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57" r:id="rId4"/>
    <p:sldId id="263" r:id="rId5"/>
    <p:sldId id="264" r:id="rId6"/>
    <p:sldId id="265" r:id="rId7"/>
    <p:sldId id="266" r:id="rId8"/>
    <p:sldId id="262"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p:scale>
          <a:sx n="81" d="100"/>
          <a:sy n="81" d="100"/>
        </p:scale>
        <p:origin x="-13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B4BD4E-6C22-4E8E-8EFA-649BF884966B}" type="datetimeFigureOut">
              <a:rPr lang="en-IN" smtClean="0"/>
              <a:t>05-06-2022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9D39F48-4B49-4381-BF5D-64F9C85131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686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BD4E-6C22-4E8E-8EFA-649BF884966B}"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39F48-4B49-4381-BF5D-64F9C85131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785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BD4E-6C22-4E8E-8EFA-649BF884966B}"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39F48-4B49-4381-BF5D-64F9C85131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257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4BD4E-6C22-4E8E-8EFA-649BF884966B}"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39F48-4B49-4381-BF5D-64F9C85131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905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4BD4E-6C22-4E8E-8EFA-649BF884966B}" type="datetimeFigureOut">
              <a:rPr lang="en-IN" smtClean="0"/>
              <a:t>05-06-2022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39F48-4B49-4381-BF5D-64F9C85131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88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4BD4E-6C22-4E8E-8EFA-649BF884966B}"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39F48-4B49-4381-BF5D-64F9C85131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452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4BD4E-6C22-4E8E-8EFA-649BF884966B}" type="datetimeFigureOut">
              <a:rPr lang="en-IN" smtClean="0"/>
              <a:t>05-06-2022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39F48-4B49-4381-BF5D-64F9C85131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670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4BD4E-6C22-4E8E-8EFA-649BF884966B}" type="datetimeFigureOut">
              <a:rPr lang="en-IN" smtClean="0"/>
              <a:t>05-06-2022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39F48-4B49-4381-BF5D-64F9C85131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39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4BD4E-6C22-4E8E-8EFA-649BF884966B}" type="datetimeFigureOut">
              <a:rPr lang="en-IN" smtClean="0"/>
              <a:t>05-06-2022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39F48-4B49-4381-BF5D-64F9C8513172}" type="slidenum">
              <a:rPr lang="en-IN" smtClean="0"/>
              <a:t>‹#›</a:t>
            </a:fld>
            <a:endParaRPr lang="en-IN"/>
          </a:p>
        </p:txBody>
      </p:sp>
    </p:spTree>
    <p:extLst>
      <p:ext uri="{BB962C8B-B14F-4D97-AF65-F5344CB8AC3E}">
        <p14:creationId xmlns:p14="http://schemas.microsoft.com/office/powerpoint/2010/main" val="413325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B4BD4E-6C22-4E8E-8EFA-649BF884966B}" type="datetimeFigureOut">
              <a:rPr lang="en-IN" smtClean="0"/>
              <a:t>05-06-2022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39F48-4B49-4381-BF5D-64F9C85131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3597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5B4BD4E-6C22-4E8E-8EFA-649BF884966B}" type="datetimeFigureOut">
              <a:rPr lang="en-IN" smtClean="0"/>
              <a:t>05-06-2022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9D39F48-4B49-4381-BF5D-64F9C85131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93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B4BD4E-6C22-4E8E-8EFA-649BF884966B}" type="datetimeFigureOut">
              <a:rPr lang="en-IN" smtClean="0"/>
              <a:t>05-06-2022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D39F48-4B49-4381-BF5D-64F9C851317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86028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8E9530-7515-39AA-1FA8-12318208CA1F}"/>
              </a:ext>
            </a:extLst>
          </p:cNvPr>
          <p:cNvSpPr>
            <a:spLocks noGrp="1"/>
          </p:cNvSpPr>
          <p:nvPr>
            <p:ph type="ctrTitle"/>
          </p:nvPr>
        </p:nvSpPr>
        <p:spPr>
          <a:xfrm>
            <a:off x="1524000" y="1041400"/>
            <a:ext cx="9144000" cy="2387600"/>
          </a:xfrm>
        </p:spPr>
        <p:txBody>
          <a:bodyPr/>
          <a:lstStyle/>
          <a:p>
            <a:pPr algn="ctr"/>
            <a:r>
              <a:rPr lang="en-US" dirty="0">
                <a:latin typeface="Arial Black" panose="020B0A04020102020204" pitchFamily="34" charset="0"/>
              </a:rPr>
              <a:t>V</a:t>
            </a:r>
            <a:r>
              <a:rPr lang="en-IN" dirty="0">
                <a:latin typeface="Arial Black" panose="020B0A04020102020204" pitchFamily="34" charset="0"/>
              </a:rPr>
              <a:t>coders</a:t>
            </a:r>
          </a:p>
        </p:txBody>
      </p:sp>
      <p:sp>
        <p:nvSpPr>
          <p:cNvPr id="3" name="Subtitle 2">
            <a:extLst>
              <a:ext uri="{FF2B5EF4-FFF2-40B4-BE49-F238E27FC236}">
                <a16:creationId xmlns="" xmlns:a16="http://schemas.microsoft.com/office/drawing/2014/main" id="{D590A31A-93F3-90E9-1BE5-1CC8A0F9836D}"/>
              </a:ext>
            </a:extLst>
          </p:cNvPr>
          <p:cNvSpPr>
            <a:spLocks noGrp="1"/>
          </p:cNvSpPr>
          <p:nvPr>
            <p:ph type="subTitle" idx="1"/>
          </p:nvPr>
        </p:nvSpPr>
        <p:spPr/>
        <p:txBody>
          <a:bodyPr>
            <a:noAutofit/>
          </a:bodyPr>
          <a:lstStyle/>
          <a:p>
            <a:pPr algn="l"/>
            <a:r>
              <a:rPr lang="en-IN" sz="1800" dirty="0"/>
              <a:t>GROUP MEMBERS:</a:t>
            </a:r>
          </a:p>
          <a:p>
            <a:pPr marL="342900" indent="-342900" algn="l">
              <a:buFont typeface="Wingdings" panose="05000000000000000000" pitchFamily="2" charset="2"/>
              <a:buChar char="q"/>
            </a:pPr>
            <a:r>
              <a:rPr lang="en-IN" sz="1800" dirty="0"/>
              <a:t>Akanksha – Be </a:t>
            </a:r>
            <a:r>
              <a:rPr lang="en-IN" sz="1800" dirty="0" err="1"/>
              <a:t>Cse</a:t>
            </a:r>
            <a:r>
              <a:rPr lang="en-IN" sz="1800" dirty="0"/>
              <a:t> (</a:t>
            </a:r>
            <a:r>
              <a:rPr lang="en-IN" sz="1800" dirty="0" err="1"/>
              <a:t>Chitkara</a:t>
            </a:r>
            <a:r>
              <a:rPr lang="en-IN" sz="1800" dirty="0"/>
              <a:t> University, hp)</a:t>
            </a:r>
          </a:p>
          <a:p>
            <a:pPr marL="342900" indent="-342900" algn="l">
              <a:buFont typeface="Wingdings" panose="05000000000000000000" pitchFamily="2" charset="2"/>
              <a:buChar char="q"/>
            </a:pPr>
            <a:r>
              <a:rPr lang="en-IN" dirty="0"/>
              <a:t>Sakshi Bhalla- BE CSE (</a:t>
            </a:r>
            <a:r>
              <a:rPr lang="en-IN" dirty="0" err="1"/>
              <a:t>Chitkara</a:t>
            </a:r>
            <a:r>
              <a:rPr lang="en-IN" dirty="0"/>
              <a:t> university, hp)</a:t>
            </a:r>
            <a:endParaRPr lang="en-IN" sz="1800" dirty="0"/>
          </a:p>
        </p:txBody>
      </p:sp>
      <p:sp>
        <p:nvSpPr>
          <p:cNvPr id="4" name="TextBox 3">
            <a:extLst>
              <a:ext uri="{FF2B5EF4-FFF2-40B4-BE49-F238E27FC236}">
                <a16:creationId xmlns="" xmlns:a16="http://schemas.microsoft.com/office/drawing/2014/main" id="{DE5F2DE0-C9FD-900A-7CDF-C9A06AFA0300}"/>
              </a:ext>
            </a:extLst>
          </p:cNvPr>
          <p:cNvSpPr txBox="1"/>
          <p:nvPr/>
        </p:nvSpPr>
        <p:spPr>
          <a:xfrm>
            <a:off x="1637646" y="1129553"/>
            <a:ext cx="8803342" cy="1446550"/>
          </a:xfrm>
          <a:prstGeom prst="rect">
            <a:avLst/>
          </a:prstGeom>
          <a:noFill/>
        </p:spPr>
        <p:txBody>
          <a:bodyPr wrap="square" rtlCol="0">
            <a:spAutoFit/>
          </a:bodyPr>
          <a:lstStyle/>
          <a:p>
            <a:pPr algn="ctr"/>
            <a:r>
              <a:rPr lang="en-US" sz="8800" dirty="0"/>
              <a:t>S</a:t>
            </a:r>
            <a:r>
              <a:rPr lang="en-IN" sz="8800" dirty="0"/>
              <a:t>hers</a:t>
            </a:r>
          </a:p>
        </p:txBody>
      </p:sp>
    </p:spTree>
    <p:extLst>
      <p:ext uri="{BB962C8B-B14F-4D97-AF65-F5344CB8AC3E}">
        <p14:creationId xmlns:p14="http://schemas.microsoft.com/office/powerpoint/2010/main" val="1915338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a:t>
            </a:r>
            <a:endParaRPr lang="en-US" dirty="0"/>
          </a:p>
        </p:txBody>
      </p:sp>
      <p:sp>
        <p:nvSpPr>
          <p:cNvPr id="3" name="Content Placeholder 2"/>
          <p:cNvSpPr>
            <a:spLocks noGrp="1"/>
          </p:cNvSpPr>
          <p:nvPr>
            <p:ph idx="1"/>
          </p:nvPr>
        </p:nvSpPr>
        <p:spPr/>
        <p:txBody>
          <a:bodyPr/>
          <a:lstStyle/>
          <a:p>
            <a:r>
              <a:rPr lang="en-US" dirty="0"/>
              <a:t>We'll start by using our website at the regional level, then within passage of time, we'll make it accessible all over India and then all over the world </a:t>
            </a:r>
            <a:r>
              <a:rPr lang="en-US" dirty="0" smtClean="0"/>
              <a:t>so that every </a:t>
            </a:r>
            <a:r>
              <a:rPr lang="en-US" dirty="0"/>
              <a:t>woman </a:t>
            </a:r>
            <a:r>
              <a:rPr lang="en-US" dirty="0" smtClean="0"/>
              <a:t>become financially </a:t>
            </a:r>
            <a:r>
              <a:rPr lang="en-US" dirty="0"/>
              <a:t>independent and lead a happy and healthy life</a:t>
            </a:r>
            <a:r>
              <a:rPr lang="en-US" dirty="0" smtClean="0"/>
              <a:t>.</a:t>
            </a:r>
          </a:p>
          <a:p>
            <a:r>
              <a:rPr lang="en-US" dirty="0" smtClean="0"/>
              <a:t>Our </a:t>
            </a:r>
            <a:r>
              <a:rPr lang="en-US" dirty="0"/>
              <a:t>motto is </a:t>
            </a:r>
            <a:r>
              <a:rPr lang="en-US" dirty="0" smtClean="0"/>
              <a:t>‘Every </a:t>
            </a:r>
            <a:r>
              <a:rPr lang="en-US" dirty="0"/>
              <a:t>woman is </a:t>
            </a:r>
            <a:r>
              <a:rPr lang="en-US" dirty="0" smtClean="0"/>
              <a:t>unique’ </a:t>
            </a:r>
            <a:r>
              <a:rPr lang="en-US" dirty="0"/>
              <a:t>so as </a:t>
            </a:r>
            <a:r>
              <a:rPr lang="en-US" dirty="0" smtClean="0"/>
              <a:t>their </a:t>
            </a:r>
            <a:r>
              <a:rPr lang="en-US" dirty="0"/>
              <a:t>needs and requirements. We aim at helping every women, be she belongs to vulnerable society or even in urban societies to stand for herself, develop confidence and live the best life </a:t>
            </a:r>
          </a:p>
        </p:txBody>
      </p:sp>
    </p:spTree>
    <p:extLst>
      <p:ext uri="{BB962C8B-B14F-4D97-AF65-F5344CB8AC3E}">
        <p14:creationId xmlns:p14="http://schemas.microsoft.com/office/powerpoint/2010/main" val="394789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FC6A85-5199-EAC8-897C-626F44D63BD0}"/>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 xmlns:a16="http://schemas.microsoft.com/office/drawing/2014/main" id="{78C43B8E-4A6A-BED3-DD63-3DB2BA85D272}"/>
              </a:ext>
            </a:extLst>
          </p:cNvPr>
          <p:cNvSpPr>
            <a:spLocks noGrp="1"/>
          </p:cNvSpPr>
          <p:nvPr>
            <p:ph idx="1"/>
          </p:nvPr>
        </p:nvSpPr>
        <p:spPr/>
        <p:txBody>
          <a:bodyPr/>
          <a:lstStyle/>
          <a:p>
            <a:r>
              <a:rPr lang="en-US" dirty="0"/>
              <a:t>Create Solutions for women health, safety </a:t>
            </a:r>
            <a:r>
              <a:rPr lang="en-US" dirty="0" smtClean="0"/>
              <a:t>and </a:t>
            </a:r>
            <a:r>
              <a:rPr lang="en-US" dirty="0" err="1"/>
              <a:t>upliftment</a:t>
            </a:r>
            <a:r>
              <a:rPr lang="en-US" dirty="0"/>
              <a:t> </a:t>
            </a:r>
          </a:p>
          <a:p>
            <a:pPr marL="0" indent="0">
              <a:buNone/>
            </a:pPr>
            <a:r>
              <a:rPr lang="en-US" dirty="0" smtClean="0"/>
              <a:t>   of </a:t>
            </a:r>
            <a:r>
              <a:rPr lang="en-US" dirty="0"/>
              <a:t>vulnerable section</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1871" y="1969395"/>
            <a:ext cx="3048000" cy="3529884"/>
          </a:xfrm>
          <a:prstGeom prst="rect">
            <a:avLst/>
          </a:prstGeom>
        </p:spPr>
      </p:pic>
    </p:spTree>
    <p:extLst>
      <p:ext uri="{BB962C8B-B14F-4D97-AF65-F5344CB8AC3E}">
        <p14:creationId xmlns:p14="http://schemas.microsoft.com/office/powerpoint/2010/main" val="38564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8B4153-1F2F-F737-B7A6-DD0F939EA109}"/>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 xmlns:a16="http://schemas.microsoft.com/office/drawing/2014/main" id="{0A7D9909-47FE-54F6-3E60-F889194C36F9}"/>
              </a:ext>
            </a:extLst>
          </p:cNvPr>
          <p:cNvSpPr>
            <a:spLocks noGrp="1"/>
          </p:cNvSpPr>
          <p:nvPr>
            <p:ph idx="1"/>
          </p:nvPr>
        </p:nvSpPr>
        <p:spPr/>
        <p:txBody>
          <a:bodyPr>
            <a:normAutofit fontScale="77500" lnSpcReduction="20000"/>
          </a:bodyPr>
          <a:lstStyle/>
          <a:p>
            <a:pPr marL="0" indent="0">
              <a:buNone/>
            </a:pPr>
            <a:r>
              <a:rPr lang="en-IN" dirty="0"/>
              <a:t>A website that covers all the major expectations:</a:t>
            </a:r>
          </a:p>
          <a:p>
            <a:r>
              <a:rPr lang="en-IN" dirty="0"/>
              <a:t> Women’s health-  An online way to calculate BMI and then corresponding exercises and diet chart to improve health and maintain a healthy lifestyle. Yoga and Motivational thoughts and videos to improve emotional and mental health.</a:t>
            </a:r>
          </a:p>
          <a:p>
            <a:r>
              <a:rPr lang="en-IN" dirty="0"/>
              <a:t>Women Safety- All the security numbers saved at a particular place, and live location will be sent to those numbers in case of emergency and various self-defence techniques along with their rights and women’s rights NGO.</a:t>
            </a:r>
          </a:p>
          <a:p>
            <a:r>
              <a:rPr lang="en-IN" dirty="0"/>
              <a:t>Upliftment of vulnerable section- The website will be in their local language so that they can learn various skills to earn money via learning from our website and then selling their services throughout the website itself.</a:t>
            </a:r>
          </a:p>
          <a:p>
            <a:endParaRPr lang="en-IN" dirty="0"/>
          </a:p>
          <a:p>
            <a:pPr marL="0" indent="0">
              <a:buNone/>
            </a:pPr>
            <a:r>
              <a:rPr lang="en-IN" dirty="0"/>
              <a:t>These features are elaborated in the upcoming slides.</a:t>
            </a:r>
          </a:p>
          <a:p>
            <a:pPr marL="0" indent="0">
              <a:buNone/>
            </a:pPr>
            <a:endParaRPr lang="en-IN" dirty="0"/>
          </a:p>
        </p:txBody>
      </p:sp>
    </p:spTree>
    <p:extLst>
      <p:ext uri="{BB962C8B-B14F-4D97-AF65-F5344CB8AC3E}">
        <p14:creationId xmlns:p14="http://schemas.microsoft.com/office/powerpoint/2010/main" val="320443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4E5317-29C9-56DE-5AB7-FC75DEC06158}"/>
              </a:ext>
            </a:extLst>
          </p:cNvPr>
          <p:cNvSpPr>
            <a:spLocks noGrp="1"/>
          </p:cNvSpPr>
          <p:nvPr>
            <p:ph type="title"/>
          </p:nvPr>
        </p:nvSpPr>
        <p:spPr>
          <a:xfrm>
            <a:off x="1451579" y="200880"/>
            <a:ext cx="9603275" cy="1049235"/>
          </a:xfrm>
        </p:spPr>
        <p:txBody>
          <a:bodyPr>
            <a:normAutofit fontScale="90000"/>
          </a:bodyPr>
          <a:lstStyle/>
          <a:p>
            <a:r>
              <a:rPr lang="en-US" dirty="0"/>
              <a:t>Women Health</a:t>
            </a:r>
            <a:br>
              <a:rPr lang="en-US" dirty="0"/>
            </a:br>
            <a:r>
              <a:rPr lang="en-US" dirty="0"/>
              <a:t/>
            </a:r>
            <a:br>
              <a:rPr lang="en-US" dirty="0"/>
            </a:br>
            <a:r>
              <a:rPr lang="en-US" dirty="0"/>
              <a:t>(Physical Health)</a:t>
            </a:r>
            <a:endParaRPr lang="en-IN" dirty="0"/>
          </a:p>
        </p:txBody>
      </p:sp>
      <p:sp>
        <p:nvSpPr>
          <p:cNvPr id="3" name="Content Placeholder 2">
            <a:extLst>
              <a:ext uri="{FF2B5EF4-FFF2-40B4-BE49-F238E27FC236}">
                <a16:creationId xmlns="" xmlns:a16="http://schemas.microsoft.com/office/drawing/2014/main" id="{3B8552D4-A54A-3D20-18BC-45EB00FABC4D}"/>
              </a:ext>
            </a:extLst>
          </p:cNvPr>
          <p:cNvSpPr>
            <a:spLocks noGrp="1"/>
          </p:cNvSpPr>
          <p:nvPr>
            <p:ph idx="1"/>
          </p:nvPr>
        </p:nvSpPr>
        <p:spPr>
          <a:xfrm>
            <a:off x="1451578" y="1958287"/>
            <a:ext cx="9603275" cy="4137713"/>
          </a:xfrm>
        </p:spPr>
        <p:txBody>
          <a:bodyPr>
            <a:normAutofit fontScale="92500"/>
          </a:bodyPr>
          <a:lstStyle/>
          <a:p>
            <a:r>
              <a:rPr lang="en-US" dirty="0"/>
              <a:t>A BMI calculator will divide the person into the following 5 categories based on their BMI.</a:t>
            </a:r>
          </a:p>
          <a:p>
            <a:endParaRPr lang="en-IN" dirty="0"/>
          </a:p>
          <a:p>
            <a:endParaRPr lang="en-IN" dirty="0"/>
          </a:p>
          <a:p>
            <a:endParaRPr lang="en-IN" dirty="0"/>
          </a:p>
          <a:p>
            <a:endParaRPr lang="en-IN" dirty="0"/>
          </a:p>
          <a:p>
            <a:endParaRPr lang="en-IN" dirty="0"/>
          </a:p>
          <a:p>
            <a:r>
              <a:rPr lang="en-IN" dirty="0"/>
              <a:t>After the person’s category is classified </a:t>
            </a:r>
            <a:r>
              <a:rPr lang="en-US" dirty="0"/>
              <a:t>and corresponding to their category, a diet chart and timetable are issued, which will help them gain a</a:t>
            </a:r>
            <a:r>
              <a:rPr lang="en-IN" dirty="0"/>
              <a:t> normal weight category and maintain a healthy lifestyle.</a:t>
            </a:r>
          </a:p>
        </p:txBody>
      </p:sp>
      <p:pic>
        <p:nvPicPr>
          <p:cNvPr id="5" name="Picture 4">
            <a:extLst>
              <a:ext uri="{FF2B5EF4-FFF2-40B4-BE49-F238E27FC236}">
                <a16:creationId xmlns="" xmlns:a16="http://schemas.microsoft.com/office/drawing/2014/main" id="{7A7CCEE3-04BE-1D3D-23A6-04EBEFD9B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153" y="2383199"/>
            <a:ext cx="5665694" cy="2357090"/>
          </a:xfrm>
          <a:prstGeom prst="rect">
            <a:avLst/>
          </a:prstGeom>
        </p:spPr>
      </p:pic>
    </p:spTree>
    <p:extLst>
      <p:ext uri="{BB962C8B-B14F-4D97-AF65-F5344CB8AC3E}">
        <p14:creationId xmlns:p14="http://schemas.microsoft.com/office/powerpoint/2010/main" val="504715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3D8E92-55AD-BED1-1C04-4EB158F68515}"/>
              </a:ext>
            </a:extLst>
          </p:cNvPr>
          <p:cNvSpPr>
            <a:spLocks noGrp="1"/>
          </p:cNvSpPr>
          <p:nvPr>
            <p:ph type="title"/>
          </p:nvPr>
        </p:nvSpPr>
        <p:spPr>
          <a:xfrm>
            <a:off x="1451579" y="194919"/>
            <a:ext cx="9603275" cy="1049235"/>
          </a:xfrm>
        </p:spPr>
        <p:txBody>
          <a:bodyPr>
            <a:normAutofit fontScale="90000"/>
          </a:bodyPr>
          <a:lstStyle/>
          <a:p>
            <a:r>
              <a:rPr lang="en-US" dirty="0"/>
              <a:t>Women Health</a:t>
            </a:r>
            <a:br>
              <a:rPr lang="en-US" dirty="0"/>
            </a:br>
            <a:r>
              <a:rPr lang="en-US" dirty="0"/>
              <a:t/>
            </a:r>
            <a:br>
              <a:rPr lang="en-US" dirty="0"/>
            </a:br>
            <a:r>
              <a:rPr lang="en-US" dirty="0"/>
              <a:t>(Emotional and mental Health)</a:t>
            </a:r>
            <a:endParaRPr lang="en-IN" dirty="0"/>
          </a:p>
        </p:txBody>
      </p:sp>
      <p:sp>
        <p:nvSpPr>
          <p:cNvPr id="3" name="Content Placeholder 2">
            <a:extLst>
              <a:ext uri="{FF2B5EF4-FFF2-40B4-BE49-F238E27FC236}">
                <a16:creationId xmlns="" xmlns:a16="http://schemas.microsoft.com/office/drawing/2014/main" id="{6B51EB21-1834-270D-9337-1FAEAF9E50C5}"/>
              </a:ext>
            </a:extLst>
          </p:cNvPr>
          <p:cNvSpPr>
            <a:spLocks noGrp="1"/>
          </p:cNvSpPr>
          <p:nvPr>
            <p:ph idx="1"/>
          </p:nvPr>
        </p:nvSpPr>
        <p:spPr/>
        <p:txBody>
          <a:bodyPr/>
          <a:lstStyle/>
          <a:p>
            <a:r>
              <a:rPr lang="en-US" dirty="0"/>
              <a:t>Videos to boost confidence, random quotes, and stories of female fighters who broke the stereotype to achieve their dreams.</a:t>
            </a:r>
          </a:p>
          <a:p>
            <a:r>
              <a:rPr lang="en-US" dirty="0"/>
              <a:t>Stories can be read by the person or they can listen to them using our audio feature.</a:t>
            </a:r>
          </a:p>
          <a:p>
            <a:endParaRPr lang="en-IN" dirty="0"/>
          </a:p>
        </p:txBody>
      </p:sp>
    </p:spTree>
    <p:extLst>
      <p:ext uri="{BB962C8B-B14F-4D97-AF65-F5344CB8AC3E}">
        <p14:creationId xmlns:p14="http://schemas.microsoft.com/office/powerpoint/2010/main" val="2139900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C686A2-4BE1-2612-426D-D12809F1B72A}"/>
              </a:ext>
            </a:extLst>
          </p:cNvPr>
          <p:cNvSpPr>
            <a:spLocks noGrp="1"/>
          </p:cNvSpPr>
          <p:nvPr>
            <p:ph type="title"/>
          </p:nvPr>
        </p:nvSpPr>
        <p:spPr/>
        <p:txBody>
          <a:bodyPr/>
          <a:lstStyle/>
          <a:p>
            <a:r>
              <a:rPr lang="en-US" dirty="0"/>
              <a:t>WOMEN SAFETY</a:t>
            </a:r>
            <a:endParaRPr lang="en-IN" dirty="0"/>
          </a:p>
        </p:txBody>
      </p:sp>
      <p:sp>
        <p:nvSpPr>
          <p:cNvPr id="3" name="Content Placeholder 2">
            <a:extLst>
              <a:ext uri="{FF2B5EF4-FFF2-40B4-BE49-F238E27FC236}">
                <a16:creationId xmlns="" xmlns:a16="http://schemas.microsoft.com/office/drawing/2014/main" id="{CA2AD7BA-4682-E113-465F-6C105E698842}"/>
              </a:ext>
            </a:extLst>
          </p:cNvPr>
          <p:cNvSpPr>
            <a:spLocks noGrp="1"/>
          </p:cNvSpPr>
          <p:nvPr>
            <p:ph idx="1"/>
          </p:nvPr>
        </p:nvSpPr>
        <p:spPr/>
        <p:txBody>
          <a:bodyPr>
            <a:normAutofit lnSpcReduction="10000"/>
          </a:bodyPr>
          <a:lstStyle/>
          <a:p>
            <a:r>
              <a:rPr lang="en-US" dirty="0"/>
              <a:t>All the emergency numbers will be available on the site, security tab.</a:t>
            </a:r>
          </a:p>
          <a:p>
            <a:r>
              <a:rPr lang="en-US" dirty="0"/>
              <a:t> NGOs working for women’s welfare will be accessible through their contact numbers and their sole responsibility.</a:t>
            </a:r>
          </a:p>
          <a:p>
            <a:r>
              <a:rPr lang="en-US" dirty="0"/>
              <a:t>Videos of self-defense techniques will be available.</a:t>
            </a:r>
          </a:p>
          <a:p>
            <a:r>
              <a:rPr lang="en-US" dirty="0"/>
              <a:t>In case of emergency live location will be sent to the trusted people.</a:t>
            </a:r>
          </a:p>
          <a:p>
            <a:r>
              <a:rPr lang="en-US" dirty="0"/>
              <a:t>Videos for fundamental rules and rights for women to protect their dignity and self-respect, where various laws made for women will be available in both audio and </a:t>
            </a:r>
            <a:r>
              <a:rPr lang="en-US" dirty="0" err="1"/>
              <a:t>texual</a:t>
            </a:r>
            <a:r>
              <a:rPr lang="en-US" dirty="0"/>
              <a:t> format.</a:t>
            </a:r>
          </a:p>
          <a:p>
            <a:endParaRPr lang="en-IN" dirty="0"/>
          </a:p>
        </p:txBody>
      </p:sp>
    </p:spTree>
    <p:extLst>
      <p:ext uri="{BB962C8B-B14F-4D97-AF65-F5344CB8AC3E}">
        <p14:creationId xmlns:p14="http://schemas.microsoft.com/office/powerpoint/2010/main" val="1912731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4BE78-6AC6-3639-83FB-88995B4C1640}"/>
              </a:ext>
            </a:extLst>
          </p:cNvPr>
          <p:cNvSpPr>
            <a:spLocks noGrp="1"/>
          </p:cNvSpPr>
          <p:nvPr>
            <p:ph type="title"/>
          </p:nvPr>
        </p:nvSpPr>
        <p:spPr/>
        <p:txBody>
          <a:bodyPr/>
          <a:lstStyle/>
          <a:p>
            <a:r>
              <a:rPr lang="en-US" dirty="0"/>
              <a:t>UPLIFTMENT OF VULNERABLE SECTION</a:t>
            </a:r>
            <a:endParaRPr lang="en-IN" dirty="0"/>
          </a:p>
        </p:txBody>
      </p:sp>
      <p:sp>
        <p:nvSpPr>
          <p:cNvPr id="3" name="Content Placeholder 2">
            <a:extLst>
              <a:ext uri="{FF2B5EF4-FFF2-40B4-BE49-F238E27FC236}">
                <a16:creationId xmlns="" xmlns:a16="http://schemas.microsoft.com/office/drawing/2014/main" id="{4178CCC4-B87A-F1D6-5213-CED6486BF54B}"/>
              </a:ext>
            </a:extLst>
          </p:cNvPr>
          <p:cNvSpPr>
            <a:spLocks noGrp="1"/>
          </p:cNvSpPr>
          <p:nvPr>
            <p:ph idx="1"/>
          </p:nvPr>
        </p:nvSpPr>
        <p:spPr/>
        <p:txBody>
          <a:bodyPr/>
          <a:lstStyle/>
          <a:p>
            <a:r>
              <a:rPr lang="en-US" dirty="0"/>
              <a:t>Online workshops to teach basic skills such as embroidery, and crafts to make rural women financially independent</a:t>
            </a:r>
            <a:r>
              <a:rPr lang="en-IN" dirty="0"/>
              <a:t>.</a:t>
            </a:r>
          </a:p>
          <a:p>
            <a:r>
              <a:rPr lang="en-IN" dirty="0"/>
              <a:t>A platform to sell their products on our website.</a:t>
            </a:r>
          </a:p>
          <a:p>
            <a:r>
              <a:rPr lang="en-IN" dirty="0"/>
              <a:t>Videos to learn different languages.</a:t>
            </a:r>
          </a:p>
          <a:p>
            <a:r>
              <a:rPr lang="en-IN" dirty="0"/>
              <a:t>Other skills such as boutique, cooking, stitching will also be taught.</a:t>
            </a:r>
          </a:p>
          <a:p>
            <a:endParaRPr lang="en-IN" dirty="0"/>
          </a:p>
          <a:p>
            <a:endParaRPr lang="en-IN" dirty="0"/>
          </a:p>
          <a:p>
            <a:endParaRPr lang="en-US" dirty="0"/>
          </a:p>
        </p:txBody>
      </p:sp>
    </p:spTree>
    <p:extLst>
      <p:ext uri="{BB962C8B-B14F-4D97-AF65-F5344CB8AC3E}">
        <p14:creationId xmlns:p14="http://schemas.microsoft.com/office/powerpoint/2010/main" val="42945102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2B480-D717-2F80-AD5C-93F1422C15B7}"/>
              </a:ext>
            </a:extLst>
          </p:cNvPr>
          <p:cNvSpPr>
            <a:spLocks noGrp="1"/>
          </p:cNvSpPr>
          <p:nvPr>
            <p:ph type="title"/>
          </p:nvPr>
        </p:nvSpPr>
        <p:spPr/>
        <p:txBody>
          <a:bodyPr/>
          <a:lstStyle/>
          <a:p>
            <a:r>
              <a:rPr lang="en-IN" dirty="0"/>
              <a:t>UNIQUENESS</a:t>
            </a:r>
          </a:p>
        </p:txBody>
      </p:sp>
      <p:sp>
        <p:nvSpPr>
          <p:cNvPr id="3" name="Content Placeholder 2">
            <a:extLst>
              <a:ext uri="{FF2B5EF4-FFF2-40B4-BE49-F238E27FC236}">
                <a16:creationId xmlns="" xmlns:a16="http://schemas.microsoft.com/office/drawing/2014/main" id="{8E7E2318-E181-42C4-C5F8-380FBD877FEE}"/>
              </a:ext>
            </a:extLst>
          </p:cNvPr>
          <p:cNvSpPr>
            <a:spLocks noGrp="1"/>
          </p:cNvSpPr>
          <p:nvPr>
            <p:ph idx="1"/>
          </p:nvPr>
        </p:nvSpPr>
        <p:spPr/>
        <p:txBody>
          <a:bodyPr/>
          <a:lstStyle/>
          <a:p>
            <a:r>
              <a:rPr lang="en-IN" dirty="0"/>
              <a:t>With each sale and purchase points will be added to the account and according to the points gifts will be given to the user.</a:t>
            </a:r>
          </a:p>
          <a:p>
            <a:r>
              <a:rPr lang="en-IN" dirty="0"/>
              <a:t>Anonymous chatting </a:t>
            </a:r>
            <a:r>
              <a:rPr lang="en-IN"/>
              <a:t>or voice notes </a:t>
            </a:r>
            <a:r>
              <a:rPr lang="en-IN" dirty="0"/>
              <a:t>application so that people could share their problems freely and anonymously and get solutions.</a:t>
            </a:r>
          </a:p>
          <a:p>
            <a:r>
              <a:rPr lang="en-IN" dirty="0"/>
              <a:t>It uses BMI to maintain healthy lifestyle.</a:t>
            </a:r>
          </a:p>
          <a:p>
            <a:r>
              <a:rPr lang="en-IN" dirty="0"/>
              <a:t>Various audiobooks will be available in the local language.</a:t>
            </a:r>
          </a:p>
          <a:p>
            <a:r>
              <a:rPr lang="en-IN" dirty="0"/>
              <a:t>A website where people can learn and then sell their products too.</a:t>
            </a:r>
          </a:p>
          <a:p>
            <a:endParaRPr lang="en-IN" dirty="0"/>
          </a:p>
        </p:txBody>
      </p:sp>
    </p:spTree>
    <p:extLst>
      <p:ext uri="{BB962C8B-B14F-4D97-AF65-F5344CB8AC3E}">
        <p14:creationId xmlns:p14="http://schemas.microsoft.com/office/powerpoint/2010/main" val="2607173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TECH </a:t>
            </a:r>
            <a:r>
              <a:rPr lang="en-US" smtClean="0"/>
              <a:t>STACK</a:t>
            </a:r>
            <a:r>
              <a:rPr lang="en-US" smtClean="0"/>
              <a:t>:</a:t>
            </a:r>
            <a:endParaRPr lang="en-US" dirty="0"/>
          </a:p>
        </p:txBody>
      </p:sp>
      <p:sp>
        <p:nvSpPr>
          <p:cNvPr id="3" name="Content Placeholder 2"/>
          <p:cNvSpPr>
            <a:spLocks noGrp="1"/>
          </p:cNvSpPr>
          <p:nvPr>
            <p:ph idx="1"/>
          </p:nvPr>
        </p:nvSpPr>
        <p:spPr/>
        <p:txBody>
          <a:bodyPr/>
          <a:lstStyle/>
          <a:p>
            <a:r>
              <a:rPr lang="en-US" dirty="0" smtClean="0"/>
              <a:t>React</a:t>
            </a:r>
          </a:p>
          <a:p>
            <a:r>
              <a:rPr lang="en-US" dirty="0" smtClean="0"/>
              <a:t>Html</a:t>
            </a:r>
          </a:p>
          <a:p>
            <a:r>
              <a:rPr lang="en-US" dirty="0" err="1" smtClean="0"/>
              <a:t>Css</a:t>
            </a:r>
            <a:endParaRPr lang="en-US" dirty="0" smtClean="0"/>
          </a:p>
          <a:p>
            <a:r>
              <a:rPr lang="en-US" dirty="0" smtClean="0"/>
              <a:t>Bootstrap</a:t>
            </a:r>
          </a:p>
          <a:p>
            <a:r>
              <a:rPr lang="en-US" dirty="0" err="1" smtClean="0"/>
              <a:t>Js</a:t>
            </a:r>
            <a:endParaRPr lang="en-US" dirty="0" smtClean="0"/>
          </a:p>
          <a:p>
            <a:r>
              <a:rPr lang="en-US" dirty="0" err="1" smtClean="0"/>
              <a:t>Jquery</a:t>
            </a:r>
            <a:endParaRPr lang="en-US" dirty="0" smtClean="0"/>
          </a:p>
          <a:p>
            <a:r>
              <a:rPr lang="en-US" dirty="0" err="1" smtClean="0"/>
              <a:t>Api's</a:t>
            </a:r>
            <a:r>
              <a:rPr lang="en-US" dirty="0" smtClean="0"/>
              <a:t>(if </a:t>
            </a:r>
            <a:r>
              <a:rPr lang="en-US" dirty="0"/>
              <a:t>available)</a:t>
            </a:r>
          </a:p>
        </p:txBody>
      </p:sp>
    </p:spTree>
    <p:extLst>
      <p:ext uri="{BB962C8B-B14F-4D97-AF65-F5344CB8AC3E}">
        <p14:creationId xmlns:p14="http://schemas.microsoft.com/office/powerpoint/2010/main" val="38377962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263</TotalTime>
  <Words>593</Words>
  <Application>Microsoft Office PowerPoint</Application>
  <PresentationFormat>Custom</PresentationFormat>
  <Paragraphs>55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Vcoders</vt:lpstr>
      <vt:lpstr>Problem Statement</vt:lpstr>
      <vt:lpstr>Proposed Solution:</vt:lpstr>
      <vt:lpstr>Women Health  (Physical Health)</vt:lpstr>
      <vt:lpstr>Women Health  (Emotional and mental Health)</vt:lpstr>
      <vt:lpstr>WOMEN SAFETY</vt:lpstr>
      <vt:lpstr>UPLIFTMENT OF VULNERABLE SECTION</vt:lpstr>
      <vt:lpstr>UNIQUENESS</vt:lpstr>
      <vt:lpstr>TECH STACK:</vt:lpstr>
      <vt:lpstr>SCALABILITY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ELITE</dc:title>
  <dc:creator>RICHA KANDWAL</dc:creator>
  <cp:lastModifiedBy>Dell !</cp:lastModifiedBy>
  <cp:revision>7</cp:revision>
  <dcterms:created xsi:type="dcterms:W3CDTF">2022-05-07T01:46:11Z</dcterms:created>
  <dcterms:modified xsi:type="dcterms:W3CDTF">2022-06-05T11:37:44Z</dcterms:modified>
</cp:coreProperties>
</file>