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IN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07355" y="492978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IN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59755" y="508218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1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803207" cy="2767000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Presentation 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>
                <a:solidFill>
                  <a:srgbClr val="FFC000"/>
                </a:solidFill>
              </a:rPr>
              <a:t>~</a:t>
            </a:r>
            <a:r>
              <a:rPr lang="en-US" dirty="0" smtClean="0"/>
              <a:t> </a:t>
            </a:r>
            <a:r>
              <a:rPr lang="en-US" sz="4400" dirty="0" smtClean="0">
                <a:solidFill>
                  <a:srgbClr val="FFC000"/>
                </a:solidFill>
                <a:latin typeface="Copperplate Gothic Bold" panose="020E0705020206020404" pitchFamily="34" charset="0"/>
              </a:rPr>
              <a:t>Introduction &amp; History of Java</a:t>
            </a:r>
            <a:br>
              <a:rPr lang="en-US" sz="4400" dirty="0" smtClean="0">
                <a:solidFill>
                  <a:srgbClr val="FFC000"/>
                </a:solidFill>
                <a:latin typeface="Copperplate Gothic Bold" panose="020E0705020206020404" pitchFamily="34" charset="0"/>
              </a:rPr>
            </a:br>
            <a:r>
              <a:rPr lang="en-US" sz="4400" dirty="0" smtClean="0">
                <a:solidFill>
                  <a:srgbClr val="FFC000"/>
                </a:solidFill>
                <a:latin typeface="Copperplate Gothic Bold" panose="020E0705020206020404" pitchFamily="34" charset="0"/>
              </a:rPr>
              <a:t>~	</a:t>
            </a:r>
            <a:r>
              <a:rPr lang="en-US" sz="4400" dirty="0" err="1" smtClean="0">
                <a:solidFill>
                  <a:srgbClr val="FFC000"/>
                </a:solidFill>
                <a:latin typeface="Copperplate Gothic Bold" panose="020E0705020206020404" pitchFamily="34" charset="0"/>
              </a:rPr>
              <a:t>oop’s</a:t>
            </a:r>
            <a:r>
              <a:rPr lang="en-US" sz="4400" dirty="0" smtClean="0">
                <a:solidFill>
                  <a:srgbClr val="FFC000"/>
                </a:solidFill>
                <a:latin typeface="Copperplate Gothic Bold" panose="020E0705020206020404" pitchFamily="34" charset="0"/>
              </a:rPr>
              <a:t> in java</a:t>
            </a:r>
            <a:br>
              <a:rPr lang="en-US" sz="4400" dirty="0" smtClean="0">
                <a:solidFill>
                  <a:srgbClr val="FFC000"/>
                </a:solidFill>
                <a:latin typeface="Copperplate Gothic Bold" panose="020E0705020206020404" pitchFamily="34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402" y="4095482"/>
            <a:ext cx="8946541" cy="3131712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 smtClean="0"/>
              <a:t>Presentation By: </a:t>
            </a:r>
          </a:p>
          <a:p>
            <a:pPr marL="457200" lvl="1" indent="0">
              <a:buNone/>
            </a:pPr>
            <a:r>
              <a:rPr lang="en-US" dirty="0" smtClean="0"/>
              <a:t>                                   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			</a:t>
            </a:r>
            <a:r>
              <a:rPr lang="en-US" sz="2400" dirty="0" smtClean="0">
                <a:solidFill>
                  <a:srgbClr val="FFC000"/>
                </a:solidFill>
                <a:latin typeface="Copperplate Gothic Bold" panose="020E0705020206020404" pitchFamily="34" charset="0"/>
              </a:rPr>
              <a:t>~  Miss. </a:t>
            </a:r>
            <a:r>
              <a:rPr lang="en-US" sz="2400" dirty="0" err="1" smtClean="0">
                <a:solidFill>
                  <a:srgbClr val="FFC000"/>
                </a:solidFill>
                <a:latin typeface="Copperplate Gothic Bold" panose="020E0705020206020404" pitchFamily="34" charset="0"/>
              </a:rPr>
              <a:t>Sakshi</a:t>
            </a:r>
            <a:r>
              <a:rPr lang="en-US" sz="2400" dirty="0" smtClean="0">
                <a:solidFill>
                  <a:srgbClr val="FFC000"/>
                </a:solidFill>
                <a:latin typeface="Copperplate Gothic Bold" panose="020E0705020206020404" pitchFamily="34" charset="0"/>
              </a:rPr>
              <a:t> </a:t>
            </a:r>
            <a:r>
              <a:rPr lang="en-US" sz="2400" dirty="0" err="1" smtClean="0">
                <a:solidFill>
                  <a:srgbClr val="FFC000"/>
                </a:solidFill>
                <a:latin typeface="Copperplate Gothic Bold" panose="020E0705020206020404" pitchFamily="34" charset="0"/>
              </a:rPr>
              <a:t>Sambhaji</a:t>
            </a:r>
            <a:r>
              <a:rPr lang="en-US" sz="2400" dirty="0" smtClean="0">
                <a:solidFill>
                  <a:srgbClr val="FFC000"/>
                </a:solidFill>
                <a:latin typeface="Copperplate Gothic Bold" panose="020E0705020206020404" pitchFamily="34" charset="0"/>
              </a:rPr>
              <a:t> </a:t>
            </a:r>
            <a:r>
              <a:rPr lang="en-US" sz="2400" dirty="0" err="1" smtClean="0">
                <a:solidFill>
                  <a:srgbClr val="FFC000"/>
                </a:solidFill>
                <a:latin typeface="Copperplate Gothic Bold" panose="020E0705020206020404" pitchFamily="34" charset="0"/>
              </a:rPr>
              <a:t>Bhanuse</a:t>
            </a:r>
            <a:endParaRPr lang="en-IN" dirty="0">
              <a:solidFill>
                <a:srgbClr val="FFC000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35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Introduction Of Java: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general purpose, object oriented programming language.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was developed by Sun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MircoSystem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USA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is true object-oriented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It was designed to be platform-independent, meaning that Java code can run on any device that has a Java Virtual Machine (JVM), making it highly portable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follows the principles of object-oriented programming, which emphasizes the organization of code into objects that encapsulate data and behavior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342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646111" y="-682580"/>
            <a:ext cx="9404723" cy="30909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901521"/>
            <a:ext cx="8946541" cy="534687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Java's syntax is similar to that of C and C++, making it relatively easy for programmers familiar with these languages to learn Java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Java's key feature is its ability to compile code into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bytecode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which can then be executed on any device with a Java Virtual Machine (JVM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comes with a comprehensive standard library, known as the Java Development Kit (JDK), which provides classes and methods for common programming tasks such as input/output operations, networking, and data manipulation. This library saves developers time by offering pre-built functionality for many common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tasks.</a:t>
            </a:r>
          </a:p>
          <a:p>
            <a:r>
              <a:rPr lang="en-US" dirty="0" smtClean="0">
                <a:latin typeface="Arial" panose="020B0604020202020204" pitchFamily="34" charset="0"/>
              </a:rPr>
              <a:t>Java is powerful</a:t>
            </a:r>
            <a:r>
              <a:rPr lang="en-US" dirty="0">
                <a:latin typeface="Arial" panose="020B0604020202020204" pitchFamily="34" charset="0"/>
              </a:rPr>
              <a:t>, versatile, and continuously evolving programming </a:t>
            </a:r>
            <a:r>
              <a:rPr lang="en-US" dirty="0" smtClean="0">
                <a:latin typeface="Arial" panose="020B0604020202020204" pitchFamily="34" charset="0"/>
              </a:rPr>
              <a:t>language</a:t>
            </a:r>
          </a:p>
          <a:p>
            <a:r>
              <a:rPr lang="en-US" dirty="0" smtClean="0">
                <a:latin typeface="Arial" panose="020B0604020202020204" pitchFamily="34" charset="0"/>
              </a:rPr>
              <a:t>Ideal </a:t>
            </a:r>
            <a:r>
              <a:rPr lang="en-US" dirty="0">
                <a:latin typeface="Arial" panose="020B0604020202020204" pitchFamily="34" charset="0"/>
              </a:rPr>
              <a:t>for diverse software development needs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96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History of java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9752597" cy="3452848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general purpose, object oriented programming language.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was developed by Sun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MircoSystem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USA.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James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Gosling is owner of Java language.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was developed in year 1991.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Initially, it was called as Oak (tree name)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It's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name got changed to Java in year 1995.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70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</a:rPr>
              <a:t>Oop’s</a:t>
            </a:r>
            <a:r>
              <a:rPr lang="en-US" b="1" dirty="0" smtClean="0">
                <a:solidFill>
                  <a:srgbClr val="FFFF00"/>
                </a:solidFill>
              </a:rPr>
              <a:t> in java 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31" y="1648496"/>
            <a:ext cx="12088969" cy="4997003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>
                <a:solidFill>
                  <a:srgbClr val="66FFFF"/>
                </a:solidFill>
                <a:latin typeface="Cooper Black" panose="0208090404030B020404" pitchFamily="18" charset="0"/>
              </a:rPr>
              <a:t>Objects :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 Basic runtime entities known as object.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They may represent person, table, bank account or any item that program may handle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 is a collection of data and functions. 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Objects are created from class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 smtClean="0">
                <a:solidFill>
                  <a:srgbClr val="66FFFF"/>
                </a:solidFill>
                <a:latin typeface="Cooper Black" panose="0208090404030B020404" pitchFamily="18" charset="0"/>
              </a:rPr>
              <a:t>Classes: </a:t>
            </a:r>
          </a:p>
          <a:p>
            <a:pPr marL="457200" lvl="1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It is a collection of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similiar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types of objects.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Class is a collection of data and functions, functions operate on data.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 may creates objects from the class.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When you define the class then memory will not be allocated for the members.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Class shows data abstraction and data encapsulation features.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Example: Fruit mango - In above example, mango is an object which is created from class Fruit. 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202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511" y="244698"/>
            <a:ext cx="11153083" cy="6503831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 smtClean="0">
                <a:solidFill>
                  <a:srgbClr val="66FFFF"/>
                </a:solidFill>
                <a:latin typeface="Cooper Black" panose="0208090404030B020404" pitchFamily="18" charset="0"/>
              </a:rPr>
              <a:t>Data </a:t>
            </a:r>
            <a:r>
              <a:rPr lang="en-US" sz="2900" dirty="0">
                <a:solidFill>
                  <a:srgbClr val="66FFFF"/>
                </a:solidFill>
                <a:latin typeface="Cooper Black" panose="0208090404030B020404" pitchFamily="18" charset="0"/>
              </a:rPr>
              <a:t>Abstraction: </a:t>
            </a:r>
            <a:endParaRPr lang="en-US" sz="2900" dirty="0" smtClean="0">
              <a:solidFill>
                <a:srgbClr val="66FFFF"/>
              </a:solidFill>
              <a:latin typeface="Cooper Black" panose="0208090404030B020404" pitchFamily="18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To show only essential details without background details. </a:t>
            </a:r>
            <a:endParaRPr lang="en-US" sz="2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900" dirty="0" smtClean="0">
                <a:solidFill>
                  <a:srgbClr val="66FFFF"/>
                </a:solidFill>
                <a:latin typeface="Cooper Black" panose="0208090404030B020404" pitchFamily="18" charset="0"/>
              </a:rPr>
              <a:t>Inheritance</a:t>
            </a:r>
            <a:r>
              <a:rPr lang="en-US" sz="2900" dirty="0">
                <a:solidFill>
                  <a:srgbClr val="66FFFF"/>
                </a:solidFill>
                <a:latin typeface="Cooper Black" panose="0208090404030B020404" pitchFamily="18" charset="0"/>
              </a:rPr>
              <a:t>: </a:t>
            </a:r>
            <a:endParaRPr lang="en-US" sz="2900" dirty="0" smtClean="0">
              <a:solidFill>
                <a:srgbClr val="66FFFF"/>
              </a:solidFill>
              <a:latin typeface="Cooper Black" panose="0208090404030B020404" pitchFamily="18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process of creating new class by using the concept of old class is known as Inheritance. 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Newly created class is known as Derived class. 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Old class is known as Base class. 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900" dirty="0" smtClean="0">
                <a:solidFill>
                  <a:srgbClr val="66FFFF"/>
                </a:solidFill>
                <a:latin typeface="Cooper Black" panose="0208090404030B020404" pitchFamily="18" charset="0"/>
              </a:rPr>
              <a:t>Polymorphism</a:t>
            </a:r>
            <a:r>
              <a:rPr lang="en-US" sz="2900" dirty="0">
                <a:solidFill>
                  <a:srgbClr val="66FFFF"/>
                </a:solidFill>
                <a:latin typeface="Cooper Black" panose="0208090404030B020404" pitchFamily="18" charset="0"/>
              </a:rPr>
              <a:t>: </a:t>
            </a:r>
            <a:endParaRPr lang="en-US" sz="2900" dirty="0" smtClean="0">
              <a:solidFill>
                <a:srgbClr val="66FFFF"/>
              </a:solidFill>
              <a:latin typeface="Cooper Black" panose="0208090404030B020404" pitchFamily="18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Polymorphism is a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greek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word. 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Poly means 'many' and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morphism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means 'forms'. 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Ability to take more than one forms in known as Polymorphism. 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There are two different types of Polymorphism 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	    1.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Compile time Polymorphism 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			1.1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Function Overloading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1.2 Operator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Overloading //this is not supported in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	    2.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Run time Polymorphism 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			2.1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Virtual Function </a:t>
            </a:r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256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511" y="450761"/>
            <a:ext cx="11230357" cy="62977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66FFFF"/>
                </a:solidFill>
                <a:latin typeface="Cooper Black" panose="0208090404030B020404" pitchFamily="18" charset="0"/>
              </a:rPr>
              <a:t>Data Encapsulation: 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wrapping up of data and functions into a single unit is known as Data Encapsulation.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66FFFF"/>
                </a:solidFill>
                <a:latin typeface="Cooper Black" panose="0208090404030B020404" pitchFamily="18" charset="0"/>
              </a:rPr>
              <a:t>Dynamic </a:t>
            </a:r>
            <a:r>
              <a:rPr lang="en-US" dirty="0">
                <a:solidFill>
                  <a:srgbClr val="66FFFF"/>
                </a:solidFill>
                <a:latin typeface="Cooper Black" panose="0208090404030B020404" pitchFamily="18" charset="0"/>
              </a:rPr>
              <a:t>Binding: </a:t>
            </a:r>
            <a:endParaRPr lang="en-US" dirty="0" smtClean="0">
              <a:solidFill>
                <a:srgbClr val="66FFFF"/>
              </a:solidFill>
              <a:latin typeface="Cooper Black" panose="0208090404030B020404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linking between calling function and called function is known as binding.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But that linking is not known until the execution of program is known as dynamic binding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66FFFF"/>
                </a:solidFill>
                <a:latin typeface="Cooper Black" panose="0208090404030B020404" pitchFamily="18" charset="0"/>
              </a:rPr>
              <a:t>Message Passing: </a:t>
            </a:r>
            <a:endParaRPr lang="en-US" dirty="0" smtClean="0">
              <a:solidFill>
                <a:srgbClr val="66FFFF"/>
              </a:solidFill>
              <a:latin typeface="Cooper Black" panose="0208090404030B020404" pitchFamily="18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OOP, we can create set of objects that communicate with each other.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I) Creating classes that define objects.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  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objects from the class definition.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III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Establishing communication among objects.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5429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Conclusion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10661539" cy="27058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 a solid understanding of java and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oop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principles, you are able to tackle a wide range of programming challenges and build sophisticated applications.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concludes our presentation on java and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Oop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concepts.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 for attention and happy coding!!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348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</TotalTime>
  <Words>329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Century Gothic</vt:lpstr>
      <vt:lpstr>Cooper Black</vt:lpstr>
      <vt:lpstr>Copperplate Gothic Bold</vt:lpstr>
      <vt:lpstr>Wingdings</vt:lpstr>
      <vt:lpstr>Wingdings 3</vt:lpstr>
      <vt:lpstr>Ion</vt:lpstr>
      <vt:lpstr>WELCOME</vt:lpstr>
      <vt:lpstr>Presentation On:   ~ Introduction &amp; History of Java ~ oop’s in java  </vt:lpstr>
      <vt:lpstr>Introduction Of Java:</vt:lpstr>
      <vt:lpstr>PowerPoint Presentation</vt:lpstr>
      <vt:lpstr>History of java</vt:lpstr>
      <vt:lpstr>Oop’s in java 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Microsoft account</dc:creator>
  <cp:lastModifiedBy>Microsoft account</cp:lastModifiedBy>
  <cp:revision>8</cp:revision>
  <dcterms:created xsi:type="dcterms:W3CDTF">2024-06-13T08:36:40Z</dcterms:created>
  <dcterms:modified xsi:type="dcterms:W3CDTF">2024-06-13T09:46:31Z</dcterms:modified>
</cp:coreProperties>
</file>