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Dosis" pitchFamily="2" charset="0"/>
      <p:regular r:id="rId32"/>
      <p:bold r:id="rId33"/>
    </p:embeddedFont>
    <p:embeddedFont>
      <p:font typeface="Proxima Nova" panose="02000506030000020004" pitchFamily="2" charset="0"/>
      <p:regular r:id="rId34"/>
      <p:bold r:id="rId35"/>
      <p:italic r:id="rId36"/>
      <p:boldItalic r:id="rId37"/>
    </p:embeddedFont>
    <p:embeddedFont>
      <p:font typeface="Teko Light" pitchFamily="2" charset="0"/>
      <p:regular r:id="rId38"/>
      <p:bold r:id="rId39"/>
    </p:embeddedFont>
    <p:embeddedFont>
      <p:font typeface="Teko Medium" pitchFamily="2" charset="0"/>
      <p:regular r:id="rId40"/>
      <p:bold r:id="rId41"/>
    </p:embeddedFont>
    <p:embeddedFont>
      <p:font typeface="Titillium Web"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9I0MKK/EjCKY3TASQ0CJic6sU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8.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3.fntdata" /><Relationship Id="rId42" Type="http://schemas.openxmlformats.org/officeDocument/2006/relationships/font" Target="fonts/font11.fntdata" /><Relationship Id="rId50"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font" Target="fonts/font2.fntdata" /><Relationship Id="rId38" Type="http://schemas.openxmlformats.org/officeDocument/2006/relationships/font" Target="fonts/font7.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font" Target="fonts/font10.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1.fntdata" /><Relationship Id="rId37" Type="http://schemas.openxmlformats.org/officeDocument/2006/relationships/font" Target="fonts/font6.fntdata" /><Relationship Id="rId40" Type="http://schemas.openxmlformats.org/officeDocument/2006/relationships/font" Target="fonts/font9.fntdata" /><Relationship Id="rId45" Type="http://schemas.openxmlformats.org/officeDocument/2006/relationships/font" Target="fonts/font14.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font" Target="fonts/font5.fntdata" /><Relationship Id="rId49"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notesMaster" Target="notesMasters/notesMaster1.xml" /><Relationship Id="rId44" Type="http://schemas.openxmlformats.org/officeDocument/2006/relationships/font" Target="fonts/font13.fntdata" /><Relationship Id="rId52"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font" Target="fonts/font4.fntdata" /><Relationship Id="rId43" Type="http://schemas.openxmlformats.org/officeDocument/2006/relationships/font" Target="fonts/font12.fntdata" /><Relationship Id="rId48" Type="http://customschemas.google.com/relationships/presentationmetadata" Target="metadata" /><Relationship Id="rId8" Type="http://schemas.openxmlformats.org/officeDocument/2006/relationships/slide" Target="slides/slide7.xml" /><Relationship Id="rId5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32"/>
          <p:cNvSpPr txBox="1">
            <a:spLocks noGrp="1"/>
          </p:cNvSpPr>
          <p:nvPr>
            <p:ph type="title"/>
          </p:nvPr>
        </p:nvSpPr>
        <p:spPr>
          <a:xfrm>
            <a:off x="2217000" y="2865975"/>
            <a:ext cx="47100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0" name="Google Shape;10;p32"/>
          <p:cNvSpPr txBox="1">
            <a:spLocks noGrp="1"/>
          </p:cNvSpPr>
          <p:nvPr>
            <p:ph type="title" idx="2"/>
          </p:nvPr>
        </p:nvSpPr>
        <p:spPr>
          <a:xfrm>
            <a:off x="3921000" y="1440325"/>
            <a:ext cx="1302000" cy="104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7200"/>
              <a:buNone/>
              <a:defRPr sz="7200">
                <a:solidFill>
                  <a:schemeClr val="accent1"/>
                </a:solidFill>
              </a:defRPr>
            </a:lvl1pPr>
            <a:lvl2pPr lvl="1" algn="ctr">
              <a:lnSpc>
                <a:spcPct val="100000"/>
              </a:lnSpc>
              <a:spcBef>
                <a:spcPts val="0"/>
              </a:spcBef>
              <a:spcAft>
                <a:spcPts val="0"/>
              </a:spcAft>
              <a:buClr>
                <a:schemeClr val="accent1"/>
              </a:buClr>
              <a:buSzPts val="7200"/>
              <a:buNone/>
              <a:defRPr sz="7200">
                <a:solidFill>
                  <a:schemeClr val="accent1"/>
                </a:solidFill>
              </a:defRPr>
            </a:lvl2pPr>
            <a:lvl3pPr lvl="2" algn="ctr">
              <a:lnSpc>
                <a:spcPct val="100000"/>
              </a:lnSpc>
              <a:spcBef>
                <a:spcPts val="0"/>
              </a:spcBef>
              <a:spcAft>
                <a:spcPts val="0"/>
              </a:spcAft>
              <a:buClr>
                <a:schemeClr val="accent1"/>
              </a:buClr>
              <a:buSzPts val="7200"/>
              <a:buNone/>
              <a:defRPr sz="7200">
                <a:solidFill>
                  <a:schemeClr val="accent1"/>
                </a:solidFill>
              </a:defRPr>
            </a:lvl3pPr>
            <a:lvl4pPr lvl="3" algn="ctr">
              <a:lnSpc>
                <a:spcPct val="100000"/>
              </a:lnSpc>
              <a:spcBef>
                <a:spcPts val="0"/>
              </a:spcBef>
              <a:spcAft>
                <a:spcPts val="0"/>
              </a:spcAft>
              <a:buClr>
                <a:schemeClr val="accent1"/>
              </a:buClr>
              <a:buSzPts val="7200"/>
              <a:buNone/>
              <a:defRPr sz="7200">
                <a:solidFill>
                  <a:schemeClr val="accent1"/>
                </a:solidFill>
              </a:defRPr>
            </a:lvl4pPr>
            <a:lvl5pPr lvl="4" algn="ctr">
              <a:lnSpc>
                <a:spcPct val="100000"/>
              </a:lnSpc>
              <a:spcBef>
                <a:spcPts val="0"/>
              </a:spcBef>
              <a:spcAft>
                <a:spcPts val="0"/>
              </a:spcAft>
              <a:buClr>
                <a:schemeClr val="accent1"/>
              </a:buClr>
              <a:buSzPts val="7200"/>
              <a:buNone/>
              <a:defRPr sz="7200">
                <a:solidFill>
                  <a:schemeClr val="accent1"/>
                </a:solidFill>
              </a:defRPr>
            </a:lvl5pPr>
            <a:lvl6pPr lvl="5" algn="ctr">
              <a:lnSpc>
                <a:spcPct val="100000"/>
              </a:lnSpc>
              <a:spcBef>
                <a:spcPts val="0"/>
              </a:spcBef>
              <a:spcAft>
                <a:spcPts val="0"/>
              </a:spcAft>
              <a:buClr>
                <a:schemeClr val="accent1"/>
              </a:buClr>
              <a:buSzPts val="7200"/>
              <a:buNone/>
              <a:defRPr sz="7200">
                <a:solidFill>
                  <a:schemeClr val="accent1"/>
                </a:solidFill>
              </a:defRPr>
            </a:lvl6pPr>
            <a:lvl7pPr lvl="6" algn="ctr">
              <a:lnSpc>
                <a:spcPct val="100000"/>
              </a:lnSpc>
              <a:spcBef>
                <a:spcPts val="0"/>
              </a:spcBef>
              <a:spcAft>
                <a:spcPts val="0"/>
              </a:spcAft>
              <a:buClr>
                <a:schemeClr val="accent1"/>
              </a:buClr>
              <a:buSzPts val="7200"/>
              <a:buNone/>
              <a:defRPr sz="7200">
                <a:solidFill>
                  <a:schemeClr val="accent1"/>
                </a:solidFill>
              </a:defRPr>
            </a:lvl7pPr>
            <a:lvl8pPr lvl="7" algn="ctr">
              <a:lnSpc>
                <a:spcPct val="100000"/>
              </a:lnSpc>
              <a:spcBef>
                <a:spcPts val="0"/>
              </a:spcBef>
              <a:spcAft>
                <a:spcPts val="0"/>
              </a:spcAft>
              <a:buClr>
                <a:schemeClr val="accent1"/>
              </a:buClr>
              <a:buSzPts val="7200"/>
              <a:buNone/>
              <a:defRPr sz="7200">
                <a:solidFill>
                  <a:schemeClr val="accent1"/>
                </a:solidFill>
              </a:defRPr>
            </a:lvl8pPr>
            <a:lvl9pPr lvl="8" algn="ctr">
              <a:lnSpc>
                <a:spcPct val="100000"/>
              </a:lnSpc>
              <a:spcBef>
                <a:spcPts val="0"/>
              </a:spcBef>
              <a:spcAft>
                <a:spcPts val="0"/>
              </a:spcAft>
              <a:buClr>
                <a:schemeClr val="accent1"/>
              </a:buClr>
              <a:buSzPts val="7200"/>
              <a:buNone/>
              <a:defRPr sz="7200">
                <a:solidFill>
                  <a:schemeClr val="accent1"/>
                </a:solidFill>
              </a:defRPr>
            </a:lvl9pPr>
          </a:lstStyle>
          <a:p>
            <a:endParaRPr/>
          </a:p>
        </p:txBody>
      </p:sp>
      <p:sp>
        <p:nvSpPr>
          <p:cNvPr id="11" name="Google Shape;11;p32"/>
          <p:cNvSpPr txBox="1">
            <a:spLocks noGrp="1"/>
          </p:cNvSpPr>
          <p:nvPr>
            <p:ph type="subTitle" idx="1"/>
          </p:nvPr>
        </p:nvSpPr>
        <p:spPr>
          <a:xfrm>
            <a:off x="2217000" y="3707774"/>
            <a:ext cx="4710000" cy="518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b="1">
                <a:solidFill>
                  <a:schemeClr val="accent1"/>
                </a:solidFill>
                <a:latin typeface="Dosis"/>
                <a:ea typeface="Dosis"/>
                <a:cs typeface="Dosis"/>
                <a:sym typeface="Dosis"/>
              </a:defRPr>
            </a:lvl1pPr>
            <a:lvl2pPr lvl="1" algn="ctr">
              <a:lnSpc>
                <a:spcPct val="100000"/>
              </a:lnSpc>
              <a:spcBef>
                <a:spcPts val="1600"/>
              </a:spcBef>
              <a:spcAft>
                <a:spcPts val="0"/>
              </a:spcAft>
              <a:buSzPts val="1600"/>
              <a:buNone/>
              <a:defRPr b="1">
                <a:solidFill>
                  <a:schemeClr val="accent1"/>
                </a:solidFill>
                <a:latin typeface="Dosis"/>
                <a:ea typeface="Dosis"/>
                <a:cs typeface="Dosis"/>
                <a:sym typeface="Dosis"/>
              </a:defRPr>
            </a:lvl2pPr>
            <a:lvl3pPr lvl="2" algn="ctr">
              <a:lnSpc>
                <a:spcPct val="100000"/>
              </a:lnSpc>
              <a:spcBef>
                <a:spcPts val="1600"/>
              </a:spcBef>
              <a:spcAft>
                <a:spcPts val="0"/>
              </a:spcAft>
              <a:buSzPts val="1600"/>
              <a:buNone/>
              <a:defRPr b="1">
                <a:solidFill>
                  <a:schemeClr val="accent1"/>
                </a:solidFill>
                <a:latin typeface="Dosis"/>
                <a:ea typeface="Dosis"/>
                <a:cs typeface="Dosis"/>
                <a:sym typeface="Dosis"/>
              </a:defRPr>
            </a:lvl3pPr>
            <a:lvl4pPr lvl="3" algn="ctr">
              <a:lnSpc>
                <a:spcPct val="100000"/>
              </a:lnSpc>
              <a:spcBef>
                <a:spcPts val="1600"/>
              </a:spcBef>
              <a:spcAft>
                <a:spcPts val="0"/>
              </a:spcAft>
              <a:buSzPts val="1600"/>
              <a:buNone/>
              <a:defRPr b="1">
                <a:solidFill>
                  <a:schemeClr val="accent1"/>
                </a:solidFill>
                <a:latin typeface="Dosis"/>
                <a:ea typeface="Dosis"/>
                <a:cs typeface="Dosis"/>
                <a:sym typeface="Dosis"/>
              </a:defRPr>
            </a:lvl4pPr>
            <a:lvl5pPr lvl="4" algn="ctr">
              <a:lnSpc>
                <a:spcPct val="100000"/>
              </a:lnSpc>
              <a:spcBef>
                <a:spcPts val="1600"/>
              </a:spcBef>
              <a:spcAft>
                <a:spcPts val="0"/>
              </a:spcAft>
              <a:buSzPts val="1600"/>
              <a:buNone/>
              <a:defRPr b="1">
                <a:solidFill>
                  <a:schemeClr val="accent1"/>
                </a:solidFill>
                <a:latin typeface="Dosis"/>
                <a:ea typeface="Dosis"/>
                <a:cs typeface="Dosis"/>
                <a:sym typeface="Dosis"/>
              </a:defRPr>
            </a:lvl5pPr>
            <a:lvl6pPr lvl="5" algn="ctr">
              <a:lnSpc>
                <a:spcPct val="100000"/>
              </a:lnSpc>
              <a:spcBef>
                <a:spcPts val="1600"/>
              </a:spcBef>
              <a:spcAft>
                <a:spcPts val="0"/>
              </a:spcAft>
              <a:buSzPts val="1600"/>
              <a:buNone/>
              <a:defRPr b="1">
                <a:solidFill>
                  <a:schemeClr val="accent1"/>
                </a:solidFill>
                <a:latin typeface="Dosis"/>
                <a:ea typeface="Dosis"/>
                <a:cs typeface="Dosis"/>
                <a:sym typeface="Dosis"/>
              </a:defRPr>
            </a:lvl6pPr>
            <a:lvl7pPr lvl="6" algn="ctr">
              <a:lnSpc>
                <a:spcPct val="100000"/>
              </a:lnSpc>
              <a:spcBef>
                <a:spcPts val="1600"/>
              </a:spcBef>
              <a:spcAft>
                <a:spcPts val="0"/>
              </a:spcAft>
              <a:buSzPts val="1600"/>
              <a:buNone/>
              <a:defRPr b="1">
                <a:solidFill>
                  <a:schemeClr val="accent1"/>
                </a:solidFill>
                <a:latin typeface="Dosis"/>
                <a:ea typeface="Dosis"/>
                <a:cs typeface="Dosis"/>
                <a:sym typeface="Dosis"/>
              </a:defRPr>
            </a:lvl7pPr>
            <a:lvl8pPr lvl="7" algn="ctr">
              <a:lnSpc>
                <a:spcPct val="100000"/>
              </a:lnSpc>
              <a:spcBef>
                <a:spcPts val="1600"/>
              </a:spcBef>
              <a:spcAft>
                <a:spcPts val="0"/>
              </a:spcAft>
              <a:buSzPts val="1600"/>
              <a:buNone/>
              <a:defRPr b="1">
                <a:solidFill>
                  <a:schemeClr val="accent1"/>
                </a:solidFill>
                <a:latin typeface="Dosis"/>
                <a:ea typeface="Dosis"/>
                <a:cs typeface="Dosis"/>
                <a:sym typeface="Dosis"/>
              </a:defRPr>
            </a:lvl8pPr>
            <a:lvl9pPr lvl="8" algn="ctr">
              <a:lnSpc>
                <a:spcPct val="100000"/>
              </a:lnSpc>
              <a:spcBef>
                <a:spcPts val="1600"/>
              </a:spcBef>
              <a:spcAft>
                <a:spcPts val="1600"/>
              </a:spcAft>
              <a:buSzPts val="1600"/>
              <a:buNone/>
              <a:defRPr b="1">
                <a:solidFill>
                  <a:schemeClr val="accent1"/>
                </a:solidFill>
                <a:latin typeface="Dosis"/>
                <a:ea typeface="Dosis"/>
                <a:cs typeface="Dosis"/>
                <a:sym typeface="Dosi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2_1">
    <p:bg>
      <p:bgPr>
        <a:blipFill>
          <a:blip r:embed="rId2">
            <a:alphaModFix/>
          </a:blip>
          <a:stretch>
            <a:fillRect/>
          </a:stretch>
        </a:blip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12_2">
    <p:bg>
      <p:bgPr>
        <a:blipFill>
          <a:blip r:embed="rId2">
            <a:alphaModFix/>
          </a:blip>
          <a:stretch>
            <a:fillRect/>
          </a:stretch>
        </a:blip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12_3">
    <p:bg>
      <p:bgPr>
        <a:blipFill>
          <a:blip r:embed="rId2">
            <a:alphaModFix/>
          </a:blip>
          <a:stretch>
            <a:fillRect/>
          </a:stretch>
        </a:blip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3"/>
          <p:cNvSpPr txBox="1">
            <a:spLocks noGrp="1"/>
          </p:cNvSpPr>
          <p:nvPr>
            <p:ph type="title"/>
          </p:nvPr>
        </p:nvSpPr>
        <p:spPr>
          <a:xfrm>
            <a:off x="718750" y="365160"/>
            <a:ext cx="7706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a:endParaRPr/>
          </a:p>
        </p:txBody>
      </p:sp>
      <p:sp>
        <p:nvSpPr>
          <p:cNvPr id="14" name="Google Shape;14;p33"/>
          <p:cNvSpPr txBox="1">
            <a:spLocks noGrp="1"/>
          </p:cNvSpPr>
          <p:nvPr>
            <p:ph type="body" idx="1"/>
          </p:nvPr>
        </p:nvSpPr>
        <p:spPr>
          <a:xfrm>
            <a:off x="762400" y="1107145"/>
            <a:ext cx="7619100" cy="3681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lt1"/>
              </a:buClr>
              <a:buSzPts val="1600"/>
              <a:buChar char="●"/>
              <a:defRPr sz="1200"/>
            </a:lvl1pPr>
            <a:lvl2pPr marL="914400" lvl="1" indent="-330200" algn="l">
              <a:lnSpc>
                <a:spcPct val="100000"/>
              </a:lnSpc>
              <a:spcBef>
                <a:spcPts val="1600"/>
              </a:spcBef>
              <a:spcAft>
                <a:spcPts val="0"/>
              </a:spcAft>
              <a:buClr>
                <a:schemeClr val="lt1"/>
              </a:buClr>
              <a:buSzPts val="1600"/>
              <a:buChar char="○"/>
              <a:defRPr sz="1200">
                <a:latin typeface="Proxima Nova"/>
                <a:ea typeface="Proxima Nova"/>
                <a:cs typeface="Proxima Nova"/>
                <a:sym typeface="Proxima Nova"/>
              </a:defRPr>
            </a:lvl2pPr>
            <a:lvl3pPr marL="1371600" lvl="2" indent="-330200" algn="l">
              <a:lnSpc>
                <a:spcPct val="100000"/>
              </a:lnSpc>
              <a:spcBef>
                <a:spcPts val="1600"/>
              </a:spcBef>
              <a:spcAft>
                <a:spcPts val="0"/>
              </a:spcAft>
              <a:buClr>
                <a:schemeClr val="lt1"/>
              </a:buClr>
              <a:buSzPts val="1600"/>
              <a:buChar char="■"/>
              <a:defRPr sz="1200">
                <a:latin typeface="Proxima Nova"/>
                <a:ea typeface="Proxima Nova"/>
                <a:cs typeface="Proxima Nova"/>
                <a:sym typeface="Proxima Nova"/>
              </a:defRPr>
            </a:lvl3pPr>
            <a:lvl4pPr marL="1828800" lvl="3" indent="-330200" algn="l">
              <a:lnSpc>
                <a:spcPct val="100000"/>
              </a:lnSpc>
              <a:spcBef>
                <a:spcPts val="1600"/>
              </a:spcBef>
              <a:spcAft>
                <a:spcPts val="0"/>
              </a:spcAft>
              <a:buClr>
                <a:schemeClr val="lt1"/>
              </a:buClr>
              <a:buSzPts val="1600"/>
              <a:buChar char="●"/>
              <a:defRPr sz="1200">
                <a:latin typeface="Proxima Nova"/>
                <a:ea typeface="Proxima Nova"/>
                <a:cs typeface="Proxima Nova"/>
                <a:sym typeface="Proxima Nova"/>
              </a:defRPr>
            </a:lvl4pPr>
            <a:lvl5pPr marL="2286000" lvl="4" indent="-330200" algn="l">
              <a:lnSpc>
                <a:spcPct val="100000"/>
              </a:lnSpc>
              <a:spcBef>
                <a:spcPts val="1600"/>
              </a:spcBef>
              <a:spcAft>
                <a:spcPts val="0"/>
              </a:spcAft>
              <a:buClr>
                <a:schemeClr val="lt1"/>
              </a:buClr>
              <a:buSzPts val="1600"/>
              <a:buChar char="○"/>
              <a:defRPr sz="1200">
                <a:latin typeface="Proxima Nova"/>
                <a:ea typeface="Proxima Nova"/>
                <a:cs typeface="Proxima Nova"/>
                <a:sym typeface="Proxima Nova"/>
              </a:defRPr>
            </a:lvl5pPr>
            <a:lvl6pPr marL="2743200" lvl="5" indent="-330200" algn="l">
              <a:lnSpc>
                <a:spcPct val="100000"/>
              </a:lnSpc>
              <a:spcBef>
                <a:spcPts val="1600"/>
              </a:spcBef>
              <a:spcAft>
                <a:spcPts val="0"/>
              </a:spcAft>
              <a:buClr>
                <a:schemeClr val="lt1"/>
              </a:buClr>
              <a:buSzPts val="1600"/>
              <a:buChar char="■"/>
              <a:defRPr sz="1200">
                <a:latin typeface="Proxima Nova"/>
                <a:ea typeface="Proxima Nova"/>
                <a:cs typeface="Proxima Nova"/>
                <a:sym typeface="Proxima Nova"/>
              </a:defRPr>
            </a:lvl6pPr>
            <a:lvl7pPr marL="3200400" lvl="6" indent="-330200" algn="l">
              <a:lnSpc>
                <a:spcPct val="100000"/>
              </a:lnSpc>
              <a:spcBef>
                <a:spcPts val="1600"/>
              </a:spcBef>
              <a:spcAft>
                <a:spcPts val="0"/>
              </a:spcAft>
              <a:buClr>
                <a:schemeClr val="lt1"/>
              </a:buClr>
              <a:buSzPts val="1600"/>
              <a:buChar char="●"/>
              <a:defRPr sz="1200">
                <a:latin typeface="Proxima Nova"/>
                <a:ea typeface="Proxima Nova"/>
                <a:cs typeface="Proxima Nova"/>
                <a:sym typeface="Proxima Nova"/>
              </a:defRPr>
            </a:lvl7pPr>
            <a:lvl8pPr marL="3657600" lvl="7" indent="-330200" algn="l">
              <a:lnSpc>
                <a:spcPct val="100000"/>
              </a:lnSpc>
              <a:spcBef>
                <a:spcPts val="1600"/>
              </a:spcBef>
              <a:spcAft>
                <a:spcPts val="0"/>
              </a:spcAft>
              <a:buClr>
                <a:schemeClr val="lt1"/>
              </a:buClr>
              <a:buSzPts val="1600"/>
              <a:buChar char="○"/>
              <a:defRPr sz="1200">
                <a:latin typeface="Proxima Nova"/>
                <a:ea typeface="Proxima Nova"/>
                <a:cs typeface="Proxima Nova"/>
                <a:sym typeface="Proxima Nova"/>
              </a:defRPr>
            </a:lvl8pPr>
            <a:lvl9pPr marL="4114800" lvl="8" indent="-330200" algn="l">
              <a:lnSpc>
                <a:spcPct val="100000"/>
              </a:lnSpc>
              <a:spcBef>
                <a:spcPts val="1600"/>
              </a:spcBef>
              <a:spcAft>
                <a:spcPts val="1600"/>
              </a:spcAft>
              <a:buClr>
                <a:schemeClr val="lt1"/>
              </a:buClr>
              <a:buSzPts val="1600"/>
              <a:buChar char="■"/>
              <a:defRPr sz="1200">
                <a:latin typeface="Proxima Nova"/>
                <a:ea typeface="Proxima Nova"/>
                <a:cs typeface="Proxima Nova"/>
                <a:sym typeface="Proxima Nov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34"/>
          <p:cNvSpPr txBox="1">
            <a:spLocks noGrp="1"/>
          </p:cNvSpPr>
          <p:nvPr>
            <p:ph type="title"/>
          </p:nvPr>
        </p:nvSpPr>
        <p:spPr>
          <a:xfrm>
            <a:off x="718750" y="365160"/>
            <a:ext cx="7706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a:endParaRPr/>
          </a:p>
        </p:txBody>
      </p:sp>
      <p:sp>
        <p:nvSpPr>
          <p:cNvPr id="17" name="Google Shape;17;p34"/>
          <p:cNvSpPr txBox="1">
            <a:spLocks noGrp="1"/>
          </p:cNvSpPr>
          <p:nvPr>
            <p:ph type="subTitle" idx="1"/>
          </p:nvPr>
        </p:nvSpPr>
        <p:spPr>
          <a:xfrm>
            <a:off x="2357618" y="1325150"/>
            <a:ext cx="2253000" cy="396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800" b="1">
                <a:solidFill>
                  <a:schemeClr val="accent1"/>
                </a:solidFill>
              </a:defRPr>
            </a:lvl1pPr>
            <a:lvl2pPr lvl="1" algn="l">
              <a:lnSpc>
                <a:spcPct val="100000"/>
              </a:lnSpc>
              <a:spcBef>
                <a:spcPts val="1600"/>
              </a:spcBef>
              <a:spcAft>
                <a:spcPts val="0"/>
              </a:spcAft>
              <a:buSzPts val="1600"/>
              <a:buNone/>
              <a:defRPr sz="1800" b="1">
                <a:solidFill>
                  <a:schemeClr val="accent1"/>
                </a:solidFill>
              </a:defRPr>
            </a:lvl2pPr>
            <a:lvl3pPr lvl="2" algn="l">
              <a:lnSpc>
                <a:spcPct val="100000"/>
              </a:lnSpc>
              <a:spcBef>
                <a:spcPts val="1600"/>
              </a:spcBef>
              <a:spcAft>
                <a:spcPts val="0"/>
              </a:spcAft>
              <a:buSzPts val="1600"/>
              <a:buNone/>
              <a:defRPr sz="1800" b="1">
                <a:solidFill>
                  <a:schemeClr val="accent1"/>
                </a:solidFill>
              </a:defRPr>
            </a:lvl3pPr>
            <a:lvl4pPr lvl="3" algn="l">
              <a:lnSpc>
                <a:spcPct val="100000"/>
              </a:lnSpc>
              <a:spcBef>
                <a:spcPts val="1600"/>
              </a:spcBef>
              <a:spcAft>
                <a:spcPts val="0"/>
              </a:spcAft>
              <a:buSzPts val="1600"/>
              <a:buNone/>
              <a:defRPr sz="1800" b="1">
                <a:solidFill>
                  <a:schemeClr val="accent1"/>
                </a:solidFill>
              </a:defRPr>
            </a:lvl4pPr>
            <a:lvl5pPr lvl="4" algn="l">
              <a:lnSpc>
                <a:spcPct val="100000"/>
              </a:lnSpc>
              <a:spcBef>
                <a:spcPts val="1600"/>
              </a:spcBef>
              <a:spcAft>
                <a:spcPts val="0"/>
              </a:spcAft>
              <a:buSzPts val="1600"/>
              <a:buNone/>
              <a:defRPr sz="1800" b="1">
                <a:solidFill>
                  <a:schemeClr val="accent1"/>
                </a:solidFill>
              </a:defRPr>
            </a:lvl5pPr>
            <a:lvl6pPr lvl="5" algn="l">
              <a:lnSpc>
                <a:spcPct val="100000"/>
              </a:lnSpc>
              <a:spcBef>
                <a:spcPts val="1600"/>
              </a:spcBef>
              <a:spcAft>
                <a:spcPts val="0"/>
              </a:spcAft>
              <a:buSzPts val="1600"/>
              <a:buNone/>
              <a:defRPr sz="1800" b="1">
                <a:solidFill>
                  <a:schemeClr val="accent1"/>
                </a:solidFill>
              </a:defRPr>
            </a:lvl6pPr>
            <a:lvl7pPr lvl="6" algn="l">
              <a:lnSpc>
                <a:spcPct val="100000"/>
              </a:lnSpc>
              <a:spcBef>
                <a:spcPts val="1600"/>
              </a:spcBef>
              <a:spcAft>
                <a:spcPts val="0"/>
              </a:spcAft>
              <a:buSzPts val="1600"/>
              <a:buNone/>
              <a:defRPr sz="1800" b="1">
                <a:solidFill>
                  <a:schemeClr val="accent1"/>
                </a:solidFill>
              </a:defRPr>
            </a:lvl7pPr>
            <a:lvl8pPr lvl="7" algn="l">
              <a:lnSpc>
                <a:spcPct val="100000"/>
              </a:lnSpc>
              <a:spcBef>
                <a:spcPts val="1600"/>
              </a:spcBef>
              <a:spcAft>
                <a:spcPts val="0"/>
              </a:spcAft>
              <a:buSzPts val="1600"/>
              <a:buNone/>
              <a:defRPr sz="1800" b="1">
                <a:solidFill>
                  <a:schemeClr val="accent1"/>
                </a:solidFill>
              </a:defRPr>
            </a:lvl8pPr>
            <a:lvl9pPr lvl="8" algn="l">
              <a:lnSpc>
                <a:spcPct val="100000"/>
              </a:lnSpc>
              <a:spcBef>
                <a:spcPts val="1600"/>
              </a:spcBef>
              <a:spcAft>
                <a:spcPts val="1600"/>
              </a:spcAft>
              <a:buSzPts val="1600"/>
              <a:buNone/>
              <a:defRPr sz="1800" b="1">
                <a:solidFill>
                  <a:schemeClr val="accent1"/>
                </a:solidFill>
              </a:defRPr>
            </a:lvl9pPr>
          </a:lstStyle>
          <a:p>
            <a:endParaRPr/>
          </a:p>
        </p:txBody>
      </p:sp>
      <p:sp>
        <p:nvSpPr>
          <p:cNvPr id="18" name="Google Shape;18;p34"/>
          <p:cNvSpPr txBox="1">
            <a:spLocks noGrp="1"/>
          </p:cNvSpPr>
          <p:nvPr>
            <p:ph type="subTitle" idx="2"/>
          </p:nvPr>
        </p:nvSpPr>
        <p:spPr>
          <a:xfrm>
            <a:off x="2356950" y="1637764"/>
            <a:ext cx="2253900" cy="569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19" name="Google Shape;19;p34"/>
          <p:cNvSpPr txBox="1">
            <a:spLocks noGrp="1"/>
          </p:cNvSpPr>
          <p:nvPr>
            <p:ph type="title" idx="3"/>
          </p:nvPr>
        </p:nvSpPr>
        <p:spPr>
          <a:xfrm>
            <a:off x="1591728" y="1639847"/>
            <a:ext cx="632700" cy="4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34"/>
          <p:cNvSpPr txBox="1">
            <a:spLocks noGrp="1"/>
          </p:cNvSpPr>
          <p:nvPr>
            <p:ph type="subTitle" idx="4"/>
          </p:nvPr>
        </p:nvSpPr>
        <p:spPr>
          <a:xfrm>
            <a:off x="2359977" y="2414347"/>
            <a:ext cx="2259600" cy="393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800" b="1">
                <a:solidFill>
                  <a:schemeClr val="accent1"/>
                </a:solidFill>
              </a:defRPr>
            </a:lvl1pPr>
            <a:lvl2pPr lvl="1" algn="l">
              <a:lnSpc>
                <a:spcPct val="100000"/>
              </a:lnSpc>
              <a:spcBef>
                <a:spcPts val="1600"/>
              </a:spcBef>
              <a:spcAft>
                <a:spcPts val="0"/>
              </a:spcAft>
              <a:buSzPts val="1600"/>
              <a:buNone/>
              <a:defRPr sz="1800" b="1">
                <a:solidFill>
                  <a:schemeClr val="accent1"/>
                </a:solidFill>
              </a:defRPr>
            </a:lvl2pPr>
            <a:lvl3pPr lvl="2" algn="l">
              <a:lnSpc>
                <a:spcPct val="100000"/>
              </a:lnSpc>
              <a:spcBef>
                <a:spcPts val="1600"/>
              </a:spcBef>
              <a:spcAft>
                <a:spcPts val="0"/>
              </a:spcAft>
              <a:buSzPts val="1600"/>
              <a:buNone/>
              <a:defRPr sz="1800" b="1">
                <a:solidFill>
                  <a:schemeClr val="accent1"/>
                </a:solidFill>
              </a:defRPr>
            </a:lvl3pPr>
            <a:lvl4pPr lvl="3" algn="l">
              <a:lnSpc>
                <a:spcPct val="100000"/>
              </a:lnSpc>
              <a:spcBef>
                <a:spcPts val="1600"/>
              </a:spcBef>
              <a:spcAft>
                <a:spcPts val="0"/>
              </a:spcAft>
              <a:buSzPts val="1600"/>
              <a:buNone/>
              <a:defRPr sz="1800" b="1">
                <a:solidFill>
                  <a:schemeClr val="accent1"/>
                </a:solidFill>
              </a:defRPr>
            </a:lvl4pPr>
            <a:lvl5pPr lvl="4" algn="l">
              <a:lnSpc>
                <a:spcPct val="100000"/>
              </a:lnSpc>
              <a:spcBef>
                <a:spcPts val="1600"/>
              </a:spcBef>
              <a:spcAft>
                <a:spcPts val="0"/>
              </a:spcAft>
              <a:buSzPts val="1600"/>
              <a:buNone/>
              <a:defRPr sz="1800" b="1">
                <a:solidFill>
                  <a:schemeClr val="accent1"/>
                </a:solidFill>
              </a:defRPr>
            </a:lvl5pPr>
            <a:lvl6pPr lvl="5" algn="l">
              <a:lnSpc>
                <a:spcPct val="100000"/>
              </a:lnSpc>
              <a:spcBef>
                <a:spcPts val="1600"/>
              </a:spcBef>
              <a:spcAft>
                <a:spcPts val="0"/>
              </a:spcAft>
              <a:buSzPts val="1600"/>
              <a:buNone/>
              <a:defRPr sz="1800" b="1">
                <a:solidFill>
                  <a:schemeClr val="accent1"/>
                </a:solidFill>
              </a:defRPr>
            </a:lvl6pPr>
            <a:lvl7pPr lvl="6" algn="l">
              <a:lnSpc>
                <a:spcPct val="100000"/>
              </a:lnSpc>
              <a:spcBef>
                <a:spcPts val="1600"/>
              </a:spcBef>
              <a:spcAft>
                <a:spcPts val="0"/>
              </a:spcAft>
              <a:buSzPts val="1600"/>
              <a:buNone/>
              <a:defRPr sz="1800" b="1">
                <a:solidFill>
                  <a:schemeClr val="accent1"/>
                </a:solidFill>
              </a:defRPr>
            </a:lvl7pPr>
            <a:lvl8pPr lvl="7" algn="l">
              <a:lnSpc>
                <a:spcPct val="100000"/>
              </a:lnSpc>
              <a:spcBef>
                <a:spcPts val="1600"/>
              </a:spcBef>
              <a:spcAft>
                <a:spcPts val="0"/>
              </a:spcAft>
              <a:buSzPts val="1600"/>
              <a:buNone/>
              <a:defRPr sz="1800" b="1">
                <a:solidFill>
                  <a:schemeClr val="accent1"/>
                </a:solidFill>
              </a:defRPr>
            </a:lvl8pPr>
            <a:lvl9pPr lvl="8" algn="l">
              <a:lnSpc>
                <a:spcPct val="100000"/>
              </a:lnSpc>
              <a:spcBef>
                <a:spcPts val="1600"/>
              </a:spcBef>
              <a:spcAft>
                <a:spcPts val="1600"/>
              </a:spcAft>
              <a:buSzPts val="1600"/>
              <a:buNone/>
              <a:defRPr sz="1800" b="1">
                <a:solidFill>
                  <a:schemeClr val="accent1"/>
                </a:solidFill>
              </a:defRPr>
            </a:lvl9pPr>
          </a:lstStyle>
          <a:p>
            <a:endParaRPr/>
          </a:p>
        </p:txBody>
      </p:sp>
      <p:sp>
        <p:nvSpPr>
          <p:cNvPr id="21" name="Google Shape;21;p34"/>
          <p:cNvSpPr txBox="1">
            <a:spLocks noGrp="1"/>
          </p:cNvSpPr>
          <p:nvPr>
            <p:ph type="subTitle" idx="5"/>
          </p:nvPr>
        </p:nvSpPr>
        <p:spPr>
          <a:xfrm>
            <a:off x="2355775" y="2729037"/>
            <a:ext cx="2257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22" name="Google Shape;22;p34"/>
          <p:cNvSpPr txBox="1">
            <a:spLocks noGrp="1"/>
          </p:cNvSpPr>
          <p:nvPr>
            <p:ph type="title" idx="6"/>
          </p:nvPr>
        </p:nvSpPr>
        <p:spPr>
          <a:xfrm>
            <a:off x="1592641" y="2748283"/>
            <a:ext cx="6309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3" name="Google Shape;23;p34"/>
          <p:cNvSpPr txBox="1">
            <a:spLocks noGrp="1"/>
          </p:cNvSpPr>
          <p:nvPr>
            <p:ph type="subTitle" idx="7"/>
          </p:nvPr>
        </p:nvSpPr>
        <p:spPr>
          <a:xfrm>
            <a:off x="2361323" y="3503072"/>
            <a:ext cx="2253900" cy="393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800" b="1">
                <a:solidFill>
                  <a:schemeClr val="accent1"/>
                </a:solidFill>
              </a:defRPr>
            </a:lvl1pPr>
            <a:lvl2pPr lvl="1" algn="l">
              <a:lnSpc>
                <a:spcPct val="100000"/>
              </a:lnSpc>
              <a:spcBef>
                <a:spcPts val="1600"/>
              </a:spcBef>
              <a:spcAft>
                <a:spcPts val="0"/>
              </a:spcAft>
              <a:buSzPts val="1600"/>
              <a:buNone/>
              <a:defRPr sz="1800" b="1">
                <a:solidFill>
                  <a:schemeClr val="accent1"/>
                </a:solidFill>
              </a:defRPr>
            </a:lvl2pPr>
            <a:lvl3pPr lvl="2" algn="l">
              <a:lnSpc>
                <a:spcPct val="100000"/>
              </a:lnSpc>
              <a:spcBef>
                <a:spcPts val="1600"/>
              </a:spcBef>
              <a:spcAft>
                <a:spcPts val="0"/>
              </a:spcAft>
              <a:buSzPts val="1600"/>
              <a:buNone/>
              <a:defRPr sz="1800" b="1">
                <a:solidFill>
                  <a:schemeClr val="accent1"/>
                </a:solidFill>
              </a:defRPr>
            </a:lvl3pPr>
            <a:lvl4pPr lvl="3" algn="l">
              <a:lnSpc>
                <a:spcPct val="100000"/>
              </a:lnSpc>
              <a:spcBef>
                <a:spcPts val="1600"/>
              </a:spcBef>
              <a:spcAft>
                <a:spcPts val="0"/>
              </a:spcAft>
              <a:buSzPts val="1600"/>
              <a:buNone/>
              <a:defRPr sz="1800" b="1">
                <a:solidFill>
                  <a:schemeClr val="accent1"/>
                </a:solidFill>
              </a:defRPr>
            </a:lvl4pPr>
            <a:lvl5pPr lvl="4" algn="l">
              <a:lnSpc>
                <a:spcPct val="100000"/>
              </a:lnSpc>
              <a:spcBef>
                <a:spcPts val="1600"/>
              </a:spcBef>
              <a:spcAft>
                <a:spcPts val="0"/>
              </a:spcAft>
              <a:buSzPts val="1600"/>
              <a:buNone/>
              <a:defRPr sz="1800" b="1">
                <a:solidFill>
                  <a:schemeClr val="accent1"/>
                </a:solidFill>
              </a:defRPr>
            </a:lvl5pPr>
            <a:lvl6pPr lvl="5" algn="l">
              <a:lnSpc>
                <a:spcPct val="100000"/>
              </a:lnSpc>
              <a:spcBef>
                <a:spcPts val="1600"/>
              </a:spcBef>
              <a:spcAft>
                <a:spcPts val="0"/>
              </a:spcAft>
              <a:buSzPts val="1600"/>
              <a:buNone/>
              <a:defRPr sz="1800" b="1">
                <a:solidFill>
                  <a:schemeClr val="accent1"/>
                </a:solidFill>
              </a:defRPr>
            </a:lvl6pPr>
            <a:lvl7pPr lvl="6" algn="l">
              <a:lnSpc>
                <a:spcPct val="100000"/>
              </a:lnSpc>
              <a:spcBef>
                <a:spcPts val="1600"/>
              </a:spcBef>
              <a:spcAft>
                <a:spcPts val="0"/>
              </a:spcAft>
              <a:buSzPts val="1600"/>
              <a:buNone/>
              <a:defRPr sz="1800" b="1">
                <a:solidFill>
                  <a:schemeClr val="accent1"/>
                </a:solidFill>
              </a:defRPr>
            </a:lvl7pPr>
            <a:lvl8pPr lvl="7" algn="l">
              <a:lnSpc>
                <a:spcPct val="100000"/>
              </a:lnSpc>
              <a:spcBef>
                <a:spcPts val="1600"/>
              </a:spcBef>
              <a:spcAft>
                <a:spcPts val="0"/>
              </a:spcAft>
              <a:buSzPts val="1600"/>
              <a:buNone/>
              <a:defRPr sz="1800" b="1">
                <a:solidFill>
                  <a:schemeClr val="accent1"/>
                </a:solidFill>
              </a:defRPr>
            </a:lvl8pPr>
            <a:lvl9pPr lvl="8" algn="l">
              <a:lnSpc>
                <a:spcPct val="100000"/>
              </a:lnSpc>
              <a:spcBef>
                <a:spcPts val="1600"/>
              </a:spcBef>
              <a:spcAft>
                <a:spcPts val="1600"/>
              </a:spcAft>
              <a:buSzPts val="1600"/>
              <a:buNone/>
              <a:defRPr sz="1800" b="1">
                <a:solidFill>
                  <a:schemeClr val="accent1"/>
                </a:solidFill>
              </a:defRPr>
            </a:lvl9pPr>
          </a:lstStyle>
          <a:p>
            <a:endParaRPr/>
          </a:p>
        </p:txBody>
      </p:sp>
      <p:sp>
        <p:nvSpPr>
          <p:cNvPr id="24" name="Google Shape;24;p34"/>
          <p:cNvSpPr txBox="1">
            <a:spLocks noGrp="1"/>
          </p:cNvSpPr>
          <p:nvPr>
            <p:ph type="subTitle" idx="8"/>
          </p:nvPr>
        </p:nvSpPr>
        <p:spPr>
          <a:xfrm>
            <a:off x="2355775" y="3817123"/>
            <a:ext cx="2257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25" name="Google Shape;25;p34"/>
          <p:cNvSpPr txBox="1">
            <a:spLocks noGrp="1"/>
          </p:cNvSpPr>
          <p:nvPr>
            <p:ph type="title" idx="9"/>
          </p:nvPr>
        </p:nvSpPr>
        <p:spPr>
          <a:xfrm>
            <a:off x="1592641" y="3812099"/>
            <a:ext cx="6309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6" name="Google Shape;26;p34"/>
          <p:cNvSpPr txBox="1">
            <a:spLocks noGrp="1"/>
          </p:cNvSpPr>
          <p:nvPr>
            <p:ph type="subTitle" idx="13"/>
          </p:nvPr>
        </p:nvSpPr>
        <p:spPr>
          <a:xfrm>
            <a:off x="5596823" y="1326950"/>
            <a:ext cx="2254200" cy="393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800" b="1">
                <a:solidFill>
                  <a:schemeClr val="accent1"/>
                </a:solidFill>
              </a:defRPr>
            </a:lvl1pPr>
            <a:lvl2pPr lvl="1" algn="l">
              <a:lnSpc>
                <a:spcPct val="100000"/>
              </a:lnSpc>
              <a:spcBef>
                <a:spcPts val="1600"/>
              </a:spcBef>
              <a:spcAft>
                <a:spcPts val="0"/>
              </a:spcAft>
              <a:buSzPts val="1600"/>
              <a:buNone/>
              <a:defRPr sz="1800" b="1">
                <a:solidFill>
                  <a:schemeClr val="accent1"/>
                </a:solidFill>
              </a:defRPr>
            </a:lvl2pPr>
            <a:lvl3pPr lvl="2" algn="l">
              <a:lnSpc>
                <a:spcPct val="100000"/>
              </a:lnSpc>
              <a:spcBef>
                <a:spcPts val="1600"/>
              </a:spcBef>
              <a:spcAft>
                <a:spcPts val="0"/>
              </a:spcAft>
              <a:buSzPts val="1600"/>
              <a:buNone/>
              <a:defRPr sz="1800" b="1">
                <a:solidFill>
                  <a:schemeClr val="accent1"/>
                </a:solidFill>
              </a:defRPr>
            </a:lvl3pPr>
            <a:lvl4pPr lvl="3" algn="l">
              <a:lnSpc>
                <a:spcPct val="100000"/>
              </a:lnSpc>
              <a:spcBef>
                <a:spcPts val="1600"/>
              </a:spcBef>
              <a:spcAft>
                <a:spcPts val="0"/>
              </a:spcAft>
              <a:buSzPts val="1600"/>
              <a:buNone/>
              <a:defRPr sz="1800" b="1">
                <a:solidFill>
                  <a:schemeClr val="accent1"/>
                </a:solidFill>
              </a:defRPr>
            </a:lvl4pPr>
            <a:lvl5pPr lvl="4" algn="l">
              <a:lnSpc>
                <a:spcPct val="100000"/>
              </a:lnSpc>
              <a:spcBef>
                <a:spcPts val="1600"/>
              </a:spcBef>
              <a:spcAft>
                <a:spcPts val="0"/>
              </a:spcAft>
              <a:buSzPts val="1600"/>
              <a:buNone/>
              <a:defRPr sz="1800" b="1">
                <a:solidFill>
                  <a:schemeClr val="accent1"/>
                </a:solidFill>
              </a:defRPr>
            </a:lvl5pPr>
            <a:lvl6pPr lvl="5" algn="l">
              <a:lnSpc>
                <a:spcPct val="100000"/>
              </a:lnSpc>
              <a:spcBef>
                <a:spcPts val="1600"/>
              </a:spcBef>
              <a:spcAft>
                <a:spcPts val="0"/>
              </a:spcAft>
              <a:buSzPts val="1600"/>
              <a:buNone/>
              <a:defRPr sz="1800" b="1">
                <a:solidFill>
                  <a:schemeClr val="accent1"/>
                </a:solidFill>
              </a:defRPr>
            </a:lvl6pPr>
            <a:lvl7pPr lvl="6" algn="l">
              <a:lnSpc>
                <a:spcPct val="100000"/>
              </a:lnSpc>
              <a:spcBef>
                <a:spcPts val="1600"/>
              </a:spcBef>
              <a:spcAft>
                <a:spcPts val="0"/>
              </a:spcAft>
              <a:buSzPts val="1600"/>
              <a:buNone/>
              <a:defRPr sz="1800" b="1">
                <a:solidFill>
                  <a:schemeClr val="accent1"/>
                </a:solidFill>
              </a:defRPr>
            </a:lvl7pPr>
            <a:lvl8pPr lvl="7" algn="l">
              <a:lnSpc>
                <a:spcPct val="100000"/>
              </a:lnSpc>
              <a:spcBef>
                <a:spcPts val="1600"/>
              </a:spcBef>
              <a:spcAft>
                <a:spcPts val="0"/>
              </a:spcAft>
              <a:buSzPts val="1600"/>
              <a:buNone/>
              <a:defRPr sz="1800" b="1">
                <a:solidFill>
                  <a:schemeClr val="accent1"/>
                </a:solidFill>
              </a:defRPr>
            </a:lvl8pPr>
            <a:lvl9pPr lvl="8" algn="l">
              <a:lnSpc>
                <a:spcPct val="100000"/>
              </a:lnSpc>
              <a:spcBef>
                <a:spcPts val="1600"/>
              </a:spcBef>
              <a:spcAft>
                <a:spcPts val="1600"/>
              </a:spcAft>
              <a:buSzPts val="1600"/>
              <a:buNone/>
              <a:defRPr sz="1800" b="1">
                <a:solidFill>
                  <a:schemeClr val="accent1"/>
                </a:solidFill>
              </a:defRPr>
            </a:lvl9pPr>
          </a:lstStyle>
          <a:p>
            <a:endParaRPr/>
          </a:p>
        </p:txBody>
      </p:sp>
      <p:sp>
        <p:nvSpPr>
          <p:cNvPr id="27" name="Google Shape;27;p34"/>
          <p:cNvSpPr txBox="1">
            <a:spLocks noGrp="1"/>
          </p:cNvSpPr>
          <p:nvPr>
            <p:ph type="subTitle" idx="14"/>
          </p:nvPr>
        </p:nvSpPr>
        <p:spPr>
          <a:xfrm>
            <a:off x="5591275" y="1636114"/>
            <a:ext cx="2254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28" name="Google Shape;28;p34"/>
          <p:cNvSpPr txBox="1">
            <a:spLocks noGrp="1"/>
          </p:cNvSpPr>
          <p:nvPr>
            <p:ph type="title" idx="15"/>
          </p:nvPr>
        </p:nvSpPr>
        <p:spPr>
          <a:xfrm>
            <a:off x="4847758" y="1640747"/>
            <a:ext cx="6309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9" name="Google Shape;29;p34"/>
          <p:cNvSpPr txBox="1">
            <a:spLocks noGrp="1"/>
          </p:cNvSpPr>
          <p:nvPr>
            <p:ph type="subTitle" idx="16"/>
          </p:nvPr>
        </p:nvSpPr>
        <p:spPr>
          <a:xfrm>
            <a:off x="5596823" y="2414347"/>
            <a:ext cx="2254200" cy="393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800" b="1">
                <a:solidFill>
                  <a:schemeClr val="accent1"/>
                </a:solidFill>
              </a:defRPr>
            </a:lvl1pPr>
            <a:lvl2pPr lvl="1" algn="l">
              <a:lnSpc>
                <a:spcPct val="100000"/>
              </a:lnSpc>
              <a:spcBef>
                <a:spcPts val="1600"/>
              </a:spcBef>
              <a:spcAft>
                <a:spcPts val="0"/>
              </a:spcAft>
              <a:buSzPts val="1600"/>
              <a:buNone/>
              <a:defRPr sz="1800" b="1">
                <a:solidFill>
                  <a:schemeClr val="accent1"/>
                </a:solidFill>
              </a:defRPr>
            </a:lvl2pPr>
            <a:lvl3pPr lvl="2" algn="l">
              <a:lnSpc>
                <a:spcPct val="100000"/>
              </a:lnSpc>
              <a:spcBef>
                <a:spcPts val="1600"/>
              </a:spcBef>
              <a:spcAft>
                <a:spcPts val="0"/>
              </a:spcAft>
              <a:buSzPts val="1600"/>
              <a:buNone/>
              <a:defRPr sz="1800" b="1">
                <a:solidFill>
                  <a:schemeClr val="accent1"/>
                </a:solidFill>
              </a:defRPr>
            </a:lvl3pPr>
            <a:lvl4pPr lvl="3" algn="l">
              <a:lnSpc>
                <a:spcPct val="100000"/>
              </a:lnSpc>
              <a:spcBef>
                <a:spcPts val="1600"/>
              </a:spcBef>
              <a:spcAft>
                <a:spcPts val="0"/>
              </a:spcAft>
              <a:buSzPts val="1600"/>
              <a:buNone/>
              <a:defRPr sz="1800" b="1">
                <a:solidFill>
                  <a:schemeClr val="accent1"/>
                </a:solidFill>
              </a:defRPr>
            </a:lvl4pPr>
            <a:lvl5pPr lvl="4" algn="l">
              <a:lnSpc>
                <a:spcPct val="100000"/>
              </a:lnSpc>
              <a:spcBef>
                <a:spcPts val="1600"/>
              </a:spcBef>
              <a:spcAft>
                <a:spcPts val="0"/>
              </a:spcAft>
              <a:buSzPts val="1600"/>
              <a:buNone/>
              <a:defRPr sz="1800" b="1">
                <a:solidFill>
                  <a:schemeClr val="accent1"/>
                </a:solidFill>
              </a:defRPr>
            </a:lvl5pPr>
            <a:lvl6pPr lvl="5" algn="l">
              <a:lnSpc>
                <a:spcPct val="100000"/>
              </a:lnSpc>
              <a:spcBef>
                <a:spcPts val="1600"/>
              </a:spcBef>
              <a:spcAft>
                <a:spcPts val="0"/>
              </a:spcAft>
              <a:buSzPts val="1600"/>
              <a:buNone/>
              <a:defRPr sz="1800" b="1">
                <a:solidFill>
                  <a:schemeClr val="accent1"/>
                </a:solidFill>
              </a:defRPr>
            </a:lvl6pPr>
            <a:lvl7pPr lvl="6" algn="l">
              <a:lnSpc>
                <a:spcPct val="100000"/>
              </a:lnSpc>
              <a:spcBef>
                <a:spcPts val="1600"/>
              </a:spcBef>
              <a:spcAft>
                <a:spcPts val="0"/>
              </a:spcAft>
              <a:buSzPts val="1600"/>
              <a:buNone/>
              <a:defRPr sz="1800" b="1">
                <a:solidFill>
                  <a:schemeClr val="accent1"/>
                </a:solidFill>
              </a:defRPr>
            </a:lvl7pPr>
            <a:lvl8pPr lvl="7" algn="l">
              <a:lnSpc>
                <a:spcPct val="100000"/>
              </a:lnSpc>
              <a:spcBef>
                <a:spcPts val="1600"/>
              </a:spcBef>
              <a:spcAft>
                <a:spcPts val="0"/>
              </a:spcAft>
              <a:buSzPts val="1600"/>
              <a:buNone/>
              <a:defRPr sz="1800" b="1">
                <a:solidFill>
                  <a:schemeClr val="accent1"/>
                </a:solidFill>
              </a:defRPr>
            </a:lvl8pPr>
            <a:lvl9pPr lvl="8" algn="l">
              <a:lnSpc>
                <a:spcPct val="100000"/>
              </a:lnSpc>
              <a:spcBef>
                <a:spcPts val="1600"/>
              </a:spcBef>
              <a:spcAft>
                <a:spcPts val="1600"/>
              </a:spcAft>
              <a:buSzPts val="1600"/>
              <a:buNone/>
              <a:defRPr sz="1800" b="1">
                <a:solidFill>
                  <a:schemeClr val="accent1"/>
                </a:solidFill>
              </a:defRPr>
            </a:lvl9pPr>
          </a:lstStyle>
          <a:p>
            <a:endParaRPr/>
          </a:p>
        </p:txBody>
      </p:sp>
      <p:sp>
        <p:nvSpPr>
          <p:cNvPr id="30" name="Google Shape;30;p34"/>
          <p:cNvSpPr txBox="1">
            <a:spLocks noGrp="1"/>
          </p:cNvSpPr>
          <p:nvPr>
            <p:ph type="subTitle" idx="17"/>
          </p:nvPr>
        </p:nvSpPr>
        <p:spPr>
          <a:xfrm>
            <a:off x="5591278" y="2729037"/>
            <a:ext cx="2254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31" name="Google Shape;31;p34"/>
          <p:cNvSpPr txBox="1">
            <a:spLocks noGrp="1"/>
          </p:cNvSpPr>
          <p:nvPr>
            <p:ph type="title" idx="18"/>
          </p:nvPr>
        </p:nvSpPr>
        <p:spPr>
          <a:xfrm>
            <a:off x="4847758" y="2748283"/>
            <a:ext cx="6309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2" name="Google Shape;32;p34"/>
          <p:cNvSpPr txBox="1">
            <a:spLocks noGrp="1"/>
          </p:cNvSpPr>
          <p:nvPr>
            <p:ph type="subTitle" idx="19"/>
          </p:nvPr>
        </p:nvSpPr>
        <p:spPr>
          <a:xfrm>
            <a:off x="5596823" y="3503072"/>
            <a:ext cx="2254200" cy="393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800" b="1">
                <a:solidFill>
                  <a:schemeClr val="accent1"/>
                </a:solidFill>
              </a:defRPr>
            </a:lvl1pPr>
            <a:lvl2pPr lvl="1" algn="l">
              <a:lnSpc>
                <a:spcPct val="100000"/>
              </a:lnSpc>
              <a:spcBef>
                <a:spcPts val="1600"/>
              </a:spcBef>
              <a:spcAft>
                <a:spcPts val="0"/>
              </a:spcAft>
              <a:buSzPts val="1600"/>
              <a:buNone/>
              <a:defRPr sz="1800" b="1">
                <a:solidFill>
                  <a:schemeClr val="accent1"/>
                </a:solidFill>
              </a:defRPr>
            </a:lvl2pPr>
            <a:lvl3pPr lvl="2" algn="l">
              <a:lnSpc>
                <a:spcPct val="100000"/>
              </a:lnSpc>
              <a:spcBef>
                <a:spcPts val="1600"/>
              </a:spcBef>
              <a:spcAft>
                <a:spcPts val="0"/>
              </a:spcAft>
              <a:buSzPts val="1600"/>
              <a:buNone/>
              <a:defRPr sz="1800" b="1">
                <a:solidFill>
                  <a:schemeClr val="accent1"/>
                </a:solidFill>
              </a:defRPr>
            </a:lvl3pPr>
            <a:lvl4pPr lvl="3" algn="l">
              <a:lnSpc>
                <a:spcPct val="100000"/>
              </a:lnSpc>
              <a:spcBef>
                <a:spcPts val="1600"/>
              </a:spcBef>
              <a:spcAft>
                <a:spcPts val="0"/>
              </a:spcAft>
              <a:buSzPts val="1600"/>
              <a:buNone/>
              <a:defRPr sz="1800" b="1">
                <a:solidFill>
                  <a:schemeClr val="accent1"/>
                </a:solidFill>
              </a:defRPr>
            </a:lvl4pPr>
            <a:lvl5pPr lvl="4" algn="l">
              <a:lnSpc>
                <a:spcPct val="100000"/>
              </a:lnSpc>
              <a:spcBef>
                <a:spcPts val="1600"/>
              </a:spcBef>
              <a:spcAft>
                <a:spcPts val="0"/>
              </a:spcAft>
              <a:buSzPts val="1600"/>
              <a:buNone/>
              <a:defRPr sz="1800" b="1">
                <a:solidFill>
                  <a:schemeClr val="accent1"/>
                </a:solidFill>
              </a:defRPr>
            </a:lvl5pPr>
            <a:lvl6pPr lvl="5" algn="l">
              <a:lnSpc>
                <a:spcPct val="100000"/>
              </a:lnSpc>
              <a:spcBef>
                <a:spcPts val="1600"/>
              </a:spcBef>
              <a:spcAft>
                <a:spcPts val="0"/>
              </a:spcAft>
              <a:buSzPts val="1600"/>
              <a:buNone/>
              <a:defRPr sz="1800" b="1">
                <a:solidFill>
                  <a:schemeClr val="accent1"/>
                </a:solidFill>
              </a:defRPr>
            </a:lvl6pPr>
            <a:lvl7pPr lvl="6" algn="l">
              <a:lnSpc>
                <a:spcPct val="100000"/>
              </a:lnSpc>
              <a:spcBef>
                <a:spcPts val="1600"/>
              </a:spcBef>
              <a:spcAft>
                <a:spcPts val="0"/>
              </a:spcAft>
              <a:buSzPts val="1600"/>
              <a:buNone/>
              <a:defRPr sz="1800" b="1">
                <a:solidFill>
                  <a:schemeClr val="accent1"/>
                </a:solidFill>
              </a:defRPr>
            </a:lvl7pPr>
            <a:lvl8pPr lvl="7" algn="l">
              <a:lnSpc>
                <a:spcPct val="100000"/>
              </a:lnSpc>
              <a:spcBef>
                <a:spcPts val="1600"/>
              </a:spcBef>
              <a:spcAft>
                <a:spcPts val="0"/>
              </a:spcAft>
              <a:buSzPts val="1600"/>
              <a:buNone/>
              <a:defRPr sz="1800" b="1">
                <a:solidFill>
                  <a:schemeClr val="accent1"/>
                </a:solidFill>
              </a:defRPr>
            </a:lvl8pPr>
            <a:lvl9pPr lvl="8" algn="l">
              <a:lnSpc>
                <a:spcPct val="100000"/>
              </a:lnSpc>
              <a:spcBef>
                <a:spcPts val="1600"/>
              </a:spcBef>
              <a:spcAft>
                <a:spcPts val="1600"/>
              </a:spcAft>
              <a:buSzPts val="1600"/>
              <a:buNone/>
              <a:defRPr sz="1800" b="1">
                <a:solidFill>
                  <a:schemeClr val="accent1"/>
                </a:solidFill>
              </a:defRPr>
            </a:lvl9pPr>
          </a:lstStyle>
          <a:p>
            <a:endParaRPr/>
          </a:p>
        </p:txBody>
      </p:sp>
      <p:sp>
        <p:nvSpPr>
          <p:cNvPr id="33" name="Google Shape;33;p34"/>
          <p:cNvSpPr txBox="1">
            <a:spLocks noGrp="1"/>
          </p:cNvSpPr>
          <p:nvPr>
            <p:ph type="subTitle" idx="20"/>
          </p:nvPr>
        </p:nvSpPr>
        <p:spPr>
          <a:xfrm>
            <a:off x="5591278" y="3817123"/>
            <a:ext cx="2254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34" name="Google Shape;34;p34"/>
          <p:cNvSpPr txBox="1">
            <a:spLocks noGrp="1"/>
          </p:cNvSpPr>
          <p:nvPr>
            <p:ph type="title" idx="21"/>
          </p:nvPr>
        </p:nvSpPr>
        <p:spPr>
          <a:xfrm>
            <a:off x="4847758" y="3812099"/>
            <a:ext cx="6309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one column 5">
  <p:cSld name="TITLE_AND_BODY_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35"/>
          <p:cNvSpPr txBox="1">
            <a:spLocks noGrp="1"/>
          </p:cNvSpPr>
          <p:nvPr>
            <p:ph type="title"/>
          </p:nvPr>
        </p:nvSpPr>
        <p:spPr>
          <a:xfrm>
            <a:off x="4862000" y="365160"/>
            <a:ext cx="2926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a:endParaRPr/>
          </a:p>
        </p:txBody>
      </p:sp>
      <p:sp>
        <p:nvSpPr>
          <p:cNvPr id="37" name="Google Shape;37;p35"/>
          <p:cNvSpPr txBox="1">
            <a:spLocks noGrp="1"/>
          </p:cNvSpPr>
          <p:nvPr>
            <p:ph type="subTitle" idx="1"/>
          </p:nvPr>
        </p:nvSpPr>
        <p:spPr>
          <a:xfrm>
            <a:off x="4862000" y="1794650"/>
            <a:ext cx="2407500" cy="396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2000" b="1">
                <a:solidFill>
                  <a:schemeClr val="accent1"/>
                </a:solidFill>
              </a:defRPr>
            </a:lvl1pPr>
            <a:lvl2pPr lvl="1" algn="l">
              <a:lnSpc>
                <a:spcPct val="100000"/>
              </a:lnSpc>
              <a:spcBef>
                <a:spcPts val="1600"/>
              </a:spcBef>
              <a:spcAft>
                <a:spcPts val="0"/>
              </a:spcAft>
              <a:buSzPts val="1600"/>
              <a:buNone/>
              <a:defRPr sz="2000">
                <a:solidFill>
                  <a:schemeClr val="accent1"/>
                </a:solidFill>
              </a:defRPr>
            </a:lvl2pPr>
            <a:lvl3pPr lvl="2" algn="l">
              <a:lnSpc>
                <a:spcPct val="100000"/>
              </a:lnSpc>
              <a:spcBef>
                <a:spcPts val="1600"/>
              </a:spcBef>
              <a:spcAft>
                <a:spcPts val="0"/>
              </a:spcAft>
              <a:buSzPts val="1600"/>
              <a:buNone/>
              <a:defRPr sz="2000">
                <a:solidFill>
                  <a:schemeClr val="accent1"/>
                </a:solidFill>
              </a:defRPr>
            </a:lvl3pPr>
            <a:lvl4pPr lvl="3" algn="l">
              <a:lnSpc>
                <a:spcPct val="100000"/>
              </a:lnSpc>
              <a:spcBef>
                <a:spcPts val="1600"/>
              </a:spcBef>
              <a:spcAft>
                <a:spcPts val="0"/>
              </a:spcAft>
              <a:buSzPts val="1600"/>
              <a:buNone/>
              <a:defRPr sz="2000">
                <a:solidFill>
                  <a:schemeClr val="accent1"/>
                </a:solidFill>
              </a:defRPr>
            </a:lvl4pPr>
            <a:lvl5pPr lvl="4" algn="l">
              <a:lnSpc>
                <a:spcPct val="100000"/>
              </a:lnSpc>
              <a:spcBef>
                <a:spcPts val="1600"/>
              </a:spcBef>
              <a:spcAft>
                <a:spcPts val="0"/>
              </a:spcAft>
              <a:buSzPts val="1600"/>
              <a:buNone/>
              <a:defRPr sz="2000">
                <a:solidFill>
                  <a:schemeClr val="accent1"/>
                </a:solidFill>
              </a:defRPr>
            </a:lvl5pPr>
            <a:lvl6pPr lvl="5" algn="l">
              <a:lnSpc>
                <a:spcPct val="100000"/>
              </a:lnSpc>
              <a:spcBef>
                <a:spcPts val="1600"/>
              </a:spcBef>
              <a:spcAft>
                <a:spcPts val="0"/>
              </a:spcAft>
              <a:buSzPts val="1600"/>
              <a:buNone/>
              <a:defRPr sz="2000">
                <a:solidFill>
                  <a:schemeClr val="accent1"/>
                </a:solidFill>
              </a:defRPr>
            </a:lvl6pPr>
            <a:lvl7pPr lvl="6" algn="l">
              <a:lnSpc>
                <a:spcPct val="100000"/>
              </a:lnSpc>
              <a:spcBef>
                <a:spcPts val="1600"/>
              </a:spcBef>
              <a:spcAft>
                <a:spcPts val="0"/>
              </a:spcAft>
              <a:buSzPts val="1600"/>
              <a:buNone/>
              <a:defRPr sz="2000">
                <a:solidFill>
                  <a:schemeClr val="accent1"/>
                </a:solidFill>
              </a:defRPr>
            </a:lvl7pPr>
            <a:lvl8pPr lvl="7" algn="l">
              <a:lnSpc>
                <a:spcPct val="100000"/>
              </a:lnSpc>
              <a:spcBef>
                <a:spcPts val="1600"/>
              </a:spcBef>
              <a:spcAft>
                <a:spcPts val="0"/>
              </a:spcAft>
              <a:buSzPts val="1600"/>
              <a:buNone/>
              <a:defRPr sz="2000">
                <a:solidFill>
                  <a:schemeClr val="accent1"/>
                </a:solidFill>
              </a:defRPr>
            </a:lvl8pPr>
            <a:lvl9pPr lvl="8" algn="l">
              <a:lnSpc>
                <a:spcPct val="100000"/>
              </a:lnSpc>
              <a:spcBef>
                <a:spcPts val="1600"/>
              </a:spcBef>
              <a:spcAft>
                <a:spcPts val="1600"/>
              </a:spcAft>
              <a:buSzPts val="1600"/>
              <a:buNone/>
              <a:defRPr sz="2000">
                <a:solidFill>
                  <a:schemeClr val="accent1"/>
                </a:solidFill>
              </a:defRPr>
            </a:lvl9pPr>
          </a:lstStyle>
          <a:p>
            <a:endParaRPr/>
          </a:p>
        </p:txBody>
      </p:sp>
      <p:sp>
        <p:nvSpPr>
          <p:cNvPr id="38" name="Google Shape;38;p35"/>
          <p:cNvSpPr txBox="1">
            <a:spLocks noGrp="1"/>
          </p:cNvSpPr>
          <p:nvPr>
            <p:ph type="subTitle" idx="2"/>
          </p:nvPr>
        </p:nvSpPr>
        <p:spPr>
          <a:xfrm>
            <a:off x="4862000" y="2127857"/>
            <a:ext cx="2407500" cy="1431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36"/>
          <p:cNvSpPr txBox="1">
            <a:spLocks noGrp="1"/>
          </p:cNvSpPr>
          <p:nvPr>
            <p:ph type="ctrTitle"/>
          </p:nvPr>
        </p:nvSpPr>
        <p:spPr>
          <a:xfrm>
            <a:off x="1685825" y="1351478"/>
            <a:ext cx="5772300" cy="20025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SzPts val="7200"/>
              <a:buNone/>
              <a:defRPr sz="7400">
                <a:latin typeface="Teko Light"/>
                <a:ea typeface="Teko Light"/>
                <a:cs typeface="Teko Light"/>
                <a:sym typeface="Teko Light"/>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41" name="Google Shape;41;p36"/>
          <p:cNvSpPr txBox="1">
            <a:spLocks noGrp="1"/>
          </p:cNvSpPr>
          <p:nvPr>
            <p:ph type="subTitle" idx="1"/>
          </p:nvPr>
        </p:nvSpPr>
        <p:spPr>
          <a:xfrm>
            <a:off x="1685850" y="3157632"/>
            <a:ext cx="5772300" cy="56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400"/>
              <a:buNone/>
              <a:defRPr sz="2200">
                <a:solidFill>
                  <a:srgbClr val="00C3FF"/>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37"/>
          <p:cNvSpPr txBox="1">
            <a:spLocks noGrp="1"/>
          </p:cNvSpPr>
          <p:nvPr>
            <p:ph type="title" hasCustomPrompt="1"/>
          </p:nvPr>
        </p:nvSpPr>
        <p:spPr>
          <a:xfrm>
            <a:off x="2285450" y="1814038"/>
            <a:ext cx="4574400" cy="130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7200"/>
              <a:buNone/>
              <a:defRPr sz="8700">
                <a:solidFill>
                  <a:schemeClr val="accent1"/>
                </a:solidFill>
              </a:defRPr>
            </a:lvl1pPr>
            <a:lvl2pPr lvl="1" algn="ctr">
              <a:lnSpc>
                <a:spcPct val="100000"/>
              </a:lnSpc>
              <a:spcBef>
                <a:spcPts val="0"/>
              </a:spcBef>
              <a:spcAft>
                <a:spcPts val="0"/>
              </a:spcAft>
              <a:buClr>
                <a:schemeClr val="accent1"/>
              </a:buClr>
              <a:buSzPts val="7200"/>
              <a:buNone/>
              <a:defRPr sz="7200">
                <a:solidFill>
                  <a:schemeClr val="accent1"/>
                </a:solidFill>
              </a:defRPr>
            </a:lvl2pPr>
            <a:lvl3pPr lvl="2" algn="ctr">
              <a:lnSpc>
                <a:spcPct val="100000"/>
              </a:lnSpc>
              <a:spcBef>
                <a:spcPts val="0"/>
              </a:spcBef>
              <a:spcAft>
                <a:spcPts val="0"/>
              </a:spcAft>
              <a:buClr>
                <a:schemeClr val="accent1"/>
              </a:buClr>
              <a:buSzPts val="7200"/>
              <a:buNone/>
              <a:defRPr sz="7200">
                <a:solidFill>
                  <a:schemeClr val="accent1"/>
                </a:solidFill>
              </a:defRPr>
            </a:lvl3pPr>
            <a:lvl4pPr lvl="3" algn="ctr">
              <a:lnSpc>
                <a:spcPct val="100000"/>
              </a:lnSpc>
              <a:spcBef>
                <a:spcPts val="0"/>
              </a:spcBef>
              <a:spcAft>
                <a:spcPts val="0"/>
              </a:spcAft>
              <a:buClr>
                <a:schemeClr val="accent1"/>
              </a:buClr>
              <a:buSzPts val="7200"/>
              <a:buNone/>
              <a:defRPr sz="7200">
                <a:solidFill>
                  <a:schemeClr val="accent1"/>
                </a:solidFill>
              </a:defRPr>
            </a:lvl4pPr>
            <a:lvl5pPr lvl="4" algn="ctr">
              <a:lnSpc>
                <a:spcPct val="100000"/>
              </a:lnSpc>
              <a:spcBef>
                <a:spcPts val="0"/>
              </a:spcBef>
              <a:spcAft>
                <a:spcPts val="0"/>
              </a:spcAft>
              <a:buClr>
                <a:schemeClr val="accent1"/>
              </a:buClr>
              <a:buSzPts val="7200"/>
              <a:buNone/>
              <a:defRPr sz="7200">
                <a:solidFill>
                  <a:schemeClr val="accent1"/>
                </a:solidFill>
              </a:defRPr>
            </a:lvl5pPr>
            <a:lvl6pPr lvl="5" algn="ctr">
              <a:lnSpc>
                <a:spcPct val="100000"/>
              </a:lnSpc>
              <a:spcBef>
                <a:spcPts val="0"/>
              </a:spcBef>
              <a:spcAft>
                <a:spcPts val="0"/>
              </a:spcAft>
              <a:buClr>
                <a:schemeClr val="accent1"/>
              </a:buClr>
              <a:buSzPts val="7200"/>
              <a:buNone/>
              <a:defRPr sz="7200">
                <a:solidFill>
                  <a:schemeClr val="accent1"/>
                </a:solidFill>
              </a:defRPr>
            </a:lvl6pPr>
            <a:lvl7pPr lvl="6" algn="ctr">
              <a:lnSpc>
                <a:spcPct val="100000"/>
              </a:lnSpc>
              <a:spcBef>
                <a:spcPts val="0"/>
              </a:spcBef>
              <a:spcAft>
                <a:spcPts val="0"/>
              </a:spcAft>
              <a:buClr>
                <a:schemeClr val="accent1"/>
              </a:buClr>
              <a:buSzPts val="7200"/>
              <a:buNone/>
              <a:defRPr sz="7200">
                <a:solidFill>
                  <a:schemeClr val="accent1"/>
                </a:solidFill>
              </a:defRPr>
            </a:lvl7pPr>
            <a:lvl8pPr lvl="7" algn="ctr">
              <a:lnSpc>
                <a:spcPct val="100000"/>
              </a:lnSpc>
              <a:spcBef>
                <a:spcPts val="0"/>
              </a:spcBef>
              <a:spcAft>
                <a:spcPts val="0"/>
              </a:spcAft>
              <a:buClr>
                <a:schemeClr val="accent1"/>
              </a:buClr>
              <a:buSzPts val="7200"/>
              <a:buNone/>
              <a:defRPr sz="7200">
                <a:solidFill>
                  <a:schemeClr val="accent1"/>
                </a:solidFill>
              </a:defRPr>
            </a:lvl8pPr>
            <a:lvl9pPr lvl="8" algn="ctr">
              <a:lnSpc>
                <a:spcPct val="100000"/>
              </a:lnSpc>
              <a:spcBef>
                <a:spcPts val="0"/>
              </a:spcBef>
              <a:spcAft>
                <a:spcPts val="0"/>
              </a:spcAft>
              <a:buClr>
                <a:schemeClr val="accent1"/>
              </a:buClr>
              <a:buSzPts val="7200"/>
              <a:buNone/>
              <a:defRPr sz="7200">
                <a:solidFill>
                  <a:schemeClr val="accent1"/>
                </a:solidFill>
              </a:defRPr>
            </a:lvl9pPr>
          </a:lstStyle>
          <a:p>
            <a:r>
              <a:t>xx%</a:t>
            </a:r>
          </a:p>
        </p:txBody>
      </p:sp>
      <p:sp>
        <p:nvSpPr>
          <p:cNvPr id="44" name="Google Shape;44;p37"/>
          <p:cNvSpPr txBox="1">
            <a:spLocks noGrp="1"/>
          </p:cNvSpPr>
          <p:nvPr>
            <p:ph type="subTitle" idx="1"/>
          </p:nvPr>
        </p:nvSpPr>
        <p:spPr>
          <a:xfrm>
            <a:off x="2284150" y="2932563"/>
            <a:ext cx="45744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311700" y="365160"/>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a:endParaRPr/>
          </a:p>
        </p:txBody>
      </p:sp>
      <p:sp>
        <p:nvSpPr>
          <p:cNvPr id="47" name="Google Shape;47;p38"/>
          <p:cNvSpPr txBox="1">
            <a:spLocks noGrp="1"/>
          </p:cNvSpPr>
          <p:nvPr>
            <p:ph type="subTitle" idx="1"/>
          </p:nvPr>
        </p:nvSpPr>
        <p:spPr>
          <a:xfrm>
            <a:off x="3049500" y="1735110"/>
            <a:ext cx="5331000" cy="240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2">
    <p:bg>
      <p:bgPr>
        <a:blipFill>
          <a:blip r:embed="rId2">
            <a:alphaModFix/>
          </a:blip>
          <a:stretch>
            <a:fillRect/>
          </a:stretch>
        </a:blipFill>
        <a:effectLst/>
      </p:bgPr>
    </p:bg>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383838"/>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311700" y="365160"/>
            <a:ext cx="85206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FFFFFF"/>
              </a:buClr>
              <a:buSzPts val="3200"/>
              <a:buFont typeface="Teko Medium"/>
              <a:buNone/>
              <a:defRPr sz="3200" b="0" i="0" u="none" strike="noStrike" cap="none">
                <a:solidFill>
                  <a:srgbClr val="FFFFFF"/>
                </a:solidFill>
                <a:latin typeface="Teko Medium"/>
                <a:ea typeface="Teko Medium"/>
                <a:cs typeface="Teko Medium"/>
                <a:sym typeface="Teko Medium"/>
              </a:defRPr>
            </a:lvl1pPr>
            <a:lvl2pPr marR="0" lvl="1" algn="ctr" rtl="0">
              <a:lnSpc>
                <a:spcPct val="100000"/>
              </a:lnSpc>
              <a:spcBef>
                <a:spcPts val="0"/>
              </a:spcBef>
              <a:spcAft>
                <a:spcPts val="0"/>
              </a:spcAft>
              <a:buClr>
                <a:srgbClr val="FFFFFF"/>
              </a:buClr>
              <a:buSzPts val="3200"/>
              <a:buFont typeface="Teko Medium"/>
              <a:buNone/>
              <a:defRPr sz="3200" b="0" i="0" u="none" strike="noStrike" cap="none">
                <a:solidFill>
                  <a:srgbClr val="FFFFFF"/>
                </a:solidFill>
                <a:latin typeface="Teko Medium"/>
                <a:ea typeface="Teko Medium"/>
                <a:cs typeface="Teko Medium"/>
                <a:sym typeface="Teko Medium"/>
              </a:defRPr>
            </a:lvl2pPr>
            <a:lvl3pPr marR="0" lvl="2" algn="ctr" rtl="0">
              <a:lnSpc>
                <a:spcPct val="100000"/>
              </a:lnSpc>
              <a:spcBef>
                <a:spcPts val="0"/>
              </a:spcBef>
              <a:spcAft>
                <a:spcPts val="0"/>
              </a:spcAft>
              <a:buClr>
                <a:srgbClr val="FFFFFF"/>
              </a:buClr>
              <a:buSzPts val="3200"/>
              <a:buFont typeface="Teko Medium"/>
              <a:buNone/>
              <a:defRPr sz="3200" b="0" i="0" u="none" strike="noStrike" cap="none">
                <a:solidFill>
                  <a:srgbClr val="FFFFFF"/>
                </a:solidFill>
                <a:latin typeface="Teko Medium"/>
                <a:ea typeface="Teko Medium"/>
                <a:cs typeface="Teko Medium"/>
                <a:sym typeface="Teko Medium"/>
              </a:defRPr>
            </a:lvl3pPr>
            <a:lvl4pPr marR="0" lvl="3" algn="ctr" rtl="0">
              <a:lnSpc>
                <a:spcPct val="100000"/>
              </a:lnSpc>
              <a:spcBef>
                <a:spcPts val="0"/>
              </a:spcBef>
              <a:spcAft>
                <a:spcPts val="0"/>
              </a:spcAft>
              <a:buClr>
                <a:srgbClr val="FFFFFF"/>
              </a:buClr>
              <a:buSzPts val="3200"/>
              <a:buFont typeface="Teko Medium"/>
              <a:buNone/>
              <a:defRPr sz="3200" b="0" i="0" u="none" strike="noStrike" cap="none">
                <a:solidFill>
                  <a:srgbClr val="FFFFFF"/>
                </a:solidFill>
                <a:latin typeface="Teko Medium"/>
                <a:ea typeface="Teko Medium"/>
                <a:cs typeface="Teko Medium"/>
                <a:sym typeface="Teko Medium"/>
              </a:defRPr>
            </a:lvl4pPr>
            <a:lvl5pPr marR="0" lvl="4" algn="ctr" rtl="0">
              <a:lnSpc>
                <a:spcPct val="100000"/>
              </a:lnSpc>
              <a:spcBef>
                <a:spcPts val="0"/>
              </a:spcBef>
              <a:spcAft>
                <a:spcPts val="0"/>
              </a:spcAft>
              <a:buClr>
                <a:srgbClr val="FFFFFF"/>
              </a:buClr>
              <a:buSzPts val="3200"/>
              <a:buFont typeface="Teko Medium"/>
              <a:buNone/>
              <a:defRPr sz="3200" b="0" i="0" u="none" strike="noStrike" cap="none">
                <a:solidFill>
                  <a:srgbClr val="FFFFFF"/>
                </a:solidFill>
                <a:latin typeface="Teko Medium"/>
                <a:ea typeface="Teko Medium"/>
                <a:cs typeface="Teko Medium"/>
                <a:sym typeface="Teko Medium"/>
              </a:defRPr>
            </a:lvl5pPr>
            <a:lvl6pPr marR="0" lvl="5" algn="ctr" rtl="0">
              <a:lnSpc>
                <a:spcPct val="100000"/>
              </a:lnSpc>
              <a:spcBef>
                <a:spcPts val="0"/>
              </a:spcBef>
              <a:spcAft>
                <a:spcPts val="0"/>
              </a:spcAft>
              <a:buClr>
                <a:srgbClr val="FFFFFF"/>
              </a:buClr>
              <a:buSzPts val="3200"/>
              <a:buFont typeface="Teko Medium"/>
              <a:buNone/>
              <a:defRPr sz="3200" b="0" i="0" u="none" strike="noStrike" cap="none">
                <a:solidFill>
                  <a:srgbClr val="FFFFFF"/>
                </a:solidFill>
                <a:latin typeface="Teko Medium"/>
                <a:ea typeface="Teko Medium"/>
                <a:cs typeface="Teko Medium"/>
                <a:sym typeface="Teko Medium"/>
              </a:defRPr>
            </a:lvl6pPr>
            <a:lvl7pPr marR="0" lvl="6" algn="ctr" rtl="0">
              <a:lnSpc>
                <a:spcPct val="100000"/>
              </a:lnSpc>
              <a:spcBef>
                <a:spcPts val="0"/>
              </a:spcBef>
              <a:spcAft>
                <a:spcPts val="0"/>
              </a:spcAft>
              <a:buClr>
                <a:srgbClr val="FFFFFF"/>
              </a:buClr>
              <a:buSzPts val="3200"/>
              <a:buFont typeface="Teko Medium"/>
              <a:buNone/>
              <a:defRPr sz="3200" b="0" i="0" u="none" strike="noStrike" cap="none">
                <a:solidFill>
                  <a:srgbClr val="FFFFFF"/>
                </a:solidFill>
                <a:latin typeface="Teko Medium"/>
                <a:ea typeface="Teko Medium"/>
                <a:cs typeface="Teko Medium"/>
                <a:sym typeface="Teko Medium"/>
              </a:defRPr>
            </a:lvl7pPr>
            <a:lvl8pPr marR="0" lvl="7" algn="ctr" rtl="0">
              <a:lnSpc>
                <a:spcPct val="100000"/>
              </a:lnSpc>
              <a:spcBef>
                <a:spcPts val="0"/>
              </a:spcBef>
              <a:spcAft>
                <a:spcPts val="0"/>
              </a:spcAft>
              <a:buClr>
                <a:srgbClr val="FFFFFF"/>
              </a:buClr>
              <a:buSzPts val="3200"/>
              <a:buFont typeface="Teko Medium"/>
              <a:buNone/>
              <a:defRPr sz="3200" b="0" i="0" u="none" strike="noStrike" cap="none">
                <a:solidFill>
                  <a:srgbClr val="FFFFFF"/>
                </a:solidFill>
                <a:latin typeface="Teko Medium"/>
                <a:ea typeface="Teko Medium"/>
                <a:cs typeface="Teko Medium"/>
                <a:sym typeface="Teko Medium"/>
              </a:defRPr>
            </a:lvl8pPr>
            <a:lvl9pPr marR="0" lvl="8" algn="ctr" rtl="0">
              <a:lnSpc>
                <a:spcPct val="100000"/>
              </a:lnSpc>
              <a:spcBef>
                <a:spcPts val="0"/>
              </a:spcBef>
              <a:spcAft>
                <a:spcPts val="0"/>
              </a:spcAft>
              <a:buClr>
                <a:srgbClr val="FFFFFF"/>
              </a:buClr>
              <a:buSzPts val="3200"/>
              <a:buFont typeface="Teko Medium"/>
              <a:buNone/>
              <a:defRPr sz="3200" b="0" i="0" u="none" strike="noStrike" cap="none">
                <a:solidFill>
                  <a:srgbClr val="FFFFFF"/>
                </a:solidFill>
                <a:latin typeface="Teko Medium"/>
                <a:ea typeface="Teko Medium"/>
                <a:cs typeface="Teko Medium"/>
                <a:sym typeface="Teko Medium"/>
              </a:defRPr>
            </a:lvl9pPr>
          </a:lstStyle>
          <a:p>
            <a:endParaRPr/>
          </a:p>
        </p:txBody>
      </p:sp>
      <p:sp>
        <p:nvSpPr>
          <p:cNvPr id="7" name="Google Shape;7;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rgbClr val="FFFFFF"/>
              </a:buClr>
              <a:buSzPts val="1600"/>
              <a:buFont typeface="Titillium Web"/>
              <a:buChar char="●"/>
              <a:defRPr sz="1600" b="0" i="0" u="none" strike="noStrike" cap="none">
                <a:solidFill>
                  <a:srgbClr val="FFFFFF"/>
                </a:solidFill>
                <a:latin typeface="Titillium Web"/>
                <a:ea typeface="Titillium Web"/>
                <a:cs typeface="Titillium Web"/>
                <a:sym typeface="Titillium Web"/>
              </a:defRPr>
            </a:lvl1pPr>
            <a:lvl2pPr marL="914400" marR="0" lvl="1" indent="-330200" algn="l" rtl="0">
              <a:lnSpc>
                <a:spcPct val="100000"/>
              </a:lnSpc>
              <a:spcBef>
                <a:spcPts val="1600"/>
              </a:spcBef>
              <a:spcAft>
                <a:spcPts val="0"/>
              </a:spcAft>
              <a:buClr>
                <a:srgbClr val="FFFFFF"/>
              </a:buClr>
              <a:buSzPts val="1600"/>
              <a:buFont typeface="Titillium Web"/>
              <a:buChar char="○"/>
              <a:defRPr sz="1600" b="0" i="0" u="none" strike="noStrike" cap="none">
                <a:solidFill>
                  <a:srgbClr val="FFFFFF"/>
                </a:solidFill>
                <a:latin typeface="Titillium Web"/>
                <a:ea typeface="Titillium Web"/>
                <a:cs typeface="Titillium Web"/>
                <a:sym typeface="Titillium Web"/>
              </a:defRPr>
            </a:lvl2pPr>
            <a:lvl3pPr marL="1371600" marR="0" lvl="2" indent="-330200" algn="l" rtl="0">
              <a:lnSpc>
                <a:spcPct val="100000"/>
              </a:lnSpc>
              <a:spcBef>
                <a:spcPts val="1600"/>
              </a:spcBef>
              <a:spcAft>
                <a:spcPts val="0"/>
              </a:spcAft>
              <a:buClr>
                <a:srgbClr val="FFFFFF"/>
              </a:buClr>
              <a:buSzPts val="1600"/>
              <a:buFont typeface="Titillium Web"/>
              <a:buChar char="■"/>
              <a:defRPr sz="1600" b="0" i="0" u="none" strike="noStrike" cap="none">
                <a:solidFill>
                  <a:srgbClr val="FFFFFF"/>
                </a:solidFill>
                <a:latin typeface="Titillium Web"/>
                <a:ea typeface="Titillium Web"/>
                <a:cs typeface="Titillium Web"/>
                <a:sym typeface="Titillium Web"/>
              </a:defRPr>
            </a:lvl3pPr>
            <a:lvl4pPr marL="1828800" marR="0" lvl="3" indent="-330200" algn="l" rtl="0">
              <a:lnSpc>
                <a:spcPct val="100000"/>
              </a:lnSpc>
              <a:spcBef>
                <a:spcPts val="1600"/>
              </a:spcBef>
              <a:spcAft>
                <a:spcPts val="0"/>
              </a:spcAft>
              <a:buClr>
                <a:srgbClr val="FFFFFF"/>
              </a:buClr>
              <a:buSzPts val="1600"/>
              <a:buFont typeface="Titillium Web"/>
              <a:buChar char="●"/>
              <a:defRPr sz="1600" b="0" i="0" u="none" strike="noStrike" cap="none">
                <a:solidFill>
                  <a:srgbClr val="FFFFFF"/>
                </a:solidFill>
                <a:latin typeface="Titillium Web"/>
                <a:ea typeface="Titillium Web"/>
                <a:cs typeface="Titillium Web"/>
                <a:sym typeface="Titillium Web"/>
              </a:defRPr>
            </a:lvl4pPr>
            <a:lvl5pPr marL="2286000" marR="0" lvl="4" indent="-330200" algn="l" rtl="0">
              <a:lnSpc>
                <a:spcPct val="100000"/>
              </a:lnSpc>
              <a:spcBef>
                <a:spcPts val="1600"/>
              </a:spcBef>
              <a:spcAft>
                <a:spcPts val="0"/>
              </a:spcAft>
              <a:buClr>
                <a:srgbClr val="FFFFFF"/>
              </a:buClr>
              <a:buSzPts val="1600"/>
              <a:buFont typeface="Titillium Web"/>
              <a:buChar char="○"/>
              <a:defRPr sz="1600" b="0" i="0" u="none" strike="noStrike" cap="none">
                <a:solidFill>
                  <a:srgbClr val="FFFFFF"/>
                </a:solidFill>
                <a:latin typeface="Titillium Web"/>
                <a:ea typeface="Titillium Web"/>
                <a:cs typeface="Titillium Web"/>
                <a:sym typeface="Titillium Web"/>
              </a:defRPr>
            </a:lvl5pPr>
            <a:lvl6pPr marL="2743200" marR="0" lvl="5" indent="-330200" algn="l" rtl="0">
              <a:lnSpc>
                <a:spcPct val="100000"/>
              </a:lnSpc>
              <a:spcBef>
                <a:spcPts val="1600"/>
              </a:spcBef>
              <a:spcAft>
                <a:spcPts val="0"/>
              </a:spcAft>
              <a:buClr>
                <a:srgbClr val="FFFFFF"/>
              </a:buClr>
              <a:buSzPts val="1600"/>
              <a:buFont typeface="Titillium Web"/>
              <a:buChar char="■"/>
              <a:defRPr sz="1600" b="0" i="0" u="none" strike="noStrike" cap="none">
                <a:solidFill>
                  <a:srgbClr val="FFFFFF"/>
                </a:solidFill>
                <a:latin typeface="Titillium Web"/>
                <a:ea typeface="Titillium Web"/>
                <a:cs typeface="Titillium Web"/>
                <a:sym typeface="Titillium Web"/>
              </a:defRPr>
            </a:lvl6pPr>
            <a:lvl7pPr marL="3200400" marR="0" lvl="6" indent="-330200" algn="l" rtl="0">
              <a:lnSpc>
                <a:spcPct val="100000"/>
              </a:lnSpc>
              <a:spcBef>
                <a:spcPts val="1600"/>
              </a:spcBef>
              <a:spcAft>
                <a:spcPts val="0"/>
              </a:spcAft>
              <a:buClr>
                <a:srgbClr val="FFFFFF"/>
              </a:buClr>
              <a:buSzPts val="1600"/>
              <a:buFont typeface="Titillium Web"/>
              <a:buChar char="●"/>
              <a:defRPr sz="1600" b="0" i="0" u="none" strike="noStrike" cap="none">
                <a:solidFill>
                  <a:srgbClr val="FFFFFF"/>
                </a:solidFill>
                <a:latin typeface="Titillium Web"/>
                <a:ea typeface="Titillium Web"/>
                <a:cs typeface="Titillium Web"/>
                <a:sym typeface="Titillium Web"/>
              </a:defRPr>
            </a:lvl7pPr>
            <a:lvl8pPr marL="3657600" marR="0" lvl="7" indent="-330200" algn="l" rtl="0">
              <a:lnSpc>
                <a:spcPct val="100000"/>
              </a:lnSpc>
              <a:spcBef>
                <a:spcPts val="1600"/>
              </a:spcBef>
              <a:spcAft>
                <a:spcPts val="0"/>
              </a:spcAft>
              <a:buClr>
                <a:srgbClr val="FFFFFF"/>
              </a:buClr>
              <a:buSzPts val="1600"/>
              <a:buFont typeface="Titillium Web"/>
              <a:buChar char="○"/>
              <a:defRPr sz="1600" b="0" i="0" u="none" strike="noStrike" cap="none">
                <a:solidFill>
                  <a:srgbClr val="FFFFFF"/>
                </a:solidFill>
                <a:latin typeface="Titillium Web"/>
                <a:ea typeface="Titillium Web"/>
                <a:cs typeface="Titillium Web"/>
                <a:sym typeface="Titillium Web"/>
              </a:defRPr>
            </a:lvl8pPr>
            <a:lvl9pPr marL="4114800" marR="0" lvl="8" indent="-330200" algn="l" rtl="0">
              <a:lnSpc>
                <a:spcPct val="100000"/>
              </a:lnSpc>
              <a:spcBef>
                <a:spcPts val="1600"/>
              </a:spcBef>
              <a:spcAft>
                <a:spcPts val="1600"/>
              </a:spcAft>
              <a:buClr>
                <a:srgbClr val="FFFFFF"/>
              </a:buClr>
              <a:buSzPts val="1600"/>
              <a:buFont typeface="Titillium Web"/>
              <a:buChar char="■"/>
              <a:defRPr sz="1600" b="0" i="0" u="none" strike="noStrike" cap="none">
                <a:solidFill>
                  <a:srgbClr val="FFFFFF"/>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2.xml" /><Relationship Id="rId1" Type="http://schemas.openxmlformats.org/officeDocument/2006/relationships/slideLayout" Target="../slideLayouts/slideLayout5.xml" /><Relationship Id="rId5" Type="http://schemas.openxmlformats.org/officeDocument/2006/relationships/image" Target="../media/image11.jpg" /><Relationship Id="rId4" Type="http://schemas.openxmlformats.org/officeDocument/2006/relationships/image" Target="../media/image10.jpg" /></Relationships>
</file>

<file path=ppt/slides/_rels/slide13.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13.xml" /><Relationship Id="rId1" Type="http://schemas.openxmlformats.org/officeDocument/2006/relationships/slideLayout" Target="../slideLayouts/slideLayout5.xml" /><Relationship Id="rId4" Type="http://schemas.openxmlformats.org/officeDocument/2006/relationships/image" Target="../media/image13.jpg"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5.xml"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7.xml" /><Relationship Id="rId1" Type="http://schemas.openxmlformats.org/officeDocument/2006/relationships/slideLayout" Target="../slideLayouts/slideLayout2.xml" /><Relationship Id="rId4" Type="http://schemas.openxmlformats.org/officeDocument/2006/relationships/image" Target="../media/image18.png"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23.xml" /><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24.xml" /><Relationship Id="rId1" Type="http://schemas.openxmlformats.org/officeDocument/2006/relationships/slideLayout" Target="../slideLayouts/slideLayout5.xml" /></Relationships>
</file>

<file path=ppt/slides/_rels/slide25.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25.xml" /><Relationship Id="rId1" Type="http://schemas.openxmlformats.org/officeDocument/2006/relationships/slideLayout" Target="../slideLayouts/slideLayout5.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7" name="Google Shape;57;p1"/>
          <p:cNvGrpSpPr/>
          <p:nvPr/>
        </p:nvGrpSpPr>
        <p:grpSpPr>
          <a:xfrm>
            <a:off x="3592286" y="849086"/>
            <a:ext cx="2024743" cy="2016889"/>
            <a:chOff x="3796019" y="841851"/>
            <a:chExt cx="1558828" cy="1948352"/>
          </a:xfrm>
        </p:grpSpPr>
        <p:sp>
          <p:nvSpPr>
            <p:cNvPr id="58" name="Google Shape;58;p1"/>
            <p:cNvSpPr/>
            <p:nvPr/>
          </p:nvSpPr>
          <p:spPr>
            <a:xfrm>
              <a:off x="3898092" y="841851"/>
              <a:ext cx="1354683" cy="1564048"/>
            </a:xfrm>
            <a:custGeom>
              <a:avLst/>
              <a:gdLst/>
              <a:ahLst/>
              <a:cxnLst/>
              <a:rect l="l" t="t" r="r" b="b"/>
              <a:pathLst>
                <a:path w="145041" h="167457" extrusionOk="0">
                  <a:moveTo>
                    <a:pt x="72509" y="167456"/>
                  </a:moveTo>
                  <a:lnTo>
                    <a:pt x="1" y="125598"/>
                  </a:lnTo>
                  <a:lnTo>
                    <a:pt x="1" y="41858"/>
                  </a:lnTo>
                  <a:lnTo>
                    <a:pt x="72509" y="0"/>
                  </a:lnTo>
                  <a:lnTo>
                    <a:pt x="145040" y="41858"/>
                  </a:lnTo>
                  <a:lnTo>
                    <a:pt x="145040" y="125598"/>
                  </a:lnTo>
                  <a:lnTo>
                    <a:pt x="72509" y="167456"/>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p:nvPr/>
          </p:nvSpPr>
          <p:spPr>
            <a:xfrm>
              <a:off x="3796019" y="990459"/>
              <a:ext cx="1558828" cy="1799744"/>
            </a:xfrm>
            <a:custGeom>
              <a:avLst/>
              <a:gdLst/>
              <a:ahLst/>
              <a:cxnLst/>
              <a:rect l="l" t="t" r="r" b="b"/>
              <a:pathLst>
                <a:path w="145041" h="167457" extrusionOk="0">
                  <a:moveTo>
                    <a:pt x="72509" y="167456"/>
                  </a:moveTo>
                  <a:lnTo>
                    <a:pt x="1" y="125598"/>
                  </a:lnTo>
                  <a:lnTo>
                    <a:pt x="1" y="41858"/>
                  </a:lnTo>
                  <a:lnTo>
                    <a:pt x="72509" y="0"/>
                  </a:lnTo>
                  <a:lnTo>
                    <a:pt x="145040" y="41858"/>
                  </a:lnTo>
                  <a:lnTo>
                    <a:pt x="145040" y="125598"/>
                  </a:lnTo>
                  <a:lnTo>
                    <a:pt x="72509" y="167456"/>
                  </a:lnTo>
                  <a:close/>
                </a:path>
              </a:pathLst>
            </a:custGeom>
            <a:gradFill>
              <a:gsLst>
                <a:gs pos="0">
                  <a:srgbClr val="434343"/>
                </a:gs>
                <a:gs pos="100000">
                  <a:srgbClr val="393939"/>
                </a:gs>
              </a:gsLst>
              <a:lin ang="5400700" scaled="0"/>
            </a:gradFill>
            <a:ln>
              <a:noFill/>
            </a:ln>
            <a:effectLst>
              <a:outerShdw blurRad="257175" dist="123825" dir="5400000" algn="bl" rotWithShape="0">
                <a:srgbClr val="000000">
                  <a:alpha val="3372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1"/>
          <p:cNvSpPr txBox="1">
            <a:spLocks noGrp="1"/>
          </p:cNvSpPr>
          <p:nvPr>
            <p:ph type="title"/>
          </p:nvPr>
        </p:nvSpPr>
        <p:spPr>
          <a:xfrm>
            <a:off x="726622" y="3019811"/>
            <a:ext cx="7878535"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sz="5000"/>
              <a:t>IMAGE TO TEXT TO SPEECH CONVERTER</a:t>
            </a:r>
            <a:endParaRPr sz="5000"/>
          </a:p>
        </p:txBody>
      </p:sp>
      <p:sp>
        <p:nvSpPr>
          <p:cNvPr id="61" name="Google Shape;61;p1"/>
          <p:cNvSpPr txBox="1">
            <a:spLocks noGrp="1"/>
          </p:cNvSpPr>
          <p:nvPr>
            <p:ph type="subTitle" idx="1"/>
          </p:nvPr>
        </p:nvSpPr>
        <p:spPr>
          <a:xfrm>
            <a:off x="2061482" y="3810631"/>
            <a:ext cx="5208813" cy="518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2000">
                <a:latin typeface="Titillium Web"/>
                <a:ea typeface="Titillium Web"/>
                <a:cs typeface="Titillium Web"/>
                <a:sym typeface="Titillium Web"/>
              </a:rPr>
              <a:t>Sakshi Biyani (22BLC1385)</a:t>
            </a:r>
            <a:endParaRPr/>
          </a:p>
          <a:p>
            <a:pPr marL="0" lvl="0" indent="0" algn="ctr" rtl="0">
              <a:lnSpc>
                <a:spcPct val="100000"/>
              </a:lnSpc>
              <a:spcBef>
                <a:spcPts val="0"/>
              </a:spcBef>
              <a:spcAft>
                <a:spcPts val="0"/>
              </a:spcAft>
              <a:buClr>
                <a:schemeClr val="dk1"/>
              </a:buClr>
              <a:buSzPts val="1100"/>
              <a:buFont typeface="Arial"/>
              <a:buNone/>
            </a:pPr>
            <a:r>
              <a:rPr lang="en-US" sz="2000">
                <a:latin typeface="Titillium Web"/>
                <a:ea typeface="Titillium Web"/>
                <a:cs typeface="Titillium Web"/>
                <a:sym typeface="Titillium Web"/>
              </a:rPr>
              <a:t>Vidushi Agnihotri (22BLC1387)</a:t>
            </a:r>
            <a:endParaRPr sz="2000">
              <a:latin typeface="Titillium Web"/>
              <a:ea typeface="Titillium Web"/>
              <a:cs typeface="Titillium Web"/>
              <a:sym typeface="Titillium Web"/>
            </a:endParaRPr>
          </a:p>
        </p:txBody>
      </p:sp>
      <p:sp>
        <p:nvSpPr>
          <p:cNvPr id="62" name="Google Shape;62;p1"/>
          <p:cNvSpPr txBox="1">
            <a:spLocks noGrp="1"/>
          </p:cNvSpPr>
          <p:nvPr>
            <p:ph type="title" idx="2"/>
          </p:nvPr>
        </p:nvSpPr>
        <p:spPr>
          <a:xfrm>
            <a:off x="3313748" y="1503826"/>
            <a:ext cx="2516504" cy="1040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7200"/>
              <a:buNone/>
            </a:pPr>
            <a:r>
              <a:rPr lang="en-US" sz="6000"/>
              <a:t>VSpeak</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p:nvPr/>
        </p:nvSpPr>
        <p:spPr>
          <a:xfrm>
            <a:off x="1850007" y="1600724"/>
            <a:ext cx="1964943" cy="2268624"/>
          </a:xfrm>
          <a:custGeom>
            <a:avLst/>
            <a:gdLst/>
            <a:ahLst/>
            <a:cxnLst/>
            <a:rect l="l" t="t" r="r" b="b"/>
            <a:pathLst>
              <a:path w="145041" h="167457" extrusionOk="0">
                <a:moveTo>
                  <a:pt x="72509" y="167456"/>
                </a:moveTo>
                <a:lnTo>
                  <a:pt x="1" y="125598"/>
                </a:lnTo>
                <a:lnTo>
                  <a:pt x="1" y="41858"/>
                </a:lnTo>
                <a:lnTo>
                  <a:pt x="72509" y="0"/>
                </a:lnTo>
                <a:lnTo>
                  <a:pt x="145040" y="41858"/>
                </a:lnTo>
                <a:lnTo>
                  <a:pt x="145040" y="125598"/>
                </a:lnTo>
                <a:lnTo>
                  <a:pt x="72509" y="167456"/>
                </a:lnTo>
                <a:close/>
              </a:path>
            </a:pathLst>
          </a:custGeom>
          <a:gradFill>
            <a:gsLst>
              <a:gs pos="0">
                <a:srgbClr val="434343"/>
              </a:gs>
              <a:gs pos="100000">
                <a:srgbClr val="393939"/>
              </a:gs>
            </a:gsLst>
            <a:lin ang="5400700" scaled="0"/>
          </a:gradFill>
          <a:ln w="19050" cap="flat" cmpd="sng">
            <a:solidFill>
              <a:schemeClr val="accent1"/>
            </a:solidFill>
            <a:prstDash val="solid"/>
            <a:round/>
            <a:headEnd type="none" w="sm" len="sm"/>
            <a:tailEnd type="none" w="sm" len="sm"/>
          </a:ln>
          <a:effectLst>
            <a:outerShdw blurRad="257175" dist="123825" dir="5400000" algn="bl" rotWithShape="0">
              <a:srgbClr val="000000">
                <a:alpha val="3372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0"/>
          <p:cNvSpPr txBox="1">
            <a:spLocks noGrp="1"/>
          </p:cNvSpPr>
          <p:nvPr>
            <p:ph type="title"/>
          </p:nvPr>
        </p:nvSpPr>
        <p:spPr>
          <a:xfrm>
            <a:off x="4862000" y="365160"/>
            <a:ext cx="292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200"/>
              <a:buNone/>
            </a:pPr>
            <a:r>
              <a:rPr lang="en-US"/>
              <a:t>Deployment</a:t>
            </a:r>
            <a:endParaRPr/>
          </a:p>
        </p:txBody>
      </p:sp>
      <p:sp>
        <p:nvSpPr>
          <p:cNvPr id="156" name="Google Shape;156;p10"/>
          <p:cNvSpPr txBox="1">
            <a:spLocks noGrp="1"/>
          </p:cNvSpPr>
          <p:nvPr>
            <p:ph type="subTitle" idx="1"/>
          </p:nvPr>
        </p:nvSpPr>
        <p:spPr>
          <a:xfrm>
            <a:off x="4862000" y="1794650"/>
            <a:ext cx="2407500" cy="39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endParaRPr/>
          </a:p>
        </p:txBody>
      </p:sp>
      <p:sp>
        <p:nvSpPr>
          <p:cNvPr id="157" name="Google Shape;157;p10"/>
          <p:cNvSpPr txBox="1">
            <a:spLocks noGrp="1"/>
          </p:cNvSpPr>
          <p:nvPr>
            <p:ph type="subTitle" idx="2"/>
          </p:nvPr>
        </p:nvSpPr>
        <p:spPr>
          <a:xfrm>
            <a:off x="4804850" y="1181471"/>
            <a:ext cx="2407500" cy="143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Finally, once the app was  completed, we packaged it into an APK (Android Package) file using BuildAPK from the Toolbar.</a:t>
            </a:r>
            <a:endParaRPr/>
          </a:p>
        </p:txBody>
      </p:sp>
      <p:sp>
        <p:nvSpPr>
          <p:cNvPr id="158" name="Google Shape;158;p10"/>
          <p:cNvSpPr txBox="1"/>
          <p:nvPr/>
        </p:nvSpPr>
        <p:spPr>
          <a:xfrm>
            <a:off x="2427022" y="2180364"/>
            <a:ext cx="1387928" cy="15388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0" b="0" i="0" u="none" strike="noStrike" cap="none">
                <a:solidFill>
                  <a:schemeClr val="lt1"/>
                </a:solidFill>
                <a:latin typeface="Teko Medium"/>
                <a:ea typeface="Teko Medium"/>
                <a:cs typeface="Teko Medium"/>
                <a:sym typeface="Teko Medium"/>
              </a:rPr>
              <a:t>06</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ctrTitle"/>
          </p:nvPr>
        </p:nvSpPr>
        <p:spPr>
          <a:xfrm>
            <a:off x="1685850" y="1823106"/>
            <a:ext cx="5772300" cy="1497287"/>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7200"/>
              <a:buNone/>
            </a:pPr>
            <a:r>
              <a:rPr lang="en-US"/>
              <a:t>APP UI/UX</a:t>
            </a:r>
            <a:endParaRPr/>
          </a:p>
        </p:txBody>
      </p:sp>
      <p:sp>
        <p:nvSpPr>
          <p:cNvPr id="164" name="Google Shape;164;p12"/>
          <p:cNvSpPr txBox="1">
            <a:spLocks noGrp="1"/>
          </p:cNvSpPr>
          <p:nvPr>
            <p:ph type="subTitle" idx="1"/>
          </p:nvPr>
        </p:nvSpPr>
        <p:spPr>
          <a:xfrm>
            <a:off x="1685850" y="3157632"/>
            <a:ext cx="5772300" cy="56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ctrTitle"/>
          </p:nvPr>
        </p:nvSpPr>
        <p:spPr>
          <a:xfrm>
            <a:off x="2355297" y="1985868"/>
            <a:ext cx="5772300" cy="1497287"/>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7200"/>
              <a:buNone/>
            </a:pPr>
            <a:endParaRPr/>
          </a:p>
        </p:txBody>
      </p:sp>
      <p:sp>
        <p:nvSpPr>
          <p:cNvPr id="170" name="Google Shape;170;p13"/>
          <p:cNvSpPr txBox="1">
            <a:spLocks noGrp="1"/>
          </p:cNvSpPr>
          <p:nvPr>
            <p:ph type="subTitle" idx="1"/>
          </p:nvPr>
        </p:nvSpPr>
        <p:spPr>
          <a:xfrm>
            <a:off x="1685850" y="3157632"/>
            <a:ext cx="5772300" cy="56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endParaRPr/>
          </a:p>
        </p:txBody>
      </p:sp>
      <p:pic>
        <p:nvPicPr>
          <p:cNvPr id="171" name="Google Shape;171;p13" descr="A screenshot of a phone&#10;&#10;Description automatically generated"/>
          <p:cNvPicPr preferRelativeResize="0"/>
          <p:nvPr/>
        </p:nvPicPr>
        <p:blipFill rotWithShape="1">
          <a:blip r:embed="rId3">
            <a:alphaModFix/>
          </a:blip>
          <a:srcRect/>
          <a:stretch/>
        </p:blipFill>
        <p:spPr>
          <a:xfrm>
            <a:off x="0" y="0"/>
            <a:ext cx="2526744" cy="5143500"/>
          </a:xfrm>
          <a:prstGeom prst="rect">
            <a:avLst/>
          </a:prstGeom>
          <a:noFill/>
          <a:ln>
            <a:noFill/>
          </a:ln>
        </p:spPr>
      </p:pic>
      <p:pic>
        <p:nvPicPr>
          <p:cNvPr id="172" name="Google Shape;172;p13"/>
          <p:cNvPicPr preferRelativeResize="0"/>
          <p:nvPr/>
        </p:nvPicPr>
        <p:blipFill rotWithShape="1">
          <a:blip r:embed="rId4">
            <a:alphaModFix/>
          </a:blip>
          <a:srcRect/>
          <a:stretch/>
        </p:blipFill>
        <p:spPr>
          <a:xfrm>
            <a:off x="3231477" y="0"/>
            <a:ext cx="2501027" cy="5143500"/>
          </a:xfrm>
          <a:prstGeom prst="rect">
            <a:avLst/>
          </a:prstGeom>
          <a:noFill/>
          <a:ln>
            <a:noFill/>
          </a:ln>
        </p:spPr>
      </p:pic>
      <p:pic>
        <p:nvPicPr>
          <p:cNvPr id="173" name="Google Shape;173;p13"/>
          <p:cNvPicPr preferRelativeResize="0"/>
          <p:nvPr/>
        </p:nvPicPr>
        <p:blipFill rotWithShape="1">
          <a:blip r:embed="rId5">
            <a:alphaModFix/>
          </a:blip>
          <a:srcRect/>
          <a:stretch/>
        </p:blipFill>
        <p:spPr>
          <a:xfrm>
            <a:off x="6333980" y="0"/>
            <a:ext cx="2787134"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ctrTitle"/>
          </p:nvPr>
        </p:nvSpPr>
        <p:spPr>
          <a:xfrm>
            <a:off x="1955247" y="111077"/>
            <a:ext cx="5772300" cy="1497287"/>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7200"/>
              <a:buNone/>
            </a:pPr>
            <a:endParaRPr/>
          </a:p>
        </p:txBody>
      </p:sp>
      <p:sp>
        <p:nvSpPr>
          <p:cNvPr id="179" name="Google Shape;179;p14"/>
          <p:cNvSpPr txBox="1">
            <a:spLocks noGrp="1"/>
          </p:cNvSpPr>
          <p:nvPr>
            <p:ph type="subTitle" idx="1"/>
          </p:nvPr>
        </p:nvSpPr>
        <p:spPr>
          <a:xfrm>
            <a:off x="1685850" y="3157632"/>
            <a:ext cx="5772300" cy="56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endParaRPr/>
          </a:p>
        </p:txBody>
      </p:sp>
      <p:pic>
        <p:nvPicPr>
          <p:cNvPr id="180" name="Google Shape;180;p14" descr="A screenshot of a black and purple screen&#10;&#10;Description automatically generated"/>
          <p:cNvPicPr preferRelativeResize="0"/>
          <p:nvPr/>
        </p:nvPicPr>
        <p:blipFill rotWithShape="1">
          <a:blip r:embed="rId3">
            <a:alphaModFix/>
          </a:blip>
          <a:srcRect/>
          <a:stretch/>
        </p:blipFill>
        <p:spPr>
          <a:xfrm>
            <a:off x="1285492" y="0"/>
            <a:ext cx="2523530" cy="5143500"/>
          </a:xfrm>
          <a:prstGeom prst="rect">
            <a:avLst/>
          </a:prstGeom>
          <a:noFill/>
          <a:ln>
            <a:noFill/>
          </a:ln>
        </p:spPr>
      </p:pic>
      <p:pic>
        <p:nvPicPr>
          <p:cNvPr id="181" name="Google Shape;181;p14" descr="A screenshot of a black and white screen&#10;&#10;Description automatically generated"/>
          <p:cNvPicPr preferRelativeResize="0"/>
          <p:nvPr/>
        </p:nvPicPr>
        <p:blipFill rotWithShape="1">
          <a:blip r:embed="rId4">
            <a:alphaModFix/>
          </a:blip>
          <a:srcRect/>
          <a:stretch/>
        </p:blipFill>
        <p:spPr>
          <a:xfrm>
            <a:off x="4963552" y="0"/>
            <a:ext cx="2494598"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a:spLocks noGrp="1"/>
          </p:cNvSpPr>
          <p:nvPr>
            <p:ph type="title"/>
          </p:nvPr>
        </p:nvSpPr>
        <p:spPr>
          <a:xfrm>
            <a:off x="718750" y="152889"/>
            <a:ext cx="7706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US" sz="3200" b="1">
                <a:latin typeface="Arial"/>
                <a:ea typeface="Arial"/>
                <a:cs typeface="Arial"/>
                <a:sym typeface="Arial"/>
              </a:rPr>
              <a:t>BASIC OVERVIEW OF OUR CODE FOR MOBILE APPLICATION</a:t>
            </a:r>
            <a:endParaRPr/>
          </a:p>
        </p:txBody>
      </p:sp>
      <p:sp>
        <p:nvSpPr>
          <p:cNvPr id="187" name="Google Shape;187;p15"/>
          <p:cNvSpPr txBox="1">
            <a:spLocks noGrp="1"/>
          </p:cNvSpPr>
          <p:nvPr>
            <p:ph type="body" idx="1"/>
          </p:nvPr>
        </p:nvSpPr>
        <p:spPr>
          <a:xfrm>
            <a:off x="762400" y="1308711"/>
            <a:ext cx="7619100" cy="368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2000"/>
              <a:t>We have coded MainActivity file in java.</a:t>
            </a:r>
            <a:endParaRPr/>
          </a:p>
          <a:p>
            <a:pPr marL="0" lvl="0" indent="0" algn="l" rtl="0">
              <a:lnSpc>
                <a:spcPct val="100000"/>
              </a:lnSpc>
              <a:spcBef>
                <a:spcPts val="1600"/>
              </a:spcBef>
              <a:spcAft>
                <a:spcPts val="1600"/>
              </a:spcAft>
              <a:buSzPts val="1600"/>
              <a:buNone/>
            </a:pPr>
            <a:r>
              <a:rPr lang="en-US" sz="2000"/>
              <a:t>This code exhibits a seamless interaction between UI elements, permissions handling, image selection/capture, text detection, and additional features like text-to-speech conversion and text sharing. It combines various Android SDK components and Firebase ML Vision to provide a comprehensive text processing and interaction experience for the user.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a:spLocks noGrp="1"/>
          </p:cNvSpPr>
          <p:nvPr>
            <p:ph type="title"/>
          </p:nvPr>
        </p:nvSpPr>
        <p:spPr>
          <a:xfrm>
            <a:off x="718750" y="365160"/>
            <a:ext cx="7706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US" sz="3200" b="1"/>
              <a:t>Import Statements</a:t>
            </a:r>
            <a:endParaRPr/>
          </a:p>
        </p:txBody>
      </p:sp>
      <p:sp>
        <p:nvSpPr>
          <p:cNvPr id="193" name="Google Shape;193;p16"/>
          <p:cNvSpPr txBox="1">
            <a:spLocks noGrp="1"/>
          </p:cNvSpPr>
          <p:nvPr>
            <p:ph type="body" idx="1"/>
          </p:nvPr>
        </p:nvSpPr>
        <p:spPr>
          <a:xfrm>
            <a:off x="762400" y="163286"/>
            <a:ext cx="7619100" cy="43808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endParaRPr sz="2000"/>
          </a:p>
          <a:p>
            <a:pPr marL="0" lvl="0" indent="0" algn="l" rtl="0">
              <a:lnSpc>
                <a:spcPct val="100000"/>
              </a:lnSpc>
              <a:spcBef>
                <a:spcPts val="1600"/>
              </a:spcBef>
              <a:spcAft>
                <a:spcPts val="0"/>
              </a:spcAft>
              <a:buSzPts val="1600"/>
              <a:buNone/>
            </a:pPr>
            <a:endParaRPr sz="2000"/>
          </a:p>
          <a:p>
            <a:pPr marL="0" lvl="0" indent="0" algn="l" rtl="0">
              <a:lnSpc>
                <a:spcPct val="100000"/>
              </a:lnSpc>
              <a:spcBef>
                <a:spcPts val="1600"/>
              </a:spcBef>
              <a:spcAft>
                <a:spcPts val="0"/>
              </a:spcAft>
              <a:buSzPts val="1600"/>
              <a:buNone/>
            </a:pPr>
            <a:r>
              <a:rPr lang="en-US" sz="2000"/>
              <a:t>1.Define the package name for the Java file. It organizes the Java classes into a namespace, allowing them to be grouped logically.</a:t>
            </a:r>
            <a:endParaRPr/>
          </a:p>
          <a:p>
            <a:pPr marL="0" lvl="0" indent="0" algn="l" rtl="0">
              <a:lnSpc>
                <a:spcPct val="100000"/>
              </a:lnSpc>
              <a:spcBef>
                <a:spcPts val="1600"/>
              </a:spcBef>
              <a:spcAft>
                <a:spcPts val="0"/>
              </a:spcAft>
              <a:buSzPts val="1600"/>
              <a:buNone/>
            </a:pPr>
            <a:endParaRPr sz="2000"/>
          </a:p>
          <a:p>
            <a:pPr marL="0" lvl="0" indent="0" algn="l" rtl="0">
              <a:lnSpc>
                <a:spcPct val="100000"/>
              </a:lnSpc>
              <a:spcBef>
                <a:spcPts val="1600"/>
              </a:spcBef>
              <a:spcAft>
                <a:spcPts val="1600"/>
              </a:spcAft>
              <a:buSzPts val="1600"/>
              <a:buNone/>
            </a:pPr>
            <a:r>
              <a:rPr lang="en-US" sz="2000"/>
              <a:t>2.Imports classes from the androidx library. These classes provide support for various Android features and compatibility across different versions of Android.</a:t>
            </a:r>
            <a:endParaRPr/>
          </a:p>
        </p:txBody>
      </p:sp>
      <p:pic>
        <p:nvPicPr>
          <p:cNvPr id="194" name="Google Shape;194;p16"/>
          <p:cNvPicPr preferRelativeResize="0"/>
          <p:nvPr/>
        </p:nvPicPr>
        <p:blipFill rotWithShape="1">
          <a:blip r:embed="rId3">
            <a:alphaModFix/>
          </a:blip>
          <a:srcRect t="36622"/>
          <a:stretch/>
        </p:blipFill>
        <p:spPr>
          <a:xfrm>
            <a:off x="762400" y="1896836"/>
            <a:ext cx="7608091" cy="722378"/>
          </a:xfrm>
          <a:prstGeom prst="rect">
            <a:avLst/>
          </a:prstGeom>
          <a:noFill/>
          <a:ln>
            <a:noFill/>
          </a:ln>
        </p:spPr>
      </p:pic>
      <p:pic>
        <p:nvPicPr>
          <p:cNvPr id="195" name="Google Shape;195;p16"/>
          <p:cNvPicPr preferRelativeResize="0"/>
          <p:nvPr/>
        </p:nvPicPr>
        <p:blipFill rotWithShape="1">
          <a:blip r:embed="rId4">
            <a:alphaModFix/>
          </a:blip>
          <a:srcRect t="14673" b="10212"/>
          <a:stretch/>
        </p:blipFill>
        <p:spPr>
          <a:xfrm>
            <a:off x="718750" y="3706342"/>
            <a:ext cx="7524350" cy="1200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title"/>
          </p:nvPr>
        </p:nvSpPr>
        <p:spPr>
          <a:xfrm>
            <a:off x="718750" y="365160"/>
            <a:ext cx="7706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endParaRPr/>
          </a:p>
        </p:txBody>
      </p:sp>
      <p:sp>
        <p:nvSpPr>
          <p:cNvPr id="201" name="Google Shape;201;p17"/>
          <p:cNvSpPr txBox="1">
            <a:spLocks noGrp="1"/>
          </p:cNvSpPr>
          <p:nvPr>
            <p:ph type="body" idx="1"/>
          </p:nvPr>
        </p:nvSpPr>
        <p:spPr>
          <a:xfrm>
            <a:off x="762400" y="3946744"/>
            <a:ext cx="7619100" cy="88905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sz="2000"/>
              <a:t>Imports classes from the Android framework. These classes provide functionalities related to UI components, permissions, intents, image handling, speech synthesis, logging, and notifications.</a:t>
            </a:r>
            <a:endParaRPr/>
          </a:p>
        </p:txBody>
      </p:sp>
      <p:pic>
        <p:nvPicPr>
          <p:cNvPr id="202" name="Google Shape;202;p17"/>
          <p:cNvPicPr preferRelativeResize="0"/>
          <p:nvPr/>
        </p:nvPicPr>
        <p:blipFill rotWithShape="1">
          <a:blip r:embed="rId3">
            <a:alphaModFix/>
          </a:blip>
          <a:srcRect/>
          <a:stretch/>
        </p:blipFill>
        <p:spPr>
          <a:xfrm>
            <a:off x="1750279" y="365160"/>
            <a:ext cx="5346975" cy="35815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718750" y="365160"/>
            <a:ext cx="7706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endParaRPr/>
          </a:p>
        </p:txBody>
      </p:sp>
      <p:sp>
        <p:nvSpPr>
          <p:cNvPr id="208" name="Google Shape;208;p18"/>
          <p:cNvSpPr txBox="1">
            <a:spLocks noGrp="1"/>
          </p:cNvSpPr>
          <p:nvPr>
            <p:ph type="body" idx="1"/>
          </p:nvPr>
        </p:nvSpPr>
        <p:spPr>
          <a:xfrm>
            <a:off x="567738" y="1014584"/>
            <a:ext cx="8442411" cy="464867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endParaRPr sz="2000"/>
          </a:p>
          <a:p>
            <a:pPr marL="0" lvl="0" indent="0" algn="l" rtl="0">
              <a:lnSpc>
                <a:spcPct val="100000"/>
              </a:lnSpc>
              <a:spcBef>
                <a:spcPts val="1600"/>
              </a:spcBef>
              <a:spcAft>
                <a:spcPts val="0"/>
              </a:spcAft>
              <a:buSzPts val="1600"/>
              <a:buNone/>
            </a:pPr>
            <a:r>
              <a:rPr lang="en-US" sz="2000"/>
              <a:t>Imports classes from the Firebase ML Vision library. These classes provide functionality for text recognition from images using machine learning models.</a:t>
            </a:r>
            <a:endParaRPr/>
          </a:p>
          <a:p>
            <a:pPr marL="0" lvl="0" indent="0" algn="l" rtl="0">
              <a:lnSpc>
                <a:spcPct val="100000"/>
              </a:lnSpc>
              <a:spcBef>
                <a:spcPts val="1600"/>
              </a:spcBef>
              <a:spcAft>
                <a:spcPts val="0"/>
              </a:spcAft>
              <a:buSzPts val="1600"/>
              <a:buNone/>
            </a:pPr>
            <a:endParaRPr sz="2000"/>
          </a:p>
          <a:p>
            <a:pPr marL="0" lvl="0" indent="0" algn="l" rtl="0">
              <a:lnSpc>
                <a:spcPct val="100000"/>
              </a:lnSpc>
              <a:spcBef>
                <a:spcPts val="1600"/>
              </a:spcBef>
              <a:spcAft>
                <a:spcPts val="0"/>
              </a:spcAft>
              <a:buSzPts val="1600"/>
              <a:buNone/>
            </a:pPr>
            <a:endParaRPr sz="2000"/>
          </a:p>
          <a:p>
            <a:pPr marL="0" lvl="0" indent="0" algn="l" rtl="0">
              <a:lnSpc>
                <a:spcPct val="100000"/>
              </a:lnSpc>
              <a:spcBef>
                <a:spcPts val="1600"/>
              </a:spcBef>
              <a:spcAft>
                <a:spcPts val="0"/>
              </a:spcAft>
              <a:buSzPts val="1600"/>
              <a:buNone/>
            </a:pPr>
            <a:endParaRPr sz="2000"/>
          </a:p>
          <a:p>
            <a:pPr marL="0" lvl="0" indent="0" algn="l" rtl="0">
              <a:lnSpc>
                <a:spcPct val="100000"/>
              </a:lnSpc>
              <a:spcBef>
                <a:spcPts val="1600"/>
              </a:spcBef>
              <a:spcAft>
                <a:spcPts val="1600"/>
              </a:spcAft>
              <a:buSzPts val="1600"/>
              <a:buNone/>
            </a:pPr>
            <a:r>
              <a:rPr lang="en-US" sz="2000"/>
              <a:t>Imports standard Java classes for file handling, IO operations, collections, and localization</a:t>
            </a:r>
            <a:endParaRPr/>
          </a:p>
        </p:txBody>
      </p:sp>
      <p:pic>
        <p:nvPicPr>
          <p:cNvPr id="209" name="Google Shape;209;p18"/>
          <p:cNvPicPr preferRelativeResize="0"/>
          <p:nvPr/>
        </p:nvPicPr>
        <p:blipFill rotWithShape="1">
          <a:blip r:embed="rId3">
            <a:alphaModFix/>
          </a:blip>
          <a:srcRect/>
          <a:stretch/>
        </p:blipFill>
        <p:spPr>
          <a:xfrm>
            <a:off x="567739" y="2821405"/>
            <a:ext cx="4940554" cy="1441524"/>
          </a:xfrm>
          <a:prstGeom prst="rect">
            <a:avLst/>
          </a:prstGeom>
          <a:noFill/>
          <a:ln>
            <a:noFill/>
          </a:ln>
        </p:spPr>
      </p:pic>
      <p:pic>
        <p:nvPicPr>
          <p:cNvPr id="210" name="Google Shape;210;p18"/>
          <p:cNvPicPr preferRelativeResize="0"/>
          <p:nvPr/>
        </p:nvPicPr>
        <p:blipFill rotWithShape="1">
          <a:blip r:embed="rId4">
            <a:alphaModFix/>
          </a:blip>
          <a:srcRect/>
          <a:stretch/>
        </p:blipFill>
        <p:spPr>
          <a:xfrm>
            <a:off x="718749" y="344624"/>
            <a:ext cx="5118363" cy="13399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9"/>
          <p:cNvSpPr txBox="1">
            <a:spLocks noGrp="1"/>
          </p:cNvSpPr>
          <p:nvPr>
            <p:ph type="title"/>
          </p:nvPr>
        </p:nvSpPr>
        <p:spPr>
          <a:xfrm>
            <a:off x="718750" y="365160"/>
            <a:ext cx="7706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endParaRPr/>
          </a:p>
        </p:txBody>
      </p:sp>
      <p:sp>
        <p:nvSpPr>
          <p:cNvPr id="216" name="Google Shape;216;p19"/>
          <p:cNvSpPr txBox="1">
            <a:spLocks noGrp="1"/>
          </p:cNvSpPr>
          <p:nvPr>
            <p:ph type="body" idx="1"/>
          </p:nvPr>
        </p:nvSpPr>
        <p:spPr>
          <a:xfrm>
            <a:off x="623606" y="651510"/>
            <a:ext cx="8283629" cy="41789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2000"/>
              <a:t>Declares a class named MainActivity that extends AppCompatActivity. This class represents the main activity of the Android application.</a:t>
            </a:r>
            <a:endParaRPr/>
          </a:p>
          <a:p>
            <a:pPr marL="0" lvl="0" indent="0" algn="l" rtl="0">
              <a:lnSpc>
                <a:spcPct val="100000"/>
              </a:lnSpc>
              <a:spcBef>
                <a:spcPts val="1600"/>
              </a:spcBef>
              <a:spcAft>
                <a:spcPts val="0"/>
              </a:spcAft>
              <a:buSzPts val="1600"/>
              <a:buNone/>
            </a:pPr>
            <a:r>
              <a:rPr lang="en-US" sz="2000"/>
              <a:t>Declares private member variables to hold references to UI elements (EditText, Button, ImageView), TextToSpeech object, and other variables used within the MainActivity class.</a:t>
            </a:r>
            <a:endParaRPr/>
          </a:p>
          <a:p>
            <a:pPr marL="0" lvl="0" indent="0" algn="l" rtl="0">
              <a:lnSpc>
                <a:spcPct val="100000"/>
              </a:lnSpc>
              <a:spcBef>
                <a:spcPts val="1600"/>
              </a:spcBef>
              <a:spcAft>
                <a:spcPts val="0"/>
              </a:spcAft>
              <a:buSzPts val="1600"/>
              <a:buNone/>
            </a:pPr>
            <a:r>
              <a:rPr lang="en-US" sz="2000"/>
              <a:t>1.onCreate Method:</a:t>
            </a:r>
            <a:endParaRPr/>
          </a:p>
          <a:p>
            <a:pPr marL="0" lvl="0" indent="0" algn="l" rtl="0">
              <a:lnSpc>
                <a:spcPct val="100000"/>
              </a:lnSpc>
              <a:spcBef>
                <a:spcPts val="1600"/>
              </a:spcBef>
              <a:spcAft>
                <a:spcPts val="0"/>
              </a:spcAft>
              <a:buSzPts val="1600"/>
              <a:buNone/>
            </a:pPr>
            <a:r>
              <a:rPr lang="en-US" sz="2000"/>
              <a:t>•This method is overridden to initialize the activity when it is first created.</a:t>
            </a:r>
            <a:endParaRPr/>
          </a:p>
          <a:p>
            <a:pPr marL="0" lvl="0" indent="0" algn="l" rtl="0">
              <a:lnSpc>
                <a:spcPct val="100000"/>
              </a:lnSpc>
              <a:spcBef>
                <a:spcPts val="1600"/>
              </a:spcBef>
              <a:spcAft>
                <a:spcPts val="0"/>
              </a:spcAft>
              <a:buSzPts val="1600"/>
              <a:buNone/>
            </a:pPr>
            <a:r>
              <a:rPr lang="en-US" sz="2000"/>
              <a:t>•It sets the layout of the activity and initializes references to UI elements.</a:t>
            </a:r>
            <a:endParaRPr/>
          </a:p>
          <a:p>
            <a:pPr marL="0" lvl="0" indent="0" algn="l" rtl="0">
              <a:lnSpc>
                <a:spcPct val="100000"/>
              </a:lnSpc>
              <a:spcBef>
                <a:spcPts val="1600"/>
              </a:spcBef>
              <a:spcAft>
                <a:spcPts val="0"/>
              </a:spcAft>
              <a:buSzPts val="1600"/>
              <a:buNone/>
            </a:pPr>
            <a:r>
              <a:rPr lang="en-US" sz="2000"/>
              <a:t>•It checks and requests necessary permissions for accessing the camera and external storage.</a:t>
            </a:r>
            <a:endParaRPr/>
          </a:p>
          <a:p>
            <a:pPr marL="0" lvl="0" indent="0" algn="l" rtl="0">
              <a:lnSpc>
                <a:spcPct val="100000"/>
              </a:lnSpc>
              <a:spcBef>
                <a:spcPts val="1600"/>
              </a:spcBef>
              <a:spcAft>
                <a:spcPts val="1600"/>
              </a:spcAft>
              <a:buSzPts val="1600"/>
              <a:buNone/>
            </a:pP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718750" y="365160"/>
            <a:ext cx="7706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endParaRPr/>
          </a:p>
        </p:txBody>
      </p:sp>
      <p:sp>
        <p:nvSpPr>
          <p:cNvPr id="222" name="Google Shape;222;p20"/>
          <p:cNvSpPr txBox="1">
            <a:spLocks noGrp="1"/>
          </p:cNvSpPr>
          <p:nvPr>
            <p:ph type="body" idx="1"/>
          </p:nvPr>
        </p:nvSpPr>
        <p:spPr>
          <a:xfrm>
            <a:off x="718750" y="365159"/>
            <a:ext cx="7619100" cy="470486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2000" b="1"/>
              <a:t>2.Text-to-Speech Initialization:</a:t>
            </a:r>
            <a:endParaRPr/>
          </a:p>
          <a:p>
            <a:pPr marL="0" lvl="0" indent="0" algn="l" rtl="0">
              <a:lnSpc>
                <a:spcPct val="100000"/>
              </a:lnSpc>
              <a:spcBef>
                <a:spcPts val="1600"/>
              </a:spcBef>
              <a:spcAft>
                <a:spcPts val="0"/>
              </a:spcAft>
              <a:buSzPts val="1600"/>
              <a:buNone/>
            </a:pPr>
            <a:r>
              <a:rPr lang="en-US" sz="2000"/>
              <a:t>•Initializes the TextToSpeech object to convert text to speech. Sets the language to English if the initialization is successful.</a:t>
            </a:r>
            <a:endParaRPr/>
          </a:p>
          <a:p>
            <a:pPr marL="0" lvl="0" indent="0" algn="l" rtl="0">
              <a:lnSpc>
                <a:spcPct val="100000"/>
              </a:lnSpc>
              <a:spcBef>
                <a:spcPts val="1600"/>
              </a:spcBef>
              <a:spcAft>
                <a:spcPts val="0"/>
              </a:spcAft>
              <a:buSzPts val="1600"/>
              <a:buNone/>
            </a:pPr>
            <a:r>
              <a:rPr lang="en-US" sz="2000" b="1"/>
              <a:t>3.Speech Button Click Listener:</a:t>
            </a:r>
            <a:endParaRPr/>
          </a:p>
          <a:p>
            <a:pPr marL="0" lvl="0" indent="0" algn="l" rtl="0">
              <a:lnSpc>
                <a:spcPct val="100000"/>
              </a:lnSpc>
              <a:spcBef>
                <a:spcPts val="1600"/>
              </a:spcBef>
              <a:spcAft>
                <a:spcPts val="0"/>
              </a:spcAft>
              <a:buSzPts val="1600"/>
              <a:buNone/>
            </a:pPr>
            <a:r>
              <a:rPr lang="en-US" sz="2000"/>
              <a:t>•Sets an OnClickListener for the "speech" button. When clicked, it converts the text entered in the EditText to speech using the TextToSpeech object.</a:t>
            </a:r>
            <a:endParaRPr/>
          </a:p>
          <a:p>
            <a:pPr marL="0" lvl="0" indent="0" algn="l" rtl="0">
              <a:lnSpc>
                <a:spcPct val="100000"/>
              </a:lnSpc>
              <a:spcBef>
                <a:spcPts val="1600"/>
              </a:spcBef>
              <a:spcAft>
                <a:spcPts val="0"/>
              </a:spcAft>
              <a:buSzPts val="1600"/>
              <a:buNone/>
            </a:pPr>
            <a:r>
              <a:rPr lang="en-US" sz="2000" b="1"/>
              <a:t>4.Share Text Button Click Listener:</a:t>
            </a:r>
            <a:endParaRPr/>
          </a:p>
          <a:p>
            <a:pPr marL="0" lvl="0" indent="0" algn="l" rtl="0">
              <a:lnSpc>
                <a:spcPct val="100000"/>
              </a:lnSpc>
              <a:spcBef>
                <a:spcPts val="1600"/>
              </a:spcBef>
              <a:spcAft>
                <a:spcPts val="0"/>
              </a:spcAft>
              <a:buSzPts val="1600"/>
              <a:buNone/>
            </a:pPr>
            <a:r>
              <a:rPr lang="en-US" sz="2000"/>
              <a:t>•Sets an OnClickListener for the "sharetext" button. When clicked, it shares the text entered in the EditText with other apps using an Intent.</a:t>
            </a:r>
            <a:endParaRPr/>
          </a:p>
          <a:p>
            <a:pPr marL="0" lvl="0" indent="0" algn="l" rtl="0">
              <a:lnSpc>
                <a:spcPct val="100000"/>
              </a:lnSpc>
              <a:spcBef>
                <a:spcPts val="1600"/>
              </a:spcBef>
              <a:spcAft>
                <a:spcPts val="1600"/>
              </a:spcAft>
              <a:buSzPts val="1600"/>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a:off x="718750" y="365160"/>
            <a:ext cx="7706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US"/>
              <a:t>PROBLEM STATEMENT</a:t>
            </a:r>
            <a:endParaRPr/>
          </a:p>
        </p:txBody>
      </p:sp>
      <p:sp>
        <p:nvSpPr>
          <p:cNvPr id="68" name="Google Shape;68;p2"/>
          <p:cNvSpPr txBox="1">
            <a:spLocks noGrp="1"/>
          </p:cNvSpPr>
          <p:nvPr>
            <p:ph type="body" idx="1"/>
          </p:nvPr>
        </p:nvSpPr>
        <p:spPr>
          <a:xfrm>
            <a:off x="762400" y="1107145"/>
            <a:ext cx="7619100" cy="368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sz="2000"/>
              <a:t>Create a system for accurately converting various types of images to machine-readable text. The solution should efficiently handle factors like image quality, text orientation, and language diversity.The goal is to produce accurate and contextually meaningful text output, with potential applications in digitizing documents, aiding visually impaired individuals, and enabling efficient text extraction and audio visualization for image analysis.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1"/>
          <p:cNvSpPr txBox="1">
            <a:spLocks noGrp="1"/>
          </p:cNvSpPr>
          <p:nvPr>
            <p:ph type="title"/>
          </p:nvPr>
        </p:nvSpPr>
        <p:spPr>
          <a:xfrm>
            <a:off x="718750" y="365160"/>
            <a:ext cx="7706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endParaRPr/>
          </a:p>
        </p:txBody>
      </p:sp>
      <p:sp>
        <p:nvSpPr>
          <p:cNvPr id="228" name="Google Shape;228;p21"/>
          <p:cNvSpPr txBox="1">
            <a:spLocks noGrp="1"/>
          </p:cNvSpPr>
          <p:nvPr>
            <p:ph type="body" idx="1"/>
          </p:nvPr>
        </p:nvSpPr>
        <p:spPr>
          <a:xfrm>
            <a:off x="762400" y="871346"/>
            <a:ext cx="7619100" cy="368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2000"/>
              <a:t>5.Camera Button Click Listener:</a:t>
            </a:r>
            <a:endParaRPr/>
          </a:p>
          <a:p>
            <a:pPr marL="0" lvl="0" indent="0" algn="l" rtl="0">
              <a:lnSpc>
                <a:spcPct val="100000"/>
              </a:lnSpc>
              <a:spcBef>
                <a:spcPts val="1600"/>
              </a:spcBef>
              <a:spcAft>
                <a:spcPts val="0"/>
              </a:spcAft>
              <a:buSzPts val="1600"/>
              <a:buNone/>
            </a:pPr>
            <a:r>
              <a:rPr lang="en-US" sz="2000"/>
              <a:t>•Sets an OnClickListener for the "camera" button. When clicked, it opens the gallery to select an image.</a:t>
            </a:r>
            <a:endParaRPr/>
          </a:p>
          <a:p>
            <a:pPr marL="0" lvl="0" indent="0" algn="l" rtl="0">
              <a:lnSpc>
                <a:spcPct val="100000"/>
              </a:lnSpc>
              <a:spcBef>
                <a:spcPts val="1600"/>
              </a:spcBef>
              <a:spcAft>
                <a:spcPts val="0"/>
              </a:spcAft>
              <a:buSzPts val="1600"/>
              <a:buNone/>
            </a:pPr>
            <a:r>
              <a:rPr lang="en-US" sz="2000"/>
              <a:t>6.Detect Text Button Click Listener:</a:t>
            </a:r>
            <a:endParaRPr/>
          </a:p>
          <a:p>
            <a:pPr marL="0" lvl="0" indent="0" algn="l" rtl="0">
              <a:lnSpc>
                <a:spcPct val="100000"/>
              </a:lnSpc>
              <a:spcBef>
                <a:spcPts val="1600"/>
              </a:spcBef>
              <a:spcAft>
                <a:spcPts val="0"/>
              </a:spcAft>
              <a:buSzPts val="1600"/>
              <a:buNone/>
            </a:pPr>
            <a:r>
              <a:rPr lang="en-US" sz="2000"/>
              <a:t>•Sets an OnClickListener for the "Detecttext" button. When clicked, it initiates text detection from the selected image.</a:t>
            </a:r>
            <a:endParaRPr/>
          </a:p>
          <a:p>
            <a:pPr marL="0" lvl="0" indent="0" algn="l" rtl="0">
              <a:lnSpc>
                <a:spcPct val="100000"/>
              </a:lnSpc>
              <a:spcBef>
                <a:spcPts val="1600"/>
              </a:spcBef>
              <a:spcAft>
                <a:spcPts val="1600"/>
              </a:spcAft>
              <a:buSzPts val="1600"/>
              <a:buNone/>
            </a:pP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title"/>
          </p:nvPr>
        </p:nvSpPr>
        <p:spPr>
          <a:xfrm>
            <a:off x="718750" y="365160"/>
            <a:ext cx="7706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endParaRPr/>
          </a:p>
        </p:txBody>
      </p:sp>
      <p:sp>
        <p:nvSpPr>
          <p:cNvPr id="234" name="Google Shape;234;p22"/>
          <p:cNvSpPr txBox="1">
            <a:spLocks noGrp="1"/>
          </p:cNvSpPr>
          <p:nvPr>
            <p:ph type="body" idx="1"/>
          </p:nvPr>
        </p:nvSpPr>
        <p:spPr>
          <a:xfrm>
            <a:off x="762400" y="871346"/>
            <a:ext cx="7619100" cy="368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2000"/>
              <a:t>•Selectimage(): Opens the gallery for image selection.</a:t>
            </a:r>
            <a:endParaRPr/>
          </a:p>
          <a:p>
            <a:pPr marL="0" lvl="0" indent="0" algn="l" rtl="0">
              <a:lnSpc>
                <a:spcPct val="100000"/>
              </a:lnSpc>
              <a:spcBef>
                <a:spcPts val="1600"/>
              </a:spcBef>
              <a:spcAft>
                <a:spcPts val="0"/>
              </a:spcAft>
              <a:buSzPts val="1600"/>
              <a:buNone/>
            </a:pPr>
            <a:r>
              <a:rPr lang="en-US" sz="2000"/>
              <a:t>•onActivityResult(): Handles the result of image selection or capture.</a:t>
            </a:r>
            <a:endParaRPr/>
          </a:p>
          <a:p>
            <a:pPr marL="0" lvl="0" indent="0" algn="l" rtl="0">
              <a:lnSpc>
                <a:spcPct val="100000"/>
              </a:lnSpc>
              <a:spcBef>
                <a:spcPts val="1600"/>
              </a:spcBef>
              <a:spcAft>
                <a:spcPts val="0"/>
              </a:spcAft>
              <a:buSzPts val="1600"/>
              <a:buNone/>
            </a:pPr>
            <a:r>
              <a:rPr lang="en-US" sz="2000"/>
              <a:t>•detectextfromimage(): Initiates text detection from the selected image using Firebase ML Vision.</a:t>
            </a:r>
            <a:endParaRPr/>
          </a:p>
          <a:p>
            <a:pPr marL="0" lvl="0" indent="0" algn="l" rtl="0">
              <a:lnSpc>
                <a:spcPct val="100000"/>
              </a:lnSpc>
              <a:spcBef>
                <a:spcPts val="1600"/>
              </a:spcBef>
              <a:spcAft>
                <a:spcPts val="0"/>
              </a:spcAft>
              <a:buSzPts val="1600"/>
              <a:buNone/>
            </a:pPr>
            <a:r>
              <a:rPr lang="en-US" sz="2000"/>
              <a:t>•displaytextfromimage(): Displays the detected text from the image in the Display EditText.</a:t>
            </a:r>
            <a:endParaRPr/>
          </a:p>
          <a:p>
            <a:pPr marL="0" lvl="0" indent="0" algn="l" rtl="0">
              <a:lnSpc>
                <a:spcPct val="100000"/>
              </a:lnSpc>
              <a:spcBef>
                <a:spcPts val="1600"/>
              </a:spcBef>
              <a:spcAft>
                <a:spcPts val="1600"/>
              </a:spcAft>
              <a:buSzPts val="1600"/>
              <a:buNone/>
            </a:pP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3"/>
          <p:cNvSpPr txBox="1">
            <a:spLocks noGrp="1"/>
          </p:cNvSpPr>
          <p:nvPr>
            <p:ph type="ctrTitle"/>
          </p:nvPr>
        </p:nvSpPr>
        <p:spPr>
          <a:xfrm>
            <a:off x="1628675" y="1823106"/>
            <a:ext cx="5772300" cy="1497287"/>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7200"/>
              <a:buNone/>
            </a:pPr>
            <a:r>
              <a:rPr lang="en-US"/>
              <a:t>WEB APP UI/UX</a:t>
            </a:r>
            <a:endParaRPr/>
          </a:p>
        </p:txBody>
      </p:sp>
      <p:sp>
        <p:nvSpPr>
          <p:cNvPr id="240" name="Google Shape;240;p23"/>
          <p:cNvSpPr txBox="1">
            <a:spLocks noGrp="1"/>
          </p:cNvSpPr>
          <p:nvPr>
            <p:ph type="subTitle" idx="1"/>
          </p:nvPr>
        </p:nvSpPr>
        <p:spPr>
          <a:xfrm>
            <a:off x="1685850" y="3157632"/>
            <a:ext cx="5772300" cy="56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4"/>
          <p:cNvSpPr txBox="1">
            <a:spLocks noGrp="1"/>
          </p:cNvSpPr>
          <p:nvPr>
            <p:ph type="ctrTitle"/>
          </p:nvPr>
        </p:nvSpPr>
        <p:spPr>
          <a:xfrm>
            <a:off x="1914457" y="1311227"/>
            <a:ext cx="5772300" cy="1497287"/>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7200"/>
              <a:buNone/>
            </a:pPr>
            <a:r>
              <a:rPr lang="en-US" sz="1800" b="1">
                <a:latin typeface="Arial"/>
                <a:ea typeface="Arial"/>
                <a:cs typeface="Arial"/>
                <a:sym typeface="Arial"/>
              </a:rPr>
              <a:t>SCREENSHOT OF GENERATED GUI:</a:t>
            </a:r>
            <a:br>
              <a:rPr lang="en-US" sz="1800">
                <a:latin typeface="Arial"/>
                <a:ea typeface="Arial"/>
                <a:cs typeface="Arial"/>
                <a:sym typeface="Arial"/>
              </a:rPr>
            </a:br>
            <a:endParaRPr/>
          </a:p>
        </p:txBody>
      </p:sp>
      <p:sp>
        <p:nvSpPr>
          <p:cNvPr id="246" name="Google Shape;246;p24"/>
          <p:cNvSpPr txBox="1">
            <a:spLocks noGrp="1"/>
          </p:cNvSpPr>
          <p:nvPr>
            <p:ph type="subTitle" idx="1"/>
          </p:nvPr>
        </p:nvSpPr>
        <p:spPr>
          <a:xfrm>
            <a:off x="1685850" y="3157632"/>
            <a:ext cx="5772300" cy="56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endParaRPr/>
          </a:p>
        </p:txBody>
      </p:sp>
      <p:pic>
        <p:nvPicPr>
          <p:cNvPr id="247" name="Google Shape;247;p24"/>
          <p:cNvPicPr preferRelativeResize="0"/>
          <p:nvPr/>
        </p:nvPicPr>
        <p:blipFill rotWithShape="1">
          <a:blip r:embed="rId3">
            <a:alphaModFix/>
          </a:blip>
          <a:srcRect/>
          <a:stretch/>
        </p:blipFill>
        <p:spPr>
          <a:xfrm>
            <a:off x="1955247" y="2195262"/>
            <a:ext cx="5731510" cy="24917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ctrTitle"/>
          </p:nvPr>
        </p:nvSpPr>
        <p:spPr>
          <a:xfrm>
            <a:off x="1955247" y="1185412"/>
            <a:ext cx="5772300" cy="1445079"/>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7200"/>
              <a:buNone/>
            </a:pPr>
            <a:r>
              <a:rPr lang="en-US" sz="1800" b="1">
                <a:latin typeface="Arial"/>
                <a:ea typeface="Arial"/>
                <a:cs typeface="Arial"/>
                <a:sym typeface="Arial"/>
              </a:rPr>
              <a:t>SCREENSHOT AFTER THE IMAGE IS UPLOADED:</a:t>
            </a:r>
            <a:br>
              <a:rPr lang="en-US" sz="1800">
                <a:latin typeface="Arial"/>
                <a:ea typeface="Arial"/>
                <a:cs typeface="Arial"/>
                <a:sym typeface="Arial"/>
              </a:rPr>
            </a:br>
            <a:endParaRPr/>
          </a:p>
        </p:txBody>
      </p:sp>
      <p:sp>
        <p:nvSpPr>
          <p:cNvPr id="253" name="Google Shape;253;p25"/>
          <p:cNvSpPr txBox="1">
            <a:spLocks noGrp="1"/>
          </p:cNvSpPr>
          <p:nvPr>
            <p:ph type="subTitle" idx="1"/>
          </p:nvPr>
        </p:nvSpPr>
        <p:spPr>
          <a:xfrm>
            <a:off x="1685850" y="3157632"/>
            <a:ext cx="5772300" cy="56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endParaRPr/>
          </a:p>
        </p:txBody>
      </p:sp>
      <p:pic>
        <p:nvPicPr>
          <p:cNvPr id="254" name="Google Shape;254;p25"/>
          <p:cNvPicPr preferRelativeResize="0"/>
          <p:nvPr/>
        </p:nvPicPr>
        <p:blipFill rotWithShape="1">
          <a:blip r:embed="rId3">
            <a:alphaModFix/>
          </a:blip>
          <a:srcRect/>
          <a:stretch/>
        </p:blipFill>
        <p:spPr>
          <a:xfrm>
            <a:off x="1955247" y="1907952"/>
            <a:ext cx="5731510" cy="24993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6"/>
          <p:cNvSpPr txBox="1">
            <a:spLocks noGrp="1"/>
          </p:cNvSpPr>
          <p:nvPr>
            <p:ph type="ctrTitle"/>
          </p:nvPr>
        </p:nvSpPr>
        <p:spPr>
          <a:xfrm>
            <a:off x="1955247" y="1456460"/>
            <a:ext cx="5772300" cy="1497287"/>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7200"/>
              <a:buNone/>
            </a:pPr>
            <a:r>
              <a:rPr lang="en-US" sz="1800" b="1">
                <a:latin typeface="Arial"/>
                <a:ea typeface="Arial"/>
                <a:cs typeface="Arial"/>
                <a:sym typeface="Arial"/>
              </a:rPr>
              <a:t>SCREENSHOT AFTER THE TEXT HAS BEEN GENERATED:</a:t>
            </a:r>
            <a:br>
              <a:rPr lang="en-US" sz="1800">
                <a:latin typeface="Arial"/>
                <a:ea typeface="Arial"/>
                <a:cs typeface="Arial"/>
                <a:sym typeface="Arial"/>
              </a:rPr>
            </a:br>
            <a:endParaRPr/>
          </a:p>
        </p:txBody>
      </p:sp>
      <p:sp>
        <p:nvSpPr>
          <p:cNvPr id="260" name="Google Shape;260;p26"/>
          <p:cNvSpPr txBox="1">
            <a:spLocks noGrp="1"/>
          </p:cNvSpPr>
          <p:nvPr>
            <p:ph type="subTitle" idx="1"/>
          </p:nvPr>
        </p:nvSpPr>
        <p:spPr>
          <a:xfrm>
            <a:off x="1685850" y="3157632"/>
            <a:ext cx="5772300" cy="56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endParaRPr/>
          </a:p>
        </p:txBody>
      </p:sp>
      <p:pic>
        <p:nvPicPr>
          <p:cNvPr id="261" name="Google Shape;261;p26" descr="A screenshot of a computer&#10;&#10;Description automatically generated"/>
          <p:cNvPicPr preferRelativeResize="0"/>
          <p:nvPr/>
        </p:nvPicPr>
        <p:blipFill rotWithShape="1">
          <a:blip r:embed="rId3">
            <a:alphaModFix/>
          </a:blip>
          <a:srcRect/>
          <a:stretch/>
        </p:blipFill>
        <p:spPr>
          <a:xfrm>
            <a:off x="1955247" y="2205104"/>
            <a:ext cx="5731510" cy="247205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63175" y="365150"/>
            <a:ext cx="914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US" sz="2400" b="1">
                <a:latin typeface="Arial"/>
                <a:ea typeface="Arial"/>
                <a:cs typeface="Arial"/>
                <a:sym typeface="Arial"/>
              </a:rPr>
              <a:t>BASIC OVERVIEW OF OUR CODE FOR WEB APPLICATION</a:t>
            </a:r>
            <a:endParaRPr sz="2400"/>
          </a:p>
        </p:txBody>
      </p:sp>
      <p:sp>
        <p:nvSpPr>
          <p:cNvPr id="267" name="Google Shape;267;p27"/>
          <p:cNvSpPr txBox="1">
            <a:spLocks noGrp="1"/>
          </p:cNvSpPr>
          <p:nvPr>
            <p:ph type="body" idx="1"/>
          </p:nvPr>
        </p:nvSpPr>
        <p:spPr>
          <a:xfrm>
            <a:off x="762400" y="862216"/>
            <a:ext cx="7619100" cy="368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600">
                <a:solidFill>
                  <a:schemeClr val="lt1"/>
                </a:solidFill>
              </a:rPr>
              <a:t>We have made a Python application built with the Tkinter library, enabling users to convert images to text and generate audio from the extracted text</a:t>
            </a:r>
            <a:endParaRPr/>
          </a:p>
          <a:p>
            <a:pPr marL="0" lvl="0" indent="0" algn="l" rtl="0">
              <a:lnSpc>
                <a:spcPct val="100000"/>
              </a:lnSpc>
              <a:spcBef>
                <a:spcPts val="0"/>
              </a:spcBef>
              <a:spcAft>
                <a:spcPts val="0"/>
              </a:spcAft>
              <a:buSzPts val="1600"/>
              <a:buNone/>
            </a:pPr>
            <a:endParaRPr sz="1600">
              <a:solidFill>
                <a:schemeClr val="lt1"/>
              </a:solidFill>
            </a:endParaRPr>
          </a:p>
          <a:p>
            <a:pPr marL="0" lvl="0" indent="0" algn="l" rtl="0">
              <a:lnSpc>
                <a:spcPct val="100000"/>
              </a:lnSpc>
              <a:spcBef>
                <a:spcPts val="0"/>
              </a:spcBef>
              <a:spcAft>
                <a:spcPts val="0"/>
              </a:spcAft>
              <a:buSzPts val="1600"/>
              <a:buNone/>
            </a:pPr>
            <a:r>
              <a:rPr lang="en-US" sz="1600" b="1">
                <a:solidFill>
                  <a:schemeClr val="lt1"/>
                </a:solidFill>
              </a:rPr>
              <a:t>Import Statements:</a:t>
            </a:r>
            <a:endParaRPr/>
          </a:p>
          <a:p>
            <a:pPr marL="0" lvl="0" indent="0" algn="l" rtl="0">
              <a:lnSpc>
                <a:spcPct val="100000"/>
              </a:lnSpc>
              <a:spcBef>
                <a:spcPts val="0"/>
              </a:spcBef>
              <a:spcAft>
                <a:spcPts val="0"/>
              </a:spcAft>
              <a:buSzPts val="1600"/>
              <a:buNone/>
            </a:pPr>
            <a:r>
              <a:rPr lang="en-US" sz="1600">
                <a:solidFill>
                  <a:schemeClr val="lt1"/>
                </a:solidFill>
              </a:rPr>
              <a:t>tkinter: Import the Tkinter library for building the GUI.</a:t>
            </a:r>
            <a:endParaRPr/>
          </a:p>
          <a:p>
            <a:pPr marL="0" lvl="0" indent="0" algn="l" rtl="0">
              <a:lnSpc>
                <a:spcPct val="100000"/>
              </a:lnSpc>
              <a:spcBef>
                <a:spcPts val="0"/>
              </a:spcBef>
              <a:spcAft>
                <a:spcPts val="0"/>
              </a:spcAft>
              <a:buSzPts val="1600"/>
              <a:buNone/>
            </a:pPr>
            <a:r>
              <a:rPr lang="en-US" sz="1600">
                <a:solidFill>
                  <a:schemeClr val="lt1"/>
                </a:solidFill>
              </a:rPr>
              <a:t>ttk, filedialog, messagebox: Additional Tkinter modules for specific functionalities like themed widgets, file dialogs, and message boxes.</a:t>
            </a:r>
            <a:endParaRPr/>
          </a:p>
          <a:p>
            <a:pPr marL="0" lvl="0" indent="0" algn="l" rtl="0">
              <a:lnSpc>
                <a:spcPct val="100000"/>
              </a:lnSpc>
              <a:spcBef>
                <a:spcPts val="0"/>
              </a:spcBef>
              <a:spcAft>
                <a:spcPts val="0"/>
              </a:spcAft>
              <a:buSzPts val="1600"/>
              <a:buNone/>
            </a:pPr>
            <a:r>
              <a:rPr lang="en-US" sz="1600">
                <a:solidFill>
                  <a:schemeClr val="lt1"/>
                </a:solidFill>
              </a:rPr>
              <a:t>PIL.Image, PIL.ImageEnhance, ImageTk: Imports from the Python Imaging Library (PIL) for image processing and displaying images in Tkinter.</a:t>
            </a:r>
            <a:endParaRPr/>
          </a:p>
          <a:p>
            <a:pPr marL="0" lvl="0" indent="0" algn="l" rtl="0">
              <a:lnSpc>
                <a:spcPct val="100000"/>
              </a:lnSpc>
              <a:spcBef>
                <a:spcPts val="0"/>
              </a:spcBef>
              <a:spcAft>
                <a:spcPts val="0"/>
              </a:spcAft>
              <a:buSzPts val="1600"/>
              <a:buNone/>
            </a:pPr>
            <a:r>
              <a:rPr lang="en-US" sz="1600">
                <a:solidFill>
                  <a:schemeClr val="lt1"/>
                </a:solidFill>
              </a:rPr>
              <a:t>pytesseract: Import the pytesseract library for Optical Character Recognition (OCR).</a:t>
            </a:r>
            <a:endParaRPr/>
          </a:p>
          <a:p>
            <a:pPr marL="0" lvl="0" indent="0" algn="l" rtl="0">
              <a:lnSpc>
                <a:spcPct val="100000"/>
              </a:lnSpc>
              <a:spcBef>
                <a:spcPts val="0"/>
              </a:spcBef>
              <a:spcAft>
                <a:spcPts val="0"/>
              </a:spcAft>
              <a:buSzPts val="1600"/>
              <a:buNone/>
            </a:pPr>
            <a:r>
              <a:rPr lang="en-US" sz="1600">
                <a:solidFill>
                  <a:schemeClr val="lt1"/>
                </a:solidFill>
              </a:rPr>
              <a:t>gtts: Import the gTTS library for text-to-speech conversion.</a:t>
            </a:r>
            <a:endParaRPr/>
          </a:p>
          <a:p>
            <a:pPr marL="0" lvl="0" indent="0" algn="l" rtl="0">
              <a:lnSpc>
                <a:spcPct val="100000"/>
              </a:lnSpc>
              <a:spcBef>
                <a:spcPts val="0"/>
              </a:spcBef>
              <a:spcAft>
                <a:spcPts val="0"/>
              </a:spcAft>
              <a:buSzPts val="1600"/>
              <a:buNone/>
            </a:pPr>
            <a:r>
              <a:rPr lang="en-US" sz="1600">
                <a:solidFill>
                  <a:schemeClr val="lt1"/>
                </a:solidFill>
              </a:rPr>
              <a:t>os, subprocess, cv2: Standard Python libraries for OS operations, subprocess management, and OpenCV for capturing images.</a:t>
            </a:r>
            <a:endParaRPr/>
          </a:p>
          <a:p>
            <a:pPr marL="0" lvl="0" indent="0" algn="l" rtl="0">
              <a:lnSpc>
                <a:spcPct val="100000"/>
              </a:lnSpc>
              <a:spcBef>
                <a:spcPts val="0"/>
              </a:spcBef>
              <a:spcAft>
                <a:spcPts val="0"/>
              </a:spcAft>
              <a:buSzPts val="1600"/>
              <a:buNone/>
            </a:pPr>
            <a:endParaRPr sz="1600">
              <a:solidFill>
                <a:schemeClr val="lt1"/>
              </a:solidFill>
            </a:endParaRPr>
          </a:p>
          <a:p>
            <a:pPr marL="0" lvl="0" indent="0" algn="l" rtl="0">
              <a:lnSpc>
                <a:spcPct val="100000"/>
              </a:lnSpc>
              <a:spcBef>
                <a:spcPts val="0"/>
              </a:spcBef>
              <a:spcAft>
                <a:spcPts val="0"/>
              </a:spcAft>
              <a:buSzPts val="1600"/>
              <a:buNone/>
            </a:pPr>
            <a:r>
              <a:rPr lang="en-US" sz="1600" b="1">
                <a:solidFill>
                  <a:schemeClr val="lt1"/>
                </a:solidFill>
              </a:rPr>
              <a:t>Tesseract Path Configuration:</a:t>
            </a:r>
            <a:endParaRPr/>
          </a:p>
          <a:p>
            <a:pPr marL="0" lvl="0" indent="0" algn="l" rtl="0">
              <a:lnSpc>
                <a:spcPct val="100000"/>
              </a:lnSpc>
              <a:spcBef>
                <a:spcPts val="0"/>
              </a:spcBef>
              <a:spcAft>
                <a:spcPts val="0"/>
              </a:spcAft>
              <a:buSzPts val="1600"/>
              <a:buNone/>
            </a:pPr>
            <a:r>
              <a:rPr lang="en-US" sz="1600">
                <a:solidFill>
                  <a:schemeClr val="lt1"/>
                </a:solidFill>
              </a:rPr>
              <a:t>Set the path to the Tesseract OCR executable.</a:t>
            </a:r>
            <a:endParaRPr/>
          </a:p>
          <a:p>
            <a:pPr marL="0" lvl="0" indent="0" algn="l" rtl="0">
              <a:lnSpc>
                <a:spcPct val="100000"/>
              </a:lnSpc>
              <a:spcBef>
                <a:spcPts val="0"/>
              </a:spcBef>
              <a:spcAft>
                <a:spcPts val="1600"/>
              </a:spcAft>
              <a:buSzPts val="1600"/>
              <a:buNone/>
            </a:pP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8"/>
          <p:cNvSpPr txBox="1">
            <a:spLocks noGrp="1"/>
          </p:cNvSpPr>
          <p:nvPr>
            <p:ph type="title"/>
          </p:nvPr>
        </p:nvSpPr>
        <p:spPr>
          <a:xfrm>
            <a:off x="718750" y="365160"/>
            <a:ext cx="7706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endParaRPr/>
          </a:p>
        </p:txBody>
      </p:sp>
      <p:sp>
        <p:nvSpPr>
          <p:cNvPr id="273" name="Google Shape;273;p28"/>
          <p:cNvSpPr txBox="1">
            <a:spLocks noGrp="1"/>
          </p:cNvSpPr>
          <p:nvPr>
            <p:ph type="body" idx="1"/>
          </p:nvPr>
        </p:nvSpPr>
        <p:spPr>
          <a:xfrm>
            <a:off x="762400" y="365160"/>
            <a:ext cx="7619100" cy="368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600" b="1">
                <a:solidFill>
                  <a:schemeClr val="lt1"/>
                </a:solidFill>
                <a:latin typeface="Titillium Web"/>
                <a:ea typeface="Titillium Web"/>
                <a:cs typeface="Titillium Web"/>
                <a:sym typeface="Titillium Web"/>
              </a:rPr>
              <a:t>Image Processing Functions:</a:t>
            </a:r>
            <a:br>
              <a:rPr lang="en-US" sz="1600" b="1">
                <a:solidFill>
                  <a:schemeClr val="lt1"/>
                </a:solidFill>
                <a:latin typeface="Titillium Web"/>
                <a:ea typeface="Titillium Web"/>
                <a:cs typeface="Titillium Web"/>
                <a:sym typeface="Titillium Web"/>
              </a:rPr>
            </a:br>
            <a:r>
              <a:rPr lang="en-US" sz="1600">
                <a:solidFill>
                  <a:schemeClr val="lt1"/>
                </a:solidFill>
                <a:latin typeface="Titillium Web"/>
                <a:ea typeface="Titillium Web"/>
                <a:cs typeface="Titillium Web"/>
                <a:sym typeface="Titillium Web"/>
              </a:rPr>
              <a:t>enhance_image: Enhance image contrast.</a:t>
            </a:r>
            <a:br>
              <a:rPr lang="en-US" sz="1600">
                <a:solidFill>
                  <a:schemeClr val="lt1"/>
                </a:solidFill>
                <a:latin typeface="Titillium Web"/>
                <a:ea typeface="Titillium Web"/>
                <a:cs typeface="Titillium Web"/>
                <a:sym typeface="Titillium Web"/>
              </a:rPr>
            </a:br>
            <a:r>
              <a:rPr lang="en-US" sz="1600">
                <a:solidFill>
                  <a:schemeClr val="lt1"/>
                </a:solidFill>
                <a:latin typeface="Titillium Web"/>
                <a:ea typeface="Titillium Web"/>
                <a:cs typeface="Titillium Web"/>
                <a:sym typeface="Titillium Web"/>
              </a:rPr>
              <a:t>image_to_text: Convert image to text using OCR.</a:t>
            </a:r>
            <a:br>
              <a:rPr lang="en-US" sz="1600">
                <a:solidFill>
                  <a:schemeClr val="lt1"/>
                </a:solidFill>
                <a:latin typeface="Titillium Web"/>
                <a:ea typeface="Titillium Web"/>
                <a:cs typeface="Titillium Web"/>
                <a:sym typeface="Titillium Web"/>
              </a:rPr>
            </a:br>
            <a:r>
              <a:rPr lang="en-US" sz="1600">
                <a:solidFill>
                  <a:schemeClr val="lt1"/>
                </a:solidFill>
                <a:latin typeface="Titillium Web"/>
                <a:ea typeface="Titillium Web"/>
                <a:cs typeface="Titillium Web"/>
                <a:sym typeface="Titillium Web"/>
              </a:rPr>
              <a:t>Text-to-Speech Functions:</a:t>
            </a:r>
            <a:br>
              <a:rPr lang="en-US" sz="1600">
                <a:solidFill>
                  <a:schemeClr val="lt1"/>
                </a:solidFill>
                <a:latin typeface="Titillium Web"/>
                <a:ea typeface="Titillium Web"/>
                <a:cs typeface="Titillium Web"/>
                <a:sym typeface="Titillium Web"/>
              </a:rPr>
            </a:br>
            <a:r>
              <a:rPr lang="en-US" sz="1600">
                <a:solidFill>
                  <a:schemeClr val="lt1"/>
                </a:solidFill>
                <a:latin typeface="Titillium Web"/>
                <a:ea typeface="Titillium Web"/>
                <a:cs typeface="Titillium Web"/>
                <a:sym typeface="Titillium Web"/>
              </a:rPr>
              <a:t>text_to_audio: Convert text to audio using gTTS.</a:t>
            </a:r>
            <a:br>
              <a:rPr lang="en-US" sz="1600">
                <a:solidFill>
                  <a:schemeClr val="lt1"/>
                </a:solidFill>
                <a:latin typeface="Titillium Web"/>
                <a:ea typeface="Titillium Web"/>
                <a:cs typeface="Titillium Web"/>
                <a:sym typeface="Titillium Web"/>
              </a:rPr>
            </a:br>
            <a:r>
              <a:rPr lang="en-US" sz="1600">
                <a:solidFill>
                  <a:schemeClr val="lt1"/>
                </a:solidFill>
                <a:latin typeface="Titillium Web"/>
                <a:ea typeface="Titillium Web"/>
                <a:cs typeface="Titillium Web"/>
                <a:sym typeface="Titillium Web"/>
              </a:rPr>
              <a:t>play_audio: Play generated audio.</a:t>
            </a:r>
            <a:br>
              <a:rPr lang="en-US" sz="1600">
                <a:solidFill>
                  <a:schemeClr val="lt1"/>
                </a:solidFill>
                <a:latin typeface="Titillium Web"/>
                <a:ea typeface="Titillium Web"/>
                <a:cs typeface="Titillium Web"/>
                <a:sym typeface="Titillium Web"/>
              </a:rPr>
            </a:br>
            <a:br>
              <a:rPr lang="en-US" sz="1600" b="1">
                <a:solidFill>
                  <a:schemeClr val="lt1"/>
                </a:solidFill>
                <a:latin typeface="Titillium Web"/>
                <a:ea typeface="Titillium Web"/>
                <a:cs typeface="Titillium Web"/>
                <a:sym typeface="Titillium Web"/>
              </a:rPr>
            </a:br>
            <a:r>
              <a:rPr lang="en-US" sz="1600" b="1">
                <a:solidFill>
                  <a:schemeClr val="lt1"/>
                </a:solidFill>
                <a:latin typeface="Titillium Web"/>
                <a:ea typeface="Titillium Web"/>
                <a:cs typeface="Titillium Web"/>
                <a:sym typeface="Titillium Web"/>
              </a:rPr>
              <a:t>GUI Functions:</a:t>
            </a:r>
            <a:br>
              <a:rPr lang="en-US" sz="1600">
                <a:solidFill>
                  <a:schemeClr val="lt1"/>
                </a:solidFill>
                <a:latin typeface="Titillium Web"/>
                <a:ea typeface="Titillium Web"/>
                <a:cs typeface="Titillium Web"/>
                <a:sym typeface="Titillium Web"/>
              </a:rPr>
            </a:br>
            <a:r>
              <a:rPr lang="en-US" sz="1600">
                <a:solidFill>
                  <a:schemeClr val="lt1"/>
                </a:solidFill>
                <a:latin typeface="Titillium Web"/>
                <a:ea typeface="Titillium Web"/>
                <a:cs typeface="Titillium Web"/>
                <a:sym typeface="Titillium Web"/>
              </a:rPr>
              <a:t>open_image: Open file dialog to select an image.</a:t>
            </a:r>
            <a:br>
              <a:rPr lang="en-US" sz="1600">
                <a:solidFill>
                  <a:schemeClr val="lt1"/>
                </a:solidFill>
                <a:latin typeface="Titillium Web"/>
                <a:ea typeface="Titillium Web"/>
                <a:cs typeface="Titillium Web"/>
                <a:sym typeface="Titillium Web"/>
              </a:rPr>
            </a:br>
            <a:r>
              <a:rPr lang="en-US" sz="1600">
                <a:solidFill>
                  <a:schemeClr val="lt1"/>
                </a:solidFill>
                <a:latin typeface="Titillium Web"/>
                <a:ea typeface="Titillium Web"/>
                <a:cs typeface="Titillium Web"/>
                <a:sym typeface="Titillium Web"/>
              </a:rPr>
              <a:t>capture_image: Capture image from webcam.</a:t>
            </a:r>
            <a:br>
              <a:rPr lang="en-US" sz="1600">
                <a:solidFill>
                  <a:schemeClr val="lt1"/>
                </a:solidFill>
                <a:latin typeface="Titillium Web"/>
                <a:ea typeface="Titillium Web"/>
                <a:cs typeface="Titillium Web"/>
                <a:sym typeface="Titillium Web"/>
              </a:rPr>
            </a:br>
            <a:r>
              <a:rPr lang="en-US" sz="1600">
                <a:solidFill>
                  <a:schemeClr val="lt1"/>
                </a:solidFill>
                <a:latin typeface="Titillium Web"/>
                <a:ea typeface="Titillium Web"/>
                <a:cs typeface="Titillium Web"/>
                <a:sym typeface="Titillium Web"/>
              </a:rPr>
              <a:t>generate_text: Generate text from the selected/captured image.</a:t>
            </a:r>
            <a:br>
              <a:rPr lang="en-US" sz="1600">
                <a:solidFill>
                  <a:schemeClr val="lt1"/>
                </a:solidFill>
                <a:latin typeface="Titillium Web"/>
                <a:ea typeface="Titillium Web"/>
                <a:cs typeface="Titillium Web"/>
                <a:sym typeface="Titillium Web"/>
              </a:rPr>
            </a:br>
            <a:r>
              <a:rPr lang="en-US" sz="1600">
                <a:solidFill>
                  <a:schemeClr val="lt1"/>
                </a:solidFill>
                <a:latin typeface="Titillium Web"/>
                <a:ea typeface="Titillium Web"/>
                <a:cs typeface="Titillium Web"/>
                <a:sym typeface="Titillium Web"/>
              </a:rPr>
              <a:t>generate_audio: Generate audio from the extracted text.</a:t>
            </a:r>
            <a:br>
              <a:rPr lang="en-US" sz="1600">
                <a:solidFill>
                  <a:schemeClr val="lt1"/>
                </a:solidFill>
                <a:latin typeface="Titillium Web"/>
                <a:ea typeface="Titillium Web"/>
                <a:cs typeface="Titillium Web"/>
                <a:sym typeface="Titillium Web"/>
              </a:rPr>
            </a:br>
            <a:br>
              <a:rPr lang="en-US" sz="1600">
                <a:solidFill>
                  <a:schemeClr val="lt1"/>
                </a:solidFill>
                <a:latin typeface="Titillium Web"/>
                <a:ea typeface="Titillium Web"/>
                <a:cs typeface="Titillium Web"/>
                <a:sym typeface="Titillium Web"/>
              </a:rPr>
            </a:br>
            <a:r>
              <a:rPr lang="en-US" sz="1600" b="1">
                <a:solidFill>
                  <a:schemeClr val="lt1"/>
                </a:solidFill>
                <a:latin typeface="Titillium Web"/>
                <a:ea typeface="Titillium Web"/>
                <a:cs typeface="Titillium Web"/>
                <a:sym typeface="Titillium Web"/>
              </a:rPr>
              <a:t>Main Window Setup:</a:t>
            </a:r>
            <a:br>
              <a:rPr lang="en-US" sz="1600">
                <a:solidFill>
                  <a:schemeClr val="lt1"/>
                </a:solidFill>
                <a:latin typeface="Titillium Web"/>
                <a:ea typeface="Titillium Web"/>
                <a:cs typeface="Titillium Web"/>
                <a:sym typeface="Titillium Web"/>
              </a:rPr>
            </a:br>
            <a:r>
              <a:rPr lang="en-US" sz="1600">
                <a:solidFill>
                  <a:schemeClr val="lt1"/>
                </a:solidFill>
                <a:latin typeface="Titillium Web"/>
                <a:ea typeface="Titillium Web"/>
                <a:cs typeface="Titillium Web"/>
                <a:sym typeface="Titillium Web"/>
              </a:rPr>
              <a:t>Create a Tkinter root window.</a:t>
            </a:r>
            <a:br>
              <a:rPr lang="en-US" sz="1600">
                <a:solidFill>
                  <a:schemeClr val="lt1"/>
                </a:solidFill>
                <a:latin typeface="Titillium Web"/>
                <a:ea typeface="Titillium Web"/>
                <a:cs typeface="Titillium Web"/>
                <a:sym typeface="Titillium Web"/>
              </a:rPr>
            </a:br>
            <a:r>
              <a:rPr lang="en-US" sz="1600">
                <a:solidFill>
                  <a:schemeClr val="lt1"/>
                </a:solidFill>
                <a:latin typeface="Titillium Web"/>
                <a:ea typeface="Titillium Web"/>
                <a:cs typeface="Titillium Web"/>
                <a:sym typeface="Titillium Web"/>
              </a:rPr>
              <a:t>Set the window title and background color.</a:t>
            </a:r>
            <a:br>
              <a:rPr lang="en-US" sz="1600">
                <a:solidFill>
                  <a:schemeClr val="lt1"/>
                </a:solidFill>
                <a:latin typeface="Titillium Web"/>
                <a:ea typeface="Titillium Web"/>
                <a:cs typeface="Titillium Web"/>
                <a:sym typeface="Titillium Web"/>
              </a:rPr>
            </a:br>
            <a:r>
              <a:rPr lang="en-US" sz="1600">
                <a:solidFill>
                  <a:schemeClr val="lt1"/>
                </a:solidFill>
                <a:latin typeface="Titillium Web"/>
                <a:ea typeface="Titillium Web"/>
                <a:cs typeface="Titillium Web"/>
                <a:sym typeface="Titillium Web"/>
              </a:rPr>
              <a:t>Configure a style for buttons.</a:t>
            </a:r>
            <a:br>
              <a:rPr lang="en-US" sz="1600">
                <a:solidFill>
                  <a:schemeClr val="lt1"/>
                </a:solidFill>
                <a:latin typeface="Titillium Web"/>
                <a:ea typeface="Titillium Web"/>
                <a:cs typeface="Titillium Web"/>
                <a:sym typeface="Titillium Web"/>
              </a:rPr>
            </a:br>
            <a:r>
              <a:rPr lang="en-US" sz="1600">
                <a:solidFill>
                  <a:schemeClr val="lt1"/>
                </a:solidFill>
                <a:latin typeface="Titillium Web"/>
                <a:ea typeface="Titillium Web"/>
                <a:cs typeface="Titillium Web"/>
                <a:sym typeface="Titillium Web"/>
              </a:rPr>
              <a:t>Load and resize an audio icon.</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718750" y="365160"/>
            <a:ext cx="7706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endParaRPr/>
          </a:p>
        </p:txBody>
      </p:sp>
      <p:sp>
        <p:nvSpPr>
          <p:cNvPr id="279" name="Google Shape;279;p29"/>
          <p:cNvSpPr txBox="1">
            <a:spLocks noGrp="1"/>
          </p:cNvSpPr>
          <p:nvPr>
            <p:ph type="body" idx="1"/>
          </p:nvPr>
        </p:nvSpPr>
        <p:spPr>
          <a:xfrm>
            <a:off x="762400" y="862216"/>
            <a:ext cx="7619100" cy="368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600" b="1"/>
              <a:t>Frame and Widgets:</a:t>
            </a:r>
            <a:br>
              <a:rPr lang="en-US" sz="1600"/>
            </a:br>
            <a:r>
              <a:rPr lang="en-US" sz="1600"/>
              <a:t>Create a frame within the root window.</a:t>
            </a:r>
            <a:br>
              <a:rPr lang="en-US" sz="1600"/>
            </a:br>
            <a:r>
              <a:rPr lang="en-US" sz="1600"/>
              <a:t>Add buttons for uploading/capturing images and generating text/audio.</a:t>
            </a:r>
            <a:br>
              <a:rPr lang="en-US" sz="1600"/>
            </a:br>
            <a:r>
              <a:rPr lang="en-US" sz="1600"/>
              <a:t>Add an entry widget for displaying the image path.</a:t>
            </a:r>
            <a:br>
              <a:rPr lang="en-US" sz="1600"/>
            </a:br>
            <a:r>
              <a:rPr lang="en-US" sz="1600"/>
              <a:t>Add a text box for displaying OCR results.</a:t>
            </a:r>
            <a:br>
              <a:rPr lang="en-US" sz="1600"/>
            </a:br>
            <a:r>
              <a:rPr lang="en-US" sz="1600"/>
              <a:t>Add a scrollbar for the text box.</a:t>
            </a:r>
            <a:br>
              <a:rPr lang="en-US" sz="1600"/>
            </a:br>
            <a:r>
              <a:rPr lang="en-US" sz="1600" b="1"/>
              <a:t>Run the GUI:</a:t>
            </a:r>
            <a:br>
              <a:rPr lang="en-US" sz="1600"/>
            </a:br>
            <a:r>
              <a:rPr lang="en-US" sz="1600"/>
              <a:t>Start the Tkinter event loop to display the GUI and handle user interactions.</a:t>
            </a:r>
            <a:endParaRPr/>
          </a:p>
          <a:p>
            <a:pPr marL="0" lvl="0" indent="0" algn="l" rtl="0">
              <a:lnSpc>
                <a:spcPct val="100000"/>
              </a:lnSpc>
              <a:spcBef>
                <a:spcPts val="1600"/>
              </a:spcBef>
              <a:spcAft>
                <a:spcPts val="1600"/>
              </a:spcAft>
              <a:buSzPts val="1600"/>
              <a:buNone/>
            </a:pP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0"/>
          <p:cNvSpPr txBox="1">
            <a:spLocks noGrp="1"/>
          </p:cNvSpPr>
          <p:nvPr>
            <p:ph type="title"/>
          </p:nvPr>
        </p:nvSpPr>
        <p:spPr>
          <a:xfrm>
            <a:off x="1590460" y="2280663"/>
            <a:ext cx="5961779" cy="1303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7200"/>
              <a:buNone/>
            </a:pPr>
            <a:r>
              <a:rPr lang="en-US" sz="11500"/>
              <a:t>THANK YOU</a:t>
            </a:r>
            <a:endParaRPr sz="11500"/>
          </a:p>
        </p:txBody>
      </p:sp>
      <p:sp>
        <p:nvSpPr>
          <p:cNvPr id="285" name="Google Shape;285;p30"/>
          <p:cNvSpPr txBox="1">
            <a:spLocks noGrp="1"/>
          </p:cNvSpPr>
          <p:nvPr>
            <p:ph type="subTitle" idx="1"/>
          </p:nvPr>
        </p:nvSpPr>
        <p:spPr>
          <a:xfrm>
            <a:off x="2284150" y="2932563"/>
            <a:ext cx="4574400" cy="396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6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718750" y="365160"/>
            <a:ext cx="7706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US"/>
              <a:t>PROCEDURE WE ADOPTED</a:t>
            </a:r>
            <a:endParaRPr/>
          </a:p>
          <a:p>
            <a:pPr marL="0" lvl="0" indent="0" algn="ctr" rtl="0">
              <a:lnSpc>
                <a:spcPct val="100000"/>
              </a:lnSpc>
              <a:spcBef>
                <a:spcPts val="0"/>
              </a:spcBef>
              <a:spcAft>
                <a:spcPts val="0"/>
              </a:spcAft>
              <a:buSzPts val="3200"/>
              <a:buNone/>
            </a:pPr>
            <a:endParaRPr/>
          </a:p>
        </p:txBody>
      </p:sp>
      <p:sp>
        <p:nvSpPr>
          <p:cNvPr id="74" name="Google Shape;74;p3"/>
          <p:cNvSpPr txBox="1">
            <a:spLocks noGrp="1"/>
          </p:cNvSpPr>
          <p:nvPr>
            <p:ph type="subTitle" idx="19"/>
          </p:nvPr>
        </p:nvSpPr>
        <p:spPr>
          <a:xfrm>
            <a:off x="5596823" y="3581393"/>
            <a:ext cx="2254200" cy="393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Deployment</a:t>
            </a:r>
            <a:endParaRPr/>
          </a:p>
        </p:txBody>
      </p:sp>
      <p:sp>
        <p:nvSpPr>
          <p:cNvPr id="75" name="Google Shape;75;p3"/>
          <p:cNvSpPr txBox="1">
            <a:spLocks noGrp="1"/>
          </p:cNvSpPr>
          <p:nvPr>
            <p:ph type="subTitle" idx="20"/>
          </p:nvPr>
        </p:nvSpPr>
        <p:spPr>
          <a:xfrm>
            <a:off x="5591278" y="3817123"/>
            <a:ext cx="2254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Distributing the app through apk</a:t>
            </a:r>
            <a:endParaRPr/>
          </a:p>
        </p:txBody>
      </p:sp>
      <p:sp>
        <p:nvSpPr>
          <p:cNvPr id="76" name="Google Shape;76;p3"/>
          <p:cNvSpPr txBox="1">
            <a:spLocks noGrp="1"/>
          </p:cNvSpPr>
          <p:nvPr>
            <p:ph type="title" idx="21"/>
          </p:nvPr>
        </p:nvSpPr>
        <p:spPr>
          <a:xfrm>
            <a:off x="4847758" y="3812099"/>
            <a:ext cx="630900" cy="420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US"/>
              <a:t>06</a:t>
            </a:r>
            <a:endParaRPr/>
          </a:p>
        </p:txBody>
      </p:sp>
      <p:sp>
        <p:nvSpPr>
          <p:cNvPr id="77" name="Google Shape;77;p3"/>
          <p:cNvSpPr txBox="1">
            <a:spLocks noGrp="1"/>
          </p:cNvSpPr>
          <p:nvPr>
            <p:ph type="subTitle" idx="4"/>
          </p:nvPr>
        </p:nvSpPr>
        <p:spPr>
          <a:xfrm>
            <a:off x="2334394" y="2489081"/>
            <a:ext cx="2636566" cy="393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 Feature prioritization</a:t>
            </a:r>
            <a:endParaRPr/>
          </a:p>
        </p:txBody>
      </p:sp>
      <p:sp>
        <p:nvSpPr>
          <p:cNvPr id="78" name="Google Shape;78;p3"/>
          <p:cNvSpPr txBox="1">
            <a:spLocks noGrp="1"/>
          </p:cNvSpPr>
          <p:nvPr>
            <p:ph type="subTitle" idx="5"/>
          </p:nvPr>
        </p:nvSpPr>
        <p:spPr>
          <a:xfrm>
            <a:off x="2333527" y="2801048"/>
            <a:ext cx="2512458"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Preplanning like designing a logo and finalizing the app name</a:t>
            </a:r>
            <a:endParaRPr/>
          </a:p>
        </p:txBody>
      </p:sp>
      <p:sp>
        <p:nvSpPr>
          <p:cNvPr id="79" name="Google Shape;79;p3"/>
          <p:cNvSpPr txBox="1">
            <a:spLocks noGrp="1"/>
          </p:cNvSpPr>
          <p:nvPr>
            <p:ph type="subTitle" idx="1"/>
          </p:nvPr>
        </p:nvSpPr>
        <p:spPr>
          <a:xfrm>
            <a:off x="2223541" y="1251321"/>
            <a:ext cx="3036008" cy="39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Idea and Conceptualization  </a:t>
            </a:r>
            <a:endParaRPr/>
          </a:p>
        </p:txBody>
      </p:sp>
      <p:sp>
        <p:nvSpPr>
          <p:cNvPr id="80" name="Google Shape;80;p3"/>
          <p:cNvSpPr txBox="1">
            <a:spLocks noGrp="1"/>
          </p:cNvSpPr>
          <p:nvPr>
            <p:ph type="subTitle" idx="2"/>
          </p:nvPr>
        </p:nvSpPr>
        <p:spPr>
          <a:xfrm>
            <a:off x="2238971" y="1548748"/>
            <a:ext cx="2490808" cy="569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Define the pupose and goals of our project and finalise a target audience</a:t>
            </a:r>
            <a:endParaRPr/>
          </a:p>
        </p:txBody>
      </p:sp>
      <p:sp>
        <p:nvSpPr>
          <p:cNvPr id="81" name="Google Shape;81;p3"/>
          <p:cNvSpPr txBox="1">
            <a:spLocks noGrp="1"/>
          </p:cNvSpPr>
          <p:nvPr>
            <p:ph type="subTitle" idx="7"/>
          </p:nvPr>
        </p:nvSpPr>
        <p:spPr>
          <a:xfrm>
            <a:off x="2359075" y="3629099"/>
            <a:ext cx="2253900" cy="393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UI-UX Design</a:t>
            </a:r>
            <a:endParaRPr/>
          </a:p>
        </p:txBody>
      </p:sp>
      <p:sp>
        <p:nvSpPr>
          <p:cNvPr id="82" name="Google Shape;82;p3"/>
          <p:cNvSpPr txBox="1">
            <a:spLocks noGrp="1"/>
          </p:cNvSpPr>
          <p:nvPr>
            <p:ph type="subTitle" idx="8"/>
          </p:nvPr>
        </p:nvSpPr>
        <p:spPr>
          <a:xfrm>
            <a:off x="2359075" y="3903916"/>
            <a:ext cx="2482248"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Designing the Layout of the app by creating wireframes to visualize layout.</a:t>
            </a:r>
            <a:endParaRPr/>
          </a:p>
        </p:txBody>
      </p:sp>
      <p:sp>
        <p:nvSpPr>
          <p:cNvPr id="83" name="Google Shape;83;p3"/>
          <p:cNvSpPr txBox="1">
            <a:spLocks noGrp="1"/>
          </p:cNvSpPr>
          <p:nvPr>
            <p:ph type="subTitle" idx="13"/>
          </p:nvPr>
        </p:nvSpPr>
        <p:spPr>
          <a:xfrm>
            <a:off x="5596823" y="1253121"/>
            <a:ext cx="2254200" cy="393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App Development</a:t>
            </a:r>
            <a:endParaRPr/>
          </a:p>
        </p:txBody>
      </p:sp>
      <p:sp>
        <p:nvSpPr>
          <p:cNvPr id="84" name="Google Shape;84;p3"/>
          <p:cNvSpPr txBox="1">
            <a:spLocks noGrp="1"/>
          </p:cNvSpPr>
          <p:nvPr>
            <p:ph type="subTitle" idx="14"/>
          </p:nvPr>
        </p:nvSpPr>
        <p:spPr>
          <a:xfrm>
            <a:off x="5596823" y="1481192"/>
            <a:ext cx="283387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Writing code in Java to implement the functionality of our app considering optimal performance</a:t>
            </a:r>
            <a:endParaRPr/>
          </a:p>
        </p:txBody>
      </p:sp>
      <p:sp>
        <p:nvSpPr>
          <p:cNvPr id="85" name="Google Shape;85;p3"/>
          <p:cNvSpPr txBox="1">
            <a:spLocks noGrp="1"/>
          </p:cNvSpPr>
          <p:nvPr>
            <p:ph type="title" idx="3"/>
          </p:nvPr>
        </p:nvSpPr>
        <p:spPr>
          <a:xfrm>
            <a:off x="1591728" y="1639847"/>
            <a:ext cx="632700" cy="42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US"/>
              <a:t>01</a:t>
            </a:r>
            <a:endParaRPr/>
          </a:p>
        </p:txBody>
      </p:sp>
      <p:sp>
        <p:nvSpPr>
          <p:cNvPr id="86" name="Google Shape;86;p3"/>
          <p:cNvSpPr txBox="1">
            <a:spLocks noGrp="1"/>
          </p:cNvSpPr>
          <p:nvPr>
            <p:ph type="title" idx="6"/>
          </p:nvPr>
        </p:nvSpPr>
        <p:spPr>
          <a:xfrm>
            <a:off x="1592641" y="2748283"/>
            <a:ext cx="630900" cy="420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US"/>
              <a:t>02</a:t>
            </a:r>
            <a:endParaRPr/>
          </a:p>
        </p:txBody>
      </p:sp>
      <p:sp>
        <p:nvSpPr>
          <p:cNvPr id="87" name="Google Shape;87;p3"/>
          <p:cNvSpPr txBox="1">
            <a:spLocks noGrp="1"/>
          </p:cNvSpPr>
          <p:nvPr>
            <p:ph type="title" idx="9"/>
          </p:nvPr>
        </p:nvSpPr>
        <p:spPr>
          <a:xfrm>
            <a:off x="1592641" y="3812099"/>
            <a:ext cx="630900" cy="420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US"/>
              <a:t>03</a:t>
            </a:r>
            <a:endParaRPr/>
          </a:p>
        </p:txBody>
      </p:sp>
      <p:sp>
        <p:nvSpPr>
          <p:cNvPr id="88" name="Google Shape;88;p3"/>
          <p:cNvSpPr txBox="1">
            <a:spLocks noGrp="1"/>
          </p:cNvSpPr>
          <p:nvPr>
            <p:ph type="title" idx="15"/>
          </p:nvPr>
        </p:nvSpPr>
        <p:spPr>
          <a:xfrm>
            <a:off x="4847758" y="1640747"/>
            <a:ext cx="630900" cy="420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US"/>
              <a:t>04</a:t>
            </a:r>
            <a:endParaRPr/>
          </a:p>
        </p:txBody>
      </p:sp>
      <p:sp>
        <p:nvSpPr>
          <p:cNvPr id="89" name="Google Shape;89;p3"/>
          <p:cNvSpPr txBox="1">
            <a:spLocks noGrp="1"/>
          </p:cNvSpPr>
          <p:nvPr>
            <p:ph type="subTitle" idx="16"/>
          </p:nvPr>
        </p:nvSpPr>
        <p:spPr>
          <a:xfrm>
            <a:off x="5590394" y="2462643"/>
            <a:ext cx="2753505" cy="393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Debugging and Testing</a:t>
            </a:r>
            <a:endParaRPr/>
          </a:p>
        </p:txBody>
      </p:sp>
      <p:sp>
        <p:nvSpPr>
          <p:cNvPr id="90" name="Google Shape;90;p3"/>
          <p:cNvSpPr txBox="1">
            <a:spLocks noGrp="1"/>
          </p:cNvSpPr>
          <p:nvPr>
            <p:ph type="subTitle" idx="17"/>
          </p:nvPr>
        </p:nvSpPr>
        <p:spPr>
          <a:xfrm>
            <a:off x="5591278" y="2729037"/>
            <a:ext cx="2254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Testing on different Android Virtual and Real Devices</a:t>
            </a:r>
            <a:endParaRPr/>
          </a:p>
        </p:txBody>
      </p:sp>
      <p:sp>
        <p:nvSpPr>
          <p:cNvPr id="91" name="Google Shape;91;p3"/>
          <p:cNvSpPr txBox="1">
            <a:spLocks noGrp="1"/>
          </p:cNvSpPr>
          <p:nvPr>
            <p:ph type="title" idx="18"/>
          </p:nvPr>
        </p:nvSpPr>
        <p:spPr>
          <a:xfrm>
            <a:off x="4847758" y="2748283"/>
            <a:ext cx="630900" cy="420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US"/>
              <a:t>05</a:t>
            </a:r>
            <a:endParaRPr/>
          </a:p>
        </p:txBody>
      </p:sp>
      <p:sp>
        <p:nvSpPr>
          <p:cNvPr id="92" name="Google Shape;92;p3"/>
          <p:cNvSpPr/>
          <p:nvPr/>
        </p:nvSpPr>
        <p:spPr>
          <a:xfrm>
            <a:off x="1591735" y="1485800"/>
            <a:ext cx="632673" cy="730491"/>
          </a:xfrm>
          <a:custGeom>
            <a:avLst/>
            <a:gdLst/>
            <a:ahLst/>
            <a:cxnLst/>
            <a:rect l="l" t="t" r="r" b="b"/>
            <a:pathLst>
              <a:path w="145442" h="167929" extrusionOk="0">
                <a:moveTo>
                  <a:pt x="72721" y="167692"/>
                </a:moveTo>
                <a:lnTo>
                  <a:pt x="72815" y="167527"/>
                </a:lnTo>
                <a:lnTo>
                  <a:pt x="401" y="125716"/>
                </a:lnTo>
                <a:lnTo>
                  <a:pt x="401" y="42212"/>
                </a:lnTo>
                <a:lnTo>
                  <a:pt x="72721" y="449"/>
                </a:lnTo>
                <a:lnTo>
                  <a:pt x="145040" y="42212"/>
                </a:lnTo>
                <a:lnTo>
                  <a:pt x="145040" y="125716"/>
                </a:lnTo>
                <a:lnTo>
                  <a:pt x="72626" y="167527"/>
                </a:lnTo>
                <a:lnTo>
                  <a:pt x="72721" y="167692"/>
                </a:lnTo>
                <a:lnTo>
                  <a:pt x="72815" y="167527"/>
                </a:lnTo>
                <a:lnTo>
                  <a:pt x="72721" y="167692"/>
                </a:lnTo>
                <a:lnTo>
                  <a:pt x="72815" y="167881"/>
                </a:lnTo>
                <a:lnTo>
                  <a:pt x="145441" y="125952"/>
                </a:lnTo>
                <a:lnTo>
                  <a:pt x="145441" y="41976"/>
                </a:lnTo>
                <a:lnTo>
                  <a:pt x="72721" y="0"/>
                </a:lnTo>
                <a:lnTo>
                  <a:pt x="0" y="41976"/>
                </a:lnTo>
                <a:lnTo>
                  <a:pt x="0" y="125952"/>
                </a:lnTo>
                <a:lnTo>
                  <a:pt x="72721" y="167928"/>
                </a:lnTo>
                <a:lnTo>
                  <a:pt x="72815" y="167881"/>
                </a:lnTo>
                <a:lnTo>
                  <a:pt x="72721" y="167692"/>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1591735" y="2597225"/>
            <a:ext cx="632673" cy="730491"/>
          </a:xfrm>
          <a:custGeom>
            <a:avLst/>
            <a:gdLst/>
            <a:ahLst/>
            <a:cxnLst/>
            <a:rect l="l" t="t" r="r" b="b"/>
            <a:pathLst>
              <a:path w="145442" h="167929" extrusionOk="0">
                <a:moveTo>
                  <a:pt x="72721" y="167692"/>
                </a:moveTo>
                <a:lnTo>
                  <a:pt x="72815" y="167527"/>
                </a:lnTo>
                <a:lnTo>
                  <a:pt x="401" y="125716"/>
                </a:lnTo>
                <a:lnTo>
                  <a:pt x="401" y="42212"/>
                </a:lnTo>
                <a:lnTo>
                  <a:pt x="72721" y="449"/>
                </a:lnTo>
                <a:lnTo>
                  <a:pt x="145040" y="42212"/>
                </a:lnTo>
                <a:lnTo>
                  <a:pt x="145040" y="125716"/>
                </a:lnTo>
                <a:lnTo>
                  <a:pt x="72626" y="167527"/>
                </a:lnTo>
                <a:lnTo>
                  <a:pt x="72721" y="167692"/>
                </a:lnTo>
                <a:lnTo>
                  <a:pt x="72815" y="167527"/>
                </a:lnTo>
                <a:lnTo>
                  <a:pt x="72721" y="167692"/>
                </a:lnTo>
                <a:lnTo>
                  <a:pt x="72815" y="167881"/>
                </a:lnTo>
                <a:lnTo>
                  <a:pt x="145441" y="125952"/>
                </a:lnTo>
                <a:lnTo>
                  <a:pt x="145441" y="41976"/>
                </a:lnTo>
                <a:lnTo>
                  <a:pt x="72721" y="0"/>
                </a:lnTo>
                <a:lnTo>
                  <a:pt x="0" y="41976"/>
                </a:lnTo>
                <a:lnTo>
                  <a:pt x="0" y="125952"/>
                </a:lnTo>
                <a:lnTo>
                  <a:pt x="72721" y="167928"/>
                </a:lnTo>
                <a:lnTo>
                  <a:pt x="72815" y="167881"/>
                </a:lnTo>
                <a:lnTo>
                  <a:pt x="72721" y="167692"/>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1591735" y="3658048"/>
            <a:ext cx="632673" cy="730491"/>
          </a:xfrm>
          <a:custGeom>
            <a:avLst/>
            <a:gdLst/>
            <a:ahLst/>
            <a:cxnLst/>
            <a:rect l="l" t="t" r="r" b="b"/>
            <a:pathLst>
              <a:path w="145442" h="167929" extrusionOk="0">
                <a:moveTo>
                  <a:pt x="72721" y="167692"/>
                </a:moveTo>
                <a:lnTo>
                  <a:pt x="72815" y="167527"/>
                </a:lnTo>
                <a:lnTo>
                  <a:pt x="401" y="125716"/>
                </a:lnTo>
                <a:lnTo>
                  <a:pt x="401" y="42212"/>
                </a:lnTo>
                <a:lnTo>
                  <a:pt x="72721" y="449"/>
                </a:lnTo>
                <a:lnTo>
                  <a:pt x="145040" y="42212"/>
                </a:lnTo>
                <a:lnTo>
                  <a:pt x="145040" y="125716"/>
                </a:lnTo>
                <a:lnTo>
                  <a:pt x="72626" y="167527"/>
                </a:lnTo>
                <a:lnTo>
                  <a:pt x="72721" y="167692"/>
                </a:lnTo>
                <a:lnTo>
                  <a:pt x="72815" y="167527"/>
                </a:lnTo>
                <a:lnTo>
                  <a:pt x="72721" y="167692"/>
                </a:lnTo>
                <a:lnTo>
                  <a:pt x="72815" y="167881"/>
                </a:lnTo>
                <a:lnTo>
                  <a:pt x="145441" y="125952"/>
                </a:lnTo>
                <a:lnTo>
                  <a:pt x="145441" y="41976"/>
                </a:lnTo>
                <a:lnTo>
                  <a:pt x="72721" y="0"/>
                </a:lnTo>
                <a:lnTo>
                  <a:pt x="0" y="41976"/>
                </a:lnTo>
                <a:lnTo>
                  <a:pt x="0" y="125952"/>
                </a:lnTo>
                <a:lnTo>
                  <a:pt x="72721" y="167928"/>
                </a:lnTo>
                <a:lnTo>
                  <a:pt x="72815" y="167881"/>
                </a:lnTo>
                <a:lnTo>
                  <a:pt x="72721" y="167692"/>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
          <p:cNvSpPr/>
          <p:nvPr/>
        </p:nvSpPr>
        <p:spPr>
          <a:xfrm>
            <a:off x="4846868" y="1485800"/>
            <a:ext cx="632673" cy="730491"/>
          </a:xfrm>
          <a:custGeom>
            <a:avLst/>
            <a:gdLst/>
            <a:ahLst/>
            <a:cxnLst/>
            <a:rect l="l" t="t" r="r" b="b"/>
            <a:pathLst>
              <a:path w="145442" h="167929" extrusionOk="0">
                <a:moveTo>
                  <a:pt x="72721" y="167692"/>
                </a:moveTo>
                <a:lnTo>
                  <a:pt x="72815" y="167527"/>
                </a:lnTo>
                <a:lnTo>
                  <a:pt x="401" y="125716"/>
                </a:lnTo>
                <a:lnTo>
                  <a:pt x="401" y="42212"/>
                </a:lnTo>
                <a:lnTo>
                  <a:pt x="72721" y="449"/>
                </a:lnTo>
                <a:lnTo>
                  <a:pt x="145040" y="42212"/>
                </a:lnTo>
                <a:lnTo>
                  <a:pt x="145040" y="125716"/>
                </a:lnTo>
                <a:lnTo>
                  <a:pt x="72626" y="167527"/>
                </a:lnTo>
                <a:lnTo>
                  <a:pt x="72721" y="167692"/>
                </a:lnTo>
                <a:lnTo>
                  <a:pt x="72815" y="167527"/>
                </a:lnTo>
                <a:lnTo>
                  <a:pt x="72721" y="167692"/>
                </a:lnTo>
                <a:lnTo>
                  <a:pt x="72815" y="167881"/>
                </a:lnTo>
                <a:lnTo>
                  <a:pt x="145441" y="125952"/>
                </a:lnTo>
                <a:lnTo>
                  <a:pt x="145441" y="41976"/>
                </a:lnTo>
                <a:lnTo>
                  <a:pt x="72721" y="0"/>
                </a:lnTo>
                <a:lnTo>
                  <a:pt x="0" y="41976"/>
                </a:lnTo>
                <a:lnTo>
                  <a:pt x="0" y="125952"/>
                </a:lnTo>
                <a:lnTo>
                  <a:pt x="72721" y="167928"/>
                </a:lnTo>
                <a:lnTo>
                  <a:pt x="72815" y="167881"/>
                </a:lnTo>
                <a:lnTo>
                  <a:pt x="72721" y="167692"/>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3"/>
          <p:cNvSpPr/>
          <p:nvPr/>
        </p:nvSpPr>
        <p:spPr>
          <a:xfrm>
            <a:off x="4846868" y="2597225"/>
            <a:ext cx="632673" cy="730491"/>
          </a:xfrm>
          <a:custGeom>
            <a:avLst/>
            <a:gdLst/>
            <a:ahLst/>
            <a:cxnLst/>
            <a:rect l="l" t="t" r="r" b="b"/>
            <a:pathLst>
              <a:path w="145442" h="167929" extrusionOk="0">
                <a:moveTo>
                  <a:pt x="72721" y="167692"/>
                </a:moveTo>
                <a:lnTo>
                  <a:pt x="72815" y="167527"/>
                </a:lnTo>
                <a:lnTo>
                  <a:pt x="401" y="125716"/>
                </a:lnTo>
                <a:lnTo>
                  <a:pt x="401" y="42212"/>
                </a:lnTo>
                <a:lnTo>
                  <a:pt x="72721" y="449"/>
                </a:lnTo>
                <a:lnTo>
                  <a:pt x="145040" y="42212"/>
                </a:lnTo>
                <a:lnTo>
                  <a:pt x="145040" y="125716"/>
                </a:lnTo>
                <a:lnTo>
                  <a:pt x="72626" y="167527"/>
                </a:lnTo>
                <a:lnTo>
                  <a:pt x="72721" y="167692"/>
                </a:lnTo>
                <a:lnTo>
                  <a:pt x="72815" y="167527"/>
                </a:lnTo>
                <a:lnTo>
                  <a:pt x="72721" y="167692"/>
                </a:lnTo>
                <a:lnTo>
                  <a:pt x="72815" y="167881"/>
                </a:lnTo>
                <a:lnTo>
                  <a:pt x="145441" y="125952"/>
                </a:lnTo>
                <a:lnTo>
                  <a:pt x="145441" y="41976"/>
                </a:lnTo>
                <a:lnTo>
                  <a:pt x="72721" y="0"/>
                </a:lnTo>
                <a:lnTo>
                  <a:pt x="0" y="41976"/>
                </a:lnTo>
                <a:lnTo>
                  <a:pt x="0" y="125952"/>
                </a:lnTo>
                <a:lnTo>
                  <a:pt x="72721" y="167928"/>
                </a:lnTo>
                <a:lnTo>
                  <a:pt x="72815" y="167881"/>
                </a:lnTo>
                <a:lnTo>
                  <a:pt x="72721" y="167692"/>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4846868" y="3658048"/>
            <a:ext cx="632673" cy="730491"/>
          </a:xfrm>
          <a:custGeom>
            <a:avLst/>
            <a:gdLst/>
            <a:ahLst/>
            <a:cxnLst/>
            <a:rect l="l" t="t" r="r" b="b"/>
            <a:pathLst>
              <a:path w="145442" h="167929" extrusionOk="0">
                <a:moveTo>
                  <a:pt x="72721" y="167692"/>
                </a:moveTo>
                <a:lnTo>
                  <a:pt x="72815" y="167527"/>
                </a:lnTo>
                <a:lnTo>
                  <a:pt x="401" y="125716"/>
                </a:lnTo>
                <a:lnTo>
                  <a:pt x="401" y="42212"/>
                </a:lnTo>
                <a:lnTo>
                  <a:pt x="72721" y="449"/>
                </a:lnTo>
                <a:lnTo>
                  <a:pt x="145040" y="42212"/>
                </a:lnTo>
                <a:lnTo>
                  <a:pt x="145040" y="125716"/>
                </a:lnTo>
                <a:lnTo>
                  <a:pt x="72626" y="167527"/>
                </a:lnTo>
                <a:lnTo>
                  <a:pt x="72721" y="167692"/>
                </a:lnTo>
                <a:lnTo>
                  <a:pt x="72815" y="167527"/>
                </a:lnTo>
                <a:lnTo>
                  <a:pt x="72721" y="167692"/>
                </a:lnTo>
                <a:lnTo>
                  <a:pt x="72815" y="167881"/>
                </a:lnTo>
                <a:lnTo>
                  <a:pt x="145441" y="125952"/>
                </a:lnTo>
                <a:lnTo>
                  <a:pt x="145441" y="41976"/>
                </a:lnTo>
                <a:lnTo>
                  <a:pt x="72721" y="0"/>
                </a:lnTo>
                <a:lnTo>
                  <a:pt x="0" y="41976"/>
                </a:lnTo>
                <a:lnTo>
                  <a:pt x="0" y="125952"/>
                </a:lnTo>
                <a:lnTo>
                  <a:pt x="72721" y="167928"/>
                </a:lnTo>
                <a:lnTo>
                  <a:pt x="72815" y="167881"/>
                </a:lnTo>
                <a:lnTo>
                  <a:pt x="72721" y="167692"/>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p:nvPr/>
        </p:nvSpPr>
        <p:spPr>
          <a:xfrm>
            <a:off x="1850007" y="1600724"/>
            <a:ext cx="1964943" cy="2268624"/>
          </a:xfrm>
          <a:custGeom>
            <a:avLst/>
            <a:gdLst/>
            <a:ahLst/>
            <a:cxnLst/>
            <a:rect l="l" t="t" r="r" b="b"/>
            <a:pathLst>
              <a:path w="145041" h="167457" extrusionOk="0">
                <a:moveTo>
                  <a:pt x="72509" y="167456"/>
                </a:moveTo>
                <a:lnTo>
                  <a:pt x="1" y="125598"/>
                </a:lnTo>
                <a:lnTo>
                  <a:pt x="1" y="41858"/>
                </a:lnTo>
                <a:lnTo>
                  <a:pt x="72509" y="0"/>
                </a:lnTo>
                <a:lnTo>
                  <a:pt x="145040" y="41858"/>
                </a:lnTo>
                <a:lnTo>
                  <a:pt x="145040" y="125598"/>
                </a:lnTo>
                <a:lnTo>
                  <a:pt x="72509" y="167456"/>
                </a:lnTo>
                <a:close/>
              </a:path>
            </a:pathLst>
          </a:custGeom>
          <a:gradFill>
            <a:gsLst>
              <a:gs pos="0">
                <a:srgbClr val="434343"/>
              </a:gs>
              <a:gs pos="100000">
                <a:srgbClr val="393939"/>
              </a:gs>
            </a:gsLst>
            <a:lin ang="5400700" scaled="0"/>
          </a:gradFill>
          <a:ln w="19050" cap="flat" cmpd="sng">
            <a:solidFill>
              <a:schemeClr val="accent1"/>
            </a:solidFill>
            <a:prstDash val="solid"/>
            <a:round/>
            <a:headEnd type="none" w="sm" len="sm"/>
            <a:tailEnd type="none" w="sm" len="sm"/>
          </a:ln>
          <a:effectLst>
            <a:outerShdw blurRad="257175" dist="123825" dir="5400000" algn="bl" rotWithShape="0">
              <a:srgbClr val="000000">
                <a:alpha val="3372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txBox="1">
            <a:spLocks noGrp="1"/>
          </p:cNvSpPr>
          <p:nvPr>
            <p:ph type="title"/>
          </p:nvPr>
        </p:nvSpPr>
        <p:spPr>
          <a:xfrm>
            <a:off x="4486443" y="473600"/>
            <a:ext cx="292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200"/>
              <a:buNone/>
            </a:pPr>
            <a:r>
              <a:rPr lang="en-US"/>
              <a:t>Idea and Conceptualization  </a:t>
            </a:r>
            <a:endParaRPr/>
          </a:p>
        </p:txBody>
      </p:sp>
      <p:sp>
        <p:nvSpPr>
          <p:cNvPr id="104" name="Google Shape;104;p4"/>
          <p:cNvSpPr txBox="1">
            <a:spLocks noGrp="1"/>
          </p:cNvSpPr>
          <p:nvPr>
            <p:ph type="subTitle" idx="1"/>
          </p:nvPr>
        </p:nvSpPr>
        <p:spPr>
          <a:xfrm>
            <a:off x="4862000" y="1794650"/>
            <a:ext cx="2407500" cy="39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endParaRPr/>
          </a:p>
        </p:txBody>
      </p:sp>
      <p:sp>
        <p:nvSpPr>
          <p:cNvPr id="105" name="Google Shape;105;p4"/>
          <p:cNvSpPr txBox="1">
            <a:spLocks noGrp="1"/>
          </p:cNvSpPr>
          <p:nvPr>
            <p:ph type="subTitle" idx="2"/>
          </p:nvPr>
        </p:nvSpPr>
        <p:spPr>
          <a:xfrm>
            <a:off x="4486443" y="1662493"/>
            <a:ext cx="3996250" cy="143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We clearly decided the target audience for the app, which includes individuals with visual impairments, reading disabilities, or anyone who requires assistance in accessing text-based information. Then we brainstormed and listed down the essential features that the app should include to fulfill its purpose. This included image selection , text processing, text editing, text-to-speech conversion ,offline mode, and integration with other apps</a:t>
            </a:r>
            <a:endParaRPr/>
          </a:p>
        </p:txBody>
      </p:sp>
      <p:sp>
        <p:nvSpPr>
          <p:cNvPr id="106" name="Google Shape;106;p4"/>
          <p:cNvSpPr txBox="1"/>
          <p:nvPr/>
        </p:nvSpPr>
        <p:spPr>
          <a:xfrm>
            <a:off x="2427022" y="2180364"/>
            <a:ext cx="1387928" cy="15388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0" b="0" i="0" u="none" strike="noStrike" cap="none">
                <a:solidFill>
                  <a:schemeClr val="lt1"/>
                </a:solidFill>
                <a:latin typeface="Teko Medium"/>
                <a:ea typeface="Teko Medium"/>
                <a:cs typeface="Teko Medium"/>
                <a:sym typeface="Teko Medium"/>
              </a:rPr>
              <a:t>01</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p:nvPr/>
        </p:nvSpPr>
        <p:spPr>
          <a:xfrm>
            <a:off x="1850007" y="1600724"/>
            <a:ext cx="1964943" cy="2268624"/>
          </a:xfrm>
          <a:custGeom>
            <a:avLst/>
            <a:gdLst/>
            <a:ahLst/>
            <a:cxnLst/>
            <a:rect l="l" t="t" r="r" b="b"/>
            <a:pathLst>
              <a:path w="145041" h="167457" extrusionOk="0">
                <a:moveTo>
                  <a:pt x="72509" y="167456"/>
                </a:moveTo>
                <a:lnTo>
                  <a:pt x="1" y="125598"/>
                </a:lnTo>
                <a:lnTo>
                  <a:pt x="1" y="41858"/>
                </a:lnTo>
                <a:lnTo>
                  <a:pt x="72509" y="0"/>
                </a:lnTo>
                <a:lnTo>
                  <a:pt x="145040" y="41858"/>
                </a:lnTo>
                <a:lnTo>
                  <a:pt x="145040" y="125598"/>
                </a:lnTo>
                <a:lnTo>
                  <a:pt x="72509" y="167456"/>
                </a:lnTo>
                <a:close/>
              </a:path>
            </a:pathLst>
          </a:custGeom>
          <a:gradFill>
            <a:gsLst>
              <a:gs pos="0">
                <a:srgbClr val="434343"/>
              </a:gs>
              <a:gs pos="100000">
                <a:srgbClr val="393939"/>
              </a:gs>
            </a:gsLst>
            <a:lin ang="5400700" scaled="0"/>
          </a:gradFill>
          <a:ln w="19050" cap="flat" cmpd="sng">
            <a:solidFill>
              <a:schemeClr val="accent1"/>
            </a:solidFill>
            <a:prstDash val="solid"/>
            <a:round/>
            <a:headEnd type="none" w="sm" len="sm"/>
            <a:tailEnd type="none" w="sm" len="sm"/>
          </a:ln>
          <a:effectLst>
            <a:outerShdw blurRad="257175" dist="123825" dir="5400000" algn="bl" rotWithShape="0">
              <a:srgbClr val="000000">
                <a:alpha val="3372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
          <p:cNvSpPr txBox="1">
            <a:spLocks noGrp="1"/>
          </p:cNvSpPr>
          <p:nvPr>
            <p:ph type="title"/>
          </p:nvPr>
        </p:nvSpPr>
        <p:spPr>
          <a:xfrm>
            <a:off x="4391965" y="379576"/>
            <a:ext cx="240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US"/>
              <a:t> Feature prioritization</a:t>
            </a:r>
            <a:br>
              <a:rPr lang="en-US"/>
            </a:br>
            <a:endParaRPr/>
          </a:p>
        </p:txBody>
      </p:sp>
      <p:sp>
        <p:nvSpPr>
          <p:cNvPr id="113" name="Google Shape;113;p5"/>
          <p:cNvSpPr txBox="1">
            <a:spLocks noGrp="1"/>
          </p:cNvSpPr>
          <p:nvPr>
            <p:ph type="subTitle" idx="1"/>
          </p:nvPr>
        </p:nvSpPr>
        <p:spPr>
          <a:xfrm>
            <a:off x="4862000" y="1794650"/>
            <a:ext cx="2407500" cy="39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endParaRPr/>
          </a:p>
        </p:txBody>
      </p:sp>
      <p:sp>
        <p:nvSpPr>
          <p:cNvPr id="114" name="Google Shape;114;p5"/>
          <p:cNvSpPr txBox="1">
            <a:spLocks noGrp="1"/>
          </p:cNvSpPr>
          <p:nvPr>
            <p:ph type="subTitle" idx="2"/>
          </p:nvPr>
        </p:nvSpPr>
        <p:spPr>
          <a:xfrm>
            <a:off x="4391965" y="1600724"/>
            <a:ext cx="4094222" cy="28768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a:t>We decided our app name  to be "VSpeak" as an amalgamation of "Vidushi" and "Sakshi,"and together it sounds like “We speak ” meaning our app serves as a voice for the visually impaired and those with reading disabilities.</a:t>
            </a:r>
            <a:endParaRPr/>
          </a:p>
          <a:p>
            <a:pPr marL="0" lvl="0" indent="0" algn="l" rtl="0">
              <a:lnSpc>
                <a:spcPct val="100000"/>
              </a:lnSpc>
              <a:spcBef>
                <a:spcPts val="1600"/>
              </a:spcBef>
              <a:spcAft>
                <a:spcPts val="1600"/>
              </a:spcAft>
              <a:buSzPts val="1600"/>
              <a:buNone/>
            </a:pPr>
            <a:r>
              <a:rPr lang="en-US"/>
              <a:t>The logo of our app is meticulously crafted to symbolize conversion, reflecting our commitment to transforming text into audible speech, thus bridging communication barriers and fostering inclusivity.</a:t>
            </a:r>
            <a:endParaRPr/>
          </a:p>
        </p:txBody>
      </p:sp>
      <p:sp>
        <p:nvSpPr>
          <p:cNvPr id="115" name="Google Shape;115;p5"/>
          <p:cNvSpPr txBox="1"/>
          <p:nvPr/>
        </p:nvSpPr>
        <p:spPr>
          <a:xfrm>
            <a:off x="2427022" y="2180364"/>
            <a:ext cx="1387928" cy="15388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0" b="0" i="0" u="none" strike="noStrike" cap="none">
                <a:solidFill>
                  <a:schemeClr val="lt1"/>
                </a:solidFill>
                <a:latin typeface="Teko Medium"/>
                <a:ea typeface="Teko Medium"/>
                <a:cs typeface="Teko Medium"/>
                <a:sym typeface="Teko Medium"/>
              </a:rPr>
              <a:t>02</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ctrTitle"/>
          </p:nvPr>
        </p:nvSpPr>
        <p:spPr>
          <a:xfrm>
            <a:off x="1955247" y="111077"/>
            <a:ext cx="5772300" cy="1497287"/>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7200"/>
              <a:buNone/>
            </a:pPr>
            <a:r>
              <a:rPr lang="en-US"/>
              <a:t>APP LOGO</a:t>
            </a:r>
            <a:endParaRPr/>
          </a:p>
        </p:txBody>
      </p:sp>
      <p:sp>
        <p:nvSpPr>
          <p:cNvPr id="121" name="Google Shape;121;p6"/>
          <p:cNvSpPr txBox="1">
            <a:spLocks noGrp="1"/>
          </p:cNvSpPr>
          <p:nvPr>
            <p:ph type="subTitle" idx="1"/>
          </p:nvPr>
        </p:nvSpPr>
        <p:spPr>
          <a:xfrm>
            <a:off x="1685850" y="3157632"/>
            <a:ext cx="5772300" cy="56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endParaRPr/>
          </a:p>
        </p:txBody>
      </p:sp>
      <p:pic>
        <p:nvPicPr>
          <p:cNvPr id="122" name="Google Shape;122;p6" descr="A logo with a green circle and black lines&#10;&#10;Description automatically generated"/>
          <p:cNvPicPr preferRelativeResize="0"/>
          <p:nvPr/>
        </p:nvPicPr>
        <p:blipFill rotWithShape="1">
          <a:blip r:embed="rId3">
            <a:alphaModFix/>
          </a:blip>
          <a:srcRect l="13561" t="13099" r="14015" b="9608"/>
          <a:stretch/>
        </p:blipFill>
        <p:spPr>
          <a:xfrm>
            <a:off x="3543275" y="1451295"/>
            <a:ext cx="2702403" cy="35522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p:nvPr/>
        </p:nvSpPr>
        <p:spPr>
          <a:xfrm>
            <a:off x="1850007" y="1600724"/>
            <a:ext cx="1964943" cy="2268624"/>
          </a:xfrm>
          <a:custGeom>
            <a:avLst/>
            <a:gdLst/>
            <a:ahLst/>
            <a:cxnLst/>
            <a:rect l="l" t="t" r="r" b="b"/>
            <a:pathLst>
              <a:path w="145041" h="167457" extrusionOk="0">
                <a:moveTo>
                  <a:pt x="72509" y="167456"/>
                </a:moveTo>
                <a:lnTo>
                  <a:pt x="1" y="125598"/>
                </a:lnTo>
                <a:lnTo>
                  <a:pt x="1" y="41858"/>
                </a:lnTo>
                <a:lnTo>
                  <a:pt x="72509" y="0"/>
                </a:lnTo>
                <a:lnTo>
                  <a:pt x="145040" y="41858"/>
                </a:lnTo>
                <a:lnTo>
                  <a:pt x="145040" y="125598"/>
                </a:lnTo>
                <a:lnTo>
                  <a:pt x="72509" y="167456"/>
                </a:lnTo>
                <a:close/>
              </a:path>
            </a:pathLst>
          </a:custGeom>
          <a:gradFill>
            <a:gsLst>
              <a:gs pos="0">
                <a:srgbClr val="434343"/>
              </a:gs>
              <a:gs pos="100000">
                <a:srgbClr val="393939"/>
              </a:gs>
            </a:gsLst>
            <a:lin ang="5400700" scaled="0"/>
          </a:gradFill>
          <a:ln w="19050" cap="flat" cmpd="sng">
            <a:solidFill>
              <a:schemeClr val="accent1"/>
            </a:solidFill>
            <a:prstDash val="solid"/>
            <a:round/>
            <a:headEnd type="none" w="sm" len="sm"/>
            <a:tailEnd type="none" w="sm" len="sm"/>
          </a:ln>
          <a:effectLst>
            <a:outerShdw blurRad="257175" dist="123825" dir="5400000" algn="bl" rotWithShape="0">
              <a:srgbClr val="000000">
                <a:alpha val="3372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7"/>
          <p:cNvSpPr txBox="1">
            <a:spLocks noGrp="1"/>
          </p:cNvSpPr>
          <p:nvPr>
            <p:ph type="title"/>
          </p:nvPr>
        </p:nvSpPr>
        <p:spPr>
          <a:xfrm>
            <a:off x="4862000" y="365160"/>
            <a:ext cx="292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200"/>
              <a:buNone/>
            </a:pPr>
            <a:r>
              <a:rPr lang="en-US"/>
              <a:t>UI-UX Design</a:t>
            </a:r>
            <a:endParaRPr/>
          </a:p>
        </p:txBody>
      </p:sp>
      <p:sp>
        <p:nvSpPr>
          <p:cNvPr id="129" name="Google Shape;129;p7"/>
          <p:cNvSpPr txBox="1">
            <a:spLocks noGrp="1"/>
          </p:cNvSpPr>
          <p:nvPr>
            <p:ph type="subTitle" idx="1"/>
          </p:nvPr>
        </p:nvSpPr>
        <p:spPr>
          <a:xfrm>
            <a:off x="4862000" y="1794650"/>
            <a:ext cx="2407500" cy="39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endParaRPr/>
          </a:p>
        </p:txBody>
      </p:sp>
      <p:sp>
        <p:nvSpPr>
          <p:cNvPr id="130" name="Google Shape;130;p7"/>
          <p:cNvSpPr txBox="1">
            <a:spLocks noGrp="1"/>
          </p:cNvSpPr>
          <p:nvPr>
            <p:ph type="subTitle" idx="2"/>
          </p:nvPr>
        </p:nvSpPr>
        <p:spPr>
          <a:xfrm>
            <a:off x="4862000" y="1287631"/>
            <a:ext cx="3294121" cy="143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Android Studio's Layout Editor provides a visual interface for designing app layouts using XML or drag-and-drop components.Utilize ConstraintLayout, a flexible layout manager, to create responsive UIs that adapt to different screen sizes and orientations.</a:t>
            </a:r>
            <a:endParaRPr/>
          </a:p>
        </p:txBody>
      </p:sp>
      <p:sp>
        <p:nvSpPr>
          <p:cNvPr id="131" name="Google Shape;131;p7"/>
          <p:cNvSpPr txBox="1"/>
          <p:nvPr/>
        </p:nvSpPr>
        <p:spPr>
          <a:xfrm>
            <a:off x="2427022" y="2180364"/>
            <a:ext cx="1387928" cy="15388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0" b="0" i="0" u="none" strike="noStrike" cap="none">
                <a:solidFill>
                  <a:schemeClr val="lt1"/>
                </a:solidFill>
                <a:latin typeface="Teko Medium"/>
                <a:ea typeface="Teko Medium"/>
                <a:cs typeface="Teko Medium"/>
                <a:sym typeface="Teko Medium"/>
              </a:rPr>
              <a:t>03</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p:nvPr/>
        </p:nvSpPr>
        <p:spPr>
          <a:xfrm>
            <a:off x="1850007" y="1600724"/>
            <a:ext cx="1964943" cy="2268624"/>
          </a:xfrm>
          <a:custGeom>
            <a:avLst/>
            <a:gdLst/>
            <a:ahLst/>
            <a:cxnLst/>
            <a:rect l="l" t="t" r="r" b="b"/>
            <a:pathLst>
              <a:path w="145041" h="167457" extrusionOk="0">
                <a:moveTo>
                  <a:pt x="72509" y="167456"/>
                </a:moveTo>
                <a:lnTo>
                  <a:pt x="1" y="125598"/>
                </a:lnTo>
                <a:lnTo>
                  <a:pt x="1" y="41858"/>
                </a:lnTo>
                <a:lnTo>
                  <a:pt x="72509" y="0"/>
                </a:lnTo>
                <a:lnTo>
                  <a:pt x="145040" y="41858"/>
                </a:lnTo>
                <a:lnTo>
                  <a:pt x="145040" y="125598"/>
                </a:lnTo>
                <a:lnTo>
                  <a:pt x="72509" y="167456"/>
                </a:lnTo>
                <a:close/>
              </a:path>
            </a:pathLst>
          </a:custGeom>
          <a:gradFill>
            <a:gsLst>
              <a:gs pos="0">
                <a:srgbClr val="434343"/>
              </a:gs>
              <a:gs pos="100000">
                <a:srgbClr val="393939"/>
              </a:gs>
            </a:gsLst>
            <a:lin ang="5400700" scaled="0"/>
          </a:gradFill>
          <a:ln w="19050" cap="flat" cmpd="sng">
            <a:solidFill>
              <a:schemeClr val="accent1"/>
            </a:solidFill>
            <a:prstDash val="solid"/>
            <a:round/>
            <a:headEnd type="none" w="sm" len="sm"/>
            <a:tailEnd type="none" w="sm" len="sm"/>
          </a:ln>
          <a:effectLst>
            <a:outerShdw blurRad="257175" dist="123825" dir="5400000" algn="bl" rotWithShape="0">
              <a:srgbClr val="000000">
                <a:alpha val="3372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8"/>
          <p:cNvSpPr txBox="1">
            <a:spLocks noGrp="1"/>
          </p:cNvSpPr>
          <p:nvPr>
            <p:ph type="title"/>
          </p:nvPr>
        </p:nvSpPr>
        <p:spPr>
          <a:xfrm>
            <a:off x="4276978" y="516881"/>
            <a:ext cx="292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US"/>
              <a:t>App Development</a:t>
            </a:r>
            <a:br>
              <a:rPr lang="en-US"/>
            </a:br>
            <a:endParaRPr/>
          </a:p>
        </p:txBody>
      </p:sp>
      <p:sp>
        <p:nvSpPr>
          <p:cNvPr id="138" name="Google Shape;138;p8"/>
          <p:cNvSpPr txBox="1">
            <a:spLocks noGrp="1"/>
          </p:cNvSpPr>
          <p:nvPr>
            <p:ph type="subTitle" idx="1"/>
          </p:nvPr>
        </p:nvSpPr>
        <p:spPr>
          <a:xfrm>
            <a:off x="4862000" y="1794650"/>
            <a:ext cx="2407500" cy="39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endParaRPr/>
          </a:p>
        </p:txBody>
      </p:sp>
      <p:sp>
        <p:nvSpPr>
          <p:cNvPr id="139" name="Google Shape;139;p8"/>
          <p:cNvSpPr txBox="1">
            <a:spLocks noGrp="1"/>
          </p:cNvSpPr>
          <p:nvPr>
            <p:ph type="subTitle" idx="2"/>
          </p:nvPr>
        </p:nvSpPr>
        <p:spPr>
          <a:xfrm>
            <a:off x="4276978" y="1039330"/>
            <a:ext cx="4156729" cy="143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We used Android Studio to write, debug, and test their code. It is the official integrated development environment (IDE) for Android app development for creating mobile applications for Android devices using the Java and the Android SDK (Software Development Kit). They start by creating a new Android project. Then, we implemented the app's functionality by writing Java code. This included handling user interactions, accessing device features like the camera, making network requests, and storing data remotely. Then we used Android's set of APIs and libraries to build components of the app.</a:t>
            </a:r>
            <a:endParaRPr/>
          </a:p>
        </p:txBody>
      </p:sp>
      <p:sp>
        <p:nvSpPr>
          <p:cNvPr id="140" name="Google Shape;140;p8"/>
          <p:cNvSpPr txBox="1"/>
          <p:nvPr/>
        </p:nvSpPr>
        <p:spPr>
          <a:xfrm>
            <a:off x="2427022" y="2180364"/>
            <a:ext cx="1387928" cy="15388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0" b="0" i="0" u="none" strike="noStrike" cap="none">
                <a:solidFill>
                  <a:schemeClr val="lt1"/>
                </a:solidFill>
                <a:latin typeface="Teko Medium"/>
                <a:ea typeface="Teko Medium"/>
                <a:cs typeface="Teko Medium"/>
                <a:sym typeface="Teko Medium"/>
              </a:rPr>
              <a:t>04</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p:nvPr/>
        </p:nvSpPr>
        <p:spPr>
          <a:xfrm>
            <a:off x="1850007" y="1600724"/>
            <a:ext cx="1964943" cy="2268624"/>
          </a:xfrm>
          <a:custGeom>
            <a:avLst/>
            <a:gdLst/>
            <a:ahLst/>
            <a:cxnLst/>
            <a:rect l="l" t="t" r="r" b="b"/>
            <a:pathLst>
              <a:path w="145041" h="167457" extrusionOk="0">
                <a:moveTo>
                  <a:pt x="72509" y="167456"/>
                </a:moveTo>
                <a:lnTo>
                  <a:pt x="1" y="125598"/>
                </a:lnTo>
                <a:lnTo>
                  <a:pt x="1" y="41858"/>
                </a:lnTo>
                <a:lnTo>
                  <a:pt x="72509" y="0"/>
                </a:lnTo>
                <a:lnTo>
                  <a:pt x="145040" y="41858"/>
                </a:lnTo>
                <a:lnTo>
                  <a:pt x="145040" y="125598"/>
                </a:lnTo>
                <a:lnTo>
                  <a:pt x="72509" y="167456"/>
                </a:lnTo>
                <a:close/>
              </a:path>
            </a:pathLst>
          </a:custGeom>
          <a:gradFill>
            <a:gsLst>
              <a:gs pos="0">
                <a:srgbClr val="434343"/>
              </a:gs>
              <a:gs pos="100000">
                <a:srgbClr val="393939"/>
              </a:gs>
            </a:gsLst>
            <a:lin ang="5400700" scaled="0"/>
          </a:gradFill>
          <a:ln w="19050" cap="flat" cmpd="sng">
            <a:solidFill>
              <a:schemeClr val="accent1"/>
            </a:solidFill>
            <a:prstDash val="solid"/>
            <a:round/>
            <a:headEnd type="none" w="sm" len="sm"/>
            <a:tailEnd type="none" w="sm" len="sm"/>
          </a:ln>
          <a:effectLst>
            <a:outerShdw blurRad="257175" dist="123825" dir="5400000" algn="bl" rotWithShape="0">
              <a:srgbClr val="000000">
                <a:alpha val="3372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9"/>
          <p:cNvSpPr txBox="1">
            <a:spLocks noGrp="1"/>
          </p:cNvSpPr>
          <p:nvPr>
            <p:ph type="title"/>
          </p:nvPr>
        </p:nvSpPr>
        <p:spPr>
          <a:xfrm>
            <a:off x="4862000" y="305772"/>
            <a:ext cx="292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200"/>
              <a:buNone/>
            </a:pPr>
            <a:r>
              <a:rPr lang="en-US"/>
              <a:t>Debugging and Testing</a:t>
            </a:r>
            <a:endParaRPr/>
          </a:p>
        </p:txBody>
      </p:sp>
      <p:sp>
        <p:nvSpPr>
          <p:cNvPr id="147" name="Google Shape;147;p9"/>
          <p:cNvSpPr txBox="1">
            <a:spLocks noGrp="1"/>
          </p:cNvSpPr>
          <p:nvPr>
            <p:ph type="subTitle" idx="1"/>
          </p:nvPr>
        </p:nvSpPr>
        <p:spPr>
          <a:xfrm>
            <a:off x="4862000" y="1794650"/>
            <a:ext cx="2407500" cy="39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endParaRPr/>
          </a:p>
        </p:txBody>
      </p:sp>
      <p:sp>
        <p:nvSpPr>
          <p:cNvPr id="148" name="Google Shape;148;p9"/>
          <p:cNvSpPr txBox="1">
            <a:spLocks noGrp="1"/>
          </p:cNvSpPr>
          <p:nvPr>
            <p:ph type="subTitle" idx="2"/>
          </p:nvPr>
        </p:nvSpPr>
        <p:spPr>
          <a:xfrm>
            <a:off x="4862000" y="1355272"/>
            <a:ext cx="3285957" cy="188577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600"/>
              <a:buNone/>
            </a:pPr>
            <a:r>
              <a:rPr lang="en-US"/>
              <a:t>Android Studio provides robust debugging tools, including breakpoints, watches, and variable inspection, to identify and resolve issues in your code.We tested our app on virtual devices with different Android versions and screen resolutions to ensure compatibility and responsiveness.We also enabled USB debugging on physical devices to deploy and debug directly from Android Studio, facilitating real-world testing scenarios.</a:t>
            </a:r>
            <a:endParaRPr/>
          </a:p>
        </p:txBody>
      </p:sp>
      <p:sp>
        <p:nvSpPr>
          <p:cNvPr id="149" name="Google Shape;149;p9"/>
          <p:cNvSpPr txBox="1"/>
          <p:nvPr/>
        </p:nvSpPr>
        <p:spPr>
          <a:xfrm>
            <a:off x="2427022" y="2180364"/>
            <a:ext cx="1387928" cy="15388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0" b="0" i="0" u="none" strike="noStrike" cap="none">
                <a:solidFill>
                  <a:schemeClr val="lt1"/>
                </a:solidFill>
                <a:latin typeface="Teko Medium"/>
                <a:ea typeface="Teko Medium"/>
                <a:cs typeface="Teko Medium"/>
                <a:sym typeface="Teko Medium"/>
              </a:rPr>
              <a:t>05</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Honeycomb Project Proposal by Slidesgo">
  <a:themeElements>
    <a:clrScheme name="Simple Light">
      <a:dk1>
        <a:srgbClr val="000000"/>
      </a:dk1>
      <a:lt1>
        <a:srgbClr val="FFFFFF"/>
      </a:lt1>
      <a:dk2>
        <a:srgbClr val="595959"/>
      </a:dk2>
      <a:lt2>
        <a:srgbClr val="EEEEEE"/>
      </a:lt2>
      <a:accent1>
        <a:srgbClr val="00C3FF"/>
      </a:accent1>
      <a:accent2>
        <a:srgbClr val="0094FF"/>
      </a:accent2>
      <a:accent3>
        <a:srgbClr val="383838"/>
      </a:accent3>
      <a:accent4>
        <a:srgbClr val="00BBFF"/>
      </a:accent4>
      <a:accent5>
        <a:srgbClr val="0094FF"/>
      </a:accent5>
      <a:accent6>
        <a:srgbClr val="38383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29</Slides>
  <Notes>29</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Honeycomb Project Proposal by Slidesgo</vt:lpstr>
      <vt:lpstr>IMAGE TO TEXT TO SPEECH CONVERTER</vt:lpstr>
      <vt:lpstr>PROBLEM STATEMENT</vt:lpstr>
      <vt:lpstr>PROCEDURE WE ADOPTED </vt:lpstr>
      <vt:lpstr>Idea and Conceptualization  </vt:lpstr>
      <vt:lpstr> Feature prioritization </vt:lpstr>
      <vt:lpstr>APP LOGO</vt:lpstr>
      <vt:lpstr>UI-UX Design</vt:lpstr>
      <vt:lpstr>App Development </vt:lpstr>
      <vt:lpstr>Debugging and Testing</vt:lpstr>
      <vt:lpstr>Deployment</vt:lpstr>
      <vt:lpstr>APP UI/UX</vt:lpstr>
      <vt:lpstr>PowerPoint Presentation</vt:lpstr>
      <vt:lpstr>PowerPoint Presentation</vt:lpstr>
      <vt:lpstr>BASIC OVERVIEW OF OUR CODE FOR MOBILE APPLICATION</vt:lpstr>
      <vt:lpstr>Import Statements</vt:lpstr>
      <vt:lpstr>PowerPoint Presentation</vt:lpstr>
      <vt:lpstr>PowerPoint Presentation</vt:lpstr>
      <vt:lpstr>PowerPoint Presentation</vt:lpstr>
      <vt:lpstr>PowerPoint Presentation</vt:lpstr>
      <vt:lpstr>PowerPoint Presentation</vt:lpstr>
      <vt:lpstr>PowerPoint Presentation</vt:lpstr>
      <vt:lpstr>WEB APP UI/UX</vt:lpstr>
      <vt:lpstr>SCREENSHOT OF GENERATED GUI: </vt:lpstr>
      <vt:lpstr>SCREENSHOT AFTER THE IMAGE IS UPLOADED: </vt:lpstr>
      <vt:lpstr>SCREENSHOT AFTER THE TEXT HAS BEEN GENERATED: </vt:lpstr>
      <vt:lpstr>BASIC OVERVIEW OF OUR CODE FOR WEB APPLICATION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TO TEXT TO SPEECH CONVERTER</dc:title>
  <dc:creator>Vidushi Agnihotri</dc:creator>
  <cp:lastModifiedBy>Sakshi  Biyani</cp:lastModifiedBy>
  <cp:revision>1</cp:revision>
  <dcterms:modified xsi:type="dcterms:W3CDTF">2024-03-22T03:44:18Z</dcterms:modified>
</cp:coreProperties>
</file>