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8"/>
  </p:notesMasterIdLst>
  <p:sldIdLst>
    <p:sldId id="256" r:id="rId2"/>
    <p:sldId id="259" r:id="rId3"/>
    <p:sldId id="288" r:id="rId4"/>
    <p:sldId id="271" r:id="rId5"/>
    <p:sldId id="289" r:id="rId6"/>
    <p:sldId id="293" r:id="rId7"/>
    <p:sldId id="292" r:id="rId8"/>
    <p:sldId id="294" r:id="rId9"/>
    <p:sldId id="295" r:id="rId10"/>
    <p:sldId id="290" r:id="rId11"/>
    <p:sldId id="291" r:id="rId12"/>
    <p:sldId id="296" r:id="rId13"/>
    <p:sldId id="297" r:id="rId14"/>
    <p:sldId id="298" r:id="rId15"/>
    <p:sldId id="300" r:id="rId16"/>
    <p:sldId id="301" r:id="rId17"/>
  </p:sldIdLst>
  <p:sldSz cx="9144000" cy="5143500" type="screen16x9"/>
  <p:notesSz cx="6858000" cy="9144000"/>
  <p:embeddedFontLst>
    <p:embeddedFont>
      <p:font typeface="Poppins" panose="00000500000000000000" pitchFamily="2" charset="0"/>
      <p:regular r:id="rId19"/>
      <p:bold r:id="rId20"/>
      <p:italic r:id="rId21"/>
      <p:boldItalic r:id="rId22"/>
    </p:embeddedFont>
    <p:embeddedFont>
      <p:font typeface="Poppins Light" panose="00000400000000000000" pitchFamily="2" charset="0"/>
      <p:regular r:id="rId23"/>
      <p:bold r:id="rId24"/>
      <p:italic r:id="rId25"/>
      <p:boldItalic r:id="rId26"/>
    </p:embeddedFont>
    <p:embeddedFont>
      <p:font typeface="Poppins Medium" panose="00000600000000000000" pitchFamily="2" charset="0"/>
      <p:regular r:id="rId27"/>
      <p:bold r:id="rId28"/>
      <p:italic r:id="rId29"/>
      <p:boldItalic r:id="rId30"/>
    </p:embeddedFont>
    <p:embeddedFont>
      <p:font typeface="Poppins SemiBold" panose="000007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50C6C8-2A7B-4E80-84CB-BAC67A4AB045}">
  <a:tblStyle styleId="{A350C6C8-2A7B-4E80-84CB-BAC67A4AB04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1">
          <a:extLst>
            <a:ext uri="{FF2B5EF4-FFF2-40B4-BE49-F238E27FC236}">
              <a16:creationId xmlns:a16="http://schemas.microsoft.com/office/drawing/2014/main" id="{B6B4A8DD-566D-F0C7-E67D-647761D4C71A}"/>
            </a:ext>
          </a:extLst>
        </p:cNvPr>
        <p:cNvGrpSpPr/>
        <p:nvPr/>
      </p:nvGrpSpPr>
      <p:grpSpPr>
        <a:xfrm>
          <a:off x="0" y="0"/>
          <a:ext cx="0" cy="0"/>
          <a:chOff x="0" y="0"/>
          <a:chExt cx="0" cy="0"/>
        </a:xfrm>
      </p:grpSpPr>
      <p:sp>
        <p:nvSpPr>
          <p:cNvPr id="1692" name="Google Shape;1692;gbd6c00e730_0_13:notes">
            <a:extLst>
              <a:ext uri="{FF2B5EF4-FFF2-40B4-BE49-F238E27FC236}">
                <a16:creationId xmlns:a16="http://schemas.microsoft.com/office/drawing/2014/main" id="{3D870435-4F2E-5104-EFD7-D9F646C3A6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3" name="Google Shape;1693;gbd6c00e730_0_13:notes">
            <a:extLst>
              <a:ext uri="{FF2B5EF4-FFF2-40B4-BE49-F238E27FC236}">
                <a16:creationId xmlns:a16="http://schemas.microsoft.com/office/drawing/2014/main" id="{13406DAE-2427-F334-8DC8-896759DF6D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8771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1">
          <a:extLst>
            <a:ext uri="{FF2B5EF4-FFF2-40B4-BE49-F238E27FC236}">
              <a16:creationId xmlns:a16="http://schemas.microsoft.com/office/drawing/2014/main" id="{71AAD6A2-9594-7C98-E62B-EA4897350E61}"/>
            </a:ext>
          </a:extLst>
        </p:cNvPr>
        <p:cNvGrpSpPr/>
        <p:nvPr/>
      </p:nvGrpSpPr>
      <p:grpSpPr>
        <a:xfrm>
          <a:off x="0" y="0"/>
          <a:ext cx="0" cy="0"/>
          <a:chOff x="0" y="0"/>
          <a:chExt cx="0" cy="0"/>
        </a:xfrm>
      </p:grpSpPr>
      <p:sp>
        <p:nvSpPr>
          <p:cNvPr id="1692" name="Google Shape;1692;gbd6c00e730_0_13:notes">
            <a:extLst>
              <a:ext uri="{FF2B5EF4-FFF2-40B4-BE49-F238E27FC236}">
                <a16:creationId xmlns:a16="http://schemas.microsoft.com/office/drawing/2014/main" id="{08BB8864-9C0E-4BDD-3C3B-EE61509BED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3" name="Google Shape;1693;gbd6c00e730_0_13:notes">
            <a:extLst>
              <a:ext uri="{FF2B5EF4-FFF2-40B4-BE49-F238E27FC236}">
                <a16:creationId xmlns:a16="http://schemas.microsoft.com/office/drawing/2014/main" id="{42885C98-401F-5A96-544A-D7EC042A9A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9006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1">
          <a:extLst>
            <a:ext uri="{FF2B5EF4-FFF2-40B4-BE49-F238E27FC236}">
              <a16:creationId xmlns:a16="http://schemas.microsoft.com/office/drawing/2014/main" id="{6E74EE2C-96C1-A6CB-C0A7-986E7C94DC98}"/>
            </a:ext>
          </a:extLst>
        </p:cNvPr>
        <p:cNvGrpSpPr/>
        <p:nvPr/>
      </p:nvGrpSpPr>
      <p:grpSpPr>
        <a:xfrm>
          <a:off x="0" y="0"/>
          <a:ext cx="0" cy="0"/>
          <a:chOff x="0" y="0"/>
          <a:chExt cx="0" cy="0"/>
        </a:xfrm>
      </p:grpSpPr>
      <p:sp>
        <p:nvSpPr>
          <p:cNvPr id="1692" name="Google Shape;1692;gbd6c00e730_0_13:notes">
            <a:extLst>
              <a:ext uri="{FF2B5EF4-FFF2-40B4-BE49-F238E27FC236}">
                <a16:creationId xmlns:a16="http://schemas.microsoft.com/office/drawing/2014/main" id="{AD9077AB-E613-EFB6-527A-F9B35B45C5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3" name="Google Shape;1693;gbd6c00e730_0_13:notes">
            <a:extLst>
              <a:ext uri="{FF2B5EF4-FFF2-40B4-BE49-F238E27FC236}">
                <a16:creationId xmlns:a16="http://schemas.microsoft.com/office/drawing/2014/main" id="{01A98562-8074-D157-D610-C576107F415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6586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1">
          <a:extLst>
            <a:ext uri="{FF2B5EF4-FFF2-40B4-BE49-F238E27FC236}">
              <a16:creationId xmlns:a16="http://schemas.microsoft.com/office/drawing/2014/main" id="{F2D2728E-3397-840E-1A1A-3A8F7E12F2B3}"/>
            </a:ext>
          </a:extLst>
        </p:cNvPr>
        <p:cNvGrpSpPr/>
        <p:nvPr/>
      </p:nvGrpSpPr>
      <p:grpSpPr>
        <a:xfrm>
          <a:off x="0" y="0"/>
          <a:ext cx="0" cy="0"/>
          <a:chOff x="0" y="0"/>
          <a:chExt cx="0" cy="0"/>
        </a:xfrm>
      </p:grpSpPr>
      <p:sp>
        <p:nvSpPr>
          <p:cNvPr id="1692" name="Google Shape;1692;gbd6c00e730_0_13:notes">
            <a:extLst>
              <a:ext uri="{FF2B5EF4-FFF2-40B4-BE49-F238E27FC236}">
                <a16:creationId xmlns:a16="http://schemas.microsoft.com/office/drawing/2014/main" id="{E3954EA0-E5BE-989C-FCE4-647920462D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3" name="Google Shape;1693;gbd6c00e730_0_13:notes">
            <a:extLst>
              <a:ext uri="{FF2B5EF4-FFF2-40B4-BE49-F238E27FC236}">
                <a16:creationId xmlns:a16="http://schemas.microsoft.com/office/drawing/2014/main" id="{D0CC8097-B921-3481-2E63-ADE0308BC7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492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1">
          <a:extLst>
            <a:ext uri="{FF2B5EF4-FFF2-40B4-BE49-F238E27FC236}">
              <a16:creationId xmlns:a16="http://schemas.microsoft.com/office/drawing/2014/main" id="{F2E579C4-C80F-D613-46DD-7085B24438F8}"/>
            </a:ext>
          </a:extLst>
        </p:cNvPr>
        <p:cNvGrpSpPr/>
        <p:nvPr/>
      </p:nvGrpSpPr>
      <p:grpSpPr>
        <a:xfrm>
          <a:off x="0" y="0"/>
          <a:ext cx="0" cy="0"/>
          <a:chOff x="0" y="0"/>
          <a:chExt cx="0" cy="0"/>
        </a:xfrm>
      </p:grpSpPr>
      <p:sp>
        <p:nvSpPr>
          <p:cNvPr id="1692" name="Google Shape;1692;gbd6c00e730_0_13:notes">
            <a:extLst>
              <a:ext uri="{FF2B5EF4-FFF2-40B4-BE49-F238E27FC236}">
                <a16:creationId xmlns:a16="http://schemas.microsoft.com/office/drawing/2014/main" id="{C8229174-AB34-CC2A-0B5E-A95F29B97A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3" name="Google Shape;1693;gbd6c00e730_0_13:notes">
            <a:extLst>
              <a:ext uri="{FF2B5EF4-FFF2-40B4-BE49-F238E27FC236}">
                <a16:creationId xmlns:a16="http://schemas.microsoft.com/office/drawing/2014/main" id="{F6670839-CAA8-454D-D3F4-62B445BB87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4152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a:extLst>
            <a:ext uri="{FF2B5EF4-FFF2-40B4-BE49-F238E27FC236}">
              <a16:creationId xmlns:a16="http://schemas.microsoft.com/office/drawing/2014/main" id="{61DECDCE-447A-3D5A-5BCA-F8950BEAF944}"/>
            </a:ext>
          </a:extLst>
        </p:cNvPr>
        <p:cNvGrpSpPr/>
        <p:nvPr/>
      </p:nvGrpSpPr>
      <p:grpSpPr>
        <a:xfrm>
          <a:off x="0" y="0"/>
          <a:ext cx="0" cy="0"/>
          <a:chOff x="0" y="0"/>
          <a:chExt cx="0" cy="0"/>
        </a:xfrm>
      </p:grpSpPr>
      <p:sp>
        <p:nvSpPr>
          <p:cNvPr id="954" name="Google Shape;954;g99f2f57a71_0_184:notes">
            <a:extLst>
              <a:ext uri="{FF2B5EF4-FFF2-40B4-BE49-F238E27FC236}">
                <a16:creationId xmlns:a16="http://schemas.microsoft.com/office/drawing/2014/main" id="{92B24E55-9218-502C-28CA-AF4F6E3192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 name="Google Shape;955;g99f2f57a71_0_184:notes">
            <a:extLst>
              <a:ext uri="{FF2B5EF4-FFF2-40B4-BE49-F238E27FC236}">
                <a16:creationId xmlns:a16="http://schemas.microsoft.com/office/drawing/2014/main" id="{D432287A-6DB8-01C6-57A6-A1AE3A3B1B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9922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a:extLst>
            <a:ext uri="{FF2B5EF4-FFF2-40B4-BE49-F238E27FC236}">
              <a16:creationId xmlns:a16="http://schemas.microsoft.com/office/drawing/2014/main" id="{4265492B-1D76-561C-39A0-F8431FD7EFB8}"/>
            </a:ext>
          </a:extLst>
        </p:cNvPr>
        <p:cNvGrpSpPr/>
        <p:nvPr/>
      </p:nvGrpSpPr>
      <p:grpSpPr>
        <a:xfrm>
          <a:off x="0" y="0"/>
          <a:ext cx="0" cy="0"/>
          <a:chOff x="0" y="0"/>
          <a:chExt cx="0" cy="0"/>
        </a:xfrm>
      </p:grpSpPr>
      <p:sp>
        <p:nvSpPr>
          <p:cNvPr id="954" name="Google Shape;954;g99f2f57a71_0_184:notes">
            <a:extLst>
              <a:ext uri="{FF2B5EF4-FFF2-40B4-BE49-F238E27FC236}">
                <a16:creationId xmlns:a16="http://schemas.microsoft.com/office/drawing/2014/main" id="{98F16ADD-AC2D-B62C-21D2-8CD99C95659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 name="Google Shape;955;g99f2f57a71_0_184:notes">
            <a:extLst>
              <a:ext uri="{FF2B5EF4-FFF2-40B4-BE49-F238E27FC236}">
                <a16:creationId xmlns:a16="http://schemas.microsoft.com/office/drawing/2014/main" id="{0D91A4B4-51C6-07E1-9A6B-BD95060BC0E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3046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 name="Google Shape;955;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a:extLst>
            <a:ext uri="{FF2B5EF4-FFF2-40B4-BE49-F238E27FC236}">
              <a16:creationId xmlns:a16="http://schemas.microsoft.com/office/drawing/2014/main" id="{FE650E28-C45E-B339-CDF3-2E9A472D4760}"/>
            </a:ext>
          </a:extLst>
        </p:cNvPr>
        <p:cNvGrpSpPr/>
        <p:nvPr/>
      </p:nvGrpSpPr>
      <p:grpSpPr>
        <a:xfrm>
          <a:off x="0" y="0"/>
          <a:ext cx="0" cy="0"/>
          <a:chOff x="0" y="0"/>
          <a:chExt cx="0" cy="0"/>
        </a:xfrm>
      </p:grpSpPr>
      <p:sp>
        <p:nvSpPr>
          <p:cNvPr id="954" name="Google Shape;954;g99f2f57a71_0_184:notes">
            <a:extLst>
              <a:ext uri="{FF2B5EF4-FFF2-40B4-BE49-F238E27FC236}">
                <a16:creationId xmlns:a16="http://schemas.microsoft.com/office/drawing/2014/main" id="{1DCACEE9-9A47-A58E-787F-65C95D8E1A1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 name="Google Shape;955;g99f2f57a71_0_184:notes">
            <a:extLst>
              <a:ext uri="{FF2B5EF4-FFF2-40B4-BE49-F238E27FC236}">
                <a16:creationId xmlns:a16="http://schemas.microsoft.com/office/drawing/2014/main" id="{788AF975-E81B-CA8A-C7F8-A86F57F36F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2486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1"/>
        <p:cNvGrpSpPr/>
        <p:nvPr/>
      </p:nvGrpSpPr>
      <p:grpSpPr>
        <a:xfrm>
          <a:off x="0" y="0"/>
          <a:ext cx="0" cy="0"/>
          <a:chOff x="0" y="0"/>
          <a:chExt cx="0" cy="0"/>
        </a:xfrm>
      </p:grpSpPr>
      <p:sp>
        <p:nvSpPr>
          <p:cNvPr id="1692" name="Google Shape;1692;gbd6c00e73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3" name="Google Shape;1693;gbd6c00e73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1">
          <a:extLst>
            <a:ext uri="{FF2B5EF4-FFF2-40B4-BE49-F238E27FC236}">
              <a16:creationId xmlns:a16="http://schemas.microsoft.com/office/drawing/2014/main" id="{1931B500-7A36-A345-BAF1-A4E61A8408DE}"/>
            </a:ext>
          </a:extLst>
        </p:cNvPr>
        <p:cNvGrpSpPr/>
        <p:nvPr/>
      </p:nvGrpSpPr>
      <p:grpSpPr>
        <a:xfrm>
          <a:off x="0" y="0"/>
          <a:ext cx="0" cy="0"/>
          <a:chOff x="0" y="0"/>
          <a:chExt cx="0" cy="0"/>
        </a:xfrm>
      </p:grpSpPr>
      <p:sp>
        <p:nvSpPr>
          <p:cNvPr id="1692" name="Google Shape;1692;gbd6c00e730_0_13:notes">
            <a:extLst>
              <a:ext uri="{FF2B5EF4-FFF2-40B4-BE49-F238E27FC236}">
                <a16:creationId xmlns:a16="http://schemas.microsoft.com/office/drawing/2014/main" id="{B82AD7FF-833D-F621-05BB-895C15D64B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3" name="Google Shape;1693;gbd6c00e730_0_13:notes">
            <a:extLst>
              <a:ext uri="{FF2B5EF4-FFF2-40B4-BE49-F238E27FC236}">
                <a16:creationId xmlns:a16="http://schemas.microsoft.com/office/drawing/2014/main" id="{110369B7-EEDE-0167-C3D6-724F4D69BF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8937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1">
          <a:extLst>
            <a:ext uri="{FF2B5EF4-FFF2-40B4-BE49-F238E27FC236}">
              <a16:creationId xmlns:a16="http://schemas.microsoft.com/office/drawing/2014/main" id="{21FA5A0A-C5A2-874E-758D-A62921F80375}"/>
            </a:ext>
          </a:extLst>
        </p:cNvPr>
        <p:cNvGrpSpPr/>
        <p:nvPr/>
      </p:nvGrpSpPr>
      <p:grpSpPr>
        <a:xfrm>
          <a:off x="0" y="0"/>
          <a:ext cx="0" cy="0"/>
          <a:chOff x="0" y="0"/>
          <a:chExt cx="0" cy="0"/>
        </a:xfrm>
      </p:grpSpPr>
      <p:sp>
        <p:nvSpPr>
          <p:cNvPr id="1692" name="Google Shape;1692;gbd6c00e730_0_13:notes">
            <a:extLst>
              <a:ext uri="{FF2B5EF4-FFF2-40B4-BE49-F238E27FC236}">
                <a16:creationId xmlns:a16="http://schemas.microsoft.com/office/drawing/2014/main" id="{E643A025-0BF3-7E5A-D295-52CF1B8D8A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3" name="Google Shape;1693;gbd6c00e730_0_13:notes">
            <a:extLst>
              <a:ext uri="{FF2B5EF4-FFF2-40B4-BE49-F238E27FC236}">
                <a16:creationId xmlns:a16="http://schemas.microsoft.com/office/drawing/2014/main" id="{5A840F6A-D9B5-7D31-9BC4-434525ED3E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9496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1">
          <a:extLst>
            <a:ext uri="{FF2B5EF4-FFF2-40B4-BE49-F238E27FC236}">
              <a16:creationId xmlns:a16="http://schemas.microsoft.com/office/drawing/2014/main" id="{4C7C2896-4DE4-9A5E-BCA6-1E72BC116C40}"/>
            </a:ext>
          </a:extLst>
        </p:cNvPr>
        <p:cNvGrpSpPr/>
        <p:nvPr/>
      </p:nvGrpSpPr>
      <p:grpSpPr>
        <a:xfrm>
          <a:off x="0" y="0"/>
          <a:ext cx="0" cy="0"/>
          <a:chOff x="0" y="0"/>
          <a:chExt cx="0" cy="0"/>
        </a:xfrm>
      </p:grpSpPr>
      <p:sp>
        <p:nvSpPr>
          <p:cNvPr id="1692" name="Google Shape;1692;gbd6c00e730_0_13:notes">
            <a:extLst>
              <a:ext uri="{FF2B5EF4-FFF2-40B4-BE49-F238E27FC236}">
                <a16:creationId xmlns:a16="http://schemas.microsoft.com/office/drawing/2014/main" id="{7D9A2AA0-7FEC-9D65-0F8A-7543FCA477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3" name="Google Shape;1693;gbd6c00e730_0_13:notes">
            <a:extLst>
              <a:ext uri="{FF2B5EF4-FFF2-40B4-BE49-F238E27FC236}">
                <a16:creationId xmlns:a16="http://schemas.microsoft.com/office/drawing/2014/main" id="{500B7717-6857-9FA0-0F0E-FCF139D12A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915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1">
          <a:extLst>
            <a:ext uri="{FF2B5EF4-FFF2-40B4-BE49-F238E27FC236}">
              <a16:creationId xmlns:a16="http://schemas.microsoft.com/office/drawing/2014/main" id="{A47621BC-0991-E5DC-A8B8-5E048B978CBC}"/>
            </a:ext>
          </a:extLst>
        </p:cNvPr>
        <p:cNvGrpSpPr/>
        <p:nvPr/>
      </p:nvGrpSpPr>
      <p:grpSpPr>
        <a:xfrm>
          <a:off x="0" y="0"/>
          <a:ext cx="0" cy="0"/>
          <a:chOff x="0" y="0"/>
          <a:chExt cx="0" cy="0"/>
        </a:xfrm>
      </p:grpSpPr>
      <p:sp>
        <p:nvSpPr>
          <p:cNvPr id="1692" name="Google Shape;1692;gbd6c00e730_0_13:notes">
            <a:extLst>
              <a:ext uri="{FF2B5EF4-FFF2-40B4-BE49-F238E27FC236}">
                <a16:creationId xmlns:a16="http://schemas.microsoft.com/office/drawing/2014/main" id="{E52A07B9-9FD2-7D43-9CA3-568DCF95BC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3" name="Google Shape;1693;gbd6c00e730_0_13:notes">
            <a:extLst>
              <a:ext uri="{FF2B5EF4-FFF2-40B4-BE49-F238E27FC236}">
                <a16:creationId xmlns:a16="http://schemas.microsoft.com/office/drawing/2014/main" id="{9BD63E8F-3561-58CE-15A4-7FFFC676EC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1769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1">
          <a:extLst>
            <a:ext uri="{FF2B5EF4-FFF2-40B4-BE49-F238E27FC236}">
              <a16:creationId xmlns:a16="http://schemas.microsoft.com/office/drawing/2014/main" id="{FE40491E-C186-A95C-BBB3-B0CDDB4ACDF9}"/>
            </a:ext>
          </a:extLst>
        </p:cNvPr>
        <p:cNvGrpSpPr/>
        <p:nvPr/>
      </p:nvGrpSpPr>
      <p:grpSpPr>
        <a:xfrm>
          <a:off x="0" y="0"/>
          <a:ext cx="0" cy="0"/>
          <a:chOff x="0" y="0"/>
          <a:chExt cx="0" cy="0"/>
        </a:xfrm>
      </p:grpSpPr>
      <p:sp>
        <p:nvSpPr>
          <p:cNvPr id="1692" name="Google Shape;1692;gbd6c00e730_0_13:notes">
            <a:extLst>
              <a:ext uri="{FF2B5EF4-FFF2-40B4-BE49-F238E27FC236}">
                <a16:creationId xmlns:a16="http://schemas.microsoft.com/office/drawing/2014/main" id="{DDC8515A-22C4-C45A-5AE3-9C2BFB9CE6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3" name="Google Shape;1693;gbd6c00e730_0_13:notes">
            <a:extLst>
              <a:ext uri="{FF2B5EF4-FFF2-40B4-BE49-F238E27FC236}">
                <a16:creationId xmlns:a16="http://schemas.microsoft.com/office/drawing/2014/main" id="{6E3175CA-8342-4A0B-F66F-B06A35421C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8855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2.xml"/><Relationship Id="rId1" Type="http://schemas.openxmlformats.org/officeDocument/2006/relationships/slideMaster" Target="../slideMasters/slideMaster1.xml"/><Relationship Id="rId6" Type="http://schemas.openxmlformats.org/officeDocument/2006/relationships/slide" Target="../slides/slide1.xml"/><Relationship Id="rId5" Type="http://schemas.openxmlformats.org/officeDocument/2006/relationships/slide" Target="../slides/slide15.xml"/><Relationship Id="rId4" Type="http://schemas.openxmlformats.org/officeDocument/2006/relationships/slide" Target="../slides/slide8.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511937" y="227671"/>
            <a:ext cx="2918495" cy="251400"/>
            <a:chOff x="5511937" y="227671"/>
            <a:chExt cx="2918495" cy="251400"/>
          </a:xfrm>
        </p:grpSpPr>
        <p:sp>
          <p:nvSpPr>
            <p:cNvPr id="10" name="Google Shape;10;p2"/>
            <p:cNvSpPr/>
            <p:nvPr/>
          </p:nvSpPr>
          <p:spPr>
            <a:xfrm>
              <a:off x="5511937" y="227671"/>
              <a:ext cx="2491200" cy="251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107044" y="247440"/>
              <a:ext cx="323388" cy="211832"/>
              <a:chOff x="7981350" y="540875"/>
              <a:chExt cx="445500" cy="291779"/>
            </a:xfrm>
          </p:grpSpPr>
          <p:sp>
            <p:nvSpPr>
              <p:cNvPr id="12" name="Google Shape;12;p2"/>
              <p:cNvSpPr/>
              <p:nvPr/>
            </p:nvSpPr>
            <p:spPr>
              <a:xfrm>
                <a:off x="7981350" y="540875"/>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981350" y="667114"/>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981350" y="793354"/>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7742331" y="283445"/>
              <a:ext cx="146689" cy="139689"/>
              <a:chOff x="590233" y="2668119"/>
              <a:chExt cx="56685" cy="54487"/>
            </a:xfrm>
          </p:grpSpPr>
          <p:sp>
            <p:nvSpPr>
              <p:cNvPr id="16" name="Google Shape;16;p2"/>
              <p:cNvSpPr/>
              <p:nvPr/>
            </p:nvSpPr>
            <p:spPr>
              <a:xfrm>
                <a:off x="590233" y="2668119"/>
                <a:ext cx="48504" cy="44139"/>
              </a:xfrm>
              <a:custGeom>
                <a:avLst/>
                <a:gdLst/>
                <a:ahLst/>
                <a:cxnLst/>
                <a:rect l="l" t="t" r="r" b="b"/>
                <a:pathLst>
                  <a:path w="1589" h="1446" extrusionOk="0">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27015" y="2702704"/>
                <a:ext cx="19902" cy="19902"/>
              </a:xfrm>
              <a:custGeom>
                <a:avLst/>
                <a:gdLst/>
                <a:ahLst/>
                <a:cxnLst/>
                <a:rect l="l" t="t" r="r" b="b"/>
                <a:pathLst>
                  <a:path w="652" h="652" extrusionOk="0">
                    <a:moveTo>
                      <a:pt x="107" y="0"/>
                    </a:moveTo>
                    <a:lnTo>
                      <a:pt x="0" y="98"/>
                    </a:lnTo>
                    <a:lnTo>
                      <a:pt x="553" y="651"/>
                    </a:lnTo>
                    <a:lnTo>
                      <a:pt x="651" y="544"/>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 name="Google Shape;18;p2"/>
          <p:cNvSpPr txBox="1">
            <a:spLocks noGrp="1"/>
          </p:cNvSpPr>
          <p:nvPr>
            <p:ph type="ctrTitle"/>
          </p:nvPr>
        </p:nvSpPr>
        <p:spPr>
          <a:xfrm>
            <a:off x="3417100" y="1120350"/>
            <a:ext cx="4190400" cy="21093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3388900" y="3355725"/>
            <a:ext cx="4246800" cy="329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0" name="Google Shape;20;p2"/>
          <p:cNvSpPr/>
          <p:nvPr/>
        </p:nvSpPr>
        <p:spPr>
          <a:xfrm>
            <a:off x="175" y="4362425"/>
            <a:ext cx="9144000" cy="7860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26167" y="4573850"/>
            <a:ext cx="354900" cy="354900"/>
          </a:xfrm>
          <a:prstGeom prst="roundRect">
            <a:avLst>
              <a:gd name="adj" fmla="val 16667"/>
            </a:avLst>
          </a:pr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txBox="1"/>
          <p:nvPr/>
        </p:nvSpPr>
        <p:spPr>
          <a:xfrm>
            <a:off x="887416" y="4599625"/>
            <a:ext cx="17448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latin typeface="Poppins SemiBold"/>
                <a:ea typeface="Poppins SemiBold"/>
                <a:cs typeface="Poppins SemiBold"/>
                <a:sym typeface="Poppins SemiBold"/>
              </a:rPr>
              <a:t>Mars Is a Cold Place</a:t>
            </a:r>
            <a:endParaRPr sz="1000">
              <a:solidFill>
                <a:schemeClr val="lt1"/>
              </a:solidFill>
              <a:latin typeface="Poppins SemiBold"/>
              <a:ea typeface="Poppins SemiBold"/>
              <a:cs typeface="Poppins SemiBold"/>
              <a:sym typeface="Poppins SemiBold"/>
            </a:endParaRPr>
          </a:p>
        </p:txBody>
      </p:sp>
      <p:sp>
        <p:nvSpPr>
          <p:cNvPr id="23" name="Google Shape;23;p2"/>
          <p:cNvSpPr txBox="1"/>
          <p:nvPr/>
        </p:nvSpPr>
        <p:spPr>
          <a:xfrm>
            <a:off x="887416" y="4749350"/>
            <a:ext cx="10515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Poppins"/>
                <a:ea typeface="Poppins"/>
                <a:cs typeface="Poppins"/>
                <a:sym typeface="Poppins"/>
              </a:rPr>
              <a:t>The 15th Planet</a:t>
            </a:r>
            <a:endParaRPr sz="800">
              <a:solidFill>
                <a:schemeClr val="lt1"/>
              </a:solidFill>
              <a:latin typeface="Poppins"/>
              <a:ea typeface="Poppins"/>
              <a:cs typeface="Poppins"/>
              <a:sym typeface="Poppins"/>
            </a:endParaRPr>
          </a:p>
        </p:txBody>
      </p:sp>
      <p:sp>
        <p:nvSpPr>
          <p:cNvPr id="24" name="Google Shape;24;p2"/>
          <p:cNvSpPr txBox="1"/>
          <p:nvPr/>
        </p:nvSpPr>
        <p:spPr>
          <a:xfrm>
            <a:off x="2705193" y="4698800"/>
            <a:ext cx="251400" cy="158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800">
                <a:solidFill>
                  <a:schemeClr val="lt1"/>
                </a:solidFill>
                <a:latin typeface="Poppins"/>
                <a:ea typeface="Poppins"/>
                <a:cs typeface="Poppins"/>
                <a:sym typeface="Poppins"/>
              </a:rPr>
              <a:t>2:54</a:t>
            </a:r>
            <a:endParaRPr sz="800">
              <a:solidFill>
                <a:schemeClr val="lt1"/>
              </a:solidFill>
              <a:latin typeface="Poppins"/>
              <a:ea typeface="Poppins"/>
              <a:cs typeface="Poppins"/>
              <a:sym typeface="Poppins"/>
            </a:endParaRPr>
          </a:p>
        </p:txBody>
      </p:sp>
      <p:sp>
        <p:nvSpPr>
          <p:cNvPr id="25" name="Google Shape;25;p2"/>
          <p:cNvSpPr txBox="1"/>
          <p:nvPr/>
        </p:nvSpPr>
        <p:spPr>
          <a:xfrm>
            <a:off x="8521293" y="4698800"/>
            <a:ext cx="251400" cy="1584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sz="800">
                <a:solidFill>
                  <a:schemeClr val="lt1"/>
                </a:solidFill>
                <a:latin typeface="Poppins"/>
                <a:ea typeface="Poppins"/>
                <a:cs typeface="Poppins"/>
                <a:sym typeface="Poppins"/>
              </a:rPr>
              <a:t>3:49</a:t>
            </a:r>
            <a:endParaRPr sz="800">
              <a:solidFill>
                <a:schemeClr val="lt1"/>
              </a:solidFill>
              <a:latin typeface="Poppins"/>
              <a:ea typeface="Poppins"/>
              <a:cs typeface="Poppins"/>
              <a:sym typeface="Poppins"/>
            </a:endParaRPr>
          </a:p>
        </p:txBody>
      </p:sp>
      <p:sp>
        <p:nvSpPr>
          <p:cNvPr id="26" name="Google Shape;26;p2"/>
          <p:cNvSpPr/>
          <p:nvPr/>
        </p:nvSpPr>
        <p:spPr>
          <a:xfrm>
            <a:off x="4504042" y="4603191"/>
            <a:ext cx="115200" cy="88562"/>
          </a:xfrm>
          <a:custGeom>
            <a:avLst/>
            <a:gdLst/>
            <a:ahLst/>
            <a:cxnLst/>
            <a:rect l="l" t="t" r="r" b="b"/>
            <a:pathLst>
              <a:path w="17930" h="13784" extrusionOk="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2"/>
          <p:cNvGrpSpPr/>
          <p:nvPr/>
        </p:nvGrpSpPr>
        <p:grpSpPr>
          <a:xfrm>
            <a:off x="6878094" y="4599628"/>
            <a:ext cx="95765" cy="95765"/>
            <a:chOff x="5925100" y="2102500"/>
            <a:chExt cx="372625" cy="372625"/>
          </a:xfrm>
        </p:grpSpPr>
        <p:sp>
          <p:nvSpPr>
            <p:cNvPr id="28" name="Google Shape;28;p2"/>
            <p:cNvSpPr/>
            <p:nvPr/>
          </p:nvSpPr>
          <p:spPr>
            <a:xfrm>
              <a:off x="5925100" y="2102500"/>
              <a:ext cx="372625" cy="372625"/>
            </a:xfrm>
            <a:custGeom>
              <a:avLst/>
              <a:gdLst/>
              <a:ahLst/>
              <a:cxnLst/>
              <a:rect l="l" t="t" r="r" b="b"/>
              <a:pathLst>
                <a:path w="14905" h="14905" extrusionOk="0">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110000" y="2214550"/>
              <a:ext cx="25" cy="151300"/>
            </a:xfrm>
            <a:custGeom>
              <a:avLst/>
              <a:gdLst/>
              <a:ahLst/>
              <a:cxnLst/>
              <a:rect l="l" t="t" r="r" b="b"/>
              <a:pathLst>
                <a:path w="1" h="6052" fill="none" extrusionOk="0">
                  <a:moveTo>
                    <a:pt x="0" y="1"/>
                  </a:moveTo>
                  <a:lnTo>
                    <a:pt x="0" y="6052"/>
                  </a:lnTo>
                </a:path>
              </a:pathLst>
            </a:custGeom>
            <a:gradFill>
              <a:gsLst>
                <a:gs pos="0">
                  <a:srgbClr val="DDFFB2"/>
                </a:gs>
                <a:gs pos="50000">
                  <a:srgbClr val="D5F979"/>
                </a:gs>
                <a:gs pos="100000">
                  <a:srgbClr val="A9F5B4"/>
                </a:gs>
              </a:gsLst>
              <a:lin ang="10800025" scaled="0"/>
            </a:gradFill>
            <a:ln w="9525" cap="flat" cmpd="sng">
              <a:solidFill>
                <a:schemeClr val="dk2"/>
              </a:solidFill>
              <a:prstDash val="solid"/>
              <a:miter lim="1120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034350" y="2287400"/>
              <a:ext cx="151300" cy="25"/>
            </a:xfrm>
            <a:custGeom>
              <a:avLst/>
              <a:gdLst/>
              <a:ahLst/>
              <a:cxnLst/>
              <a:rect l="l" t="t" r="r" b="b"/>
              <a:pathLst>
                <a:path w="6052" h="1" fill="none" extrusionOk="0">
                  <a:moveTo>
                    <a:pt x="6052" y="0"/>
                  </a:moveTo>
                  <a:lnTo>
                    <a:pt x="1" y="0"/>
                  </a:lnTo>
                </a:path>
              </a:pathLst>
            </a:custGeom>
            <a:gradFill>
              <a:gsLst>
                <a:gs pos="0">
                  <a:srgbClr val="DDFFB2"/>
                </a:gs>
                <a:gs pos="50000">
                  <a:srgbClr val="D5F979"/>
                </a:gs>
                <a:gs pos="100000">
                  <a:srgbClr val="A9F5B4"/>
                </a:gs>
              </a:gsLst>
              <a:lin ang="10800025" scaled="0"/>
            </a:gradFill>
            <a:ln w="9525" cap="flat" cmpd="sng">
              <a:solidFill>
                <a:schemeClr val="dk2"/>
              </a:solidFill>
              <a:prstDash val="solid"/>
              <a:miter lim="1120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2"/>
          <p:cNvGrpSpPr/>
          <p:nvPr/>
        </p:nvGrpSpPr>
        <p:grpSpPr>
          <a:xfrm>
            <a:off x="5623324" y="4522157"/>
            <a:ext cx="251415" cy="251415"/>
            <a:chOff x="5664289" y="4604097"/>
            <a:chExt cx="302399" cy="302399"/>
          </a:xfrm>
        </p:grpSpPr>
        <p:sp>
          <p:nvSpPr>
            <p:cNvPr id="32" name="Google Shape;32;p2"/>
            <p:cNvSpPr/>
            <p:nvPr/>
          </p:nvSpPr>
          <p:spPr>
            <a:xfrm>
              <a:off x="5664289" y="4604097"/>
              <a:ext cx="302399" cy="302399"/>
            </a:xfrm>
            <a:custGeom>
              <a:avLst/>
              <a:gdLst/>
              <a:ahLst/>
              <a:cxnLst/>
              <a:rect l="l" t="t" r="r" b="b"/>
              <a:pathLst>
                <a:path w="47066" h="47066" extrusionOk="0">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87402" y="4712088"/>
              <a:ext cx="89288" cy="102961"/>
            </a:xfrm>
            <a:custGeom>
              <a:avLst/>
              <a:gdLst/>
              <a:ahLst/>
              <a:cxnLst/>
              <a:rect l="l" t="t" r="r" b="b"/>
              <a:pathLst>
                <a:path w="13897" h="16025" extrusionOk="0">
                  <a:moveTo>
                    <a:pt x="1" y="1"/>
                  </a:moveTo>
                  <a:lnTo>
                    <a:pt x="1" y="16025"/>
                  </a:lnTo>
                  <a:lnTo>
                    <a:pt x="13896" y="806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8"/>
        <p:cNvGrpSpPr/>
        <p:nvPr/>
      </p:nvGrpSpPr>
      <p:grpSpPr>
        <a:xfrm>
          <a:off x="0" y="0"/>
          <a:ext cx="0" cy="0"/>
          <a:chOff x="0" y="0"/>
          <a:chExt cx="0" cy="0"/>
        </a:xfrm>
      </p:grpSpPr>
      <p:grpSp>
        <p:nvGrpSpPr>
          <p:cNvPr id="159" name="Google Shape;159;p8"/>
          <p:cNvGrpSpPr/>
          <p:nvPr/>
        </p:nvGrpSpPr>
        <p:grpSpPr>
          <a:xfrm>
            <a:off x="5511937" y="227671"/>
            <a:ext cx="2918495" cy="251400"/>
            <a:chOff x="5511937" y="227671"/>
            <a:chExt cx="2918495" cy="251400"/>
          </a:xfrm>
        </p:grpSpPr>
        <p:sp>
          <p:nvSpPr>
            <p:cNvPr id="160" name="Google Shape;160;p8"/>
            <p:cNvSpPr/>
            <p:nvPr/>
          </p:nvSpPr>
          <p:spPr>
            <a:xfrm>
              <a:off x="5511937" y="227671"/>
              <a:ext cx="2491200" cy="251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8"/>
            <p:cNvGrpSpPr/>
            <p:nvPr/>
          </p:nvGrpSpPr>
          <p:grpSpPr>
            <a:xfrm>
              <a:off x="8107044" y="247440"/>
              <a:ext cx="323388" cy="211832"/>
              <a:chOff x="7981350" y="540875"/>
              <a:chExt cx="445500" cy="291779"/>
            </a:xfrm>
          </p:grpSpPr>
          <p:sp>
            <p:nvSpPr>
              <p:cNvPr id="162" name="Google Shape;162;p8"/>
              <p:cNvSpPr/>
              <p:nvPr/>
            </p:nvSpPr>
            <p:spPr>
              <a:xfrm>
                <a:off x="7981350" y="540875"/>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7981350" y="667114"/>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7981350" y="793354"/>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8"/>
            <p:cNvGrpSpPr/>
            <p:nvPr/>
          </p:nvGrpSpPr>
          <p:grpSpPr>
            <a:xfrm>
              <a:off x="7742331" y="283445"/>
              <a:ext cx="146689" cy="139689"/>
              <a:chOff x="590233" y="2668119"/>
              <a:chExt cx="56685" cy="54487"/>
            </a:xfrm>
          </p:grpSpPr>
          <p:sp>
            <p:nvSpPr>
              <p:cNvPr id="166" name="Google Shape;166;p8"/>
              <p:cNvSpPr/>
              <p:nvPr/>
            </p:nvSpPr>
            <p:spPr>
              <a:xfrm>
                <a:off x="590233" y="2668119"/>
                <a:ext cx="48504" cy="44139"/>
              </a:xfrm>
              <a:custGeom>
                <a:avLst/>
                <a:gdLst/>
                <a:ahLst/>
                <a:cxnLst/>
                <a:rect l="l" t="t" r="r" b="b"/>
                <a:pathLst>
                  <a:path w="1589" h="1446" extrusionOk="0">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a:off x="627015" y="2702704"/>
                <a:ext cx="19902" cy="19902"/>
              </a:xfrm>
              <a:custGeom>
                <a:avLst/>
                <a:gdLst/>
                <a:ahLst/>
                <a:cxnLst/>
                <a:rect l="l" t="t" r="r" b="b"/>
                <a:pathLst>
                  <a:path w="652" h="652" extrusionOk="0">
                    <a:moveTo>
                      <a:pt x="107" y="0"/>
                    </a:moveTo>
                    <a:lnTo>
                      <a:pt x="0" y="98"/>
                    </a:lnTo>
                    <a:lnTo>
                      <a:pt x="553" y="651"/>
                    </a:lnTo>
                    <a:lnTo>
                      <a:pt x="651" y="544"/>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8" name="Google Shape;168;p8"/>
          <p:cNvSpPr txBox="1">
            <a:spLocks noGrp="1"/>
          </p:cNvSpPr>
          <p:nvPr>
            <p:ph type="title"/>
          </p:nvPr>
        </p:nvSpPr>
        <p:spPr>
          <a:xfrm>
            <a:off x="2672675" y="1307100"/>
            <a:ext cx="52539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a:endParaRPr/>
          </a:p>
        </p:txBody>
      </p:sp>
      <p:sp>
        <p:nvSpPr>
          <p:cNvPr id="169" name="Google Shape;169;p8"/>
          <p:cNvSpPr/>
          <p:nvPr/>
        </p:nvSpPr>
        <p:spPr>
          <a:xfrm>
            <a:off x="175" y="4362425"/>
            <a:ext cx="9144000" cy="7860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526167" y="4573850"/>
            <a:ext cx="354900" cy="354900"/>
          </a:xfrm>
          <a:prstGeom prst="roundRect">
            <a:avLst>
              <a:gd name="adj" fmla="val 16667"/>
            </a:avLst>
          </a:pr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txBox="1"/>
          <p:nvPr/>
        </p:nvSpPr>
        <p:spPr>
          <a:xfrm>
            <a:off x="887416" y="4599625"/>
            <a:ext cx="17448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latin typeface="Poppins SemiBold"/>
                <a:ea typeface="Poppins SemiBold"/>
                <a:cs typeface="Poppins SemiBold"/>
                <a:sym typeface="Poppins SemiBold"/>
              </a:rPr>
              <a:t>Mars Is a Cold Place</a:t>
            </a:r>
            <a:endParaRPr sz="1000">
              <a:solidFill>
                <a:schemeClr val="lt1"/>
              </a:solidFill>
              <a:latin typeface="Poppins SemiBold"/>
              <a:ea typeface="Poppins SemiBold"/>
              <a:cs typeface="Poppins SemiBold"/>
              <a:sym typeface="Poppins SemiBold"/>
            </a:endParaRPr>
          </a:p>
        </p:txBody>
      </p:sp>
      <p:sp>
        <p:nvSpPr>
          <p:cNvPr id="172" name="Google Shape;172;p8"/>
          <p:cNvSpPr txBox="1"/>
          <p:nvPr/>
        </p:nvSpPr>
        <p:spPr>
          <a:xfrm>
            <a:off x="887416" y="4749350"/>
            <a:ext cx="10515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Poppins"/>
                <a:ea typeface="Poppins"/>
                <a:cs typeface="Poppins"/>
                <a:sym typeface="Poppins"/>
              </a:rPr>
              <a:t>The 15th Planet</a:t>
            </a:r>
            <a:endParaRPr sz="800">
              <a:solidFill>
                <a:schemeClr val="lt1"/>
              </a:solidFill>
              <a:latin typeface="Poppins"/>
              <a:ea typeface="Poppins"/>
              <a:cs typeface="Poppins"/>
              <a:sym typeface="Poppins"/>
            </a:endParaRPr>
          </a:p>
        </p:txBody>
      </p:sp>
      <p:sp>
        <p:nvSpPr>
          <p:cNvPr id="173" name="Google Shape;173;p8"/>
          <p:cNvSpPr txBox="1"/>
          <p:nvPr/>
        </p:nvSpPr>
        <p:spPr>
          <a:xfrm>
            <a:off x="2705193" y="4698800"/>
            <a:ext cx="251400" cy="158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800">
                <a:solidFill>
                  <a:schemeClr val="lt1"/>
                </a:solidFill>
                <a:latin typeface="Poppins"/>
                <a:ea typeface="Poppins"/>
                <a:cs typeface="Poppins"/>
                <a:sym typeface="Poppins"/>
              </a:rPr>
              <a:t>2:54</a:t>
            </a:r>
            <a:endParaRPr sz="800">
              <a:solidFill>
                <a:schemeClr val="lt1"/>
              </a:solidFill>
              <a:latin typeface="Poppins"/>
              <a:ea typeface="Poppins"/>
              <a:cs typeface="Poppins"/>
              <a:sym typeface="Poppins"/>
            </a:endParaRPr>
          </a:p>
        </p:txBody>
      </p:sp>
      <p:sp>
        <p:nvSpPr>
          <p:cNvPr id="174" name="Google Shape;174;p8"/>
          <p:cNvSpPr txBox="1"/>
          <p:nvPr/>
        </p:nvSpPr>
        <p:spPr>
          <a:xfrm>
            <a:off x="8521293" y="4698800"/>
            <a:ext cx="251400" cy="1584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sz="800">
                <a:solidFill>
                  <a:schemeClr val="lt1"/>
                </a:solidFill>
                <a:latin typeface="Poppins"/>
                <a:ea typeface="Poppins"/>
                <a:cs typeface="Poppins"/>
                <a:sym typeface="Poppins"/>
              </a:rPr>
              <a:t>3:49</a:t>
            </a:r>
            <a:endParaRPr sz="800">
              <a:solidFill>
                <a:schemeClr val="lt1"/>
              </a:solidFill>
              <a:latin typeface="Poppins"/>
              <a:ea typeface="Poppins"/>
              <a:cs typeface="Poppins"/>
              <a:sym typeface="Poppins"/>
            </a:endParaRPr>
          </a:p>
        </p:txBody>
      </p:sp>
      <p:sp>
        <p:nvSpPr>
          <p:cNvPr id="175" name="Google Shape;175;p8"/>
          <p:cNvSpPr/>
          <p:nvPr/>
        </p:nvSpPr>
        <p:spPr>
          <a:xfrm>
            <a:off x="4504042" y="4603191"/>
            <a:ext cx="115200" cy="88562"/>
          </a:xfrm>
          <a:custGeom>
            <a:avLst/>
            <a:gdLst/>
            <a:ahLst/>
            <a:cxnLst/>
            <a:rect l="l" t="t" r="r" b="b"/>
            <a:pathLst>
              <a:path w="17930" h="13784" extrusionOk="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 name="Google Shape;176;p8"/>
          <p:cNvGrpSpPr/>
          <p:nvPr/>
        </p:nvGrpSpPr>
        <p:grpSpPr>
          <a:xfrm>
            <a:off x="6878094" y="4599628"/>
            <a:ext cx="95765" cy="95765"/>
            <a:chOff x="5925100" y="2102500"/>
            <a:chExt cx="372625" cy="372625"/>
          </a:xfrm>
        </p:grpSpPr>
        <p:sp>
          <p:nvSpPr>
            <p:cNvPr id="177" name="Google Shape;177;p8"/>
            <p:cNvSpPr/>
            <p:nvPr/>
          </p:nvSpPr>
          <p:spPr>
            <a:xfrm>
              <a:off x="5925100" y="2102500"/>
              <a:ext cx="372625" cy="372625"/>
            </a:xfrm>
            <a:custGeom>
              <a:avLst/>
              <a:gdLst/>
              <a:ahLst/>
              <a:cxnLst/>
              <a:rect l="l" t="t" r="r" b="b"/>
              <a:pathLst>
                <a:path w="14905" h="14905" extrusionOk="0">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a:off x="6110000" y="2214550"/>
              <a:ext cx="25" cy="151300"/>
            </a:xfrm>
            <a:custGeom>
              <a:avLst/>
              <a:gdLst/>
              <a:ahLst/>
              <a:cxnLst/>
              <a:rect l="l" t="t" r="r" b="b"/>
              <a:pathLst>
                <a:path w="1" h="6052" fill="none" extrusionOk="0">
                  <a:moveTo>
                    <a:pt x="0" y="1"/>
                  </a:moveTo>
                  <a:lnTo>
                    <a:pt x="0" y="6052"/>
                  </a:lnTo>
                </a:path>
              </a:pathLst>
            </a:custGeom>
            <a:gradFill>
              <a:gsLst>
                <a:gs pos="0">
                  <a:srgbClr val="DDFFB2"/>
                </a:gs>
                <a:gs pos="50000">
                  <a:srgbClr val="D5F979"/>
                </a:gs>
                <a:gs pos="100000">
                  <a:srgbClr val="A9F5B4"/>
                </a:gs>
              </a:gsLst>
              <a:lin ang="10800025" scaled="0"/>
            </a:gradFill>
            <a:ln w="9525" cap="flat" cmpd="sng">
              <a:solidFill>
                <a:schemeClr val="dk2"/>
              </a:solidFill>
              <a:prstDash val="solid"/>
              <a:miter lim="1120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6034350" y="2287400"/>
              <a:ext cx="151300" cy="25"/>
            </a:xfrm>
            <a:custGeom>
              <a:avLst/>
              <a:gdLst/>
              <a:ahLst/>
              <a:cxnLst/>
              <a:rect l="l" t="t" r="r" b="b"/>
              <a:pathLst>
                <a:path w="6052" h="1" fill="none" extrusionOk="0">
                  <a:moveTo>
                    <a:pt x="6052" y="0"/>
                  </a:moveTo>
                  <a:lnTo>
                    <a:pt x="1" y="0"/>
                  </a:lnTo>
                </a:path>
              </a:pathLst>
            </a:custGeom>
            <a:gradFill>
              <a:gsLst>
                <a:gs pos="0">
                  <a:srgbClr val="DDFFB2"/>
                </a:gs>
                <a:gs pos="50000">
                  <a:srgbClr val="D5F979"/>
                </a:gs>
                <a:gs pos="100000">
                  <a:srgbClr val="A9F5B4"/>
                </a:gs>
              </a:gsLst>
              <a:lin ang="10800025" scaled="0"/>
            </a:gradFill>
            <a:ln w="9525" cap="flat" cmpd="sng">
              <a:solidFill>
                <a:schemeClr val="dk2"/>
              </a:solidFill>
              <a:prstDash val="solid"/>
              <a:miter lim="1120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8"/>
          <p:cNvGrpSpPr/>
          <p:nvPr/>
        </p:nvGrpSpPr>
        <p:grpSpPr>
          <a:xfrm>
            <a:off x="5623324" y="4522157"/>
            <a:ext cx="251415" cy="251415"/>
            <a:chOff x="5664289" y="4604097"/>
            <a:chExt cx="302399" cy="302399"/>
          </a:xfrm>
        </p:grpSpPr>
        <p:sp>
          <p:nvSpPr>
            <p:cNvPr id="181" name="Google Shape;181;p8"/>
            <p:cNvSpPr/>
            <p:nvPr/>
          </p:nvSpPr>
          <p:spPr>
            <a:xfrm>
              <a:off x="5664289" y="4604097"/>
              <a:ext cx="302399" cy="302399"/>
            </a:xfrm>
            <a:custGeom>
              <a:avLst/>
              <a:gdLst/>
              <a:ahLst/>
              <a:cxnLst/>
              <a:rect l="l" t="t" r="r" b="b"/>
              <a:pathLst>
                <a:path w="47066" h="47066" extrusionOk="0">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a:off x="5787402" y="4712088"/>
              <a:ext cx="89288" cy="102961"/>
            </a:xfrm>
            <a:custGeom>
              <a:avLst/>
              <a:gdLst/>
              <a:ahLst/>
              <a:cxnLst/>
              <a:rect l="l" t="t" r="r" b="b"/>
              <a:pathLst>
                <a:path w="13897" h="16025" extrusionOk="0">
                  <a:moveTo>
                    <a:pt x="1" y="1"/>
                  </a:moveTo>
                  <a:lnTo>
                    <a:pt x="1" y="16025"/>
                  </a:lnTo>
                  <a:lnTo>
                    <a:pt x="13896" y="806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5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289"/>
        <p:cNvGrpSpPr/>
        <p:nvPr/>
      </p:nvGrpSpPr>
      <p:grpSpPr>
        <a:xfrm>
          <a:off x="0" y="0"/>
          <a:ext cx="0" cy="0"/>
          <a:chOff x="0" y="0"/>
          <a:chExt cx="0" cy="0"/>
        </a:xfrm>
      </p:grpSpPr>
      <p:grpSp>
        <p:nvGrpSpPr>
          <p:cNvPr id="290" name="Google Shape;290;p14"/>
          <p:cNvGrpSpPr/>
          <p:nvPr/>
        </p:nvGrpSpPr>
        <p:grpSpPr>
          <a:xfrm>
            <a:off x="5511937" y="227671"/>
            <a:ext cx="2918495" cy="251400"/>
            <a:chOff x="5511937" y="227671"/>
            <a:chExt cx="2918495" cy="251400"/>
          </a:xfrm>
        </p:grpSpPr>
        <p:sp>
          <p:nvSpPr>
            <p:cNvPr id="291" name="Google Shape;291;p14"/>
            <p:cNvSpPr/>
            <p:nvPr/>
          </p:nvSpPr>
          <p:spPr>
            <a:xfrm>
              <a:off x="5511937" y="227671"/>
              <a:ext cx="2491200" cy="251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 name="Google Shape;292;p14"/>
            <p:cNvGrpSpPr/>
            <p:nvPr/>
          </p:nvGrpSpPr>
          <p:grpSpPr>
            <a:xfrm>
              <a:off x="8107044" y="247440"/>
              <a:ext cx="323388" cy="211832"/>
              <a:chOff x="7981350" y="540875"/>
              <a:chExt cx="445500" cy="291779"/>
            </a:xfrm>
          </p:grpSpPr>
          <p:sp>
            <p:nvSpPr>
              <p:cNvPr id="293" name="Google Shape;293;p14"/>
              <p:cNvSpPr/>
              <p:nvPr/>
            </p:nvSpPr>
            <p:spPr>
              <a:xfrm>
                <a:off x="7981350" y="540875"/>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7981350" y="667114"/>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7981350" y="793354"/>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14"/>
            <p:cNvGrpSpPr/>
            <p:nvPr/>
          </p:nvGrpSpPr>
          <p:grpSpPr>
            <a:xfrm>
              <a:off x="7742331" y="283445"/>
              <a:ext cx="146689" cy="139689"/>
              <a:chOff x="590233" y="2668119"/>
              <a:chExt cx="56685" cy="54487"/>
            </a:xfrm>
          </p:grpSpPr>
          <p:sp>
            <p:nvSpPr>
              <p:cNvPr id="297" name="Google Shape;297;p14"/>
              <p:cNvSpPr/>
              <p:nvPr/>
            </p:nvSpPr>
            <p:spPr>
              <a:xfrm>
                <a:off x="590233" y="2668119"/>
                <a:ext cx="48504" cy="44139"/>
              </a:xfrm>
              <a:custGeom>
                <a:avLst/>
                <a:gdLst/>
                <a:ahLst/>
                <a:cxnLst/>
                <a:rect l="l" t="t" r="r" b="b"/>
                <a:pathLst>
                  <a:path w="1589" h="1446" extrusionOk="0">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a:off x="627015" y="2702704"/>
                <a:ext cx="19902" cy="19902"/>
              </a:xfrm>
              <a:custGeom>
                <a:avLst/>
                <a:gdLst/>
                <a:ahLst/>
                <a:cxnLst/>
                <a:rect l="l" t="t" r="r" b="b"/>
                <a:pathLst>
                  <a:path w="652" h="652" extrusionOk="0">
                    <a:moveTo>
                      <a:pt x="107" y="0"/>
                    </a:moveTo>
                    <a:lnTo>
                      <a:pt x="0" y="98"/>
                    </a:lnTo>
                    <a:lnTo>
                      <a:pt x="553" y="651"/>
                    </a:lnTo>
                    <a:lnTo>
                      <a:pt x="651" y="544"/>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9" name="Google Shape;299;p14"/>
          <p:cNvSpPr txBox="1">
            <a:spLocks noGrp="1"/>
          </p:cNvSpPr>
          <p:nvPr>
            <p:ph type="title"/>
          </p:nvPr>
        </p:nvSpPr>
        <p:spPr>
          <a:xfrm>
            <a:off x="3239800" y="1068116"/>
            <a:ext cx="4119600" cy="162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4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00" name="Google Shape;300;p14"/>
          <p:cNvSpPr txBox="1">
            <a:spLocks noGrp="1"/>
          </p:cNvSpPr>
          <p:nvPr>
            <p:ph type="subTitle" idx="1"/>
          </p:nvPr>
        </p:nvSpPr>
        <p:spPr>
          <a:xfrm>
            <a:off x="3121025" y="2226264"/>
            <a:ext cx="43572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1" name="Google Shape;301;p14"/>
          <p:cNvSpPr/>
          <p:nvPr/>
        </p:nvSpPr>
        <p:spPr>
          <a:xfrm>
            <a:off x="175" y="4362425"/>
            <a:ext cx="9144000" cy="7860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a:off x="526167" y="4573850"/>
            <a:ext cx="354900" cy="354900"/>
          </a:xfrm>
          <a:prstGeom prst="roundRect">
            <a:avLst>
              <a:gd name="adj" fmla="val 16667"/>
            </a:avLst>
          </a:pr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txBox="1"/>
          <p:nvPr/>
        </p:nvSpPr>
        <p:spPr>
          <a:xfrm>
            <a:off x="887416" y="4599625"/>
            <a:ext cx="17448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latin typeface="Poppins SemiBold"/>
                <a:ea typeface="Poppins SemiBold"/>
                <a:cs typeface="Poppins SemiBold"/>
                <a:sym typeface="Poppins SemiBold"/>
              </a:rPr>
              <a:t>Mars Is a Cold Place</a:t>
            </a:r>
            <a:endParaRPr sz="1000">
              <a:solidFill>
                <a:schemeClr val="lt1"/>
              </a:solidFill>
              <a:latin typeface="Poppins SemiBold"/>
              <a:ea typeface="Poppins SemiBold"/>
              <a:cs typeface="Poppins SemiBold"/>
              <a:sym typeface="Poppins SemiBold"/>
            </a:endParaRPr>
          </a:p>
        </p:txBody>
      </p:sp>
      <p:sp>
        <p:nvSpPr>
          <p:cNvPr id="304" name="Google Shape;304;p14"/>
          <p:cNvSpPr txBox="1"/>
          <p:nvPr/>
        </p:nvSpPr>
        <p:spPr>
          <a:xfrm>
            <a:off x="887416" y="4749350"/>
            <a:ext cx="10515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Poppins"/>
                <a:ea typeface="Poppins"/>
                <a:cs typeface="Poppins"/>
                <a:sym typeface="Poppins"/>
              </a:rPr>
              <a:t>The 15th Planet</a:t>
            </a:r>
            <a:endParaRPr sz="800">
              <a:solidFill>
                <a:schemeClr val="lt1"/>
              </a:solidFill>
              <a:latin typeface="Poppins"/>
              <a:ea typeface="Poppins"/>
              <a:cs typeface="Poppins"/>
              <a:sym typeface="Poppins"/>
            </a:endParaRPr>
          </a:p>
        </p:txBody>
      </p:sp>
      <p:sp>
        <p:nvSpPr>
          <p:cNvPr id="305" name="Google Shape;305;p14"/>
          <p:cNvSpPr txBox="1"/>
          <p:nvPr/>
        </p:nvSpPr>
        <p:spPr>
          <a:xfrm>
            <a:off x="2705193" y="4698800"/>
            <a:ext cx="251400" cy="158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800">
                <a:solidFill>
                  <a:schemeClr val="lt1"/>
                </a:solidFill>
                <a:latin typeface="Poppins"/>
                <a:ea typeface="Poppins"/>
                <a:cs typeface="Poppins"/>
                <a:sym typeface="Poppins"/>
              </a:rPr>
              <a:t>2:54</a:t>
            </a:r>
            <a:endParaRPr sz="800">
              <a:solidFill>
                <a:schemeClr val="lt1"/>
              </a:solidFill>
              <a:latin typeface="Poppins"/>
              <a:ea typeface="Poppins"/>
              <a:cs typeface="Poppins"/>
              <a:sym typeface="Poppins"/>
            </a:endParaRPr>
          </a:p>
        </p:txBody>
      </p:sp>
      <p:sp>
        <p:nvSpPr>
          <p:cNvPr id="306" name="Google Shape;306;p14"/>
          <p:cNvSpPr txBox="1"/>
          <p:nvPr/>
        </p:nvSpPr>
        <p:spPr>
          <a:xfrm>
            <a:off x="8521293" y="4698800"/>
            <a:ext cx="251400" cy="1584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sz="800">
                <a:solidFill>
                  <a:schemeClr val="lt1"/>
                </a:solidFill>
                <a:latin typeface="Poppins"/>
                <a:ea typeface="Poppins"/>
                <a:cs typeface="Poppins"/>
                <a:sym typeface="Poppins"/>
              </a:rPr>
              <a:t>3:49</a:t>
            </a:r>
            <a:endParaRPr sz="800">
              <a:solidFill>
                <a:schemeClr val="lt1"/>
              </a:solidFill>
              <a:latin typeface="Poppins"/>
              <a:ea typeface="Poppins"/>
              <a:cs typeface="Poppins"/>
              <a:sym typeface="Poppins"/>
            </a:endParaRPr>
          </a:p>
        </p:txBody>
      </p:sp>
      <p:sp>
        <p:nvSpPr>
          <p:cNvPr id="307" name="Google Shape;307;p14"/>
          <p:cNvSpPr/>
          <p:nvPr/>
        </p:nvSpPr>
        <p:spPr>
          <a:xfrm>
            <a:off x="4504042" y="4603191"/>
            <a:ext cx="115200" cy="88562"/>
          </a:xfrm>
          <a:custGeom>
            <a:avLst/>
            <a:gdLst/>
            <a:ahLst/>
            <a:cxnLst/>
            <a:rect l="l" t="t" r="r" b="b"/>
            <a:pathLst>
              <a:path w="17930" h="13784" extrusionOk="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14"/>
          <p:cNvGrpSpPr/>
          <p:nvPr/>
        </p:nvGrpSpPr>
        <p:grpSpPr>
          <a:xfrm>
            <a:off x="6878094" y="4599628"/>
            <a:ext cx="95765" cy="95765"/>
            <a:chOff x="5925100" y="2102500"/>
            <a:chExt cx="372625" cy="372625"/>
          </a:xfrm>
        </p:grpSpPr>
        <p:sp>
          <p:nvSpPr>
            <p:cNvPr id="309" name="Google Shape;309;p14"/>
            <p:cNvSpPr/>
            <p:nvPr/>
          </p:nvSpPr>
          <p:spPr>
            <a:xfrm>
              <a:off x="5925100" y="2102500"/>
              <a:ext cx="372625" cy="372625"/>
            </a:xfrm>
            <a:custGeom>
              <a:avLst/>
              <a:gdLst/>
              <a:ahLst/>
              <a:cxnLst/>
              <a:rect l="l" t="t" r="r" b="b"/>
              <a:pathLst>
                <a:path w="14905" h="14905" extrusionOk="0">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6110000" y="2214550"/>
              <a:ext cx="25" cy="151300"/>
            </a:xfrm>
            <a:custGeom>
              <a:avLst/>
              <a:gdLst/>
              <a:ahLst/>
              <a:cxnLst/>
              <a:rect l="l" t="t" r="r" b="b"/>
              <a:pathLst>
                <a:path w="1" h="6052" fill="none" extrusionOk="0">
                  <a:moveTo>
                    <a:pt x="0" y="1"/>
                  </a:moveTo>
                  <a:lnTo>
                    <a:pt x="0" y="6052"/>
                  </a:lnTo>
                </a:path>
              </a:pathLst>
            </a:custGeom>
            <a:gradFill>
              <a:gsLst>
                <a:gs pos="0">
                  <a:srgbClr val="DDFFB2"/>
                </a:gs>
                <a:gs pos="50000">
                  <a:srgbClr val="D5F979"/>
                </a:gs>
                <a:gs pos="100000">
                  <a:srgbClr val="A9F5B4"/>
                </a:gs>
              </a:gsLst>
              <a:lin ang="10800025" scaled="0"/>
            </a:gradFill>
            <a:ln w="9525" cap="flat" cmpd="sng">
              <a:solidFill>
                <a:schemeClr val="dk2"/>
              </a:solidFill>
              <a:prstDash val="solid"/>
              <a:miter lim="1120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4"/>
            <p:cNvSpPr/>
            <p:nvPr/>
          </p:nvSpPr>
          <p:spPr>
            <a:xfrm>
              <a:off x="6034350" y="2287400"/>
              <a:ext cx="151300" cy="25"/>
            </a:xfrm>
            <a:custGeom>
              <a:avLst/>
              <a:gdLst/>
              <a:ahLst/>
              <a:cxnLst/>
              <a:rect l="l" t="t" r="r" b="b"/>
              <a:pathLst>
                <a:path w="6052" h="1" fill="none" extrusionOk="0">
                  <a:moveTo>
                    <a:pt x="6052" y="0"/>
                  </a:moveTo>
                  <a:lnTo>
                    <a:pt x="1" y="0"/>
                  </a:lnTo>
                </a:path>
              </a:pathLst>
            </a:custGeom>
            <a:gradFill>
              <a:gsLst>
                <a:gs pos="0">
                  <a:srgbClr val="DDFFB2"/>
                </a:gs>
                <a:gs pos="50000">
                  <a:srgbClr val="D5F979"/>
                </a:gs>
                <a:gs pos="100000">
                  <a:srgbClr val="A9F5B4"/>
                </a:gs>
              </a:gsLst>
              <a:lin ang="10800025" scaled="0"/>
            </a:gradFill>
            <a:ln w="9525" cap="flat" cmpd="sng">
              <a:solidFill>
                <a:schemeClr val="dk2"/>
              </a:solidFill>
              <a:prstDash val="solid"/>
              <a:miter lim="1120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312;p14"/>
          <p:cNvGrpSpPr/>
          <p:nvPr/>
        </p:nvGrpSpPr>
        <p:grpSpPr>
          <a:xfrm>
            <a:off x="5623324" y="4522157"/>
            <a:ext cx="251415" cy="251415"/>
            <a:chOff x="5664289" y="4604097"/>
            <a:chExt cx="302399" cy="302399"/>
          </a:xfrm>
        </p:grpSpPr>
        <p:sp>
          <p:nvSpPr>
            <p:cNvPr id="313" name="Google Shape;313;p14"/>
            <p:cNvSpPr/>
            <p:nvPr/>
          </p:nvSpPr>
          <p:spPr>
            <a:xfrm>
              <a:off x="5664289" y="4604097"/>
              <a:ext cx="302399" cy="302399"/>
            </a:xfrm>
            <a:custGeom>
              <a:avLst/>
              <a:gdLst/>
              <a:ahLst/>
              <a:cxnLst/>
              <a:rect l="l" t="t" r="r" b="b"/>
              <a:pathLst>
                <a:path w="47066" h="47066" extrusionOk="0">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4"/>
            <p:cNvSpPr/>
            <p:nvPr/>
          </p:nvSpPr>
          <p:spPr>
            <a:xfrm>
              <a:off x="5787402" y="4712088"/>
              <a:ext cx="89288" cy="102961"/>
            </a:xfrm>
            <a:custGeom>
              <a:avLst/>
              <a:gdLst/>
              <a:ahLst/>
              <a:cxnLst/>
              <a:rect l="l" t="t" r="r" b="b"/>
              <a:pathLst>
                <a:path w="13897" h="16025" extrusionOk="0">
                  <a:moveTo>
                    <a:pt x="1" y="1"/>
                  </a:moveTo>
                  <a:lnTo>
                    <a:pt x="1" y="16025"/>
                  </a:lnTo>
                  <a:lnTo>
                    <a:pt x="13896" y="806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63"/>
        <p:cNvGrpSpPr/>
        <p:nvPr/>
      </p:nvGrpSpPr>
      <p:grpSpPr>
        <a:xfrm>
          <a:off x="0" y="0"/>
          <a:ext cx="0" cy="0"/>
          <a:chOff x="0" y="0"/>
          <a:chExt cx="0" cy="0"/>
        </a:xfrm>
      </p:grpSpPr>
      <p:sp>
        <p:nvSpPr>
          <p:cNvPr id="764" name="Google Shape;764;p30"/>
          <p:cNvSpPr/>
          <p:nvPr/>
        </p:nvSpPr>
        <p:spPr>
          <a:xfrm>
            <a:off x="5511937" y="227671"/>
            <a:ext cx="2491200" cy="251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5" name="Google Shape;765;p30"/>
          <p:cNvGrpSpPr/>
          <p:nvPr/>
        </p:nvGrpSpPr>
        <p:grpSpPr>
          <a:xfrm>
            <a:off x="8107044" y="247440"/>
            <a:ext cx="323388" cy="211832"/>
            <a:chOff x="7981350" y="540875"/>
            <a:chExt cx="445500" cy="291779"/>
          </a:xfrm>
        </p:grpSpPr>
        <p:sp>
          <p:nvSpPr>
            <p:cNvPr id="766" name="Google Shape;766;p30"/>
            <p:cNvSpPr/>
            <p:nvPr/>
          </p:nvSpPr>
          <p:spPr>
            <a:xfrm>
              <a:off x="7981350" y="540875"/>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0"/>
            <p:cNvSpPr/>
            <p:nvPr/>
          </p:nvSpPr>
          <p:spPr>
            <a:xfrm>
              <a:off x="7981350" y="667114"/>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0"/>
            <p:cNvSpPr/>
            <p:nvPr/>
          </p:nvSpPr>
          <p:spPr>
            <a:xfrm>
              <a:off x="7981350" y="793354"/>
              <a:ext cx="445500" cy="3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30"/>
          <p:cNvGrpSpPr/>
          <p:nvPr/>
        </p:nvGrpSpPr>
        <p:grpSpPr>
          <a:xfrm>
            <a:off x="7742331" y="283445"/>
            <a:ext cx="146689" cy="139689"/>
            <a:chOff x="590233" y="2668119"/>
            <a:chExt cx="56685" cy="54487"/>
          </a:xfrm>
        </p:grpSpPr>
        <p:sp>
          <p:nvSpPr>
            <p:cNvPr id="770" name="Google Shape;770;p30"/>
            <p:cNvSpPr/>
            <p:nvPr/>
          </p:nvSpPr>
          <p:spPr>
            <a:xfrm>
              <a:off x="590233" y="2668119"/>
              <a:ext cx="48504" cy="44139"/>
            </a:xfrm>
            <a:custGeom>
              <a:avLst/>
              <a:gdLst/>
              <a:ahLst/>
              <a:cxnLst/>
              <a:rect l="l" t="t" r="r" b="b"/>
              <a:pathLst>
                <a:path w="1589" h="1446" extrusionOk="0">
                  <a:moveTo>
                    <a:pt x="795" y="143"/>
                  </a:moveTo>
                  <a:cubicBezTo>
                    <a:pt x="946" y="143"/>
                    <a:pt x="1089" y="205"/>
                    <a:pt x="1205" y="312"/>
                  </a:cubicBezTo>
                  <a:cubicBezTo>
                    <a:pt x="1428" y="535"/>
                    <a:pt x="1428" y="910"/>
                    <a:pt x="1205" y="1133"/>
                  </a:cubicBezTo>
                  <a:cubicBezTo>
                    <a:pt x="1094" y="1245"/>
                    <a:pt x="946" y="1300"/>
                    <a:pt x="799" y="1300"/>
                  </a:cubicBezTo>
                  <a:cubicBezTo>
                    <a:pt x="652" y="1300"/>
                    <a:pt x="505" y="1245"/>
                    <a:pt x="393" y="1133"/>
                  </a:cubicBezTo>
                  <a:cubicBezTo>
                    <a:pt x="161" y="910"/>
                    <a:pt x="161" y="535"/>
                    <a:pt x="393" y="312"/>
                  </a:cubicBezTo>
                  <a:cubicBezTo>
                    <a:pt x="500" y="205"/>
                    <a:pt x="652" y="143"/>
                    <a:pt x="795" y="143"/>
                  </a:cubicBezTo>
                  <a:close/>
                  <a:moveTo>
                    <a:pt x="799" y="0"/>
                  </a:moveTo>
                  <a:cubicBezTo>
                    <a:pt x="614" y="0"/>
                    <a:pt x="429" y="72"/>
                    <a:pt x="286" y="214"/>
                  </a:cubicBezTo>
                  <a:cubicBezTo>
                    <a:pt x="1" y="491"/>
                    <a:pt x="1" y="955"/>
                    <a:pt x="286" y="1231"/>
                  </a:cubicBezTo>
                  <a:cubicBezTo>
                    <a:pt x="429" y="1374"/>
                    <a:pt x="616" y="1445"/>
                    <a:pt x="795" y="1445"/>
                  </a:cubicBezTo>
                  <a:cubicBezTo>
                    <a:pt x="982" y="1445"/>
                    <a:pt x="1169" y="1374"/>
                    <a:pt x="1312" y="1231"/>
                  </a:cubicBezTo>
                  <a:cubicBezTo>
                    <a:pt x="1589" y="955"/>
                    <a:pt x="1589" y="491"/>
                    <a:pt x="1312" y="214"/>
                  </a:cubicBezTo>
                  <a:cubicBezTo>
                    <a:pt x="1169" y="72"/>
                    <a:pt x="984" y="0"/>
                    <a:pt x="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0"/>
            <p:cNvSpPr/>
            <p:nvPr/>
          </p:nvSpPr>
          <p:spPr>
            <a:xfrm>
              <a:off x="627015" y="2702704"/>
              <a:ext cx="19902" cy="19902"/>
            </a:xfrm>
            <a:custGeom>
              <a:avLst/>
              <a:gdLst/>
              <a:ahLst/>
              <a:cxnLst/>
              <a:rect l="l" t="t" r="r" b="b"/>
              <a:pathLst>
                <a:path w="652" h="652" extrusionOk="0">
                  <a:moveTo>
                    <a:pt x="107" y="0"/>
                  </a:moveTo>
                  <a:lnTo>
                    <a:pt x="0" y="98"/>
                  </a:lnTo>
                  <a:lnTo>
                    <a:pt x="553" y="651"/>
                  </a:lnTo>
                  <a:lnTo>
                    <a:pt x="651" y="544"/>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2" name="Google Shape;772;p30"/>
          <p:cNvSpPr/>
          <p:nvPr/>
        </p:nvSpPr>
        <p:spPr>
          <a:xfrm>
            <a:off x="175" y="4362425"/>
            <a:ext cx="9144000" cy="7860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0"/>
          <p:cNvSpPr/>
          <p:nvPr/>
        </p:nvSpPr>
        <p:spPr>
          <a:xfrm>
            <a:off x="526167" y="4573850"/>
            <a:ext cx="354900" cy="354900"/>
          </a:xfrm>
          <a:prstGeom prst="roundRect">
            <a:avLst>
              <a:gd name="adj" fmla="val 16667"/>
            </a:avLst>
          </a:pr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0"/>
          <p:cNvSpPr txBox="1"/>
          <p:nvPr/>
        </p:nvSpPr>
        <p:spPr>
          <a:xfrm>
            <a:off x="887416" y="4599625"/>
            <a:ext cx="17448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latin typeface="Poppins SemiBold"/>
                <a:ea typeface="Poppins SemiBold"/>
                <a:cs typeface="Poppins SemiBold"/>
                <a:sym typeface="Poppins SemiBold"/>
              </a:rPr>
              <a:t>Mars Is a Cold Place</a:t>
            </a:r>
            <a:endParaRPr sz="1000">
              <a:solidFill>
                <a:schemeClr val="lt1"/>
              </a:solidFill>
              <a:latin typeface="Poppins SemiBold"/>
              <a:ea typeface="Poppins SemiBold"/>
              <a:cs typeface="Poppins SemiBold"/>
              <a:sym typeface="Poppins SemiBold"/>
            </a:endParaRPr>
          </a:p>
        </p:txBody>
      </p:sp>
      <p:sp>
        <p:nvSpPr>
          <p:cNvPr id="775" name="Google Shape;775;p30"/>
          <p:cNvSpPr txBox="1"/>
          <p:nvPr/>
        </p:nvSpPr>
        <p:spPr>
          <a:xfrm>
            <a:off x="887416" y="4749350"/>
            <a:ext cx="10515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Poppins"/>
                <a:ea typeface="Poppins"/>
                <a:cs typeface="Poppins"/>
                <a:sym typeface="Poppins"/>
              </a:rPr>
              <a:t>The 15th Planet</a:t>
            </a:r>
            <a:endParaRPr sz="800">
              <a:solidFill>
                <a:schemeClr val="lt1"/>
              </a:solidFill>
              <a:latin typeface="Poppins"/>
              <a:ea typeface="Poppins"/>
              <a:cs typeface="Poppins"/>
              <a:sym typeface="Poppins"/>
            </a:endParaRPr>
          </a:p>
        </p:txBody>
      </p:sp>
      <p:grpSp>
        <p:nvGrpSpPr>
          <p:cNvPr id="776" name="Google Shape;776;p30"/>
          <p:cNvGrpSpPr/>
          <p:nvPr/>
        </p:nvGrpSpPr>
        <p:grpSpPr>
          <a:xfrm>
            <a:off x="4504042" y="4522157"/>
            <a:ext cx="2469817" cy="251415"/>
            <a:chOff x="4885042" y="4630334"/>
            <a:chExt cx="2469817" cy="251415"/>
          </a:xfrm>
        </p:grpSpPr>
        <p:sp>
          <p:nvSpPr>
            <p:cNvPr id="777" name="Google Shape;777;p30"/>
            <p:cNvSpPr/>
            <p:nvPr/>
          </p:nvSpPr>
          <p:spPr>
            <a:xfrm>
              <a:off x="4885042" y="4711368"/>
              <a:ext cx="115200" cy="88562"/>
            </a:xfrm>
            <a:custGeom>
              <a:avLst/>
              <a:gdLst/>
              <a:ahLst/>
              <a:cxnLst/>
              <a:rect l="l" t="t" r="r" b="b"/>
              <a:pathLst>
                <a:path w="17930" h="13784" extrusionOk="0">
                  <a:moveTo>
                    <a:pt x="12887" y="1"/>
                  </a:moveTo>
                  <a:cubicBezTo>
                    <a:pt x="11206" y="1"/>
                    <a:pt x="9861" y="897"/>
                    <a:pt x="8965" y="2018"/>
                  </a:cubicBezTo>
                  <a:cubicBezTo>
                    <a:pt x="7956" y="897"/>
                    <a:pt x="6612" y="1"/>
                    <a:pt x="5043" y="1"/>
                  </a:cubicBezTo>
                  <a:cubicBezTo>
                    <a:pt x="2241" y="1"/>
                    <a:pt x="0" y="2242"/>
                    <a:pt x="0" y="5043"/>
                  </a:cubicBezTo>
                  <a:cubicBezTo>
                    <a:pt x="0" y="6500"/>
                    <a:pt x="560" y="7733"/>
                    <a:pt x="1457" y="8517"/>
                  </a:cubicBezTo>
                  <a:cubicBezTo>
                    <a:pt x="2241" y="9413"/>
                    <a:pt x="5603" y="12103"/>
                    <a:pt x="8853" y="13784"/>
                  </a:cubicBezTo>
                  <a:cubicBezTo>
                    <a:pt x="11766" y="11879"/>
                    <a:pt x="15464" y="9413"/>
                    <a:pt x="16249" y="8517"/>
                  </a:cubicBezTo>
                  <a:cubicBezTo>
                    <a:pt x="17257" y="7733"/>
                    <a:pt x="17817" y="6276"/>
                    <a:pt x="17817" y="4931"/>
                  </a:cubicBezTo>
                  <a:cubicBezTo>
                    <a:pt x="17929" y="2242"/>
                    <a:pt x="15688" y="1"/>
                    <a:pt x="12887" y="1"/>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8" name="Google Shape;778;p30"/>
            <p:cNvGrpSpPr/>
            <p:nvPr/>
          </p:nvGrpSpPr>
          <p:grpSpPr>
            <a:xfrm>
              <a:off x="7259094" y="4707805"/>
              <a:ext cx="95765" cy="95765"/>
              <a:chOff x="5925100" y="2102500"/>
              <a:chExt cx="372625" cy="372625"/>
            </a:xfrm>
          </p:grpSpPr>
          <p:sp>
            <p:nvSpPr>
              <p:cNvPr id="779" name="Google Shape;779;p30"/>
              <p:cNvSpPr/>
              <p:nvPr/>
            </p:nvSpPr>
            <p:spPr>
              <a:xfrm>
                <a:off x="5925100" y="2102500"/>
                <a:ext cx="372625" cy="372625"/>
              </a:xfrm>
              <a:custGeom>
                <a:avLst/>
                <a:gdLst/>
                <a:ahLst/>
                <a:cxnLst/>
                <a:rect l="l" t="t" r="r" b="b"/>
                <a:pathLst>
                  <a:path w="14905" h="14905" extrusionOk="0">
                    <a:moveTo>
                      <a:pt x="14904" y="7396"/>
                    </a:moveTo>
                    <a:cubicBezTo>
                      <a:pt x="14904" y="11542"/>
                      <a:pt x="11542" y="14904"/>
                      <a:pt x="7396" y="14904"/>
                    </a:cubicBezTo>
                    <a:cubicBezTo>
                      <a:pt x="3362" y="14904"/>
                      <a:pt x="0" y="11542"/>
                      <a:pt x="0" y="7396"/>
                    </a:cubicBezTo>
                    <a:cubicBezTo>
                      <a:pt x="0" y="3362"/>
                      <a:pt x="3362" y="0"/>
                      <a:pt x="7396" y="0"/>
                    </a:cubicBezTo>
                    <a:cubicBezTo>
                      <a:pt x="11542" y="0"/>
                      <a:pt x="14904" y="3362"/>
                      <a:pt x="14904" y="7396"/>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0"/>
              <p:cNvSpPr/>
              <p:nvPr/>
            </p:nvSpPr>
            <p:spPr>
              <a:xfrm>
                <a:off x="6110000" y="2214550"/>
                <a:ext cx="25" cy="151300"/>
              </a:xfrm>
              <a:custGeom>
                <a:avLst/>
                <a:gdLst/>
                <a:ahLst/>
                <a:cxnLst/>
                <a:rect l="l" t="t" r="r" b="b"/>
                <a:pathLst>
                  <a:path w="1" h="6052" fill="none" extrusionOk="0">
                    <a:moveTo>
                      <a:pt x="0" y="1"/>
                    </a:moveTo>
                    <a:lnTo>
                      <a:pt x="0" y="6052"/>
                    </a:lnTo>
                  </a:path>
                </a:pathLst>
              </a:custGeom>
              <a:gradFill>
                <a:gsLst>
                  <a:gs pos="0">
                    <a:srgbClr val="DDFFB2"/>
                  </a:gs>
                  <a:gs pos="50000">
                    <a:srgbClr val="D5F979"/>
                  </a:gs>
                  <a:gs pos="100000">
                    <a:srgbClr val="A9F5B4"/>
                  </a:gs>
                </a:gsLst>
                <a:lin ang="10800025" scaled="0"/>
              </a:gradFill>
              <a:ln w="9525" cap="flat" cmpd="sng">
                <a:solidFill>
                  <a:schemeClr val="dk2"/>
                </a:solidFill>
                <a:prstDash val="solid"/>
                <a:miter lim="1120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0"/>
              <p:cNvSpPr/>
              <p:nvPr/>
            </p:nvSpPr>
            <p:spPr>
              <a:xfrm>
                <a:off x="6034350" y="2287400"/>
                <a:ext cx="151300" cy="25"/>
              </a:xfrm>
              <a:custGeom>
                <a:avLst/>
                <a:gdLst/>
                <a:ahLst/>
                <a:cxnLst/>
                <a:rect l="l" t="t" r="r" b="b"/>
                <a:pathLst>
                  <a:path w="6052" h="1" fill="none" extrusionOk="0">
                    <a:moveTo>
                      <a:pt x="6052" y="0"/>
                    </a:moveTo>
                    <a:lnTo>
                      <a:pt x="1" y="0"/>
                    </a:lnTo>
                  </a:path>
                </a:pathLst>
              </a:custGeom>
              <a:gradFill>
                <a:gsLst>
                  <a:gs pos="0">
                    <a:srgbClr val="DDFFB2"/>
                  </a:gs>
                  <a:gs pos="50000">
                    <a:srgbClr val="D5F979"/>
                  </a:gs>
                  <a:gs pos="100000">
                    <a:srgbClr val="A9F5B4"/>
                  </a:gs>
                </a:gsLst>
                <a:lin ang="10800025" scaled="0"/>
              </a:gradFill>
              <a:ln w="9525" cap="flat" cmpd="sng">
                <a:solidFill>
                  <a:schemeClr val="dk2"/>
                </a:solidFill>
                <a:prstDash val="solid"/>
                <a:miter lim="1120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30"/>
            <p:cNvGrpSpPr/>
            <p:nvPr/>
          </p:nvGrpSpPr>
          <p:grpSpPr>
            <a:xfrm>
              <a:off x="6004324" y="4630334"/>
              <a:ext cx="251415" cy="251415"/>
              <a:chOff x="5664289" y="4604097"/>
              <a:chExt cx="302399" cy="302399"/>
            </a:xfrm>
          </p:grpSpPr>
          <p:sp>
            <p:nvSpPr>
              <p:cNvPr id="783" name="Google Shape;783;p30"/>
              <p:cNvSpPr/>
              <p:nvPr/>
            </p:nvSpPr>
            <p:spPr>
              <a:xfrm>
                <a:off x="5664289" y="4604097"/>
                <a:ext cx="302399" cy="302399"/>
              </a:xfrm>
              <a:custGeom>
                <a:avLst/>
                <a:gdLst/>
                <a:ahLst/>
                <a:cxnLst/>
                <a:rect l="l" t="t" r="r" b="b"/>
                <a:pathLst>
                  <a:path w="47066" h="47066" extrusionOk="0">
                    <a:moveTo>
                      <a:pt x="47066" y="23533"/>
                    </a:moveTo>
                    <a:cubicBezTo>
                      <a:pt x="47066" y="36532"/>
                      <a:pt x="36532" y="47065"/>
                      <a:pt x="23533" y="47065"/>
                    </a:cubicBezTo>
                    <a:cubicBezTo>
                      <a:pt x="10534" y="47065"/>
                      <a:pt x="1" y="36532"/>
                      <a:pt x="1" y="23533"/>
                    </a:cubicBezTo>
                    <a:cubicBezTo>
                      <a:pt x="1" y="10534"/>
                      <a:pt x="10534" y="1"/>
                      <a:pt x="23533" y="1"/>
                    </a:cubicBezTo>
                    <a:cubicBezTo>
                      <a:pt x="36532" y="1"/>
                      <a:pt x="47066" y="10534"/>
                      <a:pt x="47066" y="23533"/>
                    </a:cubicBezTo>
                    <a:close/>
                  </a:path>
                </a:pathLst>
              </a:cu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0"/>
              <p:cNvSpPr/>
              <p:nvPr/>
            </p:nvSpPr>
            <p:spPr>
              <a:xfrm>
                <a:off x="5787402" y="4712088"/>
                <a:ext cx="89288" cy="102961"/>
              </a:xfrm>
              <a:custGeom>
                <a:avLst/>
                <a:gdLst/>
                <a:ahLst/>
                <a:cxnLst/>
                <a:rect l="l" t="t" r="r" b="b"/>
                <a:pathLst>
                  <a:path w="13897" h="16025" extrusionOk="0">
                    <a:moveTo>
                      <a:pt x="1" y="1"/>
                    </a:moveTo>
                    <a:lnTo>
                      <a:pt x="1" y="16025"/>
                    </a:lnTo>
                    <a:lnTo>
                      <a:pt x="13896" y="806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30"/>
            <p:cNvGrpSpPr/>
            <p:nvPr/>
          </p:nvGrpSpPr>
          <p:grpSpPr>
            <a:xfrm>
              <a:off x="6722136" y="4721484"/>
              <a:ext cx="70559" cy="69120"/>
              <a:chOff x="4815725" y="2155725"/>
              <a:chExt cx="274550" cy="268950"/>
            </a:xfrm>
          </p:grpSpPr>
          <p:sp>
            <p:nvSpPr>
              <p:cNvPr id="786" name="Google Shape;786;p30"/>
              <p:cNvSpPr/>
              <p:nvPr/>
            </p:nvSpPr>
            <p:spPr>
              <a:xfrm>
                <a:off x="4815725" y="2155725"/>
                <a:ext cx="235350" cy="26895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0"/>
              <p:cNvSpPr/>
              <p:nvPr/>
            </p:nvSpPr>
            <p:spPr>
              <a:xfrm>
                <a:off x="5042625" y="2155725"/>
                <a:ext cx="47650" cy="26895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30"/>
            <p:cNvGrpSpPr/>
            <p:nvPr/>
          </p:nvGrpSpPr>
          <p:grpSpPr>
            <a:xfrm>
              <a:off x="5466640" y="4721484"/>
              <a:ext cx="71285" cy="69120"/>
              <a:chOff x="2636175" y="2155725"/>
              <a:chExt cx="277375" cy="268950"/>
            </a:xfrm>
          </p:grpSpPr>
          <p:sp>
            <p:nvSpPr>
              <p:cNvPr id="789" name="Google Shape;789;p30"/>
              <p:cNvSpPr/>
              <p:nvPr/>
            </p:nvSpPr>
            <p:spPr>
              <a:xfrm>
                <a:off x="2678200" y="2155725"/>
                <a:ext cx="235350" cy="26895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0"/>
              <p:cNvSpPr/>
              <p:nvPr/>
            </p:nvSpPr>
            <p:spPr>
              <a:xfrm>
                <a:off x="2636175" y="2155725"/>
                <a:ext cx="50450" cy="26895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1" name="Google Shape;791;p30"/>
          <p:cNvGrpSpPr/>
          <p:nvPr/>
        </p:nvGrpSpPr>
        <p:grpSpPr>
          <a:xfrm>
            <a:off x="2705200" y="4862825"/>
            <a:ext cx="6067500" cy="89400"/>
            <a:chOff x="2705200" y="4934263"/>
            <a:chExt cx="6067500" cy="89400"/>
          </a:xfrm>
        </p:grpSpPr>
        <p:cxnSp>
          <p:nvCxnSpPr>
            <p:cNvPr id="792" name="Google Shape;792;p30"/>
            <p:cNvCxnSpPr/>
            <p:nvPr/>
          </p:nvCxnSpPr>
          <p:spPr>
            <a:xfrm>
              <a:off x="2705200" y="4980950"/>
              <a:ext cx="6067500" cy="0"/>
            </a:xfrm>
            <a:prstGeom prst="straightConnector1">
              <a:avLst/>
            </a:prstGeom>
            <a:noFill/>
            <a:ln w="28575" cap="flat" cmpd="sng">
              <a:solidFill>
                <a:schemeClr val="lt1"/>
              </a:solidFill>
              <a:prstDash val="solid"/>
              <a:round/>
              <a:headEnd type="none" w="med" len="med"/>
              <a:tailEnd type="none" w="med" len="med"/>
            </a:ln>
          </p:spPr>
        </p:cxnSp>
        <p:cxnSp>
          <p:nvCxnSpPr>
            <p:cNvPr id="793" name="Google Shape;793;p30"/>
            <p:cNvCxnSpPr/>
            <p:nvPr/>
          </p:nvCxnSpPr>
          <p:spPr>
            <a:xfrm>
              <a:off x="2705200" y="4980950"/>
              <a:ext cx="4269000" cy="0"/>
            </a:xfrm>
            <a:prstGeom prst="straightConnector1">
              <a:avLst/>
            </a:prstGeom>
            <a:noFill/>
            <a:ln w="28575" cap="flat" cmpd="sng">
              <a:solidFill>
                <a:schemeClr val="accent1"/>
              </a:solidFill>
              <a:prstDash val="solid"/>
              <a:round/>
              <a:headEnd type="none" w="med" len="med"/>
              <a:tailEnd type="none" w="med" len="med"/>
            </a:ln>
          </p:spPr>
        </p:cxnSp>
        <p:sp>
          <p:nvSpPr>
            <p:cNvPr id="794" name="Google Shape;794;p30"/>
            <p:cNvSpPr/>
            <p:nvPr/>
          </p:nvSpPr>
          <p:spPr>
            <a:xfrm>
              <a:off x="6918125" y="4934263"/>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5" name="Google Shape;795;p30"/>
          <p:cNvSpPr txBox="1"/>
          <p:nvPr/>
        </p:nvSpPr>
        <p:spPr>
          <a:xfrm>
            <a:off x="2705193" y="4698800"/>
            <a:ext cx="251400" cy="158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800">
                <a:solidFill>
                  <a:schemeClr val="lt1"/>
                </a:solidFill>
                <a:latin typeface="Poppins"/>
                <a:ea typeface="Poppins"/>
                <a:cs typeface="Poppins"/>
                <a:sym typeface="Poppins"/>
              </a:rPr>
              <a:t>2:54</a:t>
            </a:r>
            <a:endParaRPr sz="800">
              <a:solidFill>
                <a:schemeClr val="lt1"/>
              </a:solidFill>
              <a:latin typeface="Poppins"/>
              <a:ea typeface="Poppins"/>
              <a:cs typeface="Poppins"/>
              <a:sym typeface="Poppins"/>
            </a:endParaRPr>
          </a:p>
        </p:txBody>
      </p:sp>
      <p:sp>
        <p:nvSpPr>
          <p:cNvPr id="796" name="Google Shape;796;p30"/>
          <p:cNvSpPr txBox="1"/>
          <p:nvPr/>
        </p:nvSpPr>
        <p:spPr>
          <a:xfrm>
            <a:off x="8521293" y="4698800"/>
            <a:ext cx="251400" cy="1584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 sz="800">
                <a:solidFill>
                  <a:schemeClr val="lt1"/>
                </a:solidFill>
                <a:latin typeface="Poppins"/>
                <a:ea typeface="Poppins"/>
                <a:cs typeface="Poppins"/>
                <a:sym typeface="Poppins"/>
              </a:rPr>
              <a:t>3:49</a:t>
            </a:r>
            <a:endParaRPr sz="800">
              <a:solidFill>
                <a:schemeClr val="lt1"/>
              </a:solidFill>
              <a:latin typeface="Poppins"/>
              <a:ea typeface="Poppins"/>
              <a:cs typeface="Poppins"/>
              <a:sym typeface="Poppins"/>
            </a:endParaRPr>
          </a:p>
        </p:txBody>
      </p:sp>
      <p:grpSp>
        <p:nvGrpSpPr>
          <p:cNvPr id="797" name="Google Shape;797;p30"/>
          <p:cNvGrpSpPr/>
          <p:nvPr/>
        </p:nvGrpSpPr>
        <p:grpSpPr>
          <a:xfrm>
            <a:off x="0" y="234600"/>
            <a:ext cx="2168006" cy="3817925"/>
            <a:chOff x="0" y="184950"/>
            <a:chExt cx="2489100" cy="4773600"/>
          </a:xfrm>
        </p:grpSpPr>
        <p:sp>
          <p:nvSpPr>
            <p:cNvPr id="798" name="Google Shape;798;p30"/>
            <p:cNvSpPr/>
            <p:nvPr/>
          </p:nvSpPr>
          <p:spPr>
            <a:xfrm>
              <a:off x="0" y="184950"/>
              <a:ext cx="1243800" cy="477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0"/>
            <p:cNvSpPr/>
            <p:nvPr/>
          </p:nvSpPr>
          <p:spPr>
            <a:xfrm>
              <a:off x="61500" y="4359200"/>
              <a:ext cx="475800" cy="47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0"/>
            <p:cNvSpPr/>
            <p:nvPr/>
          </p:nvSpPr>
          <p:spPr>
            <a:xfrm>
              <a:off x="0" y="184950"/>
              <a:ext cx="2489100" cy="4773600"/>
            </a:xfrm>
            <a:prstGeom prst="roundRect">
              <a:avLst>
                <a:gd name="adj" fmla="val 111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30"/>
          <p:cNvSpPr txBox="1"/>
          <p:nvPr/>
        </p:nvSpPr>
        <p:spPr>
          <a:xfrm>
            <a:off x="429284" y="1207613"/>
            <a:ext cx="11862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2" action="ppaction://hlinksldjump">
                  <a:extLst>
                    <a:ext uri="{A12FA001-AC4F-418D-AE19-62706E023703}">
                      <ahyp:hlinkClr xmlns:ahyp="http://schemas.microsoft.com/office/drawing/2018/hyperlinkcolor" val="tx"/>
                    </a:ext>
                  </a:extLst>
                </a:hlinkClick>
              </a:rPr>
              <a:t>PLAYLIST</a:t>
            </a:r>
            <a:endParaRPr sz="1200" b="1">
              <a:solidFill>
                <a:schemeClr val="lt1"/>
              </a:solidFill>
              <a:latin typeface="Poppins"/>
              <a:ea typeface="Poppins"/>
              <a:cs typeface="Poppins"/>
              <a:sym typeface="Poppins"/>
            </a:endParaRPr>
          </a:p>
        </p:txBody>
      </p:sp>
      <p:grpSp>
        <p:nvGrpSpPr>
          <p:cNvPr id="802" name="Google Shape;802;p30"/>
          <p:cNvGrpSpPr/>
          <p:nvPr/>
        </p:nvGrpSpPr>
        <p:grpSpPr>
          <a:xfrm>
            <a:off x="156230" y="1265599"/>
            <a:ext cx="222708" cy="222689"/>
            <a:chOff x="4436963" y="889641"/>
            <a:chExt cx="363309" cy="363278"/>
          </a:xfrm>
        </p:grpSpPr>
        <p:sp>
          <p:nvSpPr>
            <p:cNvPr id="803" name="Google Shape;803;p30"/>
            <p:cNvSpPr/>
            <p:nvPr/>
          </p:nvSpPr>
          <p:spPr>
            <a:xfrm>
              <a:off x="4565503" y="978133"/>
              <a:ext cx="135897" cy="186569"/>
            </a:xfrm>
            <a:custGeom>
              <a:avLst/>
              <a:gdLst/>
              <a:ahLst/>
              <a:cxnLst/>
              <a:rect l="l" t="t" r="r" b="b"/>
              <a:pathLst>
                <a:path w="4452" h="6112" extrusionOk="0">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0"/>
            <p:cNvSpPr/>
            <p:nvPr/>
          </p:nvSpPr>
          <p:spPr>
            <a:xfrm>
              <a:off x="4436963" y="889641"/>
              <a:ext cx="363309" cy="363278"/>
            </a:xfrm>
            <a:custGeom>
              <a:avLst/>
              <a:gdLst/>
              <a:ahLst/>
              <a:cxnLst/>
              <a:rect l="l" t="t" r="r" b="b"/>
              <a:pathLst>
                <a:path w="11902" h="11901" extrusionOk="0">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5" name="Google Shape;805;p30"/>
          <p:cNvSpPr/>
          <p:nvPr/>
        </p:nvSpPr>
        <p:spPr>
          <a:xfrm>
            <a:off x="141854" y="362256"/>
            <a:ext cx="251459" cy="201169"/>
          </a:xfrm>
          <a:custGeom>
            <a:avLst/>
            <a:gdLst/>
            <a:ahLst/>
            <a:cxnLst/>
            <a:rect l="l" t="t" r="r" b="b"/>
            <a:pathLst>
              <a:path w="2392" h="1972" extrusionOk="0">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a:hlinkClick r:id="rId3" action="ppaction://hlinksldjump"/>
          </p:cNvPr>
          <p:cNvSpPr txBox="1"/>
          <p:nvPr/>
        </p:nvSpPr>
        <p:spPr>
          <a:xfrm>
            <a:off x="420879" y="751575"/>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3" action="ppaction://hlinksldjump">
                  <a:extLst>
                    <a:ext uri="{A12FA001-AC4F-418D-AE19-62706E023703}">
                      <ahyp:hlinkClr xmlns:ahyp="http://schemas.microsoft.com/office/drawing/2018/hyperlinkcolor" val="tx"/>
                    </a:ext>
                  </a:extLst>
                </a:hlinkClick>
              </a:rPr>
              <a:t>TABLE OF CONTENTS</a:t>
            </a:r>
            <a:endParaRPr sz="1200" b="1">
              <a:solidFill>
                <a:schemeClr val="lt1"/>
              </a:solidFill>
              <a:latin typeface="Poppins"/>
              <a:ea typeface="Poppins"/>
              <a:cs typeface="Poppins"/>
              <a:sym typeface="Poppins"/>
            </a:endParaRPr>
          </a:p>
        </p:txBody>
      </p:sp>
      <p:sp>
        <p:nvSpPr>
          <p:cNvPr id="807" name="Google Shape;807;p30"/>
          <p:cNvSpPr/>
          <p:nvPr/>
        </p:nvSpPr>
        <p:spPr>
          <a:xfrm>
            <a:off x="523226" y="158956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01</a:t>
            </a:r>
            <a:endParaRPr>
              <a:solidFill>
                <a:schemeClr val="dk1"/>
              </a:solidFill>
              <a:latin typeface="Poppins SemiBold"/>
              <a:ea typeface="Poppins SemiBold"/>
              <a:cs typeface="Poppins SemiBold"/>
              <a:sym typeface="Poppins SemiBold"/>
            </a:endParaRPr>
          </a:p>
        </p:txBody>
      </p:sp>
      <p:sp>
        <p:nvSpPr>
          <p:cNvPr id="808" name="Google Shape;808;p30">
            <a:hlinkClick r:id="rId4" action="ppaction://hlinksldjump"/>
          </p:cNvPr>
          <p:cNvSpPr txBox="1"/>
          <p:nvPr/>
        </p:nvSpPr>
        <p:spPr>
          <a:xfrm>
            <a:off x="917288" y="151621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rId4" action="ppaction://hlinksldjump">
                  <a:extLst>
                    <a:ext uri="{A12FA001-AC4F-418D-AE19-62706E023703}">
                      <ahyp:hlinkClr xmlns:ahyp="http://schemas.microsoft.com/office/drawing/2018/hyperlinkcolor" val="tx"/>
                    </a:ext>
                  </a:extLst>
                </a:hlinkClick>
              </a:rPr>
              <a:t>Problem Vs Solution</a:t>
            </a:r>
            <a:endParaRPr sz="1200" i="1">
              <a:solidFill>
                <a:schemeClr val="lt1"/>
              </a:solidFill>
              <a:latin typeface="Poppins Light"/>
              <a:ea typeface="Poppins Light"/>
              <a:cs typeface="Poppins Light"/>
              <a:sym typeface="Poppins Light"/>
            </a:endParaRPr>
          </a:p>
        </p:txBody>
      </p:sp>
      <p:sp>
        <p:nvSpPr>
          <p:cNvPr id="809" name="Google Shape;809;p30">
            <a:hlinkClick r:id="rId5" action="ppaction://hlinksldjump"/>
          </p:cNvPr>
          <p:cNvSpPr txBox="1"/>
          <p:nvPr/>
        </p:nvSpPr>
        <p:spPr>
          <a:xfrm>
            <a:off x="917288" y="202644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rId5" action="ppaction://hlinksldjump">
                  <a:extLst>
                    <a:ext uri="{A12FA001-AC4F-418D-AE19-62706E023703}">
                      <ahyp:hlinkClr xmlns:ahyp="http://schemas.microsoft.com/office/drawing/2018/hyperlinkcolor" val="tx"/>
                    </a:ext>
                  </a:extLst>
                </a:hlinkClick>
              </a:rPr>
              <a:t>Main Product</a:t>
            </a:r>
            <a:endParaRPr sz="1200" i="1">
              <a:solidFill>
                <a:schemeClr val="lt1"/>
              </a:solidFill>
              <a:latin typeface="Poppins Light"/>
              <a:ea typeface="Poppins Light"/>
              <a:cs typeface="Poppins Light"/>
              <a:sym typeface="Poppins Light"/>
            </a:endParaRPr>
          </a:p>
        </p:txBody>
      </p:sp>
      <p:sp>
        <p:nvSpPr>
          <p:cNvPr id="810" name="Google Shape;810;p30">
            <a:hlinkClick r:id="" action="ppaction://noaction"/>
          </p:cNvPr>
          <p:cNvSpPr txBox="1"/>
          <p:nvPr/>
        </p:nvSpPr>
        <p:spPr>
          <a:xfrm>
            <a:off x="917288" y="2536667"/>
            <a:ext cx="12507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Market &amp; Competition</a:t>
            </a:r>
            <a:endParaRPr sz="1200" i="1">
              <a:solidFill>
                <a:schemeClr val="lt1"/>
              </a:solidFill>
              <a:latin typeface="Poppins Light"/>
              <a:ea typeface="Poppins Light"/>
              <a:cs typeface="Poppins Light"/>
              <a:sym typeface="Poppins Light"/>
            </a:endParaRPr>
          </a:p>
        </p:txBody>
      </p:sp>
      <p:sp>
        <p:nvSpPr>
          <p:cNvPr id="811" name="Google Shape;811;p30">
            <a:hlinkClick r:id="" action="ppaction://noaction"/>
          </p:cNvPr>
          <p:cNvSpPr txBox="1"/>
          <p:nvPr/>
        </p:nvSpPr>
        <p:spPr>
          <a:xfrm>
            <a:off x="917288" y="3046892"/>
            <a:ext cx="1107600"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1"/>
                </a:solidFill>
                <a:uFill>
                  <a:noFill/>
                </a:uFill>
                <a:latin typeface="Poppins Light"/>
                <a:ea typeface="Poppins Light"/>
                <a:cs typeface="Poppins Light"/>
                <a:sym typeface="Poppins Light"/>
                <a:hlinkClick r:id="" action="ppaction://noaction">
                  <a:extLst>
                    <a:ext uri="{A12FA001-AC4F-418D-AE19-62706E023703}">
                      <ahyp:hlinkClr xmlns:ahyp="http://schemas.microsoft.com/office/drawing/2018/hyperlinkcolor" val="tx"/>
                    </a:ext>
                  </a:extLst>
                </a:hlinkClick>
              </a:rPr>
              <a:t>Business Model</a:t>
            </a:r>
            <a:endParaRPr sz="1200" i="1">
              <a:solidFill>
                <a:schemeClr val="lt1"/>
              </a:solidFill>
              <a:latin typeface="Poppins Light"/>
              <a:ea typeface="Poppins Light"/>
              <a:cs typeface="Poppins Light"/>
              <a:sym typeface="Poppins Light"/>
            </a:endParaRPr>
          </a:p>
        </p:txBody>
      </p:sp>
      <p:cxnSp>
        <p:nvCxnSpPr>
          <p:cNvPr id="812" name="Google Shape;812;p30"/>
          <p:cNvCxnSpPr/>
          <p:nvPr/>
        </p:nvCxnSpPr>
        <p:spPr>
          <a:xfrm rot="10800000">
            <a:off x="75" y="6886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813" name="Google Shape;813;p30"/>
          <p:cNvCxnSpPr/>
          <p:nvPr/>
        </p:nvCxnSpPr>
        <p:spPr>
          <a:xfrm rot="10800000">
            <a:off x="75" y="1145800"/>
            <a:ext cx="2168100" cy="0"/>
          </a:xfrm>
          <a:prstGeom prst="straightConnector1">
            <a:avLst/>
          </a:prstGeom>
          <a:noFill/>
          <a:ln w="19050" cap="flat" cmpd="sng">
            <a:solidFill>
              <a:schemeClr val="dk1"/>
            </a:solidFill>
            <a:prstDash val="solid"/>
            <a:round/>
            <a:headEnd type="none" w="med" len="med"/>
            <a:tailEnd type="none" w="med" len="med"/>
          </a:ln>
        </p:spPr>
      </p:cxnSp>
      <p:cxnSp>
        <p:nvCxnSpPr>
          <p:cNvPr id="814" name="Google Shape;814;p30"/>
          <p:cNvCxnSpPr/>
          <p:nvPr/>
        </p:nvCxnSpPr>
        <p:spPr>
          <a:xfrm rot="10800000">
            <a:off x="75" y="3615996"/>
            <a:ext cx="2168100" cy="0"/>
          </a:xfrm>
          <a:prstGeom prst="straightConnector1">
            <a:avLst/>
          </a:prstGeom>
          <a:noFill/>
          <a:ln w="19050" cap="flat" cmpd="sng">
            <a:solidFill>
              <a:schemeClr val="dk1"/>
            </a:solidFill>
            <a:prstDash val="solid"/>
            <a:round/>
            <a:headEnd type="none" w="med" len="med"/>
            <a:tailEnd type="none" w="med" len="med"/>
          </a:ln>
        </p:spPr>
      </p:cxnSp>
      <p:sp>
        <p:nvSpPr>
          <p:cNvPr id="815" name="Google Shape;815;p30"/>
          <p:cNvSpPr/>
          <p:nvPr/>
        </p:nvSpPr>
        <p:spPr>
          <a:xfrm>
            <a:off x="523226" y="209979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02</a:t>
            </a:r>
            <a:endParaRPr>
              <a:solidFill>
                <a:schemeClr val="dk1"/>
              </a:solidFill>
              <a:latin typeface="Poppins SemiBold"/>
              <a:ea typeface="Poppins SemiBold"/>
              <a:cs typeface="Poppins SemiBold"/>
              <a:sym typeface="Poppins SemiBold"/>
            </a:endParaRPr>
          </a:p>
        </p:txBody>
      </p:sp>
      <p:sp>
        <p:nvSpPr>
          <p:cNvPr id="816" name="Google Shape;816;p30"/>
          <p:cNvSpPr/>
          <p:nvPr/>
        </p:nvSpPr>
        <p:spPr>
          <a:xfrm>
            <a:off x="523226" y="261001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03</a:t>
            </a:r>
            <a:endParaRPr>
              <a:solidFill>
                <a:schemeClr val="dk1"/>
              </a:solidFill>
              <a:latin typeface="Poppins SemiBold"/>
              <a:ea typeface="Poppins SemiBold"/>
              <a:cs typeface="Poppins SemiBold"/>
              <a:sym typeface="Poppins SemiBold"/>
            </a:endParaRPr>
          </a:p>
        </p:txBody>
      </p:sp>
      <p:sp>
        <p:nvSpPr>
          <p:cNvPr id="817" name="Google Shape;817;p30"/>
          <p:cNvSpPr/>
          <p:nvPr/>
        </p:nvSpPr>
        <p:spPr>
          <a:xfrm>
            <a:off x="523226" y="3120242"/>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04</a:t>
            </a:r>
            <a:endParaRPr>
              <a:solidFill>
                <a:schemeClr val="dk1"/>
              </a:solidFill>
              <a:latin typeface="Poppins SemiBold"/>
              <a:ea typeface="Poppins SemiBold"/>
              <a:cs typeface="Poppins SemiBold"/>
              <a:sym typeface="Poppins SemiBold"/>
            </a:endParaRPr>
          </a:p>
        </p:txBody>
      </p:sp>
      <p:sp>
        <p:nvSpPr>
          <p:cNvPr id="818" name="Google Shape;818;p30"/>
          <p:cNvSpPr/>
          <p:nvPr/>
        </p:nvSpPr>
        <p:spPr>
          <a:xfrm>
            <a:off x="161966" y="797362"/>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9" name="Google Shape;819;p30"/>
          <p:cNvGrpSpPr/>
          <p:nvPr/>
        </p:nvGrpSpPr>
        <p:grpSpPr>
          <a:xfrm>
            <a:off x="171571" y="3727018"/>
            <a:ext cx="192025" cy="201167"/>
            <a:chOff x="848108" y="2667020"/>
            <a:chExt cx="53144" cy="56135"/>
          </a:xfrm>
        </p:grpSpPr>
        <p:sp>
          <p:nvSpPr>
            <p:cNvPr id="820" name="Google Shape;820;p30"/>
            <p:cNvSpPr/>
            <p:nvPr/>
          </p:nvSpPr>
          <p:spPr>
            <a:xfrm>
              <a:off x="859005" y="2667020"/>
              <a:ext cx="31349" cy="31349"/>
            </a:xfrm>
            <a:custGeom>
              <a:avLst/>
              <a:gdLst/>
              <a:ahLst/>
              <a:cxnLst/>
              <a:rect l="l" t="t" r="r" b="b"/>
              <a:pathLst>
                <a:path w="1027" h="1027" extrusionOk="0">
                  <a:moveTo>
                    <a:pt x="518" y="143"/>
                  </a:moveTo>
                  <a:cubicBezTo>
                    <a:pt x="723" y="143"/>
                    <a:pt x="884" y="313"/>
                    <a:pt x="884" y="509"/>
                  </a:cubicBezTo>
                  <a:cubicBezTo>
                    <a:pt x="884" y="714"/>
                    <a:pt x="723" y="884"/>
                    <a:pt x="518" y="884"/>
                  </a:cubicBezTo>
                  <a:cubicBezTo>
                    <a:pt x="313" y="884"/>
                    <a:pt x="144" y="714"/>
                    <a:pt x="144" y="509"/>
                  </a:cubicBezTo>
                  <a:cubicBezTo>
                    <a:pt x="144" y="313"/>
                    <a:pt x="313" y="143"/>
                    <a:pt x="518" y="143"/>
                  </a:cubicBezTo>
                  <a:close/>
                  <a:moveTo>
                    <a:pt x="518" y="0"/>
                  </a:moveTo>
                  <a:cubicBezTo>
                    <a:pt x="233" y="0"/>
                    <a:pt x="1" y="232"/>
                    <a:pt x="1" y="509"/>
                  </a:cubicBezTo>
                  <a:cubicBezTo>
                    <a:pt x="1" y="794"/>
                    <a:pt x="233" y="1026"/>
                    <a:pt x="518" y="1026"/>
                  </a:cubicBezTo>
                  <a:cubicBezTo>
                    <a:pt x="804" y="1026"/>
                    <a:pt x="1027" y="794"/>
                    <a:pt x="1027" y="509"/>
                  </a:cubicBezTo>
                  <a:cubicBezTo>
                    <a:pt x="1027" y="232"/>
                    <a:pt x="804"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848108" y="2705695"/>
              <a:ext cx="53144" cy="17460"/>
            </a:xfrm>
            <a:custGeom>
              <a:avLst/>
              <a:gdLst/>
              <a:ahLst/>
              <a:cxnLst/>
              <a:rect l="l" t="t" r="r" b="b"/>
              <a:pathLst>
                <a:path w="1741" h="572" extrusionOk="0">
                  <a:moveTo>
                    <a:pt x="875" y="0"/>
                  </a:moveTo>
                  <a:cubicBezTo>
                    <a:pt x="518" y="0"/>
                    <a:pt x="179" y="188"/>
                    <a:pt x="1" y="500"/>
                  </a:cubicBezTo>
                  <a:lnTo>
                    <a:pt x="126" y="571"/>
                  </a:lnTo>
                  <a:cubicBezTo>
                    <a:pt x="286" y="304"/>
                    <a:pt x="563" y="143"/>
                    <a:pt x="875" y="143"/>
                  </a:cubicBezTo>
                  <a:cubicBezTo>
                    <a:pt x="1179" y="143"/>
                    <a:pt x="1464" y="304"/>
                    <a:pt x="1616" y="571"/>
                  </a:cubicBezTo>
                  <a:lnTo>
                    <a:pt x="1741" y="500"/>
                  </a:lnTo>
                  <a:cubicBezTo>
                    <a:pt x="1562" y="188"/>
                    <a:pt x="1232" y="0"/>
                    <a:pt x="8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2" name="Google Shape;822;p30">
            <a:hlinkClick r:id="rId3" action="ppaction://hlinksldjump"/>
          </p:cNvPr>
          <p:cNvSpPr txBox="1"/>
          <p:nvPr/>
        </p:nvSpPr>
        <p:spPr>
          <a:xfrm>
            <a:off x="420879" y="3663051"/>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3" action="ppaction://hlinksldjump">
                  <a:extLst>
                    <a:ext uri="{A12FA001-AC4F-418D-AE19-62706E023703}">
                      <ahyp:hlinkClr xmlns:ahyp="http://schemas.microsoft.com/office/drawing/2018/hyperlinkcolor" val="tx"/>
                    </a:ext>
                  </a:extLst>
                </a:hlinkClick>
              </a:rPr>
              <a:t>THANKS!</a:t>
            </a:r>
            <a:endParaRPr sz="1200" b="1">
              <a:solidFill>
                <a:schemeClr val="lt1"/>
              </a:solidFill>
              <a:latin typeface="Poppins"/>
              <a:ea typeface="Poppins"/>
              <a:cs typeface="Poppins"/>
              <a:sym typeface="Poppins"/>
            </a:endParaRPr>
          </a:p>
        </p:txBody>
      </p:sp>
      <p:sp>
        <p:nvSpPr>
          <p:cNvPr id="823" name="Google Shape;823;p30">
            <a:hlinkClick r:id="rId6" action="ppaction://hlinksldjump"/>
          </p:cNvPr>
          <p:cNvSpPr txBox="1"/>
          <p:nvPr/>
        </p:nvSpPr>
        <p:spPr>
          <a:xfrm>
            <a:off x="420879" y="298293"/>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uFill>
                  <a:noFill/>
                </a:uFill>
                <a:latin typeface="Poppins"/>
                <a:ea typeface="Poppins"/>
                <a:cs typeface="Poppins"/>
                <a:sym typeface="Poppins"/>
                <a:hlinkClick r:id="rId6" action="ppaction://hlinksldjump">
                  <a:extLst>
                    <a:ext uri="{A12FA001-AC4F-418D-AE19-62706E023703}">
                      <ahyp:hlinkClr xmlns:ahyp="http://schemas.microsoft.com/office/drawing/2018/hyperlinkcolor" val="tx"/>
                    </a:ext>
                  </a:extLst>
                </a:hlinkClick>
              </a:rPr>
              <a:t>HOME</a:t>
            </a:r>
            <a:endParaRPr sz="1200" b="1">
              <a:solidFill>
                <a:schemeClr val="lt1"/>
              </a:solidFill>
              <a:latin typeface="Poppins"/>
              <a:ea typeface="Poppins"/>
              <a:cs typeface="Poppins"/>
              <a:sym typeface="Poppin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1pPr>
            <a:lvl2pPr lvl="1" rtl="0">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2pPr>
            <a:lvl3pPr lvl="2" rtl="0">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3pPr>
            <a:lvl4pPr lvl="3" rtl="0">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4pPr>
            <a:lvl5pPr lvl="4" rtl="0">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5pPr>
            <a:lvl6pPr lvl="5" rtl="0">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6pPr>
            <a:lvl7pPr lvl="6" rtl="0">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7pPr>
            <a:lvl8pPr lvl="7" rtl="0">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8pPr>
            <a:lvl9pPr lvl="8" rtl="0">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oppins"/>
              <a:buChar char="●"/>
              <a:defRPr>
                <a:solidFill>
                  <a:schemeClr val="lt1"/>
                </a:solidFill>
                <a:latin typeface="Poppins"/>
                <a:ea typeface="Poppins"/>
                <a:cs typeface="Poppins"/>
                <a:sym typeface="Poppins"/>
              </a:defRPr>
            </a:lvl1pPr>
            <a:lvl2pPr marL="914400" lvl="1"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2pPr>
            <a:lvl3pPr marL="1371600" lvl="2"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3pPr>
            <a:lvl4pPr marL="1828800" lvl="3"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4pPr>
            <a:lvl5pPr marL="2286000" lvl="4"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5pPr>
            <a:lvl6pPr marL="2743200" lvl="5"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6pPr>
            <a:lvl7pPr marL="3200400" lvl="6"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7pPr>
            <a:lvl8pPr marL="3657600" lvl="7"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8pPr>
            <a:lvl9pPr marL="4114800" lvl="8" indent="-317500">
              <a:lnSpc>
                <a:spcPct val="115000"/>
              </a:lnSpc>
              <a:spcBef>
                <a:spcPts val="1600"/>
              </a:spcBef>
              <a:spcAft>
                <a:spcPts val="1600"/>
              </a:spcAft>
              <a:buClr>
                <a:schemeClr val="lt1"/>
              </a:buClr>
              <a:buSzPts val="1400"/>
              <a:buFont typeface="Poppins"/>
              <a:buChar char="■"/>
              <a:defRPr>
                <a:solidFill>
                  <a:schemeClr val="lt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8" r:id="rId3"/>
    <p:sldLayoutId id="2147483660" r:id="rId4"/>
    <p:sldLayoutId id="2147483676"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orient="horz" pos="1620">
          <p15:clr>
            <a:srgbClr val="EA4335"/>
          </p15:clr>
        </p15:guide>
        <p15:guide id="6" pos="5170">
          <p15:clr>
            <a:srgbClr val="EA4335"/>
          </p15:clr>
        </p15:guide>
        <p15:guide id="7" pos="1506">
          <p15:clr>
            <a:srgbClr val="EA4335"/>
          </p15:clr>
        </p15:guide>
        <p15:guide id="8" pos="333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slide" Target="slide8.xml"/><Relationship Id="rId4" Type="http://schemas.openxmlformats.org/officeDocument/2006/relationships/slide" Target="slide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grpSp>
        <p:nvGrpSpPr>
          <p:cNvPr id="834" name="Google Shape;834;p34"/>
          <p:cNvGrpSpPr/>
          <p:nvPr/>
        </p:nvGrpSpPr>
        <p:grpSpPr>
          <a:xfrm>
            <a:off x="167780" y="645087"/>
            <a:ext cx="2562454" cy="3667238"/>
            <a:chOff x="0" y="184950"/>
            <a:chExt cx="2489100" cy="4773600"/>
          </a:xfrm>
        </p:grpSpPr>
        <p:sp>
          <p:nvSpPr>
            <p:cNvPr id="835" name="Google Shape;835;p34"/>
            <p:cNvSpPr/>
            <p:nvPr/>
          </p:nvSpPr>
          <p:spPr>
            <a:xfrm>
              <a:off x="0" y="184950"/>
              <a:ext cx="1243800" cy="477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61500" y="4359200"/>
              <a:ext cx="475800" cy="47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0" y="184950"/>
              <a:ext cx="2489100" cy="4773600"/>
            </a:xfrm>
            <a:prstGeom prst="roundRect">
              <a:avLst>
                <a:gd name="adj" fmla="val 111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8" name="Google Shape;838;p34"/>
          <p:cNvSpPr txBox="1"/>
          <p:nvPr/>
        </p:nvSpPr>
        <p:spPr>
          <a:xfrm>
            <a:off x="543152" y="1760742"/>
            <a:ext cx="1595604"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accent2">
                    <a:lumMod val="75000"/>
                  </a:schemeClr>
                </a:solidFill>
                <a:uFill>
                  <a:noFill/>
                </a:uFill>
                <a:latin typeface="Poppins"/>
                <a:ea typeface="Poppins"/>
                <a:cs typeface="Poppins"/>
                <a:sym typeface="Poppins"/>
              </a:rPr>
              <a:t>Team members</a:t>
            </a:r>
            <a:endParaRPr sz="1200" b="1" dirty="0">
              <a:solidFill>
                <a:schemeClr val="accent2">
                  <a:lumMod val="75000"/>
                </a:schemeClr>
              </a:solidFill>
              <a:latin typeface="Poppins"/>
              <a:ea typeface="Poppins"/>
              <a:cs typeface="Poppins"/>
              <a:sym typeface="Poppins"/>
            </a:endParaRPr>
          </a:p>
        </p:txBody>
      </p:sp>
      <p:grpSp>
        <p:nvGrpSpPr>
          <p:cNvPr id="839" name="Google Shape;839;p34"/>
          <p:cNvGrpSpPr/>
          <p:nvPr/>
        </p:nvGrpSpPr>
        <p:grpSpPr>
          <a:xfrm>
            <a:off x="270098" y="1818728"/>
            <a:ext cx="222708" cy="222689"/>
            <a:chOff x="4436963" y="889641"/>
            <a:chExt cx="363309" cy="363278"/>
          </a:xfrm>
        </p:grpSpPr>
        <p:sp>
          <p:nvSpPr>
            <p:cNvPr id="840" name="Google Shape;840;p34"/>
            <p:cNvSpPr/>
            <p:nvPr/>
          </p:nvSpPr>
          <p:spPr>
            <a:xfrm>
              <a:off x="4565503" y="978133"/>
              <a:ext cx="135897" cy="186569"/>
            </a:xfrm>
            <a:custGeom>
              <a:avLst/>
              <a:gdLst/>
              <a:ahLst/>
              <a:cxnLst/>
              <a:rect l="l" t="t" r="r" b="b"/>
              <a:pathLst>
                <a:path w="4452" h="6112" extrusionOk="0">
                  <a:moveTo>
                    <a:pt x="696" y="1330"/>
                  </a:moveTo>
                  <a:lnTo>
                    <a:pt x="3212" y="3051"/>
                  </a:lnTo>
                  <a:lnTo>
                    <a:pt x="696" y="4782"/>
                  </a:lnTo>
                  <a:lnTo>
                    <a:pt x="696" y="1330"/>
                  </a:lnTo>
                  <a:close/>
                  <a:moveTo>
                    <a:pt x="0" y="0"/>
                  </a:moveTo>
                  <a:lnTo>
                    <a:pt x="0" y="6111"/>
                  </a:lnTo>
                  <a:lnTo>
                    <a:pt x="4452" y="305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4"/>
            <p:cNvSpPr/>
            <p:nvPr/>
          </p:nvSpPr>
          <p:spPr>
            <a:xfrm>
              <a:off x="4436963" y="889641"/>
              <a:ext cx="363309" cy="363278"/>
            </a:xfrm>
            <a:custGeom>
              <a:avLst/>
              <a:gdLst/>
              <a:ahLst/>
              <a:cxnLst/>
              <a:rect l="l" t="t" r="r" b="b"/>
              <a:pathLst>
                <a:path w="11902" h="11901" extrusionOk="0">
                  <a:moveTo>
                    <a:pt x="5951" y="705"/>
                  </a:moveTo>
                  <a:cubicBezTo>
                    <a:pt x="8850" y="705"/>
                    <a:pt x="11205" y="3060"/>
                    <a:pt x="11205" y="5950"/>
                  </a:cubicBezTo>
                  <a:cubicBezTo>
                    <a:pt x="11205" y="8850"/>
                    <a:pt x="8850" y="11205"/>
                    <a:pt x="5951" y="11205"/>
                  </a:cubicBezTo>
                  <a:cubicBezTo>
                    <a:pt x="3051" y="11205"/>
                    <a:pt x="696" y="8850"/>
                    <a:pt x="696" y="5950"/>
                  </a:cubicBezTo>
                  <a:cubicBezTo>
                    <a:pt x="696" y="3060"/>
                    <a:pt x="3051" y="705"/>
                    <a:pt x="5951" y="705"/>
                  </a:cubicBezTo>
                  <a:close/>
                  <a:moveTo>
                    <a:pt x="5951" y="0"/>
                  </a:moveTo>
                  <a:cubicBezTo>
                    <a:pt x="2677" y="0"/>
                    <a:pt x="0" y="2676"/>
                    <a:pt x="0" y="5950"/>
                  </a:cubicBezTo>
                  <a:cubicBezTo>
                    <a:pt x="0" y="9233"/>
                    <a:pt x="2677" y="11901"/>
                    <a:pt x="5951" y="11901"/>
                  </a:cubicBezTo>
                  <a:cubicBezTo>
                    <a:pt x="9225" y="11901"/>
                    <a:pt x="11901" y="9233"/>
                    <a:pt x="11901" y="5950"/>
                  </a:cubicBezTo>
                  <a:cubicBezTo>
                    <a:pt x="11901" y="2676"/>
                    <a:pt x="9225" y="0"/>
                    <a:pt x="5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2" name="Google Shape;842;p34"/>
          <p:cNvSpPr/>
          <p:nvPr/>
        </p:nvSpPr>
        <p:spPr>
          <a:xfrm>
            <a:off x="3142337" y="2830265"/>
            <a:ext cx="5803516" cy="564900"/>
          </a:xfrm>
          <a:prstGeom prst="roundRect">
            <a:avLst>
              <a:gd name="adj" fmla="val 50000"/>
            </a:avLst>
          </a:prstGeom>
          <a:gradFill>
            <a:gsLst>
              <a:gs pos="0">
                <a:srgbClr val="DDFFB2"/>
              </a:gs>
              <a:gs pos="50000">
                <a:srgbClr val="D5F979"/>
              </a:gs>
              <a:gs pos="100000">
                <a:srgbClr val="A9F5B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34"/>
          <p:cNvSpPr txBox="1">
            <a:spLocks noGrp="1"/>
          </p:cNvSpPr>
          <p:nvPr>
            <p:ph type="subTitle" idx="1"/>
          </p:nvPr>
        </p:nvSpPr>
        <p:spPr>
          <a:xfrm>
            <a:off x="3142337" y="2948165"/>
            <a:ext cx="5739362" cy="32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t>Exploring the data behind the most streamed songs</a:t>
            </a:r>
            <a:endParaRPr b="1" dirty="0">
              <a:latin typeface="Poppins"/>
              <a:ea typeface="Poppins"/>
              <a:cs typeface="Poppins"/>
              <a:sym typeface="Poppins"/>
            </a:endParaRPr>
          </a:p>
        </p:txBody>
      </p:sp>
      <p:sp>
        <p:nvSpPr>
          <p:cNvPr id="844" name="Google Shape;844;p34"/>
          <p:cNvSpPr/>
          <p:nvPr/>
        </p:nvSpPr>
        <p:spPr>
          <a:xfrm>
            <a:off x="255722" y="915385"/>
            <a:ext cx="251459" cy="201169"/>
          </a:xfrm>
          <a:custGeom>
            <a:avLst/>
            <a:gdLst/>
            <a:ahLst/>
            <a:cxnLst/>
            <a:rect l="l" t="t" r="r" b="b"/>
            <a:pathLst>
              <a:path w="2392" h="1972" extrusionOk="0">
                <a:moveTo>
                  <a:pt x="1196" y="196"/>
                </a:moveTo>
                <a:lnTo>
                  <a:pt x="2017" y="964"/>
                </a:lnTo>
                <a:lnTo>
                  <a:pt x="1883" y="964"/>
                </a:lnTo>
                <a:lnTo>
                  <a:pt x="1883" y="1829"/>
                </a:lnTo>
                <a:lnTo>
                  <a:pt x="1410" y="1829"/>
                </a:lnTo>
                <a:lnTo>
                  <a:pt x="1410" y="1187"/>
                </a:lnTo>
                <a:lnTo>
                  <a:pt x="964" y="1187"/>
                </a:lnTo>
                <a:lnTo>
                  <a:pt x="964" y="1829"/>
                </a:lnTo>
                <a:lnTo>
                  <a:pt x="509" y="1829"/>
                </a:lnTo>
                <a:lnTo>
                  <a:pt x="509" y="964"/>
                </a:lnTo>
                <a:lnTo>
                  <a:pt x="375" y="964"/>
                </a:lnTo>
                <a:lnTo>
                  <a:pt x="1196" y="196"/>
                </a:lnTo>
                <a:close/>
                <a:moveTo>
                  <a:pt x="1196" y="0"/>
                </a:moveTo>
                <a:lnTo>
                  <a:pt x="1" y="1115"/>
                </a:lnTo>
                <a:lnTo>
                  <a:pt x="366" y="1115"/>
                </a:lnTo>
                <a:lnTo>
                  <a:pt x="366" y="1972"/>
                </a:lnTo>
                <a:lnTo>
                  <a:pt x="1107" y="1972"/>
                </a:lnTo>
                <a:lnTo>
                  <a:pt x="1107" y="1329"/>
                </a:lnTo>
                <a:lnTo>
                  <a:pt x="1259" y="1329"/>
                </a:lnTo>
                <a:lnTo>
                  <a:pt x="1259" y="1972"/>
                </a:lnTo>
                <a:lnTo>
                  <a:pt x="2026" y="1972"/>
                </a:lnTo>
                <a:lnTo>
                  <a:pt x="2026" y="1115"/>
                </a:lnTo>
                <a:lnTo>
                  <a:pt x="2392" y="1115"/>
                </a:lnTo>
                <a:lnTo>
                  <a:pt x="1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a:hlinkClick r:id="rId3" action="ppaction://hlinksldjump"/>
          </p:cNvPr>
          <p:cNvSpPr txBox="1"/>
          <p:nvPr/>
        </p:nvSpPr>
        <p:spPr>
          <a:xfrm>
            <a:off x="534747" y="851258"/>
            <a:ext cx="21681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tx1">
                    <a:lumMod val="10000"/>
                    <a:lumOff val="90000"/>
                  </a:schemeClr>
                </a:solidFill>
                <a:uFill>
                  <a:noFill/>
                </a:uFill>
                <a:latin typeface="Poppins"/>
                <a:ea typeface="Poppins"/>
                <a:cs typeface="Poppins"/>
                <a:sym typeface="Poppins"/>
              </a:rPr>
              <a:t>Probability and Statistics</a:t>
            </a:r>
            <a:endParaRPr sz="1200" b="1" dirty="0">
              <a:solidFill>
                <a:schemeClr val="tx1">
                  <a:lumMod val="10000"/>
                  <a:lumOff val="90000"/>
                </a:schemeClr>
              </a:solidFill>
              <a:latin typeface="Poppins"/>
              <a:ea typeface="Poppins"/>
              <a:cs typeface="Poppins"/>
              <a:sym typeface="Poppins"/>
            </a:endParaRPr>
          </a:p>
        </p:txBody>
      </p:sp>
      <p:sp>
        <p:nvSpPr>
          <p:cNvPr id="846" name="Google Shape;846;p34">
            <a:hlinkClick r:id="rId4" action="ppaction://hlinksldjump"/>
          </p:cNvPr>
          <p:cNvSpPr txBox="1"/>
          <p:nvPr/>
        </p:nvSpPr>
        <p:spPr>
          <a:xfrm>
            <a:off x="534747" y="1304704"/>
            <a:ext cx="189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accent3"/>
                </a:solidFill>
                <a:uFill>
                  <a:noFill/>
                </a:uFill>
                <a:latin typeface="Poppins"/>
                <a:ea typeface="Poppins"/>
                <a:cs typeface="Poppins"/>
                <a:sym typeface="Poppins"/>
              </a:rPr>
              <a:t>Lab Project</a:t>
            </a:r>
            <a:endParaRPr sz="1200" b="1" dirty="0">
              <a:solidFill>
                <a:schemeClr val="accent3"/>
              </a:solidFill>
              <a:latin typeface="Poppins"/>
              <a:ea typeface="Poppins"/>
              <a:cs typeface="Poppins"/>
              <a:sym typeface="Poppins"/>
            </a:endParaRPr>
          </a:p>
        </p:txBody>
      </p:sp>
      <p:sp>
        <p:nvSpPr>
          <p:cNvPr id="847" name="Google Shape;847;p34"/>
          <p:cNvSpPr/>
          <p:nvPr/>
        </p:nvSpPr>
        <p:spPr>
          <a:xfrm>
            <a:off x="252756" y="2149606"/>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dirty="0">
                <a:solidFill>
                  <a:schemeClr val="dk1"/>
                </a:solidFill>
                <a:latin typeface="Poppins SemiBold"/>
                <a:ea typeface="Poppins SemiBold"/>
                <a:cs typeface="Poppins SemiBold"/>
                <a:sym typeface="Poppins SemiBold"/>
              </a:rPr>
              <a:t>01</a:t>
            </a:r>
            <a:endParaRPr dirty="0">
              <a:solidFill>
                <a:schemeClr val="dk1"/>
              </a:solidFill>
              <a:latin typeface="Poppins SemiBold"/>
              <a:ea typeface="Poppins SemiBold"/>
              <a:cs typeface="Poppins SemiBold"/>
              <a:sym typeface="Poppins SemiBold"/>
            </a:endParaRPr>
          </a:p>
        </p:txBody>
      </p:sp>
      <p:sp>
        <p:nvSpPr>
          <p:cNvPr id="848" name="Google Shape;848;p34">
            <a:hlinkClick r:id="rId5" action="ppaction://hlinksldjump"/>
          </p:cNvPr>
          <p:cNvSpPr txBox="1"/>
          <p:nvPr/>
        </p:nvSpPr>
        <p:spPr>
          <a:xfrm>
            <a:off x="632202" y="2069346"/>
            <a:ext cx="1649654" cy="475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200" b="1" dirty="0">
                <a:solidFill>
                  <a:schemeClr val="lt1"/>
                </a:solidFill>
                <a:uFill>
                  <a:noFill/>
                </a:uFill>
                <a:latin typeface="Poppins" panose="00000500000000000000" pitchFamily="2" charset="0"/>
                <a:ea typeface="Poppins Light"/>
                <a:cs typeface="Poppins" panose="00000500000000000000" pitchFamily="2" charset="0"/>
                <a:sym typeface="Poppins Light"/>
              </a:rPr>
              <a:t>Vidushi Agnihotri</a:t>
            </a:r>
          </a:p>
          <a:p>
            <a:pPr marL="0" lvl="0" indent="0" algn="just" rtl="0">
              <a:spcBef>
                <a:spcPts val="0"/>
              </a:spcBef>
              <a:spcAft>
                <a:spcPts val="0"/>
              </a:spcAft>
              <a:buNone/>
            </a:pPr>
            <a:r>
              <a:rPr lang="en" sz="1200" b="1" dirty="0">
                <a:solidFill>
                  <a:schemeClr val="lt1"/>
                </a:solidFill>
                <a:uFill>
                  <a:noFill/>
                </a:uFill>
                <a:latin typeface="Poppins" panose="00000500000000000000" pitchFamily="2" charset="0"/>
                <a:ea typeface="Poppins Light"/>
                <a:cs typeface="Poppins" panose="00000500000000000000" pitchFamily="2" charset="0"/>
                <a:sym typeface="Poppins Light"/>
              </a:rPr>
              <a:t>22BLC1387</a:t>
            </a:r>
            <a:endParaRPr sz="1200" b="1" dirty="0">
              <a:solidFill>
                <a:schemeClr val="lt1"/>
              </a:solidFill>
              <a:latin typeface="Poppins" panose="00000500000000000000" pitchFamily="2" charset="0"/>
              <a:ea typeface="Poppins Light"/>
              <a:cs typeface="Poppins" panose="00000500000000000000" pitchFamily="2" charset="0"/>
              <a:sym typeface="Poppins Light"/>
            </a:endParaRPr>
          </a:p>
        </p:txBody>
      </p:sp>
      <p:sp>
        <p:nvSpPr>
          <p:cNvPr id="849" name="Google Shape;849;p34">
            <a:hlinkClick r:id="rId6" action="ppaction://hlinksldjump"/>
          </p:cNvPr>
          <p:cNvSpPr txBox="1"/>
          <p:nvPr/>
        </p:nvSpPr>
        <p:spPr>
          <a:xfrm>
            <a:off x="640071" y="2579571"/>
            <a:ext cx="1498685"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bg1"/>
                </a:solidFill>
                <a:uFill>
                  <a:noFill/>
                </a:uFill>
                <a:latin typeface="Poppins" panose="00000500000000000000" pitchFamily="2" charset="0"/>
                <a:ea typeface="Poppins Light"/>
                <a:cs typeface="Poppins" panose="00000500000000000000" pitchFamily="2" charset="0"/>
                <a:sym typeface="Poppins Light"/>
              </a:rPr>
              <a:t>Sakshi Biyani</a:t>
            </a:r>
          </a:p>
          <a:p>
            <a:pPr marL="0" lvl="0" indent="0" algn="l" rtl="0">
              <a:spcBef>
                <a:spcPts val="0"/>
              </a:spcBef>
              <a:spcAft>
                <a:spcPts val="0"/>
              </a:spcAft>
              <a:buNone/>
            </a:pPr>
            <a:r>
              <a:rPr lang="en" sz="1200" b="1" dirty="0">
                <a:solidFill>
                  <a:schemeClr val="bg1"/>
                </a:solidFill>
                <a:uFill>
                  <a:noFill/>
                </a:uFill>
                <a:latin typeface="Poppins" panose="00000500000000000000" pitchFamily="2" charset="0"/>
                <a:ea typeface="Poppins Light"/>
                <a:cs typeface="Poppins" panose="00000500000000000000" pitchFamily="2" charset="0"/>
                <a:sym typeface="Poppins Light"/>
              </a:rPr>
              <a:t>22BLC1385</a:t>
            </a:r>
            <a:endParaRPr sz="1200" b="1" dirty="0">
              <a:solidFill>
                <a:schemeClr val="bg1"/>
              </a:solidFill>
              <a:latin typeface="Poppins" panose="00000500000000000000" pitchFamily="2" charset="0"/>
              <a:ea typeface="Poppins Light"/>
              <a:cs typeface="Poppins" panose="00000500000000000000" pitchFamily="2" charset="0"/>
              <a:sym typeface="Poppins Light"/>
            </a:endParaRPr>
          </a:p>
        </p:txBody>
      </p:sp>
      <p:sp>
        <p:nvSpPr>
          <p:cNvPr id="850" name="Google Shape;850;p34">
            <a:hlinkClick r:id="" action="ppaction://noaction"/>
          </p:cNvPr>
          <p:cNvSpPr txBox="1"/>
          <p:nvPr/>
        </p:nvSpPr>
        <p:spPr>
          <a:xfrm>
            <a:off x="640071" y="3089796"/>
            <a:ext cx="1641785"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panose="00000500000000000000" pitchFamily="2" charset="0"/>
                <a:ea typeface="Poppins Light"/>
                <a:cs typeface="Poppins" panose="00000500000000000000" pitchFamily="2" charset="0"/>
                <a:sym typeface="Poppins Light"/>
              </a:rPr>
              <a:t>Utkarsh Rounak</a:t>
            </a:r>
          </a:p>
          <a:p>
            <a:pPr marL="0" lvl="0" indent="0" algn="l" rtl="0">
              <a:spcBef>
                <a:spcPts val="0"/>
              </a:spcBef>
              <a:spcAft>
                <a:spcPts val="0"/>
              </a:spcAft>
              <a:buNone/>
            </a:pPr>
            <a:r>
              <a:rPr lang="en" sz="1200" b="1" dirty="0">
                <a:solidFill>
                  <a:schemeClr val="lt1"/>
                </a:solidFill>
                <a:uFill>
                  <a:noFill/>
                </a:uFill>
                <a:latin typeface="Poppins" panose="00000500000000000000" pitchFamily="2" charset="0"/>
                <a:ea typeface="Poppins Light"/>
                <a:cs typeface="Poppins" panose="00000500000000000000" pitchFamily="2" charset="0"/>
                <a:sym typeface="Poppins Light"/>
              </a:rPr>
              <a:t>22BLC1392</a:t>
            </a:r>
            <a:endParaRPr sz="1200" b="1" dirty="0">
              <a:solidFill>
                <a:schemeClr val="lt1"/>
              </a:solidFill>
              <a:latin typeface="Poppins" panose="00000500000000000000" pitchFamily="2" charset="0"/>
              <a:ea typeface="Poppins Light"/>
              <a:cs typeface="Poppins" panose="00000500000000000000" pitchFamily="2" charset="0"/>
              <a:sym typeface="Poppins Light"/>
            </a:endParaRPr>
          </a:p>
        </p:txBody>
      </p:sp>
      <p:sp>
        <p:nvSpPr>
          <p:cNvPr id="851" name="Google Shape;851;p34">
            <a:hlinkClick r:id="" action="ppaction://noaction"/>
          </p:cNvPr>
          <p:cNvSpPr txBox="1"/>
          <p:nvPr/>
        </p:nvSpPr>
        <p:spPr>
          <a:xfrm>
            <a:off x="648593" y="3600021"/>
            <a:ext cx="1490163" cy="47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uFill>
                  <a:noFill/>
                </a:uFill>
                <a:latin typeface="Poppins" panose="00000500000000000000" pitchFamily="2" charset="0"/>
                <a:ea typeface="Poppins Light"/>
                <a:cs typeface="Poppins" panose="00000500000000000000" pitchFamily="2" charset="0"/>
                <a:sym typeface="Poppins Light"/>
              </a:rPr>
              <a:t>Akshat Verma </a:t>
            </a:r>
          </a:p>
          <a:p>
            <a:pPr marL="0" lvl="0" indent="0" algn="l" rtl="0">
              <a:spcBef>
                <a:spcPts val="0"/>
              </a:spcBef>
              <a:spcAft>
                <a:spcPts val="0"/>
              </a:spcAft>
              <a:buNone/>
            </a:pPr>
            <a:r>
              <a:rPr lang="en" sz="1200" b="1" dirty="0">
                <a:solidFill>
                  <a:schemeClr val="lt1"/>
                </a:solidFill>
                <a:uFill>
                  <a:noFill/>
                </a:uFill>
                <a:latin typeface="Poppins" panose="00000500000000000000" pitchFamily="2" charset="0"/>
                <a:ea typeface="Poppins Light"/>
                <a:cs typeface="Poppins" panose="00000500000000000000" pitchFamily="2" charset="0"/>
                <a:sym typeface="Poppins Light"/>
              </a:rPr>
              <a:t>22BLC1318</a:t>
            </a:r>
            <a:endParaRPr sz="1200" b="1" dirty="0">
              <a:solidFill>
                <a:schemeClr val="lt1"/>
              </a:solidFill>
              <a:latin typeface="Poppins" panose="00000500000000000000" pitchFamily="2" charset="0"/>
              <a:ea typeface="Poppins Light"/>
              <a:cs typeface="Poppins" panose="00000500000000000000" pitchFamily="2" charset="0"/>
              <a:sym typeface="Poppins Light"/>
            </a:endParaRPr>
          </a:p>
        </p:txBody>
      </p:sp>
      <p:cxnSp>
        <p:nvCxnSpPr>
          <p:cNvPr id="852" name="Google Shape;852;p34"/>
          <p:cNvCxnSpPr>
            <a:cxnSpLocks/>
          </p:cNvCxnSpPr>
          <p:nvPr/>
        </p:nvCxnSpPr>
        <p:spPr>
          <a:xfrm flipH="1">
            <a:off x="76662" y="1196306"/>
            <a:ext cx="2741508" cy="28645"/>
          </a:xfrm>
          <a:prstGeom prst="straightConnector1">
            <a:avLst/>
          </a:prstGeom>
          <a:noFill/>
          <a:ln w="19050" cap="flat" cmpd="sng">
            <a:solidFill>
              <a:schemeClr val="dk1"/>
            </a:solidFill>
            <a:prstDash val="solid"/>
            <a:round/>
            <a:headEnd type="none" w="med" len="med"/>
            <a:tailEnd type="none" w="med" len="med"/>
          </a:ln>
        </p:spPr>
      </p:cxnSp>
      <p:cxnSp>
        <p:nvCxnSpPr>
          <p:cNvPr id="853" name="Google Shape;853;p34"/>
          <p:cNvCxnSpPr>
            <a:cxnSpLocks/>
          </p:cNvCxnSpPr>
          <p:nvPr/>
        </p:nvCxnSpPr>
        <p:spPr>
          <a:xfrm flipH="1">
            <a:off x="8389" y="1636206"/>
            <a:ext cx="2741508" cy="29568"/>
          </a:xfrm>
          <a:prstGeom prst="straightConnector1">
            <a:avLst/>
          </a:prstGeom>
          <a:noFill/>
          <a:ln w="19050" cap="flat" cmpd="sng">
            <a:solidFill>
              <a:schemeClr val="dk1"/>
            </a:solidFill>
            <a:prstDash val="solid"/>
            <a:round/>
            <a:headEnd type="none" w="med" len="med"/>
            <a:tailEnd type="none" w="med" len="med"/>
          </a:ln>
        </p:spPr>
      </p:cxnSp>
      <p:cxnSp>
        <p:nvCxnSpPr>
          <p:cNvPr id="854" name="Google Shape;854;p34"/>
          <p:cNvCxnSpPr>
            <a:cxnSpLocks/>
          </p:cNvCxnSpPr>
          <p:nvPr/>
        </p:nvCxnSpPr>
        <p:spPr>
          <a:xfrm flipH="1">
            <a:off x="81776" y="4104353"/>
            <a:ext cx="2737289" cy="0"/>
          </a:xfrm>
          <a:prstGeom prst="straightConnector1">
            <a:avLst/>
          </a:prstGeom>
          <a:noFill/>
          <a:ln w="19050" cap="flat" cmpd="sng">
            <a:solidFill>
              <a:schemeClr val="dk1"/>
            </a:solidFill>
            <a:prstDash val="solid"/>
            <a:round/>
            <a:headEnd type="none" w="med" len="med"/>
            <a:tailEnd type="none" w="med" len="med"/>
          </a:ln>
        </p:spPr>
      </p:cxnSp>
      <p:sp>
        <p:nvSpPr>
          <p:cNvPr id="855" name="Google Shape;855;p34"/>
          <p:cNvSpPr/>
          <p:nvPr/>
        </p:nvSpPr>
        <p:spPr>
          <a:xfrm>
            <a:off x="257703" y="2623038"/>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dirty="0">
                <a:solidFill>
                  <a:schemeClr val="dk1"/>
                </a:solidFill>
                <a:latin typeface="Poppins SemiBold"/>
                <a:ea typeface="Poppins SemiBold"/>
                <a:cs typeface="Poppins SemiBold"/>
                <a:sym typeface="Poppins SemiBold"/>
              </a:rPr>
              <a:t>02</a:t>
            </a:r>
            <a:endParaRPr dirty="0">
              <a:solidFill>
                <a:schemeClr val="dk1"/>
              </a:solidFill>
              <a:latin typeface="Poppins SemiBold"/>
              <a:ea typeface="Poppins SemiBold"/>
              <a:cs typeface="Poppins SemiBold"/>
              <a:sym typeface="Poppins SemiBold"/>
            </a:endParaRPr>
          </a:p>
        </p:txBody>
      </p:sp>
      <p:sp>
        <p:nvSpPr>
          <p:cNvPr id="856" name="Google Shape;856;p34"/>
          <p:cNvSpPr/>
          <p:nvPr/>
        </p:nvSpPr>
        <p:spPr>
          <a:xfrm>
            <a:off x="262301" y="3140288"/>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03</a:t>
            </a:r>
            <a:endParaRPr>
              <a:solidFill>
                <a:schemeClr val="dk1"/>
              </a:solidFill>
              <a:latin typeface="Poppins SemiBold"/>
              <a:ea typeface="Poppins SemiBold"/>
              <a:cs typeface="Poppins SemiBold"/>
              <a:sym typeface="Poppins SemiBold"/>
            </a:endParaRPr>
          </a:p>
        </p:txBody>
      </p:sp>
      <p:sp>
        <p:nvSpPr>
          <p:cNvPr id="857" name="Google Shape;857;p34"/>
          <p:cNvSpPr/>
          <p:nvPr/>
        </p:nvSpPr>
        <p:spPr>
          <a:xfrm>
            <a:off x="266225" y="3650717"/>
            <a:ext cx="329100" cy="329100"/>
          </a:xfrm>
          <a:prstGeom prst="ellipse">
            <a:avLst/>
          </a:prstGeom>
          <a:gradFill>
            <a:gsLst>
              <a:gs pos="0">
                <a:srgbClr val="DDFFB2"/>
              </a:gs>
              <a:gs pos="50000">
                <a:srgbClr val="D5F979"/>
              </a:gs>
              <a:gs pos="100000">
                <a:srgbClr val="A9F5B4"/>
              </a:gs>
            </a:gsLst>
            <a:lin ang="10800025" scaled="0"/>
          </a:gra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dk1"/>
                </a:solidFill>
                <a:latin typeface="Poppins SemiBold"/>
                <a:ea typeface="Poppins SemiBold"/>
                <a:cs typeface="Poppins SemiBold"/>
                <a:sym typeface="Poppins SemiBold"/>
              </a:rPr>
              <a:t>04</a:t>
            </a:r>
            <a:endParaRPr>
              <a:solidFill>
                <a:schemeClr val="dk1"/>
              </a:solidFill>
              <a:latin typeface="Poppins SemiBold"/>
              <a:ea typeface="Poppins SemiBold"/>
              <a:cs typeface="Poppins SemiBold"/>
              <a:sym typeface="Poppins SemiBold"/>
            </a:endParaRPr>
          </a:p>
        </p:txBody>
      </p:sp>
      <p:sp>
        <p:nvSpPr>
          <p:cNvPr id="858" name="Google Shape;858;p34"/>
          <p:cNvSpPr/>
          <p:nvPr/>
        </p:nvSpPr>
        <p:spPr>
          <a:xfrm>
            <a:off x="275834" y="1350491"/>
            <a:ext cx="211236" cy="239677"/>
          </a:xfrm>
          <a:custGeom>
            <a:avLst/>
            <a:gdLst/>
            <a:ahLst/>
            <a:cxnLst/>
            <a:rect l="l" t="t" r="r" b="b"/>
            <a:pathLst>
              <a:path w="10491" h="11905" extrusionOk="0">
                <a:moveTo>
                  <a:pt x="9795" y="874"/>
                </a:moveTo>
                <a:lnTo>
                  <a:pt x="9795" y="2944"/>
                </a:lnTo>
                <a:lnTo>
                  <a:pt x="4219" y="4184"/>
                </a:lnTo>
                <a:lnTo>
                  <a:pt x="4219" y="2114"/>
                </a:lnTo>
                <a:lnTo>
                  <a:pt x="9795" y="874"/>
                </a:lnTo>
                <a:close/>
                <a:moveTo>
                  <a:pt x="8394" y="7021"/>
                </a:moveTo>
                <a:cubicBezTo>
                  <a:pt x="9161" y="7021"/>
                  <a:pt x="9786" y="7645"/>
                  <a:pt x="9786" y="8422"/>
                </a:cubicBezTo>
                <a:cubicBezTo>
                  <a:pt x="9786" y="9189"/>
                  <a:pt x="9161" y="9813"/>
                  <a:pt x="8394" y="9813"/>
                </a:cubicBezTo>
                <a:cubicBezTo>
                  <a:pt x="7618" y="9813"/>
                  <a:pt x="6994" y="9189"/>
                  <a:pt x="6994" y="8422"/>
                </a:cubicBezTo>
                <a:cubicBezTo>
                  <a:pt x="6994" y="7645"/>
                  <a:pt x="7618" y="7021"/>
                  <a:pt x="8394" y="7021"/>
                </a:cubicBezTo>
                <a:close/>
                <a:moveTo>
                  <a:pt x="2114" y="8422"/>
                </a:moveTo>
                <a:cubicBezTo>
                  <a:pt x="2881" y="8422"/>
                  <a:pt x="3506" y="9046"/>
                  <a:pt x="3506" y="9813"/>
                </a:cubicBezTo>
                <a:cubicBezTo>
                  <a:pt x="3506" y="10580"/>
                  <a:pt x="2881" y="11205"/>
                  <a:pt x="2114" y="11205"/>
                </a:cubicBezTo>
                <a:cubicBezTo>
                  <a:pt x="1347" y="11205"/>
                  <a:pt x="722" y="10580"/>
                  <a:pt x="722" y="9813"/>
                </a:cubicBezTo>
                <a:cubicBezTo>
                  <a:pt x="722" y="9046"/>
                  <a:pt x="1347" y="8422"/>
                  <a:pt x="2114" y="8422"/>
                </a:cubicBezTo>
                <a:close/>
                <a:moveTo>
                  <a:pt x="10491" y="0"/>
                </a:moveTo>
                <a:lnTo>
                  <a:pt x="3514" y="1552"/>
                </a:lnTo>
                <a:lnTo>
                  <a:pt x="3514" y="8252"/>
                </a:lnTo>
                <a:cubicBezTo>
                  <a:pt x="3145" y="7924"/>
                  <a:pt x="2657" y="7723"/>
                  <a:pt x="2124" y="7723"/>
                </a:cubicBezTo>
                <a:cubicBezTo>
                  <a:pt x="2091" y="7723"/>
                  <a:pt x="2058" y="7724"/>
                  <a:pt x="2025" y="7726"/>
                </a:cubicBezTo>
                <a:cubicBezTo>
                  <a:pt x="936" y="7770"/>
                  <a:pt x="62" y="8662"/>
                  <a:pt x="35" y="9751"/>
                </a:cubicBezTo>
                <a:cubicBezTo>
                  <a:pt x="1" y="10932"/>
                  <a:pt x="949" y="11904"/>
                  <a:pt x="2116" y="11904"/>
                </a:cubicBezTo>
                <a:cubicBezTo>
                  <a:pt x="2156" y="11904"/>
                  <a:pt x="2197" y="11903"/>
                  <a:pt x="2239" y="11901"/>
                </a:cubicBezTo>
                <a:cubicBezTo>
                  <a:pt x="3354" y="11838"/>
                  <a:pt x="4219" y="10902"/>
                  <a:pt x="4219" y="9786"/>
                </a:cubicBezTo>
                <a:lnTo>
                  <a:pt x="4219" y="4898"/>
                </a:lnTo>
                <a:lnTo>
                  <a:pt x="9795" y="3658"/>
                </a:lnTo>
                <a:lnTo>
                  <a:pt x="9795" y="6860"/>
                </a:lnTo>
                <a:cubicBezTo>
                  <a:pt x="9425" y="6524"/>
                  <a:pt x="8937" y="6323"/>
                  <a:pt x="8404" y="6323"/>
                </a:cubicBezTo>
                <a:cubicBezTo>
                  <a:pt x="8371" y="6323"/>
                  <a:pt x="8338" y="6324"/>
                  <a:pt x="8305" y="6325"/>
                </a:cubicBezTo>
                <a:cubicBezTo>
                  <a:pt x="7217" y="6379"/>
                  <a:pt x="6342" y="7271"/>
                  <a:pt x="6307" y="8359"/>
                </a:cubicBezTo>
                <a:cubicBezTo>
                  <a:pt x="6272" y="9545"/>
                  <a:pt x="7228" y="10512"/>
                  <a:pt x="8409" y="10512"/>
                </a:cubicBezTo>
                <a:cubicBezTo>
                  <a:pt x="8445" y="10512"/>
                  <a:pt x="8482" y="10511"/>
                  <a:pt x="8519" y="10509"/>
                </a:cubicBezTo>
                <a:cubicBezTo>
                  <a:pt x="9625" y="10447"/>
                  <a:pt x="10491" y="9510"/>
                  <a:pt x="10491" y="8395"/>
                </a:cubicBezTo>
                <a:lnTo>
                  <a:pt x="104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txBox="1">
            <a:spLocks noGrp="1"/>
          </p:cNvSpPr>
          <p:nvPr>
            <p:ph type="ctrTitle"/>
          </p:nvPr>
        </p:nvSpPr>
        <p:spPr>
          <a:xfrm>
            <a:off x="3090604" y="674277"/>
            <a:ext cx="5906982" cy="210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600" dirty="0">
                <a:solidFill>
                  <a:schemeClr val="lt2"/>
                </a:solidFill>
              </a:rPr>
              <a:t>SPOTIFY’S</a:t>
            </a:r>
            <a:r>
              <a:rPr lang="en-US" sz="6600" dirty="0"/>
              <a:t> </a:t>
            </a:r>
            <a:br>
              <a:rPr lang="en-US" sz="6600" dirty="0"/>
            </a:br>
            <a:r>
              <a:rPr lang="en-US" sz="6600" dirty="0"/>
              <a:t>HIT ANALYSIS</a:t>
            </a:r>
            <a:endParaRPr lang="en-US" sz="6600" b="0" dirty="0">
              <a:solidFill>
                <a:schemeClr val="bg1"/>
              </a:solidFill>
              <a:latin typeface="Poppins Medium"/>
              <a:ea typeface="Poppins Medium"/>
              <a:cs typeface="Poppins Medium"/>
              <a:sym typeface="Poppins Medium"/>
            </a:endParaRPr>
          </a:p>
        </p:txBody>
      </p:sp>
      <p:grpSp>
        <p:nvGrpSpPr>
          <p:cNvPr id="860" name="Google Shape;860;p34"/>
          <p:cNvGrpSpPr/>
          <p:nvPr/>
        </p:nvGrpSpPr>
        <p:grpSpPr>
          <a:xfrm>
            <a:off x="6341136" y="4613307"/>
            <a:ext cx="70559" cy="69120"/>
            <a:chOff x="6341136" y="4613307"/>
            <a:chExt cx="70559" cy="69120"/>
          </a:xfrm>
        </p:grpSpPr>
        <p:sp>
          <p:nvSpPr>
            <p:cNvPr id="861" name="Google Shape;861;p34">
              <a:hlinkClick r:id="" action="ppaction://hlinkshowjump?jump=nextslide"/>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a:hlinkClick r:id="" action="ppaction://hlinkshowjump?jump=nextslide"/>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34"/>
          <p:cNvGrpSpPr/>
          <p:nvPr/>
        </p:nvGrpSpPr>
        <p:grpSpPr>
          <a:xfrm>
            <a:off x="5085640" y="4613307"/>
            <a:ext cx="71285" cy="69120"/>
            <a:chOff x="5085640" y="4613307"/>
            <a:chExt cx="71285" cy="69120"/>
          </a:xfrm>
        </p:grpSpPr>
        <p:sp>
          <p:nvSpPr>
            <p:cNvPr id="864" name="Google Shape;864;p34">
              <a:hlinkClick r:id="" action="ppaction://hlinkshowjump?jump=previousslide"/>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a:hlinkClick r:id="" action="ppaction://hlinkshowjump?jump=previousslide"/>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0" name="Google Shape;870;p34"/>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cxnSp>
        <p:nvCxnSpPr>
          <p:cNvPr id="871" name="Google Shape;871;p34"/>
          <p:cNvCxnSpPr>
            <a:endCxn id="872" idx="6"/>
          </p:cNvCxnSpPr>
          <p:nvPr/>
        </p:nvCxnSpPr>
        <p:spPr>
          <a:xfrm rot="10800000" flipH="1">
            <a:off x="2705497" y="4907525"/>
            <a:ext cx="89100" cy="2100"/>
          </a:xfrm>
          <a:prstGeom prst="straightConnector1">
            <a:avLst/>
          </a:prstGeom>
          <a:noFill/>
          <a:ln w="28575" cap="flat" cmpd="sng">
            <a:solidFill>
              <a:schemeClr val="accent1"/>
            </a:solidFill>
            <a:prstDash val="solid"/>
            <a:round/>
            <a:headEnd type="none" w="med" len="med"/>
            <a:tailEnd type="none" w="med" len="med"/>
          </a:ln>
        </p:spPr>
      </p:cxnSp>
      <p:sp>
        <p:nvSpPr>
          <p:cNvPr id="872" name="Google Shape;872;p34"/>
          <p:cNvSpPr/>
          <p:nvPr/>
        </p:nvSpPr>
        <p:spPr>
          <a:xfrm>
            <a:off x="2705197"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4">
          <a:extLst>
            <a:ext uri="{FF2B5EF4-FFF2-40B4-BE49-F238E27FC236}">
              <a16:creationId xmlns:a16="http://schemas.microsoft.com/office/drawing/2014/main" id="{48301B30-8C45-31C5-CAAD-F9275240BC73}"/>
            </a:ext>
          </a:extLst>
        </p:cNvPr>
        <p:cNvGrpSpPr/>
        <p:nvPr/>
      </p:nvGrpSpPr>
      <p:grpSpPr>
        <a:xfrm>
          <a:off x="0" y="0"/>
          <a:ext cx="0" cy="0"/>
          <a:chOff x="0" y="0"/>
          <a:chExt cx="0" cy="0"/>
        </a:xfrm>
      </p:grpSpPr>
      <p:grpSp>
        <p:nvGrpSpPr>
          <p:cNvPr id="1723" name="Google Shape;1723;p49">
            <a:extLst>
              <a:ext uri="{FF2B5EF4-FFF2-40B4-BE49-F238E27FC236}">
                <a16:creationId xmlns:a16="http://schemas.microsoft.com/office/drawing/2014/main" id="{B7972333-3C08-4402-1CDD-1CF647B4D565}"/>
              </a:ext>
            </a:extLst>
          </p:cNvPr>
          <p:cNvGrpSpPr/>
          <p:nvPr/>
        </p:nvGrpSpPr>
        <p:grpSpPr>
          <a:xfrm>
            <a:off x="6341136" y="4613307"/>
            <a:ext cx="70559" cy="69120"/>
            <a:chOff x="6341136" y="4613307"/>
            <a:chExt cx="70559" cy="69120"/>
          </a:xfrm>
        </p:grpSpPr>
        <p:sp>
          <p:nvSpPr>
            <p:cNvPr id="1724" name="Google Shape;1724;p49">
              <a:hlinkClick r:id="" action="ppaction://hlinkshowjump?jump=nextslide"/>
              <a:extLst>
                <a:ext uri="{FF2B5EF4-FFF2-40B4-BE49-F238E27FC236}">
                  <a16:creationId xmlns:a16="http://schemas.microsoft.com/office/drawing/2014/main" id="{68DD6739-8E65-9C8E-83C5-A948CD33BE53}"/>
                </a:ext>
              </a:extLst>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a:hlinkClick r:id="" action="ppaction://hlinkshowjump?jump=nextslide"/>
              <a:extLst>
                <a:ext uri="{FF2B5EF4-FFF2-40B4-BE49-F238E27FC236}">
                  <a16:creationId xmlns:a16="http://schemas.microsoft.com/office/drawing/2014/main" id="{0D7A7A65-872C-2F2A-2A40-AF225812D84E}"/>
                </a:ext>
              </a:extLst>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6" name="Google Shape;1726;p49">
            <a:extLst>
              <a:ext uri="{FF2B5EF4-FFF2-40B4-BE49-F238E27FC236}">
                <a16:creationId xmlns:a16="http://schemas.microsoft.com/office/drawing/2014/main" id="{5343FA65-3893-1D42-CEF7-2153FF7E0B36}"/>
              </a:ext>
            </a:extLst>
          </p:cNvPr>
          <p:cNvGrpSpPr/>
          <p:nvPr/>
        </p:nvGrpSpPr>
        <p:grpSpPr>
          <a:xfrm>
            <a:off x="5085640" y="4613307"/>
            <a:ext cx="71285" cy="69120"/>
            <a:chOff x="5085640" y="4613307"/>
            <a:chExt cx="71285" cy="69120"/>
          </a:xfrm>
        </p:grpSpPr>
        <p:sp>
          <p:nvSpPr>
            <p:cNvPr id="1727" name="Google Shape;1727;p49">
              <a:hlinkClick r:id="" action="ppaction://hlinkshowjump?jump=previousslide"/>
              <a:extLst>
                <a:ext uri="{FF2B5EF4-FFF2-40B4-BE49-F238E27FC236}">
                  <a16:creationId xmlns:a16="http://schemas.microsoft.com/office/drawing/2014/main" id="{88880692-57A6-4940-18FD-E06A276EB177}"/>
                </a:ext>
              </a:extLst>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9">
              <a:hlinkClick r:id="" action="ppaction://hlinkshowjump?jump=previousslide"/>
              <a:extLst>
                <a:ext uri="{FF2B5EF4-FFF2-40B4-BE49-F238E27FC236}">
                  <a16:creationId xmlns:a16="http://schemas.microsoft.com/office/drawing/2014/main" id="{A8454BA5-2418-7C10-A696-EED20F28A739}"/>
                </a:ext>
              </a:extLst>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29" name="Google Shape;1729;p49">
            <a:extLst>
              <a:ext uri="{FF2B5EF4-FFF2-40B4-BE49-F238E27FC236}">
                <a16:creationId xmlns:a16="http://schemas.microsoft.com/office/drawing/2014/main" id="{D6B87002-6407-4D8E-05F7-D7AF8F4C2F75}"/>
              </a:ext>
            </a:extLst>
          </p:cNvPr>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sp>
        <p:nvSpPr>
          <p:cNvPr id="1730" name="Google Shape;1730;p49">
            <a:extLst>
              <a:ext uri="{FF2B5EF4-FFF2-40B4-BE49-F238E27FC236}">
                <a16:creationId xmlns:a16="http://schemas.microsoft.com/office/drawing/2014/main" id="{3825D886-19B9-14F3-4DEE-3B453F0ECF3F}"/>
              </a:ext>
            </a:extLst>
          </p:cNvPr>
          <p:cNvSpPr/>
          <p:nvPr/>
        </p:nvSpPr>
        <p:spPr>
          <a:xfrm>
            <a:off x="5515764"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31" name="Google Shape;1731;p49">
            <a:extLst>
              <a:ext uri="{FF2B5EF4-FFF2-40B4-BE49-F238E27FC236}">
                <a16:creationId xmlns:a16="http://schemas.microsoft.com/office/drawing/2014/main" id="{BA1974F0-A325-8318-5C1F-C7F424337D9D}"/>
              </a:ext>
            </a:extLst>
          </p:cNvPr>
          <p:cNvCxnSpPr>
            <a:endCxn id="1730" idx="2"/>
          </p:cNvCxnSpPr>
          <p:nvPr/>
        </p:nvCxnSpPr>
        <p:spPr>
          <a:xfrm rot="10800000" flipH="1">
            <a:off x="2705364" y="4907525"/>
            <a:ext cx="2810400" cy="2100"/>
          </a:xfrm>
          <a:prstGeom prst="straightConnector1">
            <a:avLst/>
          </a:prstGeom>
          <a:noFill/>
          <a:ln w="28575" cap="flat" cmpd="sng">
            <a:solidFill>
              <a:schemeClr val="accent1"/>
            </a:solidFill>
            <a:prstDash val="solid"/>
            <a:round/>
            <a:headEnd type="none" w="med" len="med"/>
            <a:tailEnd type="none" w="med" len="med"/>
          </a:ln>
        </p:spPr>
      </p:cxnSp>
      <p:sp>
        <p:nvSpPr>
          <p:cNvPr id="2" name="TextBox 1">
            <a:extLst>
              <a:ext uri="{FF2B5EF4-FFF2-40B4-BE49-F238E27FC236}">
                <a16:creationId xmlns:a16="http://schemas.microsoft.com/office/drawing/2014/main" id="{B2B6125E-AE00-DD5B-738F-F52C650274C4}"/>
              </a:ext>
            </a:extLst>
          </p:cNvPr>
          <p:cNvSpPr txBox="1"/>
          <p:nvPr/>
        </p:nvSpPr>
        <p:spPr>
          <a:xfrm>
            <a:off x="52039" y="49208"/>
            <a:ext cx="4192859" cy="369332"/>
          </a:xfrm>
          <a:prstGeom prst="rect">
            <a:avLst/>
          </a:prstGeom>
          <a:noFill/>
        </p:spPr>
        <p:txBody>
          <a:bodyPr wrap="square" rtlCol="0">
            <a:spAutoFit/>
          </a:bodyPr>
          <a:lstStyle/>
          <a:p>
            <a:r>
              <a:rPr lang="en-IN" sz="1800" b="1" dirty="0">
                <a:solidFill>
                  <a:schemeClr val="accent2">
                    <a:lumMod val="75000"/>
                  </a:schemeClr>
                </a:solidFill>
              </a:rPr>
              <a:t>Fitting Probability distributions</a:t>
            </a:r>
          </a:p>
        </p:txBody>
      </p:sp>
      <p:pic>
        <p:nvPicPr>
          <p:cNvPr id="4" name="Picture 3">
            <a:extLst>
              <a:ext uri="{FF2B5EF4-FFF2-40B4-BE49-F238E27FC236}">
                <a16:creationId xmlns:a16="http://schemas.microsoft.com/office/drawing/2014/main" id="{BDD59AE2-5AE5-3DC0-730C-9707D8B4EE52}"/>
              </a:ext>
            </a:extLst>
          </p:cNvPr>
          <p:cNvPicPr>
            <a:picLocks noChangeAspect="1"/>
          </p:cNvPicPr>
          <p:nvPr/>
        </p:nvPicPr>
        <p:blipFill>
          <a:blip r:embed="rId3"/>
          <a:srcRect b="23241"/>
          <a:stretch/>
        </p:blipFill>
        <p:spPr>
          <a:xfrm>
            <a:off x="0" y="418541"/>
            <a:ext cx="9144000" cy="1378366"/>
          </a:xfrm>
          <a:prstGeom prst="rect">
            <a:avLst/>
          </a:prstGeom>
        </p:spPr>
      </p:pic>
      <p:pic>
        <p:nvPicPr>
          <p:cNvPr id="6" name="Picture 5">
            <a:extLst>
              <a:ext uri="{FF2B5EF4-FFF2-40B4-BE49-F238E27FC236}">
                <a16:creationId xmlns:a16="http://schemas.microsoft.com/office/drawing/2014/main" id="{0EBB0D5C-F6A6-A525-C782-77C7506B3A1D}"/>
              </a:ext>
            </a:extLst>
          </p:cNvPr>
          <p:cNvPicPr>
            <a:picLocks noChangeAspect="1"/>
          </p:cNvPicPr>
          <p:nvPr/>
        </p:nvPicPr>
        <p:blipFill>
          <a:blip r:embed="rId4"/>
          <a:stretch>
            <a:fillRect/>
          </a:stretch>
        </p:blipFill>
        <p:spPr>
          <a:xfrm>
            <a:off x="119047" y="1905178"/>
            <a:ext cx="4527802" cy="3129638"/>
          </a:xfrm>
          <a:prstGeom prst="rect">
            <a:avLst/>
          </a:prstGeom>
        </p:spPr>
      </p:pic>
      <p:pic>
        <p:nvPicPr>
          <p:cNvPr id="8" name="Picture 7">
            <a:extLst>
              <a:ext uri="{FF2B5EF4-FFF2-40B4-BE49-F238E27FC236}">
                <a16:creationId xmlns:a16="http://schemas.microsoft.com/office/drawing/2014/main" id="{5DF781CE-7F45-1820-D3C1-9DD38240DDD9}"/>
              </a:ext>
            </a:extLst>
          </p:cNvPr>
          <p:cNvPicPr>
            <a:picLocks noChangeAspect="1"/>
          </p:cNvPicPr>
          <p:nvPr/>
        </p:nvPicPr>
        <p:blipFill>
          <a:blip r:embed="rId5"/>
          <a:stretch>
            <a:fillRect/>
          </a:stretch>
        </p:blipFill>
        <p:spPr>
          <a:xfrm>
            <a:off x="4749406" y="1901460"/>
            <a:ext cx="4275548" cy="3133356"/>
          </a:xfrm>
          <a:prstGeom prst="rect">
            <a:avLst/>
          </a:prstGeom>
        </p:spPr>
      </p:pic>
    </p:spTree>
    <p:extLst>
      <p:ext uri="{BB962C8B-B14F-4D97-AF65-F5344CB8AC3E}">
        <p14:creationId xmlns:p14="http://schemas.microsoft.com/office/powerpoint/2010/main" val="1949876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4">
          <a:extLst>
            <a:ext uri="{FF2B5EF4-FFF2-40B4-BE49-F238E27FC236}">
              <a16:creationId xmlns:a16="http://schemas.microsoft.com/office/drawing/2014/main" id="{5038CE06-7429-8D30-541B-72EA02137E94}"/>
            </a:ext>
          </a:extLst>
        </p:cNvPr>
        <p:cNvGrpSpPr/>
        <p:nvPr/>
      </p:nvGrpSpPr>
      <p:grpSpPr>
        <a:xfrm>
          <a:off x="0" y="0"/>
          <a:ext cx="0" cy="0"/>
          <a:chOff x="0" y="0"/>
          <a:chExt cx="0" cy="0"/>
        </a:xfrm>
      </p:grpSpPr>
      <p:grpSp>
        <p:nvGrpSpPr>
          <p:cNvPr id="1723" name="Google Shape;1723;p49">
            <a:extLst>
              <a:ext uri="{FF2B5EF4-FFF2-40B4-BE49-F238E27FC236}">
                <a16:creationId xmlns:a16="http://schemas.microsoft.com/office/drawing/2014/main" id="{7C37E54C-6650-1B6D-F288-9775B4BAED83}"/>
              </a:ext>
            </a:extLst>
          </p:cNvPr>
          <p:cNvGrpSpPr/>
          <p:nvPr/>
        </p:nvGrpSpPr>
        <p:grpSpPr>
          <a:xfrm>
            <a:off x="6341136" y="4613307"/>
            <a:ext cx="70559" cy="69120"/>
            <a:chOff x="6341136" y="4613307"/>
            <a:chExt cx="70559" cy="69120"/>
          </a:xfrm>
        </p:grpSpPr>
        <p:sp>
          <p:nvSpPr>
            <p:cNvPr id="1724" name="Google Shape;1724;p49">
              <a:hlinkClick r:id="" action="ppaction://hlinkshowjump?jump=nextslide"/>
              <a:extLst>
                <a:ext uri="{FF2B5EF4-FFF2-40B4-BE49-F238E27FC236}">
                  <a16:creationId xmlns:a16="http://schemas.microsoft.com/office/drawing/2014/main" id="{6B4EA428-3B9F-65F3-AD0F-DAE1777D7660}"/>
                </a:ext>
              </a:extLst>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a:hlinkClick r:id="" action="ppaction://hlinkshowjump?jump=nextslide"/>
              <a:extLst>
                <a:ext uri="{FF2B5EF4-FFF2-40B4-BE49-F238E27FC236}">
                  <a16:creationId xmlns:a16="http://schemas.microsoft.com/office/drawing/2014/main" id="{9A1FE812-E5D3-47FC-F275-0275E7D4A985}"/>
                </a:ext>
              </a:extLst>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6" name="Google Shape;1726;p49">
            <a:extLst>
              <a:ext uri="{FF2B5EF4-FFF2-40B4-BE49-F238E27FC236}">
                <a16:creationId xmlns:a16="http://schemas.microsoft.com/office/drawing/2014/main" id="{7FE741D8-506D-DABF-9C08-F2409D228DA2}"/>
              </a:ext>
            </a:extLst>
          </p:cNvPr>
          <p:cNvGrpSpPr/>
          <p:nvPr/>
        </p:nvGrpSpPr>
        <p:grpSpPr>
          <a:xfrm>
            <a:off x="5085640" y="4613307"/>
            <a:ext cx="71285" cy="69120"/>
            <a:chOff x="5085640" y="4613307"/>
            <a:chExt cx="71285" cy="69120"/>
          </a:xfrm>
        </p:grpSpPr>
        <p:sp>
          <p:nvSpPr>
            <p:cNvPr id="1727" name="Google Shape;1727;p49">
              <a:hlinkClick r:id="" action="ppaction://hlinkshowjump?jump=previousslide"/>
              <a:extLst>
                <a:ext uri="{FF2B5EF4-FFF2-40B4-BE49-F238E27FC236}">
                  <a16:creationId xmlns:a16="http://schemas.microsoft.com/office/drawing/2014/main" id="{393243C1-ADF0-1DAB-550A-36075D5434B3}"/>
                </a:ext>
              </a:extLst>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9">
              <a:hlinkClick r:id="" action="ppaction://hlinkshowjump?jump=previousslide"/>
              <a:extLst>
                <a:ext uri="{FF2B5EF4-FFF2-40B4-BE49-F238E27FC236}">
                  <a16:creationId xmlns:a16="http://schemas.microsoft.com/office/drawing/2014/main" id="{C14ECC1D-79BC-7446-EEA8-DB2B83301B43}"/>
                </a:ext>
              </a:extLst>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29" name="Google Shape;1729;p49">
            <a:extLst>
              <a:ext uri="{FF2B5EF4-FFF2-40B4-BE49-F238E27FC236}">
                <a16:creationId xmlns:a16="http://schemas.microsoft.com/office/drawing/2014/main" id="{59A3187A-690C-7580-FB16-FBE724B1EBFC}"/>
              </a:ext>
            </a:extLst>
          </p:cNvPr>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sp>
        <p:nvSpPr>
          <p:cNvPr id="1730" name="Google Shape;1730;p49">
            <a:extLst>
              <a:ext uri="{FF2B5EF4-FFF2-40B4-BE49-F238E27FC236}">
                <a16:creationId xmlns:a16="http://schemas.microsoft.com/office/drawing/2014/main" id="{213D0E01-DC8D-23CB-6B9A-D203EE996714}"/>
              </a:ext>
            </a:extLst>
          </p:cNvPr>
          <p:cNvSpPr/>
          <p:nvPr/>
        </p:nvSpPr>
        <p:spPr>
          <a:xfrm>
            <a:off x="5515764"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31" name="Google Shape;1731;p49">
            <a:extLst>
              <a:ext uri="{FF2B5EF4-FFF2-40B4-BE49-F238E27FC236}">
                <a16:creationId xmlns:a16="http://schemas.microsoft.com/office/drawing/2014/main" id="{F5D07949-E92F-BB12-1120-F633315C9CA7}"/>
              </a:ext>
            </a:extLst>
          </p:cNvPr>
          <p:cNvCxnSpPr>
            <a:endCxn id="1730" idx="2"/>
          </p:cNvCxnSpPr>
          <p:nvPr/>
        </p:nvCxnSpPr>
        <p:spPr>
          <a:xfrm rot="10800000" flipH="1">
            <a:off x="2705364" y="4907525"/>
            <a:ext cx="2810400" cy="2100"/>
          </a:xfrm>
          <a:prstGeom prst="straightConnector1">
            <a:avLst/>
          </a:prstGeom>
          <a:noFill/>
          <a:ln w="28575" cap="flat" cmpd="sng">
            <a:solidFill>
              <a:schemeClr val="accent1"/>
            </a:solidFill>
            <a:prstDash val="solid"/>
            <a:round/>
            <a:headEnd type="none" w="med" len="med"/>
            <a:tailEnd type="none" w="med" len="med"/>
          </a:ln>
        </p:spPr>
      </p:cxnSp>
      <p:sp>
        <p:nvSpPr>
          <p:cNvPr id="2" name="TextBox 1">
            <a:extLst>
              <a:ext uri="{FF2B5EF4-FFF2-40B4-BE49-F238E27FC236}">
                <a16:creationId xmlns:a16="http://schemas.microsoft.com/office/drawing/2014/main" id="{15C67B0A-EC06-824A-9DB6-FC683CDA79E4}"/>
              </a:ext>
            </a:extLst>
          </p:cNvPr>
          <p:cNvSpPr txBox="1"/>
          <p:nvPr/>
        </p:nvSpPr>
        <p:spPr>
          <a:xfrm>
            <a:off x="133815" y="152098"/>
            <a:ext cx="4192859" cy="646331"/>
          </a:xfrm>
          <a:prstGeom prst="rect">
            <a:avLst/>
          </a:prstGeom>
          <a:noFill/>
        </p:spPr>
        <p:txBody>
          <a:bodyPr wrap="square" rtlCol="0">
            <a:spAutoFit/>
          </a:bodyPr>
          <a:lstStyle/>
          <a:p>
            <a:r>
              <a:rPr lang="en-IN" sz="1800" b="1" dirty="0">
                <a:solidFill>
                  <a:schemeClr val="accent2">
                    <a:lumMod val="75000"/>
                  </a:schemeClr>
                </a:solidFill>
              </a:rPr>
              <a:t>Fitting probability distributions </a:t>
            </a:r>
          </a:p>
          <a:p>
            <a:r>
              <a:rPr lang="en-IN" sz="1800" b="1" dirty="0">
                <a:solidFill>
                  <a:schemeClr val="bg1">
                    <a:lumMod val="95000"/>
                  </a:schemeClr>
                </a:solidFill>
              </a:rPr>
              <a:t>Poisson distribution</a:t>
            </a:r>
          </a:p>
        </p:txBody>
      </p:sp>
      <p:pic>
        <p:nvPicPr>
          <p:cNvPr id="10" name="Picture 9">
            <a:extLst>
              <a:ext uri="{FF2B5EF4-FFF2-40B4-BE49-F238E27FC236}">
                <a16:creationId xmlns:a16="http://schemas.microsoft.com/office/drawing/2014/main" id="{D4783A6A-DDF0-CD3D-341F-DED1F6A855C0}"/>
              </a:ext>
            </a:extLst>
          </p:cNvPr>
          <p:cNvPicPr>
            <a:picLocks noChangeAspect="1"/>
          </p:cNvPicPr>
          <p:nvPr/>
        </p:nvPicPr>
        <p:blipFill>
          <a:blip r:embed="rId3"/>
          <a:stretch>
            <a:fillRect/>
          </a:stretch>
        </p:blipFill>
        <p:spPr>
          <a:xfrm>
            <a:off x="6022319" y="779517"/>
            <a:ext cx="3062069" cy="3062069"/>
          </a:xfrm>
          <a:prstGeom prst="rect">
            <a:avLst/>
          </a:prstGeom>
        </p:spPr>
      </p:pic>
      <p:pic>
        <p:nvPicPr>
          <p:cNvPr id="4" name="Picture 3">
            <a:extLst>
              <a:ext uri="{FF2B5EF4-FFF2-40B4-BE49-F238E27FC236}">
                <a16:creationId xmlns:a16="http://schemas.microsoft.com/office/drawing/2014/main" id="{81C8C14E-C1E3-FE2E-3DB4-AD1D653BD5C2}"/>
              </a:ext>
            </a:extLst>
          </p:cNvPr>
          <p:cNvPicPr>
            <a:picLocks noChangeAspect="1"/>
          </p:cNvPicPr>
          <p:nvPr/>
        </p:nvPicPr>
        <p:blipFill>
          <a:blip r:embed="rId4"/>
          <a:stretch>
            <a:fillRect/>
          </a:stretch>
        </p:blipFill>
        <p:spPr>
          <a:xfrm>
            <a:off x="59611" y="843129"/>
            <a:ext cx="5864405" cy="2522942"/>
          </a:xfrm>
          <a:prstGeom prst="rect">
            <a:avLst/>
          </a:prstGeom>
        </p:spPr>
      </p:pic>
      <p:sp>
        <p:nvSpPr>
          <p:cNvPr id="6" name="TextBox 5">
            <a:extLst>
              <a:ext uri="{FF2B5EF4-FFF2-40B4-BE49-F238E27FC236}">
                <a16:creationId xmlns:a16="http://schemas.microsoft.com/office/drawing/2014/main" id="{EFC7F790-1BDA-BFD5-C212-A05EF5EFF64A}"/>
              </a:ext>
            </a:extLst>
          </p:cNvPr>
          <p:cNvSpPr txBox="1"/>
          <p:nvPr/>
        </p:nvSpPr>
        <p:spPr>
          <a:xfrm>
            <a:off x="44327" y="3455953"/>
            <a:ext cx="5851439" cy="93871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100" b="0" i="0" u="none" strike="noStrike" cap="none" normalizeH="0" baseline="0" dirty="0">
                <a:ln>
                  <a:noFill/>
                </a:ln>
                <a:solidFill>
                  <a:schemeClr val="bg1">
                    <a:lumMod val="95000"/>
                  </a:schemeClr>
                </a:solidFill>
                <a:effectLst/>
                <a:latin typeface="Arial" panose="020B0604020202020204" pitchFamily="34" charset="0"/>
              </a:rPr>
              <a:t>Note:</a:t>
            </a:r>
            <a:endParaRPr kumimoji="0" lang="en-US" altLang="en-US" sz="1100" b="0" i="0" u="none" strike="noStrike" cap="none" normalizeH="0" baseline="0" dirty="0">
              <a:ln>
                <a:noFill/>
              </a:ln>
              <a:solidFill>
                <a:schemeClr val="bg1">
                  <a:lumMod val="95000"/>
                </a:schemeClr>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bg1">
                    <a:lumMod val="95000"/>
                  </a:schemeClr>
                </a:solidFill>
                <a:effectLst/>
                <a:latin typeface="Arial" panose="020B0604020202020204" pitchFamily="34" charset="0"/>
              </a:rPr>
              <a:t>Missing values were removed to ensure clean data.</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bg1">
                    <a:lumMod val="95000"/>
                  </a:schemeClr>
                </a:solidFill>
                <a:effectLst/>
                <a:latin typeface="Arial" panose="020B0604020202020204" pitchFamily="34" charset="0"/>
              </a:rPr>
              <a:t>Non-numeric values were converted to numeric, with any problematic rows excluded to prevent errors during analysis. </a:t>
            </a:r>
          </a:p>
          <a:p>
            <a:endParaRPr lang="en-IN" sz="1100" dirty="0">
              <a:solidFill>
                <a:schemeClr val="bg1">
                  <a:lumMod val="95000"/>
                </a:schemeClr>
              </a:solidFill>
            </a:endParaRPr>
          </a:p>
        </p:txBody>
      </p:sp>
    </p:spTree>
    <p:extLst>
      <p:ext uri="{BB962C8B-B14F-4D97-AF65-F5344CB8AC3E}">
        <p14:creationId xmlns:p14="http://schemas.microsoft.com/office/powerpoint/2010/main" val="3635562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4">
          <a:extLst>
            <a:ext uri="{FF2B5EF4-FFF2-40B4-BE49-F238E27FC236}">
              <a16:creationId xmlns:a16="http://schemas.microsoft.com/office/drawing/2014/main" id="{53C67163-5EFD-B5A3-4E3A-7AAD75611388}"/>
            </a:ext>
          </a:extLst>
        </p:cNvPr>
        <p:cNvGrpSpPr/>
        <p:nvPr/>
      </p:nvGrpSpPr>
      <p:grpSpPr>
        <a:xfrm>
          <a:off x="0" y="0"/>
          <a:ext cx="0" cy="0"/>
          <a:chOff x="0" y="0"/>
          <a:chExt cx="0" cy="0"/>
        </a:xfrm>
      </p:grpSpPr>
      <p:grpSp>
        <p:nvGrpSpPr>
          <p:cNvPr id="1723" name="Google Shape;1723;p49">
            <a:extLst>
              <a:ext uri="{FF2B5EF4-FFF2-40B4-BE49-F238E27FC236}">
                <a16:creationId xmlns:a16="http://schemas.microsoft.com/office/drawing/2014/main" id="{301F1D2B-3E65-8402-ADC5-5D9442BBFD6E}"/>
              </a:ext>
            </a:extLst>
          </p:cNvPr>
          <p:cNvGrpSpPr/>
          <p:nvPr/>
        </p:nvGrpSpPr>
        <p:grpSpPr>
          <a:xfrm>
            <a:off x="6341136" y="4613307"/>
            <a:ext cx="70559" cy="69120"/>
            <a:chOff x="6341136" y="4613307"/>
            <a:chExt cx="70559" cy="69120"/>
          </a:xfrm>
        </p:grpSpPr>
        <p:sp>
          <p:nvSpPr>
            <p:cNvPr id="1724" name="Google Shape;1724;p49">
              <a:hlinkClick r:id="" action="ppaction://hlinkshowjump?jump=nextslide"/>
              <a:extLst>
                <a:ext uri="{FF2B5EF4-FFF2-40B4-BE49-F238E27FC236}">
                  <a16:creationId xmlns:a16="http://schemas.microsoft.com/office/drawing/2014/main" id="{AD2ADCE7-77A6-0D60-04E3-2FF6AAE445BB}"/>
                </a:ext>
              </a:extLst>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a:hlinkClick r:id="" action="ppaction://hlinkshowjump?jump=nextslide"/>
              <a:extLst>
                <a:ext uri="{FF2B5EF4-FFF2-40B4-BE49-F238E27FC236}">
                  <a16:creationId xmlns:a16="http://schemas.microsoft.com/office/drawing/2014/main" id="{42898947-A24A-56EF-6E9B-55B2ECFABBA9}"/>
                </a:ext>
              </a:extLst>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6" name="Google Shape;1726;p49">
            <a:extLst>
              <a:ext uri="{FF2B5EF4-FFF2-40B4-BE49-F238E27FC236}">
                <a16:creationId xmlns:a16="http://schemas.microsoft.com/office/drawing/2014/main" id="{A1DC59E8-95FF-C177-56E0-9F08F0CD9695}"/>
              </a:ext>
            </a:extLst>
          </p:cNvPr>
          <p:cNvGrpSpPr/>
          <p:nvPr/>
        </p:nvGrpSpPr>
        <p:grpSpPr>
          <a:xfrm>
            <a:off x="5085640" y="4613307"/>
            <a:ext cx="71285" cy="69120"/>
            <a:chOff x="5085640" y="4613307"/>
            <a:chExt cx="71285" cy="69120"/>
          </a:xfrm>
        </p:grpSpPr>
        <p:sp>
          <p:nvSpPr>
            <p:cNvPr id="1727" name="Google Shape;1727;p49">
              <a:hlinkClick r:id="" action="ppaction://hlinkshowjump?jump=previousslide"/>
              <a:extLst>
                <a:ext uri="{FF2B5EF4-FFF2-40B4-BE49-F238E27FC236}">
                  <a16:creationId xmlns:a16="http://schemas.microsoft.com/office/drawing/2014/main" id="{8D8BE254-12EB-3BA4-8C67-2FA341AFEC94}"/>
                </a:ext>
              </a:extLst>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9">
              <a:hlinkClick r:id="" action="ppaction://hlinkshowjump?jump=previousslide"/>
              <a:extLst>
                <a:ext uri="{FF2B5EF4-FFF2-40B4-BE49-F238E27FC236}">
                  <a16:creationId xmlns:a16="http://schemas.microsoft.com/office/drawing/2014/main" id="{81AAFD36-8D55-3EA2-B216-199059041A44}"/>
                </a:ext>
              </a:extLst>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29" name="Google Shape;1729;p49">
            <a:extLst>
              <a:ext uri="{FF2B5EF4-FFF2-40B4-BE49-F238E27FC236}">
                <a16:creationId xmlns:a16="http://schemas.microsoft.com/office/drawing/2014/main" id="{75D00C20-35DC-DD89-7291-EB1394D620BD}"/>
              </a:ext>
            </a:extLst>
          </p:cNvPr>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sp>
        <p:nvSpPr>
          <p:cNvPr id="1730" name="Google Shape;1730;p49">
            <a:extLst>
              <a:ext uri="{FF2B5EF4-FFF2-40B4-BE49-F238E27FC236}">
                <a16:creationId xmlns:a16="http://schemas.microsoft.com/office/drawing/2014/main" id="{24CEAFC8-E4DD-B074-A5A6-B74BC16F3994}"/>
              </a:ext>
            </a:extLst>
          </p:cNvPr>
          <p:cNvSpPr/>
          <p:nvPr/>
        </p:nvSpPr>
        <p:spPr>
          <a:xfrm>
            <a:off x="5515764"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31" name="Google Shape;1731;p49">
            <a:extLst>
              <a:ext uri="{FF2B5EF4-FFF2-40B4-BE49-F238E27FC236}">
                <a16:creationId xmlns:a16="http://schemas.microsoft.com/office/drawing/2014/main" id="{CE9811B6-C415-E9B2-C8B6-65176587152F}"/>
              </a:ext>
            </a:extLst>
          </p:cNvPr>
          <p:cNvCxnSpPr>
            <a:endCxn id="1730" idx="2"/>
          </p:cNvCxnSpPr>
          <p:nvPr/>
        </p:nvCxnSpPr>
        <p:spPr>
          <a:xfrm rot="10800000" flipH="1">
            <a:off x="2705364" y="4907525"/>
            <a:ext cx="2810400" cy="2100"/>
          </a:xfrm>
          <a:prstGeom prst="straightConnector1">
            <a:avLst/>
          </a:prstGeom>
          <a:noFill/>
          <a:ln w="28575" cap="flat" cmpd="sng">
            <a:solidFill>
              <a:schemeClr val="accent1"/>
            </a:solidFill>
            <a:prstDash val="solid"/>
            <a:round/>
            <a:headEnd type="none" w="med" len="med"/>
            <a:tailEnd type="none" w="med" len="med"/>
          </a:ln>
        </p:spPr>
      </p:cxnSp>
      <p:sp>
        <p:nvSpPr>
          <p:cNvPr id="2" name="TextBox 1">
            <a:extLst>
              <a:ext uri="{FF2B5EF4-FFF2-40B4-BE49-F238E27FC236}">
                <a16:creationId xmlns:a16="http://schemas.microsoft.com/office/drawing/2014/main" id="{AAA20681-7EB2-D2EE-66C2-71D6ED391224}"/>
              </a:ext>
            </a:extLst>
          </p:cNvPr>
          <p:cNvSpPr txBox="1"/>
          <p:nvPr/>
        </p:nvSpPr>
        <p:spPr>
          <a:xfrm>
            <a:off x="52039" y="49208"/>
            <a:ext cx="4192859" cy="369332"/>
          </a:xfrm>
          <a:prstGeom prst="rect">
            <a:avLst/>
          </a:prstGeom>
          <a:noFill/>
        </p:spPr>
        <p:txBody>
          <a:bodyPr wrap="square" rtlCol="0">
            <a:spAutoFit/>
          </a:bodyPr>
          <a:lstStyle/>
          <a:p>
            <a:r>
              <a:rPr lang="en-IN" sz="1800" b="1" dirty="0">
                <a:solidFill>
                  <a:schemeClr val="accent2">
                    <a:lumMod val="75000"/>
                  </a:schemeClr>
                </a:solidFill>
              </a:rPr>
              <a:t>Hypothesis Testing</a:t>
            </a:r>
          </a:p>
        </p:txBody>
      </p:sp>
      <p:pic>
        <p:nvPicPr>
          <p:cNvPr id="9" name="Picture 8">
            <a:extLst>
              <a:ext uri="{FF2B5EF4-FFF2-40B4-BE49-F238E27FC236}">
                <a16:creationId xmlns:a16="http://schemas.microsoft.com/office/drawing/2014/main" id="{51D6DBB7-3174-F620-57F4-82E2CA5C3547}"/>
              </a:ext>
            </a:extLst>
          </p:cNvPr>
          <p:cNvPicPr>
            <a:picLocks noChangeAspect="1"/>
          </p:cNvPicPr>
          <p:nvPr/>
        </p:nvPicPr>
        <p:blipFill>
          <a:blip r:embed="rId3"/>
          <a:srcRect b="6549"/>
          <a:stretch/>
        </p:blipFill>
        <p:spPr>
          <a:xfrm>
            <a:off x="4244897" y="312420"/>
            <a:ext cx="4824914" cy="2226233"/>
          </a:xfrm>
          <a:prstGeom prst="rect">
            <a:avLst/>
          </a:prstGeom>
        </p:spPr>
      </p:pic>
      <p:pic>
        <p:nvPicPr>
          <p:cNvPr id="11" name="Picture 10">
            <a:extLst>
              <a:ext uri="{FF2B5EF4-FFF2-40B4-BE49-F238E27FC236}">
                <a16:creationId xmlns:a16="http://schemas.microsoft.com/office/drawing/2014/main" id="{E1995B89-49D7-448B-BFBD-28EABF9F8365}"/>
              </a:ext>
            </a:extLst>
          </p:cNvPr>
          <p:cNvPicPr>
            <a:picLocks noChangeAspect="1"/>
          </p:cNvPicPr>
          <p:nvPr/>
        </p:nvPicPr>
        <p:blipFill>
          <a:blip r:embed="rId4"/>
          <a:stretch>
            <a:fillRect/>
          </a:stretch>
        </p:blipFill>
        <p:spPr>
          <a:xfrm>
            <a:off x="4244897" y="2946947"/>
            <a:ext cx="4840352" cy="2144221"/>
          </a:xfrm>
          <a:prstGeom prst="rect">
            <a:avLst/>
          </a:prstGeom>
        </p:spPr>
      </p:pic>
      <p:pic>
        <p:nvPicPr>
          <p:cNvPr id="13" name="Picture 12">
            <a:extLst>
              <a:ext uri="{FF2B5EF4-FFF2-40B4-BE49-F238E27FC236}">
                <a16:creationId xmlns:a16="http://schemas.microsoft.com/office/drawing/2014/main" id="{27831C9A-CE19-917A-2E62-AE9CCD954F24}"/>
              </a:ext>
            </a:extLst>
          </p:cNvPr>
          <p:cNvPicPr>
            <a:picLocks noChangeAspect="1"/>
          </p:cNvPicPr>
          <p:nvPr/>
        </p:nvPicPr>
        <p:blipFill>
          <a:blip r:embed="rId5"/>
          <a:stretch>
            <a:fillRect/>
          </a:stretch>
        </p:blipFill>
        <p:spPr>
          <a:xfrm>
            <a:off x="52039" y="673601"/>
            <a:ext cx="4138961" cy="1105054"/>
          </a:xfrm>
          <a:prstGeom prst="rect">
            <a:avLst/>
          </a:prstGeom>
        </p:spPr>
      </p:pic>
      <p:grpSp>
        <p:nvGrpSpPr>
          <p:cNvPr id="14" name="Google Shape;1752;p50">
            <a:extLst>
              <a:ext uri="{FF2B5EF4-FFF2-40B4-BE49-F238E27FC236}">
                <a16:creationId xmlns:a16="http://schemas.microsoft.com/office/drawing/2014/main" id="{74A97A82-51BD-67E3-F595-A32BA049F8CE}"/>
              </a:ext>
            </a:extLst>
          </p:cNvPr>
          <p:cNvGrpSpPr/>
          <p:nvPr/>
        </p:nvGrpSpPr>
        <p:grpSpPr>
          <a:xfrm rot="5400000">
            <a:off x="1494173" y="2260361"/>
            <a:ext cx="1256549" cy="4244898"/>
            <a:chOff x="0" y="184950"/>
            <a:chExt cx="2489100" cy="4773600"/>
          </a:xfrm>
        </p:grpSpPr>
        <p:sp>
          <p:nvSpPr>
            <p:cNvPr id="15" name="Google Shape;1753;p50">
              <a:extLst>
                <a:ext uri="{FF2B5EF4-FFF2-40B4-BE49-F238E27FC236}">
                  <a16:creationId xmlns:a16="http://schemas.microsoft.com/office/drawing/2014/main" id="{BFC30ECE-7155-6B79-E31A-8DA48CC1AA35}"/>
                </a:ext>
              </a:extLst>
            </p:cNvPr>
            <p:cNvSpPr/>
            <p:nvPr/>
          </p:nvSpPr>
          <p:spPr>
            <a:xfrm>
              <a:off x="0" y="184950"/>
              <a:ext cx="1243800" cy="477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54;p50">
              <a:extLst>
                <a:ext uri="{FF2B5EF4-FFF2-40B4-BE49-F238E27FC236}">
                  <a16:creationId xmlns:a16="http://schemas.microsoft.com/office/drawing/2014/main" id="{A99FB0D7-BEA5-394F-1085-445C4765477C}"/>
                </a:ext>
              </a:extLst>
            </p:cNvPr>
            <p:cNvSpPr/>
            <p:nvPr/>
          </p:nvSpPr>
          <p:spPr>
            <a:xfrm>
              <a:off x="61500" y="4359200"/>
              <a:ext cx="475800" cy="47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55;p50">
              <a:extLst>
                <a:ext uri="{FF2B5EF4-FFF2-40B4-BE49-F238E27FC236}">
                  <a16:creationId xmlns:a16="http://schemas.microsoft.com/office/drawing/2014/main" id="{B97BD19A-8942-4223-CC51-820F5B78D875}"/>
                </a:ext>
              </a:extLst>
            </p:cNvPr>
            <p:cNvSpPr/>
            <p:nvPr/>
          </p:nvSpPr>
          <p:spPr>
            <a:xfrm>
              <a:off x="0" y="184950"/>
              <a:ext cx="2489100" cy="4773600"/>
            </a:xfrm>
            <a:prstGeom prst="roundRect">
              <a:avLst>
                <a:gd name="adj" fmla="val 111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18">
            <a:extLst>
              <a:ext uri="{FF2B5EF4-FFF2-40B4-BE49-F238E27FC236}">
                <a16:creationId xmlns:a16="http://schemas.microsoft.com/office/drawing/2014/main" id="{CCE0A5A4-A0CA-FD29-DE29-0183F7E3D4FB}"/>
              </a:ext>
            </a:extLst>
          </p:cNvPr>
          <p:cNvPicPr>
            <a:picLocks noChangeAspect="1"/>
          </p:cNvPicPr>
          <p:nvPr/>
        </p:nvPicPr>
        <p:blipFill>
          <a:blip r:embed="rId6"/>
          <a:stretch>
            <a:fillRect/>
          </a:stretch>
        </p:blipFill>
        <p:spPr>
          <a:xfrm>
            <a:off x="3249" y="3449158"/>
            <a:ext cx="4174190" cy="1000265"/>
          </a:xfrm>
          <a:prstGeom prst="rect">
            <a:avLst/>
          </a:prstGeom>
        </p:spPr>
      </p:pic>
    </p:spTree>
    <p:extLst>
      <p:ext uri="{BB962C8B-B14F-4D97-AF65-F5344CB8AC3E}">
        <p14:creationId xmlns:p14="http://schemas.microsoft.com/office/powerpoint/2010/main" val="2500230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4">
          <a:extLst>
            <a:ext uri="{FF2B5EF4-FFF2-40B4-BE49-F238E27FC236}">
              <a16:creationId xmlns:a16="http://schemas.microsoft.com/office/drawing/2014/main" id="{11C8F013-DAEE-2692-B638-F305D025CB51}"/>
            </a:ext>
          </a:extLst>
        </p:cNvPr>
        <p:cNvGrpSpPr/>
        <p:nvPr/>
      </p:nvGrpSpPr>
      <p:grpSpPr>
        <a:xfrm>
          <a:off x="0" y="0"/>
          <a:ext cx="0" cy="0"/>
          <a:chOff x="0" y="0"/>
          <a:chExt cx="0" cy="0"/>
        </a:xfrm>
      </p:grpSpPr>
      <p:grpSp>
        <p:nvGrpSpPr>
          <p:cNvPr id="1723" name="Google Shape;1723;p49">
            <a:extLst>
              <a:ext uri="{FF2B5EF4-FFF2-40B4-BE49-F238E27FC236}">
                <a16:creationId xmlns:a16="http://schemas.microsoft.com/office/drawing/2014/main" id="{9846695D-04B4-61E0-BC2E-42D86ADF43C0}"/>
              </a:ext>
            </a:extLst>
          </p:cNvPr>
          <p:cNvGrpSpPr/>
          <p:nvPr/>
        </p:nvGrpSpPr>
        <p:grpSpPr>
          <a:xfrm>
            <a:off x="6341136" y="4613307"/>
            <a:ext cx="70559" cy="69120"/>
            <a:chOff x="6341136" y="4613307"/>
            <a:chExt cx="70559" cy="69120"/>
          </a:xfrm>
        </p:grpSpPr>
        <p:sp>
          <p:nvSpPr>
            <p:cNvPr id="1724" name="Google Shape;1724;p49">
              <a:hlinkClick r:id="" action="ppaction://hlinkshowjump?jump=nextslide"/>
              <a:extLst>
                <a:ext uri="{FF2B5EF4-FFF2-40B4-BE49-F238E27FC236}">
                  <a16:creationId xmlns:a16="http://schemas.microsoft.com/office/drawing/2014/main" id="{72D1220C-2B64-FE79-50E0-B5DD419410BB}"/>
                </a:ext>
              </a:extLst>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a:hlinkClick r:id="" action="ppaction://hlinkshowjump?jump=nextslide"/>
              <a:extLst>
                <a:ext uri="{FF2B5EF4-FFF2-40B4-BE49-F238E27FC236}">
                  <a16:creationId xmlns:a16="http://schemas.microsoft.com/office/drawing/2014/main" id="{32F335E7-1E5D-CC32-C8AD-A595F0698377}"/>
                </a:ext>
              </a:extLst>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6" name="Google Shape;1726;p49">
            <a:extLst>
              <a:ext uri="{FF2B5EF4-FFF2-40B4-BE49-F238E27FC236}">
                <a16:creationId xmlns:a16="http://schemas.microsoft.com/office/drawing/2014/main" id="{14644BA4-0CA8-1E07-DAF8-3429CFD32F99}"/>
              </a:ext>
            </a:extLst>
          </p:cNvPr>
          <p:cNvGrpSpPr/>
          <p:nvPr/>
        </p:nvGrpSpPr>
        <p:grpSpPr>
          <a:xfrm>
            <a:off x="5085640" y="4613307"/>
            <a:ext cx="71285" cy="69120"/>
            <a:chOff x="5085640" y="4613307"/>
            <a:chExt cx="71285" cy="69120"/>
          </a:xfrm>
        </p:grpSpPr>
        <p:sp>
          <p:nvSpPr>
            <p:cNvPr id="1727" name="Google Shape;1727;p49">
              <a:hlinkClick r:id="" action="ppaction://hlinkshowjump?jump=previousslide"/>
              <a:extLst>
                <a:ext uri="{FF2B5EF4-FFF2-40B4-BE49-F238E27FC236}">
                  <a16:creationId xmlns:a16="http://schemas.microsoft.com/office/drawing/2014/main" id="{401B2766-2602-C0F2-3381-E44D42C03846}"/>
                </a:ext>
              </a:extLst>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9">
              <a:hlinkClick r:id="" action="ppaction://hlinkshowjump?jump=previousslide"/>
              <a:extLst>
                <a:ext uri="{FF2B5EF4-FFF2-40B4-BE49-F238E27FC236}">
                  <a16:creationId xmlns:a16="http://schemas.microsoft.com/office/drawing/2014/main" id="{0C9DD2B3-C900-D7E8-060E-DB8F033D1E3D}"/>
                </a:ext>
              </a:extLst>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29" name="Google Shape;1729;p49">
            <a:extLst>
              <a:ext uri="{FF2B5EF4-FFF2-40B4-BE49-F238E27FC236}">
                <a16:creationId xmlns:a16="http://schemas.microsoft.com/office/drawing/2014/main" id="{55FA9B93-B36E-0308-865D-AB983CEABDA7}"/>
              </a:ext>
            </a:extLst>
          </p:cNvPr>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sp>
        <p:nvSpPr>
          <p:cNvPr id="1730" name="Google Shape;1730;p49">
            <a:extLst>
              <a:ext uri="{FF2B5EF4-FFF2-40B4-BE49-F238E27FC236}">
                <a16:creationId xmlns:a16="http://schemas.microsoft.com/office/drawing/2014/main" id="{5F28A866-B9E6-AFED-E689-8D620ED7A492}"/>
              </a:ext>
            </a:extLst>
          </p:cNvPr>
          <p:cNvSpPr/>
          <p:nvPr/>
        </p:nvSpPr>
        <p:spPr>
          <a:xfrm>
            <a:off x="5515764"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31" name="Google Shape;1731;p49">
            <a:extLst>
              <a:ext uri="{FF2B5EF4-FFF2-40B4-BE49-F238E27FC236}">
                <a16:creationId xmlns:a16="http://schemas.microsoft.com/office/drawing/2014/main" id="{D6EAEDB1-1BE3-71B8-4060-66FAAB2202BE}"/>
              </a:ext>
            </a:extLst>
          </p:cNvPr>
          <p:cNvCxnSpPr>
            <a:endCxn id="1730" idx="2"/>
          </p:cNvCxnSpPr>
          <p:nvPr/>
        </p:nvCxnSpPr>
        <p:spPr>
          <a:xfrm rot="10800000" flipH="1">
            <a:off x="2705364" y="4907525"/>
            <a:ext cx="2810400" cy="2100"/>
          </a:xfrm>
          <a:prstGeom prst="straightConnector1">
            <a:avLst/>
          </a:prstGeom>
          <a:noFill/>
          <a:ln w="28575" cap="flat" cmpd="sng">
            <a:solidFill>
              <a:schemeClr val="accent1"/>
            </a:solidFill>
            <a:prstDash val="solid"/>
            <a:round/>
            <a:headEnd type="none" w="med" len="med"/>
            <a:tailEnd type="none" w="med" len="med"/>
          </a:ln>
        </p:spPr>
      </p:cxnSp>
      <p:pic>
        <p:nvPicPr>
          <p:cNvPr id="7" name="Picture 6">
            <a:extLst>
              <a:ext uri="{FF2B5EF4-FFF2-40B4-BE49-F238E27FC236}">
                <a16:creationId xmlns:a16="http://schemas.microsoft.com/office/drawing/2014/main" id="{45EC5964-0E36-31DB-4AAB-774D5DA202C6}"/>
              </a:ext>
            </a:extLst>
          </p:cNvPr>
          <p:cNvPicPr>
            <a:picLocks noChangeAspect="1"/>
          </p:cNvPicPr>
          <p:nvPr/>
        </p:nvPicPr>
        <p:blipFill>
          <a:blip r:embed="rId3"/>
          <a:srcRect t="48274"/>
          <a:stretch/>
        </p:blipFill>
        <p:spPr>
          <a:xfrm>
            <a:off x="4726215" y="3230707"/>
            <a:ext cx="4417785" cy="1818050"/>
          </a:xfrm>
          <a:prstGeom prst="rect">
            <a:avLst/>
          </a:prstGeom>
        </p:spPr>
      </p:pic>
      <p:pic>
        <p:nvPicPr>
          <p:cNvPr id="10" name="Picture 9">
            <a:extLst>
              <a:ext uri="{FF2B5EF4-FFF2-40B4-BE49-F238E27FC236}">
                <a16:creationId xmlns:a16="http://schemas.microsoft.com/office/drawing/2014/main" id="{2B27EB9E-AE4B-CE95-99BB-866B807ECF54}"/>
              </a:ext>
            </a:extLst>
          </p:cNvPr>
          <p:cNvPicPr>
            <a:picLocks noChangeAspect="1"/>
          </p:cNvPicPr>
          <p:nvPr/>
        </p:nvPicPr>
        <p:blipFill>
          <a:blip r:embed="rId4"/>
          <a:stretch>
            <a:fillRect/>
          </a:stretch>
        </p:blipFill>
        <p:spPr>
          <a:xfrm>
            <a:off x="61343" y="850252"/>
            <a:ext cx="6034657" cy="2266912"/>
          </a:xfrm>
          <a:prstGeom prst="rect">
            <a:avLst/>
          </a:prstGeom>
        </p:spPr>
      </p:pic>
      <p:pic>
        <p:nvPicPr>
          <p:cNvPr id="12" name="Picture 11">
            <a:extLst>
              <a:ext uri="{FF2B5EF4-FFF2-40B4-BE49-F238E27FC236}">
                <a16:creationId xmlns:a16="http://schemas.microsoft.com/office/drawing/2014/main" id="{E68D45F6-B0DE-0F6F-F771-71443B4EFC7F}"/>
              </a:ext>
            </a:extLst>
          </p:cNvPr>
          <p:cNvPicPr>
            <a:picLocks noChangeAspect="1"/>
          </p:cNvPicPr>
          <p:nvPr/>
        </p:nvPicPr>
        <p:blipFill>
          <a:blip r:embed="rId3"/>
          <a:srcRect l="-195" t="-992" r="4618" b="53048"/>
          <a:stretch/>
        </p:blipFill>
        <p:spPr>
          <a:xfrm>
            <a:off x="93164" y="3197555"/>
            <a:ext cx="4555453" cy="1851202"/>
          </a:xfrm>
          <a:prstGeom prst="rect">
            <a:avLst/>
          </a:prstGeom>
        </p:spPr>
      </p:pic>
      <p:sp>
        <p:nvSpPr>
          <p:cNvPr id="14" name="TextBox 13">
            <a:extLst>
              <a:ext uri="{FF2B5EF4-FFF2-40B4-BE49-F238E27FC236}">
                <a16:creationId xmlns:a16="http://schemas.microsoft.com/office/drawing/2014/main" id="{30B75B57-41D5-FBAF-EF4D-35F7E36DC404}"/>
              </a:ext>
            </a:extLst>
          </p:cNvPr>
          <p:cNvSpPr txBox="1"/>
          <p:nvPr/>
        </p:nvSpPr>
        <p:spPr>
          <a:xfrm>
            <a:off x="93164" y="233874"/>
            <a:ext cx="4575716" cy="338554"/>
          </a:xfrm>
          <a:prstGeom prst="rect">
            <a:avLst/>
          </a:prstGeom>
          <a:noFill/>
        </p:spPr>
        <p:txBody>
          <a:bodyPr wrap="square">
            <a:spAutoFit/>
          </a:bodyPr>
          <a:lstStyle/>
          <a:p>
            <a:r>
              <a:rPr lang="en-IN" sz="1600" b="1" dirty="0">
                <a:solidFill>
                  <a:schemeClr val="accent2">
                    <a:lumMod val="75000"/>
                  </a:schemeClr>
                </a:solidFill>
              </a:rPr>
              <a:t>Chi-square test </a:t>
            </a:r>
          </a:p>
        </p:txBody>
      </p:sp>
      <p:sp>
        <p:nvSpPr>
          <p:cNvPr id="16" name="Rectangle 4">
            <a:extLst>
              <a:ext uri="{FF2B5EF4-FFF2-40B4-BE49-F238E27FC236}">
                <a16:creationId xmlns:a16="http://schemas.microsoft.com/office/drawing/2014/main" id="{3E70A8F2-CEFA-7EAA-9803-3134BF78837A}"/>
              </a:ext>
            </a:extLst>
          </p:cNvPr>
          <p:cNvSpPr>
            <a:spLocks noChangeArrowheads="1"/>
          </p:cNvSpPr>
          <p:nvPr/>
        </p:nvSpPr>
        <p:spPr bwMode="auto">
          <a:xfrm rot="10800000" flipV="1">
            <a:off x="6197140" y="757695"/>
            <a:ext cx="257556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1" indent="-285750" algn="just" eaLnBrk="0" fontAlgn="base" hangingPunct="0">
              <a:spcBef>
                <a:spcPct val="0"/>
              </a:spcBef>
              <a:spcAft>
                <a:spcPct val="0"/>
              </a:spcAft>
              <a:buClrTx/>
              <a:buFont typeface="Arial" panose="020B0604020202020204" pitchFamily="34" charset="0"/>
              <a:buChar char="•"/>
            </a:pPr>
            <a:r>
              <a:rPr kumimoji="0" lang="en-US" altLang="en-US" sz="1100" b="1" i="0" u="none" strike="noStrike" cap="none" normalizeH="0" baseline="0" dirty="0">
                <a:ln>
                  <a:noFill/>
                </a:ln>
                <a:solidFill>
                  <a:srgbClr val="FFFF00"/>
                </a:solidFill>
                <a:effectLst/>
                <a:latin typeface="Arial" panose="020B0604020202020204" pitchFamily="34" charset="0"/>
              </a:rPr>
              <a:t>Goodness of Fit Test</a:t>
            </a:r>
            <a:r>
              <a:rPr kumimoji="0" lang="en-US" altLang="en-US" sz="1100" b="0" i="0" u="none" strike="noStrike" cap="none" normalizeH="0" baseline="0" dirty="0">
                <a:ln>
                  <a:noFill/>
                </a:ln>
                <a:solidFill>
                  <a:srgbClr val="FFFF00"/>
                </a:solidFill>
                <a:effectLst/>
                <a:latin typeface="Arial" panose="020B0604020202020204" pitchFamily="34" charset="0"/>
              </a:rPr>
              <a:t>: </a:t>
            </a:r>
            <a:r>
              <a:rPr kumimoji="0" lang="en-US" altLang="en-US" sz="1100" b="0" i="0" u="none" strike="noStrike" cap="none" normalizeH="0" baseline="0" dirty="0">
                <a:ln>
                  <a:noFill/>
                </a:ln>
                <a:solidFill>
                  <a:schemeClr val="bg1"/>
                </a:solidFill>
                <a:effectLst/>
                <a:latin typeface="Arial" panose="020B0604020202020204" pitchFamily="34" charset="0"/>
              </a:rPr>
              <a:t>This test checks if the distribution of songs by mode (major vs. minor) aligns with an expected even distribution, helping identify if one mode is more common.</a:t>
            </a:r>
          </a:p>
          <a:p>
            <a:pPr lvl="1" algn="just" eaLnBrk="0" fontAlgn="base" hangingPunct="0">
              <a:spcBef>
                <a:spcPct val="0"/>
              </a:spcBef>
              <a:spcAft>
                <a:spcPct val="0"/>
              </a:spcAft>
              <a:buClrTx/>
            </a:pP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285750" lvl="1" indent="-285750" algn="just" eaLnBrk="0" fontAlgn="base" hangingPunct="0">
              <a:spcBef>
                <a:spcPct val="0"/>
              </a:spcBef>
              <a:spcAft>
                <a:spcPct val="0"/>
              </a:spcAft>
              <a:buClrTx/>
              <a:buFont typeface="Arial" panose="020B0604020202020204" pitchFamily="34" charset="0"/>
              <a:buChar char="•"/>
            </a:pPr>
            <a:r>
              <a:rPr kumimoji="0" lang="en-US" altLang="en-US" sz="1100" b="1" i="0" u="none" strike="noStrike" cap="none" normalizeH="0" baseline="0" dirty="0">
                <a:ln>
                  <a:noFill/>
                </a:ln>
                <a:solidFill>
                  <a:srgbClr val="FFFF00"/>
                </a:solidFill>
                <a:effectLst/>
                <a:latin typeface="Arial" panose="020B0604020202020204" pitchFamily="34" charset="0"/>
              </a:rPr>
              <a:t>Contingency Test</a:t>
            </a:r>
            <a:r>
              <a:rPr kumimoji="0" lang="en-US" altLang="en-US" sz="1100" b="0" i="0" u="none" strike="noStrike" cap="none" normalizeH="0" baseline="0" dirty="0">
                <a:ln>
                  <a:noFill/>
                </a:ln>
                <a:solidFill>
                  <a:srgbClr val="FFFF00"/>
                </a:solidFill>
                <a:effectLst/>
                <a:latin typeface="Arial" panose="020B0604020202020204" pitchFamily="34" charset="0"/>
              </a:rPr>
              <a:t>: </a:t>
            </a:r>
            <a:r>
              <a:rPr kumimoji="0" lang="en-US" altLang="en-US" sz="1100" b="0" i="0" u="none" strike="noStrike" cap="none" normalizeH="0" baseline="0" dirty="0">
                <a:ln>
                  <a:noFill/>
                </a:ln>
                <a:solidFill>
                  <a:schemeClr val="bg1"/>
                </a:solidFill>
                <a:effectLst/>
                <a:latin typeface="Arial" panose="020B0604020202020204" pitchFamily="34" charset="0"/>
              </a:rPr>
              <a:t>This test assesses if there’s an association between song mode and release year, revealing any trends in mode preference over time.</a:t>
            </a:r>
          </a:p>
        </p:txBody>
      </p:sp>
    </p:spTree>
    <p:extLst>
      <p:ext uri="{BB962C8B-B14F-4D97-AF65-F5344CB8AC3E}">
        <p14:creationId xmlns:p14="http://schemas.microsoft.com/office/powerpoint/2010/main" val="313930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4">
          <a:extLst>
            <a:ext uri="{FF2B5EF4-FFF2-40B4-BE49-F238E27FC236}">
              <a16:creationId xmlns:a16="http://schemas.microsoft.com/office/drawing/2014/main" id="{8402C984-65BA-2B8D-C5AE-5F29762FBE12}"/>
            </a:ext>
          </a:extLst>
        </p:cNvPr>
        <p:cNvGrpSpPr/>
        <p:nvPr/>
      </p:nvGrpSpPr>
      <p:grpSpPr>
        <a:xfrm>
          <a:off x="0" y="0"/>
          <a:ext cx="0" cy="0"/>
          <a:chOff x="0" y="0"/>
          <a:chExt cx="0" cy="0"/>
        </a:xfrm>
      </p:grpSpPr>
      <p:grpSp>
        <p:nvGrpSpPr>
          <p:cNvPr id="1723" name="Google Shape;1723;p49">
            <a:extLst>
              <a:ext uri="{FF2B5EF4-FFF2-40B4-BE49-F238E27FC236}">
                <a16:creationId xmlns:a16="http://schemas.microsoft.com/office/drawing/2014/main" id="{4D9A7BAF-CC73-B270-C737-938EF97DD2B4}"/>
              </a:ext>
            </a:extLst>
          </p:cNvPr>
          <p:cNvGrpSpPr/>
          <p:nvPr/>
        </p:nvGrpSpPr>
        <p:grpSpPr>
          <a:xfrm>
            <a:off x="6341136" y="4613307"/>
            <a:ext cx="70559" cy="69120"/>
            <a:chOff x="6341136" y="4613307"/>
            <a:chExt cx="70559" cy="69120"/>
          </a:xfrm>
        </p:grpSpPr>
        <p:sp>
          <p:nvSpPr>
            <p:cNvPr id="1724" name="Google Shape;1724;p49">
              <a:hlinkClick r:id="" action="ppaction://hlinkshowjump?jump=nextslide"/>
              <a:extLst>
                <a:ext uri="{FF2B5EF4-FFF2-40B4-BE49-F238E27FC236}">
                  <a16:creationId xmlns:a16="http://schemas.microsoft.com/office/drawing/2014/main" id="{667F4EAC-56F4-5C83-9097-A1A15FF060B3}"/>
                </a:ext>
              </a:extLst>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a:hlinkClick r:id="" action="ppaction://hlinkshowjump?jump=nextslide"/>
              <a:extLst>
                <a:ext uri="{FF2B5EF4-FFF2-40B4-BE49-F238E27FC236}">
                  <a16:creationId xmlns:a16="http://schemas.microsoft.com/office/drawing/2014/main" id="{F1F5D6C7-15C6-8F43-E812-3CA449A47E7E}"/>
                </a:ext>
              </a:extLst>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6" name="Google Shape;1726;p49">
            <a:extLst>
              <a:ext uri="{FF2B5EF4-FFF2-40B4-BE49-F238E27FC236}">
                <a16:creationId xmlns:a16="http://schemas.microsoft.com/office/drawing/2014/main" id="{E169A8BB-7206-9344-9295-9278893B65E7}"/>
              </a:ext>
            </a:extLst>
          </p:cNvPr>
          <p:cNvGrpSpPr/>
          <p:nvPr/>
        </p:nvGrpSpPr>
        <p:grpSpPr>
          <a:xfrm>
            <a:off x="5085640" y="4613307"/>
            <a:ext cx="71285" cy="69120"/>
            <a:chOff x="5085640" y="4613307"/>
            <a:chExt cx="71285" cy="69120"/>
          </a:xfrm>
        </p:grpSpPr>
        <p:sp>
          <p:nvSpPr>
            <p:cNvPr id="1727" name="Google Shape;1727;p49">
              <a:hlinkClick r:id="" action="ppaction://hlinkshowjump?jump=previousslide"/>
              <a:extLst>
                <a:ext uri="{FF2B5EF4-FFF2-40B4-BE49-F238E27FC236}">
                  <a16:creationId xmlns:a16="http://schemas.microsoft.com/office/drawing/2014/main" id="{1D9E8F2C-5C34-C3CE-E91E-7550A07448F9}"/>
                </a:ext>
              </a:extLst>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9">
              <a:hlinkClick r:id="" action="ppaction://hlinkshowjump?jump=previousslide"/>
              <a:extLst>
                <a:ext uri="{FF2B5EF4-FFF2-40B4-BE49-F238E27FC236}">
                  <a16:creationId xmlns:a16="http://schemas.microsoft.com/office/drawing/2014/main" id="{4E613E71-97B7-5787-189A-EAD6C94A4803}"/>
                </a:ext>
              </a:extLst>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29" name="Google Shape;1729;p49">
            <a:extLst>
              <a:ext uri="{FF2B5EF4-FFF2-40B4-BE49-F238E27FC236}">
                <a16:creationId xmlns:a16="http://schemas.microsoft.com/office/drawing/2014/main" id="{71F70EC2-4A7B-A7A9-B87E-8EA895ADD207}"/>
              </a:ext>
            </a:extLst>
          </p:cNvPr>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sp>
        <p:nvSpPr>
          <p:cNvPr id="1730" name="Google Shape;1730;p49">
            <a:extLst>
              <a:ext uri="{FF2B5EF4-FFF2-40B4-BE49-F238E27FC236}">
                <a16:creationId xmlns:a16="http://schemas.microsoft.com/office/drawing/2014/main" id="{1E5131BE-D1C2-47CD-602D-CEF4AFFC347B}"/>
              </a:ext>
            </a:extLst>
          </p:cNvPr>
          <p:cNvSpPr/>
          <p:nvPr/>
        </p:nvSpPr>
        <p:spPr>
          <a:xfrm>
            <a:off x="5515764"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31" name="Google Shape;1731;p49">
            <a:extLst>
              <a:ext uri="{FF2B5EF4-FFF2-40B4-BE49-F238E27FC236}">
                <a16:creationId xmlns:a16="http://schemas.microsoft.com/office/drawing/2014/main" id="{02B45080-D0D1-9703-6E2A-3E0B4D4A0F41}"/>
              </a:ext>
            </a:extLst>
          </p:cNvPr>
          <p:cNvCxnSpPr>
            <a:endCxn id="1730" idx="2"/>
          </p:cNvCxnSpPr>
          <p:nvPr/>
        </p:nvCxnSpPr>
        <p:spPr>
          <a:xfrm rot="10800000" flipH="1">
            <a:off x="2705364" y="4907525"/>
            <a:ext cx="2810400" cy="2100"/>
          </a:xfrm>
          <a:prstGeom prst="straightConnector1">
            <a:avLst/>
          </a:prstGeom>
          <a:noFill/>
          <a:ln w="28575" cap="flat" cmpd="sng">
            <a:solidFill>
              <a:schemeClr val="accent1"/>
            </a:solidFill>
            <a:prstDash val="solid"/>
            <a:round/>
            <a:headEnd type="none" w="med" len="med"/>
            <a:tailEnd type="none" w="med" len="med"/>
          </a:ln>
        </p:spPr>
      </p:cxnSp>
      <p:sp>
        <p:nvSpPr>
          <p:cNvPr id="2" name="TextBox 1">
            <a:extLst>
              <a:ext uri="{FF2B5EF4-FFF2-40B4-BE49-F238E27FC236}">
                <a16:creationId xmlns:a16="http://schemas.microsoft.com/office/drawing/2014/main" id="{736B4A5E-B3C3-1C6C-A924-15A7BC44419D}"/>
              </a:ext>
            </a:extLst>
          </p:cNvPr>
          <p:cNvSpPr txBox="1"/>
          <p:nvPr/>
        </p:nvSpPr>
        <p:spPr>
          <a:xfrm>
            <a:off x="52039" y="49208"/>
            <a:ext cx="4192859" cy="369332"/>
          </a:xfrm>
          <a:prstGeom prst="rect">
            <a:avLst/>
          </a:prstGeom>
          <a:noFill/>
        </p:spPr>
        <p:txBody>
          <a:bodyPr wrap="square" rtlCol="0">
            <a:spAutoFit/>
          </a:bodyPr>
          <a:lstStyle/>
          <a:p>
            <a:r>
              <a:rPr lang="en-IN" sz="1800" b="1" dirty="0">
                <a:solidFill>
                  <a:schemeClr val="accent2">
                    <a:lumMod val="75000"/>
                  </a:schemeClr>
                </a:solidFill>
              </a:rPr>
              <a:t>ANOVA</a:t>
            </a:r>
          </a:p>
        </p:txBody>
      </p:sp>
      <p:pic>
        <p:nvPicPr>
          <p:cNvPr id="4" name="Picture 3">
            <a:extLst>
              <a:ext uri="{FF2B5EF4-FFF2-40B4-BE49-F238E27FC236}">
                <a16:creationId xmlns:a16="http://schemas.microsoft.com/office/drawing/2014/main" id="{DD6D247D-7C99-46C6-79D2-2890EF7EC8BA}"/>
              </a:ext>
            </a:extLst>
          </p:cNvPr>
          <p:cNvPicPr>
            <a:picLocks noChangeAspect="1"/>
          </p:cNvPicPr>
          <p:nvPr/>
        </p:nvPicPr>
        <p:blipFill>
          <a:blip r:embed="rId3"/>
          <a:stretch>
            <a:fillRect/>
          </a:stretch>
        </p:blipFill>
        <p:spPr>
          <a:xfrm>
            <a:off x="48482" y="821802"/>
            <a:ext cx="6706075" cy="2620048"/>
          </a:xfrm>
          <a:prstGeom prst="rect">
            <a:avLst/>
          </a:prstGeom>
        </p:spPr>
      </p:pic>
      <p:grpSp>
        <p:nvGrpSpPr>
          <p:cNvPr id="9" name="Google Shape;1348;p46">
            <a:extLst>
              <a:ext uri="{FF2B5EF4-FFF2-40B4-BE49-F238E27FC236}">
                <a16:creationId xmlns:a16="http://schemas.microsoft.com/office/drawing/2014/main" id="{88115E4C-4429-83A8-5F6B-FD6174BF5F6B}"/>
              </a:ext>
            </a:extLst>
          </p:cNvPr>
          <p:cNvGrpSpPr/>
          <p:nvPr/>
        </p:nvGrpSpPr>
        <p:grpSpPr>
          <a:xfrm rot="5400000">
            <a:off x="4021896" y="-169879"/>
            <a:ext cx="1107112" cy="9137095"/>
            <a:chOff x="0" y="184950"/>
            <a:chExt cx="2489100" cy="4773600"/>
          </a:xfrm>
        </p:grpSpPr>
        <p:sp>
          <p:nvSpPr>
            <p:cNvPr id="10" name="Google Shape;1349;p46">
              <a:extLst>
                <a:ext uri="{FF2B5EF4-FFF2-40B4-BE49-F238E27FC236}">
                  <a16:creationId xmlns:a16="http://schemas.microsoft.com/office/drawing/2014/main" id="{484784B1-9B55-E256-9335-825FB2EF3C77}"/>
                </a:ext>
              </a:extLst>
            </p:cNvPr>
            <p:cNvSpPr/>
            <p:nvPr/>
          </p:nvSpPr>
          <p:spPr>
            <a:xfrm>
              <a:off x="0" y="184950"/>
              <a:ext cx="1243800" cy="477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50;p46">
              <a:extLst>
                <a:ext uri="{FF2B5EF4-FFF2-40B4-BE49-F238E27FC236}">
                  <a16:creationId xmlns:a16="http://schemas.microsoft.com/office/drawing/2014/main" id="{5FFA038F-2D51-C89F-1FFA-9272F333433B}"/>
                </a:ext>
              </a:extLst>
            </p:cNvPr>
            <p:cNvSpPr/>
            <p:nvPr/>
          </p:nvSpPr>
          <p:spPr>
            <a:xfrm>
              <a:off x="61500" y="4359200"/>
              <a:ext cx="475800" cy="475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51;p46">
              <a:extLst>
                <a:ext uri="{FF2B5EF4-FFF2-40B4-BE49-F238E27FC236}">
                  <a16:creationId xmlns:a16="http://schemas.microsoft.com/office/drawing/2014/main" id="{2ABC8FF4-6607-C134-BA4A-86D82983CED6}"/>
                </a:ext>
              </a:extLst>
            </p:cNvPr>
            <p:cNvSpPr/>
            <p:nvPr/>
          </p:nvSpPr>
          <p:spPr>
            <a:xfrm>
              <a:off x="0" y="184950"/>
              <a:ext cx="2489100" cy="4773600"/>
            </a:xfrm>
            <a:prstGeom prst="roundRect">
              <a:avLst>
                <a:gd name="adj" fmla="val 111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4" name="Picture 13">
            <a:extLst>
              <a:ext uri="{FF2B5EF4-FFF2-40B4-BE49-F238E27FC236}">
                <a16:creationId xmlns:a16="http://schemas.microsoft.com/office/drawing/2014/main" id="{E517B89C-B170-176B-0237-9934C5F1434B}"/>
              </a:ext>
            </a:extLst>
          </p:cNvPr>
          <p:cNvPicPr>
            <a:picLocks noChangeAspect="1"/>
          </p:cNvPicPr>
          <p:nvPr/>
        </p:nvPicPr>
        <p:blipFill>
          <a:blip r:embed="rId4"/>
          <a:stretch>
            <a:fillRect/>
          </a:stretch>
        </p:blipFill>
        <p:spPr>
          <a:xfrm>
            <a:off x="4769736" y="3615945"/>
            <a:ext cx="4325782" cy="1461892"/>
          </a:xfrm>
          <a:prstGeom prst="rect">
            <a:avLst/>
          </a:prstGeom>
        </p:spPr>
      </p:pic>
      <p:pic>
        <p:nvPicPr>
          <p:cNvPr id="15" name="Picture 14">
            <a:extLst>
              <a:ext uri="{FF2B5EF4-FFF2-40B4-BE49-F238E27FC236}">
                <a16:creationId xmlns:a16="http://schemas.microsoft.com/office/drawing/2014/main" id="{362A136F-6D37-7F82-973B-3B8BB278503A}"/>
              </a:ext>
            </a:extLst>
          </p:cNvPr>
          <p:cNvPicPr>
            <a:picLocks noChangeAspect="1"/>
          </p:cNvPicPr>
          <p:nvPr/>
        </p:nvPicPr>
        <p:blipFill>
          <a:blip r:embed="rId5"/>
          <a:stretch>
            <a:fillRect/>
          </a:stretch>
        </p:blipFill>
        <p:spPr>
          <a:xfrm>
            <a:off x="48482" y="3622182"/>
            <a:ext cx="4594476" cy="999081"/>
          </a:xfrm>
          <a:prstGeom prst="rect">
            <a:avLst/>
          </a:prstGeom>
        </p:spPr>
      </p:pic>
      <p:sp>
        <p:nvSpPr>
          <p:cNvPr id="16" name="Rectangle 1">
            <a:extLst>
              <a:ext uri="{FF2B5EF4-FFF2-40B4-BE49-F238E27FC236}">
                <a16:creationId xmlns:a16="http://schemas.microsoft.com/office/drawing/2014/main" id="{C10E79DB-1173-2E7D-6F95-678AA48E39AB}"/>
              </a:ext>
            </a:extLst>
          </p:cNvPr>
          <p:cNvSpPr>
            <a:spLocks noChangeArrowheads="1"/>
          </p:cNvSpPr>
          <p:nvPr/>
        </p:nvSpPr>
        <p:spPr bwMode="auto">
          <a:xfrm>
            <a:off x="6812280" y="787083"/>
            <a:ext cx="2229898"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1" i="0" u="none" strike="noStrike" cap="none" normalizeH="0" baseline="0" dirty="0">
                <a:ln>
                  <a:noFill/>
                </a:ln>
                <a:solidFill>
                  <a:schemeClr val="tx2"/>
                </a:solidFill>
                <a:effectLst/>
                <a:latin typeface="Arial" panose="020B0604020202020204" pitchFamily="34" charset="0"/>
              </a:rPr>
              <a:t>One-Way ANOVA</a:t>
            </a:r>
            <a:r>
              <a:rPr kumimoji="0" lang="en-US" altLang="en-US" sz="1100" b="0" i="0" u="none" strike="noStrike" cap="none" normalizeH="0" baseline="0" dirty="0">
                <a:ln>
                  <a:noFill/>
                </a:ln>
                <a:solidFill>
                  <a:schemeClr val="tx2"/>
                </a:solidFill>
                <a:effectLst/>
                <a:latin typeface="Arial" panose="020B0604020202020204" pitchFamily="34" charset="0"/>
              </a:rPr>
              <a:t>: </a:t>
            </a:r>
            <a:r>
              <a:rPr kumimoji="0" lang="en-US" altLang="en-US" sz="1100" b="0" i="0" u="none" strike="noStrike" cap="none" normalizeH="0" baseline="0" dirty="0">
                <a:ln>
                  <a:noFill/>
                </a:ln>
                <a:solidFill>
                  <a:schemeClr val="bg1"/>
                </a:solidFill>
                <a:effectLst/>
                <a:latin typeface="Arial" panose="020B0604020202020204" pitchFamily="34" charset="0"/>
              </a:rPr>
              <a:t>This test checks if there are significant differences in </a:t>
            </a:r>
            <a:r>
              <a:rPr kumimoji="0" lang="en-US" altLang="en-US" sz="1100" b="0" i="0" u="none" strike="noStrike" cap="none" normalizeH="0" baseline="0" dirty="0">
                <a:ln>
                  <a:noFill/>
                </a:ln>
                <a:solidFill>
                  <a:schemeClr val="bg1"/>
                </a:solidFill>
                <a:effectLst/>
                <a:latin typeface="Arial Unicode MS"/>
              </a:rPr>
              <a:t>streams</a:t>
            </a:r>
            <a:r>
              <a:rPr kumimoji="0" lang="en-US" altLang="en-US" sz="1100" b="0" i="0" u="none" strike="noStrike" cap="none" normalizeH="0" baseline="0" dirty="0">
                <a:ln>
                  <a:noFill/>
                </a:ln>
                <a:solidFill>
                  <a:schemeClr val="bg1"/>
                </a:solidFill>
                <a:effectLst/>
              </a:rPr>
              <a:t> across different song modes (e.g., major vs. minor). It helps determine if mode affects stream counts.</a:t>
            </a: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1" i="0" u="none" strike="noStrike" cap="none" normalizeH="0" baseline="0" dirty="0">
                <a:ln>
                  <a:noFill/>
                </a:ln>
                <a:solidFill>
                  <a:schemeClr val="tx2"/>
                </a:solidFill>
                <a:effectLst/>
                <a:latin typeface="Arial" panose="020B0604020202020204" pitchFamily="34" charset="0"/>
              </a:rPr>
              <a:t>Two-Way ANOVA</a:t>
            </a:r>
            <a:r>
              <a:rPr kumimoji="0" lang="en-US" altLang="en-US" sz="1100" b="0" i="0" u="none" strike="noStrike" cap="none" normalizeH="0" baseline="0" dirty="0">
                <a:ln>
                  <a:noFill/>
                </a:ln>
                <a:solidFill>
                  <a:schemeClr val="bg1"/>
                </a:solidFill>
                <a:effectLst/>
                <a:latin typeface="Arial" panose="020B0604020202020204" pitchFamily="34" charset="0"/>
              </a:rPr>
              <a:t>: This test examines the impact of both </a:t>
            </a:r>
            <a:r>
              <a:rPr kumimoji="0" lang="en-US" altLang="en-US" sz="1100" b="0" i="0" u="none" strike="noStrike" cap="none" normalizeH="0" baseline="0" dirty="0">
                <a:ln>
                  <a:noFill/>
                </a:ln>
                <a:solidFill>
                  <a:schemeClr val="bg1"/>
                </a:solidFill>
                <a:effectLst/>
                <a:latin typeface="Arial Unicode MS"/>
              </a:rPr>
              <a:t>mode</a:t>
            </a:r>
            <a:r>
              <a:rPr kumimoji="0" lang="en-US" altLang="en-US" sz="1100" b="0" i="0" u="none" strike="noStrike" cap="none" normalizeH="0" baseline="0" dirty="0">
                <a:ln>
                  <a:noFill/>
                </a:ln>
                <a:solidFill>
                  <a:schemeClr val="bg1"/>
                </a:solidFill>
                <a:effectLst/>
              </a:rPr>
              <a:t> and </a:t>
            </a:r>
            <a:r>
              <a:rPr kumimoji="0" lang="en-US" altLang="en-US" sz="1100" b="0" i="0" u="none" strike="noStrike" cap="none" normalizeH="0" baseline="0" dirty="0">
                <a:ln>
                  <a:noFill/>
                </a:ln>
                <a:solidFill>
                  <a:schemeClr val="bg1"/>
                </a:solidFill>
                <a:effectLst/>
                <a:latin typeface="Arial Unicode MS"/>
              </a:rPr>
              <a:t>release year</a:t>
            </a:r>
            <a:r>
              <a:rPr kumimoji="0" lang="en-US" altLang="en-US" sz="1100" b="0" i="0" u="none" strike="noStrike" cap="none" normalizeH="0" baseline="0" dirty="0">
                <a:ln>
                  <a:noFill/>
                </a:ln>
                <a:solidFill>
                  <a:schemeClr val="bg1"/>
                </a:solidFill>
                <a:effectLst/>
              </a:rPr>
              <a:t> on </a:t>
            </a:r>
            <a:r>
              <a:rPr kumimoji="0" lang="en-US" altLang="en-US" sz="1100" b="0" i="0" u="none" strike="noStrike" cap="none" normalizeH="0" baseline="0" dirty="0">
                <a:ln>
                  <a:noFill/>
                </a:ln>
                <a:solidFill>
                  <a:schemeClr val="bg1"/>
                </a:solidFill>
                <a:effectLst/>
                <a:latin typeface="Arial Unicode MS"/>
              </a:rPr>
              <a:t>streams</a:t>
            </a:r>
            <a:r>
              <a:rPr kumimoji="0" lang="en-US" altLang="en-US" sz="1100" b="0" i="0" u="none" strike="noStrike" cap="none" normalizeH="0" baseline="0" dirty="0">
                <a:ln>
                  <a:noFill/>
                </a:ln>
                <a:solidFill>
                  <a:schemeClr val="bg1"/>
                </a:solidFill>
                <a:effectLst/>
              </a:rPr>
              <a:t> and identifies any interaction effects. It helps us understand how both factors individually and together influence stream counts.</a:t>
            </a:r>
            <a:endParaRPr kumimoji="0" lang="en-US" altLang="en-US" sz="11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911934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6">
          <a:extLst>
            <a:ext uri="{FF2B5EF4-FFF2-40B4-BE49-F238E27FC236}">
              <a16:creationId xmlns:a16="http://schemas.microsoft.com/office/drawing/2014/main" id="{05E3BD56-169F-156D-A752-AF62770226CE}"/>
            </a:ext>
          </a:extLst>
        </p:cNvPr>
        <p:cNvGrpSpPr/>
        <p:nvPr/>
      </p:nvGrpSpPr>
      <p:grpSpPr>
        <a:xfrm>
          <a:off x="0" y="0"/>
          <a:ext cx="0" cy="0"/>
          <a:chOff x="0" y="0"/>
          <a:chExt cx="0" cy="0"/>
        </a:xfrm>
      </p:grpSpPr>
      <p:sp>
        <p:nvSpPr>
          <p:cNvPr id="957" name="Google Shape;957;p37">
            <a:extLst>
              <a:ext uri="{FF2B5EF4-FFF2-40B4-BE49-F238E27FC236}">
                <a16:creationId xmlns:a16="http://schemas.microsoft.com/office/drawing/2014/main" id="{D4704112-1FF9-D25A-EFF3-672C5560C3FB}"/>
              </a:ext>
            </a:extLst>
          </p:cNvPr>
          <p:cNvSpPr txBox="1">
            <a:spLocks noGrp="1"/>
          </p:cNvSpPr>
          <p:nvPr>
            <p:ph type="subTitle" idx="1"/>
          </p:nvPr>
        </p:nvSpPr>
        <p:spPr>
          <a:xfrm>
            <a:off x="834524" y="2072106"/>
            <a:ext cx="7315380" cy="8010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endParaRPr lang="en-US" dirty="0"/>
          </a:p>
          <a:p>
            <a:pPr marL="0" lvl="0" indent="0" algn="just" rtl="0">
              <a:spcBef>
                <a:spcPts val="0"/>
              </a:spcBef>
              <a:spcAft>
                <a:spcPts val="0"/>
              </a:spcAft>
              <a:buNone/>
            </a:pPr>
            <a:r>
              <a:rPr lang="en-US" dirty="0"/>
              <a:t>This analysis provided valuable insights into factors affecting song popularity on Spotify. Key findings include significant relationships between musical attributes (like danceability, energy) and stream counts, as well as trends in song mode preferences over time. Regression models and statistical tests revealed how features impact streaming success, offering a data-driven approach to understanding listener preferences and aiding strategic decisions for artists and marketers in the music industry.</a:t>
            </a:r>
          </a:p>
          <a:p>
            <a:pPr marL="0" lvl="0" indent="0" algn="just" rtl="0">
              <a:spcBef>
                <a:spcPts val="0"/>
              </a:spcBef>
              <a:spcAft>
                <a:spcPts val="0"/>
              </a:spcAft>
              <a:buNone/>
            </a:pPr>
            <a:endParaRPr lang="en-US" dirty="0"/>
          </a:p>
          <a:p>
            <a:pPr marL="0" lvl="0" indent="0" algn="just" rtl="0">
              <a:spcBef>
                <a:spcPts val="0"/>
              </a:spcBef>
              <a:spcAft>
                <a:spcPts val="0"/>
              </a:spcAft>
              <a:buNone/>
            </a:pPr>
            <a:r>
              <a:rPr lang="en-US" dirty="0"/>
              <a:t>In summary, the analysis underscores the importance of song attributes in determining a song's popularity on Spotify, providing practical insights for artists and producers. Future work could explore more granular musical features and employ machine learning techniques for enhanced prediction accuracy. Additionally, testing with data from multiple streaming platforms would offer a more holistic view of listener preferences across the music industry.</a:t>
            </a:r>
            <a:endParaRPr dirty="0"/>
          </a:p>
        </p:txBody>
      </p:sp>
      <p:sp>
        <p:nvSpPr>
          <p:cNvPr id="958" name="Google Shape;958;p37">
            <a:extLst>
              <a:ext uri="{FF2B5EF4-FFF2-40B4-BE49-F238E27FC236}">
                <a16:creationId xmlns:a16="http://schemas.microsoft.com/office/drawing/2014/main" id="{E99B7EB0-D315-465E-68A8-A18D17D250BB}"/>
              </a:ext>
            </a:extLst>
          </p:cNvPr>
          <p:cNvSpPr txBox="1">
            <a:spLocks noGrp="1"/>
          </p:cNvSpPr>
          <p:nvPr>
            <p:ph type="title"/>
          </p:nvPr>
        </p:nvSpPr>
        <p:spPr>
          <a:xfrm>
            <a:off x="2251778" y="107363"/>
            <a:ext cx="4119600" cy="162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Conclusion</a:t>
            </a:r>
            <a:endParaRPr dirty="0"/>
          </a:p>
        </p:txBody>
      </p:sp>
      <p:cxnSp>
        <p:nvCxnSpPr>
          <p:cNvPr id="974" name="Google Shape;974;p37">
            <a:extLst>
              <a:ext uri="{FF2B5EF4-FFF2-40B4-BE49-F238E27FC236}">
                <a16:creationId xmlns:a16="http://schemas.microsoft.com/office/drawing/2014/main" id="{7403407D-49AB-B75D-4712-06BE69404B6B}"/>
              </a:ext>
            </a:extLst>
          </p:cNvPr>
          <p:cNvCxnSpPr/>
          <p:nvPr/>
        </p:nvCxnSpPr>
        <p:spPr>
          <a:xfrm rot="10800000">
            <a:off x="-47397" y="634989"/>
            <a:ext cx="2168100" cy="0"/>
          </a:xfrm>
          <a:prstGeom prst="straightConnector1">
            <a:avLst/>
          </a:prstGeom>
          <a:noFill/>
          <a:ln w="19050" cap="flat" cmpd="sng">
            <a:solidFill>
              <a:schemeClr val="dk1"/>
            </a:solidFill>
            <a:prstDash val="solid"/>
            <a:round/>
            <a:headEnd type="none" w="med" len="med"/>
            <a:tailEnd type="none" w="med" len="med"/>
          </a:ln>
        </p:spPr>
      </p:cxnSp>
      <p:grpSp>
        <p:nvGrpSpPr>
          <p:cNvPr id="986" name="Google Shape;986;p37">
            <a:extLst>
              <a:ext uri="{FF2B5EF4-FFF2-40B4-BE49-F238E27FC236}">
                <a16:creationId xmlns:a16="http://schemas.microsoft.com/office/drawing/2014/main" id="{6DC4E441-E501-0097-A3CA-B132D0A1FFAC}"/>
              </a:ext>
            </a:extLst>
          </p:cNvPr>
          <p:cNvGrpSpPr/>
          <p:nvPr/>
        </p:nvGrpSpPr>
        <p:grpSpPr>
          <a:xfrm>
            <a:off x="6341136" y="4613307"/>
            <a:ext cx="70559" cy="69120"/>
            <a:chOff x="6341136" y="4613307"/>
            <a:chExt cx="70559" cy="69120"/>
          </a:xfrm>
        </p:grpSpPr>
        <p:sp>
          <p:nvSpPr>
            <p:cNvPr id="987" name="Google Shape;987;p37">
              <a:hlinkClick r:id="" action="ppaction://hlinkshowjump?jump=nextslide"/>
              <a:extLst>
                <a:ext uri="{FF2B5EF4-FFF2-40B4-BE49-F238E27FC236}">
                  <a16:creationId xmlns:a16="http://schemas.microsoft.com/office/drawing/2014/main" id="{0EA24818-7CBA-A06E-26A1-E90A92D4CD1D}"/>
                </a:ext>
              </a:extLst>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7">
              <a:hlinkClick r:id="" action="ppaction://hlinkshowjump?jump=nextslide"/>
              <a:extLst>
                <a:ext uri="{FF2B5EF4-FFF2-40B4-BE49-F238E27FC236}">
                  <a16:creationId xmlns:a16="http://schemas.microsoft.com/office/drawing/2014/main" id="{9F7C6F48-9587-41B4-408E-DD3293AD1E11}"/>
                </a:ext>
              </a:extLst>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37">
            <a:extLst>
              <a:ext uri="{FF2B5EF4-FFF2-40B4-BE49-F238E27FC236}">
                <a16:creationId xmlns:a16="http://schemas.microsoft.com/office/drawing/2014/main" id="{30161954-C5F1-2D8D-52A3-DD54CFB33000}"/>
              </a:ext>
            </a:extLst>
          </p:cNvPr>
          <p:cNvGrpSpPr/>
          <p:nvPr/>
        </p:nvGrpSpPr>
        <p:grpSpPr>
          <a:xfrm>
            <a:off x="5085640" y="4613307"/>
            <a:ext cx="71285" cy="69120"/>
            <a:chOff x="5085640" y="4613307"/>
            <a:chExt cx="71285" cy="69120"/>
          </a:xfrm>
        </p:grpSpPr>
        <p:sp>
          <p:nvSpPr>
            <p:cNvPr id="990" name="Google Shape;990;p37">
              <a:hlinkClick r:id="" action="ppaction://hlinkshowjump?jump=previousslide"/>
              <a:extLst>
                <a:ext uri="{FF2B5EF4-FFF2-40B4-BE49-F238E27FC236}">
                  <a16:creationId xmlns:a16="http://schemas.microsoft.com/office/drawing/2014/main" id="{5227485C-D6D5-6CB5-8181-9F9605D2EE4B}"/>
                </a:ext>
              </a:extLst>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7">
              <a:hlinkClick r:id="" action="ppaction://hlinkshowjump?jump=previousslide"/>
              <a:extLst>
                <a:ext uri="{FF2B5EF4-FFF2-40B4-BE49-F238E27FC236}">
                  <a16:creationId xmlns:a16="http://schemas.microsoft.com/office/drawing/2014/main" id="{DB046EB4-A724-8E76-C1B8-0EF3FCAF09B5}"/>
                </a:ext>
              </a:extLst>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92" name="Google Shape;992;p37">
            <a:extLst>
              <a:ext uri="{FF2B5EF4-FFF2-40B4-BE49-F238E27FC236}">
                <a16:creationId xmlns:a16="http://schemas.microsoft.com/office/drawing/2014/main" id="{213A8B6B-EE06-D944-49E8-F6FAFADE197B}"/>
              </a:ext>
            </a:extLst>
          </p:cNvPr>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sp>
        <p:nvSpPr>
          <p:cNvPr id="993" name="Google Shape;993;p37">
            <a:extLst>
              <a:ext uri="{FF2B5EF4-FFF2-40B4-BE49-F238E27FC236}">
                <a16:creationId xmlns:a16="http://schemas.microsoft.com/office/drawing/2014/main" id="{CB792987-1840-8223-8492-86B15B2EAA60}"/>
              </a:ext>
            </a:extLst>
          </p:cNvPr>
          <p:cNvSpPr/>
          <p:nvPr/>
        </p:nvSpPr>
        <p:spPr>
          <a:xfrm>
            <a:off x="3267310"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4" name="Google Shape;994;p37">
            <a:extLst>
              <a:ext uri="{FF2B5EF4-FFF2-40B4-BE49-F238E27FC236}">
                <a16:creationId xmlns:a16="http://schemas.microsoft.com/office/drawing/2014/main" id="{38AC4405-BC81-C3AA-5B76-70D00C428FB8}"/>
              </a:ext>
            </a:extLst>
          </p:cNvPr>
          <p:cNvCxnSpPr>
            <a:endCxn id="993" idx="2"/>
          </p:cNvCxnSpPr>
          <p:nvPr/>
        </p:nvCxnSpPr>
        <p:spPr>
          <a:xfrm rot="10800000" flipH="1">
            <a:off x="2705410" y="4907525"/>
            <a:ext cx="561900" cy="210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359735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6">
          <a:extLst>
            <a:ext uri="{FF2B5EF4-FFF2-40B4-BE49-F238E27FC236}">
              <a16:creationId xmlns:a16="http://schemas.microsoft.com/office/drawing/2014/main" id="{1F2098A0-41A0-1B48-3506-361B7FABD7F9}"/>
            </a:ext>
          </a:extLst>
        </p:cNvPr>
        <p:cNvGrpSpPr/>
        <p:nvPr/>
      </p:nvGrpSpPr>
      <p:grpSpPr>
        <a:xfrm>
          <a:off x="0" y="0"/>
          <a:ext cx="0" cy="0"/>
          <a:chOff x="0" y="0"/>
          <a:chExt cx="0" cy="0"/>
        </a:xfrm>
      </p:grpSpPr>
      <p:sp>
        <p:nvSpPr>
          <p:cNvPr id="957" name="Google Shape;957;p37">
            <a:extLst>
              <a:ext uri="{FF2B5EF4-FFF2-40B4-BE49-F238E27FC236}">
                <a16:creationId xmlns:a16="http://schemas.microsoft.com/office/drawing/2014/main" id="{4FD8A5E1-1C11-704C-933D-B175A192E6EB}"/>
              </a:ext>
            </a:extLst>
          </p:cNvPr>
          <p:cNvSpPr txBox="1">
            <a:spLocks noGrp="1"/>
          </p:cNvSpPr>
          <p:nvPr>
            <p:ph type="subTitle" idx="1"/>
          </p:nvPr>
        </p:nvSpPr>
        <p:spPr>
          <a:xfrm>
            <a:off x="497380" y="1471221"/>
            <a:ext cx="8275320" cy="801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N" sz="2400" b="1" dirty="0">
                <a:solidFill>
                  <a:srgbClr val="FFFF00"/>
                </a:solidFill>
              </a:rPr>
              <a:t>Drive link </a:t>
            </a:r>
          </a:p>
          <a:p>
            <a:pPr marL="0" lvl="0" indent="0" rtl="0">
              <a:spcBef>
                <a:spcPts val="0"/>
              </a:spcBef>
              <a:spcAft>
                <a:spcPts val="0"/>
              </a:spcAft>
              <a:buNone/>
            </a:pPr>
            <a:endParaRPr lang="en-IN" sz="2400" b="1" dirty="0">
              <a:solidFill>
                <a:srgbClr val="FFFF00"/>
              </a:solidFill>
            </a:endParaRPr>
          </a:p>
          <a:p>
            <a:pPr marL="0" lvl="0" indent="0" rtl="0">
              <a:spcBef>
                <a:spcPts val="0"/>
              </a:spcBef>
              <a:spcAft>
                <a:spcPts val="0"/>
              </a:spcAft>
              <a:buNone/>
            </a:pPr>
            <a:r>
              <a:rPr lang="en-IN" sz="1600" b="1" dirty="0">
                <a:solidFill>
                  <a:schemeClr val="tx2"/>
                </a:solidFill>
              </a:rPr>
              <a:t>https://drive.google.com/drive/folders/15kMLRc9aJO07hTY_RezfCQYLuFD0ORWc?usp=drive_link</a:t>
            </a:r>
          </a:p>
          <a:p>
            <a:pPr marL="0" lvl="0" indent="0" rtl="0">
              <a:spcBef>
                <a:spcPts val="0"/>
              </a:spcBef>
              <a:spcAft>
                <a:spcPts val="0"/>
              </a:spcAft>
              <a:buNone/>
            </a:pPr>
            <a:endParaRPr sz="1600" dirty="0"/>
          </a:p>
        </p:txBody>
      </p:sp>
      <p:sp>
        <p:nvSpPr>
          <p:cNvPr id="958" name="Google Shape;958;p37">
            <a:extLst>
              <a:ext uri="{FF2B5EF4-FFF2-40B4-BE49-F238E27FC236}">
                <a16:creationId xmlns:a16="http://schemas.microsoft.com/office/drawing/2014/main" id="{5F8659BA-76B8-3D9D-9701-3BF3FD020DE9}"/>
              </a:ext>
            </a:extLst>
          </p:cNvPr>
          <p:cNvSpPr txBox="1">
            <a:spLocks noGrp="1"/>
          </p:cNvSpPr>
          <p:nvPr>
            <p:ph type="title"/>
          </p:nvPr>
        </p:nvSpPr>
        <p:spPr>
          <a:xfrm>
            <a:off x="2705200" y="3036239"/>
            <a:ext cx="4119600" cy="162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5400" dirty="0"/>
              <a:t>Thankyou</a:t>
            </a:r>
            <a:endParaRPr sz="5400" dirty="0"/>
          </a:p>
        </p:txBody>
      </p:sp>
      <p:cxnSp>
        <p:nvCxnSpPr>
          <p:cNvPr id="974" name="Google Shape;974;p37">
            <a:extLst>
              <a:ext uri="{FF2B5EF4-FFF2-40B4-BE49-F238E27FC236}">
                <a16:creationId xmlns:a16="http://schemas.microsoft.com/office/drawing/2014/main" id="{81326ED5-04D3-DF53-3EF6-B33F5F135A34}"/>
              </a:ext>
            </a:extLst>
          </p:cNvPr>
          <p:cNvCxnSpPr/>
          <p:nvPr/>
        </p:nvCxnSpPr>
        <p:spPr>
          <a:xfrm rot="10800000">
            <a:off x="-47397" y="634989"/>
            <a:ext cx="2168100" cy="0"/>
          </a:xfrm>
          <a:prstGeom prst="straightConnector1">
            <a:avLst/>
          </a:prstGeom>
          <a:noFill/>
          <a:ln w="19050" cap="flat" cmpd="sng">
            <a:solidFill>
              <a:schemeClr val="dk1"/>
            </a:solidFill>
            <a:prstDash val="solid"/>
            <a:round/>
            <a:headEnd type="none" w="med" len="med"/>
            <a:tailEnd type="none" w="med" len="med"/>
          </a:ln>
        </p:spPr>
      </p:cxnSp>
      <p:grpSp>
        <p:nvGrpSpPr>
          <p:cNvPr id="986" name="Google Shape;986;p37">
            <a:extLst>
              <a:ext uri="{FF2B5EF4-FFF2-40B4-BE49-F238E27FC236}">
                <a16:creationId xmlns:a16="http://schemas.microsoft.com/office/drawing/2014/main" id="{29959F6E-11B6-5C1C-A734-5B1757B3F6CC}"/>
              </a:ext>
            </a:extLst>
          </p:cNvPr>
          <p:cNvGrpSpPr/>
          <p:nvPr/>
        </p:nvGrpSpPr>
        <p:grpSpPr>
          <a:xfrm>
            <a:off x="6341136" y="4613307"/>
            <a:ext cx="70559" cy="69120"/>
            <a:chOff x="6341136" y="4613307"/>
            <a:chExt cx="70559" cy="69120"/>
          </a:xfrm>
        </p:grpSpPr>
        <p:sp>
          <p:nvSpPr>
            <p:cNvPr id="987" name="Google Shape;987;p37">
              <a:hlinkClick r:id="" action="ppaction://hlinkshowjump?jump=nextslide"/>
              <a:extLst>
                <a:ext uri="{FF2B5EF4-FFF2-40B4-BE49-F238E27FC236}">
                  <a16:creationId xmlns:a16="http://schemas.microsoft.com/office/drawing/2014/main" id="{DE87FE0D-C10E-672E-A07A-E5314D9075A4}"/>
                </a:ext>
              </a:extLst>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7">
              <a:hlinkClick r:id="" action="ppaction://hlinkshowjump?jump=nextslide"/>
              <a:extLst>
                <a:ext uri="{FF2B5EF4-FFF2-40B4-BE49-F238E27FC236}">
                  <a16:creationId xmlns:a16="http://schemas.microsoft.com/office/drawing/2014/main" id="{74E7A984-ABE4-6B6D-675C-90FAF5C319A2}"/>
                </a:ext>
              </a:extLst>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37">
            <a:extLst>
              <a:ext uri="{FF2B5EF4-FFF2-40B4-BE49-F238E27FC236}">
                <a16:creationId xmlns:a16="http://schemas.microsoft.com/office/drawing/2014/main" id="{8387E5D1-CD5B-A99B-AD5A-6E7C0C54AEA8}"/>
              </a:ext>
            </a:extLst>
          </p:cNvPr>
          <p:cNvGrpSpPr/>
          <p:nvPr/>
        </p:nvGrpSpPr>
        <p:grpSpPr>
          <a:xfrm>
            <a:off x="5085640" y="4613307"/>
            <a:ext cx="71285" cy="69120"/>
            <a:chOff x="5085640" y="4613307"/>
            <a:chExt cx="71285" cy="69120"/>
          </a:xfrm>
        </p:grpSpPr>
        <p:sp>
          <p:nvSpPr>
            <p:cNvPr id="990" name="Google Shape;990;p37">
              <a:hlinkClick r:id="" action="ppaction://hlinkshowjump?jump=previousslide"/>
              <a:extLst>
                <a:ext uri="{FF2B5EF4-FFF2-40B4-BE49-F238E27FC236}">
                  <a16:creationId xmlns:a16="http://schemas.microsoft.com/office/drawing/2014/main" id="{73A55F02-FF47-D7E5-D535-63B3E83B4532}"/>
                </a:ext>
              </a:extLst>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7">
              <a:hlinkClick r:id="" action="ppaction://hlinkshowjump?jump=previousslide"/>
              <a:extLst>
                <a:ext uri="{FF2B5EF4-FFF2-40B4-BE49-F238E27FC236}">
                  <a16:creationId xmlns:a16="http://schemas.microsoft.com/office/drawing/2014/main" id="{6E7D3364-B70B-73B5-E152-79B57636678C}"/>
                </a:ext>
              </a:extLst>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92" name="Google Shape;992;p37">
            <a:extLst>
              <a:ext uri="{FF2B5EF4-FFF2-40B4-BE49-F238E27FC236}">
                <a16:creationId xmlns:a16="http://schemas.microsoft.com/office/drawing/2014/main" id="{807CB07B-B3F2-A9E4-52D3-78603C67FB44}"/>
              </a:ext>
            </a:extLst>
          </p:cNvPr>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sp>
        <p:nvSpPr>
          <p:cNvPr id="993" name="Google Shape;993;p37">
            <a:extLst>
              <a:ext uri="{FF2B5EF4-FFF2-40B4-BE49-F238E27FC236}">
                <a16:creationId xmlns:a16="http://schemas.microsoft.com/office/drawing/2014/main" id="{FE2ECC43-8209-18B1-E406-8782717C9F5B}"/>
              </a:ext>
            </a:extLst>
          </p:cNvPr>
          <p:cNvSpPr/>
          <p:nvPr/>
        </p:nvSpPr>
        <p:spPr>
          <a:xfrm>
            <a:off x="3267310"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4" name="Google Shape;994;p37">
            <a:extLst>
              <a:ext uri="{FF2B5EF4-FFF2-40B4-BE49-F238E27FC236}">
                <a16:creationId xmlns:a16="http://schemas.microsoft.com/office/drawing/2014/main" id="{6E989735-4D67-5368-25A9-90BB740D24E7}"/>
              </a:ext>
            </a:extLst>
          </p:cNvPr>
          <p:cNvCxnSpPr>
            <a:endCxn id="993" idx="2"/>
          </p:cNvCxnSpPr>
          <p:nvPr/>
        </p:nvCxnSpPr>
        <p:spPr>
          <a:xfrm rot="10800000" flipH="1">
            <a:off x="2705410" y="4907525"/>
            <a:ext cx="561900" cy="210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4250689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37"/>
          <p:cNvSpPr txBox="1">
            <a:spLocks noGrp="1"/>
          </p:cNvSpPr>
          <p:nvPr>
            <p:ph type="subTitle" idx="1"/>
          </p:nvPr>
        </p:nvSpPr>
        <p:spPr>
          <a:xfrm>
            <a:off x="1021975" y="2311842"/>
            <a:ext cx="6928624" cy="801000"/>
          </a:xfrm>
          <a:prstGeom prst="rect">
            <a:avLst/>
          </a:prstGeom>
        </p:spPr>
        <p:txBody>
          <a:bodyPr spcFirstLastPara="1" wrap="square" lIns="91425" tIns="91425" rIns="91425" bIns="91425" anchor="ctr" anchorCtr="0">
            <a:noAutofit/>
          </a:bodyPr>
          <a:lstStyle/>
          <a:p>
            <a:pPr algn="just"/>
            <a:r>
              <a:rPr lang="en-US" dirty="0"/>
              <a:t>In the digital era, music streaming platforms like Spotify have revolutionized how people access and engage with music. By examining Spotify's most-streamed songs, we can uncover trends and factors that drive a song's popularity. This analysis focuses on:</a:t>
            </a:r>
          </a:p>
          <a:p>
            <a:pPr algn="just">
              <a:buFont typeface="Arial" panose="020B0604020202020204" pitchFamily="34" charset="0"/>
              <a:buChar char="•"/>
            </a:pPr>
            <a:r>
              <a:rPr lang="en-US" dirty="0"/>
              <a:t>Exploring relationships between musical features such as </a:t>
            </a:r>
            <a:r>
              <a:rPr lang="en-US" b="1" dirty="0"/>
              <a:t>streams, danceability, energy,</a:t>
            </a:r>
            <a:r>
              <a:rPr lang="en-US" dirty="0"/>
              <a:t> and </a:t>
            </a:r>
            <a:r>
              <a:rPr lang="en-US" b="1" dirty="0"/>
              <a:t>mode</a:t>
            </a:r>
            <a:r>
              <a:rPr lang="en-US" dirty="0"/>
              <a:t>.</a:t>
            </a:r>
          </a:p>
          <a:p>
            <a:pPr algn="just">
              <a:buFont typeface="Arial" panose="020B0604020202020204" pitchFamily="34" charset="0"/>
              <a:buChar char="•"/>
            </a:pPr>
            <a:r>
              <a:rPr lang="en-US" dirty="0"/>
              <a:t>Building predictive models to estimate stream counts based on song characteristics.</a:t>
            </a:r>
          </a:p>
          <a:p>
            <a:pPr algn="just">
              <a:buFont typeface="Arial" panose="020B0604020202020204" pitchFamily="34" charset="0"/>
              <a:buChar char="•"/>
            </a:pPr>
            <a:r>
              <a:rPr lang="en-US" dirty="0"/>
              <a:t>Conducting statistical tests to understand differences and patterns within the data.</a:t>
            </a:r>
          </a:p>
          <a:p>
            <a:pPr algn="just"/>
            <a:r>
              <a:rPr lang="en-US" dirty="0"/>
              <a:t>Through these insights, we aim to help artists, producers, and marketers understand what contributes to a song’s success on streaming platforms.</a:t>
            </a:r>
          </a:p>
          <a:p>
            <a:pPr marL="0" lvl="0" indent="0" algn="ctr" rtl="0">
              <a:spcBef>
                <a:spcPts val="0"/>
              </a:spcBef>
              <a:spcAft>
                <a:spcPts val="0"/>
              </a:spcAft>
              <a:buNone/>
            </a:pPr>
            <a:endParaRPr dirty="0"/>
          </a:p>
        </p:txBody>
      </p:sp>
      <p:sp>
        <p:nvSpPr>
          <p:cNvPr id="958" name="Google Shape;958;p37"/>
          <p:cNvSpPr txBox="1">
            <a:spLocks noGrp="1"/>
          </p:cNvSpPr>
          <p:nvPr>
            <p:ph type="title"/>
          </p:nvPr>
        </p:nvSpPr>
        <p:spPr>
          <a:xfrm>
            <a:off x="2588885" y="101175"/>
            <a:ext cx="4119600" cy="162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cxnSp>
        <p:nvCxnSpPr>
          <p:cNvPr id="974" name="Google Shape;974;p37"/>
          <p:cNvCxnSpPr/>
          <p:nvPr/>
        </p:nvCxnSpPr>
        <p:spPr>
          <a:xfrm rot="10800000">
            <a:off x="-47397" y="634989"/>
            <a:ext cx="2168100" cy="0"/>
          </a:xfrm>
          <a:prstGeom prst="straightConnector1">
            <a:avLst/>
          </a:prstGeom>
          <a:noFill/>
          <a:ln w="19050" cap="flat" cmpd="sng">
            <a:solidFill>
              <a:schemeClr val="dk1"/>
            </a:solidFill>
            <a:prstDash val="solid"/>
            <a:round/>
            <a:headEnd type="none" w="med" len="med"/>
            <a:tailEnd type="none" w="med" len="med"/>
          </a:ln>
        </p:spPr>
      </p:cxnSp>
      <p:grpSp>
        <p:nvGrpSpPr>
          <p:cNvPr id="986" name="Google Shape;986;p37"/>
          <p:cNvGrpSpPr/>
          <p:nvPr/>
        </p:nvGrpSpPr>
        <p:grpSpPr>
          <a:xfrm>
            <a:off x="6341136" y="4613307"/>
            <a:ext cx="70559" cy="69120"/>
            <a:chOff x="6341136" y="4613307"/>
            <a:chExt cx="70559" cy="69120"/>
          </a:xfrm>
        </p:grpSpPr>
        <p:sp>
          <p:nvSpPr>
            <p:cNvPr id="987" name="Google Shape;987;p37">
              <a:hlinkClick r:id="" action="ppaction://hlinkshowjump?jump=nextslide"/>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7">
              <a:hlinkClick r:id="" action="ppaction://hlinkshowjump?jump=nextslide"/>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37"/>
          <p:cNvGrpSpPr/>
          <p:nvPr/>
        </p:nvGrpSpPr>
        <p:grpSpPr>
          <a:xfrm>
            <a:off x="5085640" y="4613307"/>
            <a:ext cx="71285" cy="69120"/>
            <a:chOff x="5085640" y="4613307"/>
            <a:chExt cx="71285" cy="69120"/>
          </a:xfrm>
        </p:grpSpPr>
        <p:sp>
          <p:nvSpPr>
            <p:cNvPr id="990" name="Google Shape;990;p37">
              <a:hlinkClick r:id="" action="ppaction://hlinkshowjump?jump=previousslide"/>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7">
              <a:hlinkClick r:id="" action="ppaction://hlinkshowjump?jump=previousslide"/>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92" name="Google Shape;992;p37"/>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sp>
        <p:nvSpPr>
          <p:cNvPr id="993" name="Google Shape;993;p37"/>
          <p:cNvSpPr/>
          <p:nvPr/>
        </p:nvSpPr>
        <p:spPr>
          <a:xfrm>
            <a:off x="3267310"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4" name="Google Shape;994;p37"/>
          <p:cNvCxnSpPr>
            <a:endCxn id="993" idx="2"/>
          </p:cNvCxnSpPr>
          <p:nvPr/>
        </p:nvCxnSpPr>
        <p:spPr>
          <a:xfrm rot="10800000" flipH="1">
            <a:off x="2705410" y="4907525"/>
            <a:ext cx="561900" cy="210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6">
          <a:extLst>
            <a:ext uri="{FF2B5EF4-FFF2-40B4-BE49-F238E27FC236}">
              <a16:creationId xmlns:a16="http://schemas.microsoft.com/office/drawing/2014/main" id="{D9CFBE44-BEB1-46BF-62B4-B1F810828996}"/>
            </a:ext>
          </a:extLst>
        </p:cNvPr>
        <p:cNvGrpSpPr/>
        <p:nvPr/>
      </p:nvGrpSpPr>
      <p:grpSpPr>
        <a:xfrm>
          <a:off x="0" y="0"/>
          <a:ext cx="0" cy="0"/>
          <a:chOff x="0" y="0"/>
          <a:chExt cx="0" cy="0"/>
        </a:xfrm>
      </p:grpSpPr>
      <p:sp>
        <p:nvSpPr>
          <p:cNvPr id="957" name="Google Shape;957;p37">
            <a:extLst>
              <a:ext uri="{FF2B5EF4-FFF2-40B4-BE49-F238E27FC236}">
                <a16:creationId xmlns:a16="http://schemas.microsoft.com/office/drawing/2014/main" id="{26CD6D09-39E2-B994-DE4A-30D114A579A6}"/>
              </a:ext>
            </a:extLst>
          </p:cNvPr>
          <p:cNvSpPr txBox="1">
            <a:spLocks noGrp="1"/>
          </p:cNvSpPr>
          <p:nvPr>
            <p:ph type="subTitle" idx="1"/>
          </p:nvPr>
        </p:nvSpPr>
        <p:spPr>
          <a:xfrm>
            <a:off x="1107687" y="2371191"/>
            <a:ext cx="7205591" cy="801000"/>
          </a:xfrm>
          <a:prstGeom prst="rect">
            <a:avLst/>
          </a:prstGeom>
        </p:spPr>
        <p:txBody>
          <a:bodyPr spcFirstLastPara="1" wrap="square" lIns="91425" tIns="91425" rIns="91425" bIns="91425" anchor="ctr" anchorCtr="0">
            <a:noAutofit/>
          </a:bodyPr>
          <a:lstStyle/>
          <a:p>
            <a:pPr algn="l">
              <a:buFont typeface="Arial" panose="020B0604020202020204" pitchFamily="34" charset="0"/>
              <a:buChar char="•"/>
            </a:pPr>
            <a:r>
              <a:rPr lang="en-US" sz="1100" b="1" dirty="0">
                <a:solidFill>
                  <a:schemeClr val="accent2">
                    <a:lumMod val="75000"/>
                  </a:schemeClr>
                </a:solidFill>
              </a:rPr>
              <a:t>Data Preparation</a:t>
            </a:r>
            <a:r>
              <a:rPr lang="en-US" sz="1100" dirty="0">
                <a:solidFill>
                  <a:schemeClr val="accent2">
                    <a:lumMod val="75000"/>
                  </a:schemeClr>
                </a:solidFill>
              </a:rPr>
              <a:t>: </a:t>
            </a:r>
            <a:r>
              <a:rPr lang="en-US" sz="1100" dirty="0"/>
              <a:t>Imported data, handled missing values, and converted columns (e.g., streams, playlist counts) to numeric for accurate analysis.</a:t>
            </a:r>
          </a:p>
          <a:p>
            <a:pPr marL="139700" indent="0" algn="l"/>
            <a:endParaRPr lang="en-US" sz="1100" dirty="0"/>
          </a:p>
          <a:p>
            <a:pPr algn="l">
              <a:buFont typeface="Arial" panose="020B0604020202020204" pitchFamily="34" charset="0"/>
              <a:buChar char="•"/>
            </a:pPr>
            <a:r>
              <a:rPr lang="en-US" sz="1100" b="1" dirty="0">
                <a:solidFill>
                  <a:schemeClr val="accent2">
                    <a:lumMod val="75000"/>
                  </a:schemeClr>
                </a:solidFill>
              </a:rPr>
              <a:t>Exploratory Data Analysis (EDA)</a:t>
            </a:r>
            <a:r>
              <a:rPr lang="en-US" sz="1100" dirty="0">
                <a:solidFill>
                  <a:schemeClr val="accent2">
                    <a:lumMod val="75000"/>
                  </a:schemeClr>
                </a:solidFill>
              </a:rPr>
              <a:t>: </a:t>
            </a:r>
            <a:r>
              <a:rPr lang="en-US" sz="1100" dirty="0"/>
              <a:t>Used summary statistics and visualizations (histograms, bar plots, scatter plots) to understand data distributions and relationships.</a:t>
            </a:r>
          </a:p>
          <a:p>
            <a:pPr marL="139700" indent="0" algn="l"/>
            <a:endParaRPr lang="en-US" sz="1100" dirty="0"/>
          </a:p>
          <a:p>
            <a:pPr algn="l">
              <a:buFont typeface="Arial" panose="020B0604020202020204" pitchFamily="34" charset="0"/>
              <a:buChar char="•"/>
            </a:pPr>
            <a:r>
              <a:rPr lang="en-US" sz="1100" b="1" dirty="0">
                <a:solidFill>
                  <a:schemeClr val="accent2">
                    <a:lumMod val="75000"/>
                  </a:schemeClr>
                </a:solidFill>
              </a:rPr>
              <a:t>Correlation &amp; Regression Analysis</a:t>
            </a:r>
            <a:r>
              <a:rPr lang="en-US" sz="1100" dirty="0">
                <a:solidFill>
                  <a:schemeClr val="accent2">
                    <a:lumMod val="75000"/>
                  </a:schemeClr>
                </a:solidFill>
              </a:rPr>
              <a:t>:</a:t>
            </a:r>
          </a:p>
          <a:p>
            <a:pPr marL="742950" lvl="1" indent="-285750" algn="l">
              <a:buFont typeface="Courier New" panose="02070309020205020404" pitchFamily="49" charset="0"/>
              <a:buChar char="o"/>
            </a:pPr>
            <a:r>
              <a:rPr lang="en-US" sz="1100" dirty="0"/>
              <a:t>Calculated correlations among features like danceability, energy, and streams.</a:t>
            </a:r>
          </a:p>
          <a:p>
            <a:pPr marL="742950" lvl="1" indent="-285750" algn="l">
              <a:buFont typeface="Courier New" panose="02070309020205020404" pitchFamily="49" charset="0"/>
              <a:buChar char="o"/>
            </a:pPr>
            <a:r>
              <a:rPr lang="en-US" sz="1100" dirty="0"/>
              <a:t>Built simple and multiple linear regression models to predict stream counts based on song characteristics.</a:t>
            </a:r>
          </a:p>
          <a:p>
            <a:pPr marL="457200" lvl="1" indent="0" algn="l"/>
            <a:endParaRPr lang="en-US" sz="1100" dirty="0"/>
          </a:p>
          <a:p>
            <a:pPr algn="l">
              <a:buFont typeface="Arial" panose="020B0604020202020204" pitchFamily="34" charset="0"/>
              <a:buChar char="•"/>
            </a:pPr>
            <a:r>
              <a:rPr lang="en-US" sz="1100" b="1" dirty="0">
                <a:solidFill>
                  <a:schemeClr val="accent2">
                    <a:lumMod val="75000"/>
                  </a:schemeClr>
                </a:solidFill>
              </a:rPr>
              <a:t>Statistical Tests</a:t>
            </a:r>
            <a:r>
              <a:rPr lang="en-US" sz="1100" dirty="0">
                <a:solidFill>
                  <a:schemeClr val="accent2">
                    <a:lumMod val="75000"/>
                  </a:schemeClr>
                </a:solidFill>
              </a:rPr>
              <a:t>:</a:t>
            </a:r>
          </a:p>
          <a:p>
            <a:pPr marL="742950" lvl="1" indent="-285750" algn="l">
              <a:buFont typeface="Courier New" panose="02070309020205020404" pitchFamily="49" charset="0"/>
              <a:buChar char="o"/>
            </a:pPr>
            <a:r>
              <a:rPr lang="en-US" sz="1100" dirty="0"/>
              <a:t>Conducted t-tests and ANOVA to explore differences in streams across song modes.</a:t>
            </a:r>
          </a:p>
          <a:p>
            <a:pPr marL="742950" lvl="1" indent="-285750" algn="l">
              <a:buFont typeface="Courier New" panose="02070309020205020404" pitchFamily="49" charset="0"/>
              <a:buChar char="o"/>
            </a:pPr>
            <a:r>
              <a:rPr lang="en-US" sz="1100" dirty="0"/>
              <a:t>Performed chi-square tests to check relationships between song mode and release year.</a:t>
            </a:r>
          </a:p>
          <a:p>
            <a:pPr marL="457200" lvl="1" indent="0" algn="l"/>
            <a:endParaRPr lang="en-US" sz="1100" dirty="0"/>
          </a:p>
          <a:p>
            <a:pPr algn="l">
              <a:buFont typeface="Arial" panose="020B0604020202020204" pitchFamily="34" charset="0"/>
              <a:buChar char="•"/>
            </a:pPr>
            <a:r>
              <a:rPr lang="en-US" sz="1100" b="1" dirty="0">
                <a:solidFill>
                  <a:schemeClr val="accent2">
                    <a:lumMod val="75000"/>
                  </a:schemeClr>
                </a:solidFill>
              </a:rPr>
              <a:t>Distribution Fitting</a:t>
            </a:r>
            <a:r>
              <a:rPr lang="en-US" sz="1100" dirty="0"/>
              <a:t>: Modeled data using binomial, normal, and Poisson distributions for additional insights into data patterns.</a:t>
            </a:r>
            <a:endParaRPr sz="1100" dirty="0"/>
          </a:p>
        </p:txBody>
      </p:sp>
      <p:sp>
        <p:nvSpPr>
          <p:cNvPr id="958" name="Google Shape;958;p37">
            <a:extLst>
              <a:ext uri="{FF2B5EF4-FFF2-40B4-BE49-F238E27FC236}">
                <a16:creationId xmlns:a16="http://schemas.microsoft.com/office/drawing/2014/main" id="{F6B1A362-BD79-BE43-AB67-DF42A25B5E1B}"/>
              </a:ext>
            </a:extLst>
          </p:cNvPr>
          <p:cNvSpPr txBox="1">
            <a:spLocks noGrp="1"/>
          </p:cNvSpPr>
          <p:nvPr>
            <p:ph type="title"/>
          </p:nvPr>
        </p:nvSpPr>
        <p:spPr>
          <a:xfrm>
            <a:off x="2410466" y="0"/>
            <a:ext cx="4119600" cy="162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Methodology</a:t>
            </a:r>
            <a:endParaRPr dirty="0"/>
          </a:p>
        </p:txBody>
      </p:sp>
      <p:cxnSp>
        <p:nvCxnSpPr>
          <p:cNvPr id="974" name="Google Shape;974;p37">
            <a:extLst>
              <a:ext uri="{FF2B5EF4-FFF2-40B4-BE49-F238E27FC236}">
                <a16:creationId xmlns:a16="http://schemas.microsoft.com/office/drawing/2014/main" id="{9AF2775F-9597-0B16-2304-4C41BB57CCF5}"/>
              </a:ext>
            </a:extLst>
          </p:cNvPr>
          <p:cNvCxnSpPr/>
          <p:nvPr/>
        </p:nvCxnSpPr>
        <p:spPr>
          <a:xfrm rot="10800000">
            <a:off x="-47397" y="634989"/>
            <a:ext cx="2168100" cy="0"/>
          </a:xfrm>
          <a:prstGeom prst="straightConnector1">
            <a:avLst/>
          </a:prstGeom>
          <a:noFill/>
          <a:ln w="19050" cap="flat" cmpd="sng">
            <a:solidFill>
              <a:schemeClr val="dk1"/>
            </a:solidFill>
            <a:prstDash val="solid"/>
            <a:round/>
            <a:headEnd type="none" w="med" len="med"/>
            <a:tailEnd type="none" w="med" len="med"/>
          </a:ln>
        </p:spPr>
      </p:cxnSp>
      <p:grpSp>
        <p:nvGrpSpPr>
          <p:cNvPr id="986" name="Google Shape;986;p37">
            <a:extLst>
              <a:ext uri="{FF2B5EF4-FFF2-40B4-BE49-F238E27FC236}">
                <a16:creationId xmlns:a16="http://schemas.microsoft.com/office/drawing/2014/main" id="{2CE60265-3B5F-055D-7072-632A02B97091}"/>
              </a:ext>
            </a:extLst>
          </p:cNvPr>
          <p:cNvGrpSpPr/>
          <p:nvPr/>
        </p:nvGrpSpPr>
        <p:grpSpPr>
          <a:xfrm>
            <a:off x="6341136" y="4613307"/>
            <a:ext cx="70559" cy="69120"/>
            <a:chOff x="6341136" y="4613307"/>
            <a:chExt cx="70559" cy="69120"/>
          </a:xfrm>
        </p:grpSpPr>
        <p:sp>
          <p:nvSpPr>
            <p:cNvPr id="987" name="Google Shape;987;p37">
              <a:hlinkClick r:id="" action="ppaction://hlinkshowjump?jump=nextslide"/>
              <a:extLst>
                <a:ext uri="{FF2B5EF4-FFF2-40B4-BE49-F238E27FC236}">
                  <a16:creationId xmlns:a16="http://schemas.microsoft.com/office/drawing/2014/main" id="{595E0362-63F5-0379-57D3-23EE4C7CB01A}"/>
                </a:ext>
              </a:extLst>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7">
              <a:hlinkClick r:id="" action="ppaction://hlinkshowjump?jump=nextslide"/>
              <a:extLst>
                <a:ext uri="{FF2B5EF4-FFF2-40B4-BE49-F238E27FC236}">
                  <a16:creationId xmlns:a16="http://schemas.microsoft.com/office/drawing/2014/main" id="{68A6BB3D-62D3-B96B-3EC8-9A666B63D66C}"/>
                </a:ext>
              </a:extLst>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37">
            <a:extLst>
              <a:ext uri="{FF2B5EF4-FFF2-40B4-BE49-F238E27FC236}">
                <a16:creationId xmlns:a16="http://schemas.microsoft.com/office/drawing/2014/main" id="{0025367F-DF63-957B-E25F-EA9F2AFEA344}"/>
              </a:ext>
            </a:extLst>
          </p:cNvPr>
          <p:cNvGrpSpPr/>
          <p:nvPr/>
        </p:nvGrpSpPr>
        <p:grpSpPr>
          <a:xfrm>
            <a:off x="5085640" y="4613307"/>
            <a:ext cx="71285" cy="69120"/>
            <a:chOff x="5085640" y="4613307"/>
            <a:chExt cx="71285" cy="69120"/>
          </a:xfrm>
        </p:grpSpPr>
        <p:sp>
          <p:nvSpPr>
            <p:cNvPr id="990" name="Google Shape;990;p37">
              <a:hlinkClick r:id="" action="ppaction://hlinkshowjump?jump=previousslide"/>
              <a:extLst>
                <a:ext uri="{FF2B5EF4-FFF2-40B4-BE49-F238E27FC236}">
                  <a16:creationId xmlns:a16="http://schemas.microsoft.com/office/drawing/2014/main" id="{F53D89E8-579B-7238-DC8B-D0F64FCA9E3A}"/>
                </a:ext>
              </a:extLst>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7">
              <a:hlinkClick r:id="" action="ppaction://hlinkshowjump?jump=previousslide"/>
              <a:extLst>
                <a:ext uri="{FF2B5EF4-FFF2-40B4-BE49-F238E27FC236}">
                  <a16:creationId xmlns:a16="http://schemas.microsoft.com/office/drawing/2014/main" id="{BB358674-C321-2151-9DDB-B2D26F4B93CC}"/>
                </a:ext>
              </a:extLst>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92" name="Google Shape;992;p37">
            <a:extLst>
              <a:ext uri="{FF2B5EF4-FFF2-40B4-BE49-F238E27FC236}">
                <a16:creationId xmlns:a16="http://schemas.microsoft.com/office/drawing/2014/main" id="{B9C1AA4C-FA3F-0D70-7841-1E15D196341D}"/>
              </a:ext>
            </a:extLst>
          </p:cNvPr>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sp>
        <p:nvSpPr>
          <p:cNvPr id="993" name="Google Shape;993;p37">
            <a:extLst>
              <a:ext uri="{FF2B5EF4-FFF2-40B4-BE49-F238E27FC236}">
                <a16:creationId xmlns:a16="http://schemas.microsoft.com/office/drawing/2014/main" id="{5DD4324F-E54D-7870-A641-07C444A9654B}"/>
              </a:ext>
            </a:extLst>
          </p:cNvPr>
          <p:cNvSpPr/>
          <p:nvPr/>
        </p:nvSpPr>
        <p:spPr>
          <a:xfrm>
            <a:off x="3267310"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4" name="Google Shape;994;p37">
            <a:extLst>
              <a:ext uri="{FF2B5EF4-FFF2-40B4-BE49-F238E27FC236}">
                <a16:creationId xmlns:a16="http://schemas.microsoft.com/office/drawing/2014/main" id="{8840E141-2757-36C5-DF1C-69278B8F4AA0}"/>
              </a:ext>
            </a:extLst>
          </p:cNvPr>
          <p:cNvCxnSpPr>
            <a:endCxn id="993" idx="2"/>
          </p:cNvCxnSpPr>
          <p:nvPr/>
        </p:nvCxnSpPr>
        <p:spPr>
          <a:xfrm rot="10800000" flipH="1">
            <a:off x="2705410" y="4907525"/>
            <a:ext cx="561900" cy="210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056280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4"/>
        <p:cNvGrpSpPr/>
        <p:nvPr/>
      </p:nvGrpSpPr>
      <p:grpSpPr>
        <a:xfrm>
          <a:off x="0" y="0"/>
          <a:ext cx="0" cy="0"/>
          <a:chOff x="0" y="0"/>
          <a:chExt cx="0" cy="0"/>
        </a:xfrm>
      </p:grpSpPr>
      <p:grpSp>
        <p:nvGrpSpPr>
          <p:cNvPr id="1723" name="Google Shape;1723;p49"/>
          <p:cNvGrpSpPr/>
          <p:nvPr/>
        </p:nvGrpSpPr>
        <p:grpSpPr>
          <a:xfrm>
            <a:off x="6341136" y="4613307"/>
            <a:ext cx="70559" cy="69120"/>
            <a:chOff x="6341136" y="4613307"/>
            <a:chExt cx="70559" cy="69120"/>
          </a:xfrm>
        </p:grpSpPr>
        <p:sp>
          <p:nvSpPr>
            <p:cNvPr id="1724" name="Google Shape;1724;p49">
              <a:hlinkClick r:id="" action="ppaction://hlinkshowjump?jump=nextslide"/>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a:hlinkClick r:id="" action="ppaction://hlinkshowjump?jump=nextslide"/>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6" name="Google Shape;1726;p49"/>
          <p:cNvGrpSpPr/>
          <p:nvPr/>
        </p:nvGrpSpPr>
        <p:grpSpPr>
          <a:xfrm>
            <a:off x="5085640" y="4613307"/>
            <a:ext cx="71285" cy="69120"/>
            <a:chOff x="5085640" y="4613307"/>
            <a:chExt cx="71285" cy="69120"/>
          </a:xfrm>
        </p:grpSpPr>
        <p:sp>
          <p:nvSpPr>
            <p:cNvPr id="1727" name="Google Shape;1727;p49">
              <a:hlinkClick r:id="" action="ppaction://hlinkshowjump?jump=previousslide"/>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9">
              <a:hlinkClick r:id="" action="ppaction://hlinkshowjump?jump=previousslide"/>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29" name="Google Shape;1729;p49"/>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sp>
        <p:nvSpPr>
          <p:cNvPr id="1730" name="Google Shape;1730;p49"/>
          <p:cNvSpPr/>
          <p:nvPr/>
        </p:nvSpPr>
        <p:spPr>
          <a:xfrm>
            <a:off x="5515764"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31" name="Google Shape;1731;p49"/>
          <p:cNvCxnSpPr>
            <a:endCxn id="1730" idx="2"/>
          </p:cNvCxnSpPr>
          <p:nvPr/>
        </p:nvCxnSpPr>
        <p:spPr>
          <a:xfrm rot="10800000" flipH="1">
            <a:off x="2705364" y="4907525"/>
            <a:ext cx="2810400" cy="2100"/>
          </a:xfrm>
          <a:prstGeom prst="straightConnector1">
            <a:avLst/>
          </a:prstGeom>
          <a:noFill/>
          <a:ln w="28575" cap="flat" cmpd="sng">
            <a:solidFill>
              <a:schemeClr val="accent1"/>
            </a:solidFill>
            <a:prstDash val="solid"/>
            <a:round/>
            <a:headEnd type="none" w="med" len="med"/>
            <a:tailEnd type="none" w="med" len="med"/>
          </a:ln>
        </p:spPr>
      </p:cxnSp>
      <p:sp>
        <p:nvSpPr>
          <p:cNvPr id="2" name="TextBox 1">
            <a:extLst>
              <a:ext uri="{FF2B5EF4-FFF2-40B4-BE49-F238E27FC236}">
                <a16:creationId xmlns:a16="http://schemas.microsoft.com/office/drawing/2014/main" id="{2B9832C9-12DF-53C5-D5DA-B2CC771980B7}"/>
              </a:ext>
            </a:extLst>
          </p:cNvPr>
          <p:cNvSpPr txBox="1"/>
          <p:nvPr/>
        </p:nvSpPr>
        <p:spPr>
          <a:xfrm>
            <a:off x="133815" y="152098"/>
            <a:ext cx="4192859" cy="369332"/>
          </a:xfrm>
          <a:prstGeom prst="rect">
            <a:avLst/>
          </a:prstGeom>
          <a:noFill/>
        </p:spPr>
        <p:txBody>
          <a:bodyPr wrap="square" rtlCol="0">
            <a:spAutoFit/>
          </a:bodyPr>
          <a:lstStyle/>
          <a:p>
            <a:r>
              <a:rPr lang="en-IN" sz="1800" b="1" dirty="0">
                <a:solidFill>
                  <a:schemeClr val="accent2">
                    <a:lumMod val="75000"/>
                  </a:schemeClr>
                </a:solidFill>
              </a:rPr>
              <a:t>Code Analysis and results </a:t>
            </a:r>
          </a:p>
        </p:txBody>
      </p:sp>
      <p:pic>
        <p:nvPicPr>
          <p:cNvPr id="4" name="Picture 3">
            <a:extLst>
              <a:ext uri="{FF2B5EF4-FFF2-40B4-BE49-F238E27FC236}">
                <a16:creationId xmlns:a16="http://schemas.microsoft.com/office/drawing/2014/main" id="{25C0AFB5-99A3-A4B6-63A8-9CDFF85E75D1}"/>
              </a:ext>
            </a:extLst>
          </p:cNvPr>
          <p:cNvPicPr>
            <a:picLocks noChangeAspect="1"/>
          </p:cNvPicPr>
          <p:nvPr/>
        </p:nvPicPr>
        <p:blipFill>
          <a:blip r:embed="rId3"/>
          <a:stretch>
            <a:fillRect/>
          </a:stretch>
        </p:blipFill>
        <p:spPr>
          <a:xfrm>
            <a:off x="81775" y="521430"/>
            <a:ext cx="8928410" cy="45651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4">
          <a:extLst>
            <a:ext uri="{FF2B5EF4-FFF2-40B4-BE49-F238E27FC236}">
              <a16:creationId xmlns:a16="http://schemas.microsoft.com/office/drawing/2014/main" id="{7A74E51C-D2F8-2840-3E67-ECDA2E92EE94}"/>
            </a:ext>
          </a:extLst>
        </p:cNvPr>
        <p:cNvGrpSpPr/>
        <p:nvPr/>
      </p:nvGrpSpPr>
      <p:grpSpPr>
        <a:xfrm>
          <a:off x="0" y="0"/>
          <a:ext cx="0" cy="0"/>
          <a:chOff x="0" y="0"/>
          <a:chExt cx="0" cy="0"/>
        </a:xfrm>
      </p:grpSpPr>
      <p:grpSp>
        <p:nvGrpSpPr>
          <p:cNvPr id="1723" name="Google Shape;1723;p49">
            <a:extLst>
              <a:ext uri="{FF2B5EF4-FFF2-40B4-BE49-F238E27FC236}">
                <a16:creationId xmlns:a16="http://schemas.microsoft.com/office/drawing/2014/main" id="{D51FC48A-89F8-7EED-DAE9-71EE5BFB9E24}"/>
              </a:ext>
            </a:extLst>
          </p:cNvPr>
          <p:cNvGrpSpPr/>
          <p:nvPr/>
        </p:nvGrpSpPr>
        <p:grpSpPr>
          <a:xfrm>
            <a:off x="6341136" y="4613307"/>
            <a:ext cx="70559" cy="69120"/>
            <a:chOff x="6341136" y="4613307"/>
            <a:chExt cx="70559" cy="69120"/>
          </a:xfrm>
        </p:grpSpPr>
        <p:sp>
          <p:nvSpPr>
            <p:cNvPr id="1724" name="Google Shape;1724;p49">
              <a:hlinkClick r:id="" action="ppaction://hlinkshowjump?jump=nextslide"/>
              <a:extLst>
                <a:ext uri="{FF2B5EF4-FFF2-40B4-BE49-F238E27FC236}">
                  <a16:creationId xmlns:a16="http://schemas.microsoft.com/office/drawing/2014/main" id="{1D8E7FD1-AADD-ACE4-EC67-234199D0AC95}"/>
                </a:ext>
              </a:extLst>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a:hlinkClick r:id="" action="ppaction://hlinkshowjump?jump=nextslide"/>
              <a:extLst>
                <a:ext uri="{FF2B5EF4-FFF2-40B4-BE49-F238E27FC236}">
                  <a16:creationId xmlns:a16="http://schemas.microsoft.com/office/drawing/2014/main" id="{B1DE6BDE-EFEF-231F-3AE5-7DDE34BACF95}"/>
                </a:ext>
              </a:extLst>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6" name="Google Shape;1726;p49">
            <a:extLst>
              <a:ext uri="{FF2B5EF4-FFF2-40B4-BE49-F238E27FC236}">
                <a16:creationId xmlns:a16="http://schemas.microsoft.com/office/drawing/2014/main" id="{4CB04CDB-2BA1-26EE-B4B7-AC52A72BAB52}"/>
              </a:ext>
            </a:extLst>
          </p:cNvPr>
          <p:cNvGrpSpPr/>
          <p:nvPr/>
        </p:nvGrpSpPr>
        <p:grpSpPr>
          <a:xfrm>
            <a:off x="5085640" y="4613307"/>
            <a:ext cx="71285" cy="69120"/>
            <a:chOff x="5085640" y="4613307"/>
            <a:chExt cx="71285" cy="69120"/>
          </a:xfrm>
        </p:grpSpPr>
        <p:sp>
          <p:nvSpPr>
            <p:cNvPr id="1727" name="Google Shape;1727;p49">
              <a:hlinkClick r:id="" action="ppaction://hlinkshowjump?jump=previousslide"/>
              <a:extLst>
                <a:ext uri="{FF2B5EF4-FFF2-40B4-BE49-F238E27FC236}">
                  <a16:creationId xmlns:a16="http://schemas.microsoft.com/office/drawing/2014/main" id="{427619EA-FAFB-019F-CC46-1DE22A3DC964}"/>
                </a:ext>
              </a:extLst>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9">
              <a:hlinkClick r:id="" action="ppaction://hlinkshowjump?jump=previousslide"/>
              <a:extLst>
                <a:ext uri="{FF2B5EF4-FFF2-40B4-BE49-F238E27FC236}">
                  <a16:creationId xmlns:a16="http://schemas.microsoft.com/office/drawing/2014/main" id="{8AE24C5C-7DE5-8818-0D1C-97934A995FB8}"/>
                </a:ext>
              </a:extLst>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29" name="Google Shape;1729;p49">
            <a:extLst>
              <a:ext uri="{FF2B5EF4-FFF2-40B4-BE49-F238E27FC236}">
                <a16:creationId xmlns:a16="http://schemas.microsoft.com/office/drawing/2014/main" id="{B83CC70D-A958-DFE4-B292-EB6BC0093609}"/>
              </a:ext>
            </a:extLst>
          </p:cNvPr>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sp>
        <p:nvSpPr>
          <p:cNvPr id="1730" name="Google Shape;1730;p49">
            <a:extLst>
              <a:ext uri="{FF2B5EF4-FFF2-40B4-BE49-F238E27FC236}">
                <a16:creationId xmlns:a16="http://schemas.microsoft.com/office/drawing/2014/main" id="{D526D292-0EA9-A9FB-40A5-6A1428D9955C}"/>
              </a:ext>
            </a:extLst>
          </p:cNvPr>
          <p:cNvSpPr/>
          <p:nvPr/>
        </p:nvSpPr>
        <p:spPr>
          <a:xfrm>
            <a:off x="5515764"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31" name="Google Shape;1731;p49">
            <a:extLst>
              <a:ext uri="{FF2B5EF4-FFF2-40B4-BE49-F238E27FC236}">
                <a16:creationId xmlns:a16="http://schemas.microsoft.com/office/drawing/2014/main" id="{AC5716F7-CA44-3FD2-A60F-86CF263F557C}"/>
              </a:ext>
            </a:extLst>
          </p:cNvPr>
          <p:cNvCxnSpPr>
            <a:endCxn id="1730" idx="2"/>
          </p:cNvCxnSpPr>
          <p:nvPr/>
        </p:nvCxnSpPr>
        <p:spPr>
          <a:xfrm rot="10800000" flipH="1">
            <a:off x="2705364" y="4907525"/>
            <a:ext cx="2810400" cy="2100"/>
          </a:xfrm>
          <a:prstGeom prst="straightConnector1">
            <a:avLst/>
          </a:prstGeom>
          <a:noFill/>
          <a:ln w="28575" cap="flat" cmpd="sng">
            <a:solidFill>
              <a:schemeClr val="accent1"/>
            </a:solidFill>
            <a:prstDash val="solid"/>
            <a:round/>
            <a:headEnd type="none" w="med" len="med"/>
            <a:tailEnd type="none" w="med" len="med"/>
          </a:ln>
        </p:spPr>
      </p:cxnSp>
      <p:sp>
        <p:nvSpPr>
          <p:cNvPr id="2" name="TextBox 1">
            <a:extLst>
              <a:ext uri="{FF2B5EF4-FFF2-40B4-BE49-F238E27FC236}">
                <a16:creationId xmlns:a16="http://schemas.microsoft.com/office/drawing/2014/main" id="{21AD8E17-9107-9860-2B95-119B581CA8D4}"/>
              </a:ext>
            </a:extLst>
          </p:cNvPr>
          <p:cNvSpPr txBox="1"/>
          <p:nvPr/>
        </p:nvSpPr>
        <p:spPr>
          <a:xfrm>
            <a:off x="133815" y="152098"/>
            <a:ext cx="8787161" cy="369332"/>
          </a:xfrm>
          <a:prstGeom prst="rect">
            <a:avLst/>
          </a:prstGeom>
          <a:noFill/>
        </p:spPr>
        <p:txBody>
          <a:bodyPr wrap="square" rtlCol="0">
            <a:spAutoFit/>
          </a:bodyPr>
          <a:lstStyle/>
          <a:p>
            <a:r>
              <a:rPr lang="en-IN" sz="1800" b="1" dirty="0">
                <a:solidFill>
                  <a:schemeClr val="accent2">
                    <a:lumMod val="75000"/>
                  </a:schemeClr>
                </a:solidFill>
              </a:rPr>
              <a:t>Data visualisation</a:t>
            </a:r>
          </a:p>
        </p:txBody>
      </p:sp>
      <p:pic>
        <p:nvPicPr>
          <p:cNvPr id="5" name="Picture 4">
            <a:extLst>
              <a:ext uri="{FF2B5EF4-FFF2-40B4-BE49-F238E27FC236}">
                <a16:creationId xmlns:a16="http://schemas.microsoft.com/office/drawing/2014/main" id="{4F4D3561-DA86-C9B8-17B7-AD32DA4293D3}"/>
              </a:ext>
            </a:extLst>
          </p:cNvPr>
          <p:cNvPicPr>
            <a:picLocks noChangeAspect="1"/>
          </p:cNvPicPr>
          <p:nvPr/>
        </p:nvPicPr>
        <p:blipFill>
          <a:blip r:embed="rId3"/>
          <a:srcRect l="-647" t="-7753" r="647" b="7753"/>
          <a:stretch/>
        </p:blipFill>
        <p:spPr>
          <a:xfrm>
            <a:off x="1" y="392841"/>
            <a:ext cx="9077092" cy="1738084"/>
          </a:xfrm>
          <a:prstGeom prst="rect">
            <a:avLst/>
          </a:prstGeom>
        </p:spPr>
      </p:pic>
      <p:pic>
        <p:nvPicPr>
          <p:cNvPr id="13" name="Picture 12">
            <a:extLst>
              <a:ext uri="{FF2B5EF4-FFF2-40B4-BE49-F238E27FC236}">
                <a16:creationId xmlns:a16="http://schemas.microsoft.com/office/drawing/2014/main" id="{1AE3A240-2A2D-293D-0BB0-34A9DCA7EC0D}"/>
              </a:ext>
            </a:extLst>
          </p:cNvPr>
          <p:cNvPicPr>
            <a:picLocks noChangeAspect="1"/>
          </p:cNvPicPr>
          <p:nvPr/>
        </p:nvPicPr>
        <p:blipFill>
          <a:blip r:embed="rId4"/>
          <a:srcRect r="3675"/>
          <a:stretch/>
        </p:blipFill>
        <p:spPr>
          <a:xfrm>
            <a:off x="1" y="2259303"/>
            <a:ext cx="2959220" cy="2884197"/>
          </a:xfrm>
          <a:prstGeom prst="rect">
            <a:avLst/>
          </a:prstGeom>
        </p:spPr>
      </p:pic>
      <p:pic>
        <p:nvPicPr>
          <p:cNvPr id="15" name="Picture 14">
            <a:extLst>
              <a:ext uri="{FF2B5EF4-FFF2-40B4-BE49-F238E27FC236}">
                <a16:creationId xmlns:a16="http://schemas.microsoft.com/office/drawing/2014/main" id="{89D46C10-B845-B988-2078-012D45EF7183}"/>
              </a:ext>
            </a:extLst>
          </p:cNvPr>
          <p:cNvPicPr>
            <a:picLocks noChangeAspect="1"/>
          </p:cNvPicPr>
          <p:nvPr/>
        </p:nvPicPr>
        <p:blipFill>
          <a:blip r:embed="rId5"/>
          <a:stretch>
            <a:fillRect/>
          </a:stretch>
        </p:blipFill>
        <p:spPr>
          <a:xfrm>
            <a:off x="3048621" y="2259303"/>
            <a:ext cx="3114096" cy="2865733"/>
          </a:xfrm>
          <a:prstGeom prst="rect">
            <a:avLst/>
          </a:prstGeom>
        </p:spPr>
      </p:pic>
      <p:pic>
        <p:nvPicPr>
          <p:cNvPr id="17" name="Picture 16">
            <a:extLst>
              <a:ext uri="{FF2B5EF4-FFF2-40B4-BE49-F238E27FC236}">
                <a16:creationId xmlns:a16="http://schemas.microsoft.com/office/drawing/2014/main" id="{BA77E822-BAF2-BDFB-1CAE-246975A2468A}"/>
              </a:ext>
            </a:extLst>
          </p:cNvPr>
          <p:cNvPicPr>
            <a:picLocks noChangeAspect="1"/>
          </p:cNvPicPr>
          <p:nvPr/>
        </p:nvPicPr>
        <p:blipFill>
          <a:blip r:embed="rId6"/>
          <a:stretch>
            <a:fillRect/>
          </a:stretch>
        </p:blipFill>
        <p:spPr>
          <a:xfrm>
            <a:off x="6252117" y="2240840"/>
            <a:ext cx="2891883" cy="2902660"/>
          </a:xfrm>
          <a:prstGeom prst="rect">
            <a:avLst/>
          </a:prstGeom>
        </p:spPr>
      </p:pic>
    </p:spTree>
    <p:extLst>
      <p:ext uri="{BB962C8B-B14F-4D97-AF65-F5344CB8AC3E}">
        <p14:creationId xmlns:p14="http://schemas.microsoft.com/office/powerpoint/2010/main" val="1643453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4">
          <a:extLst>
            <a:ext uri="{FF2B5EF4-FFF2-40B4-BE49-F238E27FC236}">
              <a16:creationId xmlns:a16="http://schemas.microsoft.com/office/drawing/2014/main" id="{8002A9CC-66E3-B18B-9A46-0BFD1E816FB1}"/>
            </a:ext>
          </a:extLst>
        </p:cNvPr>
        <p:cNvGrpSpPr/>
        <p:nvPr/>
      </p:nvGrpSpPr>
      <p:grpSpPr>
        <a:xfrm>
          <a:off x="0" y="0"/>
          <a:ext cx="0" cy="0"/>
          <a:chOff x="0" y="0"/>
          <a:chExt cx="0" cy="0"/>
        </a:xfrm>
      </p:grpSpPr>
      <p:grpSp>
        <p:nvGrpSpPr>
          <p:cNvPr id="1723" name="Google Shape;1723;p49">
            <a:extLst>
              <a:ext uri="{FF2B5EF4-FFF2-40B4-BE49-F238E27FC236}">
                <a16:creationId xmlns:a16="http://schemas.microsoft.com/office/drawing/2014/main" id="{184298D9-1E40-0394-DA93-4D6FE3F15BD0}"/>
              </a:ext>
            </a:extLst>
          </p:cNvPr>
          <p:cNvGrpSpPr/>
          <p:nvPr/>
        </p:nvGrpSpPr>
        <p:grpSpPr>
          <a:xfrm>
            <a:off x="6341136" y="4613307"/>
            <a:ext cx="70559" cy="69120"/>
            <a:chOff x="6341136" y="4613307"/>
            <a:chExt cx="70559" cy="69120"/>
          </a:xfrm>
        </p:grpSpPr>
        <p:sp>
          <p:nvSpPr>
            <p:cNvPr id="1724" name="Google Shape;1724;p49">
              <a:hlinkClick r:id="" action="ppaction://hlinkshowjump?jump=nextslide"/>
              <a:extLst>
                <a:ext uri="{FF2B5EF4-FFF2-40B4-BE49-F238E27FC236}">
                  <a16:creationId xmlns:a16="http://schemas.microsoft.com/office/drawing/2014/main" id="{71E6E9B3-94BA-BAE1-BAB1-14C4AE2886DC}"/>
                </a:ext>
              </a:extLst>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a:hlinkClick r:id="" action="ppaction://hlinkshowjump?jump=nextslide"/>
              <a:extLst>
                <a:ext uri="{FF2B5EF4-FFF2-40B4-BE49-F238E27FC236}">
                  <a16:creationId xmlns:a16="http://schemas.microsoft.com/office/drawing/2014/main" id="{98E1CBA8-5249-9D08-A559-8EA4AAB59D4D}"/>
                </a:ext>
              </a:extLst>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6" name="Google Shape;1726;p49">
            <a:extLst>
              <a:ext uri="{FF2B5EF4-FFF2-40B4-BE49-F238E27FC236}">
                <a16:creationId xmlns:a16="http://schemas.microsoft.com/office/drawing/2014/main" id="{E8E529A0-2140-205E-DE2F-99F0B7CD8379}"/>
              </a:ext>
            </a:extLst>
          </p:cNvPr>
          <p:cNvGrpSpPr/>
          <p:nvPr/>
        </p:nvGrpSpPr>
        <p:grpSpPr>
          <a:xfrm>
            <a:off x="5085640" y="4613307"/>
            <a:ext cx="71285" cy="69120"/>
            <a:chOff x="5085640" y="4613307"/>
            <a:chExt cx="71285" cy="69120"/>
          </a:xfrm>
        </p:grpSpPr>
        <p:sp>
          <p:nvSpPr>
            <p:cNvPr id="1727" name="Google Shape;1727;p49">
              <a:hlinkClick r:id="" action="ppaction://hlinkshowjump?jump=previousslide"/>
              <a:extLst>
                <a:ext uri="{FF2B5EF4-FFF2-40B4-BE49-F238E27FC236}">
                  <a16:creationId xmlns:a16="http://schemas.microsoft.com/office/drawing/2014/main" id="{FAEC5545-4DFA-2CDC-B812-DD4E814D524F}"/>
                </a:ext>
              </a:extLst>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9">
              <a:hlinkClick r:id="" action="ppaction://hlinkshowjump?jump=previousslide"/>
              <a:extLst>
                <a:ext uri="{FF2B5EF4-FFF2-40B4-BE49-F238E27FC236}">
                  <a16:creationId xmlns:a16="http://schemas.microsoft.com/office/drawing/2014/main" id="{1889877E-E1B8-8858-B990-FB9805F87F15}"/>
                </a:ext>
              </a:extLst>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29" name="Google Shape;1729;p49">
            <a:extLst>
              <a:ext uri="{FF2B5EF4-FFF2-40B4-BE49-F238E27FC236}">
                <a16:creationId xmlns:a16="http://schemas.microsoft.com/office/drawing/2014/main" id="{C4C08709-E89F-92AA-F714-5C806E4C0317}"/>
              </a:ext>
            </a:extLst>
          </p:cNvPr>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sp>
        <p:nvSpPr>
          <p:cNvPr id="1730" name="Google Shape;1730;p49">
            <a:extLst>
              <a:ext uri="{FF2B5EF4-FFF2-40B4-BE49-F238E27FC236}">
                <a16:creationId xmlns:a16="http://schemas.microsoft.com/office/drawing/2014/main" id="{535662DD-86CC-FD9F-8631-A1C8126E02C6}"/>
              </a:ext>
            </a:extLst>
          </p:cNvPr>
          <p:cNvSpPr/>
          <p:nvPr/>
        </p:nvSpPr>
        <p:spPr>
          <a:xfrm>
            <a:off x="5515764"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31" name="Google Shape;1731;p49">
            <a:extLst>
              <a:ext uri="{FF2B5EF4-FFF2-40B4-BE49-F238E27FC236}">
                <a16:creationId xmlns:a16="http://schemas.microsoft.com/office/drawing/2014/main" id="{053F2F20-E168-72D3-EF6E-9E9F87A87AE5}"/>
              </a:ext>
            </a:extLst>
          </p:cNvPr>
          <p:cNvCxnSpPr>
            <a:endCxn id="1730" idx="2"/>
          </p:cNvCxnSpPr>
          <p:nvPr/>
        </p:nvCxnSpPr>
        <p:spPr>
          <a:xfrm rot="10800000" flipH="1">
            <a:off x="2705364" y="4907525"/>
            <a:ext cx="2810400" cy="2100"/>
          </a:xfrm>
          <a:prstGeom prst="straightConnector1">
            <a:avLst/>
          </a:prstGeom>
          <a:noFill/>
          <a:ln w="28575" cap="flat" cmpd="sng">
            <a:solidFill>
              <a:schemeClr val="accent1"/>
            </a:solidFill>
            <a:prstDash val="solid"/>
            <a:round/>
            <a:headEnd type="none" w="med" len="med"/>
            <a:tailEnd type="none" w="med" len="med"/>
          </a:ln>
        </p:spPr>
      </p:cxnSp>
      <p:sp>
        <p:nvSpPr>
          <p:cNvPr id="2" name="TextBox 1">
            <a:extLst>
              <a:ext uri="{FF2B5EF4-FFF2-40B4-BE49-F238E27FC236}">
                <a16:creationId xmlns:a16="http://schemas.microsoft.com/office/drawing/2014/main" id="{0057659A-960A-6E1D-3B03-772DEBAE8D5B}"/>
              </a:ext>
            </a:extLst>
          </p:cNvPr>
          <p:cNvSpPr txBox="1"/>
          <p:nvPr/>
        </p:nvSpPr>
        <p:spPr>
          <a:xfrm>
            <a:off x="-18338" y="0"/>
            <a:ext cx="7749850" cy="369332"/>
          </a:xfrm>
          <a:prstGeom prst="rect">
            <a:avLst/>
          </a:prstGeom>
          <a:noFill/>
        </p:spPr>
        <p:txBody>
          <a:bodyPr wrap="square" rtlCol="0">
            <a:spAutoFit/>
          </a:bodyPr>
          <a:lstStyle/>
          <a:p>
            <a:r>
              <a:rPr lang="en-IN" sz="1800" b="1" dirty="0">
                <a:solidFill>
                  <a:schemeClr val="accent2">
                    <a:lumMod val="75000"/>
                  </a:schemeClr>
                </a:solidFill>
              </a:rPr>
              <a:t>Correlation analysis, correlation matrix and covariance matrix</a:t>
            </a:r>
          </a:p>
        </p:txBody>
      </p:sp>
      <p:pic>
        <p:nvPicPr>
          <p:cNvPr id="4" name="Picture 3">
            <a:extLst>
              <a:ext uri="{FF2B5EF4-FFF2-40B4-BE49-F238E27FC236}">
                <a16:creationId xmlns:a16="http://schemas.microsoft.com/office/drawing/2014/main" id="{56A2A8C3-0310-664B-0B07-EE1D562DFAA8}"/>
              </a:ext>
            </a:extLst>
          </p:cNvPr>
          <p:cNvPicPr>
            <a:picLocks noChangeAspect="1"/>
          </p:cNvPicPr>
          <p:nvPr/>
        </p:nvPicPr>
        <p:blipFill>
          <a:blip r:embed="rId3"/>
          <a:stretch>
            <a:fillRect/>
          </a:stretch>
        </p:blipFill>
        <p:spPr>
          <a:xfrm>
            <a:off x="0" y="355862"/>
            <a:ext cx="9144000" cy="2177519"/>
          </a:xfrm>
          <a:prstGeom prst="rect">
            <a:avLst/>
          </a:prstGeom>
        </p:spPr>
      </p:pic>
      <p:pic>
        <p:nvPicPr>
          <p:cNvPr id="6" name="Picture 5">
            <a:extLst>
              <a:ext uri="{FF2B5EF4-FFF2-40B4-BE49-F238E27FC236}">
                <a16:creationId xmlns:a16="http://schemas.microsoft.com/office/drawing/2014/main" id="{A997D12B-3CB0-AE29-67EE-76B9DEBF4FC2}"/>
              </a:ext>
            </a:extLst>
          </p:cNvPr>
          <p:cNvPicPr>
            <a:picLocks noChangeAspect="1"/>
          </p:cNvPicPr>
          <p:nvPr/>
        </p:nvPicPr>
        <p:blipFill>
          <a:blip r:embed="rId4"/>
          <a:stretch>
            <a:fillRect/>
          </a:stretch>
        </p:blipFill>
        <p:spPr>
          <a:xfrm>
            <a:off x="0" y="2610120"/>
            <a:ext cx="6214946" cy="2533380"/>
          </a:xfrm>
          <a:prstGeom prst="rect">
            <a:avLst/>
          </a:prstGeom>
        </p:spPr>
      </p:pic>
      <p:pic>
        <p:nvPicPr>
          <p:cNvPr id="8" name="Picture 7">
            <a:extLst>
              <a:ext uri="{FF2B5EF4-FFF2-40B4-BE49-F238E27FC236}">
                <a16:creationId xmlns:a16="http://schemas.microsoft.com/office/drawing/2014/main" id="{2B511504-308D-3525-7BF2-0795079B2D06}"/>
              </a:ext>
            </a:extLst>
          </p:cNvPr>
          <p:cNvPicPr>
            <a:picLocks noChangeAspect="1"/>
          </p:cNvPicPr>
          <p:nvPr/>
        </p:nvPicPr>
        <p:blipFill>
          <a:blip r:embed="rId5"/>
          <a:stretch>
            <a:fillRect/>
          </a:stretch>
        </p:blipFill>
        <p:spPr>
          <a:xfrm>
            <a:off x="6327362" y="2586443"/>
            <a:ext cx="2801881" cy="2557057"/>
          </a:xfrm>
          <a:prstGeom prst="rect">
            <a:avLst/>
          </a:prstGeom>
        </p:spPr>
      </p:pic>
    </p:spTree>
    <p:extLst>
      <p:ext uri="{BB962C8B-B14F-4D97-AF65-F5344CB8AC3E}">
        <p14:creationId xmlns:p14="http://schemas.microsoft.com/office/powerpoint/2010/main" val="1308848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4">
          <a:extLst>
            <a:ext uri="{FF2B5EF4-FFF2-40B4-BE49-F238E27FC236}">
              <a16:creationId xmlns:a16="http://schemas.microsoft.com/office/drawing/2014/main" id="{2658F142-3B46-58FE-3255-AB20CDD75C46}"/>
            </a:ext>
          </a:extLst>
        </p:cNvPr>
        <p:cNvGrpSpPr/>
        <p:nvPr/>
      </p:nvGrpSpPr>
      <p:grpSpPr>
        <a:xfrm>
          <a:off x="0" y="0"/>
          <a:ext cx="0" cy="0"/>
          <a:chOff x="0" y="0"/>
          <a:chExt cx="0" cy="0"/>
        </a:xfrm>
      </p:grpSpPr>
      <p:grpSp>
        <p:nvGrpSpPr>
          <p:cNvPr id="1723" name="Google Shape;1723;p49">
            <a:extLst>
              <a:ext uri="{FF2B5EF4-FFF2-40B4-BE49-F238E27FC236}">
                <a16:creationId xmlns:a16="http://schemas.microsoft.com/office/drawing/2014/main" id="{F9E41DA4-A166-2E82-6696-5CC90F6AA900}"/>
              </a:ext>
            </a:extLst>
          </p:cNvPr>
          <p:cNvGrpSpPr/>
          <p:nvPr/>
        </p:nvGrpSpPr>
        <p:grpSpPr>
          <a:xfrm>
            <a:off x="6341136" y="4613307"/>
            <a:ext cx="70559" cy="69120"/>
            <a:chOff x="6341136" y="4613307"/>
            <a:chExt cx="70559" cy="69120"/>
          </a:xfrm>
        </p:grpSpPr>
        <p:sp>
          <p:nvSpPr>
            <p:cNvPr id="1724" name="Google Shape;1724;p49">
              <a:hlinkClick r:id="" action="ppaction://hlinkshowjump?jump=nextslide"/>
              <a:extLst>
                <a:ext uri="{FF2B5EF4-FFF2-40B4-BE49-F238E27FC236}">
                  <a16:creationId xmlns:a16="http://schemas.microsoft.com/office/drawing/2014/main" id="{5EF898C7-668A-1220-8801-E840EE0DC7E9}"/>
                </a:ext>
              </a:extLst>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a:hlinkClick r:id="" action="ppaction://hlinkshowjump?jump=nextslide"/>
              <a:extLst>
                <a:ext uri="{FF2B5EF4-FFF2-40B4-BE49-F238E27FC236}">
                  <a16:creationId xmlns:a16="http://schemas.microsoft.com/office/drawing/2014/main" id="{3452B1D6-B160-C2BA-01F6-50E2FE995EA2}"/>
                </a:ext>
              </a:extLst>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6" name="Google Shape;1726;p49">
            <a:extLst>
              <a:ext uri="{FF2B5EF4-FFF2-40B4-BE49-F238E27FC236}">
                <a16:creationId xmlns:a16="http://schemas.microsoft.com/office/drawing/2014/main" id="{ADCE0846-2CD3-8EB2-B93C-4E8D3B075846}"/>
              </a:ext>
            </a:extLst>
          </p:cNvPr>
          <p:cNvGrpSpPr/>
          <p:nvPr/>
        </p:nvGrpSpPr>
        <p:grpSpPr>
          <a:xfrm>
            <a:off x="5085640" y="4613307"/>
            <a:ext cx="71285" cy="69120"/>
            <a:chOff x="5085640" y="4613307"/>
            <a:chExt cx="71285" cy="69120"/>
          </a:xfrm>
        </p:grpSpPr>
        <p:sp>
          <p:nvSpPr>
            <p:cNvPr id="1727" name="Google Shape;1727;p49">
              <a:hlinkClick r:id="" action="ppaction://hlinkshowjump?jump=previousslide"/>
              <a:extLst>
                <a:ext uri="{FF2B5EF4-FFF2-40B4-BE49-F238E27FC236}">
                  <a16:creationId xmlns:a16="http://schemas.microsoft.com/office/drawing/2014/main" id="{5C57DA26-16E7-7671-7AE2-F807F0C121B8}"/>
                </a:ext>
              </a:extLst>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9">
              <a:hlinkClick r:id="" action="ppaction://hlinkshowjump?jump=previousslide"/>
              <a:extLst>
                <a:ext uri="{FF2B5EF4-FFF2-40B4-BE49-F238E27FC236}">
                  <a16:creationId xmlns:a16="http://schemas.microsoft.com/office/drawing/2014/main" id="{21A28D88-31FC-78D9-60B2-80D3FB4F8FA0}"/>
                </a:ext>
              </a:extLst>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29" name="Google Shape;1729;p49">
            <a:extLst>
              <a:ext uri="{FF2B5EF4-FFF2-40B4-BE49-F238E27FC236}">
                <a16:creationId xmlns:a16="http://schemas.microsoft.com/office/drawing/2014/main" id="{A0443172-9D27-254C-B835-1F2888E2975F}"/>
              </a:ext>
            </a:extLst>
          </p:cNvPr>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sp>
        <p:nvSpPr>
          <p:cNvPr id="1730" name="Google Shape;1730;p49">
            <a:extLst>
              <a:ext uri="{FF2B5EF4-FFF2-40B4-BE49-F238E27FC236}">
                <a16:creationId xmlns:a16="http://schemas.microsoft.com/office/drawing/2014/main" id="{F6EB8A0E-9D54-9209-AD0B-7588EA8D60C2}"/>
              </a:ext>
            </a:extLst>
          </p:cNvPr>
          <p:cNvSpPr/>
          <p:nvPr/>
        </p:nvSpPr>
        <p:spPr>
          <a:xfrm>
            <a:off x="5515764"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31" name="Google Shape;1731;p49">
            <a:extLst>
              <a:ext uri="{FF2B5EF4-FFF2-40B4-BE49-F238E27FC236}">
                <a16:creationId xmlns:a16="http://schemas.microsoft.com/office/drawing/2014/main" id="{20105B3A-32CC-BDB4-CD59-19CC9B0AF4CE}"/>
              </a:ext>
            </a:extLst>
          </p:cNvPr>
          <p:cNvCxnSpPr>
            <a:endCxn id="1730" idx="2"/>
          </p:cNvCxnSpPr>
          <p:nvPr/>
        </p:nvCxnSpPr>
        <p:spPr>
          <a:xfrm rot="10800000" flipH="1">
            <a:off x="2705364" y="4907525"/>
            <a:ext cx="2810400" cy="2100"/>
          </a:xfrm>
          <a:prstGeom prst="straightConnector1">
            <a:avLst/>
          </a:prstGeom>
          <a:noFill/>
          <a:ln w="28575" cap="flat" cmpd="sng">
            <a:solidFill>
              <a:schemeClr val="accent1"/>
            </a:solidFill>
            <a:prstDash val="solid"/>
            <a:round/>
            <a:headEnd type="none" w="med" len="med"/>
            <a:tailEnd type="none" w="med" len="med"/>
          </a:ln>
        </p:spPr>
      </p:cxnSp>
      <p:sp>
        <p:nvSpPr>
          <p:cNvPr id="2" name="TextBox 1">
            <a:extLst>
              <a:ext uri="{FF2B5EF4-FFF2-40B4-BE49-F238E27FC236}">
                <a16:creationId xmlns:a16="http://schemas.microsoft.com/office/drawing/2014/main" id="{2896AF14-1694-925D-9EAA-684C9722F779}"/>
              </a:ext>
            </a:extLst>
          </p:cNvPr>
          <p:cNvSpPr txBox="1"/>
          <p:nvPr/>
        </p:nvSpPr>
        <p:spPr>
          <a:xfrm>
            <a:off x="133815" y="152098"/>
            <a:ext cx="4192859" cy="369332"/>
          </a:xfrm>
          <a:prstGeom prst="rect">
            <a:avLst/>
          </a:prstGeom>
          <a:noFill/>
        </p:spPr>
        <p:txBody>
          <a:bodyPr wrap="square" rtlCol="0">
            <a:spAutoFit/>
          </a:bodyPr>
          <a:lstStyle/>
          <a:p>
            <a:r>
              <a:rPr lang="en-IN" sz="1800" b="1" dirty="0">
                <a:solidFill>
                  <a:schemeClr val="accent2">
                    <a:lumMod val="75000"/>
                  </a:schemeClr>
                </a:solidFill>
              </a:rPr>
              <a:t>Simple Linear Regression</a:t>
            </a:r>
          </a:p>
        </p:txBody>
      </p:sp>
      <p:pic>
        <p:nvPicPr>
          <p:cNvPr id="4" name="Picture 3">
            <a:extLst>
              <a:ext uri="{FF2B5EF4-FFF2-40B4-BE49-F238E27FC236}">
                <a16:creationId xmlns:a16="http://schemas.microsoft.com/office/drawing/2014/main" id="{AC1E9543-2E1D-158C-88DB-732E23B67CD5}"/>
              </a:ext>
            </a:extLst>
          </p:cNvPr>
          <p:cNvPicPr>
            <a:picLocks noChangeAspect="1"/>
          </p:cNvPicPr>
          <p:nvPr/>
        </p:nvPicPr>
        <p:blipFill>
          <a:blip r:embed="rId3"/>
          <a:stretch>
            <a:fillRect/>
          </a:stretch>
        </p:blipFill>
        <p:spPr>
          <a:xfrm>
            <a:off x="90762" y="1616200"/>
            <a:ext cx="5134864" cy="3447441"/>
          </a:xfrm>
          <a:prstGeom prst="rect">
            <a:avLst/>
          </a:prstGeom>
        </p:spPr>
      </p:pic>
      <p:pic>
        <p:nvPicPr>
          <p:cNvPr id="6" name="Picture 5">
            <a:extLst>
              <a:ext uri="{FF2B5EF4-FFF2-40B4-BE49-F238E27FC236}">
                <a16:creationId xmlns:a16="http://schemas.microsoft.com/office/drawing/2014/main" id="{7A9CF05D-32FE-AAFC-6390-8F40181D69FA}"/>
              </a:ext>
            </a:extLst>
          </p:cNvPr>
          <p:cNvPicPr>
            <a:picLocks noChangeAspect="1"/>
          </p:cNvPicPr>
          <p:nvPr/>
        </p:nvPicPr>
        <p:blipFill>
          <a:blip r:embed="rId4"/>
          <a:stretch>
            <a:fillRect/>
          </a:stretch>
        </p:blipFill>
        <p:spPr>
          <a:xfrm>
            <a:off x="0" y="566130"/>
            <a:ext cx="9144000" cy="875944"/>
          </a:xfrm>
          <a:prstGeom prst="rect">
            <a:avLst/>
          </a:prstGeom>
        </p:spPr>
      </p:pic>
      <p:pic>
        <p:nvPicPr>
          <p:cNvPr id="8" name="Picture 7">
            <a:extLst>
              <a:ext uri="{FF2B5EF4-FFF2-40B4-BE49-F238E27FC236}">
                <a16:creationId xmlns:a16="http://schemas.microsoft.com/office/drawing/2014/main" id="{A0B40C4B-F569-AD27-51AF-C1D0EA50C4AD}"/>
              </a:ext>
            </a:extLst>
          </p:cNvPr>
          <p:cNvPicPr>
            <a:picLocks noChangeAspect="1"/>
          </p:cNvPicPr>
          <p:nvPr/>
        </p:nvPicPr>
        <p:blipFill>
          <a:blip r:embed="rId5"/>
          <a:stretch>
            <a:fillRect/>
          </a:stretch>
        </p:blipFill>
        <p:spPr>
          <a:xfrm>
            <a:off x="5315026" y="1598191"/>
            <a:ext cx="3724896" cy="3465450"/>
          </a:xfrm>
          <a:prstGeom prst="rect">
            <a:avLst/>
          </a:prstGeom>
        </p:spPr>
      </p:pic>
    </p:spTree>
    <p:extLst>
      <p:ext uri="{BB962C8B-B14F-4D97-AF65-F5344CB8AC3E}">
        <p14:creationId xmlns:p14="http://schemas.microsoft.com/office/powerpoint/2010/main" val="4259432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4">
          <a:extLst>
            <a:ext uri="{FF2B5EF4-FFF2-40B4-BE49-F238E27FC236}">
              <a16:creationId xmlns:a16="http://schemas.microsoft.com/office/drawing/2014/main" id="{DB52C5B9-060F-2AAC-738D-1D3430234FB0}"/>
            </a:ext>
          </a:extLst>
        </p:cNvPr>
        <p:cNvGrpSpPr/>
        <p:nvPr/>
      </p:nvGrpSpPr>
      <p:grpSpPr>
        <a:xfrm>
          <a:off x="0" y="0"/>
          <a:ext cx="0" cy="0"/>
          <a:chOff x="0" y="0"/>
          <a:chExt cx="0" cy="0"/>
        </a:xfrm>
      </p:grpSpPr>
      <p:grpSp>
        <p:nvGrpSpPr>
          <p:cNvPr id="1723" name="Google Shape;1723;p49">
            <a:extLst>
              <a:ext uri="{FF2B5EF4-FFF2-40B4-BE49-F238E27FC236}">
                <a16:creationId xmlns:a16="http://schemas.microsoft.com/office/drawing/2014/main" id="{D4A77378-B922-71E6-FECA-46AED84EA9BC}"/>
              </a:ext>
            </a:extLst>
          </p:cNvPr>
          <p:cNvGrpSpPr/>
          <p:nvPr/>
        </p:nvGrpSpPr>
        <p:grpSpPr>
          <a:xfrm>
            <a:off x="6341136" y="4613307"/>
            <a:ext cx="70559" cy="69120"/>
            <a:chOff x="6341136" y="4613307"/>
            <a:chExt cx="70559" cy="69120"/>
          </a:xfrm>
        </p:grpSpPr>
        <p:sp>
          <p:nvSpPr>
            <p:cNvPr id="1724" name="Google Shape;1724;p49">
              <a:hlinkClick r:id="" action="ppaction://hlinkshowjump?jump=nextslide"/>
              <a:extLst>
                <a:ext uri="{FF2B5EF4-FFF2-40B4-BE49-F238E27FC236}">
                  <a16:creationId xmlns:a16="http://schemas.microsoft.com/office/drawing/2014/main" id="{8F237F25-536C-959E-E3D5-459AE10A2D1E}"/>
                </a:ext>
              </a:extLst>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a:hlinkClick r:id="" action="ppaction://hlinkshowjump?jump=nextslide"/>
              <a:extLst>
                <a:ext uri="{FF2B5EF4-FFF2-40B4-BE49-F238E27FC236}">
                  <a16:creationId xmlns:a16="http://schemas.microsoft.com/office/drawing/2014/main" id="{C18D03D8-4AEA-5B87-9119-CF03F1E02B1F}"/>
                </a:ext>
              </a:extLst>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6" name="Google Shape;1726;p49">
            <a:extLst>
              <a:ext uri="{FF2B5EF4-FFF2-40B4-BE49-F238E27FC236}">
                <a16:creationId xmlns:a16="http://schemas.microsoft.com/office/drawing/2014/main" id="{4153123B-11D7-7F05-C9E7-C267C6DADD61}"/>
              </a:ext>
            </a:extLst>
          </p:cNvPr>
          <p:cNvGrpSpPr/>
          <p:nvPr/>
        </p:nvGrpSpPr>
        <p:grpSpPr>
          <a:xfrm>
            <a:off x="5085640" y="4613307"/>
            <a:ext cx="71285" cy="69120"/>
            <a:chOff x="5085640" y="4613307"/>
            <a:chExt cx="71285" cy="69120"/>
          </a:xfrm>
        </p:grpSpPr>
        <p:sp>
          <p:nvSpPr>
            <p:cNvPr id="1727" name="Google Shape;1727;p49">
              <a:hlinkClick r:id="" action="ppaction://hlinkshowjump?jump=previousslide"/>
              <a:extLst>
                <a:ext uri="{FF2B5EF4-FFF2-40B4-BE49-F238E27FC236}">
                  <a16:creationId xmlns:a16="http://schemas.microsoft.com/office/drawing/2014/main" id="{842A84E2-A7CB-B377-BA9B-62DA62EFBC3C}"/>
                </a:ext>
              </a:extLst>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9">
              <a:hlinkClick r:id="" action="ppaction://hlinkshowjump?jump=previousslide"/>
              <a:extLst>
                <a:ext uri="{FF2B5EF4-FFF2-40B4-BE49-F238E27FC236}">
                  <a16:creationId xmlns:a16="http://schemas.microsoft.com/office/drawing/2014/main" id="{08F3DB9E-D9F6-EA3D-32D7-145CF1CABA3E}"/>
                </a:ext>
              </a:extLst>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29" name="Google Shape;1729;p49">
            <a:extLst>
              <a:ext uri="{FF2B5EF4-FFF2-40B4-BE49-F238E27FC236}">
                <a16:creationId xmlns:a16="http://schemas.microsoft.com/office/drawing/2014/main" id="{A34DA347-FEF0-2135-3DCE-E18A7DA37EDE}"/>
              </a:ext>
            </a:extLst>
          </p:cNvPr>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sp>
        <p:nvSpPr>
          <p:cNvPr id="1730" name="Google Shape;1730;p49">
            <a:extLst>
              <a:ext uri="{FF2B5EF4-FFF2-40B4-BE49-F238E27FC236}">
                <a16:creationId xmlns:a16="http://schemas.microsoft.com/office/drawing/2014/main" id="{A802EFA9-C0F9-B769-E0DE-5494BF68BCB2}"/>
              </a:ext>
            </a:extLst>
          </p:cNvPr>
          <p:cNvSpPr/>
          <p:nvPr/>
        </p:nvSpPr>
        <p:spPr>
          <a:xfrm>
            <a:off x="5515764"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31" name="Google Shape;1731;p49">
            <a:extLst>
              <a:ext uri="{FF2B5EF4-FFF2-40B4-BE49-F238E27FC236}">
                <a16:creationId xmlns:a16="http://schemas.microsoft.com/office/drawing/2014/main" id="{72A4E1A1-C340-A7A2-864F-DE0098C4C510}"/>
              </a:ext>
            </a:extLst>
          </p:cNvPr>
          <p:cNvCxnSpPr>
            <a:endCxn id="1730" idx="2"/>
          </p:cNvCxnSpPr>
          <p:nvPr/>
        </p:nvCxnSpPr>
        <p:spPr>
          <a:xfrm rot="10800000" flipH="1">
            <a:off x="2705364" y="4907525"/>
            <a:ext cx="2810400" cy="2100"/>
          </a:xfrm>
          <a:prstGeom prst="straightConnector1">
            <a:avLst/>
          </a:prstGeom>
          <a:noFill/>
          <a:ln w="28575" cap="flat" cmpd="sng">
            <a:solidFill>
              <a:schemeClr val="accent1"/>
            </a:solidFill>
            <a:prstDash val="solid"/>
            <a:round/>
            <a:headEnd type="none" w="med" len="med"/>
            <a:tailEnd type="none" w="med" len="med"/>
          </a:ln>
        </p:spPr>
      </p:cxnSp>
      <p:sp>
        <p:nvSpPr>
          <p:cNvPr id="2" name="TextBox 1">
            <a:extLst>
              <a:ext uri="{FF2B5EF4-FFF2-40B4-BE49-F238E27FC236}">
                <a16:creationId xmlns:a16="http://schemas.microsoft.com/office/drawing/2014/main" id="{7F747C21-033E-FD0B-F3A5-C25C40C6D442}"/>
              </a:ext>
            </a:extLst>
          </p:cNvPr>
          <p:cNvSpPr txBox="1"/>
          <p:nvPr/>
        </p:nvSpPr>
        <p:spPr>
          <a:xfrm>
            <a:off x="133815" y="152098"/>
            <a:ext cx="4192859" cy="369332"/>
          </a:xfrm>
          <a:prstGeom prst="rect">
            <a:avLst/>
          </a:prstGeom>
          <a:noFill/>
        </p:spPr>
        <p:txBody>
          <a:bodyPr wrap="square" rtlCol="0">
            <a:spAutoFit/>
          </a:bodyPr>
          <a:lstStyle/>
          <a:p>
            <a:r>
              <a:rPr lang="en-IN" sz="1800" b="1" dirty="0">
                <a:solidFill>
                  <a:schemeClr val="accent2">
                    <a:lumMod val="75000"/>
                  </a:schemeClr>
                </a:solidFill>
              </a:rPr>
              <a:t>Multiple linear regression</a:t>
            </a:r>
          </a:p>
        </p:txBody>
      </p:sp>
      <p:pic>
        <p:nvPicPr>
          <p:cNvPr id="4" name="Picture 3">
            <a:extLst>
              <a:ext uri="{FF2B5EF4-FFF2-40B4-BE49-F238E27FC236}">
                <a16:creationId xmlns:a16="http://schemas.microsoft.com/office/drawing/2014/main" id="{A74230DA-9401-FC49-2738-C0E5EEB01585}"/>
              </a:ext>
            </a:extLst>
          </p:cNvPr>
          <p:cNvPicPr>
            <a:picLocks noChangeAspect="1"/>
          </p:cNvPicPr>
          <p:nvPr/>
        </p:nvPicPr>
        <p:blipFill>
          <a:blip r:embed="rId3"/>
          <a:stretch>
            <a:fillRect/>
          </a:stretch>
        </p:blipFill>
        <p:spPr>
          <a:xfrm>
            <a:off x="0" y="580534"/>
            <a:ext cx="9144000" cy="951520"/>
          </a:xfrm>
          <a:prstGeom prst="rect">
            <a:avLst/>
          </a:prstGeom>
        </p:spPr>
      </p:pic>
      <p:pic>
        <p:nvPicPr>
          <p:cNvPr id="6" name="Picture 5">
            <a:extLst>
              <a:ext uri="{FF2B5EF4-FFF2-40B4-BE49-F238E27FC236}">
                <a16:creationId xmlns:a16="http://schemas.microsoft.com/office/drawing/2014/main" id="{154D94EA-C56A-D559-0278-6CE6AB4042E8}"/>
              </a:ext>
            </a:extLst>
          </p:cNvPr>
          <p:cNvPicPr>
            <a:picLocks noChangeAspect="1"/>
          </p:cNvPicPr>
          <p:nvPr/>
        </p:nvPicPr>
        <p:blipFill>
          <a:blip r:embed="rId4"/>
          <a:stretch>
            <a:fillRect/>
          </a:stretch>
        </p:blipFill>
        <p:spPr>
          <a:xfrm>
            <a:off x="5303281" y="1660858"/>
            <a:ext cx="3774044" cy="3417478"/>
          </a:xfrm>
          <a:prstGeom prst="rect">
            <a:avLst/>
          </a:prstGeom>
        </p:spPr>
      </p:pic>
      <p:pic>
        <p:nvPicPr>
          <p:cNvPr id="8" name="Picture 7">
            <a:extLst>
              <a:ext uri="{FF2B5EF4-FFF2-40B4-BE49-F238E27FC236}">
                <a16:creationId xmlns:a16="http://schemas.microsoft.com/office/drawing/2014/main" id="{9D4CF7A2-5B48-3CA2-C5C9-70D348D5FB46}"/>
              </a:ext>
            </a:extLst>
          </p:cNvPr>
          <p:cNvPicPr>
            <a:picLocks noChangeAspect="1"/>
          </p:cNvPicPr>
          <p:nvPr/>
        </p:nvPicPr>
        <p:blipFill>
          <a:blip r:embed="rId5"/>
          <a:stretch>
            <a:fillRect/>
          </a:stretch>
        </p:blipFill>
        <p:spPr>
          <a:xfrm>
            <a:off x="66675" y="1660858"/>
            <a:ext cx="5183534" cy="3417478"/>
          </a:xfrm>
          <a:prstGeom prst="rect">
            <a:avLst/>
          </a:prstGeom>
        </p:spPr>
      </p:pic>
    </p:spTree>
    <p:extLst>
      <p:ext uri="{BB962C8B-B14F-4D97-AF65-F5344CB8AC3E}">
        <p14:creationId xmlns:p14="http://schemas.microsoft.com/office/powerpoint/2010/main" val="3738669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4">
          <a:extLst>
            <a:ext uri="{FF2B5EF4-FFF2-40B4-BE49-F238E27FC236}">
              <a16:creationId xmlns:a16="http://schemas.microsoft.com/office/drawing/2014/main" id="{59DD6486-8052-5BDF-4733-9E0C7A07BF1F}"/>
            </a:ext>
          </a:extLst>
        </p:cNvPr>
        <p:cNvGrpSpPr/>
        <p:nvPr/>
      </p:nvGrpSpPr>
      <p:grpSpPr>
        <a:xfrm>
          <a:off x="0" y="0"/>
          <a:ext cx="0" cy="0"/>
          <a:chOff x="0" y="0"/>
          <a:chExt cx="0" cy="0"/>
        </a:xfrm>
      </p:grpSpPr>
      <p:grpSp>
        <p:nvGrpSpPr>
          <p:cNvPr id="1723" name="Google Shape;1723;p49">
            <a:extLst>
              <a:ext uri="{FF2B5EF4-FFF2-40B4-BE49-F238E27FC236}">
                <a16:creationId xmlns:a16="http://schemas.microsoft.com/office/drawing/2014/main" id="{4D867644-7E11-D268-09EB-118D3D1C506B}"/>
              </a:ext>
            </a:extLst>
          </p:cNvPr>
          <p:cNvGrpSpPr/>
          <p:nvPr/>
        </p:nvGrpSpPr>
        <p:grpSpPr>
          <a:xfrm>
            <a:off x="6341136" y="4613307"/>
            <a:ext cx="70559" cy="69120"/>
            <a:chOff x="6341136" y="4613307"/>
            <a:chExt cx="70559" cy="69120"/>
          </a:xfrm>
        </p:grpSpPr>
        <p:sp>
          <p:nvSpPr>
            <p:cNvPr id="1724" name="Google Shape;1724;p49">
              <a:hlinkClick r:id="" action="ppaction://hlinkshowjump?jump=nextslide"/>
              <a:extLst>
                <a:ext uri="{FF2B5EF4-FFF2-40B4-BE49-F238E27FC236}">
                  <a16:creationId xmlns:a16="http://schemas.microsoft.com/office/drawing/2014/main" id="{83928301-73ED-30BF-7C77-7566ADBED47E}"/>
                </a:ext>
              </a:extLst>
            </p:cNvPr>
            <p:cNvSpPr/>
            <p:nvPr/>
          </p:nvSpPr>
          <p:spPr>
            <a:xfrm>
              <a:off x="6341136" y="4613307"/>
              <a:ext cx="60485" cy="69120"/>
            </a:xfrm>
            <a:custGeom>
              <a:avLst/>
              <a:gdLst/>
              <a:ahLst/>
              <a:cxnLst/>
              <a:rect l="l" t="t" r="r" b="b"/>
              <a:pathLst>
                <a:path w="9414" h="10758" extrusionOk="0">
                  <a:moveTo>
                    <a:pt x="0" y="0"/>
                  </a:moveTo>
                  <a:lnTo>
                    <a:pt x="0" y="10758"/>
                  </a:lnTo>
                  <a:lnTo>
                    <a:pt x="9413" y="52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a:hlinkClick r:id="" action="ppaction://hlinkshowjump?jump=nextslide"/>
              <a:extLst>
                <a:ext uri="{FF2B5EF4-FFF2-40B4-BE49-F238E27FC236}">
                  <a16:creationId xmlns:a16="http://schemas.microsoft.com/office/drawing/2014/main" id="{F2C7F3DE-61E5-ED1A-C43F-7BC176A84985}"/>
                </a:ext>
              </a:extLst>
            </p:cNvPr>
            <p:cNvSpPr/>
            <p:nvPr/>
          </p:nvSpPr>
          <p:spPr>
            <a:xfrm>
              <a:off x="6399450" y="4613307"/>
              <a:ext cx="12246" cy="69120"/>
            </a:xfrm>
            <a:custGeom>
              <a:avLst/>
              <a:gdLst/>
              <a:ahLst/>
              <a:cxnLst/>
              <a:rect l="l" t="t" r="r" b="b"/>
              <a:pathLst>
                <a:path w="1906" h="10758" extrusionOk="0">
                  <a:moveTo>
                    <a:pt x="1" y="0"/>
                  </a:moveTo>
                  <a:lnTo>
                    <a:pt x="1" y="10758"/>
                  </a:lnTo>
                  <a:lnTo>
                    <a:pt x="1906" y="10758"/>
                  </a:lnTo>
                  <a:lnTo>
                    <a:pt x="1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6" name="Google Shape;1726;p49">
            <a:extLst>
              <a:ext uri="{FF2B5EF4-FFF2-40B4-BE49-F238E27FC236}">
                <a16:creationId xmlns:a16="http://schemas.microsoft.com/office/drawing/2014/main" id="{C6CD6A60-553E-8073-D89B-0AC0F43846ED}"/>
              </a:ext>
            </a:extLst>
          </p:cNvPr>
          <p:cNvGrpSpPr/>
          <p:nvPr/>
        </p:nvGrpSpPr>
        <p:grpSpPr>
          <a:xfrm>
            <a:off x="5085640" y="4613307"/>
            <a:ext cx="71285" cy="69120"/>
            <a:chOff x="5085640" y="4613307"/>
            <a:chExt cx="71285" cy="69120"/>
          </a:xfrm>
        </p:grpSpPr>
        <p:sp>
          <p:nvSpPr>
            <p:cNvPr id="1727" name="Google Shape;1727;p49">
              <a:hlinkClick r:id="" action="ppaction://hlinkshowjump?jump=previousslide"/>
              <a:extLst>
                <a:ext uri="{FF2B5EF4-FFF2-40B4-BE49-F238E27FC236}">
                  <a16:creationId xmlns:a16="http://schemas.microsoft.com/office/drawing/2014/main" id="{9FC7A264-2546-9190-3ADF-61DCD719E42B}"/>
                </a:ext>
              </a:extLst>
            </p:cNvPr>
            <p:cNvSpPr/>
            <p:nvPr/>
          </p:nvSpPr>
          <p:spPr>
            <a:xfrm>
              <a:off x="5085640" y="4613307"/>
              <a:ext cx="12966" cy="69120"/>
            </a:xfrm>
            <a:custGeom>
              <a:avLst/>
              <a:gdLst/>
              <a:ahLst/>
              <a:cxnLst/>
              <a:rect l="l" t="t" r="r" b="b"/>
              <a:pathLst>
                <a:path w="2018" h="10758" extrusionOk="0">
                  <a:moveTo>
                    <a:pt x="0" y="0"/>
                  </a:moveTo>
                  <a:lnTo>
                    <a:pt x="0" y="10758"/>
                  </a:lnTo>
                  <a:lnTo>
                    <a:pt x="2017" y="10758"/>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9">
              <a:hlinkClick r:id="" action="ppaction://hlinkshowjump?jump=previousslide"/>
              <a:extLst>
                <a:ext uri="{FF2B5EF4-FFF2-40B4-BE49-F238E27FC236}">
                  <a16:creationId xmlns:a16="http://schemas.microsoft.com/office/drawing/2014/main" id="{7E216637-D2C1-6265-6DF9-27E4F3839C2D}"/>
                </a:ext>
              </a:extLst>
            </p:cNvPr>
            <p:cNvSpPr/>
            <p:nvPr/>
          </p:nvSpPr>
          <p:spPr>
            <a:xfrm>
              <a:off x="5096440" y="4613307"/>
              <a:ext cx="60485" cy="69120"/>
            </a:xfrm>
            <a:custGeom>
              <a:avLst/>
              <a:gdLst/>
              <a:ahLst/>
              <a:cxnLst/>
              <a:rect l="l" t="t" r="r" b="b"/>
              <a:pathLst>
                <a:path w="9414" h="10758" extrusionOk="0">
                  <a:moveTo>
                    <a:pt x="9413" y="0"/>
                  </a:moveTo>
                  <a:lnTo>
                    <a:pt x="0" y="5267"/>
                  </a:lnTo>
                  <a:lnTo>
                    <a:pt x="9413" y="10758"/>
                  </a:lnTo>
                  <a:lnTo>
                    <a:pt x="94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29" name="Google Shape;1729;p49">
            <a:extLst>
              <a:ext uri="{FF2B5EF4-FFF2-40B4-BE49-F238E27FC236}">
                <a16:creationId xmlns:a16="http://schemas.microsoft.com/office/drawing/2014/main" id="{E031E269-71BB-D3CC-D263-2754CC5F61AC}"/>
              </a:ext>
            </a:extLst>
          </p:cNvPr>
          <p:cNvCxnSpPr/>
          <p:nvPr/>
        </p:nvCxnSpPr>
        <p:spPr>
          <a:xfrm>
            <a:off x="2705200" y="4909513"/>
            <a:ext cx="6067500" cy="0"/>
          </a:xfrm>
          <a:prstGeom prst="straightConnector1">
            <a:avLst/>
          </a:prstGeom>
          <a:noFill/>
          <a:ln w="28575" cap="flat" cmpd="sng">
            <a:solidFill>
              <a:schemeClr val="lt1"/>
            </a:solidFill>
            <a:prstDash val="solid"/>
            <a:round/>
            <a:headEnd type="none" w="med" len="med"/>
            <a:tailEnd type="none" w="med" len="med"/>
          </a:ln>
        </p:spPr>
      </p:cxnSp>
      <p:sp>
        <p:nvSpPr>
          <p:cNvPr id="1730" name="Google Shape;1730;p49">
            <a:extLst>
              <a:ext uri="{FF2B5EF4-FFF2-40B4-BE49-F238E27FC236}">
                <a16:creationId xmlns:a16="http://schemas.microsoft.com/office/drawing/2014/main" id="{199CE172-5704-591D-713A-D40CF7253C9F}"/>
              </a:ext>
            </a:extLst>
          </p:cNvPr>
          <p:cNvSpPr/>
          <p:nvPr/>
        </p:nvSpPr>
        <p:spPr>
          <a:xfrm>
            <a:off x="5515764" y="4862825"/>
            <a:ext cx="89400" cy="8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31" name="Google Shape;1731;p49">
            <a:extLst>
              <a:ext uri="{FF2B5EF4-FFF2-40B4-BE49-F238E27FC236}">
                <a16:creationId xmlns:a16="http://schemas.microsoft.com/office/drawing/2014/main" id="{9ED50610-6305-FE2B-6E7E-879A8361CE44}"/>
              </a:ext>
            </a:extLst>
          </p:cNvPr>
          <p:cNvCxnSpPr>
            <a:endCxn id="1730" idx="2"/>
          </p:cNvCxnSpPr>
          <p:nvPr/>
        </p:nvCxnSpPr>
        <p:spPr>
          <a:xfrm rot="10800000" flipH="1">
            <a:off x="2705364" y="4907525"/>
            <a:ext cx="2810400" cy="2100"/>
          </a:xfrm>
          <a:prstGeom prst="straightConnector1">
            <a:avLst/>
          </a:prstGeom>
          <a:noFill/>
          <a:ln w="28575" cap="flat" cmpd="sng">
            <a:solidFill>
              <a:schemeClr val="accent1"/>
            </a:solidFill>
            <a:prstDash val="solid"/>
            <a:round/>
            <a:headEnd type="none" w="med" len="med"/>
            <a:tailEnd type="none" w="med" len="med"/>
          </a:ln>
        </p:spPr>
      </p:cxnSp>
      <p:sp>
        <p:nvSpPr>
          <p:cNvPr id="2" name="TextBox 1">
            <a:extLst>
              <a:ext uri="{FF2B5EF4-FFF2-40B4-BE49-F238E27FC236}">
                <a16:creationId xmlns:a16="http://schemas.microsoft.com/office/drawing/2014/main" id="{C7D9BF5B-1712-20C5-468A-CCCB0D50C2ED}"/>
              </a:ext>
            </a:extLst>
          </p:cNvPr>
          <p:cNvSpPr txBox="1"/>
          <p:nvPr/>
        </p:nvSpPr>
        <p:spPr>
          <a:xfrm>
            <a:off x="0" y="0"/>
            <a:ext cx="4192859" cy="369332"/>
          </a:xfrm>
          <a:prstGeom prst="rect">
            <a:avLst/>
          </a:prstGeom>
          <a:noFill/>
        </p:spPr>
        <p:txBody>
          <a:bodyPr wrap="square" rtlCol="0">
            <a:spAutoFit/>
          </a:bodyPr>
          <a:lstStyle/>
          <a:p>
            <a:r>
              <a:rPr lang="en-IN" sz="1800" b="1" dirty="0">
                <a:solidFill>
                  <a:schemeClr val="accent2">
                    <a:lumMod val="75000"/>
                  </a:schemeClr>
                </a:solidFill>
              </a:rPr>
              <a:t>Actual vs predicted streams </a:t>
            </a:r>
          </a:p>
        </p:txBody>
      </p:sp>
      <p:pic>
        <p:nvPicPr>
          <p:cNvPr id="4" name="Picture 3">
            <a:extLst>
              <a:ext uri="{FF2B5EF4-FFF2-40B4-BE49-F238E27FC236}">
                <a16:creationId xmlns:a16="http://schemas.microsoft.com/office/drawing/2014/main" id="{049B4939-8DA9-FA46-8827-1F0FE0292F64}"/>
              </a:ext>
            </a:extLst>
          </p:cNvPr>
          <p:cNvPicPr>
            <a:picLocks noChangeAspect="1"/>
          </p:cNvPicPr>
          <p:nvPr/>
        </p:nvPicPr>
        <p:blipFill>
          <a:blip r:embed="rId3"/>
          <a:stretch>
            <a:fillRect/>
          </a:stretch>
        </p:blipFill>
        <p:spPr>
          <a:xfrm>
            <a:off x="128746" y="2322228"/>
            <a:ext cx="4103459" cy="2669175"/>
          </a:xfrm>
          <a:prstGeom prst="rect">
            <a:avLst/>
          </a:prstGeom>
        </p:spPr>
      </p:pic>
      <p:pic>
        <p:nvPicPr>
          <p:cNvPr id="6" name="Picture 5">
            <a:extLst>
              <a:ext uri="{FF2B5EF4-FFF2-40B4-BE49-F238E27FC236}">
                <a16:creationId xmlns:a16="http://schemas.microsoft.com/office/drawing/2014/main" id="{04861E4C-263A-0CF8-AB6A-66796C35C708}"/>
              </a:ext>
            </a:extLst>
          </p:cNvPr>
          <p:cNvPicPr>
            <a:picLocks noChangeAspect="1"/>
          </p:cNvPicPr>
          <p:nvPr/>
        </p:nvPicPr>
        <p:blipFill>
          <a:blip r:embed="rId4"/>
          <a:stretch>
            <a:fillRect/>
          </a:stretch>
        </p:blipFill>
        <p:spPr>
          <a:xfrm>
            <a:off x="4321606" y="216471"/>
            <a:ext cx="4748054" cy="4774932"/>
          </a:xfrm>
          <a:prstGeom prst="rect">
            <a:avLst/>
          </a:prstGeom>
        </p:spPr>
      </p:pic>
      <p:pic>
        <p:nvPicPr>
          <p:cNvPr id="8" name="Picture 7">
            <a:extLst>
              <a:ext uri="{FF2B5EF4-FFF2-40B4-BE49-F238E27FC236}">
                <a16:creationId xmlns:a16="http://schemas.microsoft.com/office/drawing/2014/main" id="{923DBF7B-AE5D-E040-BEF3-C93B93A055F3}"/>
              </a:ext>
            </a:extLst>
          </p:cNvPr>
          <p:cNvPicPr>
            <a:picLocks noChangeAspect="1"/>
          </p:cNvPicPr>
          <p:nvPr/>
        </p:nvPicPr>
        <p:blipFill>
          <a:blip r:embed="rId5"/>
          <a:srcRect r="31673"/>
          <a:stretch/>
        </p:blipFill>
        <p:spPr>
          <a:xfrm>
            <a:off x="128746" y="369332"/>
            <a:ext cx="4103459" cy="1808873"/>
          </a:xfrm>
          <a:prstGeom prst="rect">
            <a:avLst/>
          </a:prstGeom>
        </p:spPr>
      </p:pic>
    </p:spTree>
    <p:extLst>
      <p:ext uri="{BB962C8B-B14F-4D97-AF65-F5344CB8AC3E}">
        <p14:creationId xmlns:p14="http://schemas.microsoft.com/office/powerpoint/2010/main" val="2483227304"/>
      </p:ext>
    </p:extLst>
  </p:cSld>
  <p:clrMapOvr>
    <a:masterClrMapping/>
  </p:clrMapOvr>
</p:sld>
</file>

<file path=ppt/theme/theme1.xml><?xml version="1.0" encoding="utf-8"?>
<a:theme xmlns:a="http://schemas.openxmlformats.org/drawingml/2006/main" name="Music App Interface Pitch Deck by Slidesgo">
  <a:themeElements>
    <a:clrScheme name="Simple Light">
      <a:dk1>
        <a:srgbClr val="17162E"/>
      </a:dk1>
      <a:lt1>
        <a:srgbClr val="FFFFFF"/>
      </a:lt1>
      <a:dk2>
        <a:srgbClr val="2A2747"/>
      </a:dk2>
      <a:lt2>
        <a:srgbClr val="A9F5B4"/>
      </a:lt2>
      <a:accent1>
        <a:srgbClr val="88C591"/>
      </a:accent1>
      <a:accent2>
        <a:srgbClr val="D5F979"/>
      </a:accent2>
      <a:accent3>
        <a:srgbClr val="A9F5B4"/>
      </a:accent3>
      <a:accent4>
        <a:srgbClr val="88C591"/>
      </a:accent4>
      <a:accent5>
        <a:srgbClr val="D5F979"/>
      </a:accent5>
      <a:accent6>
        <a:srgbClr val="A9F5B4"/>
      </a:accent6>
      <a:hlink>
        <a:srgbClr val="D5F97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652</Words>
  <Application>Microsoft Office PowerPoint</Application>
  <PresentationFormat>On-screen Show (16:9)</PresentationFormat>
  <Paragraphs>66</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Poppins Medium</vt:lpstr>
      <vt:lpstr>Poppins Light</vt:lpstr>
      <vt:lpstr>Arial Unicode MS</vt:lpstr>
      <vt:lpstr>Poppins</vt:lpstr>
      <vt:lpstr>Poppins SemiBold</vt:lpstr>
      <vt:lpstr>Courier New</vt:lpstr>
      <vt:lpstr>Arial</vt:lpstr>
      <vt:lpstr>Music App Interface Pitch Deck by Slidesgo</vt:lpstr>
      <vt:lpstr>SPOTIFY’S  HIT ANALYSIS</vt:lpstr>
      <vt:lpstr>Introduction</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SAKSHI</dc:creator>
  <cp:lastModifiedBy>Pucha Sakshi</cp:lastModifiedBy>
  <cp:revision>1</cp:revision>
  <dcterms:modified xsi:type="dcterms:W3CDTF">2024-11-12T16:41:27Z</dcterms:modified>
</cp:coreProperties>
</file>