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4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7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1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8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1D99-5F41-4816-B35E-FC3FD4F9563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68DF9-4CE6-413D-A46E-06C8BEB62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PUZZLES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2: What could be the size of a team that includes A?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(a) 2 or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(b) 2 or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(c) 3 or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(d) Only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(e) Only 4</a:t>
            </a:r>
          </a:p>
        </p:txBody>
      </p:sp>
    </p:spTree>
    <p:extLst>
      <p:ext uri="{BB962C8B-B14F-4D97-AF65-F5344CB8AC3E}">
        <p14:creationId xmlns:p14="http://schemas.microsoft.com/office/powerpoint/2010/main" val="10354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3: In how many ways a team can be constituted so that the team includes D?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(a)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(b) 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(c) 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(d)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(e) 6</a:t>
            </a:r>
          </a:p>
        </p:txBody>
      </p:sp>
    </p:spTree>
    <p:extLst>
      <p:ext uri="{BB962C8B-B14F-4D97-AF65-F5344CB8AC3E}">
        <p14:creationId xmlns:p14="http://schemas.microsoft.com/office/powerpoint/2010/main" val="36475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4: Who cannot be a member of a team of size 3?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(a) 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(b)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(c) 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(d) 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(e) F</a:t>
            </a:r>
          </a:p>
        </p:txBody>
      </p:sp>
    </p:spTree>
    <p:extLst>
      <p:ext uri="{BB962C8B-B14F-4D97-AF65-F5344CB8AC3E}">
        <p14:creationId xmlns:p14="http://schemas.microsoft.com/office/powerpoint/2010/main" val="44360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Question 5: Who can be a member of a team of size 5?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(a) 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(b) 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(c) 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(d) 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(e) G</a:t>
            </a:r>
          </a:p>
        </p:txBody>
      </p:sp>
    </p:spTree>
    <p:extLst>
      <p:ext uri="{BB962C8B-B14F-4D97-AF65-F5344CB8AC3E}">
        <p14:creationId xmlns:p14="http://schemas.microsoft.com/office/powerpoint/2010/main" val="196726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534400" cy="6705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Rama and Mohan are a married couple having two daughters named </a:t>
            </a:r>
            <a:r>
              <a:rPr lang="en-US" dirty="0" err="1"/>
              <a:t>Smita</a:t>
            </a:r>
            <a:r>
              <a:rPr lang="en-US" dirty="0"/>
              <a:t> and </a:t>
            </a:r>
            <a:r>
              <a:rPr lang="en-US" dirty="0" err="1"/>
              <a:t>Devika</a:t>
            </a:r>
            <a:r>
              <a:rPr lang="en-US" dirty="0"/>
              <a:t>. </a:t>
            </a:r>
            <a:r>
              <a:rPr lang="en-US" dirty="0" err="1"/>
              <a:t>Devika</a:t>
            </a:r>
            <a:r>
              <a:rPr lang="en-US" dirty="0"/>
              <a:t> is married to </a:t>
            </a:r>
            <a:r>
              <a:rPr lang="en-US" dirty="0" err="1"/>
              <a:t>Aman</a:t>
            </a:r>
            <a:r>
              <a:rPr lang="en-US" dirty="0"/>
              <a:t> who is the son of </a:t>
            </a:r>
            <a:r>
              <a:rPr lang="en-US" dirty="0" err="1"/>
              <a:t>Madhu</a:t>
            </a:r>
            <a:r>
              <a:rPr lang="en-US" dirty="0"/>
              <a:t> and </a:t>
            </a:r>
            <a:r>
              <a:rPr lang="en-US" dirty="0" err="1"/>
              <a:t>Jeewan</a:t>
            </a:r>
            <a:r>
              <a:rPr lang="en-US" dirty="0"/>
              <a:t>. </a:t>
            </a:r>
            <a:r>
              <a:rPr lang="en-US" dirty="0" err="1"/>
              <a:t>Romila</a:t>
            </a:r>
            <a:r>
              <a:rPr lang="en-US" dirty="0"/>
              <a:t> is the daughter of </a:t>
            </a:r>
            <a:r>
              <a:rPr lang="en-US" dirty="0" err="1"/>
              <a:t>Aman</a:t>
            </a:r>
            <a:r>
              <a:rPr lang="en-US" dirty="0"/>
              <a:t>. Krishna who is </a:t>
            </a:r>
            <a:r>
              <a:rPr lang="en-US" dirty="0" err="1"/>
              <a:t>Aman’s</a:t>
            </a:r>
            <a:r>
              <a:rPr lang="en-US" dirty="0"/>
              <a:t> sister is married to Sunil and has two sons </a:t>
            </a:r>
            <a:r>
              <a:rPr lang="en-US" dirty="0" err="1"/>
              <a:t>Anuj</a:t>
            </a:r>
            <a:r>
              <a:rPr lang="en-US" dirty="0"/>
              <a:t> and </a:t>
            </a:r>
            <a:r>
              <a:rPr lang="en-US" dirty="0" err="1"/>
              <a:t>Ankur</a:t>
            </a:r>
            <a:r>
              <a:rPr lang="en-US" dirty="0"/>
              <a:t>. </a:t>
            </a:r>
            <a:r>
              <a:rPr lang="en-US" dirty="0" err="1"/>
              <a:t>Ankur</a:t>
            </a:r>
            <a:r>
              <a:rPr lang="en-US" dirty="0"/>
              <a:t> is the grandson of </a:t>
            </a:r>
            <a:r>
              <a:rPr lang="en-US" dirty="0" err="1"/>
              <a:t>Madhu</a:t>
            </a:r>
            <a:r>
              <a:rPr lang="en-US" dirty="0"/>
              <a:t> and </a:t>
            </a:r>
            <a:r>
              <a:rPr lang="en-US" dirty="0" err="1"/>
              <a:t>Jeewan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31. </a:t>
            </a:r>
            <a:r>
              <a:rPr lang="en-US" dirty="0"/>
              <a:t>How is Krishna related to </a:t>
            </a:r>
            <a:r>
              <a:rPr lang="en-US" dirty="0" err="1"/>
              <a:t>Devika</a:t>
            </a:r>
            <a:r>
              <a:rPr lang="en-US" dirty="0"/>
              <a:t> ?</a:t>
            </a:r>
          </a:p>
          <a:p>
            <a:pPr marL="0" indent="0">
              <a:buNone/>
            </a:pPr>
            <a:r>
              <a:rPr lang="en-US" dirty="0"/>
              <a:t>(a) Sister-in-law (b) </a:t>
            </a:r>
            <a:r>
              <a:rPr lang="en-US" dirty="0" smtClean="0"/>
              <a:t>Sister  (</a:t>
            </a:r>
            <a:r>
              <a:rPr lang="en-US" dirty="0"/>
              <a:t>c) Aunt (d) None of these</a:t>
            </a:r>
          </a:p>
          <a:p>
            <a:pPr marL="0" indent="0">
              <a:buNone/>
            </a:pPr>
            <a:r>
              <a:rPr lang="en-US" b="1" dirty="0"/>
              <a:t>32. </a:t>
            </a:r>
            <a:r>
              <a:rPr lang="en-US" dirty="0"/>
              <a:t>What is the relationship between </a:t>
            </a:r>
            <a:r>
              <a:rPr lang="en-US" dirty="0" err="1"/>
              <a:t>Anuj</a:t>
            </a:r>
            <a:r>
              <a:rPr lang="en-US" dirty="0"/>
              <a:t> and </a:t>
            </a:r>
            <a:r>
              <a:rPr lang="en-US" dirty="0" err="1"/>
              <a:t>Romila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smtClean="0"/>
              <a:t>(a) Uncle </a:t>
            </a:r>
            <a:r>
              <a:rPr lang="en-US" dirty="0"/>
              <a:t>– Niece (b) Father – </a:t>
            </a:r>
            <a:r>
              <a:rPr lang="en-US" dirty="0" smtClean="0"/>
              <a:t>Daughter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c) Husband – Wife (d) Cousins</a:t>
            </a:r>
          </a:p>
          <a:p>
            <a:pPr marL="0" indent="0">
              <a:buNone/>
            </a:pPr>
            <a:r>
              <a:rPr lang="en-US" b="1" dirty="0"/>
              <a:t>33. </a:t>
            </a:r>
            <a:r>
              <a:rPr lang="en-US" dirty="0"/>
              <a:t>Which of the following is true ?</a:t>
            </a:r>
          </a:p>
          <a:p>
            <a:pPr marL="514350" indent="-514350">
              <a:buAutoNum type="alphaLcParenBoth"/>
            </a:pPr>
            <a:r>
              <a:rPr lang="en-US" dirty="0" err="1" smtClean="0"/>
              <a:t>Anuj</a:t>
            </a:r>
            <a:r>
              <a:rPr lang="en-US" dirty="0" smtClean="0"/>
              <a:t> </a:t>
            </a:r>
            <a:r>
              <a:rPr lang="en-US" dirty="0"/>
              <a:t>is the son of </a:t>
            </a:r>
            <a:r>
              <a:rPr lang="en-US" dirty="0" err="1"/>
              <a:t>Smita</a:t>
            </a:r>
            <a:r>
              <a:rPr lang="en-US" dirty="0" smtClean="0"/>
              <a:t>. 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err="1"/>
              <a:t>Romila</a:t>
            </a:r>
            <a:r>
              <a:rPr lang="en-US" dirty="0"/>
              <a:t> is the cousin of Krishna.</a:t>
            </a:r>
          </a:p>
          <a:p>
            <a:pPr marL="0" indent="0">
              <a:buNone/>
            </a:pPr>
            <a:r>
              <a:rPr lang="en-US" dirty="0"/>
              <a:t>(c) </a:t>
            </a:r>
            <a:r>
              <a:rPr lang="en-US" dirty="0" err="1"/>
              <a:t>Madhu</a:t>
            </a:r>
            <a:r>
              <a:rPr lang="en-US" dirty="0"/>
              <a:t> is Sunil’s mother-in-law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d) </a:t>
            </a:r>
            <a:r>
              <a:rPr lang="en-US" dirty="0" err="1"/>
              <a:t>Jeewan</a:t>
            </a:r>
            <a:r>
              <a:rPr lang="en-US" dirty="0"/>
              <a:t> is </a:t>
            </a:r>
            <a:r>
              <a:rPr lang="en-US" dirty="0" err="1"/>
              <a:t>Devika’s</a:t>
            </a:r>
            <a:r>
              <a:rPr lang="en-US" dirty="0"/>
              <a:t> maternal uncle.</a:t>
            </a:r>
          </a:p>
        </p:txBody>
      </p:sp>
    </p:spTree>
    <p:extLst>
      <p:ext uri="{BB962C8B-B14F-4D97-AF65-F5344CB8AC3E}">
        <p14:creationId xmlns:p14="http://schemas.microsoft.com/office/powerpoint/2010/main" val="9133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686800" cy="67818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400" dirty="0"/>
              <a:t>A, B, C, D and E are members of the same family. There are two fathers, two sons, two wives, three males and two females. The teacher was the wife of a lawyer who was the son of a doctor. E is not a male, neither also a wife of a professional. C is the youngest person in the family and D is the eldest. B is a male.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41</a:t>
            </a:r>
            <a:r>
              <a:rPr lang="en-US" sz="2400" b="1" dirty="0"/>
              <a:t>. </a:t>
            </a:r>
            <a:r>
              <a:rPr lang="en-US" sz="2400" dirty="0"/>
              <a:t>How is D related to E ?</a:t>
            </a:r>
          </a:p>
          <a:p>
            <a:pPr marL="0" indent="0">
              <a:buNone/>
            </a:pPr>
            <a:r>
              <a:rPr lang="en-US" sz="2400" dirty="0"/>
              <a:t>(a) Husband (b) </a:t>
            </a:r>
            <a:r>
              <a:rPr lang="en-US" sz="2400" dirty="0" smtClean="0"/>
              <a:t>Son (</a:t>
            </a:r>
            <a:r>
              <a:rPr lang="en-US" sz="2400" dirty="0"/>
              <a:t>c) Father (d) Wife</a:t>
            </a:r>
          </a:p>
          <a:p>
            <a:pPr marL="0" indent="0">
              <a:buNone/>
            </a:pPr>
            <a:r>
              <a:rPr lang="en-US" sz="2400" b="1" dirty="0"/>
              <a:t>42. </a:t>
            </a:r>
            <a:r>
              <a:rPr lang="en-US" sz="2400" dirty="0"/>
              <a:t>Who are the females in the group ?</a:t>
            </a:r>
          </a:p>
          <a:p>
            <a:pPr marL="0" indent="0">
              <a:buNone/>
            </a:pPr>
            <a:r>
              <a:rPr lang="en-US" sz="2400" dirty="0"/>
              <a:t>(a) C and E (b) C and </a:t>
            </a:r>
            <a:r>
              <a:rPr lang="en-US" sz="2400" dirty="0" smtClean="0"/>
              <a:t>D (</a:t>
            </a:r>
            <a:r>
              <a:rPr lang="en-US" sz="2400" dirty="0"/>
              <a:t>c) E and A (d) D and E</a:t>
            </a:r>
          </a:p>
          <a:p>
            <a:pPr marL="0" indent="0">
              <a:buNone/>
            </a:pPr>
            <a:r>
              <a:rPr lang="en-US" sz="2400" b="1" dirty="0"/>
              <a:t>43. </a:t>
            </a:r>
            <a:r>
              <a:rPr lang="en-US" sz="2400" dirty="0"/>
              <a:t>Whose wife is the teacher ?</a:t>
            </a:r>
          </a:p>
          <a:p>
            <a:pPr marL="0" indent="0">
              <a:buNone/>
            </a:pPr>
            <a:r>
              <a:rPr lang="en-US" sz="2400" dirty="0"/>
              <a:t>(a) C (b) </a:t>
            </a:r>
            <a:r>
              <a:rPr lang="en-US" sz="2400" dirty="0" smtClean="0"/>
              <a:t>D  (c</a:t>
            </a:r>
            <a:r>
              <a:rPr lang="en-US" sz="2400" dirty="0"/>
              <a:t>) A (d) 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80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/>
              <a:t>5 </a:t>
            </a:r>
            <a:r>
              <a:rPr lang="en-US" sz="2700" dirty="0"/>
              <a:t>students </a:t>
            </a:r>
            <a:r>
              <a:rPr lang="en-US" sz="2700" dirty="0" err="1"/>
              <a:t>Anubhav</a:t>
            </a:r>
            <a:r>
              <a:rPr lang="en-US" sz="2700" dirty="0"/>
              <a:t>, </a:t>
            </a:r>
            <a:r>
              <a:rPr lang="en-US" sz="2700" dirty="0" err="1"/>
              <a:t>Bipin</a:t>
            </a:r>
            <a:r>
              <a:rPr lang="en-US" sz="2700" dirty="0"/>
              <a:t>, </a:t>
            </a:r>
            <a:r>
              <a:rPr lang="en-US" sz="2700" dirty="0" err="1"/>
              <a:t>Charu</a:t>
            </a:r>
            <a:r>
              <a:rPr lang="en-US" sz="2700" dirty="0"/>
              <a:t>, </a:t>
            </a:r>
            <a:r>
              <a:rPr lang="en-US" sz="2700" dirty="0" err="1"/>
              <a:t>Dheeraj</a:t>
            </a:r>
            <a:r>
              <a:rPr lang="en-US" sz="2700" dirty="0"/>
              <a:t> and </a:t>
            </a:r>
            <a:r>
              <a:rPr lang="en-US" sz="2700" dirty="0" err="1"/>
              <a:t>Eklavya</a:t>
            </a:r>
            <a:r>
              <a:rPr lang="en-US" sz="2700" dirty="0"/>
              <a:t> were seated in a row to take a Mock Test. Each person belonged to a different branch of Engineering from CS</a:t>
            </a:r>
            <a:r>
              <a:rPr lang="en-US" sz="2700" dirty="0" smtClean="0"/>
              <a:t>, ME, EC, EE and </a:t>
            </a:r>
            <a:r>
              <a:rPr lang="en-US" sz="2700" dirty="0"/>
              <a:t>CE. Further conditions are as follows </a:t>
            </a:r>
            <a:r>
              <a:rPr lang="en-US" sz="2700" dirty="0" smtClean="0"/>
              <a:t>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1.   </a:t>
            </a:r>
            <a:r>
              <a:rPr lang="en-US" sz="2500" dirty="0" err="1"/>
              <a:t>Charu’s</a:t>
            </a:r>
            <a:r>
              <a:rPr lang="en-US" sz="2500" dirty="0"/>
              <a:t> branch is EC and she is not seated at either ends.</a:t>
            </a:r>
          </a:p>
          <a:p>
            <a:pPr marL="0" indent="0">
              <a:buNone/>
            </a:pPr>
            <a:r>
              <a:rPr lang="en-US" sz="2500" dirty="0"/>
              <a:t>2.  </a:t>
            </a:r>
            <a:r>
              <a:rPr lang="en-US" sz="2500" dirty="0" smtClean="0"/>
              <a:t>The </a:t>
            </a:r>
            <a:r>
              <a:rPr lang="en-US" sz="2500" dirty="0"/>
              <a:t>person with CE specialization is 2</a:t>
            </a:r>
            <a:r>
              <a:rPr lang="en-US" sz="2500" baseline="30000" dirty="0"/>
              <a:t>nd</a:t>
            </a:r>
            <a:r>
              <a:rPr lang="en-US" sz="2500" dirty="0"/>
              <a:t> to the right of </a:t>
            </a:r>
            <a:r>
              <a:rPr lang="en-US" sz="2500" dirty="0" err="1" smtClean="0"/>
              <a:t>Dheeraj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3.   </a:t>
            </a:r>
            <a:r>
              <a:rPr lang="en-US" sz="2500" dirty="0" err="1"/>
              <a:t>Bipin’s</a:t>
            </a:r>
            <a:r>
              <a:rPr lang="en-US" sz="2500" dirty="0"/>
              <a:t> branch is neither ME nor CS.</a:t>
            </a:r>
          </a:p>
          <a:p>
            <a:pPr marL="0" indent="0">
              <a:buNone/>
            </a:pPr>
            <a:r>
              <a:rPr lang="en-US" sz="2500" dirty="0"/>
              <a:t>4.   </a:t>
            </a:r>
            <a:r>
              <a:rPr lang="en-US" sz="2500" dirty="0" err="1"/>
              <a:t>Ekalvya</a:t>
            </a:r>
            <a:r>
              <a:rPr lang="en-US" sz="2500" dirty="0"/>
              <a:t> is at the extreme </a:t>
            </a:r>
            <a:r>
              <a:rPr lang="en-US" sz="2500" dirty="0" smtClean="0"/>
              <a:t>left of </a:t>
            </a:r>
            <a:r>
              <a:rPr lang="en-US" sz="2500" dirty="0"/>
              <a:t>the arrangement.</a:t>
            </a:r>
          </a:p>
          <a:p>
            <a:pPr marL="0" indent="0">
              <a:buNone/>
            </a:pPr>
            <a:r>
              <a:rPr lang="en-US" sz="2500" dirty="0"/>
              <a:t>5.   The person with ME specialization is at the middle position.</a:t>
            </a:r>
          </a:p>
          <a:p>
            <a:pPr marL="0" indent="0">
              <a:buNone/>
            </a:pPr>
            <a:r>
              <a:rPr lang="en-US" sz="2500" dirty="0"/>
              <a:t>6.   The Electrical Engineer is to the immediate left of </a:t>
            </a:r>
            <a:r>
              <a:rPr lang="en-US" sz="2500" dirty="0" err="1"/>
              <a:t>Bipin</a:t>
            </a:r>
            <a:r>
              <a:rPr lang="en-US" sz="2500" dirty="0"/>
              <a:t>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4728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6324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Q17 : Who is the person with EE specialization?</a:t>
            </a:r>
          </a:p>
          <a:p>
            <a:pPr marL="0" indent="0">
              <a:buNone/>
            </a:pPr>
            <a:r>
              <a:rPr lang="en-US" sz="2500" dirty="0"/>
              <a:t>a.    </a:t>
            </a:r>
            <a:r>
              <a:rPr lang="en-US" sz="2500" dirty="0" err="1"/>
              <a:t>Bipin</a:t>
            </a:r>
            <a:r>
              <a:rPr lang="en-US" sz="2500" dirty="0"/>
              <a:t>                 b. </a:t>
            </a:r>
            <a:r>
              <a:rPr lang="en-US" sz="2500" dirty="0" err="1"/>
              <a:t>Eklavya</a:t>
            </a:r>
            <a:r>
              <a:rPr lang="en-US" sz="2500" dirty="0"/>
              <a:t>             c. </a:t>
            </a:r>
            <a:r>
              <a:rPr lang="en-US" sz="2500" dirty="0" err="1"/>
              <a:t>Anubhav</a:t>
            </a:r>
            <a:r>
              <a:rPr lang="en-US" sz="2500" dirty="0"/>
              <a:t>            d. </a:t>
            </a:r>
            <a:r>
              <a:rPr lang="en-US" sz="2500" dirty="0" smtClean="0"/>
              <a:t>CBD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Q18 : What is the specialization of the person sitting 4</a:t>
            </a:r>
            <a:r>
              <a:rPr lang="en-US" sz="2500" baseline="30000" dirty="0"/>
              <a:t>th</a:t>
            </a:r>
            <a:r>
              <a:rPr lang="en-US" sz="2500" dirty="0"/>
              <a:t> from the left of the arrangement?</a:t>
            </a:r>
          </a:p>
          <a:p>
            <a:pPr marL="0" indent="0">
              <a:buNone/>
            </a:pPr>
            <a:r>
              <a:rPr lang="en-US" sz="2500" dirty="0"/>
              <a:t>a.    EE                    b. EC                     c. CS                     d. CBD</a:t>
            </a:r>
          </a:p>
          <a:p>
            <a:pPr marL="0" indent="0">
              <a:buNone/>
            </a:pPr>
            <a:r>
              <a:rPr lang="en-US" sz="2500" dirty="0" smtClean="0"/>
              <a:t>Q19 </a:t>
            </a:r>
            <a:r>
              <a:rPr lang="en-US" sz="2500" dirty="0"/>
              <a:t>: Which of the following is true about the position of </a:t>
            </a:r>
            <a:r>
              <a:rPr lang="en-US" sz="2500" dirty="0" smtClean="0"/>
              <a:t>	</a:t>
            </a:r>
            <a:r>
              <a:rPr lang="en-US" sz="2500" dirty="0" err="1" smtClean="0"/>
              <a:t>Ekalvya</a:t>
            </a:r>
            <a:r>
              <a:rPr lang="en-US" sz="2500" dirty="0"/>
              <a:t>?</a:t>
            </a:r>
          </a:p>
          <a:p>
            <a:pPr marL="0" indent="0">
              <a:buNone/>
            </a:pPr>
            <a:r>
              <a:rPr lang="en-US" sz="2500" dirty="0"/>
              <a:t>a.    To the immediate right of </a:t>
            </a:r>
            <a:r>
              <a:rPr lang="en-US" sz="2500" dirty="0" err="1"/>
              <a:t>Dheeraj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b.    2</a:t>
            </a:r>
            <a:r>
              <a:rPr lang="en-US" sz="2500" baseline="30000" dirty="0"/>
              <a:t>nd</a:t>
            </a:r>
            <a:r>
              <a:rPr lang="en-US" sz="2500" dirty="0"/>
              <a:t> to the </a:t>
            </a:r>
            <a:r>
              <a:rPr lang="en-US" sz="2500" dirty="0" smtClean="0"/>
              <a:t>left </a:t>
            </a:r>
            <a:r>
              <a:rPr lang="en-US" sz="2500" dirty="0"/>
              <a:t>of </a:t>
            </a:r>
            <a:r>
              <a:rPr lang="en-US" sz="2500" dirty="0" err="1"/>
              <a:t>Anubhav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c.    To the immediate </a:t>
            </a:r>
            <a:r>
              <a:rPr lang="en-US" sz="2500" dirty="0" smtClean="0"/>
              <a:t>left </a:t>
            </a:r>
            <a:r>
              <a:rPr lang="en-US" sz="2500" dirty="0"/>
              <a:t>of </a:t>
            </a:r>
            <a:r>
              <a:rPr lang="en-US" sz="2500" dirty="0" err="1"/>
              <a:t>Charu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r>
              <a:rPr lang="en-US" sz="2500" dirty="0"/>
              <a:t>d.   2</a:t>
            </a:r>
            <a:r>
              <a:rPr lang="en-US" sz="2500" baseline="30000" dirty="0"/>
              <a:t>nd</a:t>
            </a:r>
            <a:r>
              <a:rPr lang="en-US" sz="2500" dirty="0"/>
              <a:t> to the </a:t>
            </a:r>
            <a:r>
              <a:rPr lang="en-US" sz="2500" dirty="0" smtClean="0"/>
              <a:t>left </a:t>
            </a:r>
            <a:r>
              <a:rPr lang="en-US" sz="2500" dirty="0"/>
              <a:t>of </a:t>
            </a:r>
            <a:r>
              <a:rPr lang="en-US" sz="2500" dirty="0" err="1"/>
              <a:t>Bipin</a:t>
            </a:r>
            <a:r>
              <a:rPr lang="en-US" sz="2500" dirty="0" smtClean="0"/>
              <a:t>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Q20 : Who is the person specializing in ME?</a:t>
            </a:r>
          </a:p>
          <a:p>
            <a:pPr marL="0" indent="0">
              <a:buNone/>
            </a:pPr>
            <a:r>
              <a:rPr lang="en-US" sz="2500" dirty="0" err="1"/>
              <a:t>Dheeraj</a:t>
            </a:r>
            <a:r>
              <a:rPr lang="en-US" sz="2500" dirty="0"/>
              <a:t>                 b. </a:t>
            </a:r>
            <a:r>
              <a:rPr lang="en-US" sz="2500" dirty="0" err="1"/>
              <a:t>Bipin</a:t>
            </a:r>
            <a:r>
              <a:rPr lang="en-US" sz="2500" dirty="0"/>
              <a:t>                  c. </a:t>
            </a:r>
            <a:r>
              <a:rPr lang="en-US" sz="2500" dirty="0" err="1"/>
              <a:t>Ekalvya</a:t>
            </a:r>
            <a:r>
              <a:rPr lang="en-US" sz="2500" dirty="0"/>
              <a:t>             d. </a:t>
            </a:r>
            <a:r>
              <a:rPr lang="en-US" sz="2500" dirty="0" err="1"/>
              <a:t>Anubhav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3612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A, B, C, D, E, F, G and H are sitting around a circle facing the </a:t>
            </a:r>
            <a:r>
              <a:rPr lang="en-US" sz="2600" dirty="0" err="1"/>
              <a:t>centre</a:t>
            </a:r>
            <a:r>
              <a:rPr lang="en-US" sz="2600" dirty="0"/>
              <a:t> but not necessarily in the same order. Each of them has a relationship with A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G </a:t>
            </a:r>
            <a:r>
              <a:rPr lang="en-US" sz="2600" dirty="0"/>
              <a:t>is sitting second to the left of father of A. </a:t>
            </a:r>
            <a:endParaRPr lang="en-US" sz="2600" dirty="0" smtClean="0"/>
          </a:p>
          <a:p>
            <a:r>
              <a:rPr lang="en-US" sz="2600" dirty="0" smtClean="0"/>
              <a:t>F </a:t>
            </a:r>
            <a:r>
              <a:rPr lang="en-US" sz="2600" dirty="0"/>
              <a:t>is immediate neighbor of A. </a:t>
            </a:r>
            <a:endParaRPr lang="en-US" sz="2600" dirty="0" smtClean="0"/>
          </a:p>
          <a:p>
            <a:r>
              <a:rPr lang="en-US" sz="2600" dirty="0" smtClean="0"/>
              <a:t>D</a:t>
            </a:r>
            <a:r>
              <a:rPr lang="en-US" sz="2600" dirty="0"/>
              <a:t>, mother of A is sitting opposite to the sister of A. </a:t>
            </a:r>
            <a:endParaRPr lang="en-US" sz="2600" dirty="0" smtClean="0"/>
          </a:p>
          <a:p>
            <a:r>
              <a:rPr lang="en-US" sz="2600" dirty="0" smtClean="0"/>
              <a:t>B who is the son of A </a:t>
            </a:r>
            <a:r>
              <a:rPr lang="en-US" sz="2600" dirty="0"/>
              <a:t>is sitting to the immediate right of wife of A. </a:t>
            </a:r>
            <a:endParaRPr lang="en-US" sz="2600" dirty="0" smtClean="0"/>
          </a:p>
          <a:p>
            <a:r>
              <a:rPr lang="en-US" sz="2600" dirty="0" smtClean="0"/>
              <a:t>E </a:t>
            </a:r>
            <a:r>
              <a:rPr lang="en-US" sz="2600" dirty="0"/>
              <a:t>who is a male is sitting second to the right of mother of C. </a:t>
            </a:r>
            <a:endParaRPr lang="en-US" sz="2600" dirty="0" smtClean="0"/>
          </a:p>
          <a:p>
            <a:r>
              <a:rPr lang="en-US" sz="2600" dirty="0" smtClean="0"/>
              <a:t>Brother </a:t>
            </a:r>
            <a:r>
              <a:rPr lang="en-US" sz="2600" dirty="0"/>
              <a:t>of A is sitting third to right of B. </a:t>
            </a:r>
            <a:endParaRPr lang="en-US" sz="2600" dirty="0" smtClean="0"/>
          </a:p>
          <a:p>
            <a:r>
              <a:rPr lang="en-US" sz="2600" dirty="0" smtClean="0"/>
              <a:t>Daughter </a:t>
            </a:r>
            <a:r>
              <a:rPr lang="en-US" sz="2600" dirty="0"/>
              <a:t>of A is sitting to third to right of sister of A. </a:t>
            </a:r>
            <a:endParaRPr lang="en-US" sz="2600" dirty="0" smtClean="0"/>
          </a:p>
          <a:p>
            <a:r>
              <a:rPr lang="en-US" sz="2600" dirty="0" smtClean="0"/>
              <a:t>A </a:t>
            </a:r>
            <a:r>
              <a:rPr lang="en-US" sz="2600" dirty="0"/>
              <a:t>is sitting second to the right of daughter of E. </a:t>
            </a:r>
            <a:endParaRPr lang="en-US" sz="2600" dirty="0" smtClean="0"/>
          </a:p>
          <a:p>
            <a:r>
              <a:rPr lang="en-US" sz="2600" dirty="0" smtClean="0"/>
              <a:t>E </a:t>
            </a:r>
            <a:r>
              <a:rPr lang="en-US" sz="2600" dirty="0"/>
              <a:t>is sitting to the immediate left of sister of A.</a:t>
            </a:r>
          </a:p>
        </p:txBody>
      </p:sp>
    </p:spTree>
    <p:extLst>
      <p:ext uri="{BB962C8B-B14F-4D97-AF65-F5344CB8AC3E}">
        <p14:creationId xmlns:p14="http://schemas.microsoft.com/office/powerpoint/2010/main" val="23964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629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/>
              <a:t>1. Who </a:t>
            </a:r>
            <a:r>
              <a:rPr lang="en-US" sz="2600" dirty="0"/>
              <a:t>is the mother of H?</a:t>
            </a:r>
          </a:p>
          <a:p>
            <a:pPr marL="0" indent="0">
              <a:buNone/>
            </a:pPr>
            <a:r>
              <a:rPr lang="en-US" sz="2600" dirty="0"/>
              <a:t>A) </a:t>
            </a:r>
            <a:r>
              <a:rPr lang="en-US" sz="2600" dirty="0" smtClean="0"/>
              <a:t>F  	B</a:t>
            </a:r>
            <a:r>
              <a:rPr lang="en-US" sz="2600" dirty="0"/>
              <a:t>) </a:t>
            </a:r>
            <a:r>
              <a:rPr lang="en-US" sz="2600" dirty="0" smtClean="0"/>
              <a:t>G  	C</a:t>
            </a:r>
            <a:r>
              <a:rPr lang="en-US" sz="2600" dirty="0"/>
              <a:t>) </a:t>
            </a:r>
            <a:r>
              <a:rPr lang="en-US" sz="2600" dirty="0" smtClean="0"/>
              <a:t>C  	D</a:t>
            </a:r>
            <a:r>
              <a:rPr lang="en-US" sz="2600" dirty="0"/>
              <a:t>) </a:t>
            </a:r>
            <a:r>
              <a:rPr lang="en-US" sz="2600" dirty="0" smtClean="0"/>
              <a:t>D  	E</a:t>
            </a:r>
            <a:r>
              <a:rPr lang="en-US" sz="2600" dirty="0"/>
              <a:t>) None of these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2. Who </a:t>
            </a:r>
            <a:r>
              <a:rPr lang="en-US" sz="2600" dirty="0"/>
              <a:t>is the grand-daughter of E?</a:t>
            </a:r>
          </a:p>
          <a:p>
            <a:pPr marL="0" indent="0">
              <a:buNone/>
            </a:pPr>
            <a:r>
              <a:rPr lang="en-US" sz="2600" dirty="0"/>
              <a:t>A) </a:t>
            </a:r>
            <a:r>
              <a:rPr lang="en-US" sz="2600" dirty="0" smtClean="0"/>
              <a:t>B	B</a:t>
            </a:r>
            <a:r>
              <a:rPr lang="en-US" sz="2600" dirty="0"/>
              <a:t>) </a:t>
            </a:r>
            <a:r>
              <a:rPr lang="en-US" sz="2600" dirty="0" smtClean="0"/>
              <a:t>C	C</a:t>
            </a:r>
            <a:r>
              <a:rPr lang="en-US" sz="2600" dirty="0"/>
              <a:t>) </a:t>
            </a:r>
            <a:r>
              <a:rPr lang="en-US" sz="2600" dirty="0" smtClean="0"/>
              <a:t>D	D</a:t>
            </a:r>
            <a:r>
              <a:rPr lang="en-US" sz="2600" dirty="0"/>
              <a:t>) </a:t>
            </a:r>
            <a:r>
              <a:rPr lang="en-US" sz="2600" dirty="0" smtClean="0"/>
              <a:t>G	E</a:t>
            </a:r>
            <a:r>
              <a:rPr lang="en-US" sz="2600" dirty="0"/>
              <a:t>) None of these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3. Who </a:t>
            </a:r>
            <a:r>
              <a:rPr lang="en-US" sz="2600" dirty="0"/>
              <a:t>is sitting second to the right of F’ sister?</a:t>
            </a:r>
          </a:p>
          <a:p>
            <a:pPr marL="0" indent="0">
              <a:buNone/>
            </a:pPr>
            <a:r>
              <a:rPr lang="en-US" sz="2600" dirty="0"/>
              <a:t>A) wife of </a:t>
            </a:r>
            <a:r>
              <a:rPr lang="en-US" sz="2600" dirty="0" smtClean="0"/>
              <a:t>A	B</a:t>
            </a:r>
            <a:r>
              <a:rPr lang="en-US" sz="2600" dirty="0"/>
              <a:t>) brother of </a:t>
            </a:r>
            <a:r>
              <a:rPr lang="en-US" sz="2600" dirty="0" smtClean="0"/>
              <a:t>C	    C</a:t>
            </a:r>
            <a:r>
              <a:rPr lang="en-US" sz="2600" dirty="0"/>
              <a:t>) daughter of </a:t>
            </a:r>
            <a:r>
              <a:rPr lang="en-US" sz="2600" dirty="0" smtClean="0"/>
              <a:t>A	D</a:t>
            </a:r>
            <a:r>
              <a:rPr lang="en-US" sz="2600" dirty="0"/>
              <a:t>) father of </a:t>
            </a:r>
            <a:r>
              <a:rPr lang="en-US" sz="2600" dirty="0" smtClean="0"/>
              <a:t>B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4. How </a:t>
            </a:r>
            <a:r>
              <a:rPr lang="en-US" sz="2600" dirty="0"/>
              <a:t>many persons are sitting between A’s wife and D’s husband when counted from right of A’s wife?</a:t>
            </a:r>
          </a:p>
          <a:p>
            <a:pPr marL="0" indent="0">
              <a:buNone/>
            </a:pPr>
            <a:r>
              <a:rPr lang="en-US" sz="2600" dirty="0"/>
              <a:t>A) </a:t>
            </a:r>
            <a:r>
              <a:rPr lang="en-US" sz="2600" dirty="0" smtClean="0"/>
              <a:t>None	B</a:t>
            </a:r>
            <a:r>
              <a:rPr lang="en-US" sz="2600" dirty="0"/>
              <a:t>) </a:t>
            </a:r>
            <a:r>
              <a:rPr lang="en-US" sz="2600" dirty="0" smtClean="0"/>
              <a:t>One	C</a:t>
            </a:r>
            <a:r>
              <a:rPr lang="en-US" sz="2600" dirty="0"/>
              <a:t>) </a:t>
            </a:r>
            <a:r>
              <a:rPr lang="en-US" sz="2600" dirty="0" smtClean="0"/>
              <a:t>Two	D</a:t>
            </a:r>
            <a:r>
              <a:rPr lang="en-US" sz="2600" dirty="0"/>
              <a:t>) </a:t>
            </a:r>
            <a:r>
              <a:rPr lang="en-US" sz="2600" dirty="0" smtClean="0"/>
              <a:t>Three	E</a:t>
            </a:r>
            <a:r>
              <a:rPr lang="en-US" sz="2600" dirty="0"/>
              <a:t>) More than three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5. What </a:t>
            </a:r>
            <a:r>
              <a:rPr lang="en-US" sz="2600" dirty="0"/>
              <a:t>is the position of G’s daughter with respect to D’s daughter?</a:t>
            </a:r>
          </a:p>
          <a:p>
            <a:pPr marL="0" indent="0">
              <a:buNone/>
            </a:pPr>
            <a:r>
              <a:rPr lang="en-US" sz="2600" dirty="0"/>
              <a:t>A) third to </a:t>
            </a:r>
            <a:r>
              <a:rPr lang="en-US" sz="2600" dirty="0" smtClean="0"/>
              <a:t>left	B</a:t>
            </a:r>
            <a:r>
              <a:rPr lang="en-US" sz="2600" dirty="0"/>
              <a:t>) second to </a:t>
            </a:r>
            <a:r>
              <a:rPr lang="en-US" sz="2600" dirty="0" smtClean="0"/>
              <a:t>left	C</a:t>
            </a:r>
            <a:r>
              <a:rPr lang="en-US" sz="2600" dirty="0"/>
              <a:t>) third to right</a:t>
            </a:r>
          </a:p>
          <a:p>
            <a:pPr marL="0" indent="0">
              <a:buNone/>
            </a:pPr>
            <a:r>
              <a:rPr lang="en-US" sz="2600" dirty="0"/>
              <a:t>D) second to </a:t>
            </a:r>
            <a:r>
              <a:rPr lang="en-US" sz="2600" dirty="0" smtClean="0"/>
              <a:t>right	E</a:t>
            </a:r>
            <a:r>
              <a:rPr lang="en-US" sz="2600" dirty="0"/>
              <a:t>) fourth to right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10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685800"/>
            <a:ext cx="87630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0096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Question 1: What would be the size of the largest possible team?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(a) 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(b) 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(c) 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(d) 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(e) Cannot be determined</a:t>
            </a: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4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65E03CBA32D47A94E32B1A5044F52" ma:contentTypeVersion="8" ma:contentTypeDescription="Create a new document." ma:contentTypeScope="" ma:versionID="de00cce4c7f035961ea19b4fb705f094">
  <xsd:schema xmlns:xsd="http://www.w3.org/2001/XMLSchema" xmlns:xs="http://www.w3.org/2001/XMLSchema" xmlns:p="http://schemas.microsoft.com/office/2006/metadata/properties" xmlns:ns2="9fe5b37c-fa32-4028-92b1-0b83a3b5fe34" targetNamespace="http://schemas.microsoft.com/office/2006/metadata/properties" ma:root="true" ma:fieldsID="ff206d09f6aebb806965d892ce9770c1" ns2:_="">
    <xsd:import namespace="9fe5b37c-fa32-4028-92b1-0b83a3b5fe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e5b37c-fa32-4028-92b1-0b83a3b5fe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43618B-FD12-4F76-B220-7A4C9BFF90A9}"/>
</file>

<file path=customXml/itemProps2.xml><?xml version="1.0" encoding="utf-8"?>
<ds:datastoreItem xmlns:ds="http://schemas.openxmlformats.org/officeDocument/2006/customXml" ds:itemID="{24F065D9-1D8E-4F8C-8B49-251D407C8D49}"/>
</file>

<file path=customXml/itemProps3.xml><?xml version="1.0" encoding="utf-8"?>
<ds:datastoreItem xmlns:ds="http://schemas.openxmlformats.org/officeDocument/2006/customXml" ds:itemID="{2D29FFD5-B634-4690-BAFE-D6F6AD8FF69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PUZZLES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PUZZLES</dc:title>
  <dc:creator>lenovo</dc:creator>
  <cp:lastModifiedBy>lenovo</cp:lastModifiedBy>
  <cp:revision>1</cp:revision>
  <dcterms:created xsi:type="dcterms:W3CDTF">2023-04-18T02:33:50Z</dcterms:created>
  <dcterms:modified xsi:type="dcterms:W3CDTF">2023-04-18T02:34:13Z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0x01010097265E03CBA32D47A94E32B1A5044F52</vt:lpwstr>
  </property>
</Properties>
</file>