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277147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3234-A428-42B7-BB65-2651DFD90BE2}"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98721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627042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60235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2292223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A23234-A428-42B7-BB65-2651DFD90BE2}"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162497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A23234-A428-42B7-BB65-2651DFD90BE2}" type="datetimeFigureOut">
              <a:rPr lang="en-IN" smtClean="0"/>
              <a:t>19-04-2020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977738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134869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205647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125428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23234-A428-42B7-BB65-2651DFD90BE2}" type="datetimeFigureOut">
              <a:rPr lang="en-IN" smtClean="0"/>
              <a:t>19-04-2020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23580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23234-A428-42B7-BB65-2651DFD90BE2}"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6382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23234-A428-42B7-BB65-2651DFD90BE2}" type="datetimeFigureOut">
              <a:rPr lang="en-IN" smtClean="0"/>
              <a:t>19-04-2020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450842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23234-A428-42B7-BB65-2651DFD90BE2}" type="datetimeFigureOut">
              <a:rPr lang="en-IN" smtClean="0"/>
              <a:t>19-04-2020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20153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23234-A428-42B7-BB65-2651DFD90BE2}" type="datetimeFigureOut">
              <a:rPr lang="en-IN" smtClean="0"/>
              <a:t>19-04-2020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237617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3234-A428-42B7-BB65-2651DFD90BE2}"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324607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A23234-A428-42B7-BB65-2651DFD90BE2}" type="datetimeFigureOut">
              <a:rPr lang="en-IN" smtClean="0"/>
              <a:t>19-04-2020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B9E8D5-7B13-4C29-9984-02173B9F1D38}" type="slidenum">
              <a:rPr lang="en-IN" smtClean="0"/>
              <a:t>‹#›</a:t>
            </a:fld>
            <a:endParaRPr lang="en-IN"/>
          </a:p>
        </p:txBody>
      </p:sp>
    </p:spTree>
    <p:extLst>
      <p:ext uri="{BB962C8B-B14F-4D97-AF65-F5344CB8AC3E}">
        <p14:creationId xmlns:p14="http://schemas.microsoft.com/office/powerpoint/2010/main" val="165722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A23234-A428-42B7-BB65-2651DFD90BE2}" type="datetimeFigureOut">
              <a:rPr lang="en-IN" smtClean="0"/>
              <a:t>19-04-2020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B9E8D5-7B13-4C29-9984-02173B9F1D38}" type="slidenum">
              <a:rPr lang="en-IN" smtClean="0"/>
              <a:t>‹#›</a:t>
            </a:fld>
            <a:endParaRPr lang="en-IN"/>
          </a:p>
        </p:txBody>
      </p:sp>
    </p:spTree>
    <p:extLst>
      <p:ext uri="{BB962C8B-B14F-4D97-AF65-F5344CB8AC3E}">
        <p14:creationId xmlns:p14="http://schemas.microsoft.com/office/powerpoint/2010/main" val="251667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9C7A-02E1-4ABB-94BC-25D806C0A639}"/>
              </a:ext>
            </a:extLst>
          </p:cNvPr>
          <p:cNvSpPr>
            <a:spLocks noGrp="1"/>
          </p:cNvSpPr>
          <p:nvPr>
            <p:ph type="ctrTitle"/>
          </p:nvPr>
        </p:nvSpPr>
        <p:spPr/>
        <p:txBody>
          <a:bodyPr/>
          <a:lstStyle/>
          <a:p>
            <a:r>
              <a:rPr lang="en-IN" dirty="0"/>
              <a:t>Battle of the Neighbourhoods</a:t>
            </a:r>
          </a:p>
        </p:txBody>
      </p:sp>
      <p:sp>
        <p:nvSpPr>
          <p:cNvPr id="3" name="Subtitle 2">
            <a:extLst>
              <a:ext uri="{FF2B5EF4-FFF2-40B4-BE49-F238E27FC236}">
                <a16:creationId xmlns:a16="http://schemas.microsoft.com/office/drawing/2014/main" id="{9014EC6D-5B01-4C0D-A5C2-FBE29217B26B}"/>
              </a:ext>
            </a:extLst>
          </p:cNvPr>
          <p:cNvSpPr>
            <a:spLocks noGrp="1"/>
          </p:cNvSpPr>
          <p:nvPr>
            <p:ph type="subTitle" idx="1"/>
          </p:nvPr>
        </p:nvSpPr>
        <p:spPr/>
        <p:txBody>
          <a:bodyPr/>
          <a:lstStyle/>
          <a:p>
            <a:r>
              <a:rPr lang="en-IN" dirty="0"/>
              <a:t>Coursera- Capstone Project</a:t>
            </a:r>
          </a:p>
          <a:p>
            <a:r>
              <a:rPr lang="en-IN" dirty="0"/>
              <a:t>Sakshi chahande</a:t>
            </a:r>
          </a:p>
        </p:txBody>
      </p:sp>
    </p:spTree>
    <p:extLst>
      <p:ext uri="{BB962C8B-B14F-4D97-AF65-F5344CB8AC3E}">
        <p14:creationId xmlns:p14="http://schemas.microsoft.com/office/powerpoint/2010/main" val="340561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9190-77EC-40E0-B0AC-DB271C90951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B562BE2-FBA5-44F8-8D3E-28CA2D02061B}"/>
              </a:ext>
            </a:extLst>
          </p:cNvPr>
          <p:cNvSpPr>
            <a:spLocks noGrp="1"/>
          </p:cNvSpPr>
          <p:nvPr>
            <p:ph idx="1"/>
          </p:nvPr>
        </p:nvSpPr>
        <p:spPr/>
        <p:txBody>
          <a:bodyPr>
            <a:normAutofit lnSpcReduction="10000"/>
          </a:bodyPr>
          <a:lstStyle/>
          <a:p>
            <a:r>
              <a:rPr lang="en-IN" dirty="0"/>
              <a:t>I am a student pursuing my </a:t>
            </a:r>
            <a:r>
              <a:rPr lang="en-IN" dirty="0" err="1"/>
              <a:t>B.Tech</a:t>
            </a:r>
            <a:r>
              <a:rPr lang="en-IN" dirty="0"/>
              <a:t> in Computer Engineering in Mumbai, India.  </a:t>
            </a:r>
          </a:p>
          <a:p>
            <a:r>
              <a:rPr lang="en-IN" dirty="0"/>
              <a:t>My idea for this project is to identify the most visited places in a particular city within India, and compare them, in order to determine which city is more suitable to live in. I believe this project is useful for people looking to move to a new city to expand their career, for furthering their education or to improve their lifestyle.</a:t>
            </a:r>
          </a:p>
          <a:p>
            <a:pPr marL="0" indent="0">
              <a:buNone/>
            </a:pPr>
            <a:r>
              <a:rPr lang="en-IN" dirty="0"/>
              <a:t>Audience: </a:t>
            </a:r>
          </a:p>
          <a:p>
            <a:pPr marL="0" indent="0">
              <a:buNone/>
            </a:pPr>
            <a:r>
              <a:rPr lang="en-IN" dirty="0"/>
              <a:t>The idea behind this project is to provide a streamlined analysis for students and working people alike, to determine what which area, in which city would be most suited for their needs if they have to live there.</a:t>
            </a:r>
          </a:p>
          <a:p>
            <a:endParaRPr lang="en-IN" dirty="0"/>
          </a:p>
          <a:p>
            <a:pPr marL="0" indent="0">
              <a:buNone/>
            </a:pPr>
            <a:endParaRPr lang="en-IN" dirty="0"/>
          </a:p>
        </p:txBody>
      </p:sp>
    </p:spTree>
    <p:extLst>
      <p:ext uri="{BB962C8B-B14F-4D97-AF65-F5344CB8AC3E}">
        <p14:creationId xmlns:p14="http://schemas.microsoft.com/office/powerpoint/2010/main" val="386069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FE8B-CED6-45A5-B936-EBC55CB3A0A2}"/>
              </a:ext>
            </a:extLst>
          </p:cNvPr>
          <p:cNvSpPr>
            <a:spLocks noGrp="1"/>
          </p:cNvSpPr>
          <p:nvPr>
            <p:ph type="title"/>
          </p:nvPr>
        </p:nvSpPr>
        <p:spPr/>
        <p:txBody>
          <a:bodyPr/>
          <a:lstStyle/>
          <a:p>
            <a:r>
              <a:rPr lang="en-IN" dirty="0"/>
              <a:t>Data Selection</a:t>
            </a:r>
          </a:p>
        </p:txBody>
      </p:sp>
      <p:sp>
        <p:nvSpPr>
          <p:cNvPr id="3" name="Content Placeholder 2">
            <a:extLst>
              <a:ext uri="{FF2B5EF4-FFF2-40B4-BE49-F238E27FC236}">
                <a16:creationId xmlns:a16="http://schemas.microsoft.com/office/drawing/2014/main" id="{AE836118-BC9D-4AA4-9468-29DFA152ABF6}"/>
              </a:ext>
            </a:extLst>
          </p:cNvPr>
          <p:cNvSpPr>
            <a:spLocks noGrp="1"/>
          </p:cNvSpPr>
          <p:nvPr>
            <p:ph idx="1"/>
          </p:nvPr>
        </p:nvSpPr>
        <p:spPr/>
        <p:txBody>
          <a:bodyPr/>
          <a:lstStyle/>
          <a:p>
            <a:r>
              <a:rPr lang="en-IN" dirty="0"/>
              <a:t>I am comparing India's two largest cities, Mumbai and Delhi.</a:t>
            </a:r>
          </a:p>
          <a:p>
            <a:r>
              <a:rPr lang="en-IN" dirty="0"/>
              <a:t>I have obtained the data-set from the following link:</a:t>
            </a:r>
          </a:p>
          <a:p>
            <a:r>
              <a:rPr lang="en-IN" dirty="0"/>
              <a:t>https://data.gov.in/resources/all-india-pincode-directory-contact-details-along-latitude-and-longitude/api</a:t>
            </a:r>
          </a:p>
          <a:p>
            <a:r>
              <a:rPr lang="en-IN" dirty="0"/>
              <a:t>This dataset contains the postcodes of the post offices of each locality in India. I have extracted two data frames from this dataset and applied the </a:t>
            </a:r>
            <a:r>
              <a:rPr lang="en-IN" dirty="0" err="1"/>
              <a:t>GeoPy</a:t>
            </a:r>
            <a:r>
              <a:rPr lang="en-IN" dirty="0"/>
              <a:t> API to find and integrate the latitude and longitude for each area. This has helped me create the map using Folium API. I further plan to find the different venues in a particular area and compare the two using the </a:t>
            </a:r>
            <a:r>
              <a:rPr lang="en-IN" dirty="0" err="1"/>
              <a:t>FourSquare</a:t>
            </a:r>
            <a:r>
              <a:rPr lang="en-IN" dirty="0"/>
              <a:t> API. </a:t>
            </a:r>
          </a:p>
          <a:p>
            <a:endParaRPr lang="en-IN" dirty="0"/>
          </a:p>
        </p:txBody>
      </p:sp>
    </p:spTree>
    <p:extLst>
      <p:ext uri="{BB962C8B-B14F-4D97-AF65-F5344CB8AC3E}">
        <p14:creationId xmlns:p14="http://schemas.microsoft.com/office/powerpoint/2010/main" val="106840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6528-9431-4CD1-BFB0-431B3BA56351}"/>
              </a:ext>
            </a:extLst>
          </p:cNvPr>
          <p:cNvSpPr>
            <a:spLocks noGrp="1"/>
          </p:cNvSpPr>
          <p:nvPr>
            <p:ph type="title"/>
          </p:nvPr>
        </p:nvSpPr>
        <p:spPr>
          <a:xfrm>
            <a:off x="1154954" y="838200"/>
            <a:ext cx="8761413" cy="706964"/>
          </a:xfrm>
        </p:spPr>
        <p:txBody>
          <a:bodyPr/>
          <a:lstStyle/>
          <a:p>
            <a:r>
              <a:rPr lang="en-IN" dirty="0"/>
              <a:t>Methodology	</a:t>
            </a:r>
          </a:p>
        </p:txBody>
      </p:sp>
      <p:sp>
        <p:nvSpPr>
          <p:cNvPr id="3" name="Content Placeholder 2">
            <a:extLst>
              <a:ext uri="{FF2B5EF4-FFF2-40B4-BE49-F238E27FC236}">
                <a16:creationId xmlns:a16="http://schemas.microsoft.com/office/drawing/2014/main" id="{21E02757-BE72-4EA9-BED8-982E7597D0AE}"/>
              </a:ext>
            </a:extLst>
          </p:cNvPr>
          <p:cNvSpPr>
            <a:spLocks noGrp="1"/>
          </p:cNvSpPr>
          <p:nvPr>
            <p:ph idx="1"/>
          </p:nvPr>
        </p:nvSpPr>
        <p:spPr>
          <a:xfrm>
            <a:off x="1154954" y="2603499"/>
            <a:ext cx="8825659" cy="3668511"/>
          </a:xfrm>
        </p:spPr>
        <p:txBody>
          <a:bodyPr>
            <a:normAutofit fontScale="92500" lnSpcReduction="10000"/>
          </a:bodyPr>
          <a:lstStyle/>
          <a:p>
            <a:pPr lvl="0"/>
            <a:r>
              <a:rPr lang="en-IN" dirty="0"/>
              <a:t>I have looked for a dataset that contains the pin codes of different areas in India. </a:t>
            </a:r>
          </a:p>
          <a:p>
            <a:pPr lvl="0"/>
            <a:r>
              <a:rPr lang="en-IN" dirty="0"/>
              <a:t>Filter the dataset into two </a:t>
            </a:r>
            <a:r>
              <a:rPr lang="en-IN" dirty="0" err="1"/>
              <a:t>dataframes</a:t>
            </a:r>
            <a:r>
              <a:rPr lang="en-IN" dirty="0"/>
              <a:t> based on the relevant cities</a:t>
            </a:r>
          </a:p>
          <a:p>
            <a:pPr lvl="0"/>
            <a:r>
              <a:rPr lang="en-IN" dirty="0"/>
              <a:t>Apply </a:t>
            </a:r>
            <a:r>
              <a:rPr lang="en-IN" dirty="0" err="1"/>
              <a:t>GeoPy</a:t>
            </a:r>
            <a:r>
              <a:rPr lang="en-IN" dirty="0"/>
              <a:t> API in order to find the latitude and longitude for a particular area. In case they are not available, drop the columns for further implementation</a:t>
            </a:r>
          </a:p>
          <a:p>
            <a:pPr lvl="0"/>
            <a:r>
              <a:rPr lang="en-IN" dirty="0"/>
              <a:t>I have displayed my remaining data on a Folium map</a:t>
            </a:r>
          </a:p>
          <a:p>
            <a:pPr lvl="0"/>
            <a:r>
              <a:rPr lang="en-IN" dirty="0"/>
              <a:t>Using the </a:t>
            </a:r>
            <a:r>
              <a:rPr lang="en-IN" dirty="0" err="1"/>
              <a:t>FourSquare</a:t>
            </a:r>
            <a:r>
              <a:rPr lang="en-IN" dirty="0"/>
              <a:t> database, I have found the nearby venues in each area</a:t>
            </a:r>
          </a:p>
          <a:p>
            <a:pPr lvl="0"/>
            <a:r>
              <a:rPr lang="en-IN" dirty="0"/>
              <a:t>Using frequency calculations, I have found the top 10 categories of venues visited in each area. </a:t>
            </a:r>
          </a:p>
          <a:p>
            <a:pPr lvl="0"/>
            <a:r>
              <a:rPr lang="en-IN" dirty="0"/>
              <a:t>Using this data, we can further filter which areas are best suited in a particular city.</a:t>
            </a:r>
          </a:p>
          <a:p>
            <a:endParaRPr lang="en-IN" dirty="0"/>
          </a:p>
        </p:txBody>
      </p:sp>
    </p:spTree>
    <p:extLst>
      <p:ext uri="{BB962C8B-B14F-4D97-AF65-F5344CB8AC3E}">
        <p14:creationId xmlns:p14="http://schemas.microsoft.com/office/powerpoint/2010/main" val="424578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0FAC-4A7C-4D67-88E1-72718A6E040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B2E2557A-29D0-453D-B7B1-A5C3E05F6521}"/>
              </a:ext>
            </a:extLst>
          </p:cNvPr>
          <p:cNvSpPr>
            <a:spLocks noGrp="1"/>
          </p:cNvSpPr>
          <p:nvPr>
            <p:ph idx="1"/>
          </p:nvPr>
        </p:nvSpPr>
        <p:spPr>
          <a:xfrm>
            <a:off x="1154954" y="2255770"/>
            <a:ext cx="8825659" cy="3416300"/>
          </a:xfrm>
        </p:spPr>
        <p:txBody>
          <a:bodyPr/>
          <a:lstStyle/>
          <a:p>
            <a:r>
              <a:rPr lang="en-IN" dirty="0"/>
              <a:t>I have found the top 10 most visited venue categories in all areas. This data can help the users identify the areas in the selected cities and compare the two. For example, if a person has been offered a job in Mumbai, and wants to live in an area where a departmental store is easily available, they will be able to search for that particular area whose most visited category is ‘Department Store’</a:t>
            </a:r>
          </a:p>
          <a:p>
            <a:endParaRPr lang="en-IN" dirty="0"/>
          </a:p>
        </p:txBody>
      </p:sp>
      <p:pic>
        <p:nvPicPr>
          <p:cNvPr id="4" name="Picture 3">
            <a:extLst>
              <a:ext uri="{FF2B5EF4-FFF2-40B4-BE49-F238E27FC236}">
                <a16:creationId xmlns:a16="http://schemas.microsoft.com/office/drawing/2014/main" id="{EF76D413-9B7C-47C1-A704-CC62DDCDAEC7}"/>
              </a:ext>
            </a:extLst>
          </p:cNvPr>
          <p:cNvPicPr>
            <a:picLocks noChangeAspect="1"/>
          </p:cNvPicPr>
          <p:nvPr/>
        </p:nvPicPr>
        <p:blipFill>
          <a:blip r:embed="rId2"/>
          <a:stretch>
            <a:fillRect/>
          </a:stretch>
        </p:blipFill>
        <p:spPr>
          <a:xfrm>
            <a:off x="1335001" y="3963920"/>
            <a:ext cx="8465564" cy="2766833"/>
          </a:xfrm>
          <a:prstGeom prst="rect">
            <a:avLst/>
          </a:prstGeom>
        </p:spPr>
      </p:pic>
    </p:spTree>
    <p:extLst>
      <p:ext uri="{BB962C8B-B14F-4D97-AF65-F5344CB8AC3E}">
        <p14:creationId xmlns:p14="http://schemas.microsoft.com/office/powerpoint/2010/main" val="2448657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TotalTime>
  <Words>446</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 Boardroom</vt:lpstr>
      <vt:lpstr>Battle of the Neighbourhoods</vt:lpstr>
      <vt:lpstr>Introduction</vt:lpstr>
      <vt:lpstr>Data Selection</vt:lpstr>
      <vt:lpstr>Methodology </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Neighbourhoods</dc:title>
  <dc:creator>Sakshi Chahande</dc:creator>
  <cp:lastModifiedBy>Sakshi Chahande</cp:lastModifiedBy>
  <cp:revision>3</cp:revision>
  <dcterms:created xsi:type="dcterms:W3CDTF">2020-04-19T14:42:53Z</dcterms:created>
  <dcterms:modified xsi:type="dcterms:W3CDTF">2020-04-19T14:49:04Z</dcterms:modified>
</cp:coreProperties>
</file>