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4" r:id="rId9"/>
    <p:sldId id="265" r:id="rId10"/>
    <p:sldId id="278" r:id="rId11"/>
    <p:sldId id="280" r:id="rId12"/>
    <p:sldId id="272" r:id="rId13"/>
    <p:sldId id="285" r:id="rId14"/>
    <p:sldId id="282" r:id="rId15"/>
    <p:sldId id="283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Arial Rounded MT Bold" panose="020F0704030504030204" pitchFamily="34" charset="0"/>
      <p:regular r:id="rId22"/>
    </p:embeddedFont>
    <p:embeddedFont>
      <p:font typeface="Bebas Neue" panose="020B0606020202050201" pitchFamily="34" charset="0"/>
      <p:regular r:id="rId23"/>
    </p:embeddedFont>
    <p:embeddedFont>
      <p:font typeface="Berlin Sans FB Demi" panose="020E0802020502020306" pitchFamily="34" charset="0"/>
      <p:bold r:id="rId24"/>
    </p:embeddedFont>
    <p:embeddedFont>
      <p:font typeface="Bradley Hand ITC" panose="03070402050302030203" pitchFamily="66" charset="0"/>
      <p:regular r:id="rId25"/>
    </p:embeddedFont>
    <p:embeddedFont>
      <p:font typeface="Days One" panose="020B0604020202020204" charset="0"/>
      <p:regular r:id="rId26"/>
    </p:embeddedFont>
    <p:embeddedFont>
      <p:font typeface="Exo 2" panose="020B0604020202020204" charset="0"/>
      <p:regular r:id="rId27"/>
      <p:bold r:id="rId28"/>
      <p:italic r:id="rId29"/>
      <p:boldItalic r:id="rId30"/>
    </p:embeddedFont>
    <p:embeddedFont>
      <p:font typeface="Lucida Fax" panose="02060602050505020204" pitchFamily="18" charset="0"/>
      <p:regular r:id="rId31"/>
      <p:bold r:id="rId32"/>
      <p:italic r:id="rId33"/>
      <p:boldItalic r:id="rId34"/>
    </p:embeddedFont>
    <p:embeddedFont>
      <p:font typeface="Lucida Sans" panose="020B0602030504020204" pitchFamily="34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shi Chandesurye" initials="SC" lastIdx="1" clrIdx="0">
    <p:extLst>
      <p:ext uri="{19B8F6BF-5375-455C-9EA6-DF929625EA0E}">
        <p15:presenceInfo xmlns:p15="http://schemas.microsoft.com/office/powerpoint/2012/main" userId="eabb340ed482b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2614D0-1BF4-4835-9C6A-791D8866ACAC}">
  <a:tblStyle styleId="{EF2614D0-1BF4-4835-9C6A-791D8866A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presProps" Target="presProp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6" name="Google Shape;783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7" name="Google Shape;783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Google Shape;8235;g172373a0ef4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6" name="Google Shape;8236;g172373a0ef4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3" name="Google Shape;632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4" name="Google Shape;632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5" name="Google Shape;893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6" name="Google Shape;893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0" name="Google Shape;83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1" name="Google Shape;83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2" name="Google Shape;8422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3" name="Google Shape;8423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1" name="Google Shape;4341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4" name="Google Shape;5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5" name="Google Shape;5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0" name="Google Shape;438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2" name="Google Shape;4932;g172373a0ef4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3" name="Google Shape;4933;g172373a0ef4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Google Shape;49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6" name="Google Shape;49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75" y="786450"/>
            <a:ext cx="5457300" cy="14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9500" y="2269250"/>
            <a:ext cx="3772500" cy="359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713225" y="2445052"/>
            <a:ext cx="3510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713225" y="1887925"/>
            <a:ext cx="3510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564523" y="3854749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628322">
            <a:off x="8602872" y="4430911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1391390">
            <a:off x="296192" y="80924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115775" y="133400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 rot="-747500">
            <a:off x="224333" y="157912"/>
            <a:ext cx="763693" cy="631501"/>
            <a:chOff x="398814" y="401721"/>
            <a:chExt cx="1018870" cy="842507"/>
          </a:xfrm>
        </p:grpSpPr>
        <p:sp>
          <p:nvSpPr>
            <p:cNvPr id="178" name="Google Shape;178;p20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720000" y="1617275"/>
            <a:ext cx="41538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chiv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512773" y="874399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1391390">
            <a:off x="269567" y="25972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59875" y="973075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 rot="-747500">
            <a:off x="8244333" y="167962"/>
            <a:ext cx="763693" cy="631501"/>
            <a:chOff x="398814" y="401721"/>
            <a:chExt cx="1018870" cy="842507"/>
          </a:xfrm>
        </p:grpSpPr>
        <p:sp>
          <p:nvSpPr>
            <p:cNvPr id="187" name="Google Shape;187;p21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4674025" y="2293488"/>
            <a:ext cx="32775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2"/>
          </p:nvPr>
        </p:nvSpPr>
        <p:spPr>
          <a:xfrm>
            <a:off x="1192475" y="2293488"/>
            <a:ext cx="32775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3"/>
          </p:nvPr>
        </p:nvSpPr>
        <p:spPr>
          <a:xfrm>
            <a:off x="4674013" y="1930650"/>
            <a:ext cx="3277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4"/>
          </p:nvPr>
        </p:nvSpPr>
        <p:spPr>
          <a:xfrm>
            <a:off x="1192463" y="1930650"/>
            <a:ext cx="3277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488384" y="125710"/>
            <a:ext cx="763745" cy="631543"/>
            <a:chOff x="398814" y="401721"/>
            <a:chExt cx="1018870" cy="842507"/>
          </a:xfrm>
        </p:grpSpPr>
        <p:sp>
          <p:nvSpPr>
            <p:cNvPr id="203" name="Google Shape;203;p23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3"/>
          <p:cNvSpPr/>
          <p:nvPr/>
        </p:nvSpPr>
        <p:spPr>
          <a:xfrm>
            <a:off x="293474" y="696281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 rot="-747500">
            <a:off x="8321258" y="125725"/>
            <a:ext cx="763693" cy="631501"/>
            <a:chOff x="398814" y="401721"/>
            <a:chExt cx="1018870" cy="842507"/>
          </a:xfrm>
        </p:grpSpPr>
        <p:sp>
          <p:nvSpPr>
            <p:cNvPr id="207" name="Google Shape;207;p23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3"/>
          <p:cNvSpPr/>
          <p:nvPr/>
        </p:nvSpPr>
        <p:spPr>
          <a:xfrm rot="1391390">
            <a:off x="8436167" y="91352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937700" y="2968425"/>
            <a:ext cx="21753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2"/>
          </p:nvPr>
        </p:nvSpPr>
        <p:spPr>
          <a:xfrm>
            <a:off x="3484422" y="2968425"/>
            <a:ext cx="21753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3"/>
          </p:nvPr>
        </p:nvSpPr>
        <p:spPr>
          <a:xfrm>
            <a:off x="6031150" y="2968425"/>
            <a:ext cx="21753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4"/>
          </p:nvPr>
        </p:nvSpPr>
        <p:spPr>
          <a:xfrm>
            <a:off x="937700" y="2571750"/>
            <a:ext cx="21753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5"/>
          </p:nvPr>
        </p:nvSpPr>
        <p:spPr>
          <a:xfrm>
            <a:off x="3484422" y="2571750"/>
            <a:ext cx="21753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6"/>
          </p:nvPr>
        </p:nvSpPr>
        <p:spPr>
          <a:xfrm>
            <a:off x="6031150" y="2571750"/>
            <a:ext cx="21753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24"/>
          <p:cNvSpPr/>
          <p:nvPr/>
        </p:nvSpPr>
        <p:spPr>
          <a:xfrm rot="-628322">
            <a:off x="397347" y="1001911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 rot="1391390">
            <a:off x="8283167" y="455967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620300" y="4049125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 rot="-3061932">
            <a:off x="224327" y="103414"/>
            <a:ext cx="763727" cy="631529"/>
            <a:chOff x="398814" y="401721"/>
            <a:chExt cx="1018870" cy="842507"/>
          </a:xfrm>
        </p:grpSpPr>
        <p:sp>
          <p:nvSpPr>
            <p:cNvPr id="222" name="Google Shape;222;p24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"/>
          </p:nvPr>
        </p:nvSpPr>
        <p:spPr>
          <a:xfrm>
            <a:off x="713225" y="1749218"/>
            <a:ext cx="5106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2"/>
          </p:nvPr>
        </p:nvSpPr>
        <p:spPr>
          <a:xfrm>
            <a:off x="713225" y="2923255"/>
            <a:ext cx="510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3"/>
          </p:nvPr>
        </p:nvSpPr>
        <p:spPr>
          <a:xfrm>
            <a:off x="713225" y="4142292"/>
            <a:ext cx="510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4"/>
          </p:nvPr>
        </p:nvSpPr>
        <p:spPr>
          <a:xfrm>
            <a:off x="713225" y="1273125"/>
            <a:ext cx="5106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5"/>
          </p:nvPr>
        </p:nvSpPr>
        <p:spPr>
          <a:xfrm>
            <a:off x="713225" y="2465350"/>
            <a:ext cx="51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6"/>
          </p:nvPr>
        </p:nvSpPr>
        <p:spPr>
          <a:xfrm>
            <a:off x="713225" y="3654876"/>
            <a:ext cx="51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000300" y="127650"/>
            <a:ext cx="327699" cy="32575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 rot="-2374241">
            <a:off x="174437" y="400420"/>
            <a:ext cx="763717" cy="631520"/>
            <a:chOff x="398814" y="401721"/>
            <a:chExt cx="1018870" cy="842507"/>
          </a:xfrm>
        </p:grpSpPr>
        <p:sp>
          <p:nvSpPr>
            <p:cNvPr id="234" name="Google Shape;234;p25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1"/>
          </p:nvPr>
        </p:nvSpPr>
        <p:spPr>
          <a:xfrm>
            <a:off x="1961250" y="1957794"/>
            <a:ext cx="25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2"/>
          </p:nvPr>
        </p:nvSpPr>
        <p:spPr>
          <a:xfrm>
            <a:off x="4675926" y="1957794"/>
            <a:ext cx="25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3"/>
          </p:nvPr>
        </p:nvSpPr>
        <p:spPr>
          <a:xfrm>
            <a:off x="1961250" y="3541794"/>
            <a:ext cx="25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4"/>
          </p:nvPr>
        </p:nvSpPr>
        <p:spPr>
          <a:xfrm>
            <a:off x="4675926" y="3541794"/>
            <a:ext cx="25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5"/>
          </p:nvPr>
        </p:nvSpPr>
        <p:spPr>
          <a:xfrm>
            <a:off x="1961251" y="1531050"/>
            <a:ext cx="25068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subTitle" idx="6"/>
          </p:nvPr>
        </p:nvSpPr>
        <p:spPr>
          <a:xfrm>
            <a:off x="4675933" y="1531050"/>
            <a:ext cx="25068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7"/>
          </p:nvPr>
        </p:nvSpPr>
        <p:spPr>
          <a:xfrm>
            <a:off x="1961251" y="3115050"/>
            <a:ext cx="25068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8"/>
          </p:nvPr>
        </p:nvSpPr>
        <p:spPr>
          <a:xfrm>
            <a:off x="4675933" y="3115050"/>
            <a:ext cx="25068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166223" y="877649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 rot="-628322">
            <a:off x="8210772" y="250986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1391390">
            <a:off x="302817" y="154219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8533425" y="776975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 rot="-747500">
            <a:off x="225358" y="159212"/>
            <a:ext cx="763693" cy="631501"/>
            <a:chOff x="398814" y="401721"/>
            <a:chExt cx="1018870" cy="842507"/>
          </a:xfrm>
        </p:grpSpPr>
        <p:sp>
          <p:nvSpPr>
            <p:cNvPr id="251" name="Google Shape;251;p26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1"/>
          </p:nvPr>
        </p:nvSpPr>
        <p:spPr>
          <a:xfrm>
            <a:off x="937700" y="22909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2"/>
          </p:nvPr>
        </p:nvSpPr>
        <p:spPr>
          <a:xfrm>
            <a:off x="3484422" y="22909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3"/>
          </p:nvPr>
        </p:nvSpPr>
        <p:spPr>
          <a:xfrm>
            <a:off x="6031150" y="22909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4"/>
          </p:nvPr>
        </p:nvSpPr>
        <p:spPr>
          <a:xfrm>
            <a:off x="937700" y="19822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5"/>
          </p:nvPr>
        </p:nvSpPr>
        <p:spPr>
          <a:xfrm>
            <a:off x="3484422" y="19822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6"/>
          </p:nvPr>
        </p:nvSpPr>
        <p:spPr>
          <a:xfrm>
            <a:off x="6031150" y="19822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7"/>
          </p:nvPr>
        </p:nvSpPr>
        <p:spPr>
          <a:xfrm>
            <a:off x="937700" y="40061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subTitle" idx="8"/>
          </p:nvPr>
        </p:nvSpPr>
        <p:spPr>
          <a:xfrm>
            <a:off x="3484422" y="40061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ubTitle" idx="9"/>
          </p:nvPr>
        </p:nvSpPr>
        <p:spPr>
          <a:xfrm>
            <a:off x="6031150" y="400616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8383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3"/>
          </p:nvPr>
        </p:nvSpPr>
        <p:spPr>
          <a:xfrm>
            <a:off x="937700" y="36974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4"/>
          </p:nvPr>
        </p:nvSpPr>
        <p:spPr>
          <a:xfrm>
            <a:off x="3484422" y="36974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15"/>
          </p:nvPr>
        </p:nvSpPr>
        <p:spPr>
          <a:xfrm>
            <a:off x="6031150" y="369742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398773" y="190386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630019">
            <a:off x="252052" y="673383"/>
            <a:ext cx="234482" cy="369443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1391390">
            <a:off x="8589517" y="88159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7"/>
          <p:cNvGrpSpPr/>
          <p:nvPr/>
        </p:nvGrpSpPr>
        <p:grpSpPr>
          <a:xfrm rot="-747500">
            <a:off x="8165483" y="74937"/>
            <a:ext cx="763693" cy="631501"/>
            <a:chOff x="398814" y="401721"/>
            <a:chExt cx="1018870" cy="842507"/>
          </a:xfrm>
        </p:grpSpPr>
        <p:sp>
          <p:nvSpPr>
            <p:cNvPr id="271" name="Google Shape;271;p27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572000" y="841286"/>
            <a:ext cx="38586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1"/>
          </p:nvPr>
        </p:nvSpPr>
        <p:spPr>
          <a:xfrm>
            <a:off x="4572000" y="1603924"/>
            <a:ext cx="3858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572198" y="3230950"/>
            <a:ext cx="38583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3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444020" y="350602"/>
            <a:ext cx="462423" cy="459681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 rot="-862585">
            <a:off x="533142" y="1363514"/>
            <a:ext cx="284174" cy="447736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/>
          <p:nvPr/>
        </p:nvSpPr>
        <p:spPr>
          <a:xfrm>
            <a:off x="629600" y="1911200"/>
            <a:ext cx="3051452" cy="2563153"/>
          </a:xfrm>
          <a:custGeom>
            <a:avLst/>
            <a:gdLst/>
            <a:ahLst/>
            <a:cxnLst/>
            <a:rect l="l" t="t" r="r" b="b"/>
            <a:pathLst>
              <a:path w="32733" h="27495" extrusionOk="0">
                <a:moveTo>
                  <a:pt x="16002" y="1"/>
                </a:moveTo>
                <a:cubicBezTo>
                  <a:pt x="15087" y="1"/>
                  <a:pt x="14184" y="66"/>
                  <a:pt x="13310" y="196"/>
                </a:cubicBezTo>
                <a:cubicBezTo>
                  <a:pt x="10412" y="632"/>
                  <a:pt x="8475" y="2605"/>
                  <a:pt x="7230" y="5181"/>
                </a:cubicBezTo>
                <a:cubicBezTo>
                  <a:pt x="5762" y="8213"/>
                  <a:pt x="4432" y="11245"/>
                  <a:pt x="2766" y="14193"/>
                </a:cubicBezTo>
                <a:cubicBezTo>
                  <a:pt x="862" y="17597"/>
                  <a:pt x="1" y="21118"/>
                  <a:pt x="4165" y="24049"/>
                </a:cubicBezTo>
                <a:cubicBezTo>
                  <a:pt x="6439" y="25652"/>
                  <a:pt x="9087" y="25973"/>
                  <a:pt x="11773" y="25973"/>
                </a:cubicBezTo>
                <a:cubicBezTo>
                  <a:pt x="13322" y="25973"/>
                  <a:pt x="14885" y="25866"/>
                  <a:pt x="16395" y="25836"/>
                </a:cubicBezTo>
                <a:cubicBezTo>
                  <a:pt x="16642" y="25830"/>
                  <a:pt x="16890" y="25826"/>
                  <a:pt x="17138" y="25826"/>
                </a:cubicBezTo>
                <a:cubicBezTo>
                  <a:pt x="18258" y="25826"/>
                  <a:pt x="19385" y="25901"/>
                  <a:pt x="20487" y="26119"/>
                </a:cubicBezTo>
                <a:cubicBezTo>
                  <a:pt x="22333" y="26484"/>
                  <a:pt x="24155" y="27495"/>
                  <a:pt x="25976" y="27495"/>
                </a:cubicBezTo>
                <a:cubicBezTo>
                  <a:pt x="26779" y="27495"/>
                  <a:pt x="27582" y="27298"/>
                  <a:pt x="28387" y="26762"/>
                </a:cubicBezTo>
                <a:cubicBezTo>
                  <a:pt x="30376" y="25448"/>
                  <a:pt x="31556" y="22937"/>
                  <a:pt x="32126" y="20661"/>
                </a:cubicBezTo>
                <a:cubicBezTo>
                  <a:pt x="32466" y="19315"/>
                  <a:pt x="32733" y="17815"/>
                  <a:pt x="32616" y="16384"/>
                </a:cubicBezTo>
                <a:cubicBezTo>
                  <a:pt x="32466" y="14819"/>
                  <a:pt x="31738" y="13622"/>
                  <a:pt x="30998" y="12292"/>
                </a:cubicBezTo>
                <a:cubicBezTo>
                  <a:pt x="30056" y="10606"/>
                  <a:pt x="29333" y="8803"/>
                  <a:pt x="28827" y="6935"/>
                </a:cubicBezTo>
                <a:cubicBezTo>
                  <a:pt x="28641" y="6276"/>
                  <a:pt x="28387" y="5670"/>
                  <a:pt x="28067" y="5132"/>
                </a:cubicBezTo>
                <a:cubicBezTo>
                  <a:pt x="27477" y="4122"/>
                  <a:pt x="26652" y="3297"/>
                  <a:pt x="25609" y="2622"/>
                </a:cubicBezTo>
                <a:cubicBezTo>
                  <a:pt x="22868" y="874"/>
                  <a:pt x="19358" y="1"/>
                  <a:pt x="16002" y="1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0"/>
          <p:cNvGrpSpPr/>
          <p:nvPr/>
        </p:nvGrpSpPr>
        <p:grpSpPr>
          <a:xfrm>
            <a:off x="1092008" y="1720653"/>
            <a:ext cx="1047809" cy="2813315"/>
            <a:chOff x="315289" y="3388619"/>
            <a:chExt cx="301276" cy="808958"/>
          </a:xfrm>
        </p:grpSpPr>
        <p:sp>
          <p:nvSpPr>
            <p:cNvPr id="300" name="Google Shape;300;p30"/>
            <p:cNvSpPr/>
            <p:nvPr/>
          </p:nvSpPr>
          <p:spPr>
            <a:xfrm>
              <a:off x="436095" y="4093562"/>
              <a:ext cx="91799" cy="55593"/>
            </a:xfrm>
            <a:custGeom>
              <a:avLst/>
              <a:gdLst/>
              <a:ahLst/>
              <a:cxnLst/>
              <a:rect l="l" t="t" r="r" b="b"/>
              <a:pathLst>
                <a:path w="2931" h="1775" extrusionOk="0">
                  <a:moveTo>
                    <a:pt x="474" y="1"/>
                  </a:moveTo>
                  <a:cubicBezTo>
                    <a:pt x="474" y="1"/>
                    <a:pt x="1" y="878"/>
                    <a:pt x="118" y="995"/>
                  </a:cubicBezTo>
                  <a:cubicBezTo>
                    <a:pt x="239" y="1113"/>
                    <a:pt x="745" y="1299"/>
                    <a:pt x="995" y="1384"/>
                  </a:cubicBezTo>
                  <a:cubicBezTo>
                    <a:pt x="1250" y="1464"/>
                    <a:pt x="1670" y="1752"/>
                    <a:pt x="2107" y="1768"/>
                  </a:cubicBezTo>
                  <a:cubicBezTo>
                    <a:pt x="2158" y="1772"/>
                    <a:pt x="2208" y="1774"/>
                    <a:pt x="2257" y="1774"/>
                  </a:cubicBezTo>
                  <a:cubicBezTo>
                    <a:pt x="2620" y="1774"/>
                    <a:pt x="2930" y="1658"/>
                    <a:pt x="2798" y="1448"/>
                  </a:cubicBezTo>
                  <a:cubicBezTo>
                    <a:pt x="2645" y="1214"/>
                    <a:pt x="1836" y="640"/>
                    <a:pt x="1735" y="506"/>
                  </a:cubicBezTo>
                  <a:cubicBezTo>
                    <a:pt x="1654" y="373"/>
                    <a:pt x="1719" y="70"/>
                    <a:pt x="1719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35092" y="4092559"/>
              <a:ext cx="91329" cy="57535"/>
            </a:xfrm>
            <a:custGeom>
              <a:avLst/>
              <a:gdLst/>
              <a:ahLst/>
              <a:cxnLst/>
              <a:rect l="l" t="t" r="r" b="b"/>
              <a:pathLst>
                <a:path w="2916" h="1837" extrusionOk="0">
                  <a:moveTo>
                    <a:pt x="538" y="65"/>
                  </a:moveTo>
                  <a:lnTo>
                    <a:pt x="1719" y="134"/>
                  </a:lnTo>
                  <a:cubicBezTo>
                    <a:pt x="1702" y="235"/>
                    <a:pt x="1666" y="437"/>
                    <a:pt x="1751" y="554"/>
                  </a:cubicBezTo>
                  <a:cubicBezTo>
                    <a:pt x="1787" y="623"/>
                    <a:pt x="1937" y="740"/>
                    <a:pt x="2171" y="943"/>
                  </a:cubicBezTo>
                  <a:cubicBezTo>
                    <a:pt x="2426" y="1145"/>
                    <a:pt x="2713" y="1379"/>
                    <a:pt x="2798" y="1496"/>
                  </a:cubicBezTo>
                  <a:cubicBezTo>
                    <a:pt x="2830" y="1549"/>
                    <a:pt x="2847" y="1581"/>
                    <a:pt x="2830" y="1618"/>
                  </a:cubicBezTo>
                  <a:cubicBezTo>
                    <a:pt x="2778" y="1699"/>
                    <a:pt x="2527" y="1767"/>
                    <a:pt x="2240" y="1767"/>
                  </a:cubicBezTo>
                  <a:lnTo>
                    <a:pt x="2139" y="1767"/>
                  </a:lnTo>
                  <a:cubicBezTo>
                    <a:pt x="1836" y="1751"/>
                    <a:pt x="1533" y="1618"/>
                    <a:pt x="1298" y="1496"/>
                  </a:cubicBezTo>
                  <a:cubicBezTo>
                    <a:pt x="1197" y="1448"/>
                    <a:pt x="1112" y="1416"/>
                    <a:pt x="1043" y="1379"/>
                  </a:cubicBezTo>
                  <a:lnTo>
                    <a:pt x="979" y="1363"/>
                  </a:lnTo>
                  <a:cubicBezTo>
                    <a:pt x="724" y="1262"/>
                    <a:pt x="271" y="1092"/>
                    <a:pt x="170" y="991"/>
                  </a:cubicBezTo>
                  <a:cubicBezTo>
                    <a:pt x="118" y="943"/>
                    <a:pt x="320" y="470"/>
                    <a:pt x="538" y="65"/>
                  </a:cubicBezTo>
                  <a:close/>
                  <a:moveTo>
                    <a:pt x="522" y="1"/>
                  </a:moveTo>
                  <a:cubicBezTo>
                    <a:pt x="506" y="1"/>
                    <a:pt x="490" y="17"/>
                    <a:pt x="490" y="17"/>
                  </a:cubicBezTo>
                  <a:cubicBezTo>
                    <a:pt x="372" y="235"/>
                    <a:pt x="0" y="926"/>
                    <a:pt x="134" y="1044"/>
                  </a:cubicBezTo>
                  <a:cubicBezTo>
                    <a:pt x="219" y="1145"/>
                    <a:pt x="591" y="1278"/>
                    <a:pt x="942" y="1416"/>
                  </a:cubicBezTo>
                  <a:lnTo>
                    <a:pt x="1011" y="1448"/>
                  </a:lnTo>
                  <a:cubicBezTo>
                    <a:pt x="1080" y="1464"/>
                    <a:pt x="1161" y="1517"/>
                    <a:pt x="1262" y="1549"/>
                  </a:cubicBezTo>
                  <a:cubicBezTo>
                    <a:pt x="1516" y="1666"/>
                    <a:pt x="1820" y="1820"/>
                    <a:pt x="2139" y="1836"/>
                  </a:cubicBezTo>
                  <a:lnTo>
                    <a:pt x="2240" y="1836"/>
                  </a:lnTo>
                  <a:cubicBezTo>
                    <a:pt x="2495" y="1836"/>
                    <a:pt x="2814" y="1784"/>
                    <a:pt x="2879" y="1650"/>
                  </a:cubicBezTo>
                  <a:cubicBezTo>
                    <a:pt x="2899" y="1598"/>
                    <a:pt x="2915" y="1549"/>
                    <a:pt x="2863" y="1464"/>
                  </a:cubicBezTo>
                  <a:cubicBezTo>
                    <a:pt x="2762" y="1331"/>
                    <a:pt x="2475" y="1092"/>
                    <a:pt x="2224" y="890"/>
                  </a:cubicBezTo>
                  <a:cubicBezTo>
                    <a:pt x="2022" y="724"/>
                    <a:pt x="1836" y="587"/>
                    <a:pt x="1804" y="522"/>
                  </a:cubicBezTo>
                  <a:cubicBezTo>
                    <a:pt x="1719" y="405"/>
                    <a:pt x="1787" y="118"/>
                    <a:pt x="1787" y="118"/>
                  </a:cubicBezTo>
                  <a:lnTo>
                    <a:pt x="1787" y="81"/>
                  </a:lnTo>
                  <a:cubicBezTo>
                    <a:pt x="1767" y="81"/>
                    <a:pt x="1767" y="65"/>
                    <a:pt x="1751" y="65"/>
                  </a:cubicBezTo>
                  <a:lnTo>
                    <a:pt x="5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39258" y="4119903"/>
              <a:ext cx="88636" cy="29253"/>
            </a:xfrm>
            <a:custGeom>
              <a:avLst/>
              <a:gdLst/>
              <a:ahLst/>
              <a:cxnLst/>
              <a:rect l="l" t="t" r="r" b="b"/>
              <a:pathLst>
                <a:path w="2830" h="934" extrusionOk="0">
                  <a:moveTo>
                    <a:pt x="17" y="1"/>
                  </a:moveTo>
                  <a:cubicBezTo>
                    <a:pt x="1" y="70"/>
                    <a:pt x="1" y="118"/>
                    <a:pt x="17" y="154"/>
                  </a:cubicBezTo>
                  <a:cubicBezTo>
                    <a:pt x="138" y="272"/>
                    <a:pt x="644" y="458"/>
                    <a:pt x="894" y="543"/>
                  </a:cubicBezTo>
                  <a:cubicBezTo>
                    <a:pt x="1149" y="623"/>
                    <a:pt x="1569" y="911"/>
                    <a:pt x="2006" y="927"/>
                  </a:cubicBezTo>
                  <a:cubicBezTo>
                    <a:pt x="2057" y="931"/>
                    <a:pt x="2107" y="933"/>
                    <a:pt x="2156" y="933"/>
                  </a:cubicBezTo>
                  <a:cubicBezTo>
                    <a:pt x="2519" y="933"/>
                    <a:pt x="2829" y="817"/>
                    <a:pt x="2697" y="607"/>
                  </a:cubicBezTo>
                  <a:lnTo>
                    <a:pt x="2697" y="607"/>
                  </a:lnTo>
                  <a:cubicBezTo>
                    <a:pt x="2503" y="650"/>
                    <a:pt x="2294" y="677"/>
                    <a:pt x="2077" y="677"/>
                  </a:cubicBezTo>
                  <a:cubicBezTo>
                    <a:pt x="1693" y="677"/>
                    <a:pt x="1288" y="592"/>
                    <a:pt x="910" y="357"/>
                  </a:cubicBezTo>
                  <a:cubicBezTo>
                    <a:pt x="474" y="86"/>
                    <a:pt x="154" y="17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38256" y="4118900"/>
              <a:ext cx="88166" cy="31195"/>
            </a:xfrm>
            <a:custGeom>
              <a:avLst/>
              <a:gdLst/>
              <a:ahLst/>
              <a:cxnLst/>
              <a:rect l="l" t="t" r="r" b="b"/>
              <a:pathLst>
                <a:path w="2815" h="996" extrusionOk="0">
                  <a:moveTo>
                    <a:pt x="69" y="69"/>
                  </a:moveTo>
                  <a:cubicBezTo>
                    <a:pt x="219" y="85"/>
                    <a:pt x="522" y="170"/>
                    <a:pt x="926" y="421"/>
                  </a:cubicBezTo>
                  <a:cubicBezTo>
                    <a:pt x="1282" y="639"/>
                    <a:pt x="1666" y="740"/>
                    <a:pt x="2107" y="740"/>
                  </a:cubicBezTo>
                  <a:cubicBezTo>
                    <a:pt x="2309" y="740"/>
                    <a:pt x="2511" y="724"/>
                    <a:pt x="2713" y="676"/>
                  </a:cubicBezTo>
                  <a:cubicBezTo>
                    <a:pt x="2729" y="708"/>
                    <a:pt x="2729" y="740"/>
                    <a:pt x="2729" y="777"/>
                  </a:cubicBezTo>
                  <a:cubicBezTo>
                    <a:pt x="2677" y="858"/>
                    <a:pt x="2426" y="926"/>
                    <a:pt x="2139" y="926"/>
                  </a:cubicBezTo>
                  <a:lnTo>
                    <a:pt x="2038" y="926"/>
                  </a:lnTo>
                  <a:cubicBezTo>
                    <a:pt x="1735" y="910"/>
                    <a:pt x="1432" y="777"/>
                    <a:pt x="1197" y="655"/>
                  </a:cubicBezTo>
                  <a:cubicBezTo>
                    <a:pt x="1096" y="607"/>
                    <a:pt x="1011" y="575"/>
                    <a:pt x="942" y="538"/>
                  </a:cubicBezTo>
                  <a:lnTo>
                    <a:pt x="878" y="522"/>
                  </a:lnTo>
                  <a:cubicBezTo>
                    <a:pt x="623" y="421"/>
                    <a:pt x="170" y="251"/>
                    <a:pt x="69" y="150"/>
                  </a:cubicBezTo>
                  <a:lnTo>
                    <a:pt x="69" y="69"/>
                  </a:lnTo>
                  <a:close/>
                  <a:moveTo>
                    <a:pt x="49" y="0"/>
                  </a:moveTo>
                  <a:cubicBezTo>
                    <a:pt x="33" y="0"/>
                    <a:pt x="17" y="0"/>
                    <a:pt x="17" y="17"/>
                  </a:cubicBezTo>
                  <a:cubicBezTo>
                    <a:pt x="0" y="118"/>
                    <a:pt x="0" y="170"/>
                    <a:pt x="33" y="203"/>
                  </a:cubicBezTo>
                  <a:cubicBezTo>
                    <a:pt x="118" y="304"/>
                    <a:pt x="490" y="437"/>
                    <a:pt x="841" y="575"/>
                  </a:cubicBezTo>
                  <a:lnTo>
                    <a:pt x="910" y="607"/>
                  </a:lnTo>
                  <a:cubicBezTo>
                    <a:pt x="979" y="623"/>
                    <a:pt x="1060" y="676"/>
                    <a:pt x="1161" y="708"/>
                  </a:cubicBezTo>
                  <a:cubicBezTo>
                    <a:pt x="1415" y="825"/>
                    <a:pt x="1719" y="979"/>
                    <a:pt x="2038" y="995"/>
                  </a:cubicBezTo>
                  <a:lnTo>
                    <a:pt x="2139" y="995"/>
                  </a:lnTo>
                  <a:cubicBezTo>
                    <a:pt x="2394" y="995"/>
                    <a:pt x="2713" y="943"/>
                    <a:pt x="2778" y="809"/>
                  </a:cubicBezTo>
                  <a:cubicBezTo>
                    <a:pt x="2798" y="757"/>
                    <a:pt x="2814" y="708"/>
                    <a:pt x="2762" y="623"/>
                  </a:cubicBezTo>
                  <a:cubicBezTo>
                    <a:pt x="2746" y="607"/>
                    <a:pt x="2729" y="607"/>
                    <a:pt x="2729" y="607"/>
                  </a:cubicBezTo>
                  <a:cubicBezTo>
                    <a:pt x="2511" y="655"/>
                    <a:pt x="2309" y="676"/>
                    <a:pt x="2107" y="676"/>
                  </a:cubicBezTo>
                  <a:cubicBezTo>
                    <a:pt x="1686" y="676"/>
                    <a:pt x="1298" y="575"/>
                    <a:pt x="979" y="352"/>
                  </a:cubicBezTo>
                  <a:cubicBezTo>
                    <a:pt x="522" y="69"/>
                    <a:pt x="170" y="17"/>
                    <a:pt x="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80750" y="4100358"/>
              <a:ext cx="48546" cy="95839"/>
            </a:xfrm>
            <a:custGeom>
              <a:avLst/>
              <a:gdLst/>
              <a:ahLst/>
              <a:cxnLst/>
              <a:rect l="l" t="t" r="r" b="b"/>
              <a:pathLst>
                <a:path w="1550" h="3060" extrusionOk="0">
                  <a:moveTo>
                    <a:pt x="810" y="1"/>
                  </a:moveTo>
                  <a:cubicBezTo>
                    <a:pt x="510" y="1"/>
                    <a:pt x="134" y="18"/>
                    <a:pt x="134" y="18"/>
                  </a:cubicBezTo>
                  <a:cubicBezTo>
                    <a:pt x="134" y="18"/>
                    <a:pt x="1" y="1417"/>
                    <a:pt x="66" y="1955"/>
                  </a:cubicBezTo>
                  <a:cubicBezTo>
                    <a:pt x="151" y="2481"/>
                    <a:pt x="591" y="3018"/>
                    <a:pt x="874" y="3051"/>
                  </a:cubicBezTo>
                  <a:cubicBezTo>
                    <a:pt x="905" y="3056"/>
                    <a:pt x="937" y="3059"/>
                    <a:pt x="969" y="3059"/>
                  </a:cubicBezTo>
                  <a:cubicBezTo>
                    <a:pt x="1240" y="3059"/>
                    <a:pt x="1549" y="2856"/>
                    <a:pt x="1549" y="2343"/>
                  </a:cubicBezTo>
                  <a:cubicBezTo>
                    <a:pt x="1549" y="1773"/>
                    <a:pt x="1230" y="997"/>
                    <a:pt x="1230" y="762"/>
                  </a:cubicBezTo>
                  <a:cubicBezTo>
                    <a:pt x="1230" y="508"/>
                    <a:pt x="1177" y="103"/>
                    <a:pt x="1177" y="35"/>
                  </a:cubicBezTo>
                  <a:cubicBezTo>
                    <a:pt x="1177" y="9"/>
                    <a:pt x="1011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79623" y="4099387"/>
              <a:ext cx="50676" cy="98188"/>
            </a:xfrm>
            <a:custGeom>
              <a:avLst/>
              <a:gdLst/>
              <a:ahLst/>
              <a:cxnLst/>
              <a:rect l="l" t="t" r="r" b="b"/>
              <a:pathLst>
                <a:path w="1618" h="3135" extrusionOk="0">
                  <a:moveTo>
                    <a:pt x="809" y="66"/>
                  </a:moveTo>
                  <a:cubicBezTo>
                    <a:pt x="1080" y="66"/>
                    <a:pt x="1165" y="86"/>
                    <a:pt x="1181" y="86"/>
                  </a:cubicBezTo>
                  <a:cubicBezTo>
                    <a:pt x="1197" y="118"/>
                    <a:pt x="1197" y="167"/>
                    <a:pt x="1197" y="235"/>
                  </a:cubicBezTo>
                  <a:cubicBezTo>
                    <a:pt x="1213" y="389"/>
                    <a:pt x="1234" y="623"/>
                    <a:pt x="1234" y="793"/>
                  </a:cubicBezTo>
                  <a:cubicBezTo>
                    <a:pt x="1234" y="894"/>
                    <a:pt x="1282" y="1060"/>
                    <a:pt x="1351" y="1278"/>
                  </a:cubicBezTo>
                  <a:cubicBezTo>
                    <a:pt x="1436" y="1618"/>
                    <a:pt x="1553" y="2022"/>
                    <a:pt x="1553" y="2374"/>
                  </a:cubicBezTo>
                  <a:cubicBezTo>
                    <a:pt x="1553" y="2592"/>
                    <a:pt x="1500" y="2778"/>
                    <a:pt x="1367" y="2916"/>
                  </a:cubicBezTo>
                  <a:cubicBezTo>
                    <a:pt x="1271" y="2999"/>
                    <a:pt x="1138" y="3058"/>
                    <a:pt x="1000" y="3058"/>
                  </a:cubicBezTo>
                  <a:cubicBezTo>
                    <a:pt x="970" y="3058"/>
                    <a:pt x="940" y="3055"/>
                    <a:pt x="910" y="3049"/>
                  </a:cubicBezTo>
                  <a:cubicBezTo>
                    <a:pt x="643" y="3017"/>
                    <a:pt x="223" y="2491"/>
                    <a:pt x="138" y="1970"/>
                  </a:cubicBezTo>
                  <a:cubicBezTo>
                    <a:pt x="69" y="1501"/>
                    <a:pt x="187" y="288"/>
                    <a:pt x="203" y="86"/>
                  </a:cubicBezTo>
                  <a:cubicBezTo>
                    <a:pt x="288" y="86"/>
                    <a:pt x="575" y="66"/>
                    <a:pt x="809" y="66"/>
                  </a:cubicBezTo>
                  <a:close/>
                  <a:moveTo>
                    <a:pt x="809" y="1"/>
                  </a:moveTo>
                  <a:cubicBezTo>
                    <a:pt x="526" y="1"/>
                    <a:pt x="170" y="17"/>
                    <a:pt x="170" y="17"/>
                  </a:cubicBezTo>
                  <a:cubicBezTo>
                    <a:pt x="154" y="17"/>
                    <a:pt x="138" y="33"/>
                    <a:pt x="138" y="49"/>
                  </a:cubicBezTo>
                  <a:cubicBezTo>
                    <a:pt x="138" y="102"/>
                    <a:pt x="1" y="1448"/>
                    <a:pt x="85" y="1986"/>
                  </a:cubicBezTo>
                  <a:cubicBezTo>
                    <a:pt x="170" y="2544"/>
                    <a:pt x="607" y="3082"/>
                    <a:pt x="910" y="3118"/>
                  </a:cubicBezTo>
                  <a:cubicBezTo>
                    <a:pt x="930" y="3134"/>
                    <a:pt x="963" y="3134"/>
                    <a:pt x="995" y="3134"/>
                  </a:cubicBezTo>
                  <a:cubicBezTo>
                    <a:pt x="1149" y="3134"/>
                    <a:pt x="1298" y="3065"/>
                    <a:pt x="1416" y="2948"/>
                  </a:cubicBezTo>
                  <a:cubicBezTo>
                    <a:pt x="1553" y="2815"/>
                    <a:pt x="1618" y="2613"/>
                    <a:pt x="1618" y="2374"/>
                  </a:cubicBezTo>
                  <a:cubicBezTo>
                    <a:pt x="1618" y="2022"/>
                    <a:pt x="1500" y="1602"/>
                    <a:pt x="1416" y="1262"/>
                  </a:cubicBezTo>
                  <a:cubicBezTo>
                    <a:pt x="1351" y="1060"/>
                    <a:pt x="1298" y="874"/>
                    <a:pt x="1298" y="793"/>
                  </a:cubicBezTo>
                  <a:cubicBezTo>
                    <a:pt x="1298" y="623"/>
                    <a:pt x="1282" y="389"/>
                    <a:pt x="1266" y="219"/>
                  </a:cubicBezTo>
                  <a:cubicBezTo>
                    <a:pt x="1266" y="150"/>
                    <a:pt x="1250" y="86"/>
                    <a:pt x="1250" y="66"/>
                  </a:cubicBezTo>
                  <a:cubicBezTo>
                    <a:pt x="1250" y="33"/>
                    <a:pt x="1250" y="1"/>
                    <a:pt x="8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82285" y="4151067"/>
              <a:ext cx="47011" cy="45132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0" y="0"/>
                  </a:moveTo>
                  <a:cubicBezTo>
                    <a:pt x="0" y="118"/>
                    <a:pt x="17" y="235"/>
                    <a:pt x="17" y="336"/>
                  </a:cubicBezTo>
                  <a:cubicBezTo>
                    <a:pt x="102" y="862"/>
                    <a:pt x="542" y="1399"/>
                    <a:pt x="825" y="1432"/>
                  </a:cubicBezTo>
                  <a:cubicBezTo>
                    <a:pt x="856" y="1437"/>
                    <a:pt x="888" y="1440"/>
                    <a:pt x="920" y="1440"/>
                  </a:cubicBezTo>
                  <a:cubicBezTo>
                    <a:pt x="1191" y="1440"/>
                    <a:pt x="1500" y="1237"/>
                    <a:pt x="1500" y="724"/>
                  </a:cubicBezTo>
                  <a:cubicBezTo>
                    <a:pt x="1500" y="639"/>
                    <a:pt x="1500" y="558"/>
                    <a:pt x="1484" y="473"/>
                  </a:cubicBezTo>
                  <a:cubicBezTo>
                    <a:pt x="1436" y="767"/>
                    <a:pt x="1320" y="1104"/>
                    <a:pt x="922" y="1104"/>
                  </a:cubicBezTo>
                  <a:cubicBezTo>
                    <a:pt x="887" y="1104"/>
                    <a:pt x="849" y="1102"/>
                    <a:pt x="809" y="1096"/>
                  </a:cubicBezTo>
                  <a:cubicBezTo>
                    <a:pt x="271" y="1011"/>
                    <a:pt x="69" y="2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81283" y="4150065"/>
              <a:ext cx="49016" cy="47512"/>
            </a:xfrm>
            <a:custGeom>
              <a:avLst/>
              <a:gdLst/>
              <a:ahLst/>
              <a:cxnLst/>
              <a:rect l="l" t="t" r="r" b="b"/>
              <a:pathLst>
                <a:path w="1565" h="1517" extrusionOk="0">
                  <a:moveTo>
                    <a:pt x="85" y="336"/>
                  </a:moveTo>
                  <a:cubicBezTo>
                    <a:pt x="202" y="655"/>
                    <a:pt x="437" y="1096"/>
                    <a:pt x="841" y="1160"/>
                  </a:cubicBezTo>
                  <a:lnTo>
                    <a:pt x="958" y="1160"/>
                  </a:lnTo>
                  <a:cubicBezTo>
                    <a:pt x="1298" y="1160"/>
                    <a:pt x="1431" y="926"/>
                    <a:pt x="1500" y="724"/>
                  </a:cubicBezTo>
                  <a:lnTo>
                    <a:pt x="1500" y="756"/>
                  </a:lnTo>
                  <a:cubicBezTo>
                    <a:pt x="1500" y="974"/>
                    <a:pt x="1447" y="1160"/>
                    <a:pt x="1314" y="1298"/>
                  </a:cubicBezTo>
                  <a:cubicBezTo>
                    <a:pt x="1218" y="1381"/>
                    <a:pt x="1085" y="1440"/>
                    <a:pt x="947" y="1440"/>
                  </a:cubicBezTo>
                  <a:cubicBezTo>
                    <a:pt x="917" y="1440"/>
                    <a:pt x="887" y="1437"/>
                    <a:pt x="857" y="1431"/>
                  </a:cubicBezTo>
                  <a:cubicBezTo>
                    <a:pt x="590" y="1399"/>
                    <a:pt x="170" y="873"/>
                    <a:pt x="85" y="352"/>
                  </a:cubicBezTo>
                  <a:lnTo>
                    <a:pt x="85" y="336"/>
                  </a:lnTo>
                  <a:close/>
                  <a:moveTo>
                    <a:pt x="32" y="0"/>
                  </a:moveTo>
                  <a:cubicBezTo>
                    <a:pt x="16" y="0"/>
                    <a:pt x="0" y="16"/>
                    <a:pt x="0" y="32"/>
                  </a:cubicBezTo>
                  <a:cubicBezTo>
                    <a:pt x="0" y="166"/>
                    <a:pt x="16" y="287"/>
                    <a:pt x="32" y="368"/>
                  </a:cubicBezTo>
                  <a:cubicBezTo>
                    <a:pt x="117" y="926"/>
                    <a:pt x="554" y="1464"/>
                    <a:pt x="857" y="1500"/>
                  </a:cubicBezTo>
                  <a:cubicBezTo>
                    <a:pt x="877" y="1516"/>
                    <a:pt x="910" y="1516"/>
                    <a:pt x="942" y="1516"/>
                  </a:cubicBezTo>
                  <a:cubicBezTo>
                    <a:pt x="1096" y="1516"/>
                    <a:pt x="1245" y="1447"/>
                    <a:pt x="1363" y="1330"/>
                  </a:cubicBezTo>
                  <a:cubicBezTo>
                    <a:pt x="1500" y="1197"/>
                    <a:pt x="1565" y="995"/>
                    <a:pt x="1565" y="756"/>
                  </a:cubicBezTo>
                  <a:cubicBezTo>
                    <a:pt x="1565" y="671"/>
                    <a:pt x="1565" y="590"/>
                    <a:pt x="1549" y="505"/>
                  </a:cubicBezTo>
                  <a:cubicBezTo>
                    <a:pt x="1549" y="489"/>
                    <a:pt x="1532" y="469"/>
                    <a:pt x="1516" y="469"/>
                  </a:cubicBezTo>
                  <a:cubicBezTo>
                    <a:pt x="1516" y="469"/>
                    <a:pt x="1500" y="489"/>
                    <a:pt x="1484" y="505"/>
                  </a:cubicBezTo>
                  <a:cubicBezTo>
                    <a:pt x="1408" y="912"/>
                    <a:pt x="1237" y="1103"/>
                    <a:pt x="946" y="1103"/>
                  </a:cubicBezTo>
                  <a:cubicBezTo>
                    <a:pt x="913" y="1103"/>
                    <a:pt x="878" y="1101"/>
                    <a:pt x="841" y="1096"/>
                  </a:cubicBezTo>
                  <a:cubicBezTo>
                    <a:pt x="336" y="1011"/>
                    <a:pt x="117" y="251"/>
                    <a:pt x="69" y="32"/>
                  </a:cubicBezTo>
                  <a:cubicBezTo>
                    <a:pt x="69" y="16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81784" y="3734842"/>
              <a:ext cx="204269" cy="381666"/>
            </a:xfrm>
            <a:custGeom>
              <a:avLst/>
              <a:gdLst/>
              <a:ahLst/>
              <a:cxnLst/>
              <a:rect l="l" t="t" r="r" b="b"/>
              <a:pathLst>
                <a:path w="6522" h="12186" extrusionOk="0">
                  <a:moveTo>
                    <a:pt x="372" y="0"/>
                  </a:moveTo>
                  <a:lnTo>
                    <a:pt x="33" y="1177"/>
                  </a:lnTo>
                  <a:lnTo>
                    <a:pt x="724" y="7055"/>
                  </a:lnTo>
                  <a:cubicBezTo>
                    <a:pt x="724" y="7055"/>
                    <a:pt x="437" y="8288"/>
                    <a:pt x="356" y="8927"/>
                  </a:cubicBezTo>
                  <a:cubicBezTo>
                    <a:pt x="271" y="9566"/>
                    <a:pt x="0" y="11874"/>
                    <a:pt x="0" y="11874"/>
                  </a:cubicBezTo>
                  <a:cubicBezTo>
                    <a:pt x="0" y="11874"/>
                    <a:pt x="85" y="12044"/>
                    <a:pt x="388" y="12145"/>
                  </a:cubicBezTo>
                  <a:cubicBezTo>
                    <a:pt x="477" y="12173"/>
                    <a:pt x="571" y="12186"/>
                    <a:pt x="661" y="12186"/>
                  </a:cubicBezTo>
                  <a:cubicBezTo>
                    <a:pt x="894" y="12186"/>
                    <a:pt x="1108" y="12102"/>
                    <a:pt x="1181" y="11992"/>
                  </a:cubicBezTo>
                  <a:cubicBezTo>
                    <a:pt x="1282" y="11858"/>
                    <a:pt x="1383" y="11603"/>
                    <a:pt x="1399" y="11486"/>
                  </a:cubicBezTo>
                  <a:cubicBezTo>
                    <a:pt x="1415" y="11353"/>
                    <a:pt x="2697" y="7645"/>
                    <a:pt x="2762" y="7342"/>
                  </a:cubicBezTo>
                  <a:cubicBezTo>
                    <a:pt x="2814" y="7039"/>
                    <a:pt x="2847" y="6416"/>
                    <a:pt x="2847" y="6315"/>
                  </a:cubicBezTo>
                  <a:cubicBezTo>
                    <a:pt x="2847" y="6214"/>
                    <a:pt x="2883" y="3251"/>
                    <a:pt x="2883" y="3251"/>
                  </a:cubicBezTo>
                  <a:lnTo>
                    <a:pt x="4464" y="6736"/>
                  </a:lnTo>
                  <a:cubicBezTo>
                    <a:pt x="4464" y="6736"/>
                    <a:pt x="3825" y="7411"/>
                    <a:pt x="3671" y="7884"/>
                  </a:cubicBezTo>
                  <a:cubicBezTo>
                    <a:pt x="3506" y="8369"/>
                    <a:pt x="2341" y="11118"/>
                    <a:pt x="2325" y="11167"/>
                  </a:cubicBezTo>
                  <a:cubicBezTo>
                    <a:pt x="2309" y="11236"/>
                    <a:pt x="2155" y="11486"/>
                    <a:pt x="2155" y="11486"/>
                  </a:cubicBezTo>
                  <a:cubicBezTo>
                    <a:pt x="2155" y="11486"/>
                    <a:pt x="2580" y="11624"/>
                    <a:pt x="2814" y="11672"/>
                  </a:cubicBezTo>
                  <a:cubicBezTo>
                    <a:pt x="2920" y="11686"/>
                    <a:pt x="3042" y="11691"/>
                    <a:pt x="3151" y="11691"/>
                  </a:cubicBezTo>
                  <a:cubicBezTo>
                    <a:pt x="3300" y="11691"/>
                    <a:pt x="3425" y="11682"/>
                    <a:pt x="3453" y="11672"/>
                  </a:cubicBezTo>
                  <a:cubicBezTo>
                    <a:pt x="3453" y="11672"/>
                    <a:pt x="3692" y="11320"/>
                    <a:pt x="3740" y="11219"/>
                  </a:cubicBezTo>
                  <a:cubicBezTo>
                    <a:pt x="3772" y="11151"/>
                    <a:pt x="6384" y="7278"/>
                    <a:pt x="6437" y="7055"/>
                  </a:cubicBezTo>
                  <a:cubicBezTo>
                    <a:pt x="6501" y="6853"/>
                    <a:pt x="6522" y="6720"/>
                    <a:pt x="6501" y="6368"/>
                  </a:cubicBezTo>
                  <a:cubicBezTo>
                    <a:pt x="6485" y="6012"/>
                    <a:pt x="5123" y="1128"/>
                    <a:pt x="5123" y="991"/>
                  </a:cubicBezTo>
                  <a:cubicBezTo>
                    <a:pt x="5123" y="841"/>
                    <a:pt x="4820" y="166"/>
                    <a:pt x="4820" y="166"/>
                  </a:cubicBezTo>
                  <a:cubicBezTo>
                    <a:pt x="4820" y="166"/>
                    <a:pt x="2992" y="327"/>
                    <a:pt x="2218" y="327"/>
                  </a:cubicBezTo>
                  <a:cubicBezTo>
                    <a:pt x="2125" y="327"/>
                    <a:pt x="2047" y="325"/>
                    <a:pt x="1989" y="320"/>
                  </a:cubicBezTo>
                  <a:cubicBezTo>
                    <a:pt x="1468" y="251"/>
                    <a:pt x="372" y="0"/>
                    <a:pt x="37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80750" y="3733683"/>
              <a:ext cx="206305" cy="383576"/>
            </a:xfrm>
            <a:custGeom>
              <a:avLst/>
              <a:gdLst/>
              <a:ahLst/>
              <a:cxnLst/>
              <a:rect l="l" t="t" r="r" b="b"/>
              <a:pathLst>
                <a:path w="6587" h="12247" extrusionOk="0">
                  <a:moveTo>
                    <a:pt x="421" y="86"/>
                  </a:moveTo>
                  <a:cubicBezTo>
                    <a:pt x="607" y="118"/>
                    <a:pt x="1549" y="320"/>
                    <a:pt x="2022" y="389"/>
                  </a:cubicBezTo>
                  <a:lnTo>
                    <a:pt x="2326" y="389"/>
                  </a:lnTo>
                  <a:cubicBezTo>
                    <a:pt x="3066" y="389"/>
                    <a:pt x="4614" y="256"/>
                    <a:pt x="4816" y="239"/>
                  </a:cubicBezTo>
                  <a:cubicBezTo>
                    <a:pt x="4917" y="441"/>
                    <a:pt x="5119" y="910"/>
                    <a:pt x="5119" y="1028"/>
                  </a:cubicBezTo>
                  <a:cubicBezTo>
                    <a:pt x="5119" y="1096"/>
                    <a:pt x="5305" y="1804"/>
                    <a:pt x="5645" y="3049"/>
                  </a:cubicBezTo>
                  <a:cubicBezTo>
                    <a:pt x="6013" y="4448"/>
                    <a:pt x="6486" y="6203"/>
                    <a:pt x="6502" y="6405"/>
                  </a:cubicBezTo>
                  <a:cubicBezTo>
                    <a:pt x="6518" y="6757"/>
                    <a:pt x="6502" y="6890"/>
                    <a:pt x="6433" y="7092"/>
                  </a:cubicBezTo>
                  <a:cubicBezTo>
                    <a:pt x="6401" y="7230"/>
                    <a:pt x="5055" y="9267"/>
                    <a:pt x="4331" y="10347"/>
                  </a:cubicBezTo>
                  <a:cubicBezTo>
                    <a:pt x="3906" y="10986"/>
                    <a:pt x="3757" y="11220"/>
                    <a:pt x="3741" y="11236"/>
                  </a:cubicBezTo>
                  <a:cubicBezTo>
                    <a:pt x="3704" y="11337"/>
                    <a:pt x="3522" y="11608"/>
                    <a:pt x="3470" y="11677"/>
                  </a:cubicBezTo>
                  <a:cubicBezTo>
                    <a:pt x="3437" y="11677"/>
                    <a:pt x="3336" y="11693"/>
                    <a:pt x="3199" y="11693"/>
                  </a:cubicBezTo>
                  <a:cubicBezTo>
                    <a:pt x="3098" y="11693"/>
                    <a:pt x="2981" y="11693"/>
                    <a:pt x="2863" y="11677"/>
                  </a:cubicBezTo>
                  <a:cubicBezTo>
                    <a:pt x="2661" y="11640"/>
                    <a:pt x="2358" y="11539"/>
                    <a:pt x="2241" y="11507"/>
                  </a:cubicBezTo>
                  <a:cubicBezTo>
                    <a:pt x="2289" y="11422"/>
                    <a:pt x="2374" y="11273"/>
                    <a:pt x="2390" y="11220"/>
                  </a:cubicBezTo>
                  <a:cubicBezTo>
                    <a:pt x="2390" y="11204"/>
                    <a:pt x="2512" y="10953"/>
                    <a:pt x="2629" y="10630"/>
                  </a:cubicBezTo>
                  <a:cubicBezTo>
                    <a:pt x="2997" y="9756"/>
                    <a:pt x="3623" y="8273"/>
                    <a:pt x="3741" y="7937"/>
                  </a:cubicBezTo>
                  <a:cubicBezTo>
                    <a:pt x="3890" y="7480"/>
                    <a:pt x="4513" y="6789"/>
                    <a:pt x="4513" y="6789"/>
                  </a:cubicBezTo>
                  <a:cubicBezTo>
                    <a:pt x="4533" y="6773"/>
                    <a:pt x="4533" y="6757"/>
                    <a:pt x="4533" y="6757"/>
                  </a:cubicBezTo>
                  <a:lnTo>
                    <a:pt x="2948" y="3272"/>
                  </a:lnTo>
                  <a:cubicBezTo>
                    <a:pt x="2932" y="3251"/>
                    <a:pt x="2916" y="3251"/>
                    <a:pt x="2916" y="3251"/>
                  </a:cubicBezTo>
                  <a:cubicBezTo>
                    <a:pt x="2896" y="3251"/>
                    <a:pt x="2880" y="3272"/>
                    <a:pt x="2880" y="3288"/>
                  </a:cubicBezTo>
                  <a:cubicBezTo>
                    <a:pt x="2880" y="3320"/>
                    <a:pt x="2847" y="6251"/>
                    <a:pt x="2847" y="6352"/>
                  </a:cubicBezTo>
                  <a:cubicBezTo>
                    <a:pt x="2847" y="6470"/>
                    <a:pt x="2815" y="7076"/>
                    <a:pt x="2762" y="7379"/>
                  </a:cubicBezTo>
                  <a:cubicBezTo>
                    <a:pt x="2730" y="7549"/>
                    <a:pt x="2257" y="8911"/>
                    <a:pt x="1905" y="10007"/>
                  </a:cubicBezTo>
                  <a:cubicBezTo>
                    <a:pt x="1602" y="10901"/>
                    <a:pt x="1416" y="11459"/>
                    <a:pt x="1400" y="11507"/>
                  </a:cubicBezTo>
                  <a:cubicBezTo>
                    <a:pt x="1380" y="11624"/>
                    <a:pt x="1279" y="11879"/>
                    <a:pt x="1177" y="12012"/>
                  </a:cubicBezTo>
                  <a:cubicBezTo>
                    <a:pt x="1113" y="12114"/>
                    <a:pt x="894" y="12182"/>
                    <a:pt x="692" y="12182"/>
                  </a:cubicBezTo>
                  <a:cubicBezTo>
                    <a:pt x="607" y="12182"/>
                    <a:pt x="522" y="12166"/>
                    <a:pt x="438" y="12146"/>
                  </a:cubicBezTo>
                  <a:cubicBezTo>
                    <a:pt x="187" y="12065"/>
                    <a:pt x="86" y="11928"/>
                    <a:pt x="66" y="11895"/>
                  </a:cubicBezTo>
                  <a:cubicBezTo>
                    <a:pt x="86" y="11725"/>
                    <a:pt x="337" y="9571"/>
                    <a:pt x="421" y="8964"/>
                  </a:cubicBezTo>
                  <a:cubicBezTo>
                    <a:pt x="506" y="8341"/>
                    <a:pt x="793" y="7112"/>
                    <a:pt x="793" y="7112"/>
                  </a:cubicBezTo>
                  <a:lnTo>
                    <a:pt x="793" y="7092"/>
                  </a:lnTo>
                  <a:lnTo>
                    <a:pt x="118" y="1214"/>
                  </a:lnTo>
                  <a:lnTo>
                    <a:pt x="421" y="86"/>
                  </a:lnTo>
                  <a:close/>
                  <a:moveTo>
                    <a:pt x="405" y="1"/>
                  </a:moveTo>
                  <a:cubicBezTo>
                    <a:pt x="389" y="1"/>
                    <a:pt x="369" y="17"/>
                    <a:pt x="369" y="37"/>
                  </a:cubicBezTo>
                  <a:lnTo>
                    <a:pt x="49" y="1198"/>
                  </a:lnTo>
                  <a:lnTo>
                    <a:pt x="33" y="1214"/>
                  </a:lnTo>
                  <a:lnTo>
                    <a:pt x="725" y="7092"/>
                  </a:lnTo>
                  <a:cubicBezTo>
                    <a:pt x="692" y="7177"/>
                    <a:pt x="421" y="8358"/>
                    <a:pt x="353" y="8964"/>
                  </a:cubicBezTo>
                  <a:cubicBezTo>
                    <a:pt x="268" y="9587"/>
                    <a:pt x="1" y="11879"/>
                    <a:pt x="1" y="11911"/>
                  </a:cubicBezTo>
                  <a:lnTo>
                    <a:pt x="1" y="11928"/>
                  </a:lnTo>
                  <a:cubicBezTo>
                    <a:pt x="1" y="11928"/>
                    <a:pt x="102" y="12097"/>
                    <a:pt x="421" y="12215"/>
                  </a:cubicBezTo>
                  <a:cubicBezTo>
                    <a:pt x="506" y="12231"/>
                    <a:pt x="591" y="12247"/>
                    <a:pt x="692" y="12247"/>
                  </a:cubicBezTo>
                  <a:cubicBezTo>
                    <a:pt x="927" y="12247"/>
                    <a:pt x="1145" y="12166"/>
                    <a:pt x="1230" y="12045"/>
                  </a:cubicBezTo>
                  <a:cubicBezTo>
                    <a:pt x="1347" y="11895"/>
                    <a:pt x="1448" y="11640"/>
                    <a:pt x="1464" y="11523"/>
                  </a:cubicBezTo>
                  <a:cubicBezTo>
                    <a:pt x="1481" y="11475"/>
                    <a:pt x="1703" y="10767"/>
                    <a:pt x="1954" y="10023"/>
                  </a:cubicBezTo>
                  <a:cubicBezTo>
                    <a:pt x="2326" y="8932"/>
                    <a:pt x="2778" y="7565"/>
                    <a:pt x="2831" y="7395"/>
                  </a:cubicBezTo>
                  <a:cubicBezTo>
                    <a:pt x="2880" y="7076"/>
                    <a:pt x="2916" y="6470"/>
                    <a:pt x="2916" y="6352"/>
                  </a:cubicBezTo>
                  <a:cubicBezTo>
                    <a:pt x="2916" y="6267"/>
                    <a:pt x="2932" y="4044"/>
                    <a:pt x="2948" y="3437"/>
                  </a:cubicBezTo>
                  <a:lnTo>
                    <a:pt x="4464" y="6757"/>
                  </a:lnTo>
                  <a:cubicBezTo>
                    <a:pt x="4363" y="6874"/>
                    <a:pt x="3826" y="7480"/>
                    <a:pt x="3672" y="7921"/>
                  </a:cubicBezTo>
                  <a:cubicBezTo>
                    <a:pt x="3555" y="8257"/>
                    <a:pt x="2916" y="9789"/>
                    <a:pt x="2576" y="10614"/>
                  </a:cubicBezTo>
                  <a:cubicBezTo>
                    <a:pt x="2411" y="11002"/>
                    <a:pt x="2342" y="11188"/>
                    <a:pt x="2326" y="11204"/>
                  </a:cubicBezTo>
                  <a:cubicBezTo>
                    <a:pt x="2309" y="11256"/>
                    <a:pt x="2208" y="11438"/>
                    <a:pt x="2172" y="11507"/>
                  </a:cubicBezTo>
                  <a:cubicBezTo>
                    <a:pt x="2156" y="11507"/>
                    <a:pt x="2156" y="11523"/>
                    <a:pt x="2156" y="11523"/>
                  </a:cubicBezTo>
                  <a:cubicBezTo>
                    <a:pt x="2172" y="11539"/>
                    <a:pt x="2172" y="11539"/>
                    <a:pt x="2188" y="11560"/>
                  </a:cubicBezTo>
                  <a:cubicBezTo>
                    <a:pt x="2208" y="11560"/>
                    <a:pt x="2592" y="11693"/>
                    <a:pt x="2847" y="11742"/>
                  </a:cubicBezTo>
                  <a:cubicBezTo>
                    <a:pt x="2964" y="11762"/>
                    <a:pt x="3098" y="11762"/>
                    <a:pt x="3199" y="11762"/>
                  </a:cubicBezTo>
                  <a:cubicBezTo>
                    <a:pt x="3336" y="11762"/>
                    <a:pt x="3470" y="11742"/>
                    <a:pt x="3502" y="11742"/>
                  </a:cubicBezTo>
                  <a:lnTo>
                    <a:pt x="3522" y="11725"/>
                  </a:lnTo>
                  <a:cubicBezTo>
                    <a:pt x="3539" y="11709"/>
                    <a:pt x="3757" y="11374"/>
                    <a:pt x="3805" y="11273"/>
                  </a:cubicBezTo>
                  <a:cubicBezTo>
                    <a:pt x="3826" y="11236"/>
                    <a:pt x="4076" y="10868"/>
                    <a:pt x="4379" y="10379"/>
                  </a:cubicBezTo>
                  <a:cubicBezTo>
                    <a:pt x="5443" y="8810"/>
                    <a:pt x="6470" y="7246"/>
                    <a:pt x="6502" y="7112"/>
                  </a:cubicBezTo>
                  <a:cubicBezTo>
                    <a:pt x="6571" y="6910"/>
                    <a:pt x="6587" y="6757"/>
                    <a:pt x="6571" y="6405"/>
                  </a:cubicBezTo>
                  <a:cubicBezTo>
                    <a:pt x="6555" y="6203"/>
                    <a:pt x="6114" y="4517"/>
                    <a:pt x="5710" y="3033"/>
                  </a:cubicBezTo>
                  <a:cubicBezTo>
                    <a:pt x="5443" y="2022"/>
                    <a:pt x="5188" y="1096"/>
                    <a:pt x="5188" y="1028"/>
                  </a:cubicBezTo>
                  <a:cubicBezTo>
                    <a:pt x="5188" y="878"/>
                    <a:pt x="4901" y="256"/>
                    <a:pt x="4885" y="187"/>
                  </a:cubicBezTo>
                  <a:cubicBezTo>
                    <a:pt x="4869" y="171"/>
                    <a:pt x="4853" y="171"/>
                    <a:pt x="4853" y="171"/>
                  </a:cubicBezTo>
                  <a:cubicBezTo>
                    <a:pt x="4836" y="171"/>
                    <a:pt x="3118" y="320"/>
                    <a:pt x="2326" y="320"/>
                  </a:cubicBezTo>
                  <a:lnTo>
                    <a:pt x="2039" y="320"/>
                  </a:lnTo>
                  <a:cubicBezTo>
                    <a:pt x="1501" y="256"/>
                    <a:pt x="421" y="1"/>
                    <a:pt x="40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37253" y="3510552"/>
              <a:ext cx="87007" cy="251092"/>
            </a:xfrm>
            <a:custGeom>
              <a:avLst/>
              <a:gdLst/>
              <a:ahLst/>
              <a:cxnLst/>
              <a:rect l="l" t="t" r="r" b="b"/>
              <a:pathLst>
                <a:path w="2778" h="8017" extrusionOk="0">
                  <a:moveTo>
                    <a:pt x="605" y="0"/>
                  </a:moveTo>
                  <a:cubicBezTo>
                    <a:pt x="552" y="0"/>
                    <a:pt x="522" y="1"/>
                    <a:pt x="522" y="1"/>
                  </a:cubicBezTo>
                  <a:lnTo>
                    <a:pt x="0" y="454"/>
                  </a:lnTo>
                  <a:lnTo>
                    <a:pt x="150" y="7768"/>
                  </a:lnTo>
                  <a:cubicBezTo>
                    <a:pt x="150" y="7768"/>
                    <a:pt x="533" y="8016"/>
                    <a:pt x="1137" y="8016"/>
                  </a:cubicBezTo>
                  <a:cubicBezTo>
                    <a:pt x="1303" y="8016"/>
                    <a:pt x="1486" y="7998"/>
                    <a:pt x="1682" y="7950"/>
                  </a:cubicBezTo>
                  <a:cubicBezTo>
                    <a:pt x="2592" y="7747"/>
                    <a:pt x="2778" y="7565"/>
                    <a:pt x="2778" y="7565"/>
                  </a:cubicBezTo>
                  <a:lnTo>
                    <a:pt x="2660" y="438"/>
                  </a:lnTo>
                  <a:cubicBezTo>
                    <a:pt x="2660" y="438"/>
                    <a:pt x="1921" y="167"/>
                    <a:pt x="1480" y="86"/>
                  </a:cubicBezTo>
                  <a:cubicBezTo>
                    <a:pt x="1149" y="9"/>
                    <a:pt x="770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36095" y="3509424"/>
              <a:ext cx="89168" cy="253285"/>
            </a:xfrm>
            <a:custGeom>
              <a:avLst/>
              <a:gdLst/>
              <a:ahLst/>
              <a:cxnLst/>
              <a:rect l="l" t="t" r="r" b="b"/>
              <a:pathLst>
                <a:path w="2847" h="8087" extrusionOk="0">
                  <a:moveTo>
                    <a:pt x="692" y="69"/>
                  </a:moveTo>
                  <a:cubicBezTo>
                    <a:pt x="862" y="69"/>
                    <a:pt x="1214" y="86"/>
                    <a:pt x="1501" y="154"/>
                  </a:cubicBezTo>
                  <a:cubicBezTo>
                    <a:pt x="1889" y="239"/>
                    <a:pt x="2544" y="458"/>
                    <a:pt x="2665" y="490"/>
                  </a:cubicBezTo>
                  <a:lnTo>
                    <a:pt x="2782" y="7581"/>
                  </a:lnTo>
                  <a:cubicBezTo>
                    <a:pt x="2730" y="7618"/>
                    <a:pt x="2495" y="7783"/>
                    <a:pt x="1719" y="7953"/>
                  </a:cubicBezTo>
                  <a:cubicBezTo>
                    <a:pt x="1553" y="8006"/>
                    <a:pt x="1367" y="8022"/>
                    <a:pt x="1197" y="8022"/>
                  </a:cubicBezTo>
                  <a:cubicBezTo>
                    <a:pt x="660" y="8022"/>
                    <a:pt x="288" y="7820"/>
                    <a:pt x="219" y="7783"/>
                  </a:cubicBezTo>
                  <a:lnTo>
                    <a:pt x="69" y="506"/>
                  </a:lnTo>
                  <a:lnTo>
                    <a:pt x="575" y="69"/>
                  </a:lnTo>
                  <a:close/>
                  <a:moveTo>
                    <a:pt x="559" y="1"/>
                  </a:moveTo>
                  <a:cubicBezTo>
                    <a:pt x="542" y="1"/>
                    <a:pt x="542" y="1"/>
                    <a:pt x="542" y="21"/>
                  </a:cubicBezTo>
                  <a:lnTo>
                    <a:pt x="17" y="474"/>
                  </a:lnTo>
                  <a:cubicBezTo>
                    <a:pt x="1" y="474"/>
                    <a:pt x="1" y="490"/>
                    <a:pt x="1" y="490"/>
                  </a:cubicBezTo>
                  <a:lnTo>
                    <a:pt x="154" y="7804"/>
                  </a:lnTo>
                  <a:cubicBezTo>
                    <a:pt x="154" y="7820"/>
                    <a:pt x="154" y="7820"/>
                    <a:pt x="171" y="7836"/>
                  </a:cubicBezTo>
                  <a:cubicBezTo>
                    <a:pt x="187" y="7836"/>
                    <a:pt x="575" y="8087"/>
                    <a:pt x="1197" y="8087"/>
                  </a:cubicBezTo>
                  <a:cubicBezTo>
                    <a:pt x="1383" y="8087"/>
                    <a:pt x="1553" y="8070"/>
                    <a:pt x="1735" y="8022"/>
                  </a:cubicBezTo>
                  <a:cubicBezTo>
                    <a:pt x="2645" y="7820"/>
                    <a:pt x="2831" y="7634"/>
                    <a:pt x="2831" y="7618"/>
                  </a:cubicBezTo>
                  <a:cubicBezTo>
                    <a:pt x="2847" y="7618"/>
                    <a:pt x="2847" y="7618"/>
                    <a:pt x="2847" y="7601"/>
                  </a:cubicBezTo>
                  <a:lnTo>
                    <a:pt x="2730" y="474"/>
                  </a:lnTo>
                  <a:cubicBezTo>
                    <a:pt x="2730" y="458"/>
                    <a:pt x="2730" y="441"/>
                    <a:pt x="2714" y="441"/>
                  </a:cubicBezTo>
                  <a:cubicBezTo>
                    <a:pt x="2697" y="441"/>
                    <a:pt x="1958" y="171"/>
                    <a:pt x="1517" y="86"/>
                  </a:cubicBezTo>
                  <a:cubicBezTo>
                    <a:pt x="1214" y="21"/>
                    <a:pt x="862" y="1"/>
                    <a:pt x="69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12079" y="3518914"/>
              <a:ext cx="96152" cy="272296"/>
            </a:xfrm>
            <a:custGeom>
              <a:avLst/>
              <a:gdLst/>
              <a:ahLst/>
              <a:cxnLst/>
              <a:rect l="l" t="t" r="r" b="b"/>
              <a:pathLst>
                <a:path w="3070" h="8694" extrusionOk="0">
                  <a:moveTo>
                    <a:pt x="154" y="1"/>
                  </a:moveTo>
                  <a:lnTo>
                    <a:pt x="1" y="2326"/>
                  </a:lnTo>
                  <a:lnTo>
                    <a:pt x="1" y="8693"/>
                  </a:lnTo>
                  <a:cubicBezTo>
                    <a:pt x="1" y="8693"/>
                    <a:pt x="340" y="8677"/>
                    <a:pt x="845" y="8592"/>
                  </a:cubicBezTo>
                  <a:cubicBezTo>
                    <a:pt x="1331" y="8511"/>
                    <a:pt x="1468" y="8309"/>
                    <a:pt x="1468" y="8309"/>
                  </a:cubicBezTo>
                  <a:cubicBezTo>
                    <a:pt x="1468" y="8309"/>
                    <a:pt x="1112" y="6639"/>
                    <a:pt x="1112" y="6235"/>
                  </a:cubicBezTo>
                  <a:cubicBezTo>
                    <a:pt x="1112" y="5815"/>
                    <a:pt x="1129" y="5358"/>
                    <a:pt x="1129" y="5358"/>
                  </a:cubicBezTo>
                  <a:cubicBezTo>
                    <a:pt x="1129" y="5358"/>
                    <a:pt x="1602" y="5900"/>
                    <a:pt x="1856" y="6049"/>
                  </a:cubicBezTo>
                  <a:cubicBezTo>
                    <a:pt x="1924" y="6087"/>
                    <a:pt x="2012" y="6109"/>
                    <a:pt x="2109" y="6109"/>
                  </a:cubicBezTo>
                  <a:cubicBezTo>
                    <a:pt x="2368" y="6109"/>
                    <a:pt x="2688" y="5949"/>
                    <a:pt x="2847" y="5495"/>
                  </a:cubicBezTo>
                  <a:cubicBezTo>
                    <a:pt x="3069" y="4873"/>
                    <a:pt x="2831" y="4266"/>
                    <a:pt x="2665" y="3911"/>
                  </a:cubicBezTo>
                  <a:cubicBezTo>
                    <a:pt x="2495" y="3575"/>
                    <a:pt x="2123" y="2245"/>
                    <a:pt x="2038" y="1820"/>
                  </a:cubicBezTo>
                  <a:cubicBezTo>
                    <a:pt x="1957" y="1416"/>
                    <a:pt x="1921" y="894"/>
                    <a:pt x="1735" y="676"/>
                  </a:cubicBezTo>
                  <a:cubicBezTo>
                    <a:pt x="1553" y="474"/>
                    <a:pt x="607" y="155"/>
                    <a:pt x="506" y="102"/>
                  </a:cubicBezTo>
                  <a:cubicBezTo>
                    <a:pt x="389" y="54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11077" y="3517912"/>
              <a:ext cx="96497" cy="274426"/>
            </a:xfrm>
            <a:custGeom>
              <a:avLst/>
              <a:gdLst/>
              <a:ahLst/>
              <a:cxnLst/>
              <a:rect l="l" t="t" r="r" b="b"/>
              <a:pathLst>
                <a:path w="3081" h="8762" extrusionOk="0">
                  <a:moveTo>
                    <a:pt x="202" y="69"/>
                  </a:moveTo>
                  <a:cubicBezTo>
                    <a:pt x="287" y="86"/>
                    <a:pt x="437" y="134"/>
                    <a:pt x="522" y="170"/>
                  </a:cubicBezTo>
                  <a:cubicBezTo>
                    <a:pt x="538" y="187"/>
                    <a:pt x="590" y="203"/>
                    <a:pt x="655" y="219"/>
                  </a:cubicBezTo>
                  <a:cubicBezTo>
                    <a:pt x="942" y="320"/>
                    <a:pt x="1601" y="575"/>
                    <a:pt x="1735" y="740"/>
                  </a:cubicBezTo>
                  <a:cubicBezTo>
                    <a:pt x="1868" y="894"/>
                    <a:pt x="1921" y="1214"/>
                    <a:pt x="1989" y="1549"/>
                  </a:cubicBezTo>
                  <a:cubicBezTo>
                    <a:pt x="2005" y="1650"/>
                    <a:pt x="2022" y="1771"/>
                    <a:pt x="2038" y="1873"/>
                  </a:cubicBezTo>
                  <a:cubicBezTo>
                    <a:pt x="2123" y="2257"/>
                    <a:pt x="2495" y="3607"/>
                    <a:pt x="2660" y="3959"/>
                  </a:cubicBezTo>
                  <a:cubicBezTo>
                    <a:pt x="2948" y="4533"/>
                    <a:pt x="3016" y="5054"/>
                    <a:pt x="2846" y="5511"/>
                  </a:cubicBezTo>
                  <a:cubicBezTo>
                    <a:pt x="2660" y="6065"/>
                    <a:pt x="2256" y="6097"/>
                    <a:pt x="2155" y="6097"/>
                  </a:cubicBezTo>
                  <a:cubicBezTo>
                    <a:pt x="2054" y="6097"/>
                    <a:pt x="1969" y="6081"/>
                    <a:pt x="1904" y="6049"/>
                  </a:cubicBezTo>
                  <a:cubicBezTo>
                    <a:pt x="1650" y="5895"/>
                    <a:pt x="1197" y="5374"/>
                    <a:pt x="1181" y="5374"/>
                  </a:cubicBezTo>
                  <a:cubicBezTo>
                    <a:pt x="1181" y="5358"/>
                    <a:pt x="1161" y="5358"/>
                    <a:pt x="1144" y="5358"/>
                  </a:cubicBezTo>
                  <a:cubicBezTo>
                    <a:pt x="1128" y="5374"/>
                    <a:pt x="1128" y="5374"/>
                    <a:pt x="1128" y="5390"/>
                  </a:cubicBezTo>
                  <a:cubicBezTo>
                    <a:pt x="1128" y="5410"/>
                    <a:pt x="1112" y="5847"/>
                    <a:pt x="1112" y="6267"/>
                  </a:cubicBezTo>
                  <a:cubicBezTo>
                    <a:pt x="1112" y="6655"/>
                    <a:pt x="1431" y="8155"/>
                    <a:pt x="1464" y="8321"/>
                  </a:cubicBezTo>
                  <a:cubicBezTo>
                    <a:pt x="1431" y="8374"/>
                    <a:pt x="1282" y="8523"/>
                    <a:pt x="857" y="8592"/>
                  </a:cubicBezTo>
                  <a:cubicBezTo>
                    <a:pt x="453" y="8661"/>
                    <a:pt x="170" y="8677"/>
                    <a:pt x="69" y="8677"/>
                  </a:cubicBezTo>
                  <a:lnTo>
                    <a:pt x="69" y="2358"/>
                  </a:lnTo>
                  <a:lnTo>
                    <a:pt x="202" y="69"/>
                  </a:lnTo>
                  <a:close/>
                  <a:moveTo>
                    <a:pt x="150" y="1"/>
                  </a:moveTo>
                  <a:lnTo>
                    <a:pt x="150" y="17"/>
                  </a:lnTo>
                  <a:lnTo>
                    <a:pt x="0" y="2358"/>
                  </a:lnTo>
                  <a:lnTo>
                    <a:pt x="0" y="8725"/>
                  </a:lnTo>
                  <a:lnTo>
                    <a:pt x="0" y="8746"/>
                  </a:lnTo>
                  <a:cubicBezTo>
                    <a:pt x="16" y="8746"/>
                    <a:pt x="16" y="8762"/>
                    <a:pt x="33" y="8762"/>
                  </a:cubicBezTo>
                  <a:cubicBezTo>
                    <a:pt x="33" y="8762"/>
                    <a:pt x="372" y="8746"/>
                    <a:pt x="877" y="8661"/>
                  </a:cubicBezTo>
                  <a:cubicBezTo>
                    <a:pt x="1383" y="8560"/>
                    <a:pt x="1532" y="8374"/>
                    <a:pt x="1532" y="8357"/>
                  </a:cubicBezTo>
                  <a:cubicBezTo>
                    <a:pt x="1532" y="8357"/>
                    <a:pt x="1549" y="8341"/>
                    <a:pt x="1532" y="8341"/>
                  </a:cubicBezTo>
                  <a:cubicBezTo>
                    <a:pt x="1532" y="8321"/>
                    <a:pt x="1181" y="6671"/>
                    <a:pt x="1181" y="6267"/>
                  </a:cubicBezTo>
                  <a:cubicBezTo>
                    <a:pt x="1181" y="5948"/>
                    <a:pt x="1197" y="5628"/>
                    <a:pt x="1197" y="5475"/>
                  </a:cubicBezTo>
                  <a:cubicBezTo>
                    <a:pt x="1330" y="5628"/>
                    <a:pt x="1666" y="5980"/>
                    <a:pt x="1868" y="6097"/>
                  </a:cubicBezTo>
                  <a:cubicBezTo>
                    <a:pt x="1953" y="6150"/>
                    <a:pt x="2038" y="6166"/>
                    <a:pt x="2155" y="6166"/>
                  </a:cubicBezTo>
                  <a:cubicBezTo>
                    <a:pt x="2272" y="6166"/>
                    <a:pt x="2713" y="6134"/>
                    <a:pt x="2915" y="5527"/>
                  </a:cubicBezTo>
                  <a:cubicBezTo>
                    <a:pt x="3081" y="5054"/>
                    <a:pt x="3016" y="4517"/>
                    <a:pt x="2729" y="3943"/>
                  </a:cubicBezTo>
                  <a:cubicBezTo>
                    <a:pt x="2559" y="3591"/>
                    <a:pt x="2191" y="2240"/>
                    <a:pt x="2107" y="1852"/>
                  </a:cubicBezTo>
                  <a:cubicBezTo>
                    <a:pt x="2090" y="1751"/>
                    <a:pt x="2070" y="1634"/>
                    <a:pt x="2054" y="1533"/>
                  </a:cubicBezTo>
                  <a:cubicBezTo>
                    <a:pt x="1989" y="1181"/>
                    <a:pt x="1937" y="862"/>
                    <a:pt x="1787" y="692"/>
                  </a:cubicBezTo>
                  <a:cubicBezTo>
                    <a:pt x="1634" y="522"/>
                    <a:pt x="995" y="271"/>
                    <a:pt x="692" y="170"/>
                  </a:cubicBezTo>
                  <a:cubicBezTo>
                    <a:pt x="623" y="134"/>
                    <a:pt x="574" y="118"/>
                    <a:pt x="554" y="102"/>
                  </a:cubicBezTo>
                  <a:cubicBezTo>
                    <a:pt x="437" y="53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12079" y="3503724"/>
              <a:ext cx="30161" cy="89700"/>
            </a:xfrm>
            <a:custGeom>
              <a:avLst/>
              <a:gdLst/>
              <a:ahLst/>
              <a:cxnLst/>
              <a:rect l="l" t="t" r="r" b="b"/>
              <a:pathLst>
                <a:path w="963" h="2864" extrusionOk="0">
                  <a:moveTo>
                    <a:pt x="102" y="1"/>
                  </a:moveTo>
                  <a:lnTo>
                    <a:pt x="1" y="2811"/>
                  </a:lnTo>
                  <a:lnTo>
                    <a:pt x="963" y="2863"/>
                  </a:lnTo>
                  <a:cubicBezTo>
                    <a:pt x="963" y="2863"/>
                    <a:pt x="724" y="826"/>
                    <a:pt x="660" y="539"/>
                  </a:cubicBezTo>
                  <a:cubicBezTo>
                    <a:pt x="607" y="235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11077" y="3502596"/>
              <a:ext cx="32197" cy="91830"/>
            </a:xfrm>
            <a:custGeom>
              <a:avLst/>
              <a:gdLst/>
              <a:ahLst/>
              <a:cxnLst/>
              <a:rect l="l" t="t" r="r" b="b"/>
              <a:pathLst>
                <a:path w="1028" h="2932" extrusionOk="0">
                  <a:moveTo>
                    <a:pt x="170" y="85"/>
                  </a:moveTo>
                  <a:cubicBezTo>
                    <a:pt x="287" y="154"/>
                    <a:pt x="623" y="356"/>
                    <a:pt x="655" y="575"/>
                  </a:cubicBezTo>
                  <a:cubicBezTo>
                    <a:pt x="724" y="845"/>
                    <a:pt x="926" y="2580"/>
                    <a:pt x="958" y="2867"/>
                  </a:cubicBezTo>
                  <a:lnTo>
                    <a:pt x="69" y="2814"/>
                  </a:lnTo>
                  <a:lnTo>
                    <a:pt x="170" y="85"/>
                  </a:lnTo>
                  <a:close/>
                  <a:moveTo>
                    <a:pt x="117" y="0"/>
                  </a:moveTo>
                  <a:cubicBezTo>
                    <a:pt x="101" y="17"/>
                    <a:pt x="101" y="17"/>
                    <a:pt x="101" y="37"/>
                  </a:cubicBezTo>
                  <a:lnTo>
                    <a:pt x="0" y="2830"/>
                  </a:lnTo>
                  <a:cubicBezTo>
                    <a:pt x="0" y="2867"/>
                    <a:pt x="16" y="2867"/>
                    <a:pt x="33" y="2883"/>
                  </a:cubicBezTo>
                  <a:lnTo>
                    <a:pt x="995" y="2932"/>
                  </a:lnTo>
                  <a:cubicBezTo>
                    <a:pt x="1011" y="2932"/>
                    <a:pt x="1027" y="2915"/>
                    <a:pt x="1027" y="2899"/>
                  </a:cubicBezTo>
                  <a:lnTo>
                    <a:pt x="1027" y="2883"/>
                  </a:lnTo>
                  <a:cubicBezTo>
                    <a:pt x="1011" y="2713"/>
                    <a:pt x="793" y="845"/>
                    <a:pt x="724" y="558"/>
                  </a:cubicBezTo>
                  <a:cubicBezTo>
                    <a:pt x="655" y="255"/>
                    <a:pt x="170" y="17"/>
                    <a:pt x="15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46407" y="3603387"/>
              <a:ext cx="10524" cy="84501"/>
            </a:xfrm>
            <a:custGeom>
              <a:avLst/>
              <a:gdLst/>
              <a:ahLst/>
              <a:cxnLst/>
              <a:rect l="l" t="t" r="r" b="b"/>
              <a:pathLst>
                <a:path w="336" h="2698" extrusionOk="0">
                  <a:moveTo>
                    <a:pt x="303" y="1"/>
                  </a:moveTo>
                  <a:cubicBezTo>
                    <a:pt x="287" y="1"/>
                    <a:pt x="271" y="17"/>
                    <a:pt x="255" y="33"/>
                  </a:cubicBezTo>
                  <a:cubicBezTo>
                    <a:pt x="53" y="1145"/>
                    <a:pt x="0" y="2645"/>
                    <a:pt x="0" y="2661"/>
                  </a:cubicBezTo>
                  <a:cubicBezTo>
                    <a:pt x="0" y="2681"/>
                    <a:pt x="16" y="2697"/>
                    <a:pt x="33" y="2697"/>
                  </a:cubicBezTo>
                  <a:cubicBezTo>
                    <a:pt x="53" y="2697"/>
                    <a:pt x="69" y="2681"/>
                    <a:pt x="69" y="2661"/>
                  </a:cubicBezTo>
                  <a:cubicBezTo>
                    <a:pt x="69" y="2645"/>
                    <a:pt x="117" y="1165"/>
                    <a:pt x="320" y="33"/>
                  </a:cubicBezTo>
                  <a:cubicBezTo>
                    <a:pt x="336" y="17"/>
                    <a:pt x="320" y="1"/>
                    <a:pt x="30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57526" y="3677211"/>
              <a:ext cx="8394" cy="20671"/>
            </a:xfrm>
            <a:custGeom>
              <a:avLst/>
              <a:gdLst/>
              <a:ahLst/>
              <a:cxnLst/>
              <a:rect l="l" t="t" r="r" b="b"/>
              <a:pathLst>
                <a:path w="268" h="660" extrusionOk="0">
                  <a:moveTo>
                    <a:pt x="134" y="1"/>
                  </a:moveTo>
                  <a:cubicBezTo>
                    <a:pt x="118" y="1"/>
                    <a:pt x="102" y="1"/>
                    <a:pt x="82" y="21"/>
                  </a:cubicBezTo>
                  <a:cubicBezTo>
                    <a:pt x="82" y="37"/>
                    <a:pt x="1" y="288"/>
                    <a:pt x="203" y="643"/>
                  </a:cubicBezTo>
                  <a:cubicBezTo>
                    <a:pt x="219" y="660"/>
                    <a:pt x="219" y="660"/>
                    <a:pt x="235" y="660"/>
                  </a:cubicBezTo>
                  <a:lnTo>
                    <a:pt x="252" y="660"/>
                  </a:lnTo>
                  <a:cubicBezTo>
                    <a:pt x="268" y="643"/>
                    <a:pt x="268" y="627"/>
                    <a:pt x="268" y="607"/>
                  </a:cubicBezTo>
                  <a:cubicBezTo>
                    <a:pt x="66" y="272"/>
                    <a:pt x="151" y="53"/>
                    <a:pt x="151" y="37"/>
                  </a:cubicBezTo>
                  <a:cubicBezTo>
                    <a:pt x="151" y="21"/>
                    <a:pt x="151" y="1"/>
                    <a:pt x="13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53572" y="3510583"/>
              <a:ext cx="59665" cy="70595"/>
            </a:xfrm>
            <a:custGeom>
              <a:avLst/>
              <a:gdLst/>
              <a:ahLst/>
              <a:cxnLst/>
              <a:rect l="l" t="t" r="r" b="b"/>
              <a:pathLst>
                <a:path w="1905" h="2254" extrusionOk="0">
                  <a:moveTo>
                    <a:pt x="1" y="0"/>
                  </a:moveTo>
                  <a:cubicBezTo>
                    <a:pt x="1" y="0"/>
                    <a:pt x="187" y="809"/>
                    <a:pt x="437" y="1298"/>
                  </a:cubicBezTo>
                  <a:cubicBezTo>
                    <a:pt x="625" y="1687"/>
                    <a:pt x="871" y="2253"/>
                    <a:pt x="1082" y="2253"/>
                  </a:cubicBezTo>
                  <a:cubicBezTo>
                    <a:pt x="1133" y="2253"/>
                    <a:pt x="1183" y="2219"/>
                    <a:pt x="1230" y="2139"/>
                  </a:cubicBezTo>
                  <a:cubicBezTo>
                    <a:pt x="1480" y="1751"/>
                    <a:pt x="1905" y="336"/>
                    <a:pt x="1905" y="336"/>
                  </a:cubicBezTo>
                  <a:lnTo>
                    <a:pt x="1905" y="336"/>
                  </a:lnTo>
                  <a:cubicBezTo>
                    <a:pt x="1905" y="336"/>
                    <a:pt x="1371" y="549"/>
                    <a:pt x="1039" y="549"/>
                  </a:cubicBezTo>
                  <a:cubicBezTo>
                    <a:pt x="975" y="549"/>
                    <a:pt x="918" y="541"/>
                    <a:pt x="874" y="522"/>
                  </a:cubicBezTo>
                  <a:cubicBezTo>
                    <a:pt x="607" y="38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52444" y="3509581"/>
              <a:ext cx="61826" cy="72694"/>
            </a:xfrm>
            <a:custGeom>
              <a:avLst/>
              <a:gdLst/>
              <a:ahLst/>
              <a:cxnLst/>
              <a:rect l="l" t="t" r="r" b="b"/>
              <a:pathLst>
                <a:path w="1974" h="2321" extrusionOk="0">
                  <a:moveTo>
                    <a:pt x="85" y="117"/>
                  </a:moveTo>
                  <a:lnTo>
                    <a:pt x="85" y="117"/>
                  </a:lnTo>
                  <a:cubicBezTo>
                    <a:pt x="255" y="218"/>
                    <a:pt x="675" y="485"/>
                    <a:pt x="894" y="586"/>
                  </a:cubicBezTo>
                  <a:cubicBezTo>
                    <a:pt x="946" y="602"/>
                    <a:pt x="1011" y="622"/>
                    <a:pt x="1080" y="622"/>
                  </a:cubicBezTo>
                  <a:cubicBezTo>
                    <a:pt x="1351" y="622"/>
                    <a:pt x="1739" y="485"/>
                    <a:pt x="1888" y="436"/>
                  </a:cubicBezTo>
                  <a:lnTo>
                    <a:pt x="1888" y="436"/>
                  </a:lnTo>
                  <a:cubicBezTo>
                    <a:pt x="1803" y="703"/>
                    <a:pt x="1452" y="1815"/>
                    <a:pt x="1233" y="2155"/>
                  </a:cubicBezTo>
                  <a:cubicBezTo>
                    <a:pt x="1197" y="2219"/>
                    <a:pt x="1165" y="2256"/>
                    <a:pt x="1112" y="2256"/>
                  </a:cubicBezTo>
                  <a:cubicBezTo>
                    <a:pt x="962" y="2256"/>
                    <a:pt x="744" y="1835"/>
                    <a:pt x="574" y="1480"/>
                  </a:cubicBezTo>
                  <a:cubicBezTo>
                    <a:pt x="558" y="1431"/>
                    <a:pt x="526" y="1362"/>
                    <a:pt x="489" y="1310"/>
                  </a:cubicBezTo>
                  <a:cubicBezTo>
                    <a:pt x="303" y="926"/>
                    <a:pt x="138" y="335"/>
                    <a:pt x="85" y="117"/>
                  </a:cubicBezTo>
                  <a:close/>
                  <a:moveTo>
                    <a:pt x="31" y="1"/>
                  </a:moveTo>
                  <a:cubicBezTo>
                    <a:pt x="25" y="1"/>
                    <a:pt x="20" y="6"/>
                    <a:pt x="20" y="16"/>
                  </a:cubicBezTo>
                  <a:cubicBezTo>
                    <a:pt x="0" y="16"/>
                    <a:pt x="0" y="32"/>
                    <a:pt x="0" y="48"/>
                  </a:cubicBezTo>
                  <a:cubicBezTo>
                    <a:pt x="0" y="48"/>
                    <a:pt x="186" y="857"/>
                    <a:pt x="441" y="1346"/>
                  </a:cubicBezTo>
                  <a:cubicBezTo>
                    <a:pt x="457" y="1395"/>
                    <a:pt x="489" y="1447"/>
                    <a:pt x="526" y="1512"/>
                  </a:cubicBezTo>
                  <a:cubicBezTo>
                    <a:pt x="708" y="1916"/>
                    <a:pt x="910" y="2320"/>
                    <a:pt x="1112" y="2320"/>
                  </a:cubicBezTo>
                  <a:cubicBezTo>
                    <a:pt x="1181" y="2320"/>
                    <a:pt x="1250" y="2288"/>
                    <a:pt x="1298" y="2203"/>
                  </a:cubicBezTo>
                  <a:cubicBezTo>
                    <a:pt x="1537" y="1799"/>
                    <a:pt x="1957" y="436"/>
                    <a:pt x="1973" y="384"/>
                  </a:cubicBezTo>
                  <a:lnTo>
                    <a:pt x="1973" y="352"/>
                  </a:lnTo>
                  <a:cubicBezTo>
                    <a:pt x="1957" y="335"/>
                    <a:pt x="1941" y="335"/>
                    <a:pt x="1941" y="335"/>
                  </a:cubicBezTo>
                  <a:cubicBezTo>
                    <a:pt x="1921" y="352"/>
                    <a:pt x="1415" y="554"/>
                    <a:pt x="1080" y="554"/>
                  </a:cubicBezTo>
                  <a:cubicBezTo>
                    <a:pt x="1011" y="554"/>
                    <a:pt x="962" y="537"/>
                    <a:pt x="930" y="521"/>
                  </a:cubicBezTo>
                  <a:cubicBezTo>
                    <a:pt x="659" y="400"/>
                    <a:pt x="53" y="16"/>
                    <a:pt x="53" y="16"/>
                  </a:cubicBezTo>
                  <a:cubicBezTo>
                    <a:pt x="45" y="6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35092" y="3433157"/>
              <a:ext cx="91329" cy="107020"/>
            </a:xfrm>
            <a:custGeom>
              <a:avLst/>
              <a:gdLst/>
              <a:ahLst/>
              <a:cxnLst/>
              <a:rect l="l" t="t" r="r" b="b"/>
              <a:pathLst>
                <a:path w="2916" h="3417" extrusionOk="0">
                  <a:moveTo>
                    <a:pt x="1595" y="1"/>
                  </a:moveTo>
                  <a:cubicBezTo>
                    <a:pt x="1146" y="1"/>
                    <a:pt x="543" y="255"/>
                    <a:pt x="437" y="467"/>
                  </a:cubicBezTo>
                  <a:cubicBezTo>
                    <a:pt x="320" y="685"/>
                    <a:pt x="320" y="1041"/>
                    <a:pt x="320" y="1041"/>
                  </a:cubicBezTo>
                  <a:cubicBezTo>
                    <a:pt x="320" y="1041"/>
                    <a:pt x="257" y="949"/>
                    <a:pt x="191" y="949"/>
                  </a:cubicBezTo>
                  <a:cubicBezTo>
                    <a:pt x="144" y="949"/>
                    <a:pt x="96" y="996"/>
                    <a:pt x="69" y="1158"/>
                  </a:cubicBezTo>
                  <a:cubicBezTo>
                    <a:pt x="0" y="1562"/>
                    <a:pt x="304" y="1882"/>
                    <a:pt x="389" y="1914"/>
                  </a:cubicBezTo>
                  <a:lnTo>
                    <a:pt x="490" y="1967"/>
                  </a:lnTo>
                  <a:cubicBezTo>
                    <a:pt x="490" y="1967"/>
                    <a:pt x="506" y="2201"/>
                    <a:pt x="538" y="2403"/>
                  </a:cubicBezTo>
                  <a:cubicBezTo>
                    <a:pt x="554" y="2488"/>
                    <a:pt x="574" y="2573"/>
                    <a:pt x="607" y="2606"/>
                  </a:cubicBezTo>
                  <a:cubicBezTo>
                    <a:pt x="655" y="2674"/>
                    <a:pt x="793" y="2824"/>
                    <a:pt x="942" y="2977"/>
                  </a:cubicBezTo>
                  <a:cubicBezTo>
                    <a:pt x="1128" y="3163"/>
                    <a:pt x="1347" y="3345"/>
                    <a:pt x="1516" y="3382"/>
                  </a:cubicBezTo>
                  <a:cubicBezTo>
                    <a:pt x="1631" y="3406"/>
                    <a:pt x="1750" y="3417"/>
                    <a:pt x="1859" y="3417"/>
                  </a:cubicBezTo>
                  <a:cubicBezTo>
                    <a:pt x="2038" y="3417"/>
                    <a:pt x="2187" y="3388"/>
                    <a:pt x="2240" y="3345"/>
                  </a:cubicBezTo>
                  <a:cubicBezTo>
                    <a:pt x="2309" y="3281"/>
                    <a:pt x="2713" y="2876"/>
                    <a:pt x="2778" y="2371"/>
                  </a:cubicBezTo>
                  <a:cubicBezTo>
                    <a:pt x="2863" y="1850"/>
                    <a:pt x="2915" y="669"/>
                    <a:pt x="2915" y="616"/>
                  </a:cubicBezTo>
                  <a:cubicBezTo>
                    <a:pt x="2915" y="584"/>
                    <a:pt x="2171" y="79"/>
                    <a:pt x="1735" y="10"/>
                  </a:cubicBezTo>
                  <a:cubicBezTo>
                    <a:pt x="1691" y="4"/>
                    <a:pt x="1644" y="1"/>
                    <a:pt x="1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34090" y="3431936"/>
              <a:ext cx="93334" cy="109182"/>
            </a:xfrm>
            <a:custGeom>
              <a:avLst/>
              <a:gdLst/>
              <a:ahLst/>
              <a:cxnLst/>
              <a:rect l="l" t="t" r="r" b="b"/>
              <a:pathLst>
                <a:path w="2980" h="3486" extrusionOk="0">
                  <a:moveTo>
                    <a:pt x="1633" y="69"/>
                  </a:moveTo>
                  <a:cubicBezTo>
                    <a:pt x="1666" y="69"/>
                    <a:pt x="1718" y="69"/>
                    <a:pt x="1767" y="85"/>
                  </a:cubicBezTo>
                  <a:cubicBezTo>
                    <a:pt x="2171" y="134"/>
                    <a:pt x="2846" y="591"/>
                    <a:pt x="2911" y="676"/>
                  </a:cubicBezTo>
                  <a:cubicBezTo>
                    <a:pt x="2911" y="793"/>
                    <a:pt x="2862" y="1921"/>
                    <a:pt x="2778" y="2410"/>
                  </a:cubicBezTo>
                  <a:cubicBezTo>
                    <a:pt x="2693" y="2964"/>
                    <a:pt x="2256" y="3352"/>
                    <a:pt x="2240" y="3352"/>
                  </a:cubicBezTo>
                  <a:cubicBezTo>
                    <a:pt x="2203" y="3384"/>
                    <a:pt x="2086" y="3421"/>
                    <a:pt x="1884" y="3421"/>
                  </a:cubicBezTo>
                  <a:cubicBezTo>
                    <a:pt x="1783" y="3421"/>
                    <a:pt x="1666" y="3405"/>
                    <a:pt x="1548" y="3384"/>
                  </a:cubicBezTo>
                  <a:cubicBezTo>
                    <a:pt x="1431" y="3352"/>
                    <a:pt x="1229" y="3219"/>
                    <a:pt x="1011" y="3000"/>
                  </a:cubicBezTo>
                  <a:cubicBezTo>
                    <a:pt x="825" y="2814"/>
                    <a:pt x="687" y="2645"/>
                    <a:pt x="671" y="2628"/>
                  </a:cubicBezTo>
                  <a:cubicBezTo>
                    <a:pt x="655" y="2612"/>
                    <a:pt x="623" y="2560"/>
                    <a:pt x="606" y="2442"/>
                  </a:cubicBezTo>
                  <a:cubicBezTo>
                    <a:pt x="570" y="2240"/>
                    <a:pt x="554" y="2006"/>
                    <a:pt x="554" y="2006"/>
                  </a:cubicBezTo>
                  <a:cubicBezTo>
                    <a:pt x="554" y="1990"/>
                    <a:pt x="554" y="1969"/>
                    <a:pt x="538" y="1969"/>
                  </a:cubicBezTo>
                  <a:lnTo>
                    <a:pt x="437" y="1937"/>
                  </a:lnTo>
                  <a:cubicBezTo>
                    <a:pt x="352" y="1889"/>
                    <a:pt x="65" y="1585"/>
                    <a:pt x="133" y="1213"/>
                  </a:cubicBezTo>
                  <a:cubicBezTo>
                    <a:pt x="150" y="1096"/>
                    <a:pt x="182" y="1027"/>
                    <a:pt x="218" y="1027"/>
                  </a:cubicBezTo>
                  <a:cubicBezTo>
                    <a:pt x="251" y="1027"/>
                    <a:pt x="303" y="1080"/>
                    <a:pt x="319" y="1096"/>
                  </a:cubicBezTo>
                  <a:cubicBezTo>
                    <a:pt x="319" y="1112"/>
                    <a:pt x="336" y="1112"/>
                    <a:pt x="352" y="1112"/>
                  </a:cubicBezTo>
                  <a:cubicBezTo>
                    <a:pt x="368" y="1112"/>
                    <a:pt x="384" y="1096"/>
                    <a:pt x="384" y="1080"/>
                  </a:cubicBezTo>
                  <a:cubicBezTo>
                    <a:pt x="384" y="1080"/>
                    <a:pt x="384" y="740"/>
                    <a:pt x="505" y="522"/>
                  </a:cubicBezTo>
                  <a:cubicBezTo>
                    <a:pt x="606" y="336"/>
                    <a:pt x="1177" y="69"/>
                    <a:pt x="1633" y="69"/>
                  </a:cubicBezTo>
                  <a:close/>
                  <a:moveTo>
                    <a:pt x="1633" y="0"/>
                  </a:moveTo>
                  <a:cubicBezTo>
                    <a:pt x="1193" y="0"/>
                    <a:pt x="554" y="251"/>
                    <a:pt x="437" y="490"/>
                  </a:cubicBezTo>
                  <a:cubicBezTo>
                    <a:pt x="352" y="655"/>
                    <a:pt x="319" y="878"/>
                    <a:pt x="319" y="995"/>
                  </a:cubicBezTo>
                  <a:cubicBezTo>
                    <a:pt x="283" y="979"/>
                    <a:pt x="267" y="959"/>
                    <a:pt x="218" y="959"/>
                  </a:cubicBezTo>
                  <a:cubicBezTo>
                    <a:pt x="117" y="959"/>
                    <a:pt x="81" y="1145"/>
                    <a:pt x="65" y="1197"/>
                  </a:cubicBezTo>
                  <a:cubicBezTo>
                    <a:pt x="0" y="1618"/>
                    <a:pt x="319" y="1953"/>
                    <a:pt x="421" y="1990"/>
                  </a:cubicBezTo>
                  <a:lnTo>
                    <a:pt x="485" y="2022"/>
                  </a:lnTo>
                  <a:cubicBezTo>
                    <a:pt x="485" y="2091"/>
                    <a:pt x="505" y="2293"/>
                    <a:pt x="538" y="2442"/>
                  </a:cubicBezTo>
                  <a:cubicBezTo>
                    <a:pt x="554" y="2560"/>
                    <a:pt x="586" y="2628"/>
                    <a:pt x="623" y="2677"/>
                  </a:cubicBezTo>
                  <a:cubicBezTo>
                    <a:pt x="687" y="2762"/>
                    <a:pt x="825" y="2915"/>
                    <a:pt x="958" y="3049"/>
                  </a:cubicBezTo>
                  <a:cubicBezTo>
                    <a:pt x="1193" y="3283"/>
                    <a:pt x="1395" y="3421"/>
                    <a:pt x="1548" y="3453"/>
                  </a:cubicBezTo>
                  <a:cubicBezTo>
                    <a:pt x="1650" y="3469"/>
                    <a:pt x="1767" y="3485"/>
                    <a:pt x="1884" y="3485"/>
                  </a:cubicBezTo>
                  <a:cubicBezTo>
                    <a:pt x="2070" y="3485"/>
                    <a:pt x="2224" y="3453"/>
                    <a:pt x="2288" y="3405"/>
                  </a:cubicBezTo>
                  <a:cubicBezTo>
                    <a:pt x="2406" y="3304"/>
                    <a:pt x="2778" y="2915"/>
                    <a:pt x="2846" y="2410"/>
                  </a:cubicBezTo>
                  <a:cubicBezTo>
                    <a:pt x="2931" y="1889"/>
                    <a:pt x="2980" y="708"/>
                    <a:pt x="2980" y="655"/>
                  </a:cubicBezTo>
                  <a:cubicBezTo>
                    <a:pt x="2980" y="575"/>
                    <a:pt x="2187" y="69"/>
                    <a:pt x="1767" y="17"/>
                  </a:cubicBezTo>
                  <a:cubicBezTo>
                    <a:pt x="1734" y="0"/>
                    <a:pt x="1682" y="0"/>
                    <a:pt x="16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29267" y="3389653"/>
              <a:ext cx="121960" cy="150524"/>
            </a:xfrm>
            <a:custGeom>
              <a:avLst/>
              <a:gdLst/>
              <a:ahLst/>
              <a:cxnLst/>
              <a:rect l="l" t="t" r="r" b="b"/>
              <a:pathLst>
                <a:path w="3894" h="4806" extrusionOk="0">
                  <a:moveTo>
                    <a:pt x="2036" y="1"/>
                  </a:moveTo>
                  <a:cubicBezTo>
                    <a:pt x="1511" y="1"/>
                    <a:pt x="942" y="123"/>
                    <a:pt x="760" y="307"/>
                  </a:cubicBezTo>
                  <a:cubicBezTo>
                    <a:pt x="437" y="611"/>
                    <a:pt x="134" y="845"/>
                    <a:pt x="235" y="1217"/>
                  </a:cubicBezTo>
                  <a:cubicBezTo>
                    <a:pt x="235" y="1217"/>
                    <a:pt x="0" y="1484"/>
                    <a:pt x="101" y="1755"/>
                  </a:cubicBezTo>
                  <a:cubicBezTo>
                    <a:pt x="219" y="2026"/>
                    <a:pt x="506" y="2430"/>
                    <a:pt x="506" y="2430"/>
                  </a:cubicBezTo>
                  <a:cubicBezTo>
                    <a:pt x="506" y="2430"/>
                    <a:pt x="522" y="2511"/>
                    <a:pt x="591" y="2596"/>
                  </a:cubicBezTo>
                  <a:cubicBezTo>
                    <a:pt x="607" y="2632"/>
                    <a:pt x="639" y="2733"/>
                    <a:pt x="692" y="2814"/>
                  </a:cubicBezTo>
                  <a:lnTo>
                    <a:pt x="676" y="2814"/>
                  </a:lnTo>
                  <a:cubicBezTo>
                    <a:pt x="676" y="2814"/>
                    <a:pt x="692" y="3558"/>
                    <a:pt x="708" y="3643"/>
                  </a:cubicBezTo>
                  <a:cubicBezTo>
                    <a:pt x="724" y="3675"/>
                    <a:pt x="724" y="3724"/>
                    <a:pt x="724" y="3792"/>
                  </a:cubicBezTo>
                  <a:cubicBezTo>
                    <a:pt x="740" y="3877"/>
                    <a:pt x="760" y="3962"/>
                    <a:pt x="793" y="3995"/>
                  </a:cubicBezTo>
                  <a:cubicBezTo>
                    <a:pt x="841" y="4063"/>
                    <a:pt x="963" y="4197"/>
                    <a:pt x="1112" y="4350"/>
                  </a:cubicBezTo>
                  <a:cubicBezTo>
                    <a:pt x="1298" y="4532"/>
                    <a:pt x="1533" y="4734"/>
                    <a:pt x="1702" y="4771"/>
                  </a:cubicBezTo>
                  <a:cubicBezTo>
                    <a:pt x="1823" y="4795"/>
                    <a:pt x="1944" y="4806"/>
                    <a:pt x="2052" y="4806"/>
                  </a:cubicBezTo>
                  <a:cubicBezTo>
                    <a:pt x="2230" y="4806"/>
                    <a:pt x="2373" y="4777"/>
                    <a:pt x="2426" y="4734"/>
                  </a:cubicBezTo>
                  <a:cubicBezTo>
                    <a:pt x="2495" y="4670"/>
                    <a:pt x="2782" y="4383"/>
                    <a:pt x="2915" y="3978"/>
                  </a:cubicBezTo>
                  <a:cubicBezTo>
                    <a:pt x="2915" y="3845"/>
                    <a:pt x="2899" y="3744"/>
                    <a:pt x="2863" y="3659"/>
                  </a:cubicBezTo>
                  <a:cubicBezTo>
                    <a:pt x="2844" y="3609"/>
                    <a:pt x="2796" y="3591"/>
                    <a:pt x="2739" y="3591"/>
                  </a:cubicBezTo>
                  <a:cubicBezTo>
                    <a:pt x="2603" y="3591"/>
                    <a:pt x="2410" y="3691"/>
                    <a:pt x="2410" y="3691"/>
                  </a:cubicBezTo>
                  <a:cubicBezTo>
                    <a:pt x="2410" y="3691"/>
                    <a:pt x="2357" y="3792"/>
                    <a:pt x="2155" y="3809"/>
                  </a:cubicBezTo>
                  <a:cubicBezTo>
                    <a:pt x="2150" y="3809"/>
                    <a:pt x="2144" y="3809"/>
                    <a:pt x="2137" y="3809"/>
                  </a:cubicBezTo>
                  <a:cubicBezTo>
                    <a:pt x="1978" y="3809"/>
                    <a:pt x="1643" y="3651"/>
                    <a:pt x="1412" y="3651"/>
                  </a:cubicBezTo>
                  <a:cubicBezTo>
                    <a:pt x="1363" y="3651"/>
                    <a:pt x="1319" y="3658"/>
                    <a:pt x="1282" y="3675"/>
                  </a:cubicBezTo>
                  <a:cubicBezTo>
                    <a:pt x="1165" y="3724"/>
                    <a:pt x="1128" y="3910"/>
                    <a:pt x="1112" y="4063"/>
                  </a:cubicBezTo>
                  <a:cubicBezTo>
                    <a:pt x="1080" y="4047"/>
                    <a:pt x="1027" y="3995"/>
                    <a:pt x="942" y="3861"/>
                  </a:cubicBezTo>
                  <a:cubicBezTo>
                    <a:pt x="825" y="3691"/>
                    <a:pt x="793" y="3218"/>
                    <a:pt x="793" y="2935"/>
                  </a:cubicBezTo>
                  <a:cubicBezTo>
                    <a:pt x="793" y="2935"/>
                    <a:pt x="809" y="2915"/>
                    <a:pt x="809" y="2899"/>
                  </a:cubicBezTo>
                  <a:cubicBezTo>
                    <a:pt x="862" y="2697"/>
                    <a:pt x="926" y="2345"/>
                    <a:pt x="926" y="2260"/>
                  </a:cubicBezTo>
                  <a:cubicBezTo>
                    <a:pt x="942" y="2175"/>
                    <a:pt x="1080" y="1904"/>
                    <a:pt x="1080" y="1904"/>
                  </a:cubicBezTo>
                  <a:cubicBezTo>
                    <a:pt x="1080" y="1904"/>
                    <a:pt x="1611" y="2425"/>
                    <a:pt x="1987" y="2425"/>
                  </a:cubicBezTo>
                  <a:cubicBezTo>
                    <a:pt x="2023" y="2425"/>
                    <a:pt x="2058" y="2420"/>
                    <a:pt x="2091" y="2410"/>
                  </a:cubicBezTo>
                  <a:cubicBezTo>
                    <a:pt x="2479" y="2276"/>
                    <a:pt x="2224" y="1856"/>
                    <a:pt x="2224" y="1856"/>
                  </a:cubicBezTo>
                  <a:lnTo>
                    <a:pt x="2224" y="1856"/>
                  </a:lnTo>
                  <a:cubicBezTo>
                    <a:pt x="2224" y="1856"/>
                    <a:pt x="2773" y="2311"/>
                    <a:pt x="3189" y="2311"/>
                  </a:cubicBezTo>
                  <a:cubicBezTo>
                    <a:pt x="3204" y="2311"/>
                    <a:pt x="3220" y="2310"/>
                    <a:pt x="3235" y="2309"/>
                  </a:cubicBezTo>
                  <a:cubicBezTo>
                    <a:pt x="3671" y="2276"/>
                    <a:pt x="3894" y="1904"/>
                    <a:pt x="3655" y="1419"/>
                  </a:cubicBezTo>
                  <a:cubicBezTo>
                    <a:pt x="3405" y="930"/>
                    <a:pt x="2948" y="659"/>
                    <a:pt x="2948" y="659"/>
                  </a:cubicBezTo>
                  <a:cubicBezTo>
                    <a:pt x="2948" y="659"/>
                    <a:pt x="3320" y="611"/>
                    <a:pt x="2964" y="239"/>
                  </a:cubicBezTo>
                  <a:cubicBezTo>
                    <a:pt x="2805" y="71"/>
                    <a:pt x="2433" y="1"/>
                    <a:pt x="203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28765" y="3388619"/>
              <a:ext cx="120331" cy="152497"/>
            </a:xfrm>
            <a:custGeom>
              <a:avLst/>
              <a:gdLst/>
              <a:ahLst/>
              <a:cxnLst/>
              <a:rect l="l" t="t" r="r" b="b"/>
              <a:pathLst>
                <a:path w="3842" h="4869" extrusionOk="0">
                  <a:moveTo>
                    <a:pt x="2054" y="69"/>
                  </a:moveTo>
                  <a:cubicBezTo>
                    <a:pt x="2495" y="69"/>
                    <a:pt x="2814" y="154"/>
                    <a:pt x="2948" y="288"/>
                  </a:cubicBezTo>
                  <a:cubicBezTo>
                    <a:pt x="3065" y="405"/>
                    <a:pt x="3117" y="506"/>
                    <a:pt x="3101" y="575"/>
                  </a:cubicBezTo>
                  <a:cubicBezTo>
                    <a:pt x="3065" y="644"/>
                    <a:pt x="2964" y="660"/>
                    <a:pt x="2964" y="660"/>
                  </a:cubicBezTo>
                  <a:cubicBezTo>
                    <a:pt x="2948" y="660"/>
                    <a:pt x="2931" y="676"/>
                    <a:pt x="2931" y="692"/>
                  </a:cubicBezTo>
                  <a:cubicBezTo>
                    <a:pt x="2931" y="708"/>
                    <a:pt x="2931" y="724"/>
                    <a:pt x="2948" y="724"/>
                  </a:cubicBezTo>
                  <a:cubicBezTo>
                    <a:pt x="2948" y="724"/>
                    <a:pt x="3404" y="995"/>
                    <a:pt x="3639" y="1468"/>
                  </a:cubicBezTo>
                  <a:cubicBezTo>
                    <a:pt x="3756" y="1703"/>
                    <a:pt x="3756" y="1905"/>
                    <a:pt x="3671" y="2075"/>
                  </a:cubicBezTo>
                  <a:cubicBezTo>
                    <a:pt x="3607" y="2208"/>
                    <a:pt x="3453" y="2293"/>
                    <a:pt x="3251" y="2309"/>
                  </a:cubicBezTo>
                  <a:lnTo>
                    <a:pt x="3202" y="2309"/>
                  </a:lnTo>
                  <a:cubicBezTo>
                    <a:pt x="2798" y="2309"/>
                    <a:pt x="2272" y="1873"/>
                    <a:pt x="2272" y="1856"/>
                  </a:cubicBezTo>
                  <a:lnTo>
                    <a:pt x="2224" y="1856"/>
                  </a:lnTo>
                  <a:cubicBezTo>
                    <a:pt x="2208" y="1873"/>
                    <a:pt x="2208" y="1889"/>
                    <a:pt x="2224" y="1905"/>
                  </a:cubicBezTo>
                  <a:cubicBezTo>
                    <a:pt x="2224" y="1905"/>
                    <a:pt x="2325" y="2107"/>
                    <a:pt x="2272" y="2261"/>
                  </a:cubicBezTo>
                  <a:cubicBezTo>
                    <a:pt x="2240" y="2325"/>
                    <a:pt x="2192" y="2378"/>
                    <a:pt x="2107" y="2410"/>
                  </a:cubicBezTo>
                  <a:cubicBezTo>
                    <a:pt x="2070" y="2410"/>
                    <a:pt x="2038" y="2427"/>
                    <a:pt x="2006" y="2427"/>
                  </a:cubicBezTo>
                  <a:cubicBezTo>
                    <a:pt x="1650" y="2427"/>
                    <a:pt x="1128" y="1921"/>
                    <a:pt x="1128" y="1921"/>
                  </a:cubicBezTo>
                  <a:cubicBezTo>
                    <a:pt x="1112" y="1905"/>
                    <a:pt x="1096" y="1905"/>
                    <a:pt x="1096" y="1905"/>
                  </a:cubicBezTo>
                  <a:cubicBezTo>
                    <a:pt x="1080" y="1905"/>
                    <a:pt x="1080" y="1921"/>
                    <a:pt x="1059" y="1921"/>
                  </a:cubicBezTo>
                  <a:cubicBezTo>
                    <a:pt x="1059" y="1958"/>
                    <a:pt x="926" y="2208"/>
                    <a:pt x="910" y="2293"/>
                  </a:cubicBezTo>
                  <a:cubicBezTo>
                    <a:pt x="910" y="2378"/>
                    <a:pt x="841" y="2730"/>
                    <a:pt x="793" y="2916"/>
                  </a:cubicBezTo>
                  <a:lnTo>
                    <a:pt x="793" y="2932"/>
                  </a:lnTo>
                  <a:cubicBezTo>
                    <a:pt x="776" y="2948"/>
                    <a:pt x="776" y="2968"/>
                    <a:pt x="776" y="2968"/>
                  </a:cubicBezTo>
                  <a:cubicBezTo>
                    <a:pt x="776" y="3304"/>
                    <a:pt x="809" y="3740"/>
                    <a:pt x="926" y="3910"/>
                  </a:cubicBezTo>
                  <a:cubicBezTo>
                    <a:pt x="995" y="4028"/>
                    <a:pt x="1059" y="4096"/>
                    <a:pt x="1112" y="4129"/>
                  </a:cubicBezTo>
                  <a:lnTo>
                    <a:pt x="1144" y="4129"/>
                  </a:lnTo>
                  <a:cubicBezTo>
                    <a:pt x="1161" y="4129"/>
                    <a:pt x="1161" y="4112"/>
                    <a:pt x="1161" y="4096"/>
                  </a:cubicBezTo>
                  <a:cubicBezTo>
                    <a:pt x="1181" y="3894"/>
                    <a:pt x="1229" y="3777"/>
                    <a:pt x="1314" y="3740"/>
                  </a:cubicBezTo>
                  <a:cubicBezTo>
                    <a:pt x="1347" y="3724"/>
                    <a:pt x="1383" y="3724"/>
                    <a:pt x="1431" y="3724"/>
                  </a:cubicBezTo>
                  <a:cubicBezTo>
                    <a:pt x="1549" y="3724"/>
                    <a:pt x="1702" y="3757"/>
                    <a:pt x="1852" y="3809"/>
                  </a:cubicBezTo>
                  <a:cubicBezTo>
                    <a:pt x="1969" y="3842"/>
                    <a:pt x="2107" y="3878"/>
                    <a:pt x="2192" y="3878"/>
                  </a:cubicBezTo>
                  <a:cubicBezTo>
                    <a:pt x="2357" y="3858"/>
                    <a:pt x="2426" y="3777"/>
                    <a:pt x="2458" y="3757"/>
                  </a:cubicBezTo>
                  <a:cubicBezTo>
                    <a:pt x="2495" y="3740"/>
                    <a:pt x="2644" y="3656"/>
                    <a:pt x="2762" y="3656"/>
                  </a:cubicBezTo>
                  <a:cubicBezTo>
                    <a:pt x="2830" y="3656"/>
                    <a:pt x="2846" y="3692"/>
                    <a:pt x="2846" y="3708"/>
                  </a:cubicBezTo>
                  <a:cubicBezTo>
                    <a:pt x="2879" y="3777"/>
                    <a:pt x="2899" y="3894"/>
                    <a:pt x="2899" y="4011"/>
                  </a:cubicBezTo>
                  <a:cubicBezTo>
                    <a:pt x="2778" y="4383"/>
                    <a:pt x="2495" y="4666"/>
                    <a:pt x="2410" y="4735"/>
                  </a:cubicBezTo>
                  <a:cubicBezTo>
                    <a:pt x="2373" y="4767"/>
                    <a:pt x="2256" y="4804"/>
                    <a:pt x="2054" y="4804"/>
                  </a:cubicBezTo>
                  <a:cubicBezTo>
                    <a:pt x="1953" y="4804"/>
                    <a:pt x="1836" y="4788"/>
                    <a:pt x="1718" y="4767"/>
                  </a:cubicBezTo>
                  <a:cubicBezTo>
                    <a:pt x="1585" y="4735"/>
                    <a:pt x="1399" y="4602"/>
                    <a:pt x="1161" y="4363"/>
                  </a:cubicBezTo>
                  <a:cubicBezTo>
                    <a:pt x="979" y="4197"/>
                    <a:pt x="857" y="4028"/>
                    <a:pt x="841" y="4011"/>
                  </a:cubicBezTo>
                  <a:cubicBezTo>
                    <a:pt x="825" y="3995"/>
                    <a:pt x="793" y="3943"/>
                    <a:pt x="776" y="3825"/>
                  </a:cubicBezTo>
                  <a:cubicBezTo>
                    <a:pt x="776" y="3757"/>
                    <a:pt x="776" y="3692"/>
                    <a:pt x="756" y="3676"/>
                  </a:cubicBezTo>
                  <a:cubicBezTo>
                    <a:pt x="740" y="3607"/>
                    <a:pt x="740" y="3150"/>
                    <a:pt x="724" y="2867"/>
                  </a:cubicBezTo>
                  <a:cubicBezTo>
                    <a:pt x="740" y="2847"/>
                    <a:pt x="740" y="2847"/>
                    <a:pt x="724" y="2831"/>
                  </a:cubicBezTo>
                  <a:cubicBezTo>
                    <a:pt x="724" y="2798"/>
                    <a:pt x="708" y="2766"/>
                    <a:pt x="692" y="2730"/>
                  </a:cubicBezTo>
                  <a:cubicBezTo>
                    <a:pt x="655" y="2681"/>
                    <a:pt x="639" y="2629"/>
                    <a:pt x="623" y="2613"/>
                  </a:cubicBezTo>
                  <a:cubicBezTo>
                    <a:pt x="574" y="2528"/>
                    <a:pt x="554" y="2463"/>
                    <a:pt x="554" y="2463"/>
                  </a:cubicBezTo>
                  <a:cubicBezTo>
                    <a:pt x="554" y="2443"/>
                    <a:pt x="538" y="2443"/>
                    <a:pt x="538" y="2443"/>
                  </a:cubicBezTo>
                  <a:cubicBezTo>
                    <a:pt x="538" y="2443"/>
                    <a:pt x="271" y="2038"/>
                    <a:pt x="150" y="1772"/>
                  </a:cubicBezTo>
                  <a:cubicBezTo>
                    <a:pt x="49" y="1533"/>
                    <a:pt x="287" y="1282"/>
                    <a:pt x="287" y="1266"/>
                  </a:cubicBezTo>
                  <a:cubicBezTo>
                    <a:pt x="287" y="1266"/>
                    <a:pt x="303" y="1250"/>
                    <a:pt x="287" y="1250"/>
                  </a:cubicBezTo>
                  <a:cubicBezTo>
                    <a:pt x="202" y="927"/>
                    <a:pt x="437" y="708"/>
                    <a:pt x="724" y="421"/>
                  </a:cubicBezTo>
                  <a:lnTo>
                    <a:pt x="793" y="357"/>
                  </a:lnTo>
                  <a:cubicBezTo>
                    <a:pt x="958" y="187"/>
                    <a:pt x="1516" y="69"/>
                    <a:pt x="2054" y="69"/>
                  </a:cubicBezTo>
                  <a:close/>
                  <a:moveTo>
                    <a:pt x="2054" y="1"/>
                  </a:moveTo>
                  <a:cubicBezTo>
                    <a:pt x="1585" y="1"/>
                    <a:pt x="958" y="102"/>
                    <a:pt x="756" y="304"/>
                  </a:cubicBezTo>
                  <a:lnTo>
                    <a:pt x="675" y="373"/>
                  </a:lnTo>
                  <a:cubicBezTo>
                    <a:pt x="388" y="660"/>
                    <a:pt x="134" y="894"/>
                    <a:pt x="219" y="1250"/>
                  </a:cubicBezTo>
                  <a:cubicBezTo>
                    <a:pt x="170" y="1299"/>
                    <a:pt x="0" y="1553"/>
                    <a:pt x="101" y="1804"/>
                  </a:cubicBezTo>
                  <a:cubicBezTo>
                    <a:pt x="202" y="2059"/>
                    <a:pt x="453" y="2443"/>
                    <a:pt x="489" y="2479"/>
                  </a:cubicBezTo>
                  <a:cubicBezTo>
                    <a:pt x="489" y="2495"/>
                    <a:pt x="522" y="2580"/>
                    <a:pt x="574" y="2645"/>
                  </a:cubicBezTo>
                  <a:cubicBezTo>
                    <a:pt x="591" y="2665"/>
                    <a:pt x="607" y="2714"/>
                    <a:pt x="623" y="2766"/>
                  </a:cubicBezTo>
                  <a:cubicBezTo>
                    <a:pt x="639" y="2782"/>
                    <a:pt x="655" y="2815"/>
                    <a:pt x="655" y="2847"/>
                  </a:cubicBezTo>
                  <a:cubicBezTo>
                    <a:pt x="675" y="2932"/>
                    <a:pt x="675" y="3607"/>
                    <a:pt x="692" y="3676"/>
                  </a:cubicBezTo>
                  <a:cubicBezTo>
                    <a:pt x="708" y="3708"/>
                    <a:pt x="708" y="3777"/>
                    <a:pt x="708" y="3825"/>
                  </a:cubicBezTo>
                  <a:cubicBezTo>
                    <a:pt x="724" y="3943"/>
                    <a:pt x="756" y="4011"/>
                    <a:pt x="793" y="4060"/>
                  </a:cubicBezTo>
                  <a:cubicBezTo>
                    <a:pt x="857" y="4129"/>
                    <a:pt x="979" y="4282"/>
                    <a:pt x="1112" y="4399"/>
                  </a:cubicBezTo>
                  <a:lnTo>
                    <a:pt x="1112" y="4416"/>
                  </a:lnTo>
                  <a:cubicBezTo>
                    <a:pt x="1363" y="4650"/>
                    <a:pt x="1565" y="4804"/>
                    <a:pt x="1718" y="4836"/>
                  </a:cubicBezTo>
                  <a:cubicBezTo>
                    <a:pt x="1820" y="4852"/>
                    <a:pt x="1937" y="4868"/>
                    <a:pt x="2054" y="4868"/>
                  </a:cubicBezTo>
                  <a:cubicBezTo>
                    <a:pt x="2240" y="4868"/>
                    <a:pt x="2394" y="4836"/>
                    <a:pt x="2458" y="4788"/>
                  </a:cubicBezTo>
                  <a:cubicBezTo>
                    <a:pt x="2543" y="4719"/>
                    <a:pt x="2830" y="4416"/>
                    <a:pt x="2964" y="4028"/>
                  </a:cubicBezTo>
                  <a:lnTo>
                    <a:pt x="2964" y="4011"/>
                  </a:lnTo>
                  <a:cubicBezTo>
                    <a:pt x="2964" y="3878"/>
                    <a:pt x="2948" y="3757"/>
                    <a:pt x="2915" y="3692"/>
                  </a:cubicBezTo>
                  <a:cubicBezTo>
                    <a:pt x="2899" y="3639"/>
                    <a:pt x="2863" y="3591"/>
                    <a:pt x="2762" y="3591"/>
                  </a:cubicBezTo>
                  <a:cubicBezTo>
                    <a:pt x="2612" y="3591"/>
                    <a:pt x="2426" y="3692"/>
                    <a:pt x="2410" y="3692"/>
                  </a:cubicBezTo>
                  <a:cubicBezTo>
                    <a:pt x="2410" y="3692"/>
                    <a:pt x="2410" y="3708"/>
                    <a:pt x="2394" y="3708"/>
                  </a:cubicBezTo>
                  <a:cubicBezTo>
                    <a:pt x="2394" y="3708"/>
                    <a:pt x="2341" y="3793"/>
                    <a:pt x="2171" y="3809"/>
                  </a:cubicBezTo>
                  <a:cubicBezTo>
                    <a:pt x="2107" y="3809"/>
                    <a:pt x="1989" y="3777"/>
                    <a:pt x="1868" y="3740"/>
                  </a:cubicBezTo>
                  <a:cubicBezTo>
                    <a:pt x="1718" y="3692"/>
                    <a:pt x="1549" y="3656"/>
                    <a:pt x="1431" y="3656"/>
                  </a:cubicBezTo>
                  <a:cubicBezTo>
                    <a:pt x="1363" y="3656"/>
                    <a:pt x="1330" y="3656"/>
                    <a:pt x="1282" y="3676"/>
                  </a:cubicBezTo>
                  <a:cubicBezTo>
                    <a:pt x="1197" y="3708"/>
                    <a:pt x="1128" y="3842"/>
                    <a:pt x="1112" y="4044"/>
                  </a:cubicBezTo>
                  <a:cubicBezTo>
                    <a:pt x="1080" y="4011"/>
                    <a:pt x="1027" y="3959"/>
                    <a:pt x="979" y="3878"/>
                  </a:cubicBezTo>
                  <a:cubicBezTo>
                    <a:pt x="878" y="3708"/>
                    <a:pt x="841" y="3251"/>
                    <a:pt x="841" y="2984"/>
                  </a:cubicBezTo>
                  <a:cubicBezTo>
                    <a:pt x="841" y="2968"/>
                    <a:pt x="857" y="2948"/>
                    <a:pt x="857" y="2932"/>
                  </a:cubicBezTo>
                  <a:cubicBezTo>
                    <a:pt x="894" y="2746"/>
                    <a:pt x="958" y="2378"/>
                    <a:pt x="979" y="2293"/>
                  </a:cubicBezTo>
                  <a:cubicBezTo>
                    <a:pt x="995" y="2241"/>
                    <a:pt x="1059" y="2091"/>
                    <a:pt x="1112" y="1990"/>
                  </a:cubicBezTo>
                  <a:cubicBezTo>
                    <a:pt x="1229" y="2107"/>
                    <a:pt x="1666" y="2495"/>
                    <a:pt x="2006" y="2495"/>
                  </a:cubicBezTo>
                  <a:cubicBezTo>
                    <a:pt x="2038" y="2495"/>
                    <a:pt x="2090" y="2479"/>
                    <a:pt x="2123" y="2479"/>
                  </a:cubicBezTo>
                  <a:cubicBezTo>
                    <a:pt x="2224" y="2443"/>
                    <a:pt x="2309" y="2378"/>
                    <a:pt x="2341" y="2293"/>
                  </a:cubicBezTo>
                  <a:cubicBezTo>
                    <a:pt x="2373" y="2192"/>
                    <a:pt x="2357" y="2075"/>
                    <a:pt x="2325" y="1990"/>
                  </a:cubicBezTo>
                  <a:lnTo>
                    <a:pt x="2325" y="1990"/>
                  </a:lnTo>
                  <a:cubicBezTo>
                    <a:pt x="2511" y="2123"/>
                    <a:pt x="2879" y="2378"/>
                    <a:pt x="3202" y="2378"/>
                  </a:cubicBezTo>
                  <a:lnTo>
                    <a:pt x="3267" y="2378"/>
                  </a:lnTo>
                  <a:cubicBezTo>
                    <a:pt x="3485" y="2362"/>
                    <a:pt x="3639" y="2261"/>
                    <a:pt x="3740" y="2107"/>
                  </a:cubicBezTo>
                  <a:cubicBezTo>
                    <a:pt x="3841" y="1921"/>
                    <a:pt x="3825" y="1687"/>
                    <a:pt x="3687" y="1432"/>
                  </a:cubicBezTo>
                  <a:cubicBezTo>
                    <a:pt x="3505" y="1048"/>
                    <a:pt x="3182" y="793"/>
                    <a:pt x="3049" y="708"/>
                  </a:cubicBezTo>
                  <a:cubicBezTo>
                    <a:pt x="3081" y="692"/>
                    <a:pt x="3134" y="660"/>
                    <a:pt x="3166" y="591"/>
                  </a:cubicBezTo>
                  <a:cubicBezTo>
                    <a:pt x="3182" y="506"/>
                    <a:pt x="3134" y="389"/>
                    <a:pt x="3000" y="239"/>
                  </a:cubicBezTo>
                  <a:cubicBezTo>
                    <a:pt x="2798" y="37"/>
                    <a:pt x="2325" y="1"/>
                    <a:pt x="205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83076" y="3483396"/>
              <a:ext cx="24868" cy="27217"/>
            </a:xfrm>
            <a:custGeom>
              <a:avLst/>
              <a:gdLst/>
              <a:ahLst/>
              <a:cxnLst/>
              <a:rect l="l" t="t" r="r" b="b"/>
              <a:pathLst>
                <a:path w="794" h="869" extrusionOk="0">
                  <a:moveTo>
                    <a:pt x="706" y="0"/>
                  </a:moveTo>
                  <a:cubicBezTo>
                    <a:pt x="701" y="0"/>
                    <a:pt x="697" y="2"/>
                    <a:pt x="692" y="7"/>
                  </a:cubicBezTo>
                  <a:cubicBezTo>
                    <a:pt x="676" y="7"/>
                    <a:pt x="660" y="23"/>
                    <a:pt x="676" y="43"/>
                  </a:cubicBezTo>
                  <a:cubicBezTo>
                    <a:pt x="692" y="209"/>
                    <a:pt x="708" y="682"/>
                    <a:pt x="607" y="783"/>
                  </a:cubicBezTo>
                  <a:cubicBezTo>
                    <a:pt x="593" y="795"/>
                    <a:pt x="573" y="800"/>
                    <a:pt x="548" y="800"/>
                  </a:cubicBezTo>
                  <a:cubicBezTo>
                    <a:pt x="429" y="800"/>
                    <a:pt x="207" y="673"/>
                    <a:pt x="69" y="549"/>
                  </a:cubicBezTo>
                  <a:cubicBezTo>
                    <a:pt x="64" y="542"/>
                    <a:pt x="56" y="540"/>
                    <a:pt x="49" y="540"/>
                  </a:cubicBezTo>
                  <a:cubicBezTo>
                    <a:pt x="33" y="540"/>
                    <a:pt x="17" y="549"/>
                    <a:pt x="17" y="549"/>
                  </a:cubicBezTo>
                  <a:cubicBezTo>
                    <a:pt x="1" y="565"/>
                    <a:pt x="1" y="597"/>
                    <a:pt x="17" y="597"/>
                  </a:cubicBezTo>
                  <a:cubicBezTo>
                    <a:pt x="53" y="630"/>
                    <a:pt x="356" y="868"/>
                    <a:pt x="559" y="868"/>
                  </a:cubicBezTo>
                  <a:cubicBezTo>
                    <a:pt x="591" y="868"/>
                    <a:pt x="623" y="852"/>
                    <a:pt x="660" y="832"/>
                  </a:cubicBezTo>
                  <a:cubicBezTo>
                    <a:pt x="793" y="682"/>
                    <a:pt x="741" y="92"/>
                    <a:pt x="741" y="23"/>
                  </a:cubicBezTo>
                  <a:cubicBezTo>
                    <a:pt x="729" y="12"/>
                    <a:pt x="718" y="0"/>
                    <a:pt x="70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67760" y="3477383"/>
              <a:ext cx="20671" cy="5732"/>
            </a:xfrm>
            <a:custGeom>
              <a:avLst/>
              <a:gdLst/>
              <a:ahLst/>
              <a:cxnLst/>
              <a:rect l="l" t="t" r="r" b="b"/>
              <a:pathLst>
                <a:path w="660" h="183" extrusionOk="0">
                  <a:moveTo>
                    <a:pt x="251" y="1"/>
                  </a:moveTo>
                  <a:cubicBezTo>
                    <a:pt x="173" y="1"/>
                    <a:pt x="92" y="18"/>
                    <a:pt x="17" y="66"/>
                  </a:cubicBezTo>
                  <a:cubicBezTo>
                    <a:pt x="0" y="66"/>
                    <a:pt x="0" y="82"/>
                    <a:pt x="0" y="98"/>
                  </a:cubicBezTo>
                  <a:cubicBezTo>
                    <a:pt x="12" y="109"/>
                    <a:pt x="25" y="123"/>
                    <a:pt x="38" y="123"/>
                  </a:cubicBezTo>
                  <a:cubicBezTo>
                    <a:pt x="43" y="123"/>
                    <a:pt x="48" y="120"/>
                    <a:pt x="53" y="114"/>
                  </a:cubicBezTo>
                  <a:cubicBezTo>
                    <a:pt x="115" y="79"/>
                    <a:pt x="183" y="66"/>
                    <a:pt x="249" y="66"/>
                  </a:cubicBezTo>
                  <a:cubicBezTo>
                    <a:pt x="434" y="66"/>
                    <a:pt x="607" y="167"/>
                    <a:pt x="607" y="167"/>
                  </a:cubicBezTo>
                  <a:cubicBezTo>
                    <a:pt x="607" y="183"/>
                    <a:pt x="623" y="183"/>
                    <a:pt x="623" y="183"/>
                  </a:cubicBezTo>
                  <a:cubicBezTo>
                    <a:pt x="643" y="183"/>
                    <a:pt x="643" y="167"/>
                    <a:pt x="659" y="167"/>
                  </a:cubicBezTo>
                  <a:cubicBezTo>
                    <a:pt x="659" y="150"/>
                    <a:pt x="659" y="134"/>
                    <a:pt x="643" y="114"/>
                  </a:cubicBezTo>
                  <a:cubicBezTo>
                    <a:pt x="629" y="114"/>
                    <a:pt x="451" y="1"/>
                    <a:pt x="25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05251" y="3475002"/>
              <a:ext cx="15848" cy="7611"/>
            </a:xfrm>
            <a:custGeom>
              <a:avLst/>
              <a:gdLst/>
              <a:ahLst/>
              <a:cxnLst/>
              <a:rect l="l" t="t" r="r" b="b"/>
              <a:pathLst>
                <a:path w="506" h="243" extrusionOk="0">
                  <a:moveTo>
                    <a:pt x="330" y="0"/>
                  </a:moveTo>
                  <a:cubicBezTo>
                    <a:pt x="187" y="0"/>
                    <a:pt x="68" y="114"/>
                    <a:pt x="16" y="190"/>
                  </a:cubicBezTo>
                  <a:cubicBezTo>
                    <a:pt x="0" y="210"/>
                    <a:pt x="0" y="226"/>
                    <a:pt x="16" y="243"/>
                  </a:cubicBezTo>
                  <a:lnTo>
                    <a:pt x="33" y="243"/>
                  </a:lnTo>
                  <a:cubicBezTo>
                    <a:pt x="53" y="243"/>
                    <a:pt x="69" y="243"/>
                    <a:pt x="69" y="226"/>
                  </a:cubicBezTo>
                  <a:cubicBezTo>
                    <a:pt x="69" y="226"/>
                    <a:pt x="182" y="64"/>
                    <a:pt x="346" y="64"/>
                  </a:cubicBezTo>
                  <a:cubicBezTo>
                    <a:pt x="381" y="64"/>
                    <a:pt x="418" y="71"/>
                    <a:pt x="457" y="89"/>
                  </a:cubicBezTo>
                  <a:cubicBezTo>
                    <a:pt x="465" y="99"/>
                    <a:pt x="473" y="104"/>
                    <a:pt x="479" y="104"/>
                  </a:cubicBezTo>
                  <a:cubicBezTo>
                    <a:pt x="485" y="104"/>
                    <a:pt x="489" y="99"/>
                    <a:pt x="489" y="89"/>
                  </a:cubicBezTo>
                  <a:cubicBezTo>
                    <a:pt x="506" y="73"/>
                    <a:pt x="489" y="40"/>
                    <a:pt x="473" y="40"/>
                  </a:cubicBezTo>
                  <a:cubicBezTo>
                    <a:pt x="424" y="12"/>
                    <a:pt x="376" y="0"/>
                    <a:pt x="3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69921" y="3488909"/>
              <a:ext cx="14846" cy="4228"/>
            </a:xfrm>
            <a:custGeom>
              <a:avLst/>
              <a:gdLst/>
              <a:ahLst/>
              <a:cxnLst/>
              <a:rect l="l" t="t" r="r" b="b"/>
              <a:pathLst>
                <a:path w="474" h="135" extrusionOk="0">
                  <a:moveTo>
                    <a:pt x="200" y="0"/>
                  </a:moveTo>
                  <a:cubicBezTo>
                    <a:pt x="100" y="0"/>
                    <a:pt x="26" y="33"/>
                    <a:pt x="16" y="33"/>
                  </a:cubicBezTo>
                  <a:cubicBezTo>
                    <a:pt x="0" y="49"/>
                    <a:pt x="0" y="70"/>
                    <a:pt x="16" y="86"/>
                  </a:cubicBezTo>
                  <a:cubicBezTo>
                    <a:pt x="16" y="102"/>
                    <a:pt x="33" y="102"/>
                    <a:pt x="49" y="102"/>
                  </a:cubicBezTo>
                  <a:cubicBezTo>
                    <a:pt x="49" y="102"/>
                    <a:pt x="114" y="72"/>
                    <a:pt x="202" y="72"/>
                  </a:cubicBezTo>
                  <a:cubicBezTo>
                    <a:pt x="263" y="72"/>
                    <a:pt x="335" y="86"/>
                    <a:pt x="404" y="134"/>
                  </a:cubicBezTo>
                  <a:lnTo>
                    <a:pt x="453" y="134"/>
                  </a:lnTo>
                  <a:cubicBezTo>
                    <a:pt x="473" y="118"/>
                    <a:pt x="453" y="86"/>
                    <a:pt x="453" y="86"/>
                  </a:cubicBezTo>
                  <a:cubicBezTo>
                    <a:pt x="366" y="19"/>
                    <a:pt x="275" y="0"/>
                    <a:pt x="20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08415" y="3486779"/>
              <a:ext cx="11682" cy="5324"/>
            </a:xfrm>
            <a:custGeom>
              <a:avLst/>
              <a:gdLst/>
              <a:ahLst/>
              <a:cxnLst/>
              <a:rect l="l" t="t" r="r" b="b"/>
              <a:pathLst>
                <a:path w="373" h="170" extrusionOk="0">
                  <a:moveTo>
                    <a:pt x="242" y="1"/>
                  </a:moveTo>
                  <a:cubicBezTo>
                    <a:pt x="152" y="1"/>
                    <a:pt x="65" y="56"/>
                    <a:pt x="16" y="101"/>
                  </a:cubicBezTo>
                  <a:cubicBezTo>
                    <a:pt x="0" y="117"/>
                    <a:pt x="0" y="138"/>
                    <a:pt x="16" y="154"/>
                  </a:cubicBezTo>
                  <a:cubicBezTo>
                    <a:pt x="16" y="170"/>
                    <a:pt x="33" y="170"/>
                    <a:pt x="33" y="170"/>
                  </a:cubicBezTo>
                  <a:cubicBezTo>
                    <a:pt x="53" y="170"/>
                    <a:pt x="53" y="170"/>
                    <a:pt x="69" y="154"/>
                  </a:cubicBezTo>
                  <a:cubicBezTo>
                    <a:pt x="69" y="154"/>
                    <a:pt x="151" y="59"/>
                    <a:pt x="243" y="59"/>
                  </a:cubicBezTo>
                  <a:cubicBezTo>
                    <a:pt x="268" y="59"/>
                    <a:pt x="294" y="67"/>
                    <a:pt x="320" y="85"/>
                  </a:cubicBezTo>
                  <a:cubicBezTo>
                    <a:pt x="328" y="93"/>
                    <a:pt x="337" y="97"/>
                    <a:pt x="346" y="97"/>
                  </a:cubicBezTo>
                  <a:cubicBezTo>
                    <a:pt x="355" y="97"/>
                    <a:pt x="364" y="93"/>
                    <a:pt x="372" y="85"/>
                  </a:cubicBezTo>
                  <a:cubicBezTo>
                    <a:pt x="372" y="69"/>
                    <a:pt x="372" y="53"/>
                    <a:pt x="356" y="36"/>
                  </a:cubicBezTo>
                  <a:cubicBezTo>
                    <a:pt x="320" y="11"/>
                    <a:pt x="281" y="1"/>
                    <a:pt x="2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74588" y="3513371"/>
              <a:ext cx="33356" cy="7736"/>
            </a:xfrm>
            <a:custGeom>
              <a:avLst/>
              <a:gdLst/>
              <a:ahLst/>
              <a:cxnLst/>
              <a:rect l="l" t="t" r="r" b="b"/>
              <a:pathLst>
                <a:path w="1065" h="247" extrusionOk="0">
                  <a:moveTo>
                    <a:pt x="45" y="0"/>
                  </a:moveTo>
                  <a:cubicBezTo>
                    <a:pt x="37" y="0"/>
                    <a:pt x="29" y="4"/>
                    <a:pt x="21" y="12"/>
                  </a:cubicBezTo>
                  <a:cubicBezTo>
                    <a:pt x="1" y="12"/>
                    <a:pt x="1" y="45"/>
                    <a:pt x="21" y="45"/>
                  </a:cubicBezTo>
                  <a:cubicBezTo>
                    <a:pt x="21" y="61"/>
                    <a:pt x="203" y="247"/>
                    <a:pt x="543" y="247"/>
                  </a:cubicBezTo>
                  <a:cubicBezTo>
                    <a:pt x="676" y="247"/>
                    <a:pt x="846" y="214"/>
                    <a:pt x="1032" y="113"/>
                  </a:cubicBezTo>
                  <a:cubicBezTo>
                    <a:pt x="1048" y="113"/>
                    <a:pt x="1064" y="97"/>
                    <a:pt x="1048" y="77"/>
                  </a:cubicBezTo>
                  <a:cubicBezTo>
                    <a:pt x="1048" y="65"/>
                    <a:pt x="1030" y="54"/>
                    <a:pt x="1013" y="54"/>
                  </a:cubicBezTo>
                  <a:cubicBezTo>
                    <a:pt x="1007" y="54"/>
                    <a:pt x="1000" y="56"/>
                    <a:pt x="995" y="61"/>
                  </a:cubicBezTo>
                  <a:cubicBezTo>
                    <a:pt x="814" y="149"/>
                    <a:pt x="658" y="180"/>
                    <a:pt x="528" y="180"/>
                  </a:cubicBezTo>
                  <a:cubicBezTo>
                    <a:pt x="237" y="180"/>
                    <a:pt x="81" y="23"/>
                    <a:pt x="70" y="12"/>
                  </a:cubicBezTo>
                  <a:cubicBezTo>
                    <a:pt x="61" y="4"/>
                    <a:pt x="5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56445" y="3510583"/>
              <a:ext cx="100819" cy="286421"/>
            </a:xfrm>
            <a:custGeom>
              <a:avLst/>
              <a:gdLst/>
              <a:ahLst/>
              <a:cxnLst/>
              <a:rect l="l" t="t" r="r" b="b"/>
              <a:pathLst>
                <a:path w="3219" h="9145" extrusionOk="0">
                  <a:moveTo>
                    <a:pt x="3102" y="0"/>
                  </a:moveTo>
                  <a:cubicBezTo>
                    <a:pt x="2714" y="101"/>
                    <a:pt x="336" y="1682"/>
                    <a:pt x="336" y="1682"/>
                  </a:cubicBezTo>
                  <a:cubicBezTo>
                    <a:pt x="336" y="1682"/>
                    <a:pt x="1" y="3336"/>
                    <a:pt x="17" y="4650"/>
                  </a:cubicBezTo>
                  <a:cubicBezTo>
                    <a:pt x="17" y="5373"/>
                    <a:pt x="373" y="6065"/>
                    <a:pt x="559" y="6837"/>
                  </a:cubicBezTo>
                  <a:cubicBezTo>
                    <a:pt x="724" y="7496"/>
                    <a:pt x="708" y="8321"/>
                    <a:pt x="708" y="8321"/>
                  </a:cubicBezTo>
                  <a:cubicBezTo>
                    <a:pt x="708" y="8321"/>
                    <a:pt x="1347" y="8741"/>
                    <a:pt x="2091" y="8980"/>
                  </a:cubicBezTo>
                  <a:cubicBezTo>
                    <a:pt x="2529" y="9116"/>
                    <a:pt x="2839" y="9144"/>
                    <a:pt x="3021" y="9144"/>
                  </a:cubicBezTo>
                  <a:cubicBezTo>
                    <a:pt x="3153" y="9144"/>
                    <a:pt x="3219" y="9129"/>
                    <a:pt x="3219" y="9129"/>
                  </a:cubicBezTo>
                  <a:lnTo>
                    <a:pt x="31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55443" y="3509424"/>
              <a:ext cx="102855" cy="288739"/>
            </a:xfrm>
            <a:custGeom>
              <a:avLst/>
              <a:gdLst/>
              <a:ahLst/>
              <a:cxnLst/>
              <a:rect l="l" t="t" r="r" b="b"/>
              <a:pathLst>
                <a:path w="3284" h="9219" extrusionOk="0">
                  <a:moveTo>
                    <a:pt x="3097" y="86"/>
                  </a:moveTo>
                  <a:lnTo>
                    <a:pt x="3219" y="9150"/>
                  </a:lnTo>
                  <a:lnTo>
                    <a:pt x="3081" y="9150"/>
                  </a:lnTo>
                  <a:cubicBezTo>
                    <a:pt x="2895" y="9150"/>
                    <a:pt x="2576" y="9118"/>
                    <a:pt x="2139" y="8980"/>
                  </a:cubicBezTo>
                  <a:cubicBezTo>
                    <a:pt x="1464" y="8778"/>
                    <a:pt x="874" y="8390"/>
                    <a:pt x="773" y="8341"/>
                  </a:cubicBezTo>
                  <a:cubicBezTo>
                    <a:pt x="773" y="8208"/>
                    <a:pt x="773" y="7464"/>
                    <a:pt x="623" y="6874"/>
                  </a:cubicBezTo>
                  <a:cubicBezTo>
                    <a:pt x="554" y="6591"/>
                    <a:pt x="469" y="6320"/>
                    <a:pt x="388" y="6065"/>
                  </a:cubicBezTo>
                  <a:cubicBezTo>
                    <a:pt x="235" y="5596"/>
                    <a:pt x="85" y="5139"/>
                    <a:pt x="85" y="4687"/>
                  </a:cubicBezTo>
                  <a:cubicBezTo>
                    <a:pt x="65" y="3457"/>
                    <a:pt x="368" y="1905"/>
                    <a:pt x="405" y="1739"/>
                  </a:cubicBezTo>
                  <a:cubicBezTo>
                    <a:pt x="570" y="1638"/>
                    <a:pt x="2628" y="255"/>
                    <a:pt x="3097" y="86"/>
                  </a:cubicBezTo>
                  <a:close/>
                  <a:moveTo>
                    <a:pt x="3117" y="1"/>
                  </a:moveTo>
                  <a:cubicBezTo>
                    <a:pt x="2746" y="102"/>
                    <a:pt x="437" y="1638"/>
                    <a:pt x="352" y="1703"/>
                  </a:cubicBezTo>
                  <a:cubicBezTo>
                    <a:pt x="336" y="1703"/>
                    <a:pt x="336" y="1703"/>
                    <a:pt x="336" y="1719"/>
                  </a:cubicBezTo>
                  <a:cubicBezTo>
                    <a:pt x="336" y="1739"/>
                    <a:pt x="0" y="3389"/>
                    <a:pt x="17" y="4687"/>
                  </a:cubicBezTo>
                  <a:cubicBezTo>
                    <a:pt x="17" y="5156"/>
                    <a:pt x="166" y="5612"/>
                    <a:pt x="320" y="6085"/>
                  </a:cubicBezTo>
                  <a:cubicBezTo>
                    <a:pt x="405" y="6336"/>
                    <a:pt x="490" y="6607"/>
                    <a:pt x="554" y="6894"/>
                  </a:cubicBezTo>
                  <a:cubicBezTo>
                    <a:pt x="708" y="7533"/>
                    <a:pt x="708" y="8341"/>
                    <a:pt x="708" y="8358"/>
                  </a:cubicBezTo>
                  <a:lnTo>
                    <a:pt x="724" y="8374"/>
                  </a:lnTo>
                  <a:cubicBezTo>
                    <a:pt x="740" y="8390"/>
                    <a:pt x="1363" y="8814"/>
                    <a:pt x="2123" y="9049"/>
                  </a:cubicBezTo>
                  <a:cubicBezTo>
                    <a:pt x="2576" y="9182"/>
                    <a:pt x="2895" y="9219"/>
                    <a:pt x="3081" y="9219"/>
                  </a:cubicBezTo>
                  <a:cubicBezTo>
                    <a:pt x="3198" y="9219"/>
                    <a:pt x="3251" y="9198"/>
                    <a:pt x="3267" y="9198"/>
                  </a:cubicBezTo>
                  <a:cubicBezTo>
                    <a:pt x="3283" y="9198"/>
                    <a:pt x="3283" y="9182"/>
                    <a:pt x="3283" y="9166"/>
                  </a:cubicBezTo>
                  <a:lnTo>
                    <a:pt x="3166" y="37"/>
                  </a:lnTo>
                  <a:cubicBezTo>
                    <a:pt x="3166" y="37"/>
                    <a:pt x="3166" y="21"/>
                    <a:pt x="3150" y="21"/>
                  </a:cubicBezTo>
                  <a:cubicBezTo>
                    <a:pt x="3150" y="1"/>
                    <a:pt x="3134" y="1"/>
                    <a:pt x="31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24568" y="3503724"/>
              <a:ext cx="30036" cy="89700"/>
            </a:xfrm>
            <a:custGeom>
              <a:avLst/>
              <a:gdLst/>
              <a:ahLst/>
              <a:cxnLst/>
              <a:rect l="l" t="t" r="r" b="b"/>
              <a:pathLst>
                <a:path w="959" h="2864" extrusionOk="0">
                  <a:moveTo>
                    <a:pt x="858" y="1"/>
                  </a:moveTo>
                  <a:cubicBezTo>
                    <a:pt x="858" y="1"/>
                    <a:pt x="353" y="235"/>
                    <a:pt x="304" y="539"/>
                  </a:cubicBezTo>
                  <a:cubicBezTo>
                    <a:pt x="235" y="826"/>
                    <a:pt x="1" y="2863"/>
                    <a:pt x="1" y="2863"/>
                  </a:cubicBezTo>
                  <a:lnTo>
                    <a:pt x="959" y="281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23441" y="3502596"/>
              <a:ext cx="32197" cy="91830"/>
            </a:xfrm>
            <a:custGeom>
              <a:avLst/>
              <a:gdLst/>
              <a:ahLst/>
              <a:cxnLst/>
              <a:rect l="l" t="t" r="r" b="b"/>
              <a:pathLst>
                <a:path w="1028" h="2932" extrusionOk="0">
                  <a:moveTo>
                    <a:pt x="862" y="85"/>
                  </a:moveTo>
                  <a:lnTo>
                    <a:pt x="963" y="2814"/>
                  </a:lnTo>
                  <a:lnTo>
                    <a:pt x="69" y="2867"/>
                  </a:lnTo>
                  <a:cubicBezTo>
                    <a:pt x="101" y="2580"/>
                    <a:pt x="304" y="845"/>
                    <a:pt x="372" y="575"/>
                  </a:cubicBezTo>
                  <a:cubicBezTo>
                    <a:pt x="405" y="356"/>
                    <a:pt x="744" y="154"/>
                    <a:pt x="862" y="85"/>
                  </a:cubicBezTo>
                  <a:close/>
                  <a:moveTo>
                    <a:pt x="878" y="0"/>
                  </a:moveTo>
                  <a:cubicBezTo>
                    <a:pt x="862" y="17"/>
                    <a:pt x="372" y="255"/>
                    <a:pt x="304" y="558"/>
                  </a:cubicBezTo>
                  <a:cubicBezTo>
                    <a:pt x="239" y="862"/>
                    <a:pt x="17" y="2814"/>
                    <a:pt x="0" y="2899"/>
                  </a:cubicBezTo>
                  <a:cubicBezTo>
                    <a:pt x="0" y="2915"/>
                    <a:pt x="0" y="2915"/>
                    <a:pt x="17" y="2932"/>
                  </a:cubicBezTo>
                  <a:lnTo>
                    <a:pt x="37" y="2932"/>
                  </a:lnTo>
                  <a:lnTo>
                    <a:pt x="995" y="2883"/>
                  </a:lnTo>
                  <a:cubicBezTo>
                    <a:pt x="1011" y="2867"/>
                    <a:pt x="1027" y="2867"/>
                    <a:pt x="1027" y="2830"/>
                  </a:cubicBezTo>
                  <a:lnTo>
                    <a:pt x="926" y="37"/>
                  </a:lnTo>
                  <a:cubicBezTo>
                    <a:pt x="926" y="17"/>
                    <a:pt x="926" y="17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00764" y="3611656"/>
              <a:ext cx="6890" cy="108900"/>
            </a:xfrm>
            <a:custGeom>
              <a:avLst/>
              <a:gdLst/>
              <a:ahLst/>
              <a:cxnLst/>
              <a:rect l="l" t="t" r="r" b="b"/>
              <a:pathLst>
                <a:path w="220" h="3477" extrusionOk="0">
                  <a:moveTo>
                    <a:pt x="173" y="1"/>
                  </a:moveTo>
                  <a:cubicBezTo>
                    <a:pt x="162" y="1"/>
                    <a:pt x="154" y="12"/>
                    <a:pt x="154" y="24"/>
                  </a:cubicBezTo>
                  <a:lnTo>
                    <a:pt x="1" y="3444"/>
                  </a:lnTo>
                  <a:cubicBezTo>
                    <a:pt x="1" y="3460"/>
                    <a:pt x="17" y="3476"/>
                    <a:pt x="33" y="3476"/>
                  </a:cubicBezTo>
                  <a:cubicBezTo>
                    <a:pt x="53" y="3476"/>
                    <a:pt x="69" y="3460"/>
                    <a:pt x="69" y="3444"/>
                  </a:cubicBezTo>
                  <a:lnTo>
                    <a:pt x="219" y="40"/>
                  </a:lnTo>
                  <a:cubicBezTo>
                    <a:pt x="219" y="24"/>
                    <a:pt x="203" y="7"/>
                    <a:pt x="187" y="7"/>
                  </a:cubicBezTo>
                  <a:cubicBezTo>
                    <a:pt x="182" y="3"/>
                    <a:pt x="177" y="1"/>
                    <a:pt x="17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03928" y="3619737"/>
              <a:ext cx="10555" cy="2800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320" y="0"/>
                  </a:moveTo>
                  <a:cubicBezTo>
                    <a:pt x="304" y="0"/>
                    <a:pt x="272" y="0"/>
                    <a:pt x="272" y="16"/>
                  </a:cubicBezTo>
                  <a:lnTo>
                    <a:pt x="17" y="845"/>
                  </a:lnTo>
                  <a:cubicBezTo>
                    <a:pt x="1" y="861"/>
                    <a:pt x="17" y="877"/>
                    <a:pt x="33" y="894"/>
                  </a:cubicBezTo>
                  <a:lnTo>
                    <a:pt x="53" y="894"/>
                  </a:lnTo>
                  <a:cubicBezTo>
                    <a:pt x="53" y="894"/>
                    <a:pt x="70" y="877"/>
                    <a:pt x="70" y="861"/>
                  </a:cubicBezTo>
                  <a:lnTo>
                    <a:pt x="336" y="53"/>
                  </a:lnTo>
                  <a:cubicBezTo>
                    <a:pt x="336" y="37"/>
                    <a:pt x="336" y="16"/>
                    <a:pt x="3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2766" y="3657729"/>
              <a:ext cx="14720" cy="11651"/>
            </a:xfrm>
            <a:custGeom>
              <a:avLst/>
              <a:gdLst/>
              <a:ahLst/>
              <a:cxnLst/>
              <a:rect l="l" t="t" r="r" b="b"/>
              <a:pathLst>
                <a:path w="470" h="372" extrusionOk="0">
                  <a:moveTo>
                    <a:pt x="304" y="0"/>
                  </a:moveTo>
                  <a:lnTo>
                    <a:pt x="1" y="356"/>
                  </a:lnTo>
                  <a:lnTo>
                    <a:pt x="470" y="37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31639" y="3656696"/>
              <a:ext cx="17007" cy="13718"/>
            </a:xfrm>
            <a:custGeom>
              <a:avLst/>
              <a:gdLst/>
              <a:ahLst/>
              <a:cxnLst/>
              <a:rect l="l" t="t" r="r" b="b"/>
              <a:pathLst>
                <a:path w="543" h="438" extrusionOk="0">
                  <a:moveTo>
                    <a:pt x="340" y="102"/>
                  </a:moveTo>
                  <a:lnTo>
                    <a:pt x="457" y="373"/>
                  </a:lnTo>
                  <a:lnTo>
                    <a:pt x="457" y="373"/>
                  </a:lnTo>
                  <a:lnTo>
                    <a:pt x="118" y="352"/>
                  </a:lnTo>
                  <a:lnTo>
                    <a:pt x="340" y="102"/>
                  </a:lnTo>
                  <a:close/>
                  <a:moveTo>
                    <a:pt x="340" y="1"/>
                  </a:moveTo>
                  <a:cubicBezTo>
                    <a:pt x="340" y="1"/>
                    <a:pt x="320" y="1"/>
                    <a:pt x="320" y="17"/>
                  </a:cubicBezTo>
                  <a:lnTo>
                    <a:pt x="16" y="373"/>
                  </a:lnTo>
                  <a:cubicBezTo>
                    <a:pt x="0" y="389"/>
                    <a:pt x="0" y="389"/>
                    <a:pt x="16" y="405"/>
                  </a:cubicBezTo>
                  <a:cubicBezTo>
                    <a:pt x="16" y="421"/>
                    <a:pt x="37" y="421"/>
                    <a:pt x="37" y="421"/>
                  </a:cubicBezTo>
                  <a:lnTo>
                    <a:pt x="506" y="437"/>
                  </a:lnTo>
                  <a:cubicBezTo>
                    <a:pt x="522" y="437"/>
                    <a:pt x="542" y="421"/>
                    <a:pt x="542" y="405"/>
                  </a:cubicBezTo>
                  <a:lnTo>
                    <a:pt x="542" y="389"/>
                  </a:lnTo>
                  <a:lnTo>
                    <a:pt x="372" y="17"/>
                  </a:lnTo>
                  <a:cubicBezTo>
                    <a:pt x="372" y="17"/>
                    <a:pt x="356" y="1"/>
                    <a:pt x="34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15790" y="3586098"/>
              <a:ext cx="60197" cy="89638"/>
            </a:xfrm>
            <a:custGeom>
              <a:avLst/>
              <a:gdLst/>
              <a:ahLst/>
              <a:cxnLst/>
              <a:rect l="l" t="t" r="r" b="b"/>
              <a:pathLst>
                <a:path w="1922" h="2862" extrusionOk="0">
                  <a:moveTo>
                    <a:pt x="415" y="0"/>
                  </a:moveTo>
                  <a:cubicBezTo>
                    <a:pt x="345" y="0"/>
                    <a:pt x="287" y="9"/>
                    <a:pt x="256" y="31"/>
                  </a:cubicBezTo>
                  <a:cubicBezTo>
                    <a:pt x="256" y="31"/>
                    <a:pt x="1" y="807"/>
                    <a:pt x="86" y="908"/>
                  </a:cubicBezTo>
                  <a:cubicBezTo>
                    <a:pt x="155" y="1009"/>
                    <a:pt x="745" y="2202"/>
                    <a:pt x="745" y="2202"/>
                  </a:cubicBezTo>
                  <a:lnTo>
                    <a:pt x="894" y="2861"/>
                  </a:lnTo>
                  <a:lnTo>
                    <a:pt x="1756" y="2675"/>
                  </a:lnTo>
                  <a:lnTo>
                    <a:pt x="1570" y="2069"/>
                  </a:lnTo>
                  <a:cubicBezTo>
                    <a:pt x="1570" y="2069"/>
                    <a:pt x="1735" y="1867"/>
                    <a:pt x="1735" y="1717"/>
                  </a:cubicBezTo>
                  <a:cubicBezTo>
                    <a:pt x="1735" y="1563"/>
                    <a:pt x="1687" y="1361"/>
                    <a:pt x="1687" y="1361"/>
                  </a:cubicBezTo>
                  <a:cubicBezTo>
                    <a:pt x="1687" y="1361"/>
                    <a:pt x="1873" y="1292"/>
                    <a:pt x="1889" y="1143"/>
                  </a:cubicBezTo>
                  <a:cubicBezTo>
                    <a:pt x="1921" y="989"/>
                    <a:pt x="1735" y="504"/>
                    <a:pt x="1687" y="435"/>
                  </a:cubicBezTo>
                  <a:lnTo>
                    <a:pt x="1618" y="367"/>
                  </a:lnTo>
                  <a:cubicBezTo>
                    <a:pt x="1533" y="282"/>
                    <a:pt x="1468" y="249"/>
                    <a:pt x="1416" y="233"/>
                  </a:cubicBezTo>
                  <a:cubicBezTo>
                    <a:pt x="1351" y="217"/>
                    <a:pt x="1283" y="217"/>
                    <a:pt x="1283" y="217"/>
                  </a:cubicBezTo>
                  <a:cubicBezTo>
                    <a:pt x="1283" y="217"/>
                    <a:pt x="1230" y="100"/>
                    <a:pt x="1113" y="80"/>
                  </a:cubicBezTo>
                  <a:cubicBezTo>
                    <a:pt x="1062" y="63"/>
                    <a:pt x="1004" y="59"/>
                    <a:pt x="958" y="59"/>
                  </a:cubicBezTo>
                  <a:cubicBezTo>
                    <a:pt x="912" y="59"/>
                    <a:pt x="878" y="63"/>
                    <a:pt x="878" y="63"/>
                  </a:cubicBezTo>
                  <a:cubicBezTo>
                    <a:pt x="878" y="63"/>
                    <a:pt x="606" y="0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15289" y="3584908"/>
              <a:ext cx="61826" cy="91830"/>
            </a:xfrm>
            <a:custGeom>
              <a:avLst/>
              <a:gdLst/>
              <a:ahLst/>
              <a:cxnLst/>
              <a:rect l="l" t="t" r="r" b="b"/>
              <a:pathLst>
                <a:path w="1974" h="2932" extrusionOk="0">
                  <a:moveTo>
                    <a:pt x="421" y="69"/>
                  </a:moveTo>
                  <a:cubicBezTo>
                    <a:pt x="607" y="69"/>
                    <a:pt x="894" y="138"/>
                    <a:pt x="894" y="138"/>
                  </a:cubicBezTo>
                  <a:lnTo>
                    <a:pt x="979" y="138"/>
                  </a:lnTo>
                  <a:cubicBezTo>
                    <a:pt x="1011" y="138"/>
                    <a:pt x="1064" y="138"/>
                    <a:pt x="1129" y="154"/>
                  </a:cubicBezTo>
                  <a:cubicBezTo>
                    <a:pt x="1214" y="170"/>
                    <a:pt x="1266" y="255"/>
                    <a:pt x="1266" y="271"/>
                  </a:cubicBezTo>
                  <a:lnTo>
                    <a:pt x="1282" y="287"/>
                  </a:lnTo>
                  <a:cubicBezTo>
                    <a:pt x="1282" y="287"/>
                    <a:pt x="1367" y="287"/>
                    <a:pt x="1416" y="304"/>
                  </a:cubicBezTo>
                  <a:cubicBezTo>
                    <a:pt x="1484" y="320"/>
                    <a:pt x="1533" y="356"/>
                    <a:pt x="1618" y="441"/>
                  </a:cubicBezTo>
                  <a:cubicBezTo>
                    <a:pt x="1634" y="457"/>
                    <a:pt x="1634" y="457"/>
                    <a:pt x="1650" y="473"/>
                  </a:cubicBezTo>
                  <a:lnTo>
                    <a:pt x="1670" y="490"/>
                  </a:lnTo>
                  <a:cubicBezTo>
                    <a:pt x="1719" y="542"/>
                    <a:pt x="1905" y="1027"/>
                    <a:pt x="1873" y="1181"/>
                  </a:cubicBezTo>
                  <a:cubicBezTo>
                    <a:pt x="1852" y="1298"/>
                    <a:pt x="1687" y="1367"/>
                    <a:pt x="1687" y="1367"/>
                  </a:cubicBezTo>
                  <a:cubicBezTo>
                    <a:pt x="1670" y="1367"/>
                    <a:pt x="1650" y="1383"/>
                    <a:pt x="1670" y="1399"/>
                  </a:cubicBezTo>
                  <a:cubicBezTo>
                    <a:pt x="1670" y="1399"/>
                    <a:pt x="1719" y="1601"/>
                    <a:pt x="1719" y="1755"/>
                  </a:cubicBezTo>
                  <a:cubicBezTo>
                    <a:pt x="1719" y="1888"/>
                    <a:pt x="1569" y="2091"/>
                    <a:pt x="1569" y="2091"/>
                  </a:cubicBezTo>
                  <a:cubicBezTo>
                    <a:pt x="1549" y="2091"/>
                    <a:pt x="1549" y="2107"/>
                    <a:pt x="1549" y="2123"/>
                  </a:cubicBezTo>
                  <a:lnTo>
                    <a:pt x="1735" y="2681"/>
                  </a:lnTo>
                  <a:lnTo>
                    <a:pt x="927" y="2867"/>
                  </a:lnTo>
                  <a:lnTo>
                    <a:pt x="793" y="2240"/>
                  </a:lnTo>
                  <a:lnTo>
                    <a:pt x="793" y="2224"/>
                  </a:lnTo>
                  <a:cubicBezTo>
                    <a:pt x="777" y="2175"/>
                    <a:pt x="203" y="1027"/>
                    <a:pt x="118" y="926"/>
                  </a:cubicBezTo>
                  <a:cubicBezTo>
                    <a:pt x="86" y="878"/>
                    <a:pt x="187" y="457"/>
                    <a:pt x="304" y="85"/>
                  </a:cubicBezTo>
                  <a:cubicBezTo>
                    <a:pt x="320" y="85"/>
                    <a:pt x="356" y="69"/>
                    <a:pt x="421" y="69"/>
                  </a:cubicBezTo>
                  <a:close/>
                  <a:moveTo>
                    <a:pt x="421" y="0"/>
                  </a:moveTo>
                  <a:cubicBezTo>
                    <a:pt x="336" y="0"/>
                    <a:pt x="288" y="17"/>
                    <a:pt x="255" y="37"/>
                  </a:cubicBezTo>
                  <a:lnTo>
                    <a:pt x="235" y="53"/>
                  </a:lnTo>
                  <a:cubicBezTo>
                    <a:pt x="187" y="239"/>
                    <a:pt x="1" y="861"/>
                    <a:pt x="69" y="979"/>
                  </a:cubicBezTo>
                  <a:cubicBezTo>
                    <a:pt x="134" y="1047"/>
                    <a:pt x="522" y="1836"/>
                    <a:pt x="724" y="2260"/>
                  </a:cubicBezTo>
                  <a:lnTo>
                    <a:pt x="878" y="2915"/>
                  </a:lnTo>
                  <a:cubicBezTo>
                    <a:pt x="878" y="2915"/>
                    <a:pt x="878" y="2931"/>
                    <a:pt x="894" y="2931"/>
                  </a:cubicBezTo>
                  <a:lnTo>
                    <a:pt x="910" y="2931"/>
                  </a:lnTo>
                  <a:lnTo>
                    <a:pt x="1788" y="2746"/>
                  </a:lnTo>
                  <a:lnTo>
                    <a:pt x="1804" y="2729"/>
                  </a:lnTo>
                  <a:lnTo>
                    <a:pt x="1804" y="2697"/>
                  </a:lnTo>
                  <a:lnTo>
                    <a:pt x="1618" y="2107"/>
                  </a:lnTo>
                  <a:cubicBezTo>
                    <a:pt x="1670" y="2058"/>
                    <a:pt x="1788" y="1888"/>
                    <a:pt x="1788" y="1755"/>
                  </a:cubicBezTo>
                  <a:cubicBezTo>
                    <a:pt x="1788" y="1634"/>
                    <a:pt x="1751" y="1484"/>
                    <a:pt x="1735" y="1415"/>
                  </a:cubicBezTo>
                  <a:cubicBezTo>
                    <a:pt x="1804" y="1383"/>
                    <a:pt x="1921" y="1314"/>
                    <a:pt x="1937" y="1197"/>
                  </a:cubicBezTo>
                  <a:cubicBezTo>
                    <a:pt x="1974" y="1027"/>
                    <a:pt x="1788" y="522"/>
                    <a:pt x="1719" y="441"/>
                  </a:cubicBezTo>
                  <a:cubicBezTo>
                    <a:pt x="1703" y="421"/>
                    <a:pt x="1703" y="421"/>
                    <a:pt x="1687" y="421"/>
                  </a:cubicBezTo>
                  <a:cubicBezTo>
                    <a:pt x="1687" y="405"/>
                    <a:pt x="1670" y="405"/>
                    <a:pt x="1650" y="388"/>
                  </a:cubicBezTo>
                  <a:cubicBezTo>
                    <a:pt x="1586" y="304"/>
                    <a:pt x="1501" y="255"/>
                    <a:pt x="1432" y="239"/>
                  </a:cubicBezTo>
                  <a:cubicBezTo>
                    <a:pt x="1383" y="239"/>
                    <a:pt x="1331" y="219"/>
                    <a:pt x="1315" y="219"/>
                  </a:cubicBezTo>
                  <a:cubicBezTo>
                    <a:pt x="1299" y="186"/>
                    <a:pt x="1230" y="101"/>
                    <a:pt x="1145" y="85"/>
                  </a:cubicBezTo>
                  <a:cubicBezTo>
                    <a:pt x="1096" y="69"/>
                    <a:pt x="1028" y="69"/>
                    <a:pt x="979" y="69"/>
                  </a:cubicBezTo>
                  <a:lnTo>
                    <a:pt x="894" y="69"/>
                  </a:lnTo>
                  <a:cubicBezTo>
                    <a:pt x="862" y="53"/>
                    <a:pt x="607" y="0"/>
                    <a:pt x="4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25312" y="3588071"/>
              <a:ext cx="18009" cy="20170"/>
            </a:xfrm>
            <a:custGeom>
              <a:avLst/>
              <a:gdLst/>
              <a:ahLst/>
              <a:cxnLst/>
              <a:rect l="l" t="t" r="r" b="b"/>
              <a:pathLst>
                <a:path w="575" h="644" extrusionOk="0">
                  <a:moveTo>
                    <a:pt x="574" y="0"/>
                  </a:moveTo>
                  <a:cubicBezTo>
                    <a:pt x="574" y="0"/>
                    <a:pt x="0" y="558"/>
                    <a:pt x="0" y="643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24278" y="3587194"/>
              <a:ext cx="20045" cy="22049"/>
            </a:xfrm>
            <a:custGeom>
              <a:avLst/>
              <a:gdLst/>
              <a:ahLst/>
              <a:cxnLst/>
              <a:rect l="l" t="t" r="r" b="b"/>
              <a:pathLst>
                <a:path w="640" h="704" extrusionOk="0">
                  <a:moveTo>
                    <a:pt x="615" y="0"/>
                  </a:moveTo>
                  <a:cubicBezTo>
                    <a:pt x="607" y="0"/>
                    <a:pt x="599" y="4"/>
                    <a:pt x="591" y="12"/>
                  </a:cubicBezTo>
                  <a:cubicBezTo>
                    <a:pt x="373" y="214"/>
                    <a:pt x="1" y="586"/>
                    <a:pt x="1" y="671"/>
                  </a:cubicBezTo>
                  <a:cubicBezTo>
                    <a:pt x="1" y="687"/>
                    <a:pt x="17" y="704"/>
                    <a:pt x="33" y="704"/>
                  </a:cubicBezTo>
                  <a:cubicBezTo>
                    <a:pt x="49" y="704"/>
                    <a:pt x="69" y="687"/>
                    <a:pt x="69" y="671"/>
                  </a:cubicBezTo>
                  <a:cubicBezTo>
                    <a:pt x="86" y="619"/>
                    <a:pt x="373" y="315"/>
                    <a:pt x="640" y="45"/>
                  </a:cubicBezTo>
                  <a:lnTo>
                    <a:pt x="640" y="12"/>
                  </a:lnTo>
                  <a:cubicBezTo>
                    <a:pt x="631" y="4"/>
                    <a:pt x="623" y="0"/>
                    <a:pt x="61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37966" y="3592895"/>
              <a:ext cx="18009" cy="19512"/>
            </a:xfrm>
            <a:custGeom>
              <a:avLst/>
              <a:gdLst/>
              <a:ahLst/>
              <a:cxnLst/>
              <a:rect l="l" t="t" r="r" b="b"/>
              <a:pathLst>
                <a:path w="575" h="623" extrusionOk="0">
                  <a:moveTo>
                    <a:pt x="575" y="0"/>
                  </a:moveTo>
                  <a:lnTo>
                    <a:pt x="575" y="0"/>
                  </a:lnTo>
                  <a:cubicBezTo>
                    <a:pt x="574" y="0"/>
                    <a:pt x="0" y="538"/>
                    <a:pt x="0" y="623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36963" y="3591736"/>
              <a:ext cx="20013" cy="21673"/>
            </a:xfrm>
            <a:custGeom>
              <a:avLst/>
              <a:gdLst/>
              <a:ahLst/>
              <a:cxnLst/>
              <a:rect l="l" t="t" r="r" b="b"/>
              <a:pathLst>
                <a:path w="639" h="692" extrusionOk="0">
                  <a:moveTo>
                    <a:pt x="574" y="1"/>
                  </a:moveTo>
                  <a:cubicBezTo>
                    <a:pt x="372" y="223"/>
                    <a:pt x="0" y="575"/>
                    <a:pt x="0" y="660"/>
                  </a:cubicBezTo>
                  <a:cubicBezTo>
                    <a:pt x="0" y="676"/>
                    <a:pt x="16" y="692"/>
                    <a:pt x="32" y="692"/>
                  </a:cubicBezTo>
                  <a:cubicBezTo>
                    <a:pt x="49" y="692"/>
                    <a:pt x="69" y="676"/>
                    <a:pt x="69" y="660"/>
                  </a:cubicBezTo>
                  <a:cubicBezTo>
                    <a:pt x="85" y="607"/>
                    <a:pt x="372" y="304"/>
                    <a:pt x="623" y="53"/>
                  </a:cubicBezTo>
                  <a:cubicBezTo>
                    <a:pt x="639" y="37"/>
                    <a:pt x="639" y="21"/>
                    <a:pt x="6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50118" y="3596685"/>
              <a:ext cx="17508" cy="19387"/>
            </a:xfrm>
            <a:custGeom>
              <a:avLst/>
              <a:gdLst/>
              <a:ahLst/>
              <a:cxnLst/>
              <a:rect l="l" t="t" r="r" b="b"/>
              <a:pathLst>
                <a:path w="559" h="619" extrusionOk="0">
                  <a:moveTo>
                    <a:pt x="522" y="0"/>
                  </a:moveTo>
                  <a:cubicBezTo>
                    <a:pt x="514" y="0"/>
                    <a:pt x="506" y="4"/>
                    <a:pt x="506" y="12"/>
                  </a:cubicBezTo>
                  <a:cubicBezTo>
                    <a:pt x="356" y="166"/>
                    <a:pt x="17" y="518"/>
                    <a:pt x="1" y="587"/>
                  </a:cubicBezTo>
                  <a:cubicBezTo>
                    <a:pt x="1" y="603"/>
                    <a:pt x="17" y="619"/>
                    <a:pt x="33" y="619"/>
                  </a:cubicBezTo>
                  <a:cubicBezTo>
                    <a:pt x="53" y="619"/>
                    <a:pt x="69" y="603"/>
                    <a:pt x="69" y="603"/>
                  </a:cubicBezTo>
                  <a:cubicBezTo>
                    <a:pt x="85" y="550"/>
                    <a:pt x="320" y="283"/>
                    <a:pt x="538" y="65"/>
                  </a:cubicBezTo>
                  <a:cubicBezTo>
                    <a:pt x="558" y="45"/>
                    <a:pt x="558" y="29"/>
                    <a:pt x="538" y="12"/>
                  </a:cubicBezTo>
                  <a:cubicBezTo>
                    <a:pt x="538" y="4"/>
                    <a:pt x="530" y="0"/>
                    <a:pt x="52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64432" y="3615039"/>
              <a:ext cx="5732" cy="14720"/>
            </a:xfrm>
            <a:custGeom>
              <a:avLst/>
              <a:gdLst/>
              <a:ahLst/>
              <a:cxnLst/>
              <a:rect l="l" t="t" r="r" b="b"/>
              <a:pathLst>
                <a:path w="183" h="470" extrusionOk="0">
                  <a:moveTo>
                    <a:pt x="150" y="1"/>
                  </a:moveTo>
                  <a:cubicBezTo>
                    <a:pt x="134" y="1"/>
                    <a:pt x="118" y="17"/>
                    <a:pt x="118" y="33"/>
                  </a:cubicBezTo>
                  <a:cubicBezTo>
                    <a:pt x="101" y="102"/>
                    <a:pt x="33" y="150"/>
                    <a:pt x="33" y="150"/>
                  </a:cubicBezTo>
                  <a:cubicBezTo>
                    <a:pt x="17" y="150"/>
                    <a:pt x="0" y="166"/>
                    <a:pt x="17" y="187"/>
                  </a:cubicBezTo>
                  <a:lnTo>
                    <a:pt x="101" y="437"/>
                  </a:lnTo>
                  <a:cubicBezTo>
                    <a:pt x="101" y="453"/>
                    <a:pt x="118" y="470"/>
                    <a:pt x="134" y="470"/>
                  </a:cubicBezTo>
                  <a:lnTo>
                    <a:pt x="134" y="453"/>
                  </a:lnTo>
                  <a:cubicBezTo>
                    <a:pt x="150" y="453"/>
                    <a:pt x="166" y="437"/>
                    <a:pt x="166" y="421"/>
                  </a:cubicBezTo>
                  <a:lnTo>
                    <a:pt x="81" y="187"/>
                  </a:lnTo>
                  <a:cubicBezTo>
                    <a:pt x="118" y="166"/>
                    <a:pt x="150" y="118"/>
                    <a:pt x="182" y="49"/>
                  </a:cubicBezTo>
                  <a:cubicBezTo>
                    <a:pt x="182" y="33"/>
                    <a:pt x="166" y="17"/>
                    <a:pt x="15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32766" y="3661394"/>
              <a:ext cx="73853" cy="92582"/>
            </a:xfrm>
            <a:custGeom>
              <a:avLst/>
              <a:gdLst/>
              <a:ahLst/>
              <a:cxnLst/>
              <a:rect l="l" t="t" r="r" b="b"/>
              <a:pathLst>
                <a:path w="2358" h="2956" extrusionOk="0">
                  <a:moveTo>
                    <a:pt x="1230" y="0"/>
                  </a:moveTo>
                  <a:lnTo>
                    <a:pt x="1" y="239"/>
                  </a:lnTo>
                  <a:cubicBezTo>
                    <a:pt x="1" y="239"/>
                    <a:pt x="470" y="2345"/>
                    <a:pt x="486" y="2378"/>
                  </a:cubicBezTo>
                  <a:cubicBezTo>
                    <a:pt x="522" y="2426"/>
                    <a:pt x="607" y="2547"/>
                    <a:pt x="773" y="2665"/>
                  </a:cubicBezTo>
                  <a:cubicBezTo>
                    <a:pt x="930" y="2773"/>
                    <a:pt x="1276" y="2955"/>
                    <a:pt x="1512" y="2955"/>
                  </a:cubicBezTo>
                  <a:cubicBezTo>
                    <a:pt x="1530" y="2955"/>
                    <a:pt x="1548" y="2954"/>
                    <a:pt x="1565" y="2952"/>
                  </a:cubicBezTo>
                  <a:cubicBezTo>
                    <a:pt x="1800" y="2915"/>
                    <a:pt x="2156" y="2580"/>
                    <a:pt x="2257" y="2325"/>
                  </a:cubicBezTo>
                  <a:cubicBezTo>
                    <a:pt x="2358" y="2074"/>
                    <a:pt x="2204" y="1856"/>
                    <a:pt x="2204" y="1856"/>
                  </a:cubicBezTo>
                  <a:lnTo>
                    <a:pt x="1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31639" y="3660360"/>
              <a:ext cx="76014" cy="95025"/>
            </a:xfrm>
            <a:custGeom>
              <a:avLst/>
              <a:gdLst/>
              <a:ahLst/>
              <a:cxnLst/>
              <a:rect l="l" t="t" r="r" b="b"/>
              <a:pathLst>
                <a:path w="2427" h="3034" extrusionOk="0">
                  <a:moveTo>
                    <a:pt x="1229" y="70"/>
                  </a:moveTo>
                  <a:lnTo>
                    <a:pt x="2208" y="1905"/>
                  </a:lnTo>
                  <a:cubicBezTo>
                    <a:pt x="2224" y="1905"/>
                    <a:pt x="2341" y="2107"/>
                    <a:pt x="2260" y="2342"/>
                  </a:cubicBezTo>
                  <a:cubicBezTo>
                    <a:pt x="2175" y="2580"/>
                    <a:pt x="1820" y="2916"/>
                    <a:pt x="1601" y="2948"/>
                  </a:cubicBezTo>
                  <a:cubicBezTo>
                    <a:pt x="1582" y="2951"/>
                    <a:pt x="1563" y="2953"/>
                    <a:pt x="1542" y="2953"/>
                  </a:cubicBezTo>
                  <a:cubicBezTo>
                    <a:pt x="1308" y="2953"/>
                    <a:pt x="981" y="2773"/>
                    <a:pt x="825" y="2661"/>
                  </a:cubicBezTo>
                  <a:cubicBezTo>
                    <a:pt x="675" y="2560"/>
                    <a:pt x="591" y="2443"/>
                    <a:pt x="558" y="2411"/>
                  </a:cubicBezTo>
                  <a:cubicBezTo>
                    <a:pt x="542" y="2342"/>
                    <a:pt x="271" y="1129"/>
                    <a:pt x="85" y="304"/>
                  </a:cubicBezTo>
                  <a:lnTo>
                    <a:pt x="1229" y="70"/>
                  </a:lnTo>
                  <a:close/>
                  <a:moveTo>
                    <a:pt x="1250" y="1"/>
                  </a:moveTo>
                  <a:lnTo>
                    <a:pt x="37" y="235"/>
                  </a:lnTo>
                  <a:lnTo>
                    <a:pt x="16" y="256"/>
                  </a:lnTo>
                  <a:cubicBezTo>
                    <a:pt x="0" y="272"/>
                    <a:pt x="0" y="272"/>
                    <a:pt x="0" y="288"/>
                  </a:cubicBezTo>
                  <a:cubicBezTo>
                    <a:pt x="186" y="1080"/>
                    <a:pt x="473" y="2394"/>
                    <a:pt x="506" y="2443"/>
                  </a:cubicBezTo>
                  <a:cubicBezTo>
                    <a:pt x="542" y="2495"/>
                    <a:pt x="623" y="2613"/>
                    <a:pt x="777" y="2714"/>
                  </a:cubicBezTo>
                  <a:cubicBezTo>
                    <a:pt x="962" y="2847"/>
                    <a:pt x="1298" y="3033"/>
                    <a:pt x="1553" y="3033"/>
                  </a:cubicBezTo>
                  <a:cubicBezTo>
                    <a:pt x="1569" y="3033"/>
                    <a:pt x="1585" y="3017"/>
                    <a:pt x="1601" y="3017"/>
                  </a:cubicBezTo>
                  <a:cubicBezTo>
                    <a:pt x="1856" y="2985"/>
                    <a:pt x="2224" y="2629"/>
                    <a:pt x="2325" y="2378"/>
                  </a:cubicBezTo>
                  <a:cubicBezTo>
                    <a:pt x="2426" y="2107"/>
                    <a:pt x="2276" y="1873"/>
                    <a:pt x="2276" y="1873"/>
                  </a:cubicBezTo>
                  <a:lnTo>
                    <a:pt x="1282" y="17"/>
                  </a:lnTo>
                  <a:cubicBezTo>
                    <a:pt x="1282" y="1"/>
                    <a:pt x="1266" y="1"/>
                    <a:pt x="125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58560" y="3588071"/>
              <a:ext cx="45852" cy="90327"/>
            </a:xfrm>
            <a:custGeom>
              <a:avLst/>
              <a:gdLst/>
              <a:ahLst/>
              <a:cxnLst/>
              <a:rect l="l" t="t" r="r" b="b"/>
              <a:pathLst>
                <a:path w="1464" h="2884" extrusionOk="0">
                  <a:moveTo>
                    <a:pt x="1464" y="0"/>
                  </a:moveTo>
                  <a:lnTo>
                    <a:pt x="287" y="170"/>
                  </a:lnTo>
                  <a:lnTo>
                    <a:pt x="0" y="2883"/>
                  </a:lnTo>
                  <a:lnTo>
                    <a:pt x="1197" y="2713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57526" y="3587069"/>
              <a:ext cx="48045" cy="92331"/>
            </a:xfrm>
            <a:custGeom>
              <a:avLst/>
              <a:gdLst/>
              <a:ahLst/>
              <a:cxnLst/>
              <a:rect l="l" t="t" r="r" b="b"/>
              <a:pathLst>
                <a:path w="1534" h="2948" extrusionOk="0">
                  <a:moveTo>
                    <a:pt x="1465" y="85"/>
                  </a:moveTo>
                  <a:lnTo>
                    <a:pt x="1194" y="2713"/>
                  </a:lnTo>
                  <a:lnTo>
                    <a:pt x="66" y="2862"/>
                  </a:lnTo>
                  <a:lnTo>
                    <a:pt x="353" y="235"/>
                  </a:lnTo>
                  <a:lnTo>
                    <a:pt x="1465" y="85"/>
                  </a:lnTo>
                  <a:close/>
                  <a:moveTo>
                    <a:pt x="1497" y="0"/>
                  </a:moveTo>
                  <a:lnTo>
                    <a:pt x="304" y="170"/>
                  </a:lnTo>
                  <a:cubicBezTo>
                    <a:pt x="304" y="170"/>
                    <a:pt x="284" y="186"/>
                    <a:pt x="284" y="202"/>
                  </a:cubicBezTo>
                  <a:lnTo>
                    <a:pt x="1" y="2915"/>
                  </a:lnTo>
                  <a:lnTo>
                    <a:pt x="1" y="2931"/>
                  </a:lnTo>
                  <a:cubicBezTo>
                    <a:pt x="17" y="2947"/>
                    <a:pt x="17" y="2947"/>
                    <a:pt x="33" y="2947"/>
                  </a:cubicBezTo>
                  <a:lnTo>
                    <a:pt x="1230" y="2778"/>
                  </a:lnTo>
                  <a:cubicBezTo>
                    <a:pt x="1246" y="2761"/>
                    <a:pt x="1262" y="2761"/>
                    <a:pt x="1262" y="2745"/>
                  </a:cubicBezTo>
                  <a:lnTo>
                    <a:pt x="1533" y="49"/>
                  </a:lnTo>
                  <a:lnTo>
                    <a:pt x="1533" y="16"/>
                  </a:lnTo>
                  <a:cubicBezTo>
                    <a:pt x="1517" y="16"/>
                    <a:pt x="1517" y="0"/>
                    <a:pt x="14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79702" y="3624028"/>
              <a:ext cx="31038" cy="12058"/>
            </a:xfrm>
            <a:custGeom>
              <a:avLst/>
              <a:gdLst/>
              <a:ahLst/>
              <a:cxnLst/>
              <a:rect l="l" t="t" r="r" b="b"/>
              <a:pathLst>
                <a:path w="991" h="385" extrusionOk="0">
                  <a:moveTo>
                    <a:pt x="858" y="1"/>
                  </a:moveTo>
                  <a:cubicBezTo>
                    <a:pt x="858" y="1"/>
                    <a:pt x="49" y="166"/>
                    <a:pt x="33" y="219"/>
                  </a:cubicBezTo>
                  <a:cubicBezTo>
                    <a:pt x="0" y="267"/>
                    <a:pt x="65" y="385"/>
                    <a:pt x="235" y="385"/>
                  </a:cubicBezTo>
                  <a:cubicBezTo>
                    <a:pt x="405" y="385"/>
                    <a:pt x="757" y="352"/>
                    <a:pt x="874" y="284"/>
                  </a:cubicBezTo>
                  <a:cubicBezTo>
                    <a:pt x="991" y="219"/>
                    <a:pt x="975" y="33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79075" y="3622900"/>
              <a:ext cx="31665" cy="14345"/>
            </a:xfrm>
            <a:custGeom>
              <a:avLst/>
              <a:gdLst/>
              <a:ahLst/>
              <a:cxnLst/>
              <a:rect l="l" t="t" r="r" b="b"/>
              <a:pathLst>
                <a:path w="1011" h="458" extrusionOk="0">
                  <a:moveTo>
                    <a:pt x="878" y="69"/>
                  </a:moveTo>
                  <a:cubicBezTo>
                    <a:pt x="910" y="85"/>
                    <a:pt x="930" y="117"/>
                    <a:pt x="946" y="170"/>
                  </a:cubicBezTo>
                  <a:cubicBezTo>
                    <a:pt x="946" y="219"/>
                    <a:pt x="910" y="271"/>
                    <a:pt x="878" y="287"/>
                  </a:cubicBezTo>
                  <a:cubicBezTo>
                    <a:pt x="777" y="356"/>
                    <a:pt x="425" y="388"/>
                    <a:pt x="255" y="388"/>
                  </a:cubicBezTo>
                  <a:cubicBezTo>
                    <a:pt x="154" y="388"/>
                    <a:pt x="101" y="340"/>
                    <a:pt x="85" y="320"/>
                  </a:cubicBezTo>
                  <a:cubicBezTo>
                    <a:pt x="85" y="303"/>
                    <a:pt x="69" y="287"/>
                    <a:pt x="69" y="271"/>
                  </a:cubicBezTo>
                  <a:cubicBezTo>
                    <a:pt x="138" y="239"/>
                    <a:pt x="526" y="138"/>
                    <a:pt x="878" y="69"/>
                  </a:cubicBezTo>
                  <a:close/>
                  <a:moveTo>
                    <a:pt x="861" y="0"/>
                  </a:moveTo>
                  <a:cubicBezTo>
                    <a:pt x="37" y="170"/>
                    <a:pt x="20" y="219"/>
                    <a:pt x="20" y="239"/>
                  </a:cubicBezTo>
                  <a:cubicBezTo>
                    <a:pt x="0" y="271"/>
                    <a:pt x="20" y="320"/>
                    <a:pt x="37" y="356"/>
                  </a:cubicBezTo>
                  <a:cubicBezTo>
                    <a:pt x="85" y="421"/>
                    <a:pt x="154" y="457"/>
                    <a:pt x="255" y="457"/>
                  </a:cubicBezTo>
                  <a:cubicBezTo>
                    <a:pt x="388" y="457"/>
                    <a:pt x="777" y="421"/>
                    <a:pt x="910" y="356"/>
                  </a:cubicBezTo>
                  <a:cubicBezTo>
                    <a:pt x="979" y="303"/>
                    <a:pt x="1011" y="239"/>
                    <a:pt x="995" y="154"/>
                  </a:cubicBezTo>
                  <a:cubicBezTo>
                    <a:pt x="995" y="85"/>
                    <a:pt x="946" y="16"/>
                    <a:pt x="87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90225" y="3610748"/>
              <a:ext cx="25839" cy="11150"/>
            </a:xfrm>
            <a:custGeom>
              <a:avLst/>
              <a:gdLst/>
              <a:ahLst/>
              <a:cxnLst/>
              <a:rect l="l" t="t" r="r" b="b"/>
              <a:pathLst>
                <a:path w="825" h="356" extrusionOk="0">
                  <a:moveTo>
                    <a:pt x="724" y="0"/>
                  </a:moveTo>
                  <a:cubicBezTo>
                    <a:pt x="724" y="0"/>
                    <a:pt x="32" y="154"/>
                    <a:pt x="16" y="202"/>
                  </a:cubicBezTo>
                  <a:cubicBezTo>
                    <a:pt x="0" y="271"/>
                    <a:pt x="49" y="356"/>
                    <a:pt x="202" y="356"/>
                  </a:cubicBezTo>
                  <a:cubicBezTo>
                    <a:pt x="336" y="356"/>
                    <a:pt x="639" y="340"/>
                    <a:pt x="740" y="271"/>
                  </a:cubicBezTo>
                  <a:cubicBezTo>
                    <a:pt x="825" y="202"/>
                    <a:pt x="825" y="36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89192" y="3609714"/>
              <a:ext cx="27374" cy="13217"/>
            </a:xfrm>
            <a:custGeom>
              <a:avLst/>
              <a:gdLst/>
              <a:ahLst/>
              <a:cxnLst/>
              <a:rect l="l" t="t" r="r" b="b"/>
              <a:pathLst>
                <a:path w="874" h="422" extrusionOk="0">
                  <a:moveTo>
                    <a:pt x="757" y="69"/>
                  </a:moveTo>
                  <a:cubicBezTo>
                    <a:pt x="773" y="86"/>
                    <a:pt x="789" y="118"/>
                    <a:pt x="809" y="154"/>
                  </a:cubicBezTo>
                  <a:cubicBezTo>
                    <a:pt x="809" y="203"/>
                    <a:pt x="789" y="255"/>
                    <a:pt x="757" y="272"/>
                  </a:cubicBezTo>
                  <a:cubicBezTo>
                    <a:pt x="656" y="336"/>
                    <a:pt x="369" y="357"/>
                    <a:pt x="235" y="357"/>
                  </a:cubicBezTo>
                  <a:cubicBezTo>
                    <a:pt x="166" y="357"/>
                    <a:pt x="118" y="336"/>
                    <a:pt x="102" y="304"/>
                  </a:cubicBezTo>
                  <a:cubicBezTo>
                    <a:pt x="82" y="288"/>
                    <a:pt x="82" y="272"/>
                    <a:pt x="82" y="255"/>
                  </a:cubicBezTo>
                  <a:cubicBezTo>
                    <a:pt x="134" y="219"/>
                    <a:pt x="454" y="134"/>
                    <a:pt x="757" y="69"/>
                  </a:cubicBezTo>
                  <a:close/>
                  <a:moveTo>
                    <a:pt x="741" y="1"/>
                  </a:moveTo>
                  <a:cubicBezTo>
                    <a:pt x="33" y="171"/>
                    <a:pt x="17" y="219"/>
                    <a:pt x="17" y="235"/>
                  </a:cubicBezTo>
                  <a:cubicBezTo>
                    <a:pt x="1" y="272"/>
                    <a:pt x="17" y="304"/>
                    <a:pt x="49" y="357"/>
                  </a:cubicBezTo>
                  <a:cubicBezTo>
                    <a:pt x="82" y="405"/>
                    <a:pt x="150" y="421"/>
                    <a:pt x="235" y="421"/>
                  </a:cubicBezTo>
                  <a:cubicBezTo>
                    <a:pt x="336" y="421"/>
                    <a:pt x="672" y="405"/>
                    <a:pt x="789" y="336"/>
                  </a:cubicBezTo>
                  <a:cubicBezTo>
                    <a:pt x="842" y="304"/>
                    <a:pt x="874" y="219"/>
                    <a:pt x="874" y="154"/>
                  </a:cubicBezTo>
                  <a:cubicBezTo>
                    <a:pt x="858" y="86"/>
                    <a:pt x="825" y="33"/>
                    <a:pt x="75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77540" y="3634552"/>
              <a:ext cx="30694" cy="12183"/>
            </a:xfrm>
            <a:custGeom>
              <a:avLst/>
              <a:gdLst/>
              <a:ahLst/>
              <a:cxnLst/>
              <a:rect l="l" t="t" r="r" b="b"/>
              <a:pathLst>
                <a:path w="980" h="389" extrusionOk="0">
                  <a:moveTo>
                    <a:pt x="842" y="0"/>
                  </a:moveTo>
                  <a:cubicBezTo>
                    <a:pt x="842" y="0"/>
                    <a:pt x="33" y="170"/>
                    <a:pt x="17" y="219"/>
                  </a:cubicBezTo>
                  <a:cubicBezTo>
                    <a:pt x="1" y="287"/>
                    <a:pt x="69" y="388"/>
                    <a:pt x="219" y="388"/>
                  </a:cubicBezTo>
                  <a:cubicBezTo>
                    <a:pt x="389" y="388"/>
                    <a:pt x="757" y="352"/>
                    <a:pt x="858" y="287"/>
                  </a:cubicBezTo>
                  <a:cubicBezTo>
                    <a:pt x="979" y="219"/>
                    <a:pt x="979" y="49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77039" y="3633518"/>
              <a:ext cx="31696" cy="14219"/>
            </a:xfrm>
            <a:custGeom>
              <a:avLst/>
              <a:gdLst/>
              <a:ahLst/>
              <a:cxnLst/>
              <a:rect l="l" t="t" r="r" b="b"/>
              <a:pathLst>
                <a:path w="1012" h="454" extrusionOk="0">
                  <a:moveTo>
                    <a:pt x="858" y="66"/>
                  </a:moveTo>
                  <a:cubicBezTo>
                    <a:pt x="894" y="82"/>
                    <a:pt x="926" y="118"/>
                    <a:pt x="926" y="167"/>
                  </a:cubicBezTo>
                  <a:cubicBezTo>
                    <a:pt x="926" y="219"/>
                    <a:pt x="910" y="268"/>
                    <a:pt x="858" y="304"/>
                  </a:cubicBezTo>
                  <a:cubicBezTo>
                    <a:pt x="757" y="353"/>
                    <a:pt x="405" y="385"/>
                    <a:pt x="235" y="385"/>
                  </a:cubicBezTo>
                  <a:cubicBezTo>
                    <a:pt x="134" y="385"/>
                    <a:pt x="102" y="336"/>
                    <a:pt x="85" y="320"/>
                  </a:cubicBezTo>
                  <a:cubicBezTo>
                    <a:pt x="65" y="304"/>
                    <a:pt x="65" y="284"/>
                    <a:pt x="65" y="268"/>
                  </a:cubicBezTo>
                  <a:cubicBezTo>
                    <a:pt x="118" y="235"/>
                    <a:pt x="506" y="150"/>
                    <a:pt x="858" y="66"/>
                  </a:cubicBezTo>
                  <a:close/>
                  <a:moveTo>
                    <a:pt x="858" y="1"/>
                  </a:moveTo>
                  <a:cubicBezTo>
                    <a:pt x="33" y="167"/>
                    <a:pt x="17" y="235"/>
                    <a:pt x="1" y="252"/>
                  </a:cubicBezTo>
                  <a:cubicBezTo>
                    <a:pt x="1" y="284"/>
                    <a:pt x="1" y="320"/>
                    <a:pt x="33" y="353"/>
                  </a:cubicBezTo>
                  <a:cubicBezTo>
                    <a:pt x="65" y="421"/>
                    <a:pt x="150" y="454"/>
                    <a:pt x="235" y="454"/>
                  </a:cubicBezTo>
                  <a:cubicBezTo>
                    <a:pt x="368" y="454"/>
                    <a:pt x="773" y="437"/>
                    <a:pt x="894" y="353"/>
                  </a:cubicBezTo>
                  <a:cubicBezTo>
                    <a:pt x="959" y="320"/>
                    <a:pt x="1011" y="235"/>
                    <a:pt x="995" y="150"/>
                  </a:cubicBezTo>
                  <a:cubicBezTo>
                    <a:pt x="975" y="82"/>
                    <a:pt x="943" y="33"/>
                    <a:pt x="8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83366" y="3646203"/>
              <a:ext cx="25369" cy="10022"/>
            </a:xfrm>
            <a:custGeom>
              <a:avLst/>
              <a:gdLst/>
              <a:ahLst/>
              <a:cxnLst/>
              <a:rect l="l" t="t" r="r" b="b"/>
              <a:pathLst>
                <a:path w="810" h="320" extrusionOk="0">
                  <a:moveTo>
                    <a:pt x="708" y="0"/>
                  </a:moveTo>
                  <a:cubicBezTo>
                    <a:pt x="708" y="0"/>
                    <a:pt x="33" y="134"/>
                    <a:pt x="17" y="182"/>
                  </a:cubicBezTo>
                  <a:cubicBezTo>
                    <a:pt x="1" y="218"/>
                    <a:pt x="49" y="320"/>
                    <a:pt x="187" y="320"/>
                  </a:cubicBezTo>
                  <a:cubicBezTo>
                    <a:pt x="320" y="320"/>
                    <a:pt x="623" y="283"/>
                    <a:pt x="724" y="235"/>
                  </a:cubicBezTo>
                  <a:cubicBezTo>
                    <a:pt x="809" y="182"/>
                    <a:pt x="809" y="32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82239" y="3645044"/>
              <a:ext cx="26998" cy="12183"/>
            </a:xfrm>
            <a:custGeom>
              <a:avLst/>
              <a:gdLst/>
              <a:ahLst/>
              <a:cxnLst/>
              <a:rect l="l" t="t" r="r" b="b"/>
              <a:pathLst>
                <a:path w="862" h="389" extrusionOk="0">
                  <a:moveTo>
                    <a:pt x="744" y="69"/>
                  </a:moveTo>
                  <a:cubicBezTo>
                    <a:pt x="760" y="86"/>
                    <a:pt x="777" y="102"/>
                    <a:pt x="793" y="138"/>
                  </a:cubicBezTo>
                  <a:cubicBezTo>
                    <a:pt x="793" y="187"/>
                    <a:pt x="777" y="219"/>
                    <a:pt x="744" y="239"/>
                  </a:cubicBezTo>
                  <a:cubicBezTo>
                    <a:pt x="659" y="288"/>
                    <a:pt x="372" y="320"/>
                    <a:pt x="223" y="320"/>
                  </a:cubicBezTo>
                  <a:cubicBezTo>
                    <a:pt x="138" y="320"/>
                    <a:pt x="101" y="272"/>
                    <a:pt x="101" y="272"/>
                  </a:cubicBezTo>
                  <a:cubicBezTo>
                    <a:pt x="85" y="255"/>
                    <a:pt x="85" y="239"/>
                    <a:pt x="85" y="239"/>
                  </a:cubicBezTo>
                  <a:cubicBezTo>
                    <a:pt x="138" y="203"/>
                    <a:pt x="457" y="118"/>
                    <a:pt x="744" y="69"/>
                  </a:cubicBezTo>
                  <a:close/>
                  <a:moveTo>
                    <a:pt x="728" y="1"/>
                  </a:moveTo>
                  <a:cubicBezTo>
                    <a:pt x="37" y="138"/>
                    <a:pt x="21" y="187"/>
                    <a:pt x="21" y="203"/>
                  </a:cubicBezTo>
                  <a:cubicBezTo>
                    <a:pt x="0" y="239"/>
                    <a:pt x="21" y="272"/>
                    <a:pt x="37" y="304"/>
                  </a:cubicBezTo>
                  <a:cubicBezTo>
                    <a:pt x="69" y="357"/>
                    <a:pt x="138" y="389"/>
                    <a:pt x="223" y="389"/>
                  </a:cubicBezTo>
                  <a:cubicBezTo>
                    <a:pt x="340" y="389"/>
                    <a:pt x="659" y="357"/>
                    <a:pt x="777" y="304"/>
                  </a:cubicBezTo>
                  <a:cubicBezTo>
                    <a:pt x="829" y="272"/>
                    <a:pt x="861" y="203"/>
                    <a:pt x="861" y="138"/>
                  </a:cubicBezTo>
                  <a:cubicBezTo>
                    <a:pt x="845" y="69"/>
                    <a:pt x="809" y="17"/>
                    <a:pt x="74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0"/>
          <p:cNvGrpSpPr/>
          <p:nvPr/>
        </p:nvGrpSpPr>
        <p:grpSpPr>
          <a:xfrm>
            <a:off x="1977938" y="2833419"/>
            <a:ext cx="1285040" cy="1535906"/>
            <a:chOff x="1195379" y="3453078"/>
            <a:chExt cx="413209" cy="493892"/>
          </a:xfrm>
        </p:grpSpPr>
        <p:sp>
          <p:nvSpPr>
            <p:cNvPr id="359" name="Google Shape;359;p30"/>
            <p:cNvSpPr/>
            <p:nvPr/>
          </p:nvSpPr>
          <p:spPr>
            <a:xfrm>
              <a:off x="1319348" y="3917819"/>
              <a:ext cx="272797" cy="24336"/>
            </a:xfrm>
            <a:custGeom>
              <a:avLst/>
              <a:gdLst/>
              <a:ahLst/>
              <a:cxnLst/>
              <a:rect l="l" t="t" r="r" b="b"/>
              <a:pathLst>
                <a:path w="8710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709" y="777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18346" y="3916786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70"/>
                  </a:moveTo>
                  <a:lnTo>
                    <a:pt x="8709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425965" y="3917819"/>
              <a:ext cx="26371" cy="24336"/>
            </a:xfrm>
            <a:custGeom>
              <a:avLst/>
              <a:gdLst/>
              <a:ahLst/>
              <a:cxnLst/>
              <a:rect l="l" t="t" r="r" b="b"/>
              <a:pathLst>
                <a:path w="84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24963" y="3916786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1" y="70"/>
                  </a:moveTo>
                  <a:lnTo>
                    <a:pt x="841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910" y="842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453465" y="3917819"/>
              <a:ext cx="60667" cy="24336"/>
            </a:xfrm>
            <a:custGeom>
              <a:avLst/>
              <a:gdLst/>
              <a:ahLst/>
              <a:cxnLst/>
              <a:rect l="l" t="t" r="r" b="b"/>
              <a:pathLst>
                <a:path w="1937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37" y="77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452306" y="3916786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70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524125" y="3917819"/>
              <a:ext cx="61168" cy="24336"/>
            </a:xfrm>
            <a:custGeom>
              <a:avLst/>
              <a:gdLst/>
              <a:ahLst/>
              <a:cxnLst/>
              <a:rect l="l" t="t" r="r" b="b"/>
              <a:pathLst>
                <a:path w="1953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523091" y="3916786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3" y="70"/>
                  </a:moveTo>
                  <a:lnTo>
                    <a:pt x="1953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506115" y="3917819"/>
              <a:ext cx="55499" cy="24336"/>
            </a:xfrm>
            <a:custGeom>
              <a:avLst/>
              <a:gdLst/>
              <a:ahLst/>
              <a:cxnLst/>
              <a:rect l="l" t="t" r="r" b="b"/>
              <a:pathLst>
                <a:path w="177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772" y="777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505113" y="3916786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70"/>
                  </a:moveTo>
                  <a:lnTo>
                    <a:pt x="1767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332002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330999" y="39178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345814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344687" y="3917819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358969" y="3930473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1" y="1"/>
                  </a:moveTo>
                  <a:lnTo>
                    <a:pt x="1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357842" y="3930473"/>
              <a:ext cx="2192" cy="11181"/>
            </a:xfrm>
            <a:custGeom>
              <a:avLst/>
              <a:gdLst/>
              <a:ahLst/>
              <a:cxnLst/>
              <a:rect l="l" t="t" r="r" b="b"/>
              <a:pathLst>
                <a:path w="70" h="357" extrusionOk="0">
                  <a:moveTo>
                    <a:pt x="1" y="1"/>
                  </a:moveTo>
                  <a:lnTo>
                    <a:pt x="1" y="356"/>
                  </a:lnTo>
                  <a:lnTo>
                    <a:pt x="69" y="35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358969" y="3917819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357842" y="3917819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372656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371654" y="3917819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385843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384809" y="39178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399624" y="3935296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398496" y="3935296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0" y="0"/>
                  </a:moveTo>
                  <a:lnTo>
                    <a:pt x="0" y="202"/>
                  </a:lnTo>
                  <a:lnTo>
                    <a:pt x="69" y="20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399624" y="3917819"/>
              <a:ext cx="31" cy="10148"/>
            </a:xfrm>
            <a:custGeom>
              <a:avLst/>
              <a:gdLst/>
              <a:ahLst/>
              <a:cxnLst/>
              <a:rect l="l" t="t" r="r" b="b"/>
              <a:pathLst>
                <a:path w="1" h="324" extrusionOk="0">
                  <a:moveTo>
                    <a:pt x="1" y="0"/>
                  </a:moveTo>
                  <a:lnTo>
                    <a:pt x="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398496" y="3917819"/>
              <a:ext cx="2192" cy="10148"/>
            </a:xfrm>
            <a:custGeom>
              <a:avLst/>
              <a:gdLst/>
              <a:ahLst/>
              <a:cxnLst/>
              <a:rect l="l" t="t" r="r" b="b"/>
              <a:pathLst>
                <a:path w="70" h="324" extrusionOk="0">
                  <a:moveTo>
                    <a:pt x="0" y="0"/>
                  </a:moveTo>
                  <a:lnTo>
                    <a:pt x="0" y="324"/>
                  </a:lnTo>
                  <a:lnTo>
                    <a:pt x="69" y="32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412810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411651" y="39178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70" y="76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426466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425464" y="3917819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440153" y="3933135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439151" y="3933135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440153" y="393313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440153" y="393313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440153" y="3917819"/>
              <a:ext cx="31" cy="10148"/>
            </a:xfrm>
            <a:custGeom>
              <a:avLst/>
              <a:gdLst/>
              <a:ahLst/>
              <a:cxnLst/>
              <a:rect l="l" t="t" r="r" b="b"/>
              <a:pathLst>
                <a:path w="1" h="324" extrusionOk="0">
                  <a:moveTo>
                    <a:pt x="1" y="0"/>
                  </a:moveTo>
                  <a:lnTo>
                    <a:pt x="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439151" y="3917819"/>
              <a:ext cx="2161" cy="10148"/>
            </a:xfrm>
            <a:custGeom>
              <a:avLst/>
              <a:gdLst/>
              <a:ahLst/>
              <a:cxnLst/>
              <a:rect l="l" t="t" r="r" b="b"/>
              <a:pathLst>
                <a:path w="69" h="324" extrusionOk="0">
                  <a:moveTo>
                    <a:pt x="0" y="0"/>
                  </a:moveTo>
                  <a:lnTo>
                    <a:pt x="0" y="324"/>
                  </a:lnTo>
                  <a:lnTo>
                    <a:pt x="69" y="32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453465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452306" y="39178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467121" y="39178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466118" y="3917819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480307" y="391894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479273" y="391894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493963" y="3932133"/>
              <a:ext cx="31" cy="8488"/>
            </a:xfrm>
            <a:custGeom>
              <a:avLst/>
              <a:gdLst/>
              <a:ahLst/>
              <a:cxnLst/>
              <a:rect l="l" t="t" r="r" b="b"/>
              <a:pathLst>
                <a:path w="1" h="271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492961" y="3932133"/>
              <a:ext cx="2192" cy="8488"/>
            </a:xfrm>
            <a:custGeom>
              <a:avLst/>
              <a:gdLst/>
              <a:ahLst/>
              <a:cxnLst/>
              <a:rect l="l" t="t" r="r" b="b"/>
              <a:pathLst>
                <a:path w="70" h="271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493963" y="3918947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1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492961" y="3918947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0" y="1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506115" y="391894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519928" y="391894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533114" y="3918947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547804" y="3936299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546770" y="3936299"/>
              <a:ext cx="2192" cy="5356"/>
            </a:xfrm>
            <a:custGeom>
              <a:avLst/>
              <a:gdLst/>
              <a:ahLst/>
              <a:cxnLst/>
              <a:rect l="l" t="t" r="r" b="b"/>
              <a:pathLst>
                <a:path w="7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69" y="17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546770" y="3918947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1"/>
                  </a:moveTo>
                  <a:lnTo>
                    <a:pt x="1" y="288"/>
                  </a:lnTo>
                  <a:lnTo>
                    <a:pt x="69" y="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559956" y="3918947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574771" y="391894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573738" y="391894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314650" y="3894642"/>
              <a:ext cx="272797" cy="24336"/>
            </a:xfrm>
            <a:custGeom>
              <a:avLst/>
              <a:gdLst/>
              <a:ahLst/>
              <a:cxnLst/>
              <a:rect l="l" t="t" r="r" b="b"/>
              <a:pathLst>
                <a:path w="8710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710" y="777"/>
                  </a:lnTo>
                  <a:lnTo>
                    <a:pt x="8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313522" y="3893639"/>
              <a:ext cx="274927" cy="26340"/>
            </a:xfrm>
            <a:custGeom>
              <a:avLst/>
              <a:gdLst/>
              <a:ahLst/>
              <a:cxnLst/>
              <a:rect l="l" t="t" r="r" b="b"/>
              <a:pathLst>
                <a:path w="8778" h="841" extrusionOk="0">
                  <a:moveTo>
                    <a:pt x="8713" y="65"/>
                  </a:moveTo>
                  <a:lnTo>
                    <a:pt x="8713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8778" y="841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421173" y="3894642"/>
              <a:ext cx="26497" cy="24336"/>
            </a:xfrm>
            <a:custGeom>
              <a:avLst/>
              <a:gdLst/>
              <a:ahLst/>
              <a:cxnLst/>
              <a:rect l="l" t="t" r="r" b="b"/>
              <a:pathLst>
                <a:path w="846" h="777" extrusionOk="0">
                  <a:moveTo>
                    <a:pt x="0" y="0"/>
                  </a:moveTo>
                  <a:lnTo>
                    <a:pt x="0" y="777"/>
                  </a:lnTo>
                  <a:lnTo>
                    <a:pt x="845" y="77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420139" y="3893639"/>
              <a:ext cx="28533" cy="26340"/>
            </a:xfrm>
            <a:custGeom>
              <a:avLst/>
              <a:gdLst/>
              <a:ahLst/>
              <a:cxnLst/>
              <a:rect l="l" t="t" r="r" b="b"/>
              <a:pathLst>
                <a:path w="911" h="841" extrusionOk="0">
                  <a:moveTo>
                    <a:pt x="842" y="65"/>
                  </a:moveTo>
                  <a:lnTo>
                    <a:pt x="842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910" y="8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448140" y="3894642"/>
              <a:ext cx="61199" cy="24336"/>
            </a:xfrm>
            <a:custGeom>
              <a:avLst/>
              <a:gdLst/>
              <a:ahLst/>
              <a:cxnLst/>
              <a:rect l="l" t="t" r="r" b="b"/>
              <a:pathLst>
                <a:path w="1954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447107" y="3893639"/>
              <a:ext cx="63360" cy="26340"/>
            </a:xfrm>
            <a:custGeom>
              <a:avLst/>
              <a:gdLst/>
              <a:ahLst/>
              <a:cxnLst/>
              <a:rect l="l" t="t" r="r" b="b"/>
              <a:pathLst>
                <a:path w="2023" h="841" extrusionOk="0">
                  <a:moveTo>
                    <a:pt x="1954" y="65"/>
                  </a:moveTo>
                  <a:lnTo>
                    <a:pt x="1954" y="772"/>
                  </a:lnTo>
                  <a:lnTo>
                    <a:pt x="66" y="772"/>
                  </a:lnTo>
                  <a:lnTo>
                    <a:pt x="66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22" y="841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519302" y="3894642"/>
              <a:ext cx="60823" cy="24336"/>
            </a:xfrm>
            <a:custGeom>
              <a:avLst/>
              <a:gdLst/>
              <a:ahLst/>
              <a:cxnLst/>
              <a:rect l="l" t="t" r="r" b="b"/>
              <a:pathLst>
                <a:path w="1942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41" y="777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518299" y="3893639"/>
              <a:ext cx="62828" cy="26340"/>
            </a:xfrm>
            <a:custGeom>
              <a:avLst/>
              <a:gdLst/>
              <a:ahLst/>
              <a:cxnLst/>
              <a:rect l="l" t="t" r="r" b="b"/>
              <a:pathLst>
                <a:path w="2006" h="841" extrusionOk="0">
                  <a:moveTo>
                    <a:pt x="1937" y="65"/>
                  </a:moveTo>
                  <a:lnTo>
                    <a:pt x="1937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2005" y="841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500947" y="3894642"/>
              <a:ext cx="55342" cy="24336"/>
            </a:xfrm>
            <a:custGeom>
              <a:avLst/>
              <a:gdLst/>
              <a:ahLst/>
              <a:cxnLst/>
              <a:rect l="l" t="t" r="r" b="b"/>
              <a:pathLst>
                <a:path w="1767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767" y="777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499789" y="3893639"/>
              <a:ext cx="57535" cy="26340"/>
            </a:xfrm>
            <a:custGeom>
              <a:avLst/>
              <a:gdLst/>
              <a:ahLst/>
              <a:cxnLst/>
              <a:rect l="l" t="t" r="r" b="b"/>
              <a:pathLst>
                <a:path w="1837" h="841" extrusionOk="0">
                  <a:moveTo>
                    <a:pt x="1772" y="65"/>
                  </a:moveTo>
                  <a:lnTo>
                    <a:pt x="1772" y="772"/>
                  </a:lnTo>
                  <a:lnTo>
                    <a:pt x="70" y="772"/>
                  </a:lnTo>
                  <a:lnTo>
                    <a:pt x="70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1836" y="84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327335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326176" y="389464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70" y="76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340490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339487" y="3894642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354177" y="3907295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0" y="1"/>
                  </a:move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353175" y="3907295"/>
              <a:ext cx="2161" cy="11181"/>
            </a:xfrm>
            <a:custGeom>
              <a:avLst/>
              <a:gdLst/>
              <a:ahLst/>
              <a:cxnLst/>
              <a:rect l="l" t="t" r="r" b="b"/>
              <a:pathLst>
                <a:path w="69" h="357" extrusionOk="0">
                  <a:moveTo>
                    <a:pt x="0" y="1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354177" y="3894642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0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353175" y="3894642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367332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366330" y="389464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381144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380017" y="3894642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394832" y="3912119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0"/>
                  </a:move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393798" y="3912119"/>
              <a:ext cx="2067" cy="6358"/>
            </a:xfrm>
            <a:custGeom>
              <a:avLst/>
              <a:gdLst/>
              <a:ahLst/>
              <a:cxnLst/>
              <a:rect l="l" t="t" r="r" b="b"/>
              <a:pathLst>
                <a:path w="66" h="203" extrusionOk="0">
                  <a:moveTo>
                    <a:pt x="1" y="0"/>
                  </a:moveTo>
                  <a:lnTo>
                    <a:pt x="1" y="202"/>
                  </a:lnTo>
                  <a:lnTo>
                    <a:pt x="65" y="20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394832" y="3894642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0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393798" y="3894642"/>
              <a:ext cx="2067" cy="10022"/>
            </a:xfrm>
            <a:custGeom>
              <a:avLst/>
              <a:gdLst/>
              <a:ahLst/>
              <a:cxnLst/>
              <a:rect l="l" t="t" r="r" b="b"/>
              <a:pathLst>
                <a:path w="66" h="320" extrusionOk="0">
                  <a:moveTo>
                    <a:pt x="1" y="0"/>
                  </a:moveTo>
                  <a:lnTo>
                    <a:pt x="1" y="320"/>
                  </a:lnTo>
                  <a:lnTo>
                    <a:pt x="65" y="32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407987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406984" y="389464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421799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420640" y="389464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70" y="76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434954" y="3909958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433826" y="3909958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0" y="1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434954" y="390995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434954" y="390995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434954" y="3894642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433826" y="3894642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448641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447639" y="3894642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461796" y="389464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460794" y="389464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475609" y="3895644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474481" y="3895644"/>
              <a:ext cx="2161" cy="21705"/>
            </a:xfrm>
            <a:custGeom>
              <a:avLst/>
              <a:gdLst/>
              <a:ahLst/>
              <a:cxnLst/>
              <a:rect l="l" t="t" r="r" b="b"/>
              <a:pathLst>
                <a:path w="69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1488795" y="3908955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0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487636" y="3908955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0"/>
                  </a:moveTo>
                  <a:lnTo>
                    <a:pt x="1" y="267"/>
                  </a:lnTo>
                  <a:lnTo>
                    <a:pt x="69" y="2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488795" y="3895644"/>
              <a:ext cx="31" cy="3852"/>
            </a:xfrm>
            <a:custGeom>
              <a:avLst/>
              <a:gdLst/>
              <a:ahLst/>
              <a:cxnLst/>
              <a:rect l="l" t="t" r="r" b="b"/>
              <a:pathLst>
                <a:path w="1" h="123" extrusionOk="0">
                  <a:moveTo>
                    <a:pt x="0" y="1"/>
                  </a:moveTo>
                  <a:lnTo>
                    <a:pt x="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487636" y="3895644"/>
              <a:ext cx="2192" cy="3852"/>
            </a:xfrm>
            <a:custGeom>
              <a:avLst/>
              <a:gdLst/>
              <a:ahLst/>
              <a:cxnLst/>
              <a:rect l="l" t="t" r="r" b="b"/>
              <a:pathLst>
                <a:path w="70" h="123" extrusionOk="0">
                  <a:moveTo>
                    <a:pt x="1" y="1"/>
                  </a:moveTo>
                  <a:lnTo>
                    <a:pt x="1" y="122"/>
                  </a:lnTo>
                  <a:lnTo>
                    <a:pt x="69" y="12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501449" y="3895644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514603" y="3895644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528291" y="3895644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543106" y="3913121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542103" y="3913121"/>
              <a:ext cx="2036" cy="5356"/>
            </a:xfrm>
            <a:custGeom>
              <a:avLst/>
              <a:gdLst/>
              <a:ahLst/>
              <a:cxnLst/>
              <a:rect l="l" t="t" r="r" b="b"/>
              <a:pathLst>
                <a:path w="65" h="171" extrusionOk="0">
                  <a:moveTo>
                    <a:pt x="0" y="1"/>
                  </a:moveTo>
                  <a:lnTo>
                    <a:pt x="0" y="170"/>
                  </a:lnTo>
                  <a:lnTo>
                    <a:pt x="65" y="17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542103" y="3895644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1"/>
                  </a:moveTo>
                  <a:lnTo>
                    <a:pt x="0" y="304"/>
                  </a:lnTo>
                  <a:lnTo>
                    <a:pt x="65" y="30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555258" y="3895644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569948" y="3895644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568945" y="3895644"/>
              <a:ext cx="2161" cy="21705"/>
            </a:xfrm>
            <a:custGeom>
              <a:avLst/>
              <a:gdLst/>
              <a:ahLst/>
              <a:cxnLst/>
              <a:rect l="l" t="t" r="r" b="b"/>
              <a:pathLst>
                <a:path w="69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1313021" y="3871965"/>
              <a:ext cx="272766" cy="23709"/>
            </a:xfrm>
            <a:custGeom>
              <a:avLst/>
              <a:gdLst/>
              <a:ahLst/>
              <a:cxnLst/>
              <a:rect l="l" t="t" r="r" b="b"/>
              <a:pathLst>
                <a:path w="8709" h="757" extrusionOk="0">
                  <a:moveTo>
                    <a:pt x="0" y="1"/>
                  </a:moveTo>
                  <a:lnTo>
                    <a:pt x="0" y="757"/>
                  </a:lnTo>
                  <a:lnTo>
                    <a:pt x="8709" y="75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312019" y="3870963"/>
              <a:ext cx="274927" cy="25870"/>
            </a:xfrm>
            <a:custGeom>
              <a:avLst/>
              <a:gdLst/>
              <a:ahLst/>
              <a:cxnLst/>
              <a:rect l="l" t="t" r="r" b="b"/>
              <a:pathLst>
                <a:path w="8778" h="826" extrusionOk="0">
                  <a:moveTo>
                    <a:pt x="8709" y="65"/>
                  </a:moveTo>
                  <a:lnTo>
                    <a:pt x="8709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8777" y="825"/>
                  </a:lnTo>
                  <a:lnTo>
                    <a:pt x="877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419638" y="3871965"/>
              <a:ext cx="26371" cy="23709"/>
            </a:xfrm>
            <a:custGeom>
              <a:avLst/>
              <a:gdLst/>
              <a:ahLst/>
              <a:cxnLst/>
              <a:rect l="l" t="t" r="r" b="b"/>
              <a:pathLst>
                <a:path w="842" h="757" extrusionOk="0">
                  <a:moveTo>
                    <a:pt x="1" y="1"/>
                  </a:moveTo>
                  <a:lnTo>
                    <a:pt x="1" y="757"/>
                  </a:lnTo>
                  <a:lnTo>
                    <a:pt x="842" y="757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418636" y="3870963"/>
              <a:ext cx="28501" cy="25870"/>
            </a:xfrm>
            <a:custGeom>
              <a:avLst/>
              <a:gdLst/>
              <a:ahLst/>
              <a:cxnLst/>
              <a:rect l="l" t="t" r="r" b="b"/>
              <a:pathLst>
                <a:path w="910" h="826" extrusionOk="0">
                  <a:moveTo>
                    <a:pt x="841" y="65"/>
                  </a:moveTo>
                  <a:lnTo>
                    <a:pt x="841" y="756"/>
                  </a:lnTo>
                  <a:lnTo>
                    <a:pt x="65" y="756"/>
                  </a:lnTo>
                  <a:lnTo>
                    <a:pt x="65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910" y="825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47107" y="3871965"/>
              <a:ext cx="60698" cy="23709"/>
            </a:xfrm>
            <a:custGeom>
              <a:avLst/>
              <a:gdLst/>
              <a:ahLst/>
              <a:cxnLst/>
              <a:rect l="l" t="t" r="r" b="b"/>
              <a:pathLst>
                <a:path w="1938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937" y="75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445979" y="3870963"/>
              <a:ext cx="62828" cy="25870"/>
            </a:xfrm>
            <a:custGeom>
              <a:avLst/>
              <a:gdLst/>
              <a:ahLst/>
              <a:cxnLst/>
              <a:rect l="l" t="t" r="r" b="b"/>
              <a:pathLst>
                <a:path w="2006" h="826" extrusionOk="0">
                  <a:moveTo>
                    <a:pt x="1937" y="65"/>
                  </a:moveTo>
                  <a:lnTo>
                    <a:pt x="1937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2006" y="825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517767" y="3871965"/>
              <a:ext cx="61199" cy="23709"/>
            </a:xfrm>
            <a:custGeom>
              <a:avLst/>
              <a:gdLst/>
              <a:ahLst/>
              <a:cxnLst/>
              <a:rect l="l" t="t" r="r" b="b"/>
              <a:pathLst>
                <a:path w="1954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954" y="75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516765" y="3870963"/>
              <a:ext cx="63360" cy="25870"/>
            </a:xfrm>
            <a:custGeom>
              <a:avLst/>
              <a:gdLst/>
              <a:ahLst/>
              <a:cxnLst/>
              <a:rect l="l" t="t" r="r" b="b"/>
              <a:pathLst>
                <a:path w="2023" h="826" extrusionOk="0">
                  <a:moveTo>
                    <a:pt x="1953" y="65"/>
                  </a:moveTo>
                  <a:lnTo>
                    <a:pt x="1953" y="756"/>
                  </a:lnTo>
                  <a:lnTo>
                    <a:pt x="65" y="756"/>
                  </a:lnTo>
                  <a:lnTo>
                    <a:pt x="65" y="65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2022" y="825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499789" y="3871965"/>
              <a:ext cx="54998" cy="23709"/>
            </a:xfrm>
            <a:custGeom>
              <a:avLst/>
              <a:gdLst/>
              <a:ahLst/>
              <a:cxnLst/>
              <a:rect l="l" t="t" r="r" b="b"/>
              <a:pathLst>
                <a:path w="1756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755" y="75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498786" y="3870963"/>
              <a:ext cx="57002" cy="25870"/>
            </a:xfrm>
            <a:custGeom>
              <a:avLst/>
              <a:gdLst/>
              <a:ahLst/>
              <a:cxnLst/>
              <a:rect l="l" t="t" r="r" b="b"/>
              <a:pathLst>
                <a:path w="1820" h="826" extrusionOk="0">
                  <a:moveTo>
                    <a:pt x="1751" y="65"/>
                  </a:moveTo>
                  <a:lnTo>
                    <a:pt x="1751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1820" y="82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325675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324673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338861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337827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70" y="74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352642" y="3884118"/>
              <a:ext cx="31" cy="11056"/>
            </a:xfrm>
            <a:custGeom>
              <a:avLst/>
              <a:gdLst/>
              <a:ahLst/>
              <a:cxnLst/>
              <a:rect l="l" t="t" r="r" b="b"/>
              <a:pathLst>
                <a:path w="1" h="353" extrusionOk="0">
                  <a:moveTo>
                    <a:pt x="1" y="1"/>
                  </a:moveTo>
                  <a:lnTo>
                    <a:pt x="1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51515" y="3884118"/>
              <a:ext cx="2192" cy="11056"/>
            </a:xfrm>
            <a:custGeom>
              <a:avLst/>
              <a:gdLst/>
              <a:ahLst/>
              <a:cxnLst/>
              <a:rect l="l" t="t" r="r" b="b"/>
              <a:pathLst>
                <a:path w="70" h="353" extrusionOk="0">
                  <a:moveTo>
                    <a:pt x="0" y="1"/>
                  </a:moveTo>
                  <a:lnTo>
                    <a:pt x="0" y="353"/>
                  </a:lnTo>
                  <a:lnTo>
                    <a:pt x="69" y="35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352642" y="3871965"/>
              <a:ext cx="31" cy="7893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351515" y="3871965"/>
              <a:ext cx="2192" cy="7893"/>
            </a:xfrm>
            <a:custGeom>
              <a:avLst/>
              <a:gdLst/>
              <a:ahLst/>
              <a:cxnLst/>
              <a:rect l="l" t="t" r="r" b="b"/>
              <a:pathLst>
                <a:path w="70" h="252" extrusionOk="0">
                  <a:moveTo>
                    <a:pt x="0" y="1"/>
                  </a:moveTo>
                  <a:lnTo>
                    <a:pt x="0" y="251"/>
                  </a:lnTo>
                  <a:lnTo>
                    <a:pt x="69" y="25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366330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365327" y="3871965"/>
              <a:ext cx="2036" cy="23208"/>
            </a:xfrm>
            <a:custGeom>
              <a:avLst/>
              <a:gdLst/>
              <a:ahLst/>
              <a:cxnLst/>
              <a:rect l="l" t="t" r="r" b="b"/>
              <a:pathLst>
                <a:path w="65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379484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378482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393297" y="3888816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92169" y="3888816"/>
              <a:ext cx="2161" cy="6358"/>
            </a:xfrm>
            <a:custGeom>
              <a:avLst/>
              <a:gdLst/>
              <a:ahLst/>
              <a:cxnLst/>
              <a:rect l="l" t="t" r="r" b="b"/>
              <a:pathLst>
                <a:path w="69" h="203" extrusionOk="0">
                  <a:moveTo>
                    <a:pt x="0" y="0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393297" y="387196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1" y="1"/>
                  </a:moveTo>
                  <a:lnTo>
                    <a:pt x="1" y="3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92169" y="3871965"/>
              <a:ext cx="2161" cy="9521"/>
            </a:xfrm>
            <a:custGeom>
              <a:avLst/>
              <a:gdLst/>
              <a:ahLst/>
              <a:cxnLst/>
              <a:rect l="l" t="t" r="r" b="b"/>
              <a:pathLst>
                <a:path w="69" h="304" extrusionOk="0">
                  <a:moveTo>
                    <a:pt x="0" y="1"/>
                  </a:moveTo>
                  <a:lnTo>
                    <a:pt x="0" y="304"/>
                  </a:lnTo>
                  <a:lnTo>
                    <a:pt x="69" y="30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406483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405324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420139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419137" y="3871965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433325" y="3886780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1"/>
                  </a:moveTo>
                  <a:lnTo>
                    <a:pt x="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432292" y="3886780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1"/>
                  </a:moveTo>
                  <a:lnTo>
                    <a:pt x="1" y="268"/>
                  </a:lnTo>
                  <a:lnTo>
                    <a:pt x="70" y="26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433325" y="388678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433325" y="388678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433325" y="387196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0" y="1"/>
                  </a:moveTo>
                  <a:lnTo>
                    <a:pt x="0" y="3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432292" y="3871965"/>
              <a:ext cx="2192" cy="9521"/>
            </a:xfrm>
            <a:custGeom>
              <a:avLst/>
              <a:gdLst/>
              <a:ahLst/>
              <a:cxnLst/>
              <a:rect l="l" t="t" r="r" b="b"/>
              <a:pathLst>
                <a:path w="70" h="304" extrusionOk="0">
                  <a:moveTo>
                    <a:pt x="1" y="1"/>
                  </a:moveTo>
                  <a:lnTo>
                    <a:pt x="1" y="304"/>
                  </a:lnTo>
                  <a:lnTo>
                    <a:pt x="70" y="30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447107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445979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460293" y="3871965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459134" y="3871965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70" y="74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473980" y="3872466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472946" y="3872466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487636" y="3885653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486634" y="3885653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487636" y="3872466"/>
              <a:ext cx="31" cy="3727"/>
            </a:xfrm>
            <a:custGeom>
              <a:avLst/>
              <a:gdLst/>
              <a:ahLst/>
              <a:cxnLst/>
              <a:rect l="l" t="t" r="r" b="b"/>
              <a:pathLst>
                <a:path w="1" h="119" extrusionOk="0">
                  <a:moveTo>
                    <a:pt x="1" y="1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486634" y="3872466"/>
              <a:ext cx="2192" cy="3727"/>
            </a:xfrm>
            <a:custGeom>
              <a:avLst/>
              <a:gdLst/>
              <a:ahLst/>
              <a:cxnLst/>
              <a:rect l="l" t="t" r="r" b="b"/>
              <a:pathLst>
                <a:path w="70" h="119" extrusionOk="0">
                  <a:moveTo>
                    <a:pt x="0" y="1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499789" y="3872466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513601" y="3872466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526756" y="3872466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541446" y="3889944"/>
              <a:ext cx="31" cy="5230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540443" y="3889944"/>
              <a:ext cx="2192" cy="5230"/>
            </a:xfrm>
            <a:custGeom>
              <a:avLst/>
              <a:gdLst/>
              <a:ahLst/>
              <a:cxnLst/>
              <a:rect l="l" t="t" r="r" b="b"/>
              <a:pathLst>
                <a:path w="70" h="167" extrusionOk="0">
                  <a:moveTo>
                    <a:pt x="1" y="1"/>
                  </a:moveTo>
                  <a:lnTo>
                    <a:pt x="1" y="167"/>
                  </a:lnTo>
                  <a:lnTo>
                    <a:pt x="69" y="1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540443" y="3872466"/>
              <a:ext cx="2192" cy="9553"/>
            </a:xfrm>
            <a:custGeom>
              <a:avLst/>
              <a:gdLst/>
              <a:ahLst/>
              <a:cxnLst/>
              <a:rect l="l" t="t" r="r" b="b"/>
              <a:pathLst>
                <a:path w="70" h="305" extrusionOk="0">
                  <a:moveTo>
                    <a:pt x="1" y="1"/>
                  </a:moveTo>
                  <a:lnTo>
                    <a:pt x="1" y="304"/>
                  </a:lnTo>
                  <a:lnTo>
                    <a:pt x="69" y="30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553629" y="3872466"/>
              <a:ext cx="2161" cy="21705"/>
            </a:xfrm>
            <a:custGeom>
              <a:avLst/>
              <a:gdLst/>
              <a:ahLst/>
              <a:cxnLst/>
              <a:rect l="l" t="t" r="r" b="b"/>
              <a:pathLst>
                <a:path w="69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568444" y="3872466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67411" y="3872466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321008" y="3848788"/>
              <a:ext cx="272766" cy="23709"/>
            </a:xfrm>
            <a:custGeom>
              <a:avLst/>
              <a:gdLst/>
              <a:ahLst/>
              <a:cxnLst/>
              <a:rect l="l" t="t" r="r" b="b"/>
              <a:pathLst>
                <a:path w="8709" h="757" extrusionOk="0">
                  <a:moveTo>
                    <a:pt x="0" y="1"/>
                  </a:moveTo>
                  <a:lnTo>
                    <a:pt x="0" y="757"/>
                  </a:lnTo>
                  <a:lnTo>
                    <a:pt x="8709" y="75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319849" y="3847660"/>
              <a:ext cx="274958" cy="25870"/>
            </a:xfrm>
            <a:custGeom>
              <a:avLst/>
              <a:gdLst/>
              <a:ahLst/>
              <a:cxnLst/>
              <a:rect l="l" t="t" r="r" b="b"/>
              <a:pathLst>
                <a:path w="8779" h="826" extrusionOk="0">
                  <a:moveTo>
                    <a:pt x="8713" y="69"/>
                  </a:moveTo>
                  <a:lnTo>
                    <a:pt x="8713" y="761"/>
                  </a:lnTo>
                  <a:lnTo>
                    <a:pt x="69" y="761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8778" y="825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427500" y="3848788"/>
              <a:ext cx="26497" cy="23709"/>
            </a:xfrm>
            <a:custGeom>
              <a:avLst/>
              <a:gdLst/>
              <a:ahLst/>
              <a:cxnLst/>
              <a:rect l="l" t="t" r="r" b="b"/>
              <a:pathLst>
                <a:path w="846" h="757" extrusionOk="0">
                  <a:moveTo>
                    <a:pt x="0" y="1"/>
                  </a:moveTo>
                  <a:lnTo>
                    <a:pt x="0" y="757"/>
                  </a:lnTo>
                  <a:lnTo>
                    <a:pt x="845" y="757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426466" y="3847660"/>
              <a:ext cx="28533" cy="25870"/>
            </a:xfrm>
            <a:custGeom>
              <a:avLst/>
              <a:gdLst/>
              <a:ahLst/>
              <a:cxnLst/>
              <a:rect l="l" t="t" r="r" b="b"/>
              <a:pathLst>
                <a:path w="911" h="826" extrusionOk="0">
                  <a:moveTo>
                    <a:pt x="842" y="69"/>
                  </a:moveTo>
                  <a:lnTo>
                    <a:pt x="842" y="761"/>
                  </a:lnTo>
                  <a:lnTo>
                    <a:pt x="70" y="761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911" y="82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454467" y="3848788"/>
              <a:ext cx="61199" cy="23709"/>
            </a:xfrm>
            <a:custGeom>
              <a:avLst/>
              <a:gdLst/>
              <a:ahLst/>
              <a:cxnLst/>
              <a:rect l="l" t="t" r="r" b="b"/>
              <a:pathLst>
                <a:path w="1954" h="757" extrusionOk="0">
                  <a:moveTo>
                    <a:pt x="0" y="1"/>
                  </a:moveTo>
                  <a:lnTo>
                    <a:pt x="0" y="757"/>
                  </a:lnTo>
                  <a:lnTo>
                    <a:pt x="1953" y="75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453465" y="3847660"/>
              <a:ext cx="63329" cy="25870"/>
            </a:xfrm>
            <a:custGeom>
              <a:avLst/>
              <a:gdLst/>
              <a:ahLst/>
              <a:cxnLst/>
              <a:rect l="l" t="t" r="r" b="b"/>
              <a:pathLst>
                <a:path w="2022" h="826" extrusionOk="0">
                  <a:moveTo>
                    <a:pt x="1953" y="69"/>
                  </a:moveTo>
                  <a:lnTo>
                    <a:pt x="1953" y="761"/>
                  </a:lnTo>
                  <a:lnTo>
                    <a:pt x="65" y="761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2022" y="825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525628" y="3848788"/>
              <a:ext cx="60823" cy="23709"/>
            </a:xfrm>
            <a:custGeom>
              <a:avLst/>
              <a:gdLst/>
              <a:ahLst/>
              <a:cxnLst/>
              <a:rect l="l" t="t" r="r" b="b"/>
              <a:pathLst>
                <a:path w="1942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941" y="757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524626" y="3847660"/>
              <a:ext cx="62828" cy="25870"/>
            </a:xfrm>
            <a:custGeom>
              <a:avLst/>
              <a:gdLst/>
              <a:ahLst/>
              <a:cxnLst/>
              <a:rect l="l" t="t" r="r" b="b"/>
              <a:pathLst>
                <a:path w="2006" h="826" extrusionOk="0">
                  <a:moveTo>
                    <a:pt x="1937" y="69"/>
                  </a:moveTo>
                  <a:lnTo>
                    <a:pt x="1937" y="761"/>
                  </a:lnTo>
                  <a:lnTo>
                    <a:pt x="69" y="761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2006" y="825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507274" y="3848788"/>
              <a:ext cx="55374" cy="23709"/>
            </a:xfrm>
            <a:custGeom>
              <a:avLst/>
              <a:gdLst/>
              <a:ahLst/>
              <a:cxnLst/>
              <a:rect l="l" t="t" r="r" b="b"/>
              <a:pathLst>
                <a:path w="1768" h="757" extrusionOk="0">
                  <a:moveTo>
                    <a:pt x="0" y="1"/>
                  </a:moveTo>
                  <a:lnTo>
                    <a:pt x="0" y="757"/>
                  </a:lnTo>
                  <a:lnTo>
                    <a:pt x="1767" y="757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506115" y="3847660"/>
              <a:ext cx="57535" cy="25870"/>
            </a:xfrm>
            <a:custGeom>
              <a:avLst/>
              <a:gdLst/>
              <a:ahLst/>
              <a:cxnLst/>
              <a:rect l="l" t="t" r="r" b="b"/>
              <a:pathLst>
                <a:path w="1837" h="826" extrusionOk="0">
                  <a:moveTo>
                    <a:pt x="1772" y="69"/>
                  </a:moveTo>
                  <a:lnTo>
                    <a:pt x="1772" y="761"/>
                  </a:lnTo>
                  <a:lnTo>
                    <a:pt x="70" y="761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1836" y="825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333662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332534" y="3848788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346817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345814" y="3848788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360504" y="3860815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1" y="1"/>
                  </a:moveTo>
                  <a:lnTo>
                    <a:pt x="1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359502" y="3860815"/>
              <a:ext cx="2161" cy="11181"/>
            </a:xfrm>
            <a:custGeom>
              <a:avLst/>
              <a:gdLst/>
              <a:ahLst/>
              <a:cxnLst/>
              <a:rect l="l" t="t" r="r" b="b"/>
              <a:pathLst>
                <a:path w="69" h="357" extrusionOk="0">
                  <a:moveTo>
                    <a:pt x="0" y="1"/>
                  </a:moveTo>
                  <a:lnTo>
                    <a:pt x="0" y="357"/>
                  </a:lnTo>
                  <a:lnTo>
                    <a:pt x="69" y="3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360504" y="3848788"/>
              <a:ext cx="31" cy="7893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359502" y="3848788"/>
              <a:ext cx="2161" cy="7893"/>
            </a:xfrm>
            <a:custGeom>
              <a:avLst/>
              <a:gdLst/>
              <a:ahLst/>
              <a:cxnLst/>
              <a:rect l="l" t="t" r="r" b="b"/>
              <a:pathLst>
                <a:path w="69" h="252" extrusionOk="0">
                  <a:moveTo>
                    <a:pt x="0" y="1"/>
                  </a:moveTo>
                  <a:lnTo>
                    <a:pt x="0" y="252"/>
                  </a:lnTo>
                  <a:lnTo>
                    <a:pt x="69" y="25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373659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372656" y="384878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387471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386344" y="384878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401159" y="3865638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400125" y="3865638"/>
              <a:ext cx="2067" cy="6358"/>
            </a:xfrm>
            <a:custGeom>
              <a:avLst/>
              <a:gdLst/>
              <a:ahLst/>
              <a:cxnLst/>
              <a:rect l="l" t="t" r="r" b="b"/>
              <a:pathLst>
                <a:path w="66" h="203" extrusionOk="0">
                  <a:moveTo>
                    <a:pt x="1" y="1"/>
                  </a:moveTo>
                  <a:lnTo>
                    <a:pt x="1" y="203"/>
                  </a:lnTo>
                  <a:lnTo>
                    <a:pt x="66" y="20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401159" y="3848788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400125" y="3848788"/>
              <a:ext cx="2067" cy="10054"/>
            </a:xfrm>
            <a:custGeom>
              <a:avLst/>
              <a:gdLst/>
              <a:ahLst/>
              <a:cxnLst/>
              <a:rect l="l" t="t" r="r" b="b"/>
              <a:pathLst>
                <a:path w="66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6" y="32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414313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413311" y="384878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428126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426998" y="3848788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441281" y="3864010"/>
              <a:ext cx="31" cy="7987"/>
            </a:xfrm>
            <a:custGeom>
              <a:avLst/>
              <a:gdLst/>
              <a:ahLst/>
              <a:cxnLst/>
              <a:rect l="l" t="t" r="r" b="b"/>
              <a:pathLst>
                <a:path w="1" h="255" extrusionOk="0">
                  <a:moveTo>
                    <a:pt x="1" y="0"/>
                  </a:moveTo>
                  <a:lnTo>
                    <a:pt x="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440153" y="3864010"/>
              <a:ext cx="2192" cy="7987"/>
            </a:xfrm>
            <a:custGeom>
              <a:avLst/>
              <a:gdLst/>
              <a:ahLst/>
              <a:cxnLst/>
              <a:rect l="l" t="t" r="r" b="b"/>
              <a:pathLst>
                <a:path w="70" h="255" extrusionOk="0">
                  <a:moveTo>
                    <a:pt x="1" y="0"/>
                  </a:moveTo>
                  <a:lnTo>
                    <a:pt x="1" y="255"/>
                  </a:lnTo>
                  <a:lnTo>
                    <a:pt x="69" y="25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441281" y="386401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441281" y="386401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441281" y="3848788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440153" y="3848788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1454968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453966" y="3848788"/>
              <a:ext cx="2036" cy="23208"/>
            </a:xfrm>
            <a:custGeom>
              <a:avLst/>
              <a:gdLst/>
              <a:ahLst/>
              <a:cxnLst/>
              <a:rect l="l" t="t" r="r" b="b"/>
              <a:pathLst>
                <a:path w="65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468154" y="384878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1467121" y="384878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481936" y="3849320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480808" y="3849320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1"/>
                  </a:lnTo>
                  <a:lnTo>
                    <a:pt x="69" y="69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95122" y="3862475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1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493963" y="3862475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1"/>
                  </a:lnTo>
                  <a:lnTo>
                    <a:pt x="70" y="27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495122" y="3849320"/>
              <a:ext cx="31" cy="4197"/>
            </a:xfrm>
            <a:custGeom>
              <a:avLst/>
              <a:gdLst/>
              <a:ahLst/>
              <a:cxnLst/>
              <a:rect l="l" t="t" r="r" b="b"/>
              <a:pathLst>
                <a:path w="1" h="134" extrusionOk="0">
                  <a:moveTo>
                    <a:pt x="0" y="0"/>
                  </a:moveTo>
                  <a:lnTo>
                    <a:pt x="0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493963" y="3849320"/>
              <a:ext cx="2192" cy="4197"/>
            </a:xfrm>
            <a:custGeom>
              <a:avLst/>
              <a:gdLst/>
              <a:ahLst/>
              <a:cxnLst/>
              <a:rect l="l" t="t" r="r" b="b"/>
              <a:pathLst>
                <a:path w="70" h="134" extrusionOk="0">
                  <a:moveTo>
                    <a:pt x="1" y="0"/>
                  </a:moveTo>
                  <a:lnTo>
                    <a:pt x="1" y="133"/>
                  </a:lnTo>
                  <a:lnTo>
                    <a:pt x="70" y="13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507775" y="3849320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0" y="0"/>
                  </a:moveTo>
                  <a:lnTo>
                    <a:pt x="0" y="691"/>
                  </a:lnTo>
                  <a:lnTo>
                    <a:pt x="65" y="69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520930" y="3849320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1"/>
                  </a:lnTo>
                  <a:lnTo>
                    <a:pt x="70" y="69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534618" y="3849320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1"/>
                  </a:lnTo>
                  <a:lnTo>
                    <a:pt x="69" y="69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549432" y="3866641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1548430" y="3866641"/>
              <a:ext cx="2036" cy="5356"/>
            </a:xfrm>
            <a:custGeom>
              <a:avLst/>
              <a:gdLst/>
              <a:ahLst/>
              <a:cxnLst/>
              <a:rect l="l" t="t" r="r" b="b"/>
              <a:pathLst>
                <a:path w="65" h="171" extrusionOk="0">
                  <a:moveTo>
                    <a:pt x="0" y="1"/>
                  </a:moveTo>
                  <a:lnTo>
                    <a:pt x="0" y="171"/>
                  </a:lnTo>
                  <a:lnTo>
                    <a:pt x="65" y="17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1548430" y="3849320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0"/>
                  </a:moveTo>
                  <a:lnTo>
                    <a:pt x="0" y="303"/>
                  </a:lnTo>
                  <a:lnTo>
                    <a:pt x="65" y="30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1561585" y="3849320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1"/>
                  </a:lnTo>
                  <a:lnTo>
                    <a:pt x="65" y="69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576275" y="3849320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575272" y="3849320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1"/>
                  </a:lnTo>
                  <a:lnTo>
                    <a:pt x="69" y="69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333161" y="3825485"/>
              <a:ext cx="272766" cy="24367"/>
            </a:xfrm>
            <a:custGeom>
              <a:avLst/>
              <a:gdLst/>
              <a:ahLst/>
              <a:cxnLst/>
              <a:rect l="l" t="t" r="r" b="b"/>
              <a:pathLst>
                <a:path w="8709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332002" y="3824483"/>
              <a:ext cx="274958" cy="26371"/>
            </a:xfrm>
            <a:custGeom>
              <a:avLst/>
              <a:gdLst/>
              <a:ahLst/>
              <a:cxnLst/>
              <a:rect l="l" t="t" r="r" b="b"/>
              <a:pathLst>
                <a:path w="8779" h="842" extrusionOk="0">
                  <a:moveTo>
                    <a:pt x="8709" y="69"/>
                  </a:moveTo>
                  <a:lnTo>
                    <a:pt x="8709" y="777"/>
                  </a:lnTo>
                  <a:lnTo>
                    <a:pt x="70" y="777"/>
                  </a:lnTo>
                  <a:lnTo>
                    <a:pt x="70" y="69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439652" y="3825485"/>
              <a:ext cx="26998" cy="24367"/>
            </a:xfrm>
            <a:custGeom>
              <a:avLst/>
              <a:gdLst/>
              <a:ahLst/>
              <a:cxnLst/>
              <a:rect l="l" t="t" r="r" b="b"/>
              <a:pathLst>
                <a:path w="862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62" y="777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438650" y="3824483"/>
              <a:ext cx="29002" cy="26371"/>
            </a:xfrm>
            <a:custGeom>
              <a:avLst/>
              <a:gdLst/>
              <a:ahLst/>
              <a:cxnLst/>
              <a:rect l="l" t="t" r="r" b="b"/>
              <a:pathLst>
                <a:path w="926" h="842" extrusionOk="0">
                  <a:moveTo>
                    <a:pt x="857" y="69"/>
                  </a:moveTo>
                  <a:lnTo>
                    <a:pt x="85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926" y="84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467121" y="3825485"/>
              <a:ext cx="60698" cy="24367"/>
            </a:xfrm>
            <a:custGeom>
              <a:avLst/>
              <a:gdLst/>
              <a:ahLst/>
              <a:cxnLst/>
              <a:rect l="l" t="t" r="r" b="b"/>
              <a:pathLst>
                <a:path w="1938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37" y="77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466118" y="3824483"/>
              <a:ext cx="62703" cy="26371"/>
            </a:xfrm>
            <a:custGeom>
              <a:avLst/>
              <a:gdLst/>
              <a:ahLst/>
              <a:cxnLst/>
              <a:rect l="l" t="t" r="r" b="b"/>
              <a:pathLst>
                <a:path w="2002" h="842" extrusionOk="0">
                  <a:moveTo>
                    <a:pt x="1937" y="69"/>
                  </a:moveTo>
                  <a:lnTo>
                    <a:pt x="1937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02" y="84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538282" y="3825485"/>
              <a:ext cx="60823" cy="24367"/>
            </a:xfrm>
            <a:custGeom>
              <a:avLst/>
              <a:gdLst/>
              <a:ahLst/>
              <a:cxnLst/>
              <a:rect l="l" t="t" r="r" b="b"/>
              <a:pathLst>
                <a:path w="194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41" y="777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537280" y="3824483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9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519928" y="3825485"/>
              <a:ext cx="55374" cy="24367"/>
            </a:xfrm>
            <a:custGeom>
              <a:avLst/>
              <a:gdLst/>
              <a:ahLst/>
              <a:cxnLst/>
              <a:rect l="l" t="t" r="r" b="b"/>
              <a:pathLst>
                <a:path w="1768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767" y="777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518800" y="3824483"/>
              <a:ext cx="57504" cy="26371"/>
            </a:xfrm>
            <a:custGeom>
              <a:avLst/>
              <a:gdLst/>
              <a:ahLst/>
              <a:cxnLst/>
              <a:rect l="l" t="t" r="r" b="b"/>
              <a:pathLst>
                <a:path w="1836" h="842" extrusionOk="0">
                  <a:moveTo>
                    <a:pt x="1771" y="69"/>
                  </a:moveTo>
                  <a:lnTo>
                    <a:pt x="1771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345814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344687" y="3825485"/>
              <a:ext cx="2161" cy="23333"/>
            </a:xfrm>
            <a:custGeom>
              <a:avLst/>
              <a:gdLst/>
              <a:ahLst/>
              <a:cxnLst/>
              <a:rect l="l" t="t" r="r" b="b"/>
              <a:pathLst>
                <a:path w="69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359502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358468" y="3825485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6" y="74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373158" y="3837669"/>
              <a:ext cx="31" cy="11150"/>
            </a:xfrm>
            <a:custGeom>
              <a:avLst/>
              <a:gdLst/>
              <a:ahLst/>
              <a:cxnLst/>
              <a:rect l="l" t="t" r="r" b="b"/>
              <a:pathLst>
                <a:path w="1" h="356" extrusionOk="0">
                  <a:moveTo>
                    <a:pt x="1" y="0"/>
                  </a:moveTo>
                  <a:lnTo>
                    <a:pt x="1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72155" y="3837669"/>
              <a:ext cx="2192" cy="11150"/>
            </a:xfrm>
            <a:custGeom>
              <a:avLst/>
              <a:gdLst/>
              <a:ahLst/>
              <a:cxnLst/>
              <a:rect l="l" t="t" r="r" b="b"/>
              <a:pathLst>
                <a:path w="70" h="356" extrusionOk="0">
                  <a:moveTo>
                    <a:pt x="0" y="0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373158" y="3825485"/>
              <a:ext cx="31" cy="8018"/>
            </a:xfrm>
            <a:custGeom>
              <a:avLst/>
              <a:gdLst/>
              <a:ahLst/>
              <a:cxnLst/>
              <a:rect l="l" t="t" r="r" b="b"/>
              <a:pathLst>
                <a:path w="1" h="256" extrusionOk="0">
                  <a:moveTo>
                    <a:pt x="1" y="1"/>
                  </a:moveTo>
                  <a:lnTo>
                    <a:pt x="1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1372155" y="3825485"/>
              <a:ext cx="2192" cy="8018"/>
            </a:xfrm>
            <a:custGeom>
              <a:avLst/>
              <a:gdLst/>
              <a:ahLst/>
              <a:cxnLst/>
              <a:rect l="l" t="t" r="r" b="b"/>
              <a:pathLst>
                <a:path w="70" h="256" extrusionOk="0">
                  <a:moveTo>
                    <a:pt x="0" y="1"/>
                  </a:moveTo>
                  <a:lnTo>
                    <a:pt x="0" y="256"/>
                  </a:lnTo>
                  <a:lnTo>
                    <a:pt x="69" y="25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1386344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385310" y="382548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70" y="74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400125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98997" y="382548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1413311" y="3842461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412309" y="3842461"/>
              <a:ext cx="2036" cy="6358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0" y="1"/>
                  </a:moveTo>
                  <a:lnTo>
                    <a:pt x="0" y="203"/>
                  </a:lnTo>
                  <a:lnTo>
                    <a:pt x="65" y="20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413311" y="3825485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412309" y="3825485"/>
              <a:ext cx="2036" cy="10054"/>
            </a:xfrm>
            <a:custGeom>
              <a:avLst/>
              <a:gdLst/>
              <a:ahLst/>
              <a:cxnLst/>
              <a:rect l="l" t="t" r="r" b="b"/>
              <a:pathLst>
                <a:path w="65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5" y="32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426998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425965" y="382548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440153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439151" y="3825485"/>
              <a:ext cx="2161" cy="23333"/>
            </a:xfrm>
            <a:custGeom>
              <a:avLst/>
              <a:gdLst/>
              <a:ahLst/>
              <a:cxnLst/>
              <a:rect l="l" t="t" r="r" b="b"/>
              <a:pathLst>
                <a:path w="69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453966" y="3840832"/>
              <a:ext cx="31" cy="7987"/>
            </a:xfrm>
            <a:custGeom>
              <a:avLst/>
              <a:gdLst/>
              <a:ahLst/>
              <a:cxnLst/>
              <a:rect l="l" t="t" r="r" b="b"/>
              <a:pathLst>
                <a:path w="1" h="255" extrusionOk="0">
                  <a:moveTo>
                    <a:pt x="0" y="0"/>
                  </a:moveTo>
                  <a:lnTo>
                    <a:pt x="0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452807" y="3840832"/>
              <a:ext cx="2192" cy="7987"/>
            </a:xfrm>
            <a:custGeom>
              <a:avLst/>
              <a:gdLst/>
              <a:ahLst/>
              <a:cxnLst/>
              <a:rect l="l" t="t" r="r" b="b"/>
              <a:pathLst>
                <a:path w="70" h="255" extrusionOk="0">
                  <a:moveTo>
                    <a:pt x="1" y="0"/>
                  </a:moveTo>
                  <a:lnTo>
                    <a:pt x="1" y="255"/>
                  </a:lnTo>
                  <a:lnTo>
                    <a:pt x="70" y="2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453966" y="3840832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453966" y="3840832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453966" y="3825485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452807" y="3825485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1" y="1"/>
                  </a:moveTo>
                  <a:lnTo>
                    <a:pt x="1" y="320"/>
                  </a:lnTo>
                  <a:lnTo>
                    <a:pt x="70" y="32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467121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466118" y="3825485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5" y="74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480808" y="382548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479774" y="382548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70" y="74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493963" y="3826017"/>
              <a:ext cx="31" cy="22175"/>
            </a:xfrm>
            <a:custGeom>
              <a:avLst/>
              <a:gdLst/>
              <a:ahLst/>
              <a:cxnLst/>
              <a:rect l="l" t="t" r="r" b="b"/>
              <a:pathLst>
                <a:path w="1" h="708" extrusionOk="0">
                  <a:moveTo>
                    <a:pt x="1" y="0"/>
                  </a:moveTo>
                  <a:lnTo>
                    <a:pt x="1" y="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492961" y="3826017"/>
              <a:ext cx="2192" cy="22175"/>
            </a:xfrm>
            <a:custGeom>
              <a:avLst/>
              <a:gdLst/>
              <a:ahLst/>
              <a:cxnLst/>
              <a:rect l="l" t="t" r="r" b="b"/>
              <a:pathLst>
                <a:path w="70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9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1507775" y="3839297"/>
              <a:ext cx="31" cy="8895"/>
            </a:xfrm>
            <a:custGeom>
              <a:avLst/>
              <a:gdLst/>
              <a:ahLst/>
              <a:cxnLst/>
              <a:rect l="l" t="t" r="r" b="b"/>
              <a:pathLst>
                <a:path w="1" h="284" extrusionOk="0">
                  <a:moveTo>
                    <a:pt x="0" y="1"/>
                  </a:moveTo>
                  <a:lnTo>
                    <a:pt x="0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506648" y="3839297"/>
              <a:ext cx="2161" cy="8895"/>
            </a:xfrm>
            <a:custGeom>
              <a:avLst/>
              <a:gdLst/>
              <a:ahLst/>
              <a:cxnLst/>
              <a:rect l="l" t="t" r="r" b="b"/>
              <a:pathLst>
                <a:path w="69" h="284" extrusionOk="0">
                  <a:moveTo>
                    <a:pt x="0" y="1"/>
                  </a:moveTo>
                  <a:lnTo>
                    <a:pt x="0" y="284"/>
                  </a:lnTo>
                  <a:lnTo>
                    <a:pt x="69" y="28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507775" y="3826017"/>
              <a:ext cx="31" cy="4322"/>
            </a:xfrm>
            <a:custGeom>
              <a:avLst/>
              <a:gdLst/>
              <a:ahLst/>
              <a:cxnLst/>
              <a:rect l="l" t="t" r="r" b="b"/>
              <a:pathLst>
                <a:path w="1" h="138" extrusionOk="0">
                  <a:moveTo>
                    <a:pt x="0" y="0"/>
                  </a:moveTo>
                  <a:lnTo>
                    <a:pt x="0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506648" y="3826017"/>
              <a:ext cx="2161" cy="4322"/>
            </a:xfrm>
            <a:custGeom>
              <a:avLst/>
              <a:gdLst/>
              <a:ahLst/>
              <a:cxnLst/>
              <a:rect l="l" t="t" r="r" b="b"/>
              <a:pathLst>
                <a:path w="69" h="138" extrusionOk="0">
                  <a:moveTo>
                    <a:pt x="0" y="0"/>
                  </a:moveTo>
                  <a:lnTo>
                    <a:pt x="0" y="138"/>
                  </a:lnTo>
                  <a:lnTo>
                    <a:pt x="69" y="1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20429" y="3826017"/>
              <a:ext cx="2067" cy="22175"/>
            </a:xfrm>
            <a:custGeom>
              <a:avLst/>
              <a:gdLst/>
              <a:ahLst/>
              <a:cxnLst/>
              <a:rect l="l" t="t" r="r" b="b"/>
              <a:pathLst>
                <a:path w="66" h="708" extrusionOk="0">
                  <a:moveTo>
                    <a:pt x="1" y="0"/>
                  </a:moveTo>
                  <a:lnTo>
                    <a:pt x="1" y="708"/>
                  </a:lnTo>
                  <a:lnTo>
                    <a:pt x="65" y="70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33615" y="3826017"/>
              <a:ext cx="2161" cy="22175"/>
            </a:xfrm>
            <a:custGeom>
              <a:avLst/>
              <a:gdLst/>
              <a:ahLst/>
              <a:cxnLst/>
              <a:rect l="l" t="t" r="r" b="b"/>
              <a:pathLst>
                <a:path w="69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9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547271" y="3826017"/>
              <a:ext cx="2192" cy="22175"/>
            </a:xfrm>
            <a:custGeom>
              <a:avLst/>
              <a:gdLst/>
              <a:ahLst/>
              <a:cxnLst/>
              <a:rect l="l" t="t" r="r" b="b"/>
              <a:pathLst>
                <a:path w="70" h="708" extrusionOk="0">
                  <a:moveTo>
                    <a:pt x="1" y="0"/>
                  </a:moveTo>
                  <a:lnTo>
                    <a:pt x="1" y="708"/>
                  </a:lnTo>
                  <a:lnTo>
                    <a:pt x="70" y="70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561585" y="3843494"/>
              <a:ext cx="31" cy="5324"/>
            </a:xfrm>
            <a:custGeom>
              <a:avLst/>
              <a:gdLst/>
              <a:ahLst/>
              <a:cxnLst/>
              <a:rect l="l" t="t" r="r" b="b"/>
              <a:pathLst>
                <a:path w="1" h="170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560457" y="3843494"/>
              <a:ext cx="2192" cy="5324"/>
            </a:xfrm>
            <a:custGeom>
              <a:avLst/>
              <a:gdLst/>
              <a:ahLst/>
              <a:cxnLst/>
              <a:rect l="l" t="t" r="r" b="b"/>
              <a:pathLst>
                <a:path w="70" h="170" extrusionOk="0">
                  <a:moveTo>
                    <a:pt x="0" y="0"/>
                  </a:moveTo>
                  <a:lnTo>
                    <a:pt x="0" y="170"/>
                  </a:lnTo>
                  <a:lnTo>
                    <a:pt x="69" y="17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560457" y="3826017"/>
              <a:ext cx="2192" cy="9521"/>
            </a:xfrm>
            <a:custGeom>
              <a:avLst/>
              <a:gdLst/>
              <a:ahLst/>
              <a:cxnLst/>
              <a:rect l="l" t="t" r="r" b="b"/>
              <a:pathLst>
                <a:path w="70" h="304" extrusionOk="0">
                  <a:moveTo>
                    <a:pt x="0" y="0"/>
                  </a:moveTo>
                  <a:lnTo>
                    <a:pt x="0" y="303"/>
                  </a:lnTo>
                  <a:lnTo>
                    <a:pt x="69" y="3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574270" y="3826017"/>
              <a:ext cx="2036" cy="22175"/>
            </a:xfrm>
            <a:custGeom>
              <a:avLst/>
              <a:gdLst/>
              <a:ahLst/>
              <a:cxnLst/>
              <a:rect l="l" t="t" r="r" b="b"/>
              <a:pathLst>
                <a:path w="65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5" y="70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88427" y="3826017"/>
              <a:ext cx="31" cy="22175"/>
            </a:xfrm>
            <a:custGeom>
              <a:avLst/>
              <a:gdLst/>
              <a:ahLst/>
              <a:cxnLst/>
              <a:rect l="l" t="t" r="r" b="b"/>
              <a:pathLst>
                <a:path w="1" h="708" extrusionOk="0">
                  <a:moveTo>
                    <a:pt x="1" y="0"/>
                  </a:moveTo>
                  <a:lnTo>
                    <a:pt x="1" y="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1587425" y="3826017"/>
              <a:ext cx="2192" cy="22175"/>
            </a:xfrm>
            <a:custGeom>
              <a:avLst/>
              <a:gdLst/>
              <a:ahLst/>
              <a:cxnLst/>
              <a:rect l="l" t="t" r="r" b="b"/>
              <a:pathLst>
                <a:path w="70" h="708" extrusionOk="0">
                  <a:moveTo>
                    <a:pt x="1" y="0"/>
                  </a:moveTo>
                  <a:lnTo>
                    <a:pt x="1" y="708"/>
                  </a:lnTo>
                  <a:lnTo>
                    <a:pt x="69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1332534" y="3802339"/>
              <a:ext cx="272891" cy="24336"/>
            </a:xfrm>
            <a:custGeom>
              <a:avLst/>
              <a:gdLst/>
              <a:ahLst/>
              <a:cxnLst/>
              <a:rect l="l" t="t" r="r" b="b"/>
              <a:pathLst>
                <a:path w="8713" h="777" extrusionOk="0">
                  <a:moveTo>
                    <a:pt x="0" y="0"/>
                  </a:moveTo>
                  <a:lnTo>
                    <a:pt x="0" y="776"/>
                  </a:lnTo>
                  <a:lnTo>
                    <a:pt x="8713" y="776"/>
                  </a:lnTo>
                  <a:lnTo>
                    <a:pt x="8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1331501" y="3801305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65"/>
                  </a:moveTo>
                  <a:lnTo>
                    <a:pt x="8709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1439151" y="3802339"/>
              <a:ext cx="26998" cy="24336"/>
            </a:xfrm>
            <a:custGeom>
              <a:avLst/>
              <a:gdLst/>
              <a:ahLst/>
              <a:cxnLst/>
              <a:rect l="l" t="t" r="r" b="b"/>
              <a:pathLst>
                <a:path w="862" h="777" extrusionOk="0">
                  <a:moveTo>
                    <a:pt x="0" y="0"/>
                  </a:moveTo>
                  <a:lnTo>
                    <a:pt x="0" y="776"/>
                  </a:lnTo>
                  <a:lnTo>
                    <a:pt x="861" y="776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438117" y="3801305"/>
              <a:ext cx="29034" cy="26371"/>
            </a:xfrm>
            <a:custGeom>
              <a:avLst/>
              <a:gdLst/>
              <a:ahLst/>
              <a:cxnLst/>
              <a:rect l="l" t="t" r="r" b="b"/>
              <a:pathLst>
                <a:path w="927" h="842" extrusionOk="0">
                  <a:moveTo>
                    <a:pt x="858" y="65"/>
                  </a:moveTo>
                  <a:lnTo>
                    <a:pt x="858" y="773"/>
                  </a:lnTo>
                  <a:lnTo>
                    <a:pt x="66" y="773"/>
                  </a:lnTo>
                  <a:lnTo>
                    <a:pt x="66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927" y="84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1466620" y="3802339"/>
              <a:ext cx="60698" cy="24336"/>
            </a:xfrm>
            <a:custGeom>
              <a:avLst/>
              <a:gdLst/>
              <a:ahLst/>
              <a:cxnLst/>
              <a:rect l="l" t="t" r="r" b="b"/>
              <a:pathLst>
                <a:path w="1938" h="777" extrusionOk="0">
                  <a:moveTo>
                    <a:pt x="1" y="0"/>
                  </a:moveTo>
                  <a:lnTo>
                    <a:pt x="1" y="776"/>
                  </a:lnTo>
                  <a:lnTo>
                    <a:pt x="1937" y="776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1465492" y="3801305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41" y="65"/>
                  </a:moveTo>
                  <a:lnTo>
                    <a:pt x="1941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05" y="842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1537280" y="3802339"/>
              <a:ext cx="61199" cy="24336"/>
            </a:xfrm>
            <a:custGeom>
              <a:avLst/>
              <a:gdLst/>
              <a:ahLst/>
              <a:cxnLst/>
              <a:rect l="l" t="t" r="r" b="b"/>
              <a:pathLst>
                <a:path w="1954" h="777" extrusionOk="0">
                  <a:moveTo>
                    <a:pt x="1" y="0"/>
                  </a:moveTo>
                  <a:lnTo>
                    <a:pt x="1" y="776"/>
                  </a:lnTo>
                  <a:lnTo>
                    <a:pt x="1953" y="7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1536278" y="3801305"/>
              <a:ext cx="63329" cy="26371"/>
            </a:xfrm>
            <a:custGeom>
              <a:avLst/>
              <a:gdLst/>
              <a:ahLst/>
              <a:cxnLst/>
              <a:rect l="l" t="t" r="r" b="b"/>
              <a:pathLst>
                <a:path w="2022" h="842" extrusionOk="0">
                  <a:moveTo>
                    <a:pt x="1953" y="65"/>
                  </a:moveTo>
                  <a:lnTo>
                    <a:pt x="1953" y="773"/>
                  </a:lnTo>
                  <a:lnTo>
                    <a:pt x="65" y="773"/>
                  </a:lnTo>
                  <a:lnTo>
                    <a:pt x="65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1519302" y="3802339"/>
              <a:ext cx="55499" cy="24336"/>
            </a:xfrm>
            <a:custGeom>
              <a:avLst/>
              <a:gdLst/>
              <a:ahLst/>
              <a:cxnLst/>
              <a:rect l="l" t="t" r="r" b="b"/>
              <a:pathLst>
                <a:path w="1772" h="777" extrusionOk="0">
                  <a:moveTo>
                    <a:pt x="0" y="0"/>
                  </a:moveTo>
                  <a:lnTo>
                    <a:pt x="0" y="776"/>
                  </a:lnTo>
                  <a:lnTo>
                    <a:pt x="1771" y="776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518299" y="3801305"/>
              <a:ext cx="57504" cy="26371"/>
            </a:xfrm>
            <a:custGeom>
              <a:avLst/>
              <a:gdLst/>
              <a:ahLst/>
              <a:cxnLst/>
              <a:rect l="l" t="t" r="r" b="b"/>
              <a:pathLst>
                <a:path w="1836" h="842" extrusionOk="0">
                  <a:moveTo>
                    <a:pt x="1771" y="65"/>
                  </a:moveTo>
                  <a:lnTo>
                    <a:pt x="1771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345188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344154" y="3802339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1" y="0"/>
                  </a:moveTo>
                  <a:lnTo>
                    <a:pt x="1" y="740"/>
                  </a:lnTo>
                  <a:lnTo>
                    <a:pt x="70" y="7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358969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357842" y="3802339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372155" y="3814491"/>
              <a:ext cx="31" cy="11025"/>
            </a:xfrm>
            <a:custGeom>
              <a:avLst/>
              <a:gdLst/>
              <a:ahLst/>
              <a:cxnLst/>
              <a:rect l="l" t="t" r="r" b="b"/>
              <a:pathLst>
                <a:path w="1" h="352" extrusionOk="0">
                  <a:moveTo>
                    <a:pt x="0" y="0"/>
                  </a:moveTo>
                  <a:lnTo>
                    <a:pt x="0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371153" y="3814491"/>
              <a:ext cx="2036" cy="11025"/>
            </a:xfrm>
            <a:custGeom>
              <a:avLst/>
              <a:gdLst/>
              <a:ahLst/>
              <a:cxnLst/>
              <a:rect l="l" t="t" r="r" b="b"/>
              <a:pathLst>
                <a:path w="65" h="352" extrusionOk="0">
                  <a:moveTo>
                    <a:pt x="0" y="0"/>
                  </a:moveTo>
                  <a:lnTo>
                    <a:pt x="0" y="352"/>
                  </a:lnTo>
                  <a:lnTo>
                    <a:pt x="65" y="35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1372155" y="3802339"/>
              <a:ext cx="31" cy="7861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1371153" y="3802339"/>
              <a:ext cx="2036" cy="7861"/>
            </a:xfrm>
            <a:custGeom>
              <a:avLst/>
              <a:gdLst/>
              <a:ahLst/>
              <a:cxnLst/>
              <a:rect l="l" t="t" r="r" b="b"/>
              <a:pathLst>
                <a:path w="65" h="251" extrusionOk="0">
                  <a:moveTo>
                    <a:pt x="0" y="0"/>
                  </a:moveTo>
                  <a:lnTo>
                    <a:pt x="0" y="251"/>
                  </a:lnTo>
                  <a:lnTo>
                    <a:pt x="65" y="25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1385843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1384809" y="3802339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398997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1398496" y="3802339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412810" y="3819158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1411651" y="3819158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1" y="1"/>
                  </a:moveTo>
                  <a:lnTo>
                    <a:pt x="1" y="203"/>
                  </a:lnTo>
                  <a:lnTo>
                    <a:pt x="70" y="20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2810" y="3802339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0"/>
                  </a:moveTo>
                  <a:lnTo>
                    <a:pt x="0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1411651" y="3802339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0"/>
                  </a:moveTo>
                  <a:lnTo>
                    <a:pt x="1" y="319"/>
                  </a:lnTo>
                  <a:lnTo>
                    <a:pt x="70" y="31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1426466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1425464" y="3802339"/>
              <a:ext cx="2067" cy="23177"/>
            </a:xfrm>
            <a:custGeom>
              <a:avLst/>
              <a:gdLst/>
              <a:ahLst/>
              <a:cxnLst/>
              <a:rect l="l" t="t" r="r" b="b"/>
              <a:pathLst>
                <a:path w="66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5" y="7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439652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438650" y="3802339"/>
              <a:ext cx="2161" cy="23177"/>
            </a:xfrm>
            <a:custGeom>
              <a:avLst/>
              <a:gdLst/>
              <a:ahLst/>
              <a:cxnLst/>
              <a:rect l="l" t="t" r="r" b="b"/>
              <a:pathLst>
                <a:path w="69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453465" y="3817655"/>
              <a:ext cx="31" cy="7861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452306" y="3817655"/>
              <a:ext cx="2192" cy="7861"/>
            </a:xfrm>
            <a:custGeom>
              <a:avLst/>
              <a:gdLst/>
              <a:ahLst/>
              <a:cxnLst/>
              <a:rect l="l" t="t" r="r" b="b"/>
              <a:pathLst>
                <a:path w="70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9" y="25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1453465" y="381765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1453465" y="381765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1453465" y="3802339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0"/>
                  </a:moveTo>
                  <a:lnTo>
                    <a:pt x="0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1452306" y="3802339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0"/>
                  </a:moveTo>
                  <a:lnTo>
                    <a:pt x="1" y="319"/>
                  </a:lnTo>
                  <a:lnTo>
                    <a:pt x="69" y="3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466620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1465492" y="3802339"/>
              <a:ext cx="2161" cy="23177"/>
            </a:xfrm>
            <a:custGeom>
              <a:avLst/>
              <a:gdLst/>
              <a:ahLst/>
              <a:cxnLst/>
              <a:rect l="l" t="t" r="r" b="b"/>
              <a:pathLst>
                <a:path w="69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1480307" y="3802339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1479273" y="3802339"/>
              <a:ext cx="2067" cy="23177"/>
            </a:xfrm>
            <a:custGeom>
              <a:avLst/>
              <a:gdLst/>
              <a:ahLst/>
              <a:cxnLst/>
              <a:rect l="l" t="t" r="r" b="b"/>
              <a:pathLst>
                <a:path w="66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6" y="7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1493462" y="3803341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1492459" y="3803341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1507274" y="3815995"/>
              <a:ext cx="31" cy="9020"/>
            </a:xfrm>
            <a:custGeom>
              <a:avLst/>
              <a:gdLst/>
              <a:ahLst/>
              <a:cxnLst/>
              <a:rect l="l" t="t" r="r" b="b"/>
              <a:pathLst>
                <a:path w="1" h="288" extrusionOk="0">
                  <a:moveTo>
                    <a:pt x="0" y="1"/>
                  </a:move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1506115" y="3815995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1"/>
                  </a:moveTo>
                  <a:lnTo>
                    <a:pt x="1" y="288"/>
                  </a:lnTo>
                  <a:lnTo>
                    <a:pt x="70" y="28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1507274" y="3803341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0" y="0"/>
                  </a:move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1506115" y="3803341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1" y="0"/>
                  </a:moveTo>
                  <a:lnTo>
                    <a:pt x="1" y="118"/>
                  </a:lnTo>
                  <a:lnTo>
                    <a:pt x="70" y="1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1519302" y="3803341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533114" y="3803341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546770" y="3803341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561084" y="3820317"/>
              <a:ext cx="31" cy="5199"/>
            </a:xfrm>
            <a:custGeom>
              <a:avLst/>
              <a:gdLst/>
              <a:ahLst/>
              <a:cxnLst/>
              <a:rect l="l" t="t" r="r" b="b"/>
              <a:pathLst>
                <a:path w="1" h="166" extrusionOk="0">
                  <a:moveTo>
                    <a:pt x="1" y="0"/>
                  </a:moveTo>
                  <a:lnTo>
                    <a:pt x="1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559956" y="3820317"/>
              <a:ext cx="2161" cy="5199"/>
            </a:xfrm>
            <a:custGeom>
              <a:avLst/>
              <a:gdLst/>
              <a:ahLst/>
              <a:cxnLst/>
              <a:rect l="l" t="t" r="r" b="b"/>
              <a:pathLst>
                <a:path w="69" h="166" extrusionOk="0">
                  <a:moveTo>
                    <a:pt x="0" y="0"/>
                  </a:moveTo>
                  <a:lnTo>
                    <a:pt x="0" y="166"/>
                  </a:lnTo>
                  <a:lnTo>
                    <a:pt x="69" y="16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559956" y="3803341"/>
              <a:ext cx="2161" cy="9020"/>
            </a:xfrm>
            <a:custGeom>
              <a:avLst/>
              <a:gdLst/>
              <a:ahLst/>
              <a:cxnLst/>
              <a:rect l="l" t="t" r="r" b="b"/>
              <a:pathLst>
                <a:path w="69" h="288" extrusionOk="0">
                  <a:moveTo>
                    <a:pt x="0" y="0"/>
                  </a:moveTo>
                  <a:lnTo>
                    <a:pt x="0" y="287"/>
                  </a:lnTo>
                  <a:lnTo>
                    <a:pt x="69" y="2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573738" y="3803341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587926" y="3803341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1586924" y="3803341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334664" y="3779161"/>
              <a:ext cx="272797" cy="24210"/>
            </a:xfrm>
            <a:custGeom>
              <a:avLst/>
              <a:gdLst/>
              <a:ahLst/>
              <a:cxnLst/>
              <a:rect l="l" t="t" r="r" b="b"/>
              <a:pathLst>
                <a:path w="8710" h="773" extrusionOk="0">
                  <a:moveTo>
                    <a:pt x="1" y="0"/>
                  </a:moveTo>
                  <a:lnTo>
                    <a:pt x="1" y="772"/>
                  </a:lnTo>
                  <a:lnTo>
                    <a:pt x="8709" y="772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1333662" y="3778002"/>
              <a:ext cx="274927" cy="26497"/>
            </a:xfrm>
            <a:custGeom>
              <a:avLst/>
              <a:gdLst/>
              <a:ahLst/>
              <a:cxnLst/>
              <a:rect l="l" t="t" r="r" b="b"/>
              <a:pathLst>
                <a:path w="8778" h="846" extrusionOk="0">
                  <a:moveTo>
                    <a:pt x="8709" y="70"/>
                  </a:moveTo>
                  <a:lnTo>
                    <a:pt x="8709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846"/>
                  </a:lnTo>
                  <a:lnTo>
                    <a:pt x="8778" y="846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1441281" y="3779161"/>
              <a:ext cx="26371" cy="24210"/>
            </a:xfrm>
            <a:custGeom>
              <a:avLst/>
              <a:gdLst/>
              <a:ahLst/>
              <a:cxnLst/>
              <a:rect l="l" t="t" r="r" b="b"/>
              <a:pathLst>
                <a:path w="842" h="773" extrusionOk="0">
                  <a:moveTo>
                    <a:pt x="1" y="0"/>
                  </a:moveTo>
                  <a:lnTo>
                    <a:pt x="1" y="772"/>
                  </a:lnTo>
                  <a:lnTo>
                    <a:pt x="842" y="772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1440153" y="3778002"/>
              <a:ext cx="28533" cy="26497"/>
            </a:xfrm>
            <a:custGeom>
              <a:avLst/>
              <a:gdLst/>
              <a:ahLst/>
              <a:cxnLst/>
              <a:rect l="l" t="t" r="r" b="b"/>
              <a:pathLst>
                <a:path w="911" h="846" extrusionOk="0">
                  <a:moveTo>
                    <a:pt x="846" y="70"/>
                  </a:moveTo>
                  <a:lnTo>
                    <a:pt x="846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910" y="84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1468154" y="3779161"/>
              <a:ext cx="61293" cy="24210"/>
            </a:xfrm>
            <a:custGeom>
              <a:avLst/>
              <a:gdLst/>
              <a:ahLst/>
              <a:cxnLst/>
              <a:rect l="l" t="t" r="r" b="b"/>
              <a:pathLst>
                <a:path w="1957" h="773" extrusionOk="0">
                  <a:moveTo>
                    <a:pt x="0" y="0"/>
                  </a:moveTo>
                  <a:lnTo>
                    <a:pt x="0" y="772"/>
                  </a:lnTo>
                  <a:lnTo>
                    <a:pt x="1957" y="772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1467121" y="3778002"/>
              <a:ext cx="63360" cy="26497"/>
            </a:xfrm>
            <a:custGeom>
              <a:avLst/>
              <a:gdLst/>
              <a:ahLst/>
              <a:cxnLst/>
              <a:rect l="l" t="t" r="r" b="b"/>
              <a:pathLst>
                <a:path w="2023" h="846" extrusionOk="0">
                  <a:moveTo>
                    <a:pt x="1953" y="70"/>
                  </a:moveTo>
                  <a:lnTo>
                    <a:pt x="1953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2022" y="846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539441" y="3779161"/>
              <a:ext cx="60667" cy="24210"/>
            </a:xfrm>
            <a:custGeom>
              <a:avLst/>
              <a:gdLst/>
              <a:ahLst/>
              <a:cxnLst/>
              <a:rect l="l" t="t" r="r" b="b"/>
              <a:pathLst>
                <a:path w="1937" h="773" extrusionOk="0">
                  <a:moveTo>
                    <a:pt x="0" y="0"/>
                  </a:moveTo>
                  <a:lnTo>
                    <a:pt x="0" y="772"/>
                  </a:lnTo>
                  <a:lnTo>
                    <a:pt x="1937" y="77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538282" y="3778002"/>
              <a:ext cx="62859" cy="26497"/>
            </a:xfrm>
            <a:custGeom>
              <a:avLst/>
              <a:gdLst/>
              <a:ahLst/>
              <a:cxnLst/>
              <a:rect l="l" t="t" r="r" b="b"/>
              <a:pathLst>
                <a:path w="2007" h="846" extrusionOk="0">
                  <a:moveTo>
                    <a:pt x="1941" y="70"/>
                  </a:moveTo>
                  <a:lnTo>
                    <a:pt x="1941" y="777"/>
                  </a:lnTo>
                  <a:lnTo>
                    <a:pt x="70" y="777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2006" y="846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520930" y="3779161"/>
              <a:ext cx="55374" cy="24210"/>
            </a:xfrm>
            <a:custGeom>
              <a:avLst/>
              <a:gdLst/>
              <a:ahLst/>
              <a:cxnLst/>
              <a:rect l="l" t="t" r="r" b="b"/>
              <a:pathLst>
                <a:path w="1768" h="773" extrusionOk="0">
                  <a:moveTo>
                    <a:pt x="1" y="0"/>
                  </a:moveTo>
                  <a:lnTo>
                    <a:pt x="1" y="772"/>
                  </a:lnTo>
                  <a:lnTo>
                    <a:pt x="1768" y="772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1519928" y="3778002"/>
              <a:ext cx="57535" cy="26497"/>
            </a:xfrm>
            <a:custGeom>
              <a:avLst/>
              <a:gdLst/>
              <a:ahLst/>
              <a:cxnLst/>
              <a:rect l="l" t="t" r="r" b="b"/>
              <a:pathLst>
                <a:path w="1837" h="846" extrusionOk="0">
                  <a:moveTo>
                    <a:pt x="1767" y="70"/>
                  </a:moveTo>
                  <a:lnTo>
                    <a:pt x="1767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1836" y="846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347349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346315" y="3779161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0"/>
                  </a:moveTo>
                  <a:lnTo>
                    <a:pt x="1" y="740"/>
                  </a:lnTo>
                  <a:lnTo>
                    <a:pt x="65" y="7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360504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359502" y="3779161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1374316" y="3791188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0" y="0"/>
                  </a:move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1373158" y="3791188"/>
              <a:ext cx="2192" cy="11181"/>
            </a:xfrm>
            <a:custGeom>
              <a:avLst/>
              <a:gdLst/>
              <a:ahLst/>
              <a:cxnLst/>
              <a:rect l="l" t="t" r="r" b="b"/>
              <a:pathLst>
                <a:path w="70" h="357" extrusionOk="0">
                  <a:moveTo>
                    <a:pt x="1" y="0"/>
                  </a:moveTo>
                  <a:lnTo>
                    <a:pt x="1" y="356"/>
                  </a:lnTo>
                  <a:lnTo>
                    <a:pt x="70" y="3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1374316" y="3779161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0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1373158" y="3779161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0"/>
                  </a:moveTo>
                  <a:lnTo>
                    <a:pt x="1" y="267"/>
                  </a:lnTo>
                  <a:lnTo>
                    <a:pt x="70" y="26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1387471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386344" y="3779161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401159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400125" y="3779161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0"/>
                  </a:moveTo>
                  <a:lnTo>
                    <a:pt x="1" y="740"/>
                  </a:lnTo>
                  <a:lnTo>
                    <a:pt x="66" y="7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414313" y="3795980"/>
              <a:ext cx="31" cy="6389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1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413311" y="3795980"/>
              <a:ext cx="2192" cy="6389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0" y="1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1414313" y="3779161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1413311" y="3779161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1428126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1426998" y="3779161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441813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1440780" y="3779161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0"/>
                  </a:moveTo>
                  <a:lnTo>
                    <a:pt x="1" y="740"/>
                  </a:lnTo>
                  <a:lnTo>
                    <a:pt x="65" y="7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454968" y="3794352"/>
              <a:ext cx="31" cy="8018"/>
            </a:xfrm>
            <a:custGeom>
              <a:avLst/>
              <a:gdLst/>
              <a:ahLst/>
              <a:cxnLst/>
              <a:rect l="l" t="t" r="r" b="b"/>
              <a:pathLst>
                <a:path w="1" h="256" extrusionOk="0">
                  <a:moveTo>
                    <a:pt x="1" y="0"/>
                  </a:moveTo>
                  <a:lnTo>
                    <a:pt x="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453966" y="3794352"/>
              <a:ext cx="2036" cy="8018"/>
            </a:xfrm>
            <a:custGeom>
              <a:avLst/>
              <a:gdLst/>
              <a:ahLst/>
              <a:cxnLst/>
              <a:rect l="l" t="t" r="r" b="b"/>
              <a:pathLst>
                <a:path w="65" h="256" extrusionOk="0">
                  <a:moveTo>
                    <a:pt x="0" y="0"/>
                  </a:moveTo>
                  <a:lnTo>
                    <a:pt x="0" y="255"/>
                  </a:lnTo>
                  <a:lnTo>
                    <a:pt x="65" y="25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454968" y="3794352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1454968" y="3794352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1454968" y="3779161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1453966" y="3779161"/>
              <a:ext cx="2036" cy="10022"/>
            </a:xfrm>
            <a:custGeom>
              <a:avLst/>
              <a:gdLst/>
              <a:ahLst/>
              <a:cxnLst/>
              <a:rect l="l" t="t" r="r" b="b"/>
              <a:pathLst>
                <a:path w="65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5" y="32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1468655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467622" y="3779161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0"/>
                  </a:moveTo>
                  <a:lnTo>
                    <a:pt x="1" y="740"/>
                  </a:lnTo>
                  <a:lnTo>
                    <a:pt x="70" y="7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1481936" y="3779161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1480808" y="3779161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495623" y="3780163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494621" y="3780163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508778" y="3792817"/>
              <a:ext cx="31" cy="9020"/>
            </a:xfrm>
            <a:custGeom>
              <a:avLst/>
              <a:gdLst/>
              <a:ahLst/>
              <a:cxnLst/>
              <a:rect l="l" t="t" r="r" b="b"/>
              <a:pathLst>
                <a:path w="1" h="288" extrusionOk="0">
                  <a:moveTo>
                    <a:pt x="1" y="1"/>
                  </a:moveTo>
                  <a:lnTo>
                    <a:pt x="1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507775" y="3792817"/>
              <a:ext cx="2067" cy="9020"/>
            </a:xfrm>
            <a:custGeom>
              <a:avLst/>
              <a:gdLst/>
              <a:ahLst/>
              <a:cxnLst/>
              <a:rect l="l" t="t" r="r" b="b"/>
              <a:pathLst>
                <a:path w="66" h="288" extrusionOk="0">
                  <a:moveTo>
                    <a:pt x="0" y="1"/>
                  </a:moveTo>
                  <a:lnTo>
                    <a:pt x="0" y="288"/>
                  </a:lnTo>
                  <a:lnTo>
                    <a:pt x="65" y="2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1508778" y="3780163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1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507775" y="3780163"/>
              <a:ext cx="2067" cy="3696"/>
            </a:xfrm>
            <a:custGeom>
              <a:avLst/>
              <a:gdLst/>
              <a:ahLst/>
              <a:cxnLst/>
              <a:rect l="l" t="t" r="r" b="b"/>
              <a:pathLst>
                <a:path w="66" h="118" extrusionOk="0">
                  <a:moveTo>
                    <a:pt x="0" y="1"/>
                  </a:moveTo>
                  <a:lnTo>
                    <a:pt x="0" y="118"/>
                  </a:lnTo>
                  <a:lnTo>
                    <a:pt x="65" y="11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521463" y="3780163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1534618" y="3780163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548430" y="3780163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562619" y="3797014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561585" y="3797014"/>
              <a:ext cx="2067" cy="5356"/>
            </a:xfrm>
            <a:custGeom>
              <a:avLst/>
              <a:gdLst/>
              <a:ahLst/>
              <a:cxnLst/>
              <a:rect l="l" t="t" r="r" b="b"/>
              <a:pathLst>
                <a:path w="66" h="171" extrusionOk="0">
                  <a:moveTo>
                    <a:pt x="1" y="0"/>
                  </a:moveTo>
                  <a:lnTo>
                    <a:pt x="1" y="170"/>
                  </a:lnTo>
                  <a:lnTo>
                    <a:pt x="65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561585" y="3780163"/>
              <a:ext cx="2067" cy="9020"/>
            </a:xfrm>
            <a:custGeom>
              <a:avLst/>
              <a:gdLst/>
              <a:ahLst/>
              <a:cxnLst/>
              <a:rect l="l" t="t" r="r" b="b"/>
              <a:pathLst>
                <a:path w="66" h="288" extrusionOk="0">
                  <a:moveTo>
                    <a:pt x="1" y="1"/>
                  </a:moveTo>
                  <a:lnTo>
                    <a:pt x="1" y="288"/>
                  </a:lnTo>
                  <a:lnTo>
                    <a:pt x="65" y="2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1575272" y="3780163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590087" y="3780163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588960" y="3780163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322511" y="3755858"/>
              <a:ext cx="272797" cy="24336"/>
            </a:xfrm>
            <a:custGeom>
              <a:avLst/>
              <a:gdLst/>
              <a:ahLst/>
              <a:cxnLst/>
              <a:rect l="l" t="t" r="r" b="b"/>
              <a:pathLst>
                <a:path w="8710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709" y="777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321509" y="3754825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70"/>
                  </a:moveTo>
                  <a:lnTo>
                    <a:pt x="8709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429128" y="3755858"/>
              <a:ext cx="26371" cy="24336"/>
            </a:xfrm>
            <a:custGeom>
              <a:avLst/>
              <a:gdLst/>
              <a:ahLst/>
              <a:cxnLst/>
              <a:rect l="l" t="t" r="r" b="b"/>
              <a:pathLst>
                <a:path w="84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428126" y="3754825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1" y="70"/>
                  </a:moveTo>
                  <a:lnTo>
                    <a:pt x="841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910" y="842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6628" y="3755858"/>
              <a:ext cx="60667" cy="24336"/>
            </a:xfrm>
            <a:custGeom>
              <a:avLst/>
              <a:gdLst/>
              <a:ahLst/>
              <a:cxnLst/>
              <a:rect l="l" t="t" r="r" b="b"/>
              <a:pathLst>
                <a:path w="1937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37" y="77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455469" y="3754825"/>
              <a:ext cx="62859" cy="26371"/>
            </a:xfrm>
            <a:custGeom>
              <a:avLst/>
              <a:gdLst/>
              <a:ahLst/>
              <a:cxnLst/>
              <a:rect l="l" t="t" r="r" b="b"/>
              <a:pathLst>
                <a:path w="2007" h="842" extrusionOk="0">
                  <a:moveTo>
                    <a:pt x="1937" y="70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527288" y="3755858"/>
              <a:ext cx="61168" cy="24336"/>
            </a:xfrm>
            <a:custGeom>
              <a:avLst/>
              <a:gdLst/>
              <a:ahLst/>
              <a:cxnLst/>
              <a:rect l="l" t="t" r="r" b="b"/>
              <a:pathLst>
                <a:path w="1953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526255" y="3754825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4" y="70"/>
                  </a:moveTo>
                  <a:lnTo>
                    <a:pt x="1954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509310" y="3755858"/>
              <a:ext cx="55468" cy="24336"/>
            </a:xfrm>
            <a:custGeom>
              <a:avLst/>
              <a:gdLst/>
              <a:ahLst/>
              <a:cxnLst/>
              <a:rect l="l" t="t" r="r" b="b"/>
              <a:pathLst>
                <a:path w="1771" h="777" extrusionOk="0">
                  <a:moveTo>
                    <a:pt x="0" y="0"/>
                  </a:moveTo>
                  <a:lnTo>
                    <a:pt x="0" y="777"/>
                  </a:lnTo>
                  <a:lnTo>
                    <a:pt x="1771" y="777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1508277" y="3754825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70"/>
                  </a:moveTo>
                  <a:lnTo>
                    <a:pt x="1767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335165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334163" y="3755858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348978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347850" y="3755858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362164" y="3768011"/>
              <a:ext cx="31" cy="11682"/>
            </a:xfrm>
            <a:custGeom>
              <a:avLst/>
              <a:gdLst/>
              <a:ahLst/>
              <a:cxnLst/>
              <a:rect l="l" t="t" r="r" b="b"/>
              <a:pathLst>
                <a:path w="1" h="373" extrusionOk="0">
                  <a:moveTo>
                    <a:pt x="0" y="0"/>
                  </a:moveTo>
                  <a:lnTo>
                    <a:pt x="0" y="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361005" y="3768011"/>
              <a:ext cx="2192" cy="11682"/>
            </a:xfrm>
            <a:custGeom>
              <a:avLst/>
              <a:gdLst/>
              <a:ahLst/>
              <a:cxnLst/>
              <a:rect l="l" t="t" r="r" b="b"/>
              <a:pathLst>
                <a:path w="70" h="373" extrusionOk="0">
                  <a:moveTo>
                    <a:pt x="1" y="0"/>
                  </a:moveTo>
                  <a:lnTo>
                    <a:pt x="1" y="372"/>
                  </a:lnTo>
                  <a:lnTo>
                    <a:pt x="69" y="3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362164" y="3755858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0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61005" y="3755858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375820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374818" y="3755858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389006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387972" y="3755858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70" y="76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402787" y="3772834"/>
              <a:ext cx="31" cy="6859"/>
            </a:xfrm>
            <a:custGeom>
              <a:avLst/>
              <a:gdLst/>
              <a:ahLst/>
              <a:cxnLst/>
              <a:rect l="l" t="t" r="r" b="b"/>
              <a:pathLst>
                <a:path w="1" h="219" extrusionOk="0">
                  <a:moveTo>
                    <a:pt x="1" y="0"/>
                  </a:moveTo>
                  <a:lnTo>
                    <a:pt x="1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401660" y="3772834"/>
              <a:ext cx="2192" cy="6859"/>
            </a:xfrm>
            <a:custGeom>
              <a:avLst/>
              <a:gdLst/>
              <a:ahLst/>
              <a:cxnLst/>
              <a:rect l="l" t="t" r="r" b="b"/>
              <a:pathLst>
                <a:path w="70" h="219" extrusionOk="0">
                  <a:moveTo>
                    <a:pt x="0" y="0"/>
                  </a:moveTo>
                  <a:lnTo>
                    <a:pt x="0" y="218"/>
                  </a:lnTo>
                  <a:lnTo>
                    <a:pt x="69" y="21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402787" y="3755858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401660" y="3755858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415973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1414815" y="3755858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70" y="76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429629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428627" y="3755858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1443317" y="3771174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442314" y="3771174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1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443317" y="37711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443317" y="377117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443317" y="3755858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442314" y="3755858"/>
              <a:ext cx="2161" cy="10022"/>
            </a:xfrm>
            <a:custGeom>
              <a:avLst/>
              <a:gdLst/>
              <a:ahLst/>
              <a:cxnLst/>
              <a:rect l="l" t="t" r="r" b="b"/>
              <a:pathLst>
                <a:path w="69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456628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55469" y="3755858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1470284" y="3755858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1469282" y="3755858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1483470" y="3756986"/>
              <a:ext cx="31" cy="21579"/>
            </a:xfrm>
            <a:custGeom>
              <a:avLst/>
              <a:gdLst/>
              <a:ahLst/>
              <a:cxnLst/>
              <a:rect l="l" t="t" r="r" b="b"/>
              <a:pathLst>
                <a:path w="1" h="689" extrusionOk="0">
                  <a:moveTo>
                    <a:pt x="0" y="1"/>
                  </a:moveTo>
                  <a:lnTo>
                    <a:pt x="0" y="6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482437" y="3756986"/>
              <a:ext cx="2067" cy="21579"/>
            </a:xfrm>
            <a:custGeom>
              <a:avLst/>
              <a:gdLst/>
              <a:ahLst/>
              <a:cxnLst/>
              <a:rect l="l" t="t" r="r" b="b"/>
              <a:pathLst>
                <a:path w="6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66" y="68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497126" y="3769671"/>
              <a:ext cx="31" cy="8895"/>
            </a:xfrm>
            <a:custGeom>
              <a:avLst/>
              <a:gdLst/>
              <a:ahLst/>
              <a:cxnLst/>
              <a:rect l="l" t="t" r="r" b="b"/>
              <a:pathLst>
                <a:path w="1" h="284" extrusionOk="0">
                  <a:moveTo>
                    <a:pt x="1" y="0"/>
                  </a:moveTo>
                  <a:lnTo>
                    <a:pt x="1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496124" y="3769671"/>
              <a:ext cx="2192" cy="8895"/>
            </a:xfrm>
            <a:custGeom>
              <a:avLst/>
              <a:gdLst/>
              <a:ahLst/>
              <a:cxnLst/>
              <a:rect l="l" t="t" r="r" b="b"/>
              <a:pathLst>
                <a:path w="70" h="284" extrusionOk="0">
                  <a:moveTo>
                    <a:pt x="1" y="0"/>
                  </a:moveTo>
                  <a:lnTo>
                    <a:pt x="1" y="283"/>
                  </a:lnTo>
                  <a:lnTo>
                    <a:pt x="69" y="28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497126" y="3756986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1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496124" y="3756986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1" y="1"/>
                  </a:moveTo>
                  <a:lnTo>
                    <a:pt x="1" y="118"/>
                  </a:lnTo>
                  <a:lnTo>
                    <a:pt x="69" y="11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509310" y="3756986"/>
              <a:ext cx="2161" cy="21579"/>
            </a:xfrm>
            <a:custGeom>
              <a:avLst/>
              <a:gdLst/>
              <a:ahLst/>
              <a:cxnLst/>
              <a:rect l="l" t="t" r="r" b="b"/>
              <a:pathLst>
                <a:path w="69" h="689" extrusionOk="0">
                  <a:moveTo>
                    <a:pt x="0" y="1"/>
                  </a:moveTo>
                  <a:lnTo>
                    <a:pt x="0" y="688"/>
                  </a:lnTo>
                  <a:lnTo>
                    <a:pt x="69" y="6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523091" y="3756986"/>
              <a:ext cx="2067" cy="21579"/>
            </a:xfrm>
            <a:custGeom>
              <a:avLst/>
              <a:gdLst/>
              <a:ahLst/>
              <a:cxnLst/>
              <a:rect l="l" t="t" r="r" b="b"/>
              <a:pathLst>
                <a:path w="6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65" y="6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536278" y="3756986"/>
              <a:ext cx="2036" cy="21579"/>
            </a:xfrm>
            <a:custGeom>
              <a:avLst/>
              <a:gdLst/>
              <a:ahLst/>
              <a:cxnLst/>
              <a:rect l="l" t="t" r="r" b="b"/>
              <a:pathLst>
                <a:path w="65" h="689" extrusionOk="0">
                  <a:moveTo>
                    <a:pt x="0" y="1"/>
                  </a:moveTo>
                  <a:lnTo>
                    <a:pt x="0" y="688"/>
                  </a:lnTo>
                  <a:lnTo>
                    <a:pt x="65" y="6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550967" y="3774338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49934" y="3774338"/>
              <a:ext cx="2192" cy="5356"/>
            </a:xfrm>
            <a:custGeom>
              <a:avLst/>
              <a:gdLst/>
              <a:ahLst/>
              <a:cxnLst/>
              <a:rect l="l" t="t" r="r" b="b"/>
              <a:pathLst>
                <a:path w="7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70" y="17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1549934" y="3756986"/>
              <a:ext cx="2192" cy="8895"/>
            </a:xfrm>
            <a:custGeom>
              <a:avLst/>
              <a:gdLst/>
              <a:ahLst/>
              <a:cxnLst/>
              <a:rect l="l" t="t" r="r" b="b"/>
              <a:pathLst>
                <a:path w="70" h="284" extrusionOk="0">
                  <a:moveTo>
                    <a:pt x="1" y="1"/>
                  </a:moveTo>
                  <a:lnTo>
                    <a:pt x="1" y="284"/>
                  </a:lnTo>
                  <a:lnTo>
                    <a:pt x="70" y="28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563120" y="3756986"/>
              <a:ext cx="2192" cy="21579"/>
            </a:xfrm>
            <a:custGeom>
              <a:avLst/>
              <a:gdLst/>
              <a:ahLst/>
              <a:cxnLst/>
              <a:rect l="l" t="t" r="r" b="b"/>
              <a:pathLst>
                <a:path w="70" h="689" extrusionOk="0">
                  <a:moveTo>
                    <a:pt x="0" y="1"/>
                  </a:moveTo>
                  <a:lnTo>
                    <a:pt x="0" y="688"/>
                  </a:lnTo>
                  <a:lnTo>
                    <a:pt x="69" y="6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1577935" y="3756986"/>
              <a:ext cx="31" cy="21579"/>
            </a:xfrm>
            <a:custGeom>
              <a:avLst/>
              <a:gdLst/>
              <a:ahLst/>
              <a:cxnLst/>
              <a:rect l="l" t="t" r="r" b="b"/>
              <a:pathLst>
                <a:path w="1" h="689" extrusionOk="0">
                  <a:moveTo>
                    <a:pt x="0" y="1"/>
                  </a:moveTo>
                  <a:lnTo>
                    <a:pt x="0" y="6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1576901" y="3756986"/>
              <a:ext cx="2067" cy="21579"/>
            </a:xfrm>
            <a:custGeom>
              <a:avLst/>
              <a:gdLst/>
              <a:ahLst/>
              <a:cxnLst/>
              <a:rect l="l" t="t" r="r" b="b"/>
              <a:pathLst>
                <a:path w="6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66" y="68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322010" y="3732681"/>
              <a:ext cx="272797" cy="24336"/>
            </a:xfrm>
            <a:custGeom>
              <a:avLst/>
              <a:gdLst/>
              <a:ahLst/>
              <a:cxnLst/>
              <a:rect l="l" t="t" r="r" b="b"/>
              <a:pathLst>
                <a:path w="8710" h="777" extrusionOk="0">
                  <a:moveTo>
                    <a:pt x="0" y="0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321008" y="3731678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65"/>
                  </a:moveTo>
                  <a:lnTo>
                    <a:pt x="8709" y="772"/>
                  </a:lnTo>
                  <a:lnTo>
                    <a:pt x="65" y="772"/>
                  </a:lnTo>
                  <a:lnTo>
                    <a:pt x="65" y="65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8777" y="841"/>
                  </a:lnTo>
                  <a:lnTo>
                    <a:pt x="877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428627" y="3732681"/>
              <a:ext cx="26371" cy="24336"/>
            </a:xfrm>
            <a:custGeom>
              <a:avLst/>
              <a:gdLst/>
              <a:ahLst/>
              <a:cxnLst/>
              <a:rect l="l" t="t" r="r" b="b"/>
              <a:pathLst>
                <a:path w="84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427500" y="3731678"/>
              <a:ext cx="28501" cy="26371"/>
            </a:xfrm>
            <a:custGeom>
              <a:avLst/>
              <a:gdLst/>
              <a:ahLst/>
              <a:cxnLst/>
              <a:rect l="l" t="t" r="r" b="b"/>
              <a:pathLst>
                <a:path w="910" h="842" extrusionOk="0">
                  <a:moveTo>
                    <a:pt x="845" y="65"/>
                  </a:moveTo>
                  <a:lnTo>
                    <a:pt x="845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910" y="8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455970" y="3732681"/>
              <a:ext cx="60823" cy="24336"/>
            </a:xfrm>
            <a:custGeom>
              <a:avLst/>
              <a:gdLst/>
              <a:ahLst/>
              <a:cxnLst/>
              <a:rect l="l" t="t" r="r" b="b"/>
              <a:pathLst>
                <a:path w="194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942" y="777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454968" y="3731678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5"/>
                  </a:moveTo>
                  <a:lnTo>
                    <a:pt x="1937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06" y="84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526756" y="3732681"/>
              <a:ext cx="61199" cy="24336"/>
            </a:xfrm>
            <a:custGeom>
              <a:avLst/>
              <a:gdLst/>
              <a:ahLst/>
              <a:cxnLst/>
              <a:rect l="l" t="t" r="r" b="b"/>
              <a:pathLst>
                <a:path w="1954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954" y="777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525628" y="3731678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7" y="65"/>
                  </a:moveTo>
                  <a:lnTo>
                    <a:pt x="1957" y="772"/>
                  </a:lnTo>
                  <a:lnTo>
                    <a:pt x="69" y="772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22" y="841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8778" y="3732681"/>
              <a:ext cx="55499" cy="24336"/>
            </a:xfrm>
            <a:custGeom>
              <a:avLst/>
              <a:gdLst/>
              <a:ahLst/>
              <a:cxnLst/>
              <a:rect l="l" t="t" r="r" b="b"/>
              <a:pathLst>
                <a:path w="177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772" y="777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507775" y="3731678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65"/>
                  </a:moveTo>
                  <a:lnTo>
                    <a:pt x="1767" y="772"/>
                  </a:lnTo>
                  <a:lnTo>
                    <a:pt x="65" y="772"/>
                  </a:lnTo>
                  <a:lnTo>
                    <a:pt x="65" y="65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1836" y="84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334664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333662" y="3732681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0" y="0"/>
                  </a:moveTo>
                  <a:lnTo>
                    <a:pt x="0" y="757"/>
                  </a:lnTo>
                  <a:lnTo>
                    <a:pt x="65" y="7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348351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347349" y="3732681"/>
              <a:ext cx="2161" cy="23709"/>
            </a:xfrm>
            <a:custGeom>
              <a:avLst/>
              <a:gdLst/>
              <a:ahLst/>
              <a:cxnLst/>
              <a:rect l="l" t="t" r="r" b="b"/>
              <a:pathLst>
                <a:path w="69" h="757" extrusionOk="0">
                  <a:moveTo>
                    <a:pt x="0" y="0"/>
                  </a:moveTo>
                  <a:lnTo>
                    <a:pt x="0" y="757"/>
                  </a:lnTo>
                  <a:lnTo>
                    <a:pt x="69" y="75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361631" y="3745334"/>
              <a:ext cx="31" cy="11056"/>
            </a:xfrm>
            <a:custGeom>
              <a:avLst/>
              <a:gdLst/>
              <a:ahLst/>
              <a:cxnLst/>
              <a:rect l="l" t="t" r="r" b="b"/>
              <a:pathLst>
                <a:path w="1" h="353" extrusionOk="0">
                  <a:moveTo>
                    <a:pt x="1" y="1"/>
                  </a:moveTo>
                  <a:lnTo>
                    <a:pt x="1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360504" y="3745334"/>
              <a:ext cx="2192" cy="11056"/>
            </a:xfrm>
            <a:custGeom>
              <a:avLst/>
              <a:gdLst/>
              <a:ahLst/>
              <a:cxnLst/>
              <a:rect l="l" t="t" r="r" b="b"/>
              <a:pathLst>
                <a:path w="70" h="353" extrusionOk="0">
                  <a:moveTo>
                    <a:pt x="1" y="1"/>
                  </a:moveTo>
                  <a:lnTo>
                    <a:pt x="1" y="353"/>
                  </a:lnTo>
                  <a:lnTo>
                    <a:pt x="69" y="35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361631" y="3732681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360504" y="3732681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375319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74316" y="3732681"/>
              <a:ext cx="2036" cy="23709"/>
            </a:xfrm>
            <a:custGeom>
              <a:avLst/>
              <a:gdLst/>
              <a:ahLst/>
              <a:cxnLst/>
              <a:rect l="l" t="t" r="r" b="b"/>
              <a:pathLst>
                <a:path w="65" h="757" extrusionOk="0">
                  <a:moveTo>
                    <a:pt x="0" y="0"/>
                  </a:moveTo>
                  <a:lnTo>
                    <a:pt x="0" y="757"/>
                  </a:lnTo>
                  <a:lnTo>
                    <a:pt x="65" y="7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388505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387471" y="3732681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1" y="0"/>
                  </a:moveTo>
                  <a:lnTo>
                    <a:pt x="1" y="757"/>
                  </a:lnTo>
                  <a:lnTo>
                    <a:pt x="65" y="7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1402161" y="3749531"/>
              <a:ext cx="31" cy="6859"/>
            </a:xfrm>
            <a:custGeom>
              <a:avLst/>
              <a:gdLst/>
              <a:ahLst/>
              <a:cxnLst/>
              <a:rect l="l" t="t" r="r" b="b"/>
              <a:pathLst>
                <a:path w="1" h="219" extrusionOk="0">
                  <a:moveTo>
                    <a:pt x="1" y="0"/>
                  </a:moveTo>
                  <a:lnTo>
                    <a:pt x="1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1401159" y="3749531"/>
              <a:ext cx="2192" cy="6859"/>
            </a:xfrm>
            <a:custGeom>
              <a:avLst/>
              <a:gdLst/>
              <a:ahLst/>
              <a:cxnLst/>
              <a:rect l="l" t="t" r="r" b="b"/>
              <a:pathLst>
                <a:path w="70" h="219" extrusionOk="0">
                  <a:moveTo>
                    <a:pt x="0" y="0"/>
                  </a:moveTo>
                  <a:lnTo>
                    <a:pt x="0" y="219"/>
                  </a:lnTo>
                  <a:lnTo>
                    <a:pt x="69" y="2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402161" y="3732681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401159" y="3732681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0" y="0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1415472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1414313" y="3732681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7"/>
                  </a:lnTo>
                  <a:lnTo>
                    <a:pt x="70" y="75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1429128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428126" y="3732681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0" y="0"/>
                  </a:moveTo>
                  <a:lnTo>
                    <a:pt x="0" y="757"/>
                  </a:lnTo>
                  <a:lnTo>
                    <a:pt x="65" y="7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442314" y="3747997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1"/>
                  </a:moveTo>
                  <a:lnTo>
                    <a:pt x="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441281" y="3747997"/>
              <a:ext cx="2067" cy="8394"/>
            </a:xfrm>
            <a:custGeom>
              <a:avLst/>
              <a:gdLst/>
              <a:ahLst/>
              <a:cxnLst/>
              <a:rect l="l" t="t" r="r" b="b"/>
              <a:pathLst>
                <a:path w="66" h="268" extrusionOk="0">
                  <a:moveTo>
                    <a:pt x="1" y="1"/>
                  </a:moveTo>
                  <a:lnTo>
                    <a:pt x="1" y="268"/>
                  </a:lnTo>
                  <a:lnTo>
                    <a:pt x="66" y="26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442314" y="374799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42314" y="374799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442314" y="3732681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0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1441281" y="3732681"/>
              <a:ext cx="2067" cy="10022"/>
            </a:xfrm>
            <a:custGeom>
              <a:avLst/>
              <a:gdLst/>
              <a:ahLst/>
              <a:cxnLst/>
              <a:rect l="l" t="t" r="r" b="b"/>
              <a:pathLst>
                <a:path w="66" h="320" extrusionOk="0">
                  <a:moveTo>
                    <a:pt x="1" y="0"/>
                  </a:moveTo>
                  <a:lnTo>
                    <a:pt x="1" y="320"/>
                  </a:lnTo>
                  <a:lnTo>
                    <a:pt x="66" y="32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55970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454968" y="3732681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7"/>
                  </a:lnTo>
                  <a:lnTo>
                    <a:pt x="69" y="75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469783" y="3732681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1468655" y="3732681"/>
              <a:ext cx="2161" cy="23709"/>
            </a:xfrm>
            <a:custGeom>
              <a:avLst/>
              <a:gdLst/>
              <a:ahLst/>
              <a:cxnLst/>
              <a:rect l="l" t="t" r="r" b="b"/>
              <a:pathLst>
                <a:path w="69" h="757" extrusionOk="0">
                  <a:moveTo>
                    <a:pt x="0" y="0"/>
                  </a:moveTo>
                  <a:lnTo>
                    <a:pt x="0" y="757"/>
                  </a:lnTo>
                  <a:lnTo>
                    <a:pt x="69" y="75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1482969" y="3733683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481936" y="3733683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496625" y="3746869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495623" y="3746869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496625" y="3733683"/>
              <a:ext cx="31" cy="3727"/>
            </a:xfrm>
            <a:custGeom>
              <a:avLst/>
              <a:gdLst/>
              <a:ahLst/>
              <a:cxnLst/>
              <a:rect l="l" t="t" r="r" b="b"/>
              <a:pathLst>
                <a:path w="1" h="119" extrusionOk="0">
                  <a:moveTo>
                    <a:pt x="1" y="1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495623" y="3733683"/>
              <a:ext cx="2192" cy="3727"/>
            </a:xfrm>
            <a:custGeom>
              <a:avLst/>
              <a:gdLst/>
              <a:ahLst/>
              <a:cxnLst/>
              <a:rect l="l" t="t" r="r" b="b"/>
              <a:pathLst>
                <a:path w="70" h="119" extrusionOk="0">
                  <a:moveTo>
                    <a:pt x="0" y="1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508778" y="3733683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22465" y="3733683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535745" y="3733683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550435" y="3751160"/>
              <a:ext cx="31" cy="5230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1"/>
                  </a:move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549432" y="3751160"/>
              <a:ext cx="2192" cy="5230"/>
            </a:xfrm>
            <a:custGeom>
              <a:avLst/>
              <a:gdLst/>
              <a:ahLst/>
              <a:cxnLst/>
              <a:rect l="l" t="t" r="r" b="b"/>
              <a:pathLst>
                <a:path w="70" h="167" extrusionOk="0">
                  <a:moveTo>
                    <a:pt x="1" y="1"/>
                  </a:moveTo>
                  <a:lnTo>
                    <a:pt x="1" y="167"/>
                  </a:lnTo>
                  <a:lnTo>
                    <a:pt x="69" y="1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1549432" y="3733683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1"/>
                  </a:moveTo>
                  <a:lnTo>
                    <a:pt x="1" y="288"/>
                  </a:lnTo>
                  <a:lnTo>
                    <a:pt x="69" y="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1562619" y="3733683"/>
              <a:ext cx="2161" cy="21705"/>
            </a:xfrm>
            <a:custGeom>
              <a:avLst/>
              <a:gdLst/>
              <a:ahLst/>
              <a:cxnLst/>
              <a:rect l="l" t="t" r="r" b="b"/>
              <a:pathLst>
                <a:path w="69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577433" y="3733683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0" y="1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576275" y="3733683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333161" y="3709503"/>
              <a:ext cx="272766" cy="24210"/>
            </a:xfrm>
            <a:custGeom>
              <a:avLst/>
              <a:gdLst/>
              <a:ahLst/>
              <a:cxnLst/>
              <a:rect l="l" t="t" r="r" b="b"/>
              <a:pathLst>
                <a:path w="8709" h="773" extrusionOk="0">
                  <a:moveTo>
                    <a:pt x="0" y="1"/>
                  </a:moveTo>
                  <a:lnTo>
                    <a:pt x="0" y="773"/>
                  </a:lnTo>
                  <a:lnTo>
                    <a:pt x="8709" y="773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332002" y="3708375"/>
              <a:ext cx="274958" cy="26497"/>
            </a:xfrm>
            <a:custGeom>
              <a:avLst/>
              <a:gdLst/>
              <a:ahLst/>
              <a:cxnLst/>
              <a:rect l="l" t="t" r="r" b="b"/>
              <a:pathLst>
                <a:path w="8779" h="846" extrusionOk="0">
                  <a:moveTo>
                    <a:pt x="8709" y="69"/>
                  </a:moveTo>
                  <a:lnTo>
                    <a:pt x="8709" y="776"/>
                  </a:lnTo>
                  <a:lnTo>
                    <a:pt x="70" y="776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8778" y="845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439652" y="3709503"/>
              <a:ext cx="26998" cy="24210"/>
            </a:xfrm>
            <a:custGeom>
              <a:avLst/>
              <a:gdLst/>
              <a:ahLst/>
              <a:cxnLst/>
              <a:rect l="l" t="t" r="r" b="b"/>
              <a:pathLst>
                <a:path w="862" h="773" extrusionOk="0">
                  <a:moveTo>
                    <a:pt x="0" y="1"/>
                  </a:moveTo>
                  <a:lnTo>
                    <a:pt x="0" y="773"/>
                  </a:lnTo>
                  <a:lnTo>
                    <a:pt x="862" y="773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38650" y="3708375"/>
              <a:ext cx="29002" cy="26497"/>
            </a:xfrm>
            <a:custGeom>
              <a:avLst/>
              <a:gdLst/>
              <a:ahLst/>
              <a:cxnLst/>
              <a:rect l="l" t="t" r="r" b="b"/>
              <a:pathLst>
                <a:path w="926" h="846" extrusionOk="0">
                  <a:moveTo>
                    <a:pt x="857" y="69"/>
                  </a:moveTo>
                  <a:lnTo>
                    <a:pt x="857" y="776"/>
                  </a:lnTo>
                  <a:lnTo>
                    <a:pt x="69" y="776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45"/>
                  </a:lnTo>
                  <a:lnTo>
                    <a:pt x="926" y="845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467121" y="3709503"/>
              <a:ext cx="60698" cy="24210"/>
            </a:xfrm>
            <a:custGeom>
              <a:avLst/>
              <a:gdLst/>
              <a:ahLst/>
              <a:cxnLst/>
              <a:rect l="l" t="t" r="r" b="b"/>
              <a:pathLst>
                <a:path w="1938" h="773" extrusionOk="0">
                  <a:moveTo>
                    <a:pt x="1" y="1"/>
                  </a:moveTo>
                  <a:lnTo>
                    <a:pt x="1" y="773"/>
                  </a:lnTo>
                  <a:lnTo>
                    <a:pt x="1937" y="773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466118" y="3708375"/>
              <a:ext cx="62703" cy="26497"/>
            </a:xfrm>
            <a:custGeom>
              <a:avLst/>
              <a:gdLst/>
              <a:ahLst/>
              <a:cxnLst/>
              <a:rect l="l" t="t" r="r" b="b"/>
              <a:pathLst>
                <a:path w="2002" h="846" extrusionOk="0">
                  <a:moveTo>
                    <a:pt x="1937" y="69"/>
                  </a:moveTo>
                  <a:lnTo>
                    <a:pt x="1937" y="776"/>
                  </a:lnTo>
                  <a:lnTo>
                    <a:pt x="65" y="776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45"/>
                  </a:lnTo>
                  <a:lnTo>
                    <a:pt x="2002" y="845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1538282" y="3709503"/>
              <a:ext cx="60823" cy="24210"/>
            </a:xfrm>
            <a:custGeom>
              <a:avLst/>
              <a:gdLst/>
              <a:ahLst/>
              <a:cxnLst/>
              <a:rect l="l" t="t" r="r" b="b"/>
              <a:pathLst>
                <a:path w="1942" h="773" extrusionOk="0">
                  <a:moveTo>
                    <a:pt x="1" y="1"/>
                  </a:moveTo>
                  <a:lnTo>
                    <a:pt x="1" y="773"/>
                  </a:lnTo>
                  <a:lnTo>
                    <a:pt x="1941" y="77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537280" y="3708375"/>
              <a:ext cx="62828" cy="26497"/>
            </a:xfrm>
            <a:custGeom>
              <a:avLst/>
              <a:gdLst/>
              <a:ahLst/>
              <a:cxnLst/>
              <a:rect l="l" t="t" r="r" b="b"/>
              <a:pathLst>
                <a:path w="2006" h="846" extrusionOk="0">
                  <a:moveTo>
                    <a:pt x="1937" y="69"/>
                  </a:moveTo>
                  <a:lnTo>
                    <a:pt x="1937" y="776"/>
                  </a:lnTo>
                  <a:lnTo>
                    <a:pt x="69" y="776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2006" y="845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519928" y="3709503"/>
              <a:ext cx="55374" cy="24210"/>
            </a:xfrm>
            <a:custGeom>
              <a:avLst/>
              <a:gdLst/>
              <a:ahLst/>
              <a:cxnLst/>
              <a:rect l="l" t="t" r="r" b="b"/>
              <a:pathLst>
                <a:path w="1768" h="773" extrusionOk="0">
                  <a:moveTo>
                    <a:pt x="1" y="1"/>
                  </a:moveTo>
                  <a:lnTo>
                    <a:pt x="1" y="773"/>
                  </a:lnTo>
                  <a:lnTo>
                    <a:pt x="1767" y="77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518800" y="3708375"/>
              <a:ext cx="57504" cy="26497"/>
            </a:xfrm>
            <a:custGeom>
              <a:avLst/>
              <a:gdLst/>
              <a:ahLst/>
              <a:cxnLst/>
              <a:rect l="l" t="t" r="r" b="b"/>
              <a:pathLst>
                <a:path w="1836" h="846" extrusionOk="0">
                  <a:moveTo>
                    <a:pt x="1771" y="69"/>
                  </a:moveTo>
                  <a:lnTo>
                    <a:pt x="1771" y="776"/>
                  </a:lnTo>
                  <a:lnTo>
                    <a:pt x="69" y="776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45"/>
                  </a:lnTo>
                  <a:lnTo>
                    <a:pt x="1836" y="845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345814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1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344687" y="3709503"/>
              <a:ext cx="2161" cy="23709"/>
            </a:xfrm>
            <a:custGeom>
              <a:avLst/>
              <a:gdLst/>
              <a:ahLst/>
              <a:cxnLst/>
              <a:rect l="l" t="t" r="r" b="b"/>
              <a:pathLst>
                <a:path w="69" h="757" extrusionOk="0">
                  <a:moveTo>
                    <a:pt x="0" y="1"/>
                  </a:moveTo>
                  <a:lnTo>
                    <a:pt x="0" y="757"/>
                  </a:lnTo>
                  <a:lnTo>
                    <a:pt x="69" y="7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59502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1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358468" y="3709503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1" y="1"/>
                  </a:moveTo>
                  <a:lnTo>
                    <a:pt x="1" y="757"/>
                  </a:lnTo>
                  <a:lnTo>
                    <a:pt x="66" y="75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373158" y="3722157"/>
              <a:ext cx="31" cy="11056"/>
            </a:xfrm>
            <a:custGeom>
              <a:avLst/>
              <a:gdLst/>
              <a:ahLst/>
              <a:cxnLst/>
              <a:rect l="l" t="t" r="r" b="b"/>
              <a:pathLst>
                <a:path w="1" h="353" extrusionOk="0">
                  <a:moveTo>
                    <a:pt x="1" y="1"/>
                  </a:moveTo>
                  <a:lnTo>
                    <a:pt x="1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372155" y="3722157"/>
              <a:ext cx="2192" cy="11056"/>
            </a:xfrm>
            <a:custGeom>
              <a:avLst/>
              <a:gdLst/>
              <a:ahLst/>
              <a:cxnLst/>
              <a:rect l="l" t="t" r="r" b="b"/>
              <a:pathLst>
                <a:path w="70" h="353" extrusionOk="0">
                  <a:moveTo>
                    <a:pt x="0" y="1"/>
                  </a:moveTo>
                  <a:lnTo>
                    <a:pt x="0" y="353"/>
                  </a:lnTo>
                  <a:lnTo>
                    <a:pt x="69" y="35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373158" y="3709503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372155" y="3709503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0" y="1"/>
                  </a:moveTo>
                  <a:lnTo>
                    <a:pt x="0" y="267"/>
                  </a:lnTo>
                  <a:lnTo>
                    <a:pt x="69" y="2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386344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1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385310" y="3709503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1"/>
                  </a:moveTo>
                  <a:lnTo>
                    <a:pt x="1" y="757"/>
                  </a:lnTo>
                  <a:lnTo>
                    <a:pt x="70" y="7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400125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1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1398997" y="3709503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1"/>
                  </a:moveTo>
                  <a:lnTo>
                    <a:pt x="1" y="757"/>
                  </a:lnTo>
                  <a:lnTo>
                    <a:pt x="69" y="7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413311" y="3726855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0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412309" y="3726855"/>
              <a:ext cx="2036" cy="6358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0" y="0"/>
                  </a:moveTo>
                  <a:lnTo>
                    <a:pt x="0" y="203"/>
                  </a:lnTo>
                  <a:lnTo>
                    <a:pt x="65" y="20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413311" y="3709503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1412309" y="3709503"/>
              <a:ext cx="2036" cy="10022"/>
            </a:xfrm>
            <a:custGeom>
              <a:avLst/>
              <a:gdLst/>
              <a:ahLst/>
              <a:cxnLst/>
              <a:rect l="l" t="t" r="r" b="b"/>
              <a:pathLst>
                <a:path w="65" h="320" extrusionOk="0">
                  <a:moveTo>
                    <a:pt x="0" y="1"/>
                  </a:moveTo>
                  <a:lnTo>
                    <a:pt x="0" y="320"/>
                  </a:lnTo>
                  <a:lnTo>
                    <a:pt x="65" y="32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1426998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1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425965" y="3709503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1"/>
                  </a:moveTo>
                  <a:lnTo>
                    <a:pt x="1" y="757"/>
                  </a:lnTo>
                  <a:lnTo>
                    <a:pt x="69" y="7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440153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1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39151" y="3709503"/>
              <a:ext cx="2161" cy="23709"/>
            </a:xfrm>
            <a:custGeom>
              <a:avLst/>
              <a:gdLst/>
              <a:ahLst/>
              <a:cxnLst/>
              <a:rect l="l" t="t" r="r" b="b"/>
              <a:pathLst>
                <a:path w="69" h="757" extrusionOk="0">
                  <a:moveTo>
                    <a:pt x="0" y="1"/>
                  </a:moveTo>
                  <a:lnTo>
                    <a:pt x="0" y="757"/>
                  </a:lnTo>
                  <a:lnTo>
                    <a:pt x="69" y="7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453966" y="3724694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1"/>
                  </a:moveTo>
                  <a:lnTo>
                    <a:pt x="0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1452807" y="3724694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2"/>
                  </a:lnTo>
                  <a:lnTo>
                    <a:pt x="70" y="27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1453966" y="372469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1453966" y="372469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1453966" y="3709503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1452807" y="3709503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1"/>
                  </a:moveTo>
                  <a:lnTo>
                    <a:pt x="1" y="320"/>
                  </a:lnTo>
                  <a:lnTo>
                    <a:pt x="70" y="32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467121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1"/>
                  </a:moveTo>
                  <a:lnTo>
                    <a:pt x="1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466118" y="3709503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0" y="1"/>
                  </a:moveTo>
                  <a:lnTo>
                    <a:pt x="0" y="757"/>
                  </a:lnTo>
                  <a:lnTo>
                    <a:pt x="65" y="75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80808" y="3709503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1"/>
                  </a:moveTo>
                  <a:lnTo>
                    <a:pt x="0" y="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479774" y="3709503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1"/>
                  </a:moveTo>
                  <a:lnTo>
                    <a:pt x="1" y="757"/>
                  </a:lnTo>
                  <a:lnTo>
                    <a:pt x="70" y="7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493963" y="3710505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1492961" y="3710505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1507775" y="3723691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0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506648" y="3723691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1507775" y="3710505"/>
              <a:ext cx="31" cy="3727"/>
            </a:xfrm>
            <a:custGeom>
              <a:avLst/>
              <a:gdLst/>
              <a:ahLst/>
              <a:cxnLst/>
              <a:rect l="l" t="t" r="r" b="b"/>
              <a:pathLst>
                <a:path w="1" h="119" extrusionOk="0">
                  <a:moveTo>
                    <a:pt x="0" y="1"/>
                  </a:move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1506648" y="3710505"/>
              <a:ext cx="2161" cy="3727"/>
            </a:xfrm>
            <a:custGeom>
              <a:avLst/>
              <a:gdLst/>
              <a:ahLst/>
              <a:cxnLst/>
              <a:rect l="l" t="t" r="r" b="b"/>
              <a:pathLst>
                <a:path w="69" h="119" extrusionOk="0">
                  <a:moveTo>
                    <a:pt x="0" y="1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1520429" y="3710505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1533615" y="3710505"/>
              <a:ext cx="2161" cy="21705"/>
            </a:xfrm>
            <a:custGeom>
              <a:avLst/>
              <a:gdLst/>
              <a:ahLst/>
              <a:cxnLst/>
              <a:rect l="l" t="t" r="r" b="b"/>
              <a:pathLst>
                <a:path w="69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547271" y="3710505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561585" y="3727857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560457" y="3727857"/>
              <a:ext cx="2192" cy="5356"/>
            </a:xfrm>
            <a:custGeom>
              <a:avLst/>
              <a:gdLst/>
              <a:ahLst/>
              <a:cxnLst/>
              <a:rect l="l" t="t" r="r" b="b"/>
              <a:pathLst>
                <a:path w="70" h="171" extrusionOk="0">
                  <a:moveTo>
                    <a:pt x="0" y="1"/>
                  </a:moveTo>
                  <a:lnTo>
                    <a:pt x="0" y="171"/>
                  </a:lnTo>
                  <a:lnTo>
                    <a:pt x="69" y="17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560457" y="3710505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0" y="1"/>
                  </a:moveTo>
                  <a:lnTo>
                    <a:pt x="0" y="288"/>
                  </a:lnTo>
                  <a:lnTo>
                    <a:pt x="69" y="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1574270" y="3710505"/>
              <a:ext cx="2036" cy="21705"/>
            </a:xfrm>
            <a:custGeom>
              <a:avLst/>
              <a:gdLst/>
              <a:ahLst/>
              <a:cxnLst/>
              <a:rect l="l" t="t" r="r" b="b"/>
              <a:pathLst>
                <a:path w="65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1588427" y="3710505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1587425" y="3710505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1321008" y="3686200"/>
              <a:ext cx="272766" cy="24336"/>
            </a:xfrm>
            <a:custGeom>
              <a:avLst/>
              <a:gdLst/>
              <a:ahLst/>
              <a:cxnLst/>
              <a:rect l="l" t="t" r="r" b="b"/>
              <a:pathLst>
                <a:path w="8709" h="777" extrusionOk="0">
                  <a:moveTo>
                    <a:pt x="0" y="1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319849" y="3685198"/>
              <a:ext cx="274958" cy="26371"/>
            </a:xfrm>
            <a:custGeom>
              <a:avLst/>
              <a:gdLst/>
              <a:ahLst/>
              <a:cxnLst/>
              <a:rect l="l" t="t" r="r" b="b"/>
              <a:pathLst>
                <a:path w="8779" h="842" extrusionOk="0">
                  <a:moveTo>
                    <a:pt x="8713" y="69"/>
                  </a:moveTo>
                  <a:lnTo>
                    <a:pt x="8713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8778" y="841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427500" y="3686200"/>
              <a:ext cx="26497" cy="24336"/>
            </a:xfrm>
            <a:custGeom>
              <a:avLst/>
              <a:gdLst/>
              <a:ahLst/>
              <a:cxnLst/>
              <a:rect l="l" t="t" r="r" b="b"/>
              <a:pathLst>
                <a:path w="846" h="777" extrusionOk="0">
                  <a:moveTo>
                    <a:pt x="0" y="1"/>
                  </a:moveTo>
                  <a:lnTo>
                    <a:pt x="0" y="777"/>
                  </a:lnTo>
                  <a:lnTo>
                    <a:pt x="845" y="777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1426466" y="3685198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2" y="69"/>
                  </a:moveTo>
                  <a:lnTo>
                    <a:pt x="842" y="777"/>
                  </a:lnTo>
                  <a:lnTo>
                    <a:pt x="70" y="777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911" y="841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1454467" y="3686200"/>
              <a:ext cx="61199" cy="24336"/>
            </a:xfrm>
            <a:custGeom>
              <a:avLst/>
              <a:gdLst/>
              <a:ahLst/>
              <a:cxnLst/>
              <a:rect l="l" t="t" r="r" b="b"/>
              <a:pathLst>
                <a:path w="1954" h="777" extrusionOk="0">
                  <a:moveTo>
                    <a:pt x="0" y="1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1453465" y="3685198"/>
              <a:ext cx="63329" cy="26371"/>
            </a:xfrm>
            <a:custGeom>
              <a:avLst/>
              <a:gdLst/>
              <a:ahLst/>
              <a:cxnLst/>
              <a:rect l="l" t="t" r="r" b="b"/>
              <a:pathLst>
                <a:path w="2022" h="842" extrusionOk="0">
                  <a:moveTo>
                    <a:pt x="1953" y="69"/>
                  </a:moveTo>
                  <a:lnTo>
                    <a:pt x="1953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2022" y="841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525628" y="3686200"/>
              <a:ext cx="60823" cy="24336"/>
            </a:xfrm>
            <a:custGeom>
              <a:avLst/>
              <a:gdLst/>
              <a:ahLst/>
              <a:cxnLst/>
              <a:rect l="l" t="t" r="r" b="b"/>
              <a:pathLst>
                <a:path w="1942" h="777" extrusionOk="0">
                  <a:moveTo>
                    <a:pt x="1" y="1"/>
                  </a:moveTo>
                  <a:lnTo>
                    <a:pt x="1" y="777"/>
                  </a:lnTo>
                  <a:lnTo>
                    <a:pt x="1941" y="777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524626" y="3685198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9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2006" y="84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507274" y="3686200"/>
              <a:ext cx="55374" cy="24336"/>
            </a:xfrm>
            <a:custGeom>
              <a:avLst/>
              <a:gdLst/>
              <a:ahLst/>
              <a:cxnLst/>
              <a:rect l="l" t="t" r="r" b="b"/>
              <a:pathLst>
                <a:path w="1768" h="777" extrusionOk="0">
                  <a:moveTo>
                    <a:pt x="0" y="1"/>
                  </a:moveTo>
                  <a:lnTo>
                    <a:pt x="0" y="777"/>
                  </a:lnTo>
                  <a:lnTo>
                    <a:pt x="1767" y="777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1506115" y="3685198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72" y="69"/>
                  </a:moveTo>
                  <a:lnTo>
                    <a:pt x="1772" y="777"/>
                  </a:lnTo>
                  <a:lnTo>
                    <a:pt x="70" y="777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1836" y="84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1333662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1332534" y="3686200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1346817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345814" y="3686200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60504" y="3698885"/>
              <a:ext cx="31" cy="11150"/>
            </a:xfrm>
            <a:custGeom>
              <a:avLst/>
              <a:gdLst/>
              <a:ahLst/>
              <a:cxnLst/>
              <a:rect l="l" t="t" r="r" b="b"/>
              <a:pathLst>
                <a:path w="1" h="356" extrusionOk="0">
                  <a:moveTo>
                    <a:pt x="1" y="0"/>
                  </a:moveTo>
                  <a:lnTo>
                    <a:pt x="1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1359502" y="3698885"/>
              <a:ext cx="2161" cy="11150"/>
            </a:xfrm>
            <a:custGeom>
              <a:avLst/>
              <a:gdLst/>
              <a:ahLst/>
              <a:cxnLst/>
              <a:rect l="l" t="t" r="r" b="b"/>
              <a:pathLst>
                <a:path w="69" h="356" extrusionOk="0">
                  <a:moveTo>
                    <a:pt x="0" y="0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360504" y="3686200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359502" y="3686200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373659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372656" y="3686200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1387471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1386344" y="3686200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401159" y="3703677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00125" y="3703677"/>
              <a:ext cx="2067" cy="6358"/>
            </a:xfrm>
            <a:custGeom>
              <a:avLst/>
              <a:gdLst/>
              <a:ahLst/>
              <a:cxnLst/>
              <a:rect l="l" t="t" r="r" b="b"/>
              <a:pathLst>
                <a:path w="66" h="203" extrusionOk="0">
                  <a:moveTo>
                    <a:pt x="1" y="1"/>
                  </a:moveTo>
                  <a:lnTo>
                    <a:pt x="1" y="203"/>
                  </a:lnTo>
                  <a:lnTo>
                    <a:pt x="66" y="20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01159" y="368620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00125" y="3686200"/>
              <a:ext cx="2067" cy="10054"/>
            </a:xfrm>
            <a:custGeom>
              <a:avLst/>
              <a:gdLst/>
              <a:ahLst/>
              <a:cxnLst/>
              <a:rect l="l" t="t" r="r" b="b"/>
              <a:pathLst>
                <a:path w="66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6" y="32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414313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413311" y="3686200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428126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26998" y="3686200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441281" y="3701516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440153" y="3701516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441281" y="3701516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441281" y="3701516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441281" y="368620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440153" y="3686200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454968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453966" y="3686200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1468154" y="3686200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1467121" y="3686200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481936" y="3687359"/>
              <a:ext cx="31" cy="21548"/>
            </a:xfrm>
            <a:custGeom>
              <a:avLst/>
              <a:gdLst/>
              <a:ahLst/>
              <a:cxnLst/>
              <a:rect l="l" t="t" r="r" b="b"/>
              <a:pathLst>
                <a:path w="1" h="688" extrusionOk="0">
                  <a:moveTo>
                    <a:pt x="1" y="0"/>
                  </a:moveTo>
                  <a:lnTo>
                    <a:pt x="1" y="6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480808" y="3687359"/>
              <a:ext cx="2192" cy="21548"/>
            </a:xfrm>
            <a:custGeom>
              <a:avLst/>
              <a:gdLst/>
              <a:ahLst/>
              <a:cxnLst/>
              <a:rect l="l" t="t" r="r" b="b"/>
              <a:pathLst>
                <a:path w="70" h="688" extrusionOk="0">
                  <a:moveTo>
                    <a:pt x="0" y="0"/>
                  </a:moveTo>
                  <a:lnTo>
                    <a:pt x="0" y="687"/>
                  </a:lnTo>
                  <a:lnTo>
                    <a:pt x="69" y="6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495122" y="3700514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1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493963" y="3700514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1"/>
                  </a:moveTo>
                  <a:lnTo>
                    <a:pt x="1" y="267"/>
                  </a:lnTo>
                  <a:lnTo>
                    <a:pt x="70" y="26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495122" y="3687359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0" y="0"/>
                  </a:move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493963" y="3687359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1" y="0"/>
                  </a:moveTo>
                  <a:lnTo>
                    <a:pt x="1" y="117"/>
                  </a:lnTo>
                  <a:lnTo>
                    <a:pt x="70" y="11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507775" y="3687359"/>
              <a:ext cx="2067" cy="21548"/>
            </a:xfrm>
            <a:custGeom>
              <a:avLst/>
              <a:gdLst/>
              <a:ahLst/>
              <a:cxnLst/>
              <a:rect l="l" t="t" r="r" b="b"/>
              <a:pathLst>
                <a:path w="66" h="688" extrusionOk="0">
                  <a:moveTo>
                    <a:pt x="0" y="0"/>
                  </a:moveTo>
                  <a:lnTo>
                    <a:pt x="0" y="687"/>
                  </a:lnTo>
                  <a:lnTo>
                    <a:pt x="65" y="6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1520930" y="3687359"/>
              <a:ext cx="2192" cy="21548"/>
            </a:xfrm>
            <a:custGeom>
              <a:avLst/>
              <a:gdLst/>
              <a:ahLst/>
              <a:cxnLst/>
              <a:rect l="l" t="t" r="r" b="b"/>
              <a:pathLst>
                <a:path w="70" h="688" extrusionOk="0">
                  <a:moveTo>
                    <a:pt x="1" y="0"/>
                  </a:moveTo>
                  <a:lnTo>
                    <a:pt x="1" y="687"/>
                  </a:lnTo>
                  <a:lnTo>
                    <a:pt x="70" y="68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534618" y="3687359"/>
              <a:ext cx="2192" cy="21548"/>
            </a:xfrm>
            <a:custGeom>
              <a:avLst/>
              <a:gdLst/>
              <a:ahLst/>
              <a:cxnLst/>
              <a:rect l="l" t="t" r="r" b="b"/>
              <a:pathLst>
                <a:path w="70" h="688" extrusionOk="0">
                  <a:moveTo>
                    <a:pt x="1" y="0"/>
                  </a:moveTo>
                  <a:lnTo>
                    <a:pt x="1" y="687"/>
                  </a:lnTo>
                  <a:lnTo>
                    <a:pt x="69" y="6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1549432" y="3704680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1548430" y="3704680"/>
              <a:ext cx="2036" cy="5356"/>
            </a:xfrm>
            <a:custGeom>
              <a:avLst/>
              <a:gdLst/>
              <a:ahLst/>
              <a:cxnLst/>
              <a:rect l="l" t="t" r="r" b="b"/>
              <a:pathLst>
                <a:path w="65" h="171" extrusionOk="0">
                  <a:moveTo>
                    <a:pt x="0" y="1"/>
                  </a:moveTo>
                  <a:lnTo>
                    <a:pt x="0" y="171"/>
                  </a:lnTo>
                  <a:lnTo>
                    <a:pt x="65" y="17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1548430" y="3687359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0"/>
                  </a:moveTo>
                  <a:lnTo>
                    <a:pt x="0" y="303"/>
                  </a:lnTo>
                  <a:lnTo>
                    <a:pt x="65" y="30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561585" y="3687359"/>
              <a:ext cx="2067" cy="21548"/>
            </a:xfrm>
            <a:custGeom>
              <a:avLst/>
              <a:gdLst/>
              <a:ahLst/>
              <a:cxnLst/>
              <a:rect l="l" t="t" r="r" b="b"/>
              <a:pathLst>
                <a:path w="6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65" y="6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576275" y="3687359"/>
              <a:ext cx="31" cy="21548"/>
            </a:xfrm>
            <a:custGeom>
              <a:avLst/>
              <a:gdLst/>
              <a:ahLst/>
              <a:cxnLst/>
              <a:rect l="l" t="t" r="r" b="b"/>
              <a:pathLst>
                <a:path w="1" h="688" extrusionOk="0">
                  <a:moveTo>
                    <a:pt x="1" y="0"/>
                  </a:moveTo>
                  <a:lnTo>
                    <a:pt x="1" y="6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575272" y="3687359"/>
              <a:ext cx="2192" cy="21548"/>
            </a:xfrm>
            <a:custGeom>
              <a:avLst/>
              <a:gdLst/>
              <a:ahLst/>
              <a:cxnLst/>
              <a:rect l="l" t="t" r="r" b="b"/>
              <a:pathLst>
                <a:path w="70" h="688" extrusionOk="0">
                  <a:moveTo>
                    <a:pt x="0" y="0"/>
                  </a:moveTo>
                  <a:lnTo>
                    <a:pt x="0" y="687"/>
                  </a:lnTo>
                  <a:lnTo>
                    <a:pt x="69" y="6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327335" y="3663023"/>
              <a:ext cx="272766" cy="24367"/>
            </a:xfrm>
            <a:custGeom>
              <a:avLst/>
              <a:gdLst/>
              <a:ahLst/>
              <a:cxnLst/>
              <a:rect l="l" t="t" r="r" b="b"/>
              <a:pathLst>
                <a:path w="8709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326176" y="3662020"/>
              <a:ext cx="274958" cy="26371"/>
            </a:xfrm>
            <a:custGeom>
              <a:avLst/>
              <a:gdLst/>
              <a:ahLst/>
              <a:cxnLst/>
              <a:rect l="l" t="t" r="r" b="b"/>
              <a:pathLst>
                <a:path w="8779" h="842" extrusionOk="0">
                  <a:moveTo>
                    <a:pt x="8713" y="65"/>
                  </a:moveTo>
                  <a:lnTo>
                    <a:pt x="8713" y="773"/>
                  </a:lnTo>
                  <a:lnTo>
                    <a:pt x="70" y="773"/>
                  </a:lnTo>
                  <a:lnTo>
                    <a:pt x="70" y="65"/>
                  </a:lnTo>
                  <a:close/>
                  <a:moveTo>
                    <a:pt x="1" y="1"/>
                  </a:moveTo>
                  <a:lnTo>
                    <a:pt x="1" y="841"/>
                  </a:lnTo>
                  <a:lnTo>
                    <a:pt x="8778" y="841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433826" y="3663023"/>
              <a:ext cx="26497" cy="24367"/>
            </a:xfrm>
            <a:custGeom>
              <a:avLst/>
              <a:gdLst/>
              <a:ahLst/>
              <a:cxnLst/>
              <a:rect l="l" t="t" r="r" b="b"/>
              <a:pathLst>
                <a:path w="846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45" y="777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432824" y="3662020"/>
              <a:ext cx="28501" cy="26371"/>
            </a:xfrm>
            <a:custGeom>
              <a:avLst/>
              <a:gdLst/>
              <a:ahLst/>
              <a:cxnLst/>
              <a:rect l="l" t="t" r="r" b="b"/>
              <a:pathLst>
                <a:path w="910" h="842" extrusionOk="0">
                  <a:moveTo>
                    <a:pt x="841" y="65"/>
                  </a:moveTo>
                  <a:lnTo>
                    <a:pt x="841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1"/>
                  </a:lnTo>
                  <a:lnTo>
                    <a:pt x="910" y="841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1461295" y="3663023"/>
              <a:ext cx="60698" cy="24367"/>
            </a:xfrm>
            <a:custGeom>
              <a:avLst/>
              <a:gdLst/>
              <a:ahLst/>
              <a:cxnLst/>
              <a:rect l="l" t="t" r="r" b="b"/>
              <a:pathLst>
                <a:path w="1938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37" y="77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1460293" y="3662020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5"/>
                  </a:moveTo>
                  <a:lnTo>
                    <a:pt x="1937" y="773"/>
                  </a:lnTo>
                  <a:lnTo>
                    <a:pt x="65" y="773"/>
                  </a:lnTo>
                  <a:lnTo>
                    <a:pt x="65" y="65"/>
                  </a:lnTo>
                  <a:close/>
                  <a:moveTo>
                    <a:pt x="0" y="1"/>
                  </a:moveTo>
                  <a:lnTo>
                    <a:pt x="0" y="841"/>
                  </a:lnTo>
                  <a:lnTo>
                    <a:pt x="2006" y="841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1531955" y="3663023"/>
              <a:ext cx="61325" cy="24367"/>
            </a:xfrm>
            <a:custGeom>
              <a:avLst/>
              <a:gdLst/>
              <a:ahLst/>
              <a:cxnLst/>
              <a:rect l="l" t="t" r="r" b="b"/>
              <a:pathLst>
                <a:path w="1958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58" y="777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530953" y="3662020"/>
              <a:ext cx="63329" cy="26371"/>
            </a:xfrm>
            <a:custGeom>
              <a:avLst/>
              <a:gdLst/>
              <a:ahLst/>
              <a:cxnLst/>
              <a:rect l="l" t="t" r="r" b="b"/>
              <a:pathLst>
                <a:path w="2022" h="842" extrusionOk="0">
                  <a:moveTo>
                    <a:pt x="1953" y="65"/>
                  </a:moveTo>
                  <a:lnTo>
                    <a:pt x="1953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1"/>
                  </a:lnTo>
                  <a:lnTo>
                    <a:pt x="2022" y="841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514102" y="3663023"/>
              <a:ext cx="55374" cy="24367"/>
            </a:xfrm>
            <a:custGeom>
              <a:avLst/>
              <a:gdLst/>
              <a:ahLst/>
              <a:cxnLst/>
              <a:rect l="l" t="t" r="r" b="b"/>
              <a:pathLst>
                <a:path w="1768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767" y="777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512975" y="3662020"/>
              <a:ext cx="57629" cy="26371"/>
            </a:xfrm>
            <a:custGeom>
              <a:avLst/>
              <a:gdLst/>
              <a:ahLst/>
              <a:cxnLst/>
              <a:rect l="l" t="t" r="r" b="b"/>
              <a:pathLst>
                <a:path w="1840" h="842" extrusionOk="0">
                  <a:moveTo>
                    <a:pt x="1771" y="65"/>
                  </a:moveTo>
                  <a:lnTo>
                    <a:pt x="1771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1"/>
                  </a:lnTo>
                  <a:lnTo>
                    <a:pt x="1840" y="841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1339989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1338861" y="3663555"/>
              <a:ext cx="2161" cy="23177"/>
            </a:xfrm>
            <a:custGeom>
              <a:avLst/>
              <a:gdLst/>
              <a:ahLst/>
              <a:cxnLst/>
              <a:rect l="l" t="t" r="r" b="b"/>
              <a:pathLst>
                <a:path w="69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1353676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1352642" y="3663555"/>
              <a:ext cx="2067" cy="23177"/>
            </a:xfrm>
            <a:custGeom>
              <a:avLst/>
              <a:gdLst/>
              <a:ahLst/>
              <a:cxnLst/>
              <a:rect l="l" t="t" r="r" b="b"/>
              <a:pathLst>
                <a:path w="66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6" y="7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1366831" y="3675708"/>
              <a:ext cx="31" cy="11025"/>
            </a:xfrm>
            <a:custGeom>
              <a:avLst/>
              <a:gdLst/>
              <a:ahLst/>
              <a:cxnLst/>
              <a:rect l="l" t="t" r="r" b="b"/>
              <a:pathLst>
                <a:path w="1" h="352" extrusionOk="0">
                  <a:moveTo>
                    <a:pt x="1" y="0"/>
                  </a:moveTo>
                  <a:lnTo>
                    <a:pt x="1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1365828" y="3675708"/>
              <a:ext cx="2192" cy="11025"/>
            </a:xfrm>
            <a:custGeom>
              <a:avLst/>
              <a:gdLst/>
              <a:ahLst/>
              <a:cxnLst/>
              <a:rect l="l" t="t" r="r" b="b"/>
              <a:pathLst>
                <a:path w="70" h="352" extrusionOk="0">
                  <a:moveTo>
                    <a:pt x="0" y="0"/>
                  </a:moveTo>
                  <a:lnTo>
                    <a:pt x="0" y="352"/>
                  </a:lnTo>
                  <a:lnTo>
                    <a:pt x="69" y="35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1366831" y="3663555"/>
              <a:ext cx="31" cy="7987"/>
            </a:xfrm>
            <a:custGeom>
              <a:avLst/>
              <a:gdLst/>
              <a:ahLst/>
              <a:cxnLst/>
              <a:rect l="l" t="t" r="r" b="b"/>
              <a:pathLst>
                <a:path w="1" h="255" extrusionOk="0">
                  <a:moveTo>
                    <a:pt x="1" y="0"/>
                  </a:moveTo>
                  <a:lnTo>
                    <a:pt x="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365828" y="3663555"/>
              <a:ext cx="2192" cy="7987"/>
            </a:xfrm>
            <a:custGeom>
              <a:avLst/>
              <a:gdLst/>
              <a:ahLst/>
              <a:cxnLst/>
              <a:rect l="l" t="t" r="r" b="b"/>
              <a:pathLst>
                <a:path w="70" h="255" extrusionOk="0">
                  <a:moveTo>
                    <a:pt x="0" y="0"/>
                  </a:moveTo>
                  <a:lnTo>
                    <a:pt x="0" y="255"/>
                  </a:lnTo>
                  <a:lnTo>
                    <a:pt x="69" y="25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1380643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1379484" y="3663555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1" y="0"/>
                  </a:moveTo>
                  <a:lnTo>
                    <a:pt x="1" y="740"/>
                  </a:lnTo>
                  <a:lnTo>
                    <a:pt x="70" y="7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1393798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1392671" y="3663555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1407485" y="3680374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1406483" y="3680374"/>
              <a:ext cx="2036" cy="6358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0" y="1"/>
                  </a:moveTo>
                  <a:lnTo>
                    <a:pt x="0" y="203"/>
                  </a:lnTo>
                  <a:lnTo>
                    <a:pt x="65" y="20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407485" y="366355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0" y="0"/>
                  </a:moveTo>
                  <a:lnTo>
                    <a:pt x="0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406483" y="3663555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0"/>
                  </a:moveTo>
                  <a:lnTo>
                    <a:pt x="0" y="303"/>
                  </a:lnTo>
                  <a:lnTo>
                    <a:pt x="65" y="30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420640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419638" y="3663555"/>
              <a:ext cx="2192" cy="23177"/>
            </a:xfrm>
            <a:custGeom>
              <a:avLst/>
              <a:gdLst/>
              <a:ahLst/>
              <a:cxnLst/>
              <a:rect l="l" t="t" r="r" b="b"/>
              <a:pathLst>
                <a:path w="70" h="740" extrusionOk="0">
                  <a:moveTo>
                    <a:pt x="1" y="0"/>
                  </a:moveTo>
                  <a:lnTo>
                    <a:pt x="1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434453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433325" y="3663555"/>
              <a:ext cx="2161" cy="23177"/>
            </a:xfrm>
            <a:custGeom>
              <a:avLst/>
              <a:gdLst/>
              <a:ahLst/>
              <a:cxnLst/>
              <a:rect l="l" t="t" r="r" b="b"/>
              <a:pathLst>
                <a:path w="69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448140" y="3678370"/>
              <a:ext cx="31" cy="8362"/>
            </a:xfrm>
            <a:custGeom>
              <a:avLst/>
              <a:gdLst/>
              <a:ahLst/>
              <a:cxnLst/>
              <a:rect l="l" t="t" r="r" b="b"/>
              <a:pathLst>
                <a:path w="1" h="267" extrusionOk="0">
                  <a:moveTo>
                    <a:pt x="0" y="0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447107" y="3678370"/>
              <a:ext cx="2067" cy="8362"/>
            </a:xfrm>
            <a:custGeom>
              <a:avLst/>
              <a:gdLst/>
              <a:ahLst/>
              <a:cxnLst/>
              <a:rect l="l" t="t" r="r" b="b"/>
              <a:pathLst>
                <a:path w="66" h="267" extrusionOk="0">
                  <a:moveTo>
                    <a:pt x="1" y="0"/>
                  </a:moveTo>
                  <a:lnTo>
                    <a:pt x="1" y="267"/>
                  </a:lnTo>
                  <a:lnTo>
                    <a:pt x="66" y="26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48140" y="367837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448140" y="367837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448140" y="366355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0" y="0"/>
                  </a:moveTo>
                  <a:lnTo>
                    <a:pt x="0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447107" y="3663555"/>
              <a:ext cx="2067" cy="9521"/>
            </a:xfrm>
            <a:custGeom>
              <a:avLst/>
              <a:gdLst/>
              <a:ahLst/>
              <a:cxnLst/>
              <a:rect l="l" t="t" r="r" b="b"/>
              <a:pathLst>
                <a:path w="66" h="304" extrusionOk="0">
                  <a:moveTo>
                    <a:pt x="1" y="0"/>
                  </a:moveTo>
                  <a:lnTo>
                    <a:pt x="1" y="303"/>
                  </a:lnTo>
                  <a:lnTo>
                    <a:pt x="66" y="30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461295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1" y="0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460293" y="3663555"/>
              <a:ext cx="2067" cy="23177"/>
            </a:xfrm>
            <a:custGeom>
              <a:avLst/>
              <a:gdLst/>
              <a:ahLst/>
              <a:cxnLst/>
              <a:rect l="l" t="t" r="r" b="b"/>
              <a:pathLst>
                <a:path w="66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5" y="7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474982" y="3663555"/>
              <a:ext cx="31" cy="23177"/>
            </a:xfrm>
            <a:custGeom>
              <a:avLst/>
              <a:gdLst/>
              <a:ahLst/>
              <a:cxnLst/>
              <a:rect l="l" t="t" r="r" b="b"/>
              <a:pathLst>
                <a:path w="1" h="740" extrusionOk="0">
                  <a:moveTo>
                    <a:pt x="0" y="0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1473980" y="3663555"/>
              <a:ext cx="2161" cy="23177"/>
            </a:xfrm>
            <a:custGeom>
              <a:avLst/>
              <a:gdLst/>
              <a:ahLst/>
              <a:cxnLst/>
              <a:rect l="l" t="t" r="r" b="b"/>
              <a:pathLst>
                <a:path w="69" h="740" extrusionOk="0">
                  <a:moveTo>
                    <a:pt x="0" y="0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1488262" y="3664056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1487135" y="3664056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1501950" y="3677211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1500947" y="3677211"/>
              <a:ext cx="2036" cy="8519"/>
            </a:xfrm>
            <a:custGeom>
              <a:avLst/>
              <a:gdLst/>
              <a:ahLst/>
              <a:cxnLst/>
              <a:rect l="l" t="t" r="r" b="b"/>
              <a:pathLst>
                <a:path w="65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5" y="27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1501950" y="3664056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0"/>
                  </a:moveTo>
                  <a:lnTo>
                    <a:pt x="1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1500947" y="3664056"/>
              <a:ext cx="2036" cy="3696"/>
            </a:xfrm>
            <a:custGeom>
              <a:avLst/>
              <a:gdLst/>
              <a:ahLst/>
              <a:cxnLst/>
              <a:rect l="l" t="t" r="r" b="b"/>
              <a:pathLst>
                <a:path w="65" h="118" extrusionOk="0">
                  <a:moveTo>
                    <a:pt x="0" y="0"/>
                  </a:moveTo>
                  <a:lnTo>
                    <a:pt x="0" y="117"/>
                  </a:lnTo>
                  <a:lnTo>
                    <a:pt x="65" y="1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1514102" y="3664056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1527790" y="3664056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1540944" y="3664056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1555759" y="3681533"/>
              <a:ext cx="31" cy="5199"/>
            </a:xfrm>
            <a:custGeom>
              <a:avLst/>
              <a:gdLst/>
              <a:ahLst/>
              <a:cxnLst/>
              <a:rect l="l" t="t" r="r" b="b"/>
              <a:pathLst>
                <a:path w="1" h="166" extrusionOk="0">
                  <a:moveTo>
                    <a:pt x="1" y="0"/>
                  </a:moveTo>
                  <a:lnTo>
                    <a:pt x="1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1554757" y="3681533"/>
              <a:ext cx="2067" cy="5199"/>
            </a:xfrm>
            <a:custGeom>
              <a:avLst/>
              <a:gdLst/>
              <a:ahLst/>
              <a:cxnLst/>
              <a:rect l="l" t="t" r="r" b="b"/>
              <a:pathLst>
                <a:path w="66" h="166" extrusionOk="0">
                  <a:moveTo>
                    <a:pt x="0" y="0"/>
                  </a:moveTo>
                  <a:lnTo>
                    <a:pt x="0" y="166"/>
                  </a:lnTo>
                  <a:lnTo>
                    <a:pt x="65" y="16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1554757" y="3664056"/>
              <a:ext cx="2067" cy="9521"/>
            </a:xfrm>
            <a:custGeom>
              <a:avLst/>
              <a:gdLst/>
              <a:ahLst/>
              <a:cxnLst/>
              <a:rect l="l" t="t" r="r" b="b"/>
              <a:pathLst>
                <a:path w="66" h="304" extrusionOk="0">
                  <a:moveTo>
                    <a:pt x="0" y="0"/>
                  </a:moveTo>
                  <a:lnTo>
                    <a:pt x="0" y="303"/>
                  </a:lnTo>
                  <a:lnTo>
                    <a:pt x="65" y="30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1567912" y="3664056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1582601" y="3664056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1581599" y="3664056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1319348" y="3639219"/>
              <a:ext cx="272797" cy="24367"/>
            </a:xfrm>
            <a:custGeom>
              <a:avLst/>
              <a:gdLst/>
              <a:ahLst/>
              <a:cxnLst/>
              <a:rect l="l" t="t" r="r" b="b"/>
              <a:pathLst>
                <a:path w="8710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1318346" y="3638216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69"/>
                  </a:moveTo>
                  <a:lnTo>
                    <a:pt x="8709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8778" y="841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1425965" y="3639219"/>
              <a:ext cx="26371" cy="24367"/>
            </a:xfrm>
            <a:custGeom>
              <a:avLst/>
              <a:gdLst/>
              <a:ahLst/>
              <a:cxnLst/>
              <a:rect l="l" t="t" r="r" b="b"/>
              <a:pathLst>
                <a:path w="84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1424963" y="3638216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1" y="69"/>
                  </a:moveTo>
                  <a:lnTo>
                    <a:pt x="841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910" y="8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1453465" y="3639219"/>
              <a:ext cx="60667" cy="24367"/>
            </a:xfrm>
            <a:custGeom>
              <a:avLst/>
              <a:gdLst/>
              <a:ahLst/>
              <a:cxnLst/>
              <a:rect l="l" t="t" r="r" b="b"/>
              <a:pathLst>
                <a:path w="1937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37" y="77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1452306" y="3638216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9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06" y="84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524125" y="3639219"/>
              <a:ext cx="61168" cy="24367"/>
            </a:xfrm>
            <a:custGeom>
              <a:avLst/>
              <a:gdLst/>
              <a:ahLst/>
              <a:cxnLst/>
              <a:rect l="l" t="t" r="r" b="b"/>
              <a:pathLst>
                <a:path w="1953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1523091" y="3638216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3" y="69"/>
                  </a:moveTo>
                  <a:lnTo>
                    <a:pt x="1953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22" y="841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1506115" y="3639219"/>
              <a:ext cx="55499" cy="24367"/>
            </a:xfrm>
            <a:custGeom>
              <a:avLst/>
              <a:gdLst/>
              <a:ahLst/>
              <a:cxnLst/>
              <a:rect l="l" t="t" r="r" b="b"/>
              <a:pathLst>
                <a:path w="177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772" y="777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1505113" y="3638216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69"/>
                  </a:moveTo>
                  <a:lnTo>
                    <a:pt x="176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1836" y="84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1332002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1330999" y="36392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345814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344687" y="3639219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358969" y="3651371"/>
              <a:ext cx="31" cy="11682"/>
            </a:xfrm>
            <a:custGeom>
              <a:avLst/>
              <a:gdLst/>
              <a:ahLst/>
              <a:cxnLst/>
              <a:rect l="l" t="t" r="r" b="b"/>
              <a:pathLst>
                <a:path w="1" h="373" extrusionOk="0">
                  <a:moveTo>
                    <a:pt x="1" y="1"/>
                  </a:moveTo>
                  <a:lnTo>
                    <a:pt x="1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357842" y="3651371"/>
              <a:ext cx="2192" cy="11682"/>
            </a:xfrm>
            <a:custGeom>
              <a:avLst/>
              <a:gdLst/>
              <a:ahLst/>
              <a:cxnLst/>
              <a:rect l="l" t="t" r="r" b="b"/>
              <a:pathLst>
                <a:path w="70" h="373" extrusionOk="0">
                  <a:moveTo>
                    <a:pt x="1" y="1"/>
                  </a:moveTo>
                  <a:lnTo>
                    <a:pt x="1" y="373"/>
                  </a:lnTo>
                  <a:lnTo>
                    <a:pt x="69" y="37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358969" y="3639219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357842" y="3639219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372656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371654" y="3639219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385843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384809" y="36392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399624" y="3656195"/>
              <a:ext cx="31" cy="6859"/>
            </a:xfrm>
            <a:custGeom>
              <a:avLst/>
              <a:gdLst/>
              <a:ahLst/>
              <a:cxnLst/>
              <a:rect l="l" t="t" r="r" b="b"/>
              <a:pathLst>
                <a:path w="1" h="219" extrusionOk="0">
                  <a:moveTo>
                    <a:pt x="1" y="1"/>
                  </a:moveTo>
                  <a:lnTo>
                    <a:pt x="1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398496" y="3656195"/>
              <a:ext cx="2192" cy="6859"/>
            </a:xfrm>
            <a:custGeom>
              <a:avLst/>
              <a:gdLst/>
              <a:ahLst/>
              <a:cxnLst/>
              <a:rect l="l" t="t" r="r" b="b"/>
              <a:pathLst>
                <a:path w="70" h="219" extrusionOk="0">
                  <a:moveTo>
                    <a:pt x="0" y="1"/>
                  </a:moveTo>
                  <a:lnTo>
                    <a:pt x="0" y="219"/>
                  </a:lnTo>
                  <a:lnTo>
                    <a:pt x="69" y="21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399624" y="3639219"/>
              <a:ext cx="31" cy="10179"/>
            </a:xfrm>
            <a:custGeom>
              <a:avLst/>
              <a:gdLst/>
              <a:ahLst/>
              <a:cxnLst/>
              <a:rect l="l" t="t" r="r" b="b"/>
              <a:pathLst>
                <a:path w="1" h="325" extrusionOk="0">
                  <a:moveTo>
                    <a:pt x="1" y="1"/>
                  </a:moveTo>
                  <a:lnTo>
                    <a:pt x="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398496" y="3639219"/>
              <a:ext cx="2192" cy="10179"/>
            </a:xfrm>
            <a:custGeom>
              <a:avLst/>
              <a:gdLst/>
              <a:ahLst/>
              <a:cxnLst/>
              <a:rect l="l" t="t" r="r" b="b"/>
              <a:pathLst>
                <a:path w="70" h="325" extrusionOk="0">
                  <a:moveTo>
                    <a:pt x="0" y="1"/>
                  </a:moveTo>
                  <a:lnTo>
                    <a:pt x="0" y="324"/>
                  </a:lnTo>
                  <a:lnTo>
                    <a:pt x="69" y="32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412810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411651" y="36392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70" y="76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426466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425464" y="3639219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440153" y="3654535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439151" y="3654535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440153" y="365453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440153" y="365453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440153" y="3639219"/>
              <a:ext cx="31" cy="10179"/>
            </a:xfrm>
            <a:custGeom>
              <a:avLst/>
              <a:gdLst/>
              <a:ahLst/>
              <a:cxnLst/>
              <a:rect l="l" t="t" r="r" b="b"/>
              <a:pathLst>
                <a:path w="1" h="325" extrusionOk="0">
                  <a:moveTo>
                    <a:pt x="1" y="1"/>
                  </a:moveTo>
                  <a:lnTo>
                    <a:pt x="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439151" y="3639219"/>
              <a:ext cx="2161" cy="10179"/>
            </a:xfrm>
            <a:custGeom>
              <a:avLst/>
              <a:gdLst/>
              <a:ahLst/>
              <a:cxnLst/>
              <a:rect l="l" t="t" r="r" b="b"/>
              <a:pathLst>
                <a:path w="69" h="325" extrusionOk="0">
                  <a:moveTo>
                    <a:pt x="0" y="1"/>
                  </a:moveTo>
                  <a:lnTo>
                    <a:pt x="0" y="324"/>
                  </a:lnTo>
                  <a:lnTo>
                    <a:pt x="69" y="32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453465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452306" y="3639219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467121" y="3639219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466118" y="3639219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480307" y="364037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479273" y="364037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493963" y="3653031"/>
              <a:ext cx="31" cy="9020"/>
            </a:xfrm>
            <a:custGeom>
              <a:avLst/>
              <a:gdLst/>
              <a:ahLst/>
              <a:cxnLst/>
              <a:rect l="l" t="t" r="r" b="b"/>
              <a:pathLst>
                <a:path w="1" h="288" extrusionOk="0">
                  <a:moveTo>
                    <a:pt x="1" y="0"/>
                  </a:moveTo>
                  <a:lnTo>
                    <a:pt x="1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492961" y="3653031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0" y="0"/>
                  </a:moveTo>
                  <a:lnTo>
                    <a:pt x="0" y="288"/>
                  </a:lnTo>
                  <a:lnTo>
                    <a:pt x="69" y="2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493963" y="3640377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0"/>
                  </a:moveTo>
                  <a:lnTo>
                    <a:pt x="1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492961" y="3640377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0" y="0"/>
                  </a:moveTo>
                  <a:lnTo>
                    <a:pt x="0" y="117"/>
                  </a:lnTo>
                  <a:lnTo>
                    <a:pt x="69" y="11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506115" y="364037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519928" y="364037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533114" y="3640377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547804" y="3657729"/>
              <a:ext cx="31" cy="5324"/>
            </a:xfrm>
            <a:custGeom>
              <a:avLst/>
              <a:gdLst/>
              <a:ahLst/>
              <a:cxnLst/>
              <a:rect l="l" t="t" r="r" b="b"/>
              <a:pathLst>
                <a:path w="1" h="170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546770" y="3657729"/>
              <a:ext cx="2192" cy="5324"/>
            </a:xfrm>
            <a:custGeom>
              <a:avLst/>
              <a:gdLst/>
              <a:ahLst/>
              <a:cxnLst/>
              <a:rect l="l" t="t" r="r" b="b"/>
              <a:pathLst>
                <a:path w="70" h="170" extrusionOk="0">
                  <a:moveTo>
                    <a:pt x="1" y="0"/>
                  </a:moveTo>
                  <a:lnTo>
                    <a:pt x="1" y="170"/>
                  </a:lnTo>
                  <a:lnTo>
                    <a:pt x="69" y="17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546770" y="3640377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0"/>
                  </a:moveTo>
                  <a:lnTo>
                    <a:pt x="1" y="287"/>
                  </a:lnTo>
                  <a:lnTo>
                    <a:pt x="69" y="2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559956" y="3640377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574771" y="364037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573738" y="364037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314650" y="3616041"/>
              <a:ext cx="272797" cy="24367"/>
            </a:xfrm>
            <a:custGeom>
              <a:avLst/>
              <a:gdLst/>
              <a:ahLst/>
              <a:cxnLst/>
              <a:rect l="l" t="t" r="r" b="b"/>
              <a:pathLst>
                <a:path w="8710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710" y="777"/>
                  </a:lnTo>
                  <a:lnTo>
                    <a:pt x="8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313522" y="3615039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13" y="65"/>
                  </a:moveTo>
                  <a:lnTo>
                    <a:pt x="8713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421173" y="3616041"/>
              <a:ext cx="26497" cy="24367"/>
            </a:xfrm>
            <a:custGeom>
              <a:avLst/>
              <a:gdLst/>
              <a:ahLst/>
              <a:cxnLst/>
              <a:rect l="l" t="t" r="r" b="b"/>
              <a:pathLst>
                <a:path w="846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45" y="777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420139" y="3615039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2" y="65"/>
                  </a:moveTo>
                  <a:lnTo>
                    <a:pt x="842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910" y="842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448140" y="3616041"/>
              <a:ext cx="61199" cy="24367"/>
            </a:xfrm>
            <a:custGeom>
              <a:avLst/>
              <a:gdLst/>
              <a:ahLst/>
              <a:cxnLst/>
              <a:rect l="l" t="t" r="r" b="b"/>
              <a:pathLst>
                <a:path w="1954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447107" y="3615039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4" y="65"/>
                  </a:moveTo>
                  <a:lnTo>
                    <a:pt x="1954" y="773"/>
                  </a:lnTo>
                  <a:lnTo>
                    <a:pt x="66" y="773"/>
                  </a:lnTo>
                  <a:lnTo>
                    <a:pt x="66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519302" y="3616041"/>
              <a:ext cx="60823" cy="24367"/>
            </a:xfrm>
            <a:custGeom>
              <a:avLst/>
              <a:gdLst/>
              <a:ahLst/>
              <a:cxnLst/>
              <a:rect l="l" t="t" r="r" b="b"/>
              <a:pathLst>
                <a:path w="1942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41" y="777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518299" y="3615039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5"/>
                  </a:moveTo>
                  <a:lnTo>
                    <a:pt x="1937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05" y="842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500947" y="3616041"/>
              <a:ext cx="55342" cy="24367"/>
            </a:xfrm>
            <a:custGeom>
              <a:avLst/>
              <a:gdLst/>
              <a:ahLst/>
              <a:cxnLst/>
              <a:rect l="l" t="t" r="r" b="b"/>
              <a:pathLst>
                <a:path w="1767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767" y="777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499789" y="3615039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72" y="65"/>
                  </a:moveTo>
                  <a:lnTo>
                    <a:pt x="1772" y="773"/>
                  </a:lnTo>
                  <a:lnTo>
                    <a:pt x="70" y="773"/>
                  </a:lnTo>
                  <a:lnTo>
                    <a:pt x="70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1327335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326176" y="3616041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70" y="76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340490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339487" y="3616041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354177" y="3628726"/>
              <a:ext cx="31" cy="11150"/>
            </a:xfrm>
            <a:custGeom>
              <a:avLst/>
              <a:gdLst/>
              <a:ahLst/>
              <a:cxnLst/>
              <a:rect l="l" t="t" r="r" b="b"/>
              <a:pathLst>
                <a:path w="1" h="356" extrusionOk="0">
                  <a:moveTo>
                    <a:pt x="0" y="0"/>
                  </a:move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353175" y="3628726"/>
              <a:ext cx="2161" cy="11150"/>
            </a:xfrm>
            <a:custGeom>
              <a:avLst/>
              <a:gdLst/>
              <a:ahLst/>
              <a:cxnLst/>
              <a:rect l="l" t="t" r="r" b="b"/>
              <a:pathLst>
                <a:path w="69" h="356" extrusionOk="0">
                  <a:moveTo>
                    <a:pt x="0" y="0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354177" y="3616041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1"/>
                  </a:moveTo>
                  <a:lnTo>
                    <a:pt x="0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353175" y="3616041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367332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366330" y="3616041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381144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380017" y="3616041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394832" y="3632892"/>
              <a:ext cx="31" cy="6984"/>
            </a:xfrm>
            <a:custGeom>
              <a:avLst/>
              <a:gdLst/>
              <a:ahLst/>
              <a:cxnLst/>
              <a:rect l="l" t="t" r="r" b="b"/>
              <a:pathLst>
                <a:path w="1" h="223" extrusionOk="0">
                  <a:moveTo>
                    <a:pt x="0" y="1"/>
                  </a:move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393798" y="3632892"/>
              <a:ext cx="2067" cy="6984"/>
            </a:xfrm>
            <a:custGeom>
              <a:avLst/>
              <a:gdLst/>
              <a:ahLst/>
              <a:cxnLst/>
              <a:rect l="l" t="t" r="r" b="b"/>
              <a:pathLst>
                <a:path w="66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5" y="2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394832" y="3616041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393798" y="3616041"/>
              <a:ext cx="2067" cy="10054"/>
            </a:xfrm>
            <a:custGeom>
              <a:avLst/>
              <a:gdLst/>
              <a:ahLst/>
              <a:cxnLst/>
              <a:rect l="l" t="t" r="r" b="b"/>
              <a:pathLst>
                <a:path w="66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5" y="32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407987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406984" y="3616041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421799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420640" y="3616041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70" y="76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434954" y="3631388"/>
              <a:ext cx="31" cy="8488"/>
            </a:xfrm>
            <a:custGeom>
              <a:avLst/>
              <a:gdLst/>
              <a:ahLst/>
              <a:cxnLst/>
              <a:rect l="l" t="t" r="r" b="b"/>
              <a:pathLst>
                <a:path w="1" h="271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433826" y="3631388"/>
              <a:ext cx="2192" cy="8488"/>
            </a:xfrm>
            <a:custGeom>
              <a:avLst/>
              <a:gdLst/>
              <a:ahLst/>
              <a:cxnLst/>
              <a:rect l="l" t="t" r="r" b="b"/>
              <a:pathLst>
                <a:path w="70" h="271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434954" y="363138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434954" y="363138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1434954" y="3616041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1433826" y="3616041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1448641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1"/>
                  </a:moveTo>
                  <a:lnTo>
                    <a:pt x="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1447639" y="3616041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1"/>
                  </a:moveTo>
                  <a:lnTo>
                    <a:pt x="0" y="761"/>
                  </a:lnTo>
                  <a:lnTo>
                    <a:pt x="65" y="76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1461796" y="3616041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1"/>
                  </a:moveTo>
                  <a:lnTo>
                    <a:pt x="1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1460794" y="3616041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1"/>
                  </a:moveTo>
                  <a:lnTo>
                    <a:pt x="1" y="761"/>
                  </a:lnTo>
                  <a:lnTo>
                    <a:pt x="69" y="7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1475609" y="3617075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1474481" y="3617075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1488795" y="3630355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1"/>
                  </a:moveTo>
                  <a:lnTo>
                    <a:pt x="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1487636" y="3630355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1"/>
                  </a:moveTo>
                  <a:lnTo>
                    <a:pt x="1" y="268"/>
                  </a:lnTo>
                  <a:lnTo>
                    <a:pt x="69" y="26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488795" y="3617075"/>
              <a:ext cx="31" cy="3821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0" y="0"/>
                  </a:moveTo>
                  <a:lnTo>
                    <a:pt x="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1487636" y="3617075"/>
              <a:ext cx="2192" cy="3821"/>
            </a:xfrm>
            <a:custGeom>
              <a:avLst/>
              <a:gdLst/>
              <a:ahLst/>
              <a:cxnLst/>
              <a:rect l="l" t="t" r="r" b="b"/>
              <a:pathLst>
                <a:path w="70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9" y="1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1501449" y="3617075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1514603" y="3617075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1528291" y="3617075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543106" y="3634552"/>
              <a:ext cx="31" cy="5324"/>
            </a:xfrm>
            <a:custGeom>
              <a:avLst/>
              <a:gdLst/>
              <a:ahLst/>
              <a:cxnLst/>
              <a:rect l="l" t="t" r="r" b="b"/>
              <a:pathLst>
                <a:path w="1" h="170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1542103" y="3634552"/>
              <a:ext cx="2036" cy="5324"/>
            </a:xfrm>
            <a:custGeom>
              <a:avLst/>
              <a:gdLst/>
              <a:ahLst/>
              <a:cxnLst/>
              <a:rect l="l" t="t" r="r" b="b"/>
              <a:pathLst>
                <a:path w="65" h="170" extrusionOk="0">
                  <a:moveTo>
                    <a:pt x="0" y="0"/>
                  </a:moveTo>
                  <a:lnTo>
                    <a:pt x="0" y="170"/>
                  </a:lnTo>
                  <a:lnTo>
                    <a:pt x="65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1542103" y="3617075"/>
              <a:ext cx="2036" cy="9020"/>
            </a:xfrm>
            <a:custGeom>
              <a:avLst/>
              <a:gdLst/>
              <a:ahLst/>
              <a:cxnLst/>
              <a:rect l="l" t="t" r="r" b="b"/>
              <a:pathLst>
                <a:path w="65" h="288" extrusionOk="0">
                  <a:moveTo>
                    <a:pt x="0" y="0"/>
                  </a:moveTo>
                  <a:lnTo>
                    <a:pt x="0" y="287"/>
                  </a:lnTo>
                  <a:lnTo>
                    <a:pt x="65" y="2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1555258" y="3617075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1569948" y="3617075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0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568945" y="3617075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313021" y="3592895"/>
              <a:ext cx="272766" cy="24210"/>
            </a:xfrm>
            <a:custGeom>
              <a:avLst/>
              <a:gdLst/>
              <a:ahLst/>
              <a:cxnLst/>
              <a:rect l="l" t="t" r="r" b="b"/>
              <a:pathLst>
                <a:path w="8709" h="773" extrusionOk="0">
                  <a:moveTo>
                    <a:pt x="0" y="0"/>
                  </a:moveTo>
                  <a:lnTo>
                    <a:pt x="0" y="772"/>
                  </a:lnTo>
                  <a:lnTo>
                    <a:pt x="8709" y="772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1312019" y="3591736"/>
              <a:ext cx="274927" cy="26497"/>
            </a:xfrm>
            <a:custGeom>
              <a:avLst/>
              <a:gdLst/>
              <a:ahLst/>
              <a:cxnLst/>
              <a:rect l="l" t="t" r="r" b="b"/>
              <a:pathLst>
                <a:path w="8778" h="846" extrusionOk="0">
                  <a:moveTo>
                    <a:pt x="8709" y="69"/>
                  </a:moveTo>
                  <a:lnTo>
                    <a:pt x="8709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846"/>
                  </a:lnTo>
                  <a:lnTo>
                    <a:pt x="8777" y="846"/>
                  </a:lnTo>
                  <a:lnTo>
                    <a:pt x="877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1419638" y="3592895"/>
              <a:ext cx="26371" cy="24210"/>
            </a:xfrm>
            <a:custGeom>
              <a:avLst/>
              <a:gdLst/>
              <a:ahLst/>
              <a:cxnLst/>
              <a:rect l="l" t="t" r="r" b="b"/>
              <a:pathLst>
                <a:path w="842" h="773" extrusionOk="0">
                  <a:moveTo>
                    <a:pt x="1" y="0"/>
                  </a:moveTo>
                  <a:lnTo>
                    <a:pt x="1" y="772"/>
                  </a:lnTo>
                  <a:lnTo>
                    <a:pt x="842" y="772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418636" y="3591736"/>
              <a:ext cx="28501" cy="26497"/>
            </a:xfrm>
            <a:custGeom>
              <a:avLst/>
              <a:gdLst/>
              <a:ahLst/>
              <a:cxnLst/>
              <a:rect l="l" t="t" r="r" b="b"/>
              <a:pathLst>
                <a:path w="910" h="846" extrusionOk="0">
                  <a:moveTo>
                    <a:pt x="841" y="69"/>
                  </a:moveTo>
                  <a:lnTo>
                    <a:pt x="841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1"/>
                  </a:moveTo>
                  <a:lnTo>
                    <a:pt x="0" y="846"/>
                  </a:lnTo>
                  <a:lnTo>
                    <a:pt x="910" y="84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1447107" y="3592895"/>
              <a:ext cx="60698" cy="24210"/>
            </a:xfrm>
            <a:custGeom>
              <a:avLst/>
              <a:gdLst/>
              <a:ahLst/>
              <a:cxnLst/>
              <a:rect l="l" t="t" r="r" b="b"/>
              <a:pathLst>
                <a:path w="1938" h="773" extrusionOk="0">
                  <a:moveTo>
                    <a:pt x="1" y="0"/>
                  </a:moveTo>
                  <a:lnTo>
                    <a:pt x="1" y="772"/>
                  </a:lnTo>
                  <a:lnTo>
                    <a:pt x="1937" y="77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1445979" y="3591736"/>
              <a:ext cx="62828" cy="26497"/>
            </a:xfrm>
            <a:custGeom>
              <a:avLst/>
              <a:gdLst/>
              <a:ahLst/>
              <a:cxnLst/>
              <a:rect l="l" t="t" r="r" b="b"/>
              <a:pathLst>
                <a:path w="2006" h="846" extrusionOk="0">
                  <a:moveTo>
                    <a:pt x="1937" y="69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2006" y="846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1517767" y="3592895"/>
              <a:ext cx="61199" cy="24210"/>
            </a:xfrm>
            <a:custGeom>
              <a:avLst/>
              <a:gdLst/>
              <a:ahLst/>
              <a:cxnLst/>
              <a:rect l="l" t="t" r="r" b="b"/>
              <a:pathLst>
                <a:path w="1954" h="773" extrusionOk="0">
                  <a:moveTo>
                    <a:pt x="1" y="0"/>
                  </a:moveTo>
                  <a:lnTo>
                    <a:pt x="1" y="772"/>
                  </a:lnTo>
                  <a:lnTo>
                    <a:pt x="1954" y="772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516765" y="3591736"/>
              <a:ext cx="63360" cy="26497"/>
            </a:xfrm>
            <a:custGeom>
              <a:avLst/>
              <a:gdLst/>
              <a:ahLst/>
              <a:cxnLst/>
              <a:rect l="l" t="t" r="r" b="b"/>
              <a:pathLst>
                <a:path w="2023" h="846" extrusionOk="0">
                  <a:moveTo>
                    <a:pt x="1953" y="69"/>
                  </a:moveTo>
                  <a:lnTo>
                    <a:pt x="1953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1" y="1"/>
                  </a:moveTo>
                  <a:lnTo>
                    <a:pt x="1" y="846"/>
                  </a:lnTo>
                  <a:lnTo>
                    <a:pt x="2022" y="846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1499789" y="3592895"/>
              <a:ext cx="54998" cy="24210"/>
            </a:xfrm>
            <a:custGeom>
              <a:avLst/>
              <a:gdLst/>
              <a:ahLst/>
              <a:cxnLst/>
              <a:rect l="l" t="t" r="r" b="b"/>
              <a:pathLst>
                <a:path w="1756" h="773" extrusionOk="0">
                  <a:moveTo>
                    <a:pt x="1" y="0"/>
                  </a:moveTo>
                  <a:lnTo>
                    <a:pt x="1" y="772"/>
                  </a:lnTo>
                  <a:lnTo>
                    <a:pt x="1755" y="772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1498786" y="3591736"/>
              <a:ext cx="57002" cy="26497"/>
            </a:xfrm>
            <a:custGeom>
              <a:avLst/>
              <a:gdLst/>
              <a:ahLst/>
              <a:cxnLst/>
              <a:rect l="l" t="t" r="r" b="b"/>
              <a:pathLst>
                <a:path w="1820" h="846" extrusionOk="0">
                  <a:moveTo>
                    <a:pt x="1751" y="69"/>
                  </a:moveTo>
                  <a:lnTo>
                    <a:pt x="1751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846"/>
                  </a:lnTo>
                  <a:lnTo>
                    <a:pt x="1820" y="846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1325675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324673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0" y="0"/>
                  </a:moveTo>
                  <a:lnTo>
                    <a:pt x="0" y="756"/>
                  </a:lnTo>
                  <a:lnTo>
                    <a:pt x="69" y="7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338861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1337827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6"/>
                  </a:lnTo>
                  <a:lnTo>
                    <a:pt x="70" y="7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1352642" y="3605548"/>
              <a:ext cx="31" cy="11056"/>
            </a:xfrm>
            <a:custGeom>
              <a:avLst/>
              <a:gdLst/>
              <a:ahLst/>
              <a:cxnLst/>
              <a:rect l="l" t="t" r="r" b="b"/>
              <a:pathLst>
                <a:path w="1" h="353" extrusionOk="0">
                  <a:moveTo>
                    <a:pt x="1" y="0"/>
                  </a:moveTo>
                  <a:lnTo>
                    <a:pt x="1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351515" y="3605548"/>
              <a:ext cx="2192" cy="11056"/>
            </a:xfrm>
            <a:custGeom>
              <a:avLst/>
              <a:gdLst/>
              <a:ahLst/>
              <a:cxnLst/>
              <a:rect l="l" t="t" r="r" b="b"/>
              <a:pathLst>
                <a:path w="70" h="353" extrusionOk="0">
                  <a:moveTo>
                    <a:pt x="0" y="0"/>
                  </a:moveTo>
                  <a:lnTo>
                    <a:pt x="0" y="352"/>
                  </a:lnTo>
                  <a:lnTo>
                    <a:pt x="69" y="35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1352642" y="3592895"/>
              <a:ext cx="31" cy="8362"/>
            </a:xfrm>
            <a:custGeom>
              <a:avLst/>
              <a:gdLst/>
              <a:ahLst/>
              <a:cxnLst/>
              <a:rect l="l" t="t" r="r" b="b"/>
              <a:pathLst>
                <a:path w="1" h="267" extrusionOk="0">
                  <a:moveTo>
                    <a:pt x="1" y="0"/>
                  </a:moveTo>
                  <a:lnTo>
                    <a:pt x="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351515" y="3592895"/>
              <a:ext cx="2192" cy="8362"/>
            </a:xfrm>
            <a:custGeom>
              <a:avLst/>
              <a:gdLst/>
              <a:ahLst/>
              <a:cxnLst/>
              <a:rect l="l" t="t" r="r" b="b"/>
              <a:pathLst>
                <a:path w="7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69" y="2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1366330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365327" y="3592895"/>
              <a:ext cx="2036" cy="23709"/>
            </a:xfrm>
            <a:custGeom>
              <a:avLst/>
              <a:gdLst/>
              <a:ahLst/>
              <a:cxnLst/>
              <a:rect l="l" t="t" r="r" b="b"/>
              <a:pathLst>
                <a:path w="65" h="757" extrusionOk="0">
                  <a:moveTo>
                    <a:pt x="0" y="0"/>
                  </a:moveTo>
                  <a:lnTo>
                    <a:pt x="0" y="756"/>
                  </a:lnTo>
                  <a:lnTo>
                    <a:pt x="65" y="7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1379484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1378482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6"/>
                  </a:lnTo>
                  <a:lnTo>
                    <a:pt x="69" y="7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1393297" y="3610215"/>
              <a:ext cx="31" cy="6389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1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1392169" y="3610215"/>
              <a:ext cx="2161" cy="6389"/>
            </a:xfrm>
            <a:custGeom>
              <a:avLst/>
              <a:gdLst/>
              <a:ahLst/>
              <a:cxnLst/>
              <a:rect l="l" t="t" r="r" b="b"/>
              <a:pathLst>
                <a:path w="69" h="204" extrusionOk="0">
                  <a:moveTo>
                    <a:pt x="0" y="1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1393297" y="3592895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1" y="0"/>
                  </a:moveTo>
                  <a:lnTo>
                    <a:pt x="1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1392169" y="3592895"/>
              <a:ext cx="2161" cy="10022"/>
            </a:xfrm>
            <a:custGeom>
              <a:avLst/>
              <a:gdLst/>
              <a:ahLst/>
              <a:cxnLst/>
              <a:rect l="l" t="t" r="r" b="b"/>
              <a:pathLst>
                <a:path w="69" h="320" extrusionOk="0">
                  <a:moveTo>
                    <a:pt x="0" y="0"/>
                  </a:moveTo>
                  <a:lnTo>
                    <a:pt x="0" y="319"/>
                  </a:lnTo>
                  <a:lnTo>
                    <a:pt x="69" y="3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1406483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405324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6"/>
                  </a:lnTo>
                  <a:lnTo>
                    <a:pt x="69" y="7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1420139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1419137" y="3592895"/>
              <a:ext cx="2067" cy="23709"/>
            </a:xfrm>
            <a:custGeom>
              <a:avLst/>
              <a:gdLst/>
              <a:ahLst/>
              <a:cxnLst/>
              <a:rect l="l" t="t" r="r" b="b"/>
              <a:pathLst>
                <a:path w="66" h="757" extrusionOk="0">
                  <a:moveTo>
                    <a:pt x="0" y="0"/>
                  </a:moveTo>
                  <a:lnTo>
                    <a:pt x="0" y="756"/>
                  </a:lnTo>
                  <a:lnTo>
                    <a:pt x="65" y="7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1433325" y="3608211"/>
              <a:ext cx="31" cy="8394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0" y="0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432292" y="3608211"/>
              <a:ext cx="2192" cy="8394"/>
            </a:xfrm>
            <a:custGeom>
              <a:avLst/>
              <a:gdLst/>
              <a:ahLst/>
              <a:cxnLst/>
              <a:rect l="l" t="t" r="r" b="b"/>
              <a:pathLst>
                <a:path w="70" h="268" extrusionOk="0">
                  <a:moveTo>
                    <a:pt x="1" y="0"/>
                  </a:moveTo>
                  <a:lnTo>
                    <a:pt x="1" y="267"/>
                  </a:lnTo>
                  <a:lnTo>
                    <a:pt x="70" y="26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1433325" y="3608211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1433325" y="3608211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1433325" y="3592895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0"/>
                  </a:moveTo>
                  <a:lnTo>
                    <a:pt x="0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432292" y="3592895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0"/>
                  </a:moveTo>
                  <a:lnTo>
                    <a:pt x="1" y="319"/>
                  </a:lnTo>
                  <a:lnTo>
                    <a:pt x="70" y="31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1447107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1" y="0"/>
                  </a:moveTo>
                  <a:lnTo>
                    <a:pt x="1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1445979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6"/>
                  </a:lnTo>
                  <a:lnTo>
                    <a:pt x="69" y="7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1460293" y="3592895"/>
              <a:ext cx="31" cy="23709"/>
            </a:xfrm>
            <a:custGeom>
              <a:avLst/>
              <a:gdLst/>
              <a:ahLst/>
              <a:cxnLst/>
              <a:rect l="l" t="t" r="r" b="b"/>
              <a:pathLst>
                <a:path w="1" h="757" extrusionOk="0">
                  <a:moveTo>
                    <a:pt x="0" y="0"/>
                  </a:moveTo>
                  <a:lnTo>
                    <a:pt x="0" y="7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459134" y="3592895"/>
              <a:ext cx="2192" cy="23709"/>
            </a:xfrm>
            <a:custGeom>
              <a:avLst/>
              <a:gdLst/>
              <a:ahLst/>
              <a:cxnLst/>
              <a:rect l="l" t="t" r="r" b="b"/>
              <a:pathLst>
                <a:path w="70" h="757" extrusionOk="0">
                  <a:moveTo>
                    <a:pt x="1" y="0"/>
                  </a:moveTo>
                  <a:lnTo>
                    <a:pt x="1" y="756"/>
                  </a:lnTo>
                  <a:lnTo>
                    <a:pt x="70" y="7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473980" y="359389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472946" y="359389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487636" y="3607052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486634" y="3607052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487636" y="3593897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0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486634" y="3593897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0" y="0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499789" y="359389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513601" y="359389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526756" y="359389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1541446" y="3611374"/>
              <a:ext cx="31" cy="5230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540443" y="3611374"/>
              <a:ext cx="2192" cy="5230"/>
            </a:xfrm>
            <a:custGeom>
              <a:avLst/>
              <a:gdLst/>
              <a:ahLst/>
              <a:cxnLst/>
              <a:rect l="l" t="t" r="r" b="b"/>
              <a:pathLst>
                <a:path w="70" h="167" extrusionOk="0">
                  <a:moveTo>
                    <a:pt x="1" y="0"/>
                  </a:moveTo>
                  <a:lnTo>
                    <a:pt x="1" y="166"/>
                  </a:lnTo>
                  <a:lnTo>
                    <a:pt x="69" y="16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540443" y="3593897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0"/>
                  </a:moveTo>
                  <a:lnTo>
                    <a:pt x="1" y="287"/>
                  </a:lnTo>
                  <a:lnTo>
                    <a:pt x="69" y="2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553629" y="3593897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568444" y="359389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567411" y="359389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321008" y="3569592"/>
              <a:ext cx="272766" cy="24336"/>
            </a:xfrm>
            <a:custGeom>
              <a:avLst/>
              <a:gdLst/>
              <a:ahLst/>
              <a:cxnLst/>
              <a:rect l="l" t="t" r="r" b="b"/>
              <a:pathLst>
                <a:path w="8709" h="777" extrusionOk="0">
                  <a:moveTo>
                    <a:pt x="0" y="0"/>
                  </a:moveTo>
                  <a:lnTo>
                    <a:pt x="0" y="776"/>
                  </a:lnTo>
                  <a:lnTo>
                    <a:pt x="8709" y="776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319849" y="3568558"/>
              <a:ext cx="274958" cy="26371"/>
            </a:xfrm>
            <a:custGeom>
              <a:avLst/>
              <a:gdLst/>
              <a:ahLst/>
              <a:cxnLst/>
              <a:rect l="l" t="t" r="r" b="b"/>
              <a:pathLst>
                <a:path w="8779" h="842" extrusionOk="0">
                  <a:moveTo>
                    <a:pt x="8713" y="70"/>
                  </a:moveTo>
                  <a:lnTo>
                    <a:pt x="8713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427500" y="3569592"/>
              <a:ext cx="26497" cy="24336"/>
            </a:xfrm>
            <a:custGeom>
              <a:avLst/>
              <a:gdLst/>
              <a:ahLst/>
              <a:cxnLst/>
              <a:rect l="l" t="t" r="r" b="b"/>
              <a:pathLst>
                <a:path w="846" h="777" extrusionOk="0">
                  <a:moveTo>
                    <a:pt x="0" y="0"/>
                  </a:moveTo>
                  <a:lnTo>
                    <a:pt x="0" y="776"/>
                  </a:lnTo>
                  <a:lnTo>
                    <a:pt x="845" y="776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426466" y="3568558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2" y="70"/>
                  </a:moveTo>
                  <a:lnTo>
                    <a:pt x="842" y="777"/>
                  </a:lnTo>
                  <a:lnTo>
                    <a:pt x="70" y="777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911" y="842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454467" y="3569592"/>
              <a:ext cx="61199" cy="24336"/>
            </a:xfrm>
            <a:custGeom>
              <a:avLst/>
              <a:gdLst/>
              <a:ahLst/>
              <a:cxnLst/>
              <a:rect l="l" t="t" r="r" b="b"/>
              <a:pathLst>
                <a:path w="1954" h="777" extrusionOk="0">
                  <a:moveTo>
                    <a:pt x="0" y="0"/>
                  </a:moveTo>
                  <a:lnTo>
                    <a:pt x="0" y="776"/>
                  </a:lnTo>
                  <a:lnTo>
                    <a:pt x="1953" y="7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453465" y="3568558"/>
              <a:ext cx="63329" cy="26371"/>
            </a:xfrm>
            <a:custGeom>
              <a:avLst/>
              <a:gdLst/>
              <a:ahLst/>
              <a:cxnLst/>
              <a:rect l="l" t="t" r="r" b="b"/>
              <a:pathLst>
                <a:path w="2022" h="842" extrusionOk="0">
                  <a:moveTo>
                    <a:pt x="1953" y="70"/>
                  </a:moveTo>
                  <a:lnTo>
                    <a:pt x="1953" y="777"/>
                  </a:lnTo>
                  <a:lnTo>
                    <a:pt x="65" y="777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525628" y="3569592"/>
              <a:ext cx="60823" cy="24336"/>
            </a:xfrm>
            <a:custGeom>
              <a:avLst/>
              <a:gdLst/>
              <a:ahLst/>
              <a:cxnLst/>
              <a:rect l="l" t="t" r="r" b="b"/>
              <a:pathLst>
                <a:path w="1942" h="777" extrusionOk="0">
                  <a:moveTo>
                    <a:pt x="1" y="0"/>
                  </a:moveTo>
                  <a:lnTo>
                    <a:pt x="1" y="776"/>
                  </a:lnTo>
                  <a:lnTo>
                    <a:pt x="1941" y="776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524626" y="3568558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70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1507274" y="3569592"/>
              <a:ext cx="55374" cy="24336"/>
            </a:xfrm>
            <a:custGeom>
              <a:avLst/>
              <a:gdLst/>
              <a:ahLst/>
              <a:cxnLst/>
              <a:rect l="l" t="t" r="r" b="b"/>
              <a:pathLst>
                <a:path w="1768" h="777" extrusionOk="0">
                  <a:moveTo>
                    <a:pt x="0" y="0"/>
                  </a:moveTo>
                  <a:lnTo>
                    <a:pt x="0" y="776"/>
                  </a:lnTo>
                  <a:lnTo>
                    <a:pt x="1767" y="776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506115" y="3568558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72" y="70"/>
                  </a:moveTo>
                  <a:lnTo>
                    <a:pt x="1772" y="777"/>
                  </a:lnTo>
                  <a:lnTo>
                    <a:pt x="70" y="777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1333662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1332534" y="3569592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1346817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345814" y="3569592"/>
              <a:ext cx="2067" cy="23835"/>
            </a:xfrm>
            <a:custGeom>
              <a:avLst/>
              <a:gdLst/>
              <a:ahLst/>
              <a:cxnLst/>
              <a:rect l="l" t="t" r="r" b="b"/>
              <a:pathLst>
                <a:path w="66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360504" y="3582246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1" y="0"/>
                  </a:moveTo>
                  <a:lnTo>
                    <a:pt x="1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359502" y="3582246"/>
              <a:ext cx="2161" cy="11181"/>
            </a:xfrm>
            <a:custGeom>
              <a:avLst/>
              <a:gdLst/>
              <a:ahLst/>
              <a:cxnLst/>
              <a:rect l="l" t="t" r="r" b="b"/>
              <a:pathLst>
                <a:path w="69" h="357" extrusionOk="0">
                  <a:moveTo>
                    <a:pt x="0" y="0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360504" y="3569592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1359502" y="3569592"/>
              <a:ext cx="2161" cy="8519"/>
            </a:xfrm>
            <a:custGeom>
              <a:avLst/>
              <a:gdLst/>
              <a:ahLst/>
              <a:cxnLst/>
              <a:rect l="l" t="t" r="r" b="b"/>
              <a:pathLst>
                <a:path w="69" h="272" extrusionOk="0">
                  <a:moveTo>
                    <a:pt x="0" y="0"/>
                  </a:moveTo>
                  <a:lnTo>
                    <a:pt x="0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373659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372656" y="356959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387471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386344" y="356959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401159" y="3587069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0"/>
                  </a:move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1400125" y="3587069"/>
              <a:ext cx="2067" cy="6358"/>
            </a:xfrm>
            <a:custGeom>
              <a:avLst/>
              <a:gdLst/>
              <a:ahLst/>
              <a:cxnLst/>
              <a:rect l="l" t="t" r="r" b="b"/>
              <a:pathLst>
                <a:path w="66" h="203" extrusionOk="0">
                  <a:moveTo>
                    <a:pt x="1" y="0"/>
                  </a:moveTo>
                  <a:lnTo>
                    <a:pt x="1" y="202"/>
                  </a:lnTo>
                  <a:lnTo>
                    <a:pt x="66" y="20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1401159" y="3569592"/>
              <a:ext cx="31" cy="10148"/>
            </a:xfrm>
            <a:custGeom>
              <a:avLst/>
              <a:gdLst/>
              <a:ahLst/>
              <a:cxnLst/>
              <a:rect l="l" t="t" r="r" b="b"/>
              <a:pathLst>
                <a:path w="1" h="324" extrusionOk="0">
                  <a:moveTo>
                    <a:pt x="0" y="0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1400125" y="3569592"/>
              <a:ext cx="2067" cy="10148"/>
            </a:xfrm>
            <a:custGeom>
              <a:avLst/>
              <a:gdLst/>
              <a:ahLst/>
              <a:cxnLst/>
              <a:rect l="l" t="t" r="r" b="b"/>
              <a:pathLst>
                <a:path w="66" h="324" extrusionOk="0">
                  <a:moveTo>
                    <a:pt x="1" y="0"/>
                  </a:moveTo>
                  <a:lnTo>
                    <a:pt x="1" y="324"/>
                  </a:lnTo>
                  <a:lnTo>
                    <a:pt x="66" y="32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414313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413311" y="356959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428126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426998" y="3569592"/>
              <a:ext cx="2161" cy="23835"/>
            </a:xfrm>
            <a:custGeom>
              <a:avLst/>
              <a:gdLst/>
              <a:ahLst/>
              <a:cxnLst/>
              <a:rect l="l" t="t" r="r" b="b"/>
              <a:pathLst>
                <a:path w="6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441281" y="3584908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0"/>
                  </a:moveTo>
                  <a:lnTo>
                    <a:pt x="1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440153" y="3584908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69" y="2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441281" y="358490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441281" y="358490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441281" y="3569592"/>
              <a:ext cx="31" cy="10148"/>
            </a:xfrm>
            <a:custGeom>
              <a:avLst/>
              <a:gdLst/>
              <a:ahLst/>
              <a:cxnLst/>
              <a:rect l="l" t="t" r="r" b="b"/>
              <a:pathLst>
                <a:path w="1" h="324" extrusionOk="0">
                  <a:moveTo>
                    <a:pt x="1" y="0"/>
                  </a:moveTo>
                  <a:lnTo>
                    <a:pt x="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440153" y="3569592"/>
              <a:ext cx="2192" cy="10148"/>
            </a:xfrm>
            <a:custGeom>
              <a:avLst/>
              <a:gdLst/>
              <a:ahLst/>
              <a:cxnLst/>
              <a:rect l="l" t="t" r="r" b="b"/>
              <a:pathLst>
                <a:path w="70" h="324" extrusionOk="0">
                  <a:moveTo>
                    <a:pt x="1" y="0"/>
                  </a:moveTo>
                  <a:lnTo>
                    <a:pt x="1" y="324"/>
                  </a:lnTo>
                  <a:lnTo>
                    <a:pt x="69" y="32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1454968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1" y="0"/>
                  </a:moveTo>
                  <a:lnTo>
                    <a:pt x="1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453966" y="3569592"/>
              <a:ext cx="2036" cy="23835"/>
            </a:xfrm>
            <a:custGeom>
              <a:avLst/>
              <a:gdLst/>
              <a:ahLst/>
              <a:cxnLst/>
              <a:rect l="l" t="t" r="r" b="b"/>
              <a:pathLst>
                <a:path w="65" h="761" extrusionOk="0">
                  <a:moveTo>
                    <a:pt x="0" y="0"/>
                  </a:moveTo>
                  <a:lnTo>
                    <a:pt x="0" y="760"/>
                  </a:lnTo>
                  <a:lnTo>
                    <a:pt x="65" y="76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468154" y="3569592"/>
              <a:ext cx="31" cy="23835"/>
            </a:xfrm>
            <a:custGeom>
              <a:avLst/>
              <a:gdLst/>
              <a:ahLst/>
              <a:cxnLst/>
              <a:rect l="l" t="t" r="r" b="b"/>
              <a:pathLst>
                <a:path w="1" h="761" extrusionOk="0">
                  <a:moveTo>
                    <a:pt x="0" y="0"/>
                  </a:moveTo>
                  <a:lnTo>
                    <a:pt x="0" y="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467121" y="3569592"/>
              <a:ext cx="2192" cy="23835"/>
            </a:xfrm>
            <a:custGeom>
              <a:avLst/>
              <a:gdLst/>
              <a:ahLst/>
              <a:cxnLst/>
              <a:rect l="l" t="t" r="r" b="b"/>
              <a:pathLst>
                <a:path w="70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9" y="76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1481936" y="3570719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480808" y="3570719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495122" y="3583874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1"/>
                  </a:moveTo>
                  <a:lnTo>
                    <a:pt x="0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1493963" y="3583874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2"/>
                  </a:lnTo>
                  <a:lnTo>
                    <a:pt x="70" y="27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1495122" y="3570719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0" y="1"/>
                  </a:move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1493963" y="3570719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1" y="1"/>
                  </a:moveTo>
                  <a:lnTo>
                    <a:pt x="1" y="118"/>
                  </a:lnTo>
                  <a:lnTo>
                    <a:pt x="70" y="1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1507775" y="3570719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520930" y="3570719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534618" y="3570719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549432" y="3588071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548430" y="3588071"/>
              <a:ext cx="2036" cy="5356"/>
            </a:xfrm>
            <a:custGeom>
              <a:avLst/>
              <a:gdLst/>
              <a:ahLst/>
              <a:cxnLst/>
              <a:rect l="l" t="t" r="r" b="b"/>
              <a:pathLst>
                <a:path w="65" h="171" extrusionOk="0">
                  <a:moveTo>
                    <a:pt x="0" y="0"/>
                  </a:moveTo>
                  <a:lnTo>
                    <a:pt x="0" y="170"/>
                  </a:lnTo>
                  <a:lnTo>
                    <a:pt x="65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1548430" y="3570719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1"/>
                  </a:moveTo>
                  <a:lnTo>
                    <a:pt x="0" y="304"/>
                  </a:lnTo>
                  <a:lnTo>
                    <a:pt x="65" y="30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1561585" y="3570719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576275" y="3570719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1575272" y="3570719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333161" y="3546414"/>
              <a:ext cx="272766" cy="24336"/>
            </a:xfrm>
            <a:custGeom>
              <a:avLst/>
              <a:gdLst/>
              <a:ahLst/>
              <a:cxnLst/>
              <a:rect l="l" t="t" r="r" b="b"/>
              <a:pathLst>
                <a:path w="8709" h="777" extrusionOk="0">
                  <a:moveTo>
                    <a:pt x="0" y="0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332002" y="3545381"/>
              <a:ext cx="274958" cy="26371"/>
            </a:xfrm>
            <a:custGeom>
              <a:avLst/>
              <a:gdLst/>
              <a:ahLst/>
              <a:cxnLst/>
              <a:rect l="l" t="t" r="r" b="b"/>
              <a:pathLst>
                <a:path w="8779" h="842" extrusionOk="0">
                  <a:moveTo>
                    <a:pt x="8709" y="66"/>
                  </a:moveTo>
                  <a:lnTo>
                    <a:pt x="8709" y="773"/>
                  </a:lnTo>
                  <a:lnTo>
                    <a:pt x="70" y="773"/>
                  </a:lnTo>
                  <a:lnTo>
                    <a:pt x="70" y="66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8778" y="842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439652" y="3546414"/>
              <a:ext cx="26998" cy="24336"/>
            </a:xfrm>
            <a:custGeom>
              <a:avLst/>
              <a:gdLst/>
              <a:ahLst/>
              <a:cxnLst/>
              <a:rect l="l" t="t" r="r" b="b"/>
              <a:pathLst>
                <a:path w="862" h="777" extrusionOk="0">
                  <a:moveTo>
                    <a:pt x="0" y="0"/>
                  </a:moveTo>
                  <a:lnTo>
                    <a:pt x="0" y="777"/>
                  </a:lnTo>
                  <a:lnTo>
                    <a:pt x="862" y="777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1438650" y="3545381"/>
              <a:ext cx="29002" cy="26371"/>
            </a:xfrm>
            <a:custGeom>
              <a:avLst/>
              <a:gdLst/>
              <a:ahLst/>
              <a:cxnLst/>
              <a:rect l="l" t="t" r="r" b="b"/>
              <a:pathLst>
                <a:path w="926" h="842" extrusionOk="0">
                  <a:moveTo>
                    <a:pt x="857" y="66"/>
                  </a:moveTo>
                  <a:lnTo>
                    <a:pt x="857" y="773"/>
                  </a:lnTo>
                  <a:lnTo>
                    <a:pt x="69" y="773"/>
                  </a:lnTo>
                  <a:lnTo>
                    <a:pt x="69" y="66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926" y="84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1467121" y="3546414"/>
              <a:ext cx="60698" cy="24336"/>
            </a:xfrm>
            <a:custGeom>
              <a:avLst/>
              <a:gdLst/>
              <a:ahLst/>
              <a:cxnLst/>
              <a:rect l="l" t="t" r="r" b="b"/>
              <a:pathLst>
                <a:path w="1938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937" y="77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1466118" y="3545381"/>
              <a:ext cx="62703" cy="26371"/>
            </a:xfrm>
            <a:custGeom>
              <a:avLst/>
              <a:gdLst/>
              <a:ahLst/>
              <a:cxnLst/>
              <a:rect l="l" t="t" r="r" b="b"/>
              <a:pathLst>
                <a:path w="2002" h="842" extrusionOk="0">
                  <a:moveTo>
                    <a:pt x="1937" y="66"/>
                  </a:moveTo>
                  <a:lnTo>
                    <a:pt x="1937" y="773"/>
                  </a:lnTo>
                  <a:lnTo>
                    <a:pt x="65" y="773"/>
                  </a:lnTo>
                  <a:lnTo>
                    <a:pt x="65" y="66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2002" y="84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538282" y="3546414"/>
              <a:ext cx="60823" cy="24336"/>
            </a:xfrm>
            <a:custGeom>
              <a:avLst/>
              <a:gdLst/>
              <a:ahLst/>
              <a:cxnLst/>
              <a:rect l="l" t="t" r="r" b="b"/>
              <a:pathLst>
                <a:path w="1942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941" y="777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1537280" y="3545381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6"/>
                  </a:moveTo>
                  <a:lnTo>
                    <a:pt x="1937" y="773"/>
                  </a:lnTo>
                  <a:lnTo>
                    <a:pt x="69" y="773"/>
                  </a:lnTo>
                  <a:lnTo>
                    <a:pt x="69" y="66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1519928" y="3546414"/>
              <a:ext cx="55374" cy="24336"/>
            </a:xfrm>
            <a:custGeom>
              <a:avLst/>
              <a:gdLst/>
              <a:ahLst/>
              <a:cxnLst/>
              <a:rect l="l" t="t" r="r" b="b"/>
              <a:pathLst>
                <a:path w="1768" h="777" extrusionOk="0">
                  <a:moveTo>
                    <a:pt x="1" y="0"/>
                  </a:moveTo>
                  <a:lnTo>
                    <a:pt x="1" y="777"/>
                  </a:lnTo>
                  <a:lnTo>
                    <a:pt x="1767" y="777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1518800" y="3545381"/>
              <a:ext cx="57504" cy="26371"/>
            </a:xfrm>
            <a:custGeom>
              <a:avLst/>
              <a:gdLst/>
              <a:ahLst/>
              <a:cxnLst/>
              <a:rect l="l" t="t" r="r" b="b"/>
              <a:pathLst>
                <a:path w="1836" h="842" extrusionOk="0">
                  <a:moveTo>
                    <a:pt x="1771" y="66"/>
                  </a:moveTo>
                  <a:lnTo>
                    <a:pt x="1771" y="773"/>
                  </a:lnTo>
                  <a:lnTo>
                    <a:pt x="69" y="773"/>
                  </a:lnTo>
                  <a:lnTo>
                    <a:pt x="69" y="66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1345814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0"/>
                  </a:moveTo>
                  <a:lnTo>
                    <a:pt x="1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344687" y="3546915"/>
              <a:ext cx="2161" cy="23333"/>
            </a:xfrm>
            <a:custGeom>
              <a:avLst/>
              <a:gdLst/>
              <a:ahLst/>
              <a:cxnLst/>
              <a:rect l="l" t="t" r="r" b="b"/>
              <a:pathLst>
                <a:path w="69" h="745" extrusionOk="0">
                  <a:moveTo>
                    <a:pt x="0" y="0"/>
                  </a:moveTo>
                  <a:lnTo>
                    <a:pt x="0" y="744"/>
                  </a:lnTo>
                  <a:lnTo>
                    <a:pt x="69" y="7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359502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0"/>
                  </a:move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358468" y="3546915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1" y="0"/>
                  </a:moveTo>
                  <a:lnTo>
                    <a:pt x="1" y="744"/>
                  </a:lnTo>
                  <a:lnTo>
                    <a:pt x="66" y="7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73158" y="3559068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1" y="1"/>
                  </a:moveTo>
                  <a:lnTo>
                    <a:pt x="1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372155" y="3559068"/>
              <a:ext cx="2192" cy="11181"/>
            </a:xfrm>
            <a:custGeom>
              <a:avLst/>
              <a:gdLst/>
              <a:ahLst/>
              <a:cxnLst/>
              <a:rect l="l" t="t" r="r" b="b"/>
              <a:pathLst>
                <a:path w="70" h="357" extrusionOk="0">
                  <a:moveTo>
                    <a:pt x="0" y="1"/>
                  </a:moveTo>
                  <a:lnTo>
                    <a:pt x="0" y="356"/>
                  </a:lnTo>
                  <a:lnTo>
                    <a:pt x="69" y="35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373158" y="3546915"/>
              <a:ext cx="31" cy="8018"/>
            </a:xfrm>
            <a:custGeom>
              <a:avLst/>
              <a:gdLst/>
              <a:ahLst/>
              <a:cxnLst/>
              <a:rect l="l" t="t" r="r" b="b"/>
              <a:pathLst>
                <a:path w="1" h="256" extrusionOk="0">
                  <a:moveTo>
                    <a:pt x="1" y="0"/>
                  </a:moveTo>
                  <a:lnTo>
                    <a:pt x="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72155" y="3546915"/>
              <a:ext cx="2192" cy="8018"/>
            </a:xfrm>
            <a:custGeom>
              <a:avLst/>
              <a:gdLst/>
              <a:ahLst/>
              <a:cxnLst/>
              <a:rect l="l" t="t" r="r" b="b"/>
              <a:pathLst>
                <a:path w="70" h="256" extrusionOk="0">
                  <a:moveTo>
                    <a:pt x="0" y="0"/>
                  </a:moveTo>
                  <a:lnTo>
                    <a:pt x="0" y="255"/>
                  </a:lnTo>
                  <a:lnTo>
                    <a:pt x="69" y="25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386344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0"/>
                  </a:move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385310" y="354691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0"/>
                  </a:moveTo>
                  <a:lnTo>
                    <a:pt x="1" y="744"/>
                  </a:lnTo>
                  <a:lnTo>
                    <a:pt x="70" y="74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400125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0"/>
                  </a:moveTo>
                  <a:lnTo>
                    <a:pt x="1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398997" y="354691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0"/>
                  </a:moveTo>
                  <a:lnTo>
                    <a:pt x="1" y="744"/>
                  </a:lnTo>
                  <a:lnTo>
                    <a:pt x="69" y="7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413311" y="3563892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0"/>
                  </a:move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412309" y="3563892"/>
              <a:ext cx="2036" cy="6358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0" y="0"/>
                  </a:moveTo>
                  <a:lnTo>
                    <a:pt x="0" y="202"/>
                  </a:lnTo>
                  <a:lnTo>
                    <a:pt x="65" y="20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413311" y="354691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0" y="0"/>
                  </a:moveTo>
                  <a:lnTo>
                    <a:pt x="0" y="3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412309" y="3546915"/>
              <a:ext cx="2036" cy="9521"/>
            </a:xfrm>
            <a:custGeom>
              <a:avLst/>
              <a:gdLst/>
              <a:ahLst/>
              <a:cxnLst/>
              <a:rect l="l" t="t" r="r" b="b"/>
              <a:pathLst>
                <a:path w="65" h="304" extrusionOk="0">
                  <a:moveTo>
                    <a:pt x="0" y="0"/>
                  </a:moveTo>
                  <a:lnTo>
                    <a:pt x="0" y="304"/>
                  </a:lnTo>
                  <a:lnTo>
                    <a:pt x="65" y="30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426998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0"/>
                  </a:move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425965" y="354691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0"/>
                  </a:moveTo>
                  <a:lnTo>
                    <a:pt x="1" y="744"/>
                  </a:lnTo>
                  <a:lnTo>
                    <a:pt x="69" y="7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40153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0"/>
                  </a:moveTo>
                  <a:lnTo>
                    <a:pt x="1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439151" y="3546915"/>
              <a:ext cx="2161" cy="23333"/>
            </a:xfrm>
            <a:custGeom>
              <a:avLst/>
              <a:gdLst/>
              <a:ahLst/>
              <a:cxnLst/>
              <a:rect l="l" t="t" r="r" b="b"/>
              <a:pathLst>
                <a:path w="69" h="745" extrusionOk="0">
                  <a:moveTo>
                    <a:pt x="0" y="0"/>
                  </a:moveTo>
                  <a:lnTo>
                    <a:pt x="0" y="744"/>
                  </a:lnTo>
                  <a:lnTo>
                    <a:pt x="69" y="7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453966" y="3561730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0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452807" y="3561730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70" y="27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453966" y="356173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453966" y="356173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453966" y="3546915"/>
              <a:ext cx="31" cy="9521"/>
            </a:xfrm>
            <a:custGeom>
              <a:avLst/>
              <a:gdLst/>
              <a:ahLst/>
              <a:cxnLst/>
              <a:rect l="l" t="t" r="r" b="b"/>
              <a:pathLst>
                <a:path w="1" h="304" extrusionOk="0">
                  <a:moveTo>
                    <a:pt x="0" y="0"/>
                  </a:moveTo>
                  <a:lnTo>
                    <a:pt x="0" y="3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452807" y="3546915"/>
              <a:ext cx="2192" cy="9521"/>
            </a:xfrm>
            <a:custGeom>
              <a:avLst/>
              <a:gdLst/>
              <a:ahLst/>
              <a:cxnLst/>
              <a:rect l="l" t="t" r="r" b="b"/>
              <a:pathLst>
                <a:path w="70" h="304" extrusionOk="0">
                  <a:moveTo>
                    <a:pt x="1" y="0"/>
                  </a:moveTo>
                  <a:lnTo>
                    <a:pt x="1" y="304"/>
                  </a:lnTo>
                  <a:lnTo>
                    <a:pt x="70" y="30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467121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0"/>
                  </a:moveTo>
                  <a:lnTo>
                    <a:pt x="1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466118" y="3546915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0" y="0"/>
                  </a:moveTo>
                  <a:lnTo>
                    <a:pt x="0" y="744"/>
                  </a:lnTo>
                  <a:lnTo>
                    <a:pt x="65" y="74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1480808" y="3546915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0"/>
                  </a:move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1479774" y="3546915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0"/>
                  </a:moveTo>
                  <a:lnTo>
                    <a:pt x="1" y="744"/>
                  </a:lnTo>
                  <a:lnTo>
                    <a:pt x="70" y="74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493963" y="354741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492961" y="354741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507775" y="3560728"/>
              <a:ext cx="31" cy="8362"/>
            </a:xfrm>
            <a:custGeom>
              <a:avLst/>
              <a:gdLst/>
              <a:ahLst/>
              <a:cxnLst/>
              <a:rect l="l" t="t" r="r" b="b"/>
              <a:pathLst>
                <a:path w="1" h="267" extrusionOk="0">
                  <a:moveTo>
                    <a:pt x="0" y="0"/>
                  </a:moveTo>
                  <a:lnTo>
                    <a:pt x="0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506648" y="3560728"/>
              <a:ext cx="2161" cy="8362"/>
            </a:xfrm>
            <a:custGeom>
              <a:avLst/>
              <a:gdLst/>
              <a:ahLst/>
              <a:cxnLst/>
              <a:rect l="l" t="t" r="r" b="b"/>
              <a:pathLst>
                <a:path w="6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69" y="2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1507775" y="3547417"/>
              <a:ext cx="31" cy="3821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0" y="1"/>
                  </a:moveTo>
                  <a:lnTo>
                    <a:pt x="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1506648" y="3547417"/>
              <a:ext cx="2161" cy="3821"/>
            </a:xfrm>
            <a:custGeom>
              <a:avLst/>
              <a:gdLst/>
              <a:ahLst/>
              <a:cxnLst/>
              <a:rect l="l" t="t" r="r" b="b"/>
              <a:pathLst>
                <a:path w="69" h="122" extrusionOk="0">
                  <a:moveTo>
                    <a:pt x="0" y="1"/>
                  </a:moveTo>
                  <a:lnTo>
                    <a:pt x="0" y="122"/>
                  </a:lnTo>
                  <a:lnTo>
                    <a:pt x="69" y="12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520429" y="3547417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1533615" y="3547417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1547271" y="354741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561585" y="3564894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560457" y="3564894"/>
              <a:ext cx="2192" cy="5356"/>
            </a:xfrm>
            <a:custGeom>
              <a:avLst/>
              <a:gdLst/>
              <a:ahLst/>
              <a:cxnLst/>
              <a:rect l="l" t="t" r="r" b="b"/>
              <a:pathLst>
                <a:path w="70" h="171" extrusionOk="0">
                  <a:moveTo>
                    <a:pt x="0" y="1"/>
                  </a:moveTo>
                  <a:lnTo>
                    <a:pt x="0" y="170"/>
                  </a:lnTo>
                  <a:lnTo>
                    <a:pt x="69" y="17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560457" y="3547417"/>
              <a:ext cx="2192" cy="9521"/>
            </a:xfrm>
            <a:custGeom>
              <a:avLst/>
              <a:gdLst/>
              <a:ahLst/>
              <a:cxnLst/>
              <a:rect l="l" t="t" r="r" b="b"/>
              <a:pathLst>
                <a:path w="70" h="304" extrusionOk="0">
                  <a:moveTo>
                    <a:pt x="0" y="1"/>
                  </a:moveTo>
                  <a:lnTo>
                    <a:pt x="0" y="304"/>
                  </a:lnTo>
                  <a:lnTo>
                    <a:pt x="69" y="30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574270" y="3547417"/>
              <a:ext cx="2036" cy="21673"/>
            </a:xfrm>
            <a:custGeom>
              <a:avLst/>
              <a:gdLst/>
              <a:ahLst/>
              <a:cxnLst/>
              <a:rect l="l" t="t" r="r" b="b"/>
              <a:pathLst>
                <a:path w="65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588427" y="3547417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587425" y="3547417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332534" y="3523738"/>
              <a:ext cx="272891" cy="23709"/>
            </a:xfrm>
            <a:custGeom>
              <a:avLst/>
              <a:gdLst/>
              <a:ahLst/>
              <a:cxnLst/>
              <a:rect l="l" t="t" r="r" b="b"/>
              <a:pathLst>
                <a:path w="8713" h="757" extrusionOk="0">
                  <a:moveTo>
                    <a:pt x="0" y="1"/>
                  </a:moveTo>
                  <a:lnTo>
                    <a:pt x="0" y="757"/>
                  </a:lnTo>
                  <a:lnTo>
                    <a:pt x="8713" y="757"/>
                  </a:lnTo>
                  <a:lnTo>
                    <a:pt x="8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331501" y="3522736"/>
              <a:ext cx="274927" cy="25839"/>
            </a:xfrm>
            <a:custGeom>
              <a:avLst/>
              <a:gdLst/>
              <a:ahLst/>
              <a:cxnLst/>
              <a:rect l="l" t="t" r="r" b="b"/>
              <a:pathLst>
                <a:path w="8778" h="825" extrusionOk="0">
                  <a:moveTo>
                    <a:pt x="8709" y="65"/>
                  </a:moveTo>
                  <a:lnTo>
                    <a:pt x="8709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8778" y="825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439151" y="3523738"/>
              <a:ext cx="26998" cy="23709"/>
            </a:xfrm>
            <a:custGeom>
              <a:avLst/>
              <a:gdLst/>
              <a:ahLst/>
              <a:cxnLst/>
              <a:rect l="l" t="t" r="r" b="b"/>
              <a:pathLst>
                <a:path w="862" h="757" extrusionOk="0">
                  <a:moveTo>
                    <a:pt x="0" y="1"/>
                  </a:moveTo>
                  <a:lnTo>
                    <a:pt x="0" y="757"/>
                  </a:lnTo>
                  <a:lnTo>
                    <a:pt x="861" y="757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438117" y="3522736"/>
              <a:ext cx="29034" cy="25839"/>
            </a:xfrm>
            <a:custGeom>
              <a:avLst/>
              <a:gdLst/>
              <a:ahLst/>
              <a:cxnLst/>
              <a:rect l="l" t="t" r="r" b="b"/>
              <a:pathLst>
                <a:path w="927" h="825" extrusionOk="0">
                  <a:moveTo>
                    <a:pt x="858" y="65"/>
                  </a:moveTo>
                  <a:lnTo>
                    <a:pt x="858" y="756"/>
                  </a:lnTo>
                  <a:lnTo>
                    <a:pt x="66" y="756"/>
                  </a:lnTo>
                  <a:lnTo>
                    <a:pt x="66" y="65"/>
                  </a:lnTo>
                  <a:close/>
                  <a:moveTo>
                    <a:pt x="1" y="0"/>
                  </a:moveTo>
                  <a:lnTo>
                    <a:pt x="1" y="825"/>
                  </a:lnTo>
                  <a:lnTo>
                    <a:pt x="927" y="82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466620" y="3523738"/>
              <a:ext cx="60698" cy="23709"/>
            </a:xfrm>
            <a:custGeom>
              <a:avLst/>
              <a:gdLst/>
              <a:ahLst/>
              <a:cxnLst/>
              <a:rect l="l" t="t" r="r" b="b"/>
              <a:pathLst>
                <a:path w="1938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937" y="75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465492" y="3522736"/>
              <a:ext cx="62828" cy="25839"/>
            </a:xfrm>
            <a:custGeom>
              <a:avLst/>
              <a:gdLst/>
              <a:ahLst/>
              <a:cxnLst/>
              <a:rect l="l" t="t" r="r" b="b"/>
              <a:pathLst>
                <a:path w="2006" h="825" extrusionOk="0">
                  <a:moveTo>
                    <a:pt x="1941" y="65"/>
                  </a:moveTo>
                  <a:lnTo>
                    <a:pt x="1941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2005" y="825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537280" y="3523738"/>
              <a:ext cx="61199" cy="23709"/>
            </a:xfrm>
            <a:custGeom>
              <a:avLst/>
              <a:gdLst/>
              <a:ahLst/>
              <a:cxnLst/>
              <a:rect l="l" t="t" r="r" b="b"/>
              <a:pathLst>
                <a:path w="1954" h="757" extrusionOk="0">
                  <a:moveTo>
                    <a:pt x="1" y="1"/>
                  </a:moveTo>
                  <a:lnTo>
                    <a:pt x="1" y="757"/>
                  </a:lnTo>
                  <a:lnTo>
                    <a:pt x="1953" y="75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536278" y="3522736"/>
              <a:ext cx="63329" cy="25839"/>
            </a:xfrm>
            <a:custGeom>
              <a:avLst/>
              <a:gdLst/>
              <a:ahLst/>
              <a:cxnLst/>
              <a:rect l="l" t="t" r="r" b="b"/>
              <a:pathLst>
                <a:path w="2022" h="825" extrusionOk="0">
                  <a:moveTo>
                    <a:pt x="1953" y="65"/>
                  </a:moveTo>
                  <a:lnTo>
                    <a:pt x="1953" y="756"/>
                  </a:lnTo>
                  <a:lnTo>
                    <a:pt x="65" y="756"/>
                  </a:lnTo>
                  <a:lnTo>
                    <a:pt x="65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2022" y="825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519302" y="3523738"/>
              <a:ext cx="55499" cy="23709"/>
            </a:xfrm>
            <a:custGeom>
              <a:avLst/>
              <a:gdLst/>
              <a:ahLst/>
              <a:cxnLst/>
              <a:rect l="l" t="t" r="r" b="b"/>
              <a:pathLst>
                <a:path w="1772" h="757" extrusionOk="0">
                  <a:moveTo>
                    <a:pt x="0" y="1"/>
                  </a:moveTo>
                  <a:lnTo>
                    <a:pt x="0" y="757"/>
                  </a:lnTo>
                  <a:lnTo>
                    <a:pt x="1771" y="757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518299" y="3522736"/>
              <a:ext cx="57504" cy="25839"/>
            </a:xfrm>
            <a:custGeom>
              <a:avLst/>
              <a:gdLst/>
              <a:ahLst/>
              <a:cxnLst/>
              <a:rect l="l" t="t" r="r" b="b"/>
              <a:pathLst>
                <a:path w="1836" h="825" extrusionOk="0">
                  <a:moveTo>
                    <a:pt x="1771" y="65"/>
                  </a:moveTo>
                  <a:lnTo>
                    <a:pt x="1771" y="756"/>
                  </a:lnTo>
                  <a:lnTo>
                    <a:pt x="69" y="756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25"/>
                  </a:lnTo>
                  <a:lnTo>
                    <a:pt x="1836" y="825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345188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1344154" y="352373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0"/>
                  </a:lnTo>
                  <a:lnTo>
                    <a:pt x="70" y="7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1358969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1357842" y="352373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0"/>
                  </a:lnTo>
                  <a:lnTo>
                    <a:pt x="69" y="74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372155" y="3535890"/>
              <a:ext cx="31" cy="11056"/>
            </a:xfrm>
            <a:custGeom>
              <a:avLst/>
              <a:gdLst/>
              <a:ahLst/>
              <a:cxnLst/>
              <a:rect l="l" t="t" r="r" b="b"/>
              <a:pathLst>
                <a:path w="1" h="353" extrusionOk="0">
                  <a:moveTo>
                    <a:pt x="0" y="1"/>
                  </a:moveTo>
                  <a:lnTo>
                    <a:pt x="0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371153" y="3535890"/>
              <a:ext cx="2036" cy="11056"/>
            </a:xfrm>
            <a:custGeom>
              <a:avLst/>
              <a:gdLst/>
              <a:ahLst/>
              <a:cxnLst/>
              <a:rect l="l" t="t" r="r" b="b"/>
              <a:pathLst>
                <a:path w="65" h="353" extrusionOk="0">
                  <a:moveTo>
                    <a:pt x="0" y="1"/>
                  </a:moveTo>
                  <a:lnTo>
                    <a:pt x="0" y="352"/>
                  </a:lnTo>
                  <a:lnTo>
                    <a:pt x="65" y="35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1372155" y="3523738"/>
              <a:ext cx="31" cy="7893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371153" y="3523738"/>
              <a:ext cx="2036" cy="7893"/>
            </a:xfrm>
            <a:custGeom>
              <a:avLst/>
              <a:gdLst/>
              <a:ahLst/>
              <a:cxnLst/>
              <a:rect l="l" t="t" r="r" b="b"/>
              <a:pathLst>
                <a:path w="65" h="252" extrusionOk="0">
                  <a:moveTo>
                    <a:pt x="0" y="1"/>
                  </a:moveTo>
                  <a:lnTo>
                    <a:pt x="0" y="251"/>
                  </a:lnTo>
                  <a:lnTo>
                    <a:pt x="65" y="25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385843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384809" y="352373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0"/>
                  </a:lnTo>
                  <a:lnTo>
                    <a:pt x="69" y="74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398997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398496" y="3523738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412810" y="3540589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0"/>
                  </a:move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411651" y="3540589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1" y="0"/>
                  </a:moveTo>
                  <a:lnTo>
                    <a:pt x="1" y="202"/>
                  </a:lnTo>
                  <a:lnTo>
                    <a:pt x="70" y="2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412810" y="3523738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411651" y="3523738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1"/>
                  </a:moveTo>
                  <a:lnTo>
                    <a:pt x="1" y="320"/>
                  </a:lnTo>
                  <a:lnTo>
                    <a:pt x="70" y="32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1426466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1425464" y="3523738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0"/>
                  </a:lnTo>
                  <a:lnTo>
                    <a:pt x="65" y="74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439652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438650" y="3523738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1453465" y="3539054"/>
              <a:ext cx="31" cy="7893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452306" y="3539054"/>
              <a:ext cx="2192" cy="7893"/>
            </a:xfrm>
            <a:custGeom>
              <a:avLst/>
              <a:gdLst/>
              <a:ahLst/>
              <a:cxnLst/>
              <a:rect l="l" t="t" r="r" b="b"/>
              <a:pathLst>
                <a:path w="70" h="252" extrusionOk="0">
                  <a:moveTo>
                    <a:pt x="1" y="1"/>
                  </a:moveTo>
                  <a:lnTo>
                    <a:pt x="1" y="251"/>
                  </a:lnTo>
                  <a:lnTo>
                    <a:pt x="69" y="25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1453465" y="353905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453465" y="3539054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453465" y="3523738"/>
              <a:ext cx="31" cy="10022"/>
            </a:xfrm>
            <a:custGeom>
              <a:avLst/>
              <a:gdLst/>
              <a:ahLst/>
              <a:cxnLst/>
              <a:rect l="l" t="t" r="r" b="b"/>
              <a:pathLst>
                <a:path w="1" h="320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452306" y="3523738"/>
              <a:ext cx="2192" cy="10022"/>
            </a:xfrm>
            <a:custGeom>
              <a:avLst/>
              <a:gdLst/>
              <a:ahLst/>
              <a:cxnLst/>
              <a:rect l="l" t="t" r="r" b="b"/>
              <a:pathLst>
                <a:path w="70" h="320" extrusionOk="0">
                  <a:moveTo>
                    <a:pt x="1" y="1"/>
                  </a:moveTo>
                  <a:lnTo>
                    <a:pt x="1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1466620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1465492" y="3523738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0"/>
                  </a:lnTo>
                  <a:lnTo>
                    <a:pt x="69" y="74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1480307" y="3523738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1479273" y="3523738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0"/>
                  </a:lnTo>
                  <a:lnTo>
                    <a:pt x="66" y="7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1493462" y="3524239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492459" y="3524239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507274" y="3537425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0" y="0"/>
                  </a:moveTo>
                  <a:lnTo>
                    <a:pt x="0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506115" y="3537425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0"/>
                  </a:moveTo>
                  <a:lnTo>
                    <a:pt x="1" y="271"/>
                  </a:lnTo>
                  <a:lnTo>
                    <a:pt x="70" y="27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507274" y="3524239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0" y="1"/>
                  </a:move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506115" y="3524239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1" y="1"/>
                  </a:moveTo>
                  <a:lnTo>
                    <a:pt x="1" y="118"/>
                  </a:lnTo>
                  <a:lnTo>
                    <a:pt x="70" y="1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519302" y="3524239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1533114" y="3524239"/>
              <a:ext cx="2036" cy="21705"/>
            </a:xfrm>
            <a:custGeom>
              <a:avLst/>
              <a:gdLst/>
              <a:ahLst/>
              <a:cxnLst/>
              <a:rect l="l" t="t" r="r" b="b"/>
              <a:pathLst>
                <a:path w="65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1546770" y="3524239"/>
              <a:ext cx="2192" cy="21705"/>
            </a:xfrm>
            <a:custGeom>
              <a:avLst/>
              <a:gdLst/>
              <a:ahLst/>
              <a:cxnLst/>
              <a:rect l="l" t="t" r="r" b="b"/>
              <a:pathLst>
                <a:path w="70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1561084" y="3541716"/>
              <a:ext cx="31" cy="5230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1"/>
                  </a:moveTo>
                  <a:lnTo>
                    <a:pt x="1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1559956" y="3541716"/>
              <a:ext cx="2161" cy="5230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0" y="1"/>
                  </a:moveTo>
                  <a:lnTo>
                    <a:pt x="0" y="166"/>
                  </a:lnTo>
                  <a:lnTo>
                    <a:pt x="69" y="16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1559956" y="3524239"/>
              <a:ext cx="2161" cy="9521"/>
            </a:xfrm>
            <a:custGeom>
              <a:avLst/>
              <a:gdLst/>
              <a:ahLst/>
              <a:cxnLst/>
              <a:rect l="l" t="t" r="r" b="b"/>
              <a:pathLst>
                <a:path w="69" h="304" extrusionOk="0">
                  <a:moveTo>
                    <a:pt x="0" y="1"/>
                  </a:moveTo>
                  <a:lnTo>
                    <a:pt x="0" y="304"/>
                  </a:lnTo>
                  <a:lnTo>
                    <a:pt x="69" y="30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1573738" y="3524239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1" y="1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587926" y="3524239"/>
              <a:ext cx="31" cy="21705"/>
            </a:xfrm>
            <a:custGeom>
              <a:avLst/>
              <a:gdLst/>
              <a:ahLst/>
              <a:cxnLst/>
              <a:rect l="l" t="t" r="r" b="b"/>
              <a:pathLst>
                <a:path w="1" h="693" extrusionOk="0">
                  <a:moveTo>
                    <a:pt x="1" y="1"/>
                  </a:moveTo>
                  <a:lnTo>
                    <a:pt x="1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1586924" y="3524239"/>
              <a:ext cx="2067" cy="21705"/>
            </a:xfrm>
            <a:custGeom>
              <a:avLst/>
              <a:gdLst/>
              <a:ahLst/>
              <a:cxnLst/>
              <a:rect l="l" t="t" r="r" b="b"/>
              <a:pathLst>
                <a:path w="66" h="693" extrusionOk="0">
                  <a:moveTo>
                    <a:pt x="0" y="1"/>
                  </a:moveTo>
                  <a:lnTo>
                    <a:pt x="0" y="692"/>
                  </a:lnTo>
                  <a:lnTo>
                    <a:pt x="65" y="6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1334664" y="3500560"/>
              <a:ext cx="272797" cy="24210"/>
            </a:xfrm>
            <a:custGeom>
              <a:avLst/>
              <a:gdLst/>
              <a:ahLst/>
              <a:cxnLst/>
              <a:rect l="l" t="t" r="r" b="b"/>
              <a:pathLst>
                <a:path w="8710" h="773" extrusionOk="0">
                  <a:moveTo>
                    <a:pt x="1" y="1"/>
                  </a:moveTo>
                  <a:lnTo>
                    <a:pt x="1" y="773"/>
                  </a:lnTo>
                  <a:lnTo>
                    <a:pt x="8709" y="773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1333662" y="3499433"/>
              <a:ext cx="274927" cy="26497"/>
            </a:xfrm>
            <a:custGeom>
              <a:avLst/>
              <a:gdLst/>
              <a:ahLst/>
              <a:cxnLst/>
              <a:rect l="l" t="t" r="r" b="b"/>
              <a:pathLst>
                <a:path w="8778" h="846" extrusionOk="0">
                  <a:moveTo>
                    <a:pt x="8709" y="69"/>
                  </a:moveTo>
                  <a:lnTo>
                    <a:pt x="8709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45"/>
                  </a:lnTo>
                  <a:lnTo>
                    <a:pt x="8778" y="845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1441281" y="3500560"/>
              <a:ext cx="26371" cy="24210"/>
            </a:xfrm>
            <a:custGeom>
              <a:avLst/>
              <a:gdLst/>
              <a:ahLst/>
              <a:cxnLst/>
              <a:rect l="l" t="t" r="r" b="b"/>
              <a:pathLst>
                <a:path w="842" h="773" extrusionOk="0">
                  <a:moveTo>
                    <a:pt x="1" y="1"/>
                  </a:moveTo>
                  <a:lnTo>
                    <a:pt x="1" y="773"/>
                  </a:lnTo>
                  <a:lnTo>
                    <a:pt x="842" y="773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1440153" y="3499433"/>
              <a:ext cx="28533" cy="26497"/>
            </a:xfrm>
            <a:custGeom>
              <a:avLst/>
              <a:gdLst/>
              <a:ahLst/>
              <a:cxnLst/>
              <a:rect l="l" t="t" r="r" b="b"/>
              <a:pathLst>
                <a:path w="911" h="846" extrusionOk="0">
                  <a:moveTo>
                    <a:pt x="846" y="69"/>
                  </a:moveTo>
                  <a:lnTo>
                    <a:pt x="846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910" y="845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468154" y="3500560"/>
              <a:ext cx="61293" cy="24210"/>
            </a:xfrm>
            <a:custGeom>
              <a:avLst/>
              <a:gdLst/>
              <a:ahLst/>
              <a:cxnLst/>
              <a:rect l="l" t="t" r="r" b="b"/>
              <a:pathLst>
                <a:path w="1957" h="773" extrusionOk="0">
                  <a:moveTo>
                    <a:pt x="0" y="1"/>
                  </a:moveTo>
                  <a:lnTo>
                    <a:pt x="0" y="773"/>
                  </a:lnTo>
                  <a:lnTo>
                    <a:pt x="1957" y="773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467121" y="3499433"/>
              <a:ext cx="63360" cy="26497"/>
            </a:xfrm>
            <a:custGeom>
              <a:avLst/>
              <a:gdLst/>
              <a:ahLst/>
              <a:cxnLst/>
              <a:rect l="l" t="t" r="r" b="b"/>
              <a:pathLst>
                <a:path w="2023" h="846" extrusionOk="0">
                  <a:moveTo>
                    <a:pt x="1953" y="69"/>
                  </a:moveTo>
                  <a:lnTo>
                    <a:pt x="1953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2022" y="845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1539441" y="3500560"/>
              <a:ext cx="60667" cy="24210"/>
            </a:xfrm>
            <a:custGeom>
              <a:avLst/>
              <a:gdLst/>
              <a:ahLst/>
              <a:cxnLst/>
              <a:rect l="l" t="t" r="r" b="b"/>
              <a:pathLst>
                <a:path w="1937" h="773" extrusionOk="0">
                  <a:moveTo>
                    <a:pt x="0" y="1"/>
                  </a:moveTo>
                  <a:lnTo>
                    <a:pt x="0" y="773"/>
                  </a:lnTo>
                  <a:lnTo>
                    <a:pt x="1937" y="773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538282" y="3499433"/>
              <a:ext cx="62859" cy="26497"/>
            </a:xfrm>
            <a:custGeom>
              <a:avLst/>
              <a:gdLst/>
              <a:ahLst/>
              <a:cxnLst/>
              <a:rect l="l" t="t" r="r" b="b"/>
              <a:pathLst>
                <a:path w="2007" h="846" extrusionOk="0">
                  <a:moveTo>
                    <a:pt x="1941" y="69"/>
                  </a:moveTo>
                  <a:lnTo>
                    <a:pt x="1941" y="777"/>
                  </a:lnTo>
                  <a:lnTo>
                    <a:pt x="70" y="777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2006" y="845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1520930" y="3500560"/>
              <a:ext cx="55374" cy="24210"/>
            </a:xfrm>
            <a:custGeom>
              <a:avLst/>
              <a:gdLst/>
              <a:ahLst/>
              <a:cxnLst/>
              <a:rect l="l" t="t" r="r" b="b"/>
              <a:pathLst>
                <a:path w="1768" h="773" extrusionOk="0">
                  <a:moveTo>
                    <a:pt x="1" y="1"/>
                  </a:moveTo>
                  <a:lnTo>
                    <a:pt x="1" y="773"/>
                  </a:lnTo>
                  <a:lnTo>
                    <a:pt x="1768" y="773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1519928" y="3499433"/>
              <a:ext cx="57535" cy="26497"/>
            </a:xfrm>
            <a:custGeom>
              <a:avLst/>
              <a:gdLst/>
              <a:ahLst/>
              <a:cxnLst/>
              <a:rect l="l" t="t" r="r" b="b"/>
              <a:pathLst>
                <a:path w="1837" h="846" extrusionOk="0">
                  <a:moveTo>
                    <a:pt x="1767" y="69"/>
                  </a:moveTo>
                  <a:lnTo>
                    <a:pt x="1767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1" y="0"/>
                  </a:moveTo>
                  <a:lnTo>
                    <a:pt x="1" y="845"/>
                  </a:lnTo>
                  <a:lnTo>
                    <a:pt x="1836" y="845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347349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346315" y="350056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1360504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1359502" y="3500560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1374316" y="3512588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0" y="1"/>
                  </a:move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1373158" y="3512588"/>
              <a:ext cx="2192" cy="11181"/>
            </a:xfrm>
            <a:custGeom>
              <a:avLst/>
              <a:gdLst/>
              <a:ahLst/>
              <a:cxnLst/>
              <a:rect l="l" t="t" r="r" b="b"/>
              <a:pathLst>
                <a:path w="70" h="357" extrusionOk="0">
                  <a:moveTo>
                    <a:pt x="1" y="1"/>
                  </a:moveTo>
                  <a:lnTo>
                    <a:pt x="1" y="357"/>
                  </a:lnTo>
                  <a:lnTo>
                    <a:pt x="70" y="3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374316" y="3500560"/>
              <a:ext cx="31" cy="7893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1373158" y="3500560"/>
              <a:ext cx="2192" cy="7893"/>
            </a:xfrm>
            <a:custGeom>
              <a:avLst/>
              <a:gdLst/>
              <a:ahLst/>
              <a:cxnLst/>
              <a:rect l="l" t="t" r="r" b="b"/>
              <a:pathLst>
                <a:path w="70" h="252" extrusionOk="0">
                  <a:moveTo>
                    <a:pt x="1" y="1"/>
                  </a:moveTo>
                  <a:lnTo>
                    <a:pt x="1" y="251"/>
                  </a:lnTo>
                  <a:lnTo>
                    <a:pt x="70" y="25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387471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386344" y="3500560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401159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400125" y="350056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6" y="741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414313" y="3517411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1413311" y="3517411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0" y="0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414313" y="350056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1413311" y="3500560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428126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426998" y="3500560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441813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440780" y="350056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454968" y="3515751"/>
              <a:ext cx="31" cy="8018"/>
            </a:xfrm>
            <a:custGeom>
              <a:avLst/>
              <a:gdLst/>
              <a:ahLst/>
              <a:cxnLst/>
              <a:rect l="l" t="t" r="r" b="b"/>
              <a:pathLst>
                <a:path w="1" h="256" extrusionOk="0">
                  <a:moveTo>
                    <a:pt x="1" y="1"/>
                  </a:moveTo>
                  <a:lnTo>
                    <a:pt x="1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453966" y="3515751"/>
              <a:ext cx="2036" cy="8018"/>
            </a:xfrm>
            <a:custGeom>
              <a:avLst/>
              <a:gdLst/>
              <a:ahLst/>
              <a:cxnLst/>
              <a:rect l="l" t="t" r="r" b="b"/>
              <a:pathLst>
                <a:path w="65" h="256" extrusionOk="0">
                  <a:moveTo>
                    <a:pt x="0" y="1"/>
                  </a:moveTo>
                  <a:lnTo>
                    <a:pt x="0" y="256"/>
                  </a:lnTo>
                  <a:lnTo>
                    <a:pt x="65" y="25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454968" y="3515751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454968" y="3515751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454968" y="350056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453966" y="3500560"/>
              <a:ext cx="2036" cy="10054"/>
            </a:xfrm>
            <a:custGeom>
              <a:avLst/>
              <a:gdLst/>
              <a:ahLst/>
              <a:cxnLst/>
              <a:rect l="l" t="t" r="r" b="b"/>
              <a:pathLst>
                <a:path w="65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5" y="32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468655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467622" y="3500560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70" y="74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481936" y="350056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480808" y="3500560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495623" y="3501061"/>
              <a:ext cx="31" cy="22206"/>
            </a:xfrm>
            <a:custGeom>
              <a:avLst/>
              <a:gdLst/>
              <a:ahLst/>
              <a:cxnLst/>
              <a:rect l="l" t="t" r="r" b="b"/>
              <a:pathLst>
                <a:path w="1" h="709" extrusionOk="0">
                  <a:moveTo>
                    <a:pt x="0" y="1"/>
                  </a:moveTo>
                  <a:lnTo>
                    <a:pt x="0" y="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1494621" y="3501061"/>
              <a:ext cx="2036" cy="22206"/>
            </a:xfrm>
            <a:custGeom>
              <a:avLst/>
              <a:gdLst/>
              <a:ahLst/>
              <a:cxnLst/>
              <a:rect l="l" t="t" r="r" b="b"/>
              <a:pathLst>
                <a:path w="65" h="709" extrusionOk="0">
                  <a:moveTo>
                    <a:pt x="0" y="1"/>
                  </a:moveTo>
                  <a:lnTo>
                    <a:pt x="0" y="708"/>
                  </a:lnTo>
                  <a:lnTo>
                    <a:pt x="65" y="70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508778" y="3514248"/>
              <a:ext cx="31" cy="9020"/>
            </a:xfrm>
            <a:custGeom>
              <a:avLst/>
              <a:gdLst/>
              <a:ahLst/>
              <a:cxnLst/>
              <a:rect l="l" t="t" r="r" b="b"/>
              <a:pathLst>
                <a:path w="1" h="288" extrusionOk="0">
                  <a:moveTo>
                    <a:pt x="1" y="0"/>
                  </a:moveTo>
                  <a:lnTo>
                    <a:pt x="1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507775" y="3514248"/>
              <a:ext cx="2067" cy="9020"/>
            </a:xfrm>
            <a:custGeom>
              <a:avLst/>
              <a:gdLst/>
              <a:ahLst/>
              <a:cxnLst/>
              <a:rect l="l" t="t" r="r" b="b"/>
              <a:pathLst>
                <a:path w="66" h="288" extrusionOk="0">
                  <a:moveTo>
                    <a:pt x="0" y="0"/>
                  </a:moveTo>
                  <a:lnTo>
                    <a:pt x="0" y="287"/>
                  </a:lnTo>
                  <a:lnTo>
                    <a:pt x="65" y="2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508778" y="3501061"/>
              <a:ext cx="31" cy="4228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1" y="1"/>
                  </a:moveTo>
                  <a:lnTo>
                    <a:pt x="1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507775" y="3501061"/>
              <a:ext cx="2067" cy="4228"/>
            </a:xfrm>
            <a:custGeom>
              <a:avLst/>
              <a:gdLst/>
              <a:ahLst/>
              <a:cxnLst/>
              <a:rect l="l" t="t" r="r" b="b"/>
              <a:pathLst>
                <a:path w="66" h="135" extrusionOk="0">
                  <a:moveTo>
                    <a:pt x="0" y="1"/>
                  </a:moveTo>
                  <a:lnTo>
                    <a:pt x="0" y="134"/>
                  </a:lnTo>
                  <a:lnTo>
                    <a:pt x="65" y="13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521463" y="3501061"/>
              <a:ext cx="2161" cy="22206"/>
            </a:xfrm>
            <a:custGeom>
              <a:avLst/>
              <a:gdLst/>
              <a:ahLst/>
              <a:cxnLst/>
              <a:rect l="l" t="t" r="r" b="b"/>
              <a:pathLst>
                <a:path w="69" h="709" extrusionOk="0">
                  <a:moveTo>
                    <a:pt x="0" y="1"/>
                  </a:moveTo>
                  <a:lnTo>
                    <a:pt x="0" y="708"/>
                  </a:lnTo>
                  <a:lnTo>
                    <a:pt x="69" y="70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534618" y="3501061"/>
              <a:ext cx="2192" cy="22206"/>
            </a:xfrm>
            <a:custGeom>
              <a:avLst/>
              <a:gdLst/>
              <a:ahLst/>
              <a:cxnLst/>
              <a:rect l="l" t="t" r="r" b="b"/>
              <a:pathLst>
                <a:path w="70" h="709" extrusionOk="0">
                  <a:moveTo>
                    <a:pt x="1" y="1"/>
                  </a:moveTo>
                  <a:lnTo>
                    <a:pt x="1" y="708"/>
                  </a:lnTo>
                  <a:lnTo>
                    <a:pt x="69" y="70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548430" y="3501061"/>
              <a:ext cx="2036" cy="22206"/>
            </a:xfrm>
            <a:custGeom>
              <a:avLst/>
              <a:gdLst/>
              <a:ahLst/>
              <a:cxnLst/>
              <a:rect l="l" t="t" r="r" b="b"/>
              <a:pathLst>
                <a:path w="65" h="709" extrusionOk="0">
                  <a:moveTo>
                    <a:pt x="0" y="1"/>
                  </a:moveTo>
                  <a:lnTo>
                    <a:pt x="0" y="708"/>
                  </a:lnTo>
                  <a:lnTo>
                    <a:pt x="65" y="70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1562619" y="3518413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1561585" y="3518413"/>
              <a:ext cx="2067" cy="5356"/>
            </a:xfrm>
            <a:custGeom>
              <a:avLst/>
              <a:gdLst/>
              <a:ahLst/>
              <a:cxnLst/>
              <a:rect l="l" t="t" r="r" b="b"/>
              <a:pathLst>
                <a:path w="66" h="171" extrusionOk="0">
                  <a:moveTo>
                    <a:pt x="1" y="1"/>
                  </a:moveTo>
                  <a:lnTo>
                    <a:pt x="1" y="171"/>
                  </a:lnTo>
                  <a:lnTo>
                    <a:pt x="65" y="17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1561585" y="3501061"/>
              <a:ext cx="2067" cy="9553"/>
            </a:xfrm>
            <a:custGeom>
              <a:avLst/>
              <a:gdLst/>
              <a:ahLst/>
              <a:cxnLst/>
              <a:rect l="l" t="t" r="r" b="b"/>
              <a:pathLst>
                <a:path w="66" h="305" extrusionOk="0">
                  <a:moveTo>
                    <a:pt x="1" y="1"/>
                  </a:moveTo>
                  <a:lnTo>
                    <a:pt x="1" y="304"/>
                  </a:lnTo>
                  <a:lnTo>
                    <a:pt x="65" y="30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1575272" y="3501061"/>
              <a:ext cx="2192" cy="22206"/>
            </a:xfrm>
            <a:custGeom>
              <a:avLst/>
              <a:gdLst/>
              <a:ahLst/>
              <a:cxnLst/>
              <a:rect l="l" t="t" r="r" b="b"/>
              <a:pathLst>
                <a:path w="70" h="709" extrusionOk="0">
                  <a:moveTo>
                    <a:pt x="0" y="1"/>
                  </a:moveTo>
                  <a:lnTo>
                    <a:pt x="0" y="708"/>
                  </a:lnTo>
                  <a:lnTo>
                    <a:pt x="69" y="70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1590087" y="3501061"/>
              <a:ext cx="31" cy="22206"/>
            </a:xfrm>
            <a:custGeom>
              <a:avLst/>
              <a:gdLst/>
              <a:ahLst/>
              <a:cxnLst/>
              <a:rect l="l" t="t" r="r" b="b"/>
              <a:pathLst>
                <a:path w="1" h="709" extrusionOk="0">
                  <a:moveTo>
                    <a:pt x="0" y="1"/>
                  </a:moveTo>
                  <a:lnTo>
                    <a:pt x="0" y="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1588960" y="3501061"/>
              <a:ext cx="2161" cy="22206"/>
            </a:xfrm>
            <a:custGeom>
              <a:avLst/>
              <a:gdLst/>
              <a:ahLst/>
              <a:cxnLst/>
              <a:rect l="l" t="t" r="r" b="b"/>
              <a:pathLst>
                <a:path w="69" h="709" extrusionOk="0">
                  <a:moveTo>
                    <a:pt x="0" y="1"/>
                  </a:moveTo>
                  <a:lnTo>
                    <a:pt x="0" y="708"/>
                  </a:lnTo>
                  <a:lnTo>
                    <a:pt x="69" y="70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1322511" y="3477257"/>
              <a:ext cx="272797" cy="24367"/>
            </a:xfrm>
            <a:custGeom>
              <a:avLst/>
              <a:gdLst/>
              <a:ahLst/>
              <a:cxnLst/>
              <a:rect l="l" t="t" r="r" b="b"/>
              <a:pathLst>
                <a:path w="8710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1321509" y="3476255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69"/>
                  </a:moveTo>
                  <a:lnTo>
                    <a:pt x="8709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8778" y="841"/>
                  </a:lnTo>
                  <a:lnTo>
                    <a:pt x="87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1429128" y="3477257"/>
              <a:ext cx="26371" cy="24367"/>
            </a:xfrm>
            <a:custGeom>
              <a:avLst/>
              <a:gdLst/>
              <a:ahLst/>
              <a:cxnLst/>
              <a:rect l="l" t="t" r="r" b="b"/>
              <a:pathLst>
                <a:path w="84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1428126" y="3476255"/>
              <a:ext cx="28533" cy="26371"/>
            </a:xfrm>
            <a:custGeom>
              <a:avLst/>
              <a:gdLst/>
              <a:ahLst/>
              <a:cxnLst/>
              <a:rect l="l" t="t" r="r" b="b"/>
              <a:pathLst>
                <a:path w="911" h="842" extrusionOk="0">
                  <a:moveTo>
                    <a:pt x="841" y="69"/>
                  </a:moveTo>
                  <a:lnTo>
                    <a:pt x="841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841"/>
                  </a:lnTo>
                  <a:lnTo>
                    <a:pt x="910" y="8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1456628" y="3477257"/>
              <a:ext cx="60667" cy="24367"/>
            </a:xfrm>
            <a:custGeom>
              <a:avLst/>
              <a:gdLst/>
              <a:ahLst/>
              <a:cxnLst/>
              <a:rect l="l" t="t" r="r" b="b"/>
              <a:pathLst>
                <a:path w="1937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37" y="777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1455469" y="3476255"/>
              <a:ext cx="62859" cy="26371"/>
            </a:xfrm>
            <a:custGeom>
              <a:avLst/>
              <a:gdLst/>
              <a:ahLst/>
              <a:cxnLst/>
              <a:rect l="l" t="t" r="r" b="b"/>
              <a:pathLst>
                <a:path w="2007" h="842" extrusionOk="0">
                  <a:moveTo>
                    <a:pt x="1937" y="69"/>
                  </a:moveTo>
                  <a:lnTo>
                    <a:pt x="193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06" y="84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1527288" y="3477257"/>
              <a:ext cx="61168" cy="24367"/>
            </a:xfrm>
            <a:custGeom>
              <a:avLst/>
              <a:gdLst/>
              <a:ahLst/>
              <a:cxnLst/>
              <a:rect l="l" t="t" r="r" b="b"/>
              <a:pathLst>
                <a:path w="1953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953" y="7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1526255" y="3476255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4" y="69"/>
                  </a:moveTo>
                  <a:lnTo>
                    <a:pt x="1954" y="777"/>
                  </a:lnTo>
                  <a:lnTo>
                    <a:pt x="65" y="777"/>
                  </a:lnTo>
                  <a:lnTo>
                    <a:pt x="65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2022" y="841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1509310" y="3477257"/>
              <a:ext cx="55468" cy="24367"/>
            </a:xfrm>
            <a:custGeom>
              <a:avLst/>
              <a:gdLst/>
              <a:ahLst/>
              <a:cxnLst/>
              <a:rect l="l" t="t" r="r" b="b"/>
              <a:pathLst>
                <a:path w="1771" h="778" extrusionOk="0">
                  <a:moveTo>
                    <a:pt x="0" y="1"/>
                  </a:moveTo>
                  <a:lnTo>
                    <a:pt x="0" y="777"/>
                  </a:lnTo>
                  <a:lnTo>
                    <a:pt x="1771" y="777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1508277" y="3476255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69"/>
                  </a:moveTo>
                  <a:lnTo>
                    <a:pt x="1767" y="777"/>
                  </a:lnTo>
                  <a:lnTo>
                    <a:pt x="69" y="777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841"/>
                  </a:lnTo>
                  <a:lnTo>
                    <a:pt x="1836" y="84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1335165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1334163" y="3477257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1348978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1347850" y="3477257"/>
              <a:ext cx="2161" cy="23333"/>
            </a:xfrm>
            <a:custGeom>
              <a:avLst/>
              <a:gdLst/>
              <a:ahLst/>
              <a:cxnLst/>
              <a:rect l="l" t="t" r="r" b="b"/>
              <a:pathLst>
                <a:path w="69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1362164" y="3489410"/>
              <a:ext cx="31" cy="11181"/>
            </a:xfrm>
            <a:custGeom>
              <a:avLst/>
              <a:gdLst/>
              <a:ahLst/>
              <a:cxnLst/>
              <a:rect l="l" t="t" r="r" b="b"/>
              <a:pathLst>
                <a:path w="1" h="357" extrusionOk="0">
                  <a:moveTo>
                    <a:pt x="0" y="1"/>
                  </a:move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1361005" y="3489410"/>
              <a:ext cx="2192" cy="11181"/>
            </a:xfrm>
            <a:custGeom>
              <a:avLst/>
              <a:gdLst/>
              <a:ahLst/>
              <a:cxnLst/>
              <a:rect l="l" t="t" r="r" b="b"/>
              <a:pathLst>
                <a:path w="70" h="357" extrusionOk="0">
                  <a:moveTo>
                    <a:pt x="1" y="1"/>
                  </a:moveTo>
                  <a:lnTo>
                    <a:pt x="1" y="357"/>
                  </a:lnTo>
                  <a:lnTo>
                    <a:pt x="69" y="35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1362164" y="3477257"/>
              <a:ext cx="31" cy="8018"/>
            </a:xfrm>
            <a:custGeom>
              <a:avLst/>
              <a:gdLst/>
              <a:ahLst/>
              <a:cxnLst/>
              <a:rect l="l" t="t" r="r" b="b"/>
              <a:pathLst>
                <a:path w="1" h="256" extrusionOk="0">
                  <a:moveTo>
                    <a:pt x="0" y="1"/>
                  </a:moveTo>
                  <a:lnTo>
                    <a:pt x="0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1361005" y="3477257"/>
              <a:ext cx="2192" cy="8018"/>
            </a:xfrm>
            <a:custGeom>
              <a:avLst/>
              <a:gdLst/>
              <a:ahLst/>
              <a:cxnLst/>
              <a:rect l="l" t="t" r="r" b="b"/>
              <a:pathLst>
                <a:path w="70" h="256" extrusionOk="0">
                  <a:moveTo>
                    <a:pt x="1" y="1"/>
                  </a:moveTo>
                  <a:lnTo>
                    <a:pt x="1" y="256"/>
                  </a:lnTo>
                  <a:lnTo>
                    <a:pt x="69" y="25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1375820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1374818" y="3477257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5" y="74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1389006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1387972" y="3477257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70" y="74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1402787" y="3494233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1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1401660" y="3494233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0" y="1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1402787" y="3477257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1401660" y="3477257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415973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1414815" y="3477257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70" y="74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1429629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1428627" y="3477257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5" y="74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1443317" y="3492605"/>
              <a:ext cx="31" cy="7987"/>
            </a:xfrm>
            <a:custGeom>
              <a:avLst/>
              <a:gdLst/>
              <a:ahLst/>
              <a:cxnLst/>
              <a:rect l="l" t="t" r="r" b="b"/>
              <a:pathLst>
                <a:path w="1" h="255" extrusionOk="0">
                  <a:moveTo>
                    <a:pt x="1" y="0"/>
                  </a:moveTo>
                  <a:lnTo>
                    <a:pt x="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1442314" y="3492605"/>
              <a:ext cx="2161" cy="7987"/>
            </a:xfrm>
            <a:custGeom>
              <a:avLst/>
              <a:gdLst/>
              <a:ahLst/>
              <a:cxnLst/>
              <a:rect l="l" t="t" r="r" b="b"/>
              <a:pathLst>
                <a:path w="69" h="255" extrusionOk="0">
                  <a:moveTo>
                    <a:pt x="0" y="0"/>
                  </a:moveTo>
                  <a:lnTo>
                    <a:pt x="0" y="255"/>
                  </a:lnTo>
                  <a:lnTo>
                    <a:pt x="69" y="25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443317" y="349260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1443317" y="349260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1443317" y="3477257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1442314" y="3477257"/>
              <a:ext cx="2161" cy="10054"/>
            </a:xfrm>
            <a:custGeom>
              <a:avLst/>
              <a:gdLst/>
              <a:ahLst/>
              <a:cxnLst/>
              <a:rect l="l" t="t" r="r" b="b"/>
              <a:pathLst>
                <a:path w="69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1456628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0" y="1"/>
                  </a:moveTo>
                  <a:lnTo>
                    <a:pt x="0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1455469" y="3477257"/>
              <a:ext cx="2192" cy="23333"/>
            </a:xfrm>
            <a:custGeom>
              <a:avLst/>
              <a:gdLst/>
              <a:ahLst/>
              <a:cxnLst/>
              <a:rect l="l" t="t" r="r" b="b"/>
              <a:pathLst>
                <a:path w="70" h="745" extrusionOk="0">
                  <a:moveTo>
                    <a:pt x="1" y="1"/>
                  </a:moveTo>
                  <a:lnTo>
                    <a:pt x="1" y="745"/>
                  </a:lnTo>
                  <a:lnTo>
                    <a:pt x="69" y="74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1470284" y="3477257"/>
              <a:ext cx="31" cy="23333"/>
            </a:xfrm>
            <a:custGeom>
              <a:avLst/>
              <a:gdLst/>
              <a:ahLst/>
              <a:cxnLst/>
              <a:rect l="l" t="t" r="r" b="b"/>
              <a:pathLst>
                <a:path w="1" h="745" extrusionOk="0">
                  <a:moveTo>
                    <a:pt x="1" y="1"/>
                  </a:moveTo>
                  <a:lnTo>
                    <a:pt x="1" y="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1469282" y="3477257"/>
              <a:ext cx="2067" cy="23333"/>
            </a:xfrm>
            <a:custGeom>
              <a:avLst/>
              <a:gdLst/>
              <a:ahLst/>
              <a:cxnLst/>
              <a:rect l="l" t="t" r="r" b="b"/>
              <a:pathLst>
                <a:path w="66" h="745" extrusionOk="0">
                  <a:moveTo>
                    <a:pt x="0" y="1"/>
                  </a:moveTo>
                  <a:lnTo>
                    <a:pt x="0" y="745"/>
                  </a:lnTo>
                  <a:lnTo>
                    <a:pt x="65" y="74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1483470" y="3477759"/>
              <a:ext cx="31" cy="22206"/>
            </a:xfrm>
            <a:custGeom>
              <a:avLst/>
              <a:gdLst/>
              <a:ahLst/>
              <a:cxnLst/>
              <a:rect l="l" t="t" r="r" b="b"/>
              <a:pathLst>
                <a:path w="1" h="709" extrusionOk="0">
                  <a:moveTo>
                    <a:pt x="0" y="1"/>
                  </a:moveTo>
                  <a:lnTo>
                    <a:pt x="0" y="7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1482437" y="3477759"/>
              <a:ext cx="2067" cy="22206"/>
            </a:xfrm>
            <a:custGeom>
              <a:avLst/>
              <a:gdLst/>
              <a:ahLst/>
              <a:cxnLst/>
              <a:rect l="l" t="t" r="r" b="b"/>
              <a:pathLst>
                <a:path w="66" h="709" extrusionOk="0">
                  <a:moveTo>
                    <a:pt x="1" y="1"/>
                  </a:moveTo>
                  <a:lnTo>
                    <a:pt x="1" y="709"/>
                  </a:lnTo>
                  <a:lnTo>
                    <a:pt x="66" y="70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1497126" y="3491070"/>
              <a:ext cx="31" cy="8895"/>
            </a:xfrm>
            <a:custGeom>
              <a:avLst/>
              <a:gdLst/>
              <a:ahLst/>
              <a:cxnLst/>
              <a:rect l="l" t="t" r="r" b="b"/>
              <a:pathLst>
                <a:path w="1" h="284" extrusionOk="0">
                  <a:moveTo>
                    <a:pt x="1" y="1"/>
                  </a:moveTo>
                  <a:lnTo>
                    <a:pt x="1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1496124" y="3491070"/>
              <a:ext cx="2192" cy="8895"/>
            </a:xfrm>
            <a:custGeom>
              <a:avLst/>
              <a:gdLst/>
              <a:ahLst/>
              <a:cxnLst/>
              <a:rect l="l" t="t" r="r" b="b"/>
              <a:pathLst>
                <a:path w="70" h="284" extrusionOk="0">
                  <a:moveTo>
                    <a:pt x="1" y="1"/>
                  </a:moveTo>
                  <a:lnTo>
                    <a:pt x="1" y="284"/>
                  </a:lnTo>
                  <a:lnTo>
                    <a:pt x="69" y="28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1497126" y="3477759"/>
              <a:ext cx="31" cy="4353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"/>
                  </a:moveTo>
                  <a:lnTo>
                    <a:pt x="1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1496124" y="3477759"/>
              <a:ext cx="2192" cy="4353"/>
            </a:xfrm>
            <a:custGeom>
              <a:avLst/>
              <a:gdLst/>
              <a:ahLst/>
              <a:cxnLst/>
              <a:rect l="l" t="t" r="r" b="b"/>
              <a:pathLst>
                <a:path w="70" h="139" extrusionOk="0">
                  <a:moveTo>
                    <a:pt x="1" y="1"/>
                  </a:moveTo>
                  <a:lnTo>
                    <a:pt x="1" y="138"/>
                  </a:lnTo>
                  <a:lnTo>
                    <a:pt x="69" y="1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1509310" y="3477759"/>
              <a:ext cx="2161" cy="22206"/>
            </a:xfrm>
            <a:custGeom>
              <a:avLst/>
              <a:gdLst/>
              <a:ahLst/>
              <a:cxnLst/>
              <a:rect l="l" t="t" r="r" b="b"/>
              <a:pathLst>
                <a:path w="69" h="709" extrusionOk="0">
                  <a:moveTo>
                    <a:pt x="0" y="1"/>
                  </a:moveTo>
                  <a:lnTo>
                    <a:pt x="0" y="709"/>
                  </a:lnTo>
                  <a:lnTo>
                    <a:pt x="69" y="70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1523091" y="3477759"/>
              <a:ext cx="2067" cy="22206"/>
            </a:xfrm>
            <a:custGeom>
              <a:avLst/>
              <a:gdLst/>
              <a:ahLst/>
              <a:cxnLst/>
              <a:rect l="l" t="t" r="r" b="b"/>
              <a:pathLst>
                <a:path w="66" h="709" extrusionOk="0">
                  <a:moveTo>
                    <a:pt x="1" y="1"/>
                  </a:moveTo>
                  <a:lnTo>
                    <a:pt x="1" y="709"/>
                  </a:lnTo>
                  <a:lnTo>
                    <a:pt x="65" y="7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1536278" y="3477759"/>
              <a:ext cx="2036" cy="22206"/>
            </a:xfrm>
            <a:custGeom>
              <a:avLst/>
              <a:gdLst/>
              <a:ahLst/>
              <a:cxnLst/>
              <a:rect l="l" t="t" r="r" b="b"/>
              <a:pathLst>
                <a:path w="65" h="709" extrusionOk="0">
                  <a:moveTo>
                    <a:pt x="0" y="1"/>
                  </a:moveTo>
                  <a:lnTo>
                    <a:pt x="0" y="709"/>
                  </a:lnTo>
                  <a:lnTo>
                    <a:pt x="65" y="7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1550967" y="3495236"/>
              <a:ext cx="31" cy="5356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1549934" y="3495236"/>
              <a:ext cx="2192" cy="5356"/>
            </a:xfrm>
            <a:custGeom>
              <a:avLst/>
              <a:gdLst/>
              <a:ahLst/>
              <a:cxnLst/>
              <a:rect l="l" t="t" r="r" b="b"/>
              <a:pathLst>
                <a:path w="70" h="171" extrusionOk="0">
                  <a:moveTo>
                    <a:pt x="1" y="1"/>
                  </a:moveTo>
                  <a:lnTo>
                    <a:pt x="1" y="171"/>
                  </a:lnTo>
                  <a:lnTo>
                    <a:pt x="70" y="17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1549934" y="3477759"/>
              <a:ext cx="2192" cy="9553"/>
            </a:xfrm>
            <a:custGeom>
              <a:avLst/>
              <a:gdLst/>
              <a:ahLst/>
              <a:cxnLst/>
              <a:rect l="l" t="t" r="r" b="b"/>
              <a:pathLst>
                <a:path w="70" h="305" extrusionOk="0">
                  <a:moveTo>
                    <a:pt x="1" y="1"/>
                  </a:moveTo>
                  <a:lnTo>
                    <a:pt x="1" y="304"/>
                  </a:lnTo>
                  <a:lnTo>
                    <a:pt x="70" y="30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1563120" y="3477759"/>
              <a:ext cx="2192" cy="22206"/>
            </a:xfrm>
            <a:custGeom>
              <a:avLst/>
              <a:gdLst/>
              <a:ahLst/>
              <a:cxnLst/>
              <a:rect l="l" t="t" r="r" b="b"/>
              <a:pathLst>
                <a:path w="70" h="709" extrusionOk="0">
                  <a:moveTo>
                    <a:pt x="0" y="1"/>
                  </a:moveTo>
                  <a:lnTo>
                    <a:pt x="0" y="709"/>
                  </a:lnTo>
                  <a:lnTo>
                    <a:pt x="69" y="70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1577935" y="3477759"/>
              <a:ext cx="31" cy="22206"/>
            </a:xfrm>
            <a:custGeom>
              <a:avLst/>
              <a:gdLst/>
              <a:ahLst/>
              <a:cxnLst/>
              <a:rect l="l" t="t" r="r" b="b"/>
              <a:pathLst>
                <a:path w="1" h="709" extrusionOk="0">
                  <a:moveTo>
                    <a:pt x="0" y="1"/>
                  </a:moveTo>
                  <a:lnTo>
                    <a:pt x="0" y="7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1576901" y="3477759"/>
              <a:ext cx="2067" cy="22206"/>
            </a:xfrm>
            <a:custGeom>
              <a:avLst/>
              <a:gdLst/>
              <a:ahLst/>
              <a:cxnLst/>
              <a:rect l="l" t="t" r="r" b="b"/>
              <a:pathLst>
                <a:path w="66" h="709" extrusionOk="0">
                  <a:moveTo>
                    <a:pt x="1" y="1"/>
                  </a:moveTo>
                  <a:lnTo>
                    <a:pt x="1" y="709"/>
                  </a:lnTo>
                  <a:lnTo>
                    <a:pt x="66" y="70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1322010" y="3454080"/>
              <a:ext cx="272797" cy="24367"/>
            </a:xfrm>
            <a:custGeom>
              <a:avLst/>
              <a:gdLst/>
              <a:ahLst/>
              <a:cxnLst/>
              <a:rect l="l" t="t" r="r" b="b"/>
              <a:pathLst>
                <a:path w="8710" h="778" extrusionOk="0">
                  <a:moveTo>
                    <a:pt x="0" y="1"/>
                  </a:moveTo>
                  <a:lnTo>
                    <a:pt x="0" y="777"/>
                  </a:lnTo>
                  <a:lnTo>
                    <a:pt x="8709" y="777"/>
                  </a:lnTo>
                  <a:lnTo>
                    <a:pt x="8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1321008" y="3453078"/>
              <a:ext cx="274927" cy="26371"/>
            </a:xfrm>
            <a:custGeom>
              <a:avLst/>
              <a:gdLst/>
              <a:ahLst/>
              <a:cxnLst/>
              <a:rect l="l" t="t" r="r" b="b"/>
              <a:pathLst>
                <a:path w="8778" h="842" extrusionOk="0">
                  <a:moveTo>
                    <a:pt x="8709" y="65"/>
                  </a:moveTo>
                  <a:lnTo>
                    <a:pt x="8709" y="773"/>
                  </a:lnTo>
                  <a:lnTo>
                    <a:pt x="65" y="773"/>
                  </a:lnTo>
                  <a:lnTo>
                    <a:pt x="65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8777" y="842"/>
                  </a:lnTo>
                  <a:lnTo>
                    <a:pt x="877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1428627" y="3454080"/>
              <a:ext cx="26371" cy="24367"/>
            </a:xfrm>
            <a:custGeom>
              <a:avLst/>
              <a:gdLst/>
              <a:ahLst/>
              <a:cxnLst/>
              <a:rect l="l" t="t" r="r" b="b"/>
              <a:pathLst>
                <a:path w="84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842" y="777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1427500" y="3453078"/>
              <a:ext cx="28501" cy="26371"/>
            </a:xfrm>
            <a:custGeom>
              <a:avLst/>
              <a:gdLst/>
              <a:ahLst/>
              <a:cxnLst/>
              <a:rect l="l" t="t" r="r" b="b"/>
              <a:pathLst>
                <a:path w="910" h="842" extrusionOk="0">
                  <a:moveTo>
                    <a:pt x="845" y="65"/>
                  </a:moveTo>
                  <a:lnTo>
                    <a:pt x="845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910" y="842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1455970" y="3454080"/>
              <a:ext cx="60823" cy="24367"/>
            </a:xfrm>
            <a:custGeom>
              <a:avLst/>
              <a:gdLst/>
              <a:ahLst/>
              <a:cxnLst/>
              <a:rect l="l" t="t" r="r" b="b"/>
              <a:pathLst>
                <a:path w="194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42" y="777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1454968" y="3453078"/>
              <a:ext cx="62828" cy="26371"/>
            </a:xfrm>
            <a:custGeom>
              <a:avLst/>
              <a:gdLst/>
              <a:ahLst/>
              <a:cxnLst/>
              <a:rect l="l" t="t" r="r" b="b"/>
              <a:pathLst>
                <a:path w="2006" h="842" extrusionOk="0">
                  <a:moveTo>
                    <a:pt x="1937" y="65"/>
                  </a:moveTo>
                  <a:lnTo>
                    <a:pt x="1937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06" y="84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1526756" y="3454080"/>
              <a:ext cx="61199" cy="24367"/>
            </a:xfrm>
            <a:custGeom>
              <a:avLst/>
              <a:gdLst/>
              <a:ahLst/>
              <a:cxnLst/>
              <a:rect l="l" t="t" r="r" b="b"/>
              <a:pathLst>
                <a:path w="195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954" y="7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1525628" y="3453078"/>
              <a:ext cx="63360" cy="26371"/>
            </a:xfrm>
            <a:custGeom>
              <a:avLst/>
              <a:gdLst/>
              <a:ahLst/>
              <a:cxnLst/>
              <a:rect l="l" t="t" r="r" b="b"/>
              <a:pathLst>
                <a:path w="2023" h="842" extrusionOk="0">
                  <a:moveTo>
                    <a:pt x="1957" y="65"/>
                  </a:moveTo>
                  <a:lnTo>
                    <a:pt x="1957" y="773"/>
                  </a:lnTo>
                  <a:lnTo>
                    <a:pt x="69" y="773"/>
                  </a:lnTo>
                  <a:lnTo>
                    <a:pt x="69" y="65"/>
                  </a:lnTo>
                  <a:close/>
                  <a:moveTo>
                    <a:pt x="1" y="1"/>
                  </a:moveTo>
                  <a:lnTo>
                    <a:pt x="1" y="842"/>
                  </a:lnTo>
                  <a:lnTo>
                    <a:pt x="2022" y="842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1508778" y="3454080"/>
              <a:ext cx="55499" cy="24367"/>
            </a:xfrm>
            <a:custGeom>
              <a:avLst/>
              <a:gdLst/>
              <a:ahLst/>
              <a:cxnLst/>
              <a:rect l="l" t="t" r="r" b="b"/>
              <a:pathLst>
                <a:path w="1772" h="778" extrusionOk="0">
                  <a:moveTo>
                    <a:pt x="1" y="1"/>
                  </a:moveTo>
                  <a:lnTo>
                    <a:pt x="1" y="777"/>
                  </a:lnTo>
                  <a:lnTo>
                    <a:pt x="1772" y="777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1507775" y="3453078"/>
              <a:ext cx="57535" cy="26371"/>
            </a:xfrm>
            <a:custGeom>
              <a:avLst/>
              <a:gdLst/>
              <a:ahLst/>
              <a:cxnLst/>
              <a:rect l="l" t="t" r="r" b="b"/>
              <a:pathLst>
                <a:path w="1837" h="842" extrusionOk="0">
                  <a:moveTo>
                    <a:pt x="1767" y="65"/>
                  </a:moveTo>
                  <a:lnTo>
                    <a:pt x="1767" y="773"/>
                  </a:lnTo>
                  <a:lnTo>
                    <a:pt x="65" y="773"/>
                  </a:lnTo>
                  <a:lnTo>
                    <a:pt x="65" y="65"/>
                  </a:lnTo>
                  <a:close/>
                  <a:moveTo>
                    <a:pt x="0" y="1"/>
                  </a:moveTo>
                  <a:lnTo>
                    <a:pt x="0" y="842"/>
                  </a:lnTo>
                  <a:lnTo>
                    <a:pt x="1836" y="84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1334664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1333662" y="345408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1348351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1347349" y="3454080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1361631" y="3466264"/>
              <a:ext cx="31" cy="11025"/>
            </a:xfrm>
            <a:custGeom>
              <a:avLst/>
              <a:gdLst/>
              <a:ahLst/>
              <a:cxnLst/>
              <a:rect l="l" t="t" r="r" b="b"/>
              <a:pathLst>
                <a:path w="1" h="352" extrusionOk="0">
                  <a:moveTo>
                    <a:pt x="1" y="0"/>
                  </a:moveTo>
                  <a:lnTo>
                    <a:pt x="1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1360504" y="3466264"/>
              <a:ext cx="2192" cy="11025"/>
            </a:xfrm>
            <a:custGeom>
              <a:avLst/>
              <a:gdLst/>
              <a:ahLst/>
              <a:cxnLst/>
              <a:rect l="l" t="t" r="r" b="b"/>
              <a:pathLst>
                <a:path w="70" h="352" extrusionOk="0">
                  <a:moveTo>
                    <a:pt x="1" y="0"/>
                  </a:moveTo>
                  <a:lnTo>
                    <a:pt x="1" y="352"/>
                  </a:lnTo>
                  <a:lnTo>
                    <a:pt x="69" y="35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1361631" y="3454080"/>
              <a:ext cx="31" cy="8519"/>
            </a:xfrm>
            <a:custGeom>
              <a:avLst/>
              <a:gdLst/>
              <a:ahLst/>
              <a:cxnLst/>
              <a:rect l="l" t="t" r="r" b="b"/>
              <a:pathLst>
                <a:path w="1" h="272" extrusionOk="0">
                  <a:moveTo>
                    <a:pt x="1" y="1"/>
                  </a:moveTo>
                  <a:lnTo>
                    <a:pt x="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1360504" y="3454080"/>
              <a:ext cx="2192" cy="8519"/>
            </a:xfrm>
            <a:custGeom>
              <a:avLst/>
              <a:gdLst/>
              <a:ahLst/>
              <a:cxnLst/>
              <a:rect l="l" t="t" r="r" b="b"/>
              <a:pathLst>
                <a:path w="70" h="272" extrusionOk="0">
                  <a:moveTo>
                    <a:pt x="1" y="1"/>
                  </a:moveTo>
                  <a:lnTo>
                    <a:pt x="1" y="272"/>
                  </a:lnTo>
                  <a:lnTo>
                    <a:pt x="69" y="27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375319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1374316" y="3454080"/>
              <a:ext cx="2036" cy="23208"/>
            </a:xfrm>
            <a:custGeom>
              <a:avLst/>
              <a:gdLst/>
              <a:ahLst/>
              <a:cxnLst/>
              <a:rect l="l" t="t" r="r" b="b"/>
              <a:pathLst>
                <a:path w="65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1388505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1387471" y="345408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1402161" y="3470931"/>
              <a:ext cx="31" cy="6358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1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1401159" y="3470931"/>
              <a:ext cx="2192" cy="6358"/>
            </a:xfrm>
            <a:custGeom>
              <a:avLst/>
              <a:gdLst/>
              <a:ahLst/>
              <a:cxnLst/>
              <a:rect l="l" t="t" r="r" b="b"/>
              <a:pathLst>
                <a:path w="70" h="203" extrusionOk="0">
                  <a:moveTo>
                    <a:pt x="0" y="1"/>
                  </a:moveTo>
                  <a:lnTo>
                    <a:pt x="0" y="203"/>
                  </a:lnTo>
                  <a:lnTo>
                    <a:pt x="69" y="20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1402161" y="345408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1" y="1"/>
                  </a:moveTo>
                  <a:lnTo>
                    <a:pt x="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1401159" y="3454080"/>
              <a:ext cx="2192" cy="10054"/>
            </a:xfrm>
            <a:custGeom>
              <a:avLst/>
              <a:gdLst/>
              <a:ahLst/>
              <a:cxnLst/>
              <a:rect l="l" t="t" r="r" b="b"/>
              <a:pathLst>
                <a:path w="7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69" y="32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1415472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0" y="1"/>
                  </a:move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1414313" y="3454080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70" y="74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1429128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1428126" y="3454080"/>
              <a:ext cx="2067" cy="23208"/>
            </a:xfrm>
            <a:custGeom>
              <a:avLst/>
              <a:gdLst/>
              <a:ahLst/>
              <a:cxnLst/>
              <a:rect l="l" t="t" r="r" b="b"/>
              <a:pathLst>
                <a:path w="66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5" y="74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1442314" y="3469427"/>
              <a:ext cx="31" cy="7861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1441281" y="3469427"/>
              <a:ext cx="2067" cy="7861"/>
            </a:xfrm>
            <a:custGeom>
              <a:avLst/>
              <a:gdLst/>
              <a:ahLst/>
              <a:cxnLst/>
              <a:rect l="l" t="t" r="r" b="b"/>
              <a:pathLst>
                <a:path w="6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6" y="25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1442314" y="346942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1442314" y="346942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flat" cmpd="sng">
              <a:solidFill>
                <a:srgbClr val="1A2E35"/>
              </a:solidFill>
              <a:prstDash val="solid"/>
              <a:miter lim="40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1442314" y="3454080"/>
              <a:ext cx="31" cy="10054"/>
            </a:xfrm>
            <a:custGeom>
              <a:avLst/>
              <a:gdLst/>
              <a:ahLst/>
              <a:cxnLst/>
              <a:rect l="l" t="t" r="r" b="b"/>
              <a:pathLst>
                <a:path w="1" h="321" extrusionOk="0">
                  <a:moveTo>
                    <a:pt x="0" y="1"/>
                  </a:moveTo>
                  <a:lnTo>
                    <a:pt x="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1441281" y="3454080"/>
              <a:ext cx="2067" cy="10054"/>
            </a:xfrm>
            <a:custGeom>
              <a:avLst/>
              <a:gdLst/>
              <a:ahLst/>
              <a:cxnLst/>
              <a:rect l="l" t="t" r="r" b="b"/>
              <a:pathLst>
                <a:path w="66" h="321" extrusionOk="0">
                  <a:moveTo>
                    <a:pt x="1" y="1"/>
                  </a:moveTo>
                  <a:lnTo>
                    <a:pt x="1" y="320"/>
                  </a:lnTo>
                  <a:lnTo>
                    <a:pt x="66" y="32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1455970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1454968" y="3454080"/>
              <a:ext cx="2192" cy="23208"/>
            </a:xfrm>
            <a:custGeom>
              <a:avLst/>
              <a:gdLst/>
              <a:ahLst/>
              <a:cxnLst/>
              <a:rect l="l" t="t" r="r" b="b"/>
              <a:pathLst>
                <a:path w="70" h="741" extrusionOk="0">
                  <a:moveTo>
                    <a:pt x="1" y="1"/>
                  </a:moveTo>
                  <a:lnTo>
                    <a:pt x="1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1469783" y="3454080"/>
              <a:ext cx="31" cy="23208"/>
            </a:xfrm>
            <a:custGeom>
              <a:avLst/>
              <a:gdLst/>
              <a:ahLst/>
              <a:cxnLst/>
              <a:rect l="l" t="t" r="r" b="b"/>
              <a:pathLst>
                <a:path w="1" h="741" extrusionOk="0">
                  <a:moveTo>
                    <a:pt x="1" y="1"/>
                  </a:moveTo>
                  <a:lnTo>
                    <a:pt x="1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1468655" y="3454080"/>
              <a:ext cx="2161" cy="23208"/>
            </a:xfrm>
            <a:custGeom>
              <a:avLst/>
              <a:gdLst/>
              <a:ahLst/>
              <a:cxnLst/>
              <a:rect l="l" t="t" r="r" b="b"/>
              <a:pathLst>
                <a:path w="69" h="741" extrusionOk="0">
                  <a:moveTo>
                    <a:pt x="0" y="1"/>
                  </a:moveTo>
                  <a:lnTo>
                    <a:pt x="0" y="741"/>
                  </a:lnTo>
                  <a:lnTo>
                    <a:pt x="69" y="74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1482969" y="3455114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1481936" y="3455114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5" y="6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1496625" y="3467767"/>
              <a:ext cx="31" cy="9020"/>
            </a:xfrm>
            <a:custGeom>
              <a:avLst/>
              <a:gdLst/>
              <a:ahLst/>
              <a:cxnLst/>
              <a:rect l="l" t="t" r="r" b="b"/>
              <a:pathLst>
                <a:path w="1" h="288" extrusionOk="0">
                  <a:moveTo>
                    <a:pt x="1" y="1"/>
                  </a:moveTo>
                  <a:lnTo>
                    <a:pt x="1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1495623" y="3467767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0" y="1"/>
                  </a:moveTo>
                  <a:lnTo>
                    <a:pt x="0" y="288"/>
                  </a:lnTo>
                  <a:lnTo>
                    <a:pt x="69" y="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1496625" y="3455114"/>
              <a:ext cx="31" cy="3696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0"/>
                  </a:moveTo>
                  <a:lnTo>
                    <a:pt x="1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495623" y="3455114"/>
              <a:ext cx="2192" cy="3696"/>
            </a:xfrm>
            <a:custGeom>
              <a:avLst/>
              <a:gdLst/>
              <a:ahLst/>
              <a:cxnLst/>
              <a:rect l="l" t="t" r="r" b="b"/>
              <a:pathLst>
                <a:path w="70" h="118" extrusionOk="0">
                  <a:moveTo>
                    <a:pt x="0" y="0"/>
                  </a:moveTo>
                  <a:lnTo>
                    <a:pt x="0" y="118"/>
                  </a:lnTo>
                  <a:lnTo>
                    <a:pt x="69" y="11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1508778" y="3455114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70" y="69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1522465" y="3455114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1535745" y="3455114"/>
              <a:ext cx="2067" cy="21673"/>
            </a:xfrm>
            <a:custGeom>
              <a:avLst/>
              <a:gdLst/>
              <a:ahLst/>
              <a:cxnLst/>
              <a:rect l="l" t="t" r="r" b="b"/>
              <a:pathLst>
                <a:path w="66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6" y="69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1550435" y="3472090"/>
              <a:ext cx="31" cy="5199"/>
            </a:xfrm>
            <a:custGeom>
              <a:avLst/>
              <a:gdLst/>
              <a:ahLst/>
              <a:cxnLst/>
              <a:rect l="l" t="t" r="r" b="b"/>
              <a:pathLst>
                <a:path w="1" h="166" extrusionOk="0">
                  <a:moveTo>
                    <a:pt x="1" y="0"/>
                  </a:moveTo>
                  <a:lnTo>
                    <a:pt x="1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1549432" y="3472090"/>
              <a:ext cx="2192" cy="5199"/>
            </a:xfrm>
            <a:custGeom>
              <a:avLst/>
              <a:gdLst/>
              <a:ahLst/>
              <a:cxnLst/>
              <a:rect l="l" t="t" r="r" b="b"/>
              <a:pathLst>
                <a:path w="70" h="166" extrusionOk="0">
                  <a:moveTo>
                    <a:pt x="1" y="0"/>
                  </a:moveTo>
                  <a:lnTo>
                    <a:pt x="1" y="166"/>
                  </a:lnTo>
                  <a:lnTo>
                    <a:pt x="69" y="16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1549432" y="3455114"/>
              <a:ext cx="2192" cy="9020"/>
            </a:xfrm>
            <a:custGeom>
              <a:avLst/>
              <a:gdLst/>
              <a:ahLst/>
              <a:cxnLst/>
              <a:rect l="l" t="t" r="r" b="b"/>
              <a:pathLst>
                <a:path w="70" h="288" extrusionOk="0">
                  <a:moveTo>
                    <a:pt x="1" y="0"/>
                  </a:moveTo>
                  <a:lnTo>
                    <a:pt x="1" y="287"/>
                  </a:lnTo>
                  <a:lnTo>
                    <a:pt x="69" y="2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1562619" y="3455114"/>
              <a:ext cx="2161" cy="21673"/>
            </a:xfrm>
            <a:custGeom>
              <a:avLst/>
              <a:gdLst/>
              <a:ahLst/>
              <a:cxnLst/>
              <a:rect l="l" t="t" r="r" b="b"/>
              <a:pathLst>
                <a:path w="69" h="692" extrusionOk="0">
                  <a:moveTo>
                    <a:pt x="0" y="0"/>
                  </a:moveTo>
                  <a:lnTo>
                    <a:pt x="0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1577433" y="3455114"/>
              <a:ext cx="31" cy="21673"/>
            </a:xfrm>
            <a:custGeom>
              <a:avLst/>
              <a:gdLst/>
              <a:ahLst/>
              <a:cxnLst/>
              <a:rect l="l" t="t" r="r" b="b"/>
              <a:pathLst>
                <a:path w="1" h="692" extrusionOk="0">
                  <a:moveTo>
                    <a:pt x="0" y="0"/>
                  </a:moveTo>
                  <a:lnTo>
                    <a:pt x="0" y="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1576275" y="3455114"/>
              <a:ext cx="2192" cy="21673"/>
            </a:xfrm>
            <a:custGeom>
              <a:avLst/>
              <a:gdLst/>
              <a:ahLst/>
              <a:cxnLst/>
              <a:rect l="l" t="t" r="r" b="b"/>
              <a:pathLst>
                <a:path w="70" h="692" extrusionOk="0">
                  <a:moveTo>
                    <a:pt x="1" y="0"/>
                  </a:moveTo>
                  <a:lnTo>
                    <a:pt x="1" y="692"/>
                  </a:lnTo>
                  <a:lnTo>
                    <a:pt x="69" y="6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1207532" y="3672544"/>
              <a:ext cx="295974" cy="273862"/>
            </a:xfrm>
            <a:custGeom>
              <a:avLst/>
              <a:gdLst/>
              <a:ahLst/>
              <a:cxnLst/>
              <a:rect l="l" t="t" r="r" b="b"/>
              <a:pathLst>
                <a:path w="9450" h="8744" extrusionOk="0">
                  <a:moveTo>
                    <a:pt x="4731" y="0"/>
                  </a:moveTo>
                  <a:cubicBezTo>
                    <a:pt x="4477" y="0"/>
                    <a:pt x="4218" y="22"/>
                    <a:pt x="3959" y="69"/>
                  </a:cubicBezTo>
                  <a:cubicBezTo>
                    <a:pt x="1565" y="489"/>
                    <a:pt x="1" y="2761"/>
                    <a:pt x="421" y="5139"/>
                  </a:cubicBezTo>
                  <a:cubicBezTo>
                    <a:pt x="796" y="7255"/>
                    <a:pt x="2646" y="8744"/>
                    <a:pt x="4725" y="8744"/>
                  </a:cubicBezTo>
                  <a:cubicBezTo>
                    <a:pt x="4978" y="8744"/>
                    <a:pt x="5234" y="8722"/>
                    <a:pt x="5491" y="8676"/>
                  </a:cubicBezTo>
                  <a:cubicBezTo>
                    <a:pt x="7868" y="8256"/>
                    <a:pt x="9449" y="5980"/>
                    <a:pt x="9029" y="3606"/>
                  </a:cubicBezTo>
                  <a:cubicBezTo>
                    <a:pt x="8640" y="1489"/>
                    <a:pt x="6807" y="0"/>
                    <a:pt x="473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1196382" y="3671918"/>
              <a:ext cx="296099" cy="274144"/>
            </a:xfrm>
            <a:custGeom>
              <a:avLst/>
              <a:gdLst/>
              <a:ahLst/>
              <a:cxnLst/>
              <a:rect l="l" t="t" r="r" b="b"/>
              <a:pathLst>
                <a:path w="9454" h="8753" extrusionOk="0">
                  <a:moveTo>
                    <a:pt x="4729" y="1"/>
                  </a:moveTo>
                  <a:cubicBezTo>
                    <a:pt x="4476" y="1"/>
                    <a:pt x="4220" y="23"/>
                    <a:pt x="3963" y="69"/>
                  </a:cubicBezTo>
                  <a:cubicBezTo>
                    <a:pt x="1586" y="509"/>
                    <a:pt x="1" y="2765"/>
                    <a:pt x="425" y="5159"/>
                  </a:cubicBezTo>
                  <a:cubicBezTo>
                    <a:pt x="799" y="7267"/>
                    <a:pt x="2633" y="8752"/>
                    <a:pt x="4704" y="8752"/>
                  </a:cubicBezTo>
                  <a:cubicBezTo>
                    <a:pt x="4965" y="8752"/>
                    <a:pt x="5229" y="8729"/>
                    <a:pt x="5495" y="8680"/>
                  </a:cubicBezTo>
                  <a:cubicBezTo>
                    <a:pt x="7868" y="8256"/>
                    <a:pt x="9453" y="5983"/>
                    <a:pt x="9033" y="3606"/>
                  </a:cubicBezTo>
                  <a:cubicBezTo>
                    <a:pt x="8658" y="1490"/>
                    <a:pt x="6808" y="1"/>
                    <a:pt x="4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1195379" y="3670884"/>
              <a:ext cx="291276" cy="276086"/>
            </a:xfrm>
            <a:custGeom>
              <a:avLst/>
              <a:gdLst/>
              <a:ahLst/>
              <a:cxnLst/>
              <a:rect l="l" t="t" r="r" b="b"/>
              <a:pathLst>
                <a:path w="9300" h="8815" extrusionOk="0">
                  <a:moveTo>
                    <a:pt x="4767" y="69"/>
                  </a:moveTo>
                  <a:cubicBezTo>
                    <a:pt x="6874" y="69"/>
                    <a:pt x="8661" y="1585"/>
                    <a:pt x="9028" y="3659"/>
                  </a:cubicBezTo>
                  <a:cubicBezTo>
                    <a:pt x="9231" y="4787"/>
                    <a:pt x="8980" y="5948"/>
                    <a:pt x="8321" y="6894"/>
                  </a:cubicBezTo>
                  <a:cubicBezTo>
                    <a:pt x="7666" y="7852"/>
                    <a:pt x="6671" y="8475"/>
                    <a:pt x="5527" y="8677"/>
                  </a:cubicBezTo>
                  <a:cubicBezTo>
                    <a:pt x="5273" y="8729"/>
                    <a:pt x="5006" y="8745"/>
                    <a:pt x="4751" y="8745"/>
                  </a:cubicBezTo>
                  <a:cubicBezTo>
                    <a:pt x="2661" y="8745"/>
                    <a:pt x="862" y="7245"/>
                    <a:pt x="490" y="5175"/>
                  </a:cubicBezTo>
                  <a:cubicBezTo>
                    <a:pt x="69" y="2814"/>
                    <a:pt x="1650" y="558"/>
                    <a:pt x="3995" y="138"/>
                  </a:cubicBezTo>
                  <a:cubicBezTo>
                    <a:pt x="4246" y="102"/>
                    <a:pt x="4516" y="69"/>
                    <a:pt x="4767" y="69"/>
                  </a:cubicBezTo>
                  <a:close/>
                  <a:moveTo>
                    <a:pt x="4767" y="1"/>
                  </a:moveTo>
                  <a:cubicBezTo>
                    <a:pt x="4500" y="1"/>
                    <a:pt x="4246" y="37"/>
                    <a:pt x="3995" y="69"/>
                  </a:cubicBezTo>
                  <a:cubicBezTo>
                    <a:pt x="1601" y="506"/>
                    <a:pt x="0" y="2798"/>
                    <a:pt x="421" y="5192"/>
                  </a:cubicBezTo>
                  <a:cubicBezTo>
                    <a:pt x="793" y="7298"/>
                    <a:pt x="2628" y="8814"/>
                    <a:pt x="4751" y="8814"/>
                  </a:cubicBezTo>
                  <a:cubicBezTo>
                    <a:pt x="5022" y="8814"/>
                    <a:pt x="5273" y="8794"/>
                    <a:pt x="5543" y="8745"/>
                  </a:cubicBezTo>
                  <a:cubicBezTo>
                    <a:pt x="6688" y="8543"/>
                    <a:pt x="7698" y="7904"/>
                    <a:pt x="8373" y="6926"/>
                  </a:cubicBezTo>
                  <a:cubicBezTo>
                    <a:pt x="9049" y="5964"/>
                    <a:pt x="9299" y="4804"/>
                    <a:pt x="9097" y="3639"/>
                  </a:cubicBezTo>
                  <a:cubicBezTo>
                    <a:pt x="8725" y="1537"/>
                    <a:pt x="6906" y="1"/>
                    <a:pt x="47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1220186" y="3693936"/>
              <a:ext cx="248493" cy="230108"/>
            </a:xfrm>
            <a:custGeom>
              <a:avLst/>
              <a:gdLst/>
              <a:ahLst/>
              <a:cxnLst/>
              <a:rect l="l" t="t" r="r" b="b"/>
              <a:pathLst>
                <a:path w="7934" h="7347" extrusionOk="0">
                  <a:moveTo>
                    <a:pt x="3965" y="1"/>
                  </a:moveTo>
                  <a:cubicBezTo>
                    <a:pt x="3752" y="1"/>
                    <a:pt x="3537" y="19"/>
                    <a:pt x="3320" y="57"/>
                  </a:cubicBezTo>
                  <a:cubicBezTo>
                    <a:pt x="1331" y="429"/>
                    <a:pt x="1" y="2333"/>
                    <a:pt x="353" y="4318"/>
                  </a:cubicBezTo>
                  <a:cubicBezTo>
                    <a:pt x="669" y="6099"/>
                    <a:pt x="2205" y="7347"/>
                    <a:pt x="3949" y="7347"/>
                  </a:cubicBezTo>
                  <a:cubicBezTo>
                    <a:pt x="4170" y="7347"/>
                    <a:pt x="4393" y="7327"/>
                    <a:pt x="4618" y="7286"/>
                  </a:cubicBezTo>
                  <a:cubicBezTo>
                    <a:pt x="6603" y="6930"/>
                    <a:pt x="7933" y="5026"/>
                    <a:pt x="7581" y="3041"/>
                  </a:cubicBezTo>
                  <a:cubicBezTo>
                    <a:pt x="7264" y="1252"/>
                    <a:pt x="5718" y="1"/>
                    <a:pt x="3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1224884" y="3693059"/>
              <a:ext cx="239097" cy="232238"/>
            </a:xfrm>
            <a:custGeom>
              <a:avLst/>
              <a:gdLst/>
              <a:ahLst/>
              <a:cxnLst/>
              <a:rect l="l" t="t" r="r" b="b"/>
              <a:pathLst>
                <a:path w="7634" h="7415" extrusionOk="0">
                  <a:moveTo>
                    <a:pt x="3825" y="69"/>
                  </a:moveTo>
                  <a:cubicBezTo>
                    <a:pt x="5580" y="69"/>
                    <a:pt x="7096" y="1334"/>
                    <a:pt x="7399" y="3069"/>
                  </a:cubicBezTo>
                  <a:cubicBezTo>
                    <a:pt x="7565" y="4027"/>
                    <a:pt x="7363" y="4989"/>
                    <a:pt x="6809" y="5781"/>
                  </a:cubicBezTo>
                  <a:cubicBezTo>
                    <a:pt x="6251" y="6590"/>
                    <a:pt x="5410" y="7112"/>
                    <a:pt x="4468" y="7277"/>
                  </a:cubicBezTo>
                  <a:cubicBezTo>
                    <a:pt x="4246" y="7330"/>
                    <a:pt x="4027" y="7346"/>
                    <a:pt x="3809" y="7346"/>
                  </a:cubicBezTo>
                  <a:cubicBezTo>
                    <a:pt x="2058" y="7346"/>
                    <a:pt x="542" y="6085"/>
                    <a:pt x="239" y="4346"/>
                  </a:cubicBezTo>
                  <a:cubicBezTo>
                    <a:pt x="69" y="3388"/>
                    <a:pt x="271" y="2426"/>
                    <a:pt x="829" y="1617"/>
                  </a:cubicBezTo>
                  <a:cubicBezTo>
                    <a:pt x="1383" y="829"/>
                    <a:pt x="2224" y="287"/>
                    <a:pt x="3186" y="121"/>
                  </a:cubicBezTo>
                  <a:cubicBezTo>
                    <a:pt x="3388" y="85"/>
                    <a:pt x="3607" y="69"/>
                    <a:pt x="3825" y="69"/>
                  </a:cubicBezTo>
                  <a:close/>
                  <a:moveTo>
                    <a:pt x="3825" y="0"/>
                  </a:moveTo>
                  <a:cubicBezTo>
                    <a:pt x="3607" y="0"/>
                    <a:pt x="3388" y="20"/>
                    <a:pt x="3170" y="53"/>
                  </a:cubicBezTo>
                  <a:cubicBezTo>
                    <a:pt x="2192" y="239"/>
                    <a:pt x="1351" y="776"/>
                    <a:pt x="777" y="1585"/>
                  </a:cubicBezTo>
                  <a:cubicBezTo>
                    <a:pt x="223" y="2393"/>
                    <a:pt x="0" y="3388"/>
                    <a:pt x="170" y="4366"/>
                  </a:cubicBezTo>
                  <a:cubicBezTo>
                    <a:pt x="490" y="6133"/>
                    <a:pt x="2022" y="7415"/>
                    <a:pt x="3809" y="7415"/>
                  </a:cubicBezTo>
                  <a:cubicBezTo>
                    <a:pt x="4027" y="7415"/>
                    <a:pt x="4246" y="7399"/>
                    <a:pt x="4468" y="7346"/>
                  </a:cubicBezTo>
                  <a:cubicBezTo>
                    <a:pt x="5442" y="7176"/>
                    <a:pt x="6287" y="6639"/>
                    <a:pt x="6857" y="5830"/>
                  </a:cubicBezTo>
                  <a:cubicBezTo>
                    <a:pt x="7431" y="5005"/>
                    <a:pt x="7634" y="4027"/>
                    <a:pt x="7464" y="3052"/>
                  </a:cubicBezTo>
                  <a:cubicBezTo>
                    <a:pt x="7144" y="1282"/>
                    <a:pt x="5612" y="0"/>
                    <a:pt x="382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9" name="Google Shape;1519;p30"/>
            <p:cNvGrpSpPr/>
            <p:nvPr/>
          </p:nvGrpSpPr>
          <p:grpSpPr>
            <a:xfrm>
              <a:off x="1300624" y="3737589"/>
              <a:ext cx="97429" cy="153345"/>
              <a:chOff x="305274" y="2502602"/>
              <a:chExt cx="97429" cy="153345"/>
            </a:xfrm>
          </p:grpSpPr>
          <p:sp>
            <p:nvSpPr>
              <p:cNvPr id="1520" name="Google Shape;1520;p30"/>
              <p:cNvSpPr/>
              <p:nvPr/>
            </p:nvSpPr>
            <p:spPr>
              <a:xfrm>
                <a:off x="305961" y="2503288"/>
                <a:ext cx="96132" cy="151666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50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1784" y="991"/>
                    </a:lnTo>
                    <a:cubicBezTo>
                      <a:pt x="2426" y="991"/>
                      <a:pt x="2980" y="1416"/>
                      <a:pt x="3199" y="2002"/>
                    </a:cubicBezTo>
                    <a:lnTo>
                      <a:pt x="1" y="2002"/>
                    </a:lnTo>
                    <a:lnTo>
                      <a:pt x="1" y="2997"/>
                    </a:lnTo>
                    <a:lnTo>
                      <a:pt x="3199" y="2997"/>
                    </a:lnTo>
                    <a:cubicBezTo>
                      <a:pt x="2980" y="3587"/>
                      <a:pt x="2426" y="4007"/>
                      <a:pt x="1784" y="4007"/>
                    </a:cubicBezTo>
                    <a:lnTo>
                      <a:pt x="1" y="4007"/>
                    </a:lnTo>
                    <a:lnTo>
                      <a:pt x="1" y="5018"/>
                    </a:lnTo>
                    <a:lnTo>
                      <a:pt x="2932" y="7949"/>
                    </a:lnTo>
                    <a:lnTo>
                      <a:pt x="3639" y="7242"/>
                    </a:lnTo>
                    <a:lnTo>
                      <a:pt x="1416" y="5018"/>
                    </a:lnTo>
                    <a:lnTo>
                      <a:pt x="1784" y="5018"/>
                    </a:lnTo>
                    <a:cubicBezTo>
                      <a:pt x="2980" y="5018"/>
                      <a:pt x="4007" y="4145"/>
                      <a:pt x="4230" y="2997"/>
                    </a:cubicBezTo>
                    <a:lnTo>
                      <a:pt x="5038" y="2997"/>
                    </a:lnTo>
                    <a:lnTo>
                      <a:pt x="5038" y="2002"/>
                    </a:lnTo>
                    <a:lnTo>
                      <a:pt x="4230" y="2002"/>
                    </a:lnTo>
                    <a:cubicBezTo>
                      <a:pt x="4161" y="1634"/>
                      <a:pt x="4007" y="1295"/>
                      <a:pt x="3789" y="991"/>
                    </a:cubicBezTo>
                    <a:lnTo>
                      <a:pt x="5038" y="991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305274" y="2502602"/>
                <a:ext cx="97429" cy="15334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8038" extrusionOk="0">
                    <a:moveTo>
                      <a:pt x="5038" y="69"/>
                    </a:moveTo>
                    <a:lnTo>
                      <a:pt x="5038" y="995"/>
                    </a:lnTo>
                    <a:lnTo>
                      <a:pt x="3760" y="995"/>
                    </a:lnTo>
                    <a:lnTo>
                      <a:pt x="3793" y="1064"/>
                    </a:lnTo>
                    <a:cubicBezTo>
                      <a:pt x="4011" y="1351"/>
                      <a:pt x="4164" y="1686"/>
                      <a:pt x="4229" y="2038"/>
                    </a:cubicBezTo>
                    <a:lnTo>
                      <a:pt x="4245" y="2074"/>
                    </a:lnTo>
                    <a:lnTo>
                      <a:pt x="5038" y="2074"/>
                    </a:lnTo>
                    <a:lnTo>
                      <a:pt x="5038" y="3000"/>
                    </a:lnTo>
                    <a:lnTo>
                      <a:pt x="4245" y="3000"/>
                    </a:lnTo>
                    <a:lnTo>
                      <a:pt x="4229" y="3033"/>
                    </a:lnTo>
                    <a:cubicBezTo>
                      <a:pt x="4011" y="4181"/>
                      <a:pt x="2984" y="5022"/>
                      <a:pt x="1820" y="5022"/>
                    </a:cubicBezTo>
                    <a:lnTo>
                      <a:pt x="1367" y="5022"/>
                    </a:lnTo>
                    <a:lnTo>
                      <a:pt x="3639" y="7278"/>
                    </a:lnTo>
                    <a:lnTo>
                      <a:pt x="2968" y="7937"/>
                    </a:lnTo>
                    <a:lnTo>
                      <a:pt x="69" y="5038"/>
                    </a:lnTo>
                    <a:lnTo>
                      <a:pt x="69" y="4080"/>
                    </a:lnTo>
                    <a:lnTo>
                      <a:pt x="1820" y="4080"/>
                    </a:lnTo>
                    <a:cubicBezTo>
                      <a:pt x="2462" y="4080"/>
                      <a:pt x="3053" y="3675"/>
                      <a:pt x="3271" y="3049"/>
                    </a:cubicBezTo>
                    <a:lnTo>
                      <a:pt x="3287" y="3000"/>
                    </a:lnTo>
                    <a:lnTo>
                      <a:pt x="69" y="3000"/>
                    </a:lnTo>
                    <a:lnTo>
                      <a:pt x="69" y="2074"/>
                    </a:lnTo>
                    <a:lnTo>
                      <a:pt x="3287" y="2074"/>
                    </a:lnTo>
                    <a:lnTo>
                      <a:pt x="3271" y="2022"/>
                    </a:lnTo>
                    <a:cubicBezTo>
                      <a:pt x="3053" y="1415"/>
                      <a:pt x="2462" y="995"/>
                      <a:pt x="1820" y="995"/>
                    </a:cubicBezTo>
                    <a:lnTo>
                      <a:pt x="69" y="995"/>
                    </a:lnTo>
                    <a:lnTo>
                      <a:pt x="69" y="69"/>
                    </a:lnTo>
                    <a:close/>
                    <a:moveTo>
                      <a:pt x="0" y="0"/>
                    </a:moveTo>
                    <a:lnTo>
                      <a:pt x="0" y="1064"/>
                    </a:lnTo>
                    <a:lnTo>
                      <a:pt x="1820" y="1064"/>
                    </a:lnTo>
                    <a:cubicBezTo>
                      <a:pt x="2426" y="1064"/>
                      <a:pt x="2968" y="1452"/>
                      <a:pt x="3186" y="2006"/>
                    </a:cubicBezTo>
                    <a:lnTo>
                      <a:pt x="0" y="2006"/>
                    </a:lnTo>
                    <a:lnTo>
                      <a:pt x="0" y="3069"/>
                    </a:lnTo>
                    <a:lnTo>
                      <a:pt x="3186" y="3069"/>
                    </a:lnTo>
                    <a:cubicBezTo>
                      <a:pt x="2968" y="3639"/>
                      <a:pt x="2426" y="4011"/>
                      <a:pt x="1820" y="4011"/>
                    </a:cubicBezTo>
                    <a:lnTo>
                      <a:pt x="0" y="4011"/>
                    </a:lnTo>
                    <a:lnTo>
                      <a:pt x="0" y="5054"/>
                    </a:lnTo>
                    <a:lnTo>
                      <a:pt x="2968" y="8038"/>
                    </a:lnTo>
                    <a:lnTo>
                      <a:pt x="3724" y="7278"/>
                    </a:lnTo>
                    <a:lnTo>
                      <a:pt x="1537" y="5091"/>
                    </a:lnTo>
                    <a:lnTo>
                      <a:pt x="1820" y="5091"/>
                    </a:lnTo>
                    <a:cubicBezTo>
                      <a:pt x="3000" y="5091"/>
                      <a:pt x="4043" y="4246"/>
                      <a:pt x="4298" y="3069"/>
                    </a:cubicBezTo>
                    <a:lnTo>
                      <a:pt x="5106" y="3069"/>
                    </a:lnTo>
                    <a:lnTo>
                      <a:pt x="5106" y="2006"/>
                    </a:lnTo>
                    <a:lnTo>
                      <a:pt x="4298" y="2006"/>
                    </a:lnTo>
                    <a:cubicBezTo>
                      <a:pt x="4229" y="1670"/>
                      <a:pt x="4080" y="1351"/>
                      <a:pt x="3877" y="1064"/>
                    </a:cubicBezTo>
                    <a:lnTo>
                      <a:pt x="5106" y="1064"/>
                    </a:lnTo>
                    <a:lnTo>
                      <a:pt x="51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0"/>
          <p:cNvSpPr/>
          <p:nvPr/>
        </p:nvSpPr>
        <p:spPr>
          <a:xfrm>
            <a:off x="578223" y="1220399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0"/>
          <p:cNvSpPr/>
          <p:nvPr/>
        </p:nvSpPr>
        <p:spPr>
          <a:xfrm rot="-628322">
            <a:off x="2478310" y="1196723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0"/>
          <p:cNvSpPr/>
          <p:nvPr/>
        </p:nvSpPr>
        <p:spPr>
          <a:xfrm rot="1391390">
            <a:off x="1979217" y="315507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0"/>
          <p:cNvSpPr/>
          <p:nvPr/>
        </p:nvSpPr>
        <p:spPr>
          <a:xfrm rot="-1108948">
            <a:off x="1464037" y="970549"/>
            <a:ext cx="303732" cy="301921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6" name="Google Shape;1526;p30"/>
          <p:cNvGrpSpPr/>
          <p:nvPr/>
        </p:nvGrpSpPr>
        <p:grpSpPr>
          <a:xfrm rot="-747500">
            <a:off x="470208" y="223750"/>
            <a:ext cx="763693" cy="631501"/>
            <a:chOff x="398814" y="401721"/>
            <a:chExt cx="1018870" cy="842507"/>
          </a:xfrm>
        </p:grpSpPr>
        <p:sp>
          <p:nvSpPr>
            <p:cNvPr id="1527" name="Google Shape;1527;p30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1"/>
          <p:cNvSpPr/>
          <p:nvPr/>
        </p:nvSpPr>
        <p:spPr>
          <a:xfrm>
            <a:off x="4571998" y="2075267"/>
            <a:ext cx="3849476" cy="2565495"/>
          </a:xfrm>
          <a:custGeom>
            <a:avLst/>
            <a:gdLst/>
            <a:ahLst/>
            <a:cxnLst/>
            <a:rect l="l" t="t" r="r" b="b"/>
            <a:pathLst>
              <a:path w="43682" h="29112" extrusionOk="0">
                <a:moveTo>
                  <a:pt x="27072" y="0"/>
                </a:moveTo>
                <a:cubicBezTo>
                  <a:pt x="21141" y="0"/>
                  <a:pt x="17089" y="3630"/>
                  <a:pt x="14539" y="7126"/>
                </a:cubicBezTo>
                <a:cubicBezTo>
                  <a:pt x="11843" y="10830"/>
                  <a:pt x="7953" y="8557"/>
                  <a:pt x="3975" y="13930"/>
                </a:cubicBezTo>
                <a:cubicBezTo>
                  <a:pt x="1" y="19304"/>
                  <a:pt x="2172" y="24778"/>
                  <a:pt x="8002" y="27592"/>
                </a:cubicBezTo>
                <a:cubicBezTo>
                  <a:pt x="10331" y="28712"/>
                  <a:pt x="12923" y="29112"/>
                  <a:pt x="15504" y="29112"/>
                </a:cubicBezTo>
                <a:cubicBezTo>
                  <a:pt x="19403" y="29112"/>
                  <a:pt x="23273" y="28201"/>
                  <a:pt x="26163" y="27491"/>
                </a:cubicBezTo>
                <a:cubicBezTo>
                  <a:pt x="26836" y="27326"/>
                  <a:pt x="27508" y="27265"/>
                  <a:pt x="28178" y="27265"/>
                </a:cubicBezTo>
                <a:cubicBezTo>
                  <a:pt x="30159" y="27265"/>
                  <a:pt x="32122" y="27803"/>
                  <a:pt x="34064" y="27803"/>
                </a:cubicBezTo>
                <a:cubicBezTo>
                  <a:pt x="36157" y="27803"/>
                  <a:pt x="38224" y="27177"/>
                  <a:pt x="40261" y="24576"/>
                </a:cubicBezTo>
                <a:cubicBezTo>
                  <a:pt x="43681" y="20213"/>
                  <a:pt x="43681" y="13643"/>
                  <a:pt x="41793" y="8642"/>
                </a:cubicBezTo>
                <a:cubicBezTo>
                  <a:pt x="41170" y="6973"/>
                  <a:pt x="40330" y="5626"/>
                  <a:pt x="39185" y="4514"/>
                </a:cubicBezTo>
                <a:cubicBezTo>
                  <a:pt x="38579" y="3924"/>
                  <a:pt x="37888" y="3403"/>
                  <a:pt x="37079" y="2930"/>
                </a:cubicBezTo>
                <a:cubicBezTo>
                  <a:pt x="34584" y="1466"/>
                  <a:pt x="31807" y="439"/>
                  <a:pt x="28924" y="100"/>
                </a:cubicBezTo>
                <a:cubicBezTo>
                  <a:pt x="28637" y="83"/>
                  <a:pt x="28370" y="51"/>
                  <a:pt x="28083" y="35"/>
                </a:cubicBezTo>
                <a:cubicBezTo>
                  <a:pt x="27740" y="12"/>
                  <a:pt x="27403" y="0"/>
                  <a:pt x="27072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1"/>
          <p:cNvGrpSpPr/>
          <p:nvPr/>
        </p:nvGrpSpPr>
        <p:grpSpPr>
          <a:xfrm>
            <a:off x="6670425" y="1862510"/>
            <a:ext cx="1089781" cy="1218008"/>
            <a:chOff x="6546517" y="2109154"/>
            <a:chExt cx="322439" cy="360400"/>
          </a:xfrm>
        </p:grpSpPr>
        <p:sp>
          <p:nvSpPr>
            <p:cNvPr id="1532" name="Google Shape;1532;p31"/>
            <p:cNvSpPr/>
            <p:nvPr/>
          </p:nvSpPr>
          <p:spPr>
            <a:xfrm>
              <a:off x="6547676" y="2134994"/>
              <a:ext cx="320247" cy="333558"/>
            </a:xfrm>
            <a:custGeom>
              <a:avLst/>
              <a:gdLst/>
              <a:ahLst/>
              <a:cxnLst/>
              <a:rect l="l" t="t" r="r" b="b"/>
              <a:pathLst>
                <a:path w="10225" h="10650" extrusionOk="0">
                  <a:moveTo>
                    <a:pt x="0" y="0"/>
                  </a:moveTo>
                  <a:lnTo>
                    <a:pt x="0" y="10650"/>
                  </a:lnTo>
                  <a:lnTo>
                    <a:pt x="10225" y="10650"/>
                  </a:lnTo>
                  <a:lnTo>
                    <a:pt x="10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546517" y="2133992"/>
              <a:ext cx="322439" cy="335562"/>
            </a:xfrm>
            <a:custGeom>
              <a:avLst/>
              <a:gdLst/>
              <a:ahLst/>
              <a:cxnLst/>
              <a:rect l="l" t="t" r="r" b="b"/>
              <a:pathLst>
                <a:path w="10295" h="10714" extrusionOk="0">
                  <a:moveTo>
                    <a:pt x="10230" y="69"/>
                  </a:moveTo>
                  <a:lnTo>
                    <a:pt x="10230" y="10645"/>
                  </a:lnTo>
                  <a:lnTo>
                    <a:pt x="70" y="10645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10714"/>
                  </a:lnTo>
                  <a:lnTo>
                    <a:pt x="10294" y="10714"/>
                  </a:lnTo>
                  <a:lnTo>
                    <a:pt x="1029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547676" y="2134994"/>
              <a:ext cx="320247" cy="64488"/>
            </a:xfrm>
            <a:custGeom>
              <a:avLst/>
              <a:gdLst/>
              <a:ahLst/>
              <a:cxnLst/>
              <a:rect l="l" t="t" r="r" b="b"/>
              <a:pathLst>
                <a:path w="10225" h="2059" extrusionOk="0">
                  <a:moveTo>
                    <a:pt x="0" y="0"/>
                  </a:moveTo>
                  <a:lnTo>
                    <a:pt x="0" y="2058"/>
                  </a:lnTo>
                  <a:lnTo>
                    <a:pt x="10225" y="2058"/>
                  </a:lnTo>
                  <a:lnTo>
                    <a:pt x="10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6546517" y="2133992"/>
              <a:ext cx="322439" cy="66492"/>
            </a:xfrm>
            <a:custGeom>
              <a:avLst/>
              <a:gdLst/>
              <a:ahLst/>
              <a:cxnLst/>
              <a:rect l="l" t="t" r="r" b="b"/>
              <a:pathLst>
                <a:path w="10295" h="2123" extrusionOk="0">
                  <a:moveTo>
                    <a:pt x="10230" y="69"/>
                  </a:moveTo>
                  <a:lnTo>
                    <a:pt x="10230" y="2054"/>
                  </a:lnTo>
                  <a:lnTo>
                    <a:pt x="70" y="2054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2123"/>
                  </a:lnTo>
                  <a:lnTo>
                    <a:pt x="10294" y="2123"/>
                  </a:lnTo>
                  <a:lnTo>
                    <a:pt x="1029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6566156" y="2239982"/>
              <a:ext cx="36895" cy="36989"/>
            </a:xfrm>
            <a:custGeom>
              <a:avLst/>
              <a:gdLst/>
              <a:ahLst/>
              <a:cxnLst/>
              <a:rect l="l" t="t" r="r" b="b"/>
              <a:pathLst>
                <a:path w="1178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6565028" y="2238949"/>
              <a:ext cx="39150" cy="39025"/>
            </a:xfrm>
            <a:custGeom>
              <a:avLst/>
              <a:gdLst/>
              <a:ahLst/>
              <a:cxnLst/>
              <a:rect l="l" t="t" r="r" b="b"/>
              <a:pathLst>
                <a:path w="1250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69" y="1181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49" y="124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616175" y="2239982"/>
              <a:ext cx="36488" cy="36989"/>
            </a:xfrm>
            <a:custGeom>
              <a:avLst/>
              <a:gdLst/>
              <a:ahLst/>
              <a:cxnLst/>
              <a:rect l="l" t="t" r="r" b="b"/>
              <a:pathLst>
                <a:path w="1165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65" y="1181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6615173" y="2238949"/>
              <a:ext cx="38524" cy="39025"/>
            </a:xfrm>
            <a:custGeom>
              <a:avLst/>
              <a:gdLst/>
              <a:ahLst/>
              <a:cxnLst/>
              <a:rect l="l" t="t" r="r" b="b"/>
              <a:pathLst>
                <a:path w="1230" h="1246" extrusionOk="0">
                  <a:moveTo>
                    <a:pt x="1165" y="69"/>
                  </a:moveTo>
                  <a:lnTo>
                    <a:pt x="1165" y="1181"/>
                  </a:lnTo>
                  <a:lnTo>
                    <a:pt x="69" y="1181"/>
                  </a:lnTo>
                  <a:lnTo>
                    <a:pt x="69" y="69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29" y="124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6665819" y="2239982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6664817" y="2238949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1177" y="69"/>
                  </a:moveTo>
                  <a:lnTo>
                    <a:pt x="1177" y="1181"/>
                  </a:lnTo>
                  <a:lnTo>
                    <a:pt x="65" y="1181"/>
                  </a:lnTo>
                  <a:lnTo>
                    <a:pt x="65" y="69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45" y="1246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6715964" y="2239982"/>
              <a:ext cx="36363" cy="36989"/>
            </a:xfrm>
            <a:custGeom>
              <a:avLst/>
              <a:gdLst/>
              <a:ahLst/>
              <a:cxnLst/>
              <a:rect l="l" t="t" r="r" b="b"/>
              <a:pathLst>
                <a:path w="116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61" y="1181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6714962" y="2238949"/>
              <a:ext cx="38524" cy="39025"/>
            </a:xfrm>
            <a:custGeom>
              <a:avLst/>
              <a:gdLst/>
              <a:ahLst/>
              <a:cxnLst/>
              <a:rect l="l" t="t" r="r" b="b"/>
              <a:pathLst>
                <a:path w="1230" h="1246" extrusionOk="0">
                  <a:moveTo>
                    <a:pt x="1160" y="69"/>
                  </a:moveTo>
                  <a:lnTo>
                    <a:pt x="1160" y="1181"/>
                  </a:lnTo>
                  <a:lnTo>
                    <a:pt x="65" y="1181"/>
                  </a:lnTo>
                  <a:lnTo>
                    <a:pt x="65" y="69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29" y="124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6765608" y="2239982"/>
              <a:ext cx="36864" cy="36989"/>
            </a:xfrm>
            <a:custGeom>
              <a:avLst/>
              <a:gdLst/>
              <a:ahLst/>
              <a:cxnLst/>
              <a:rect l="l" t="t" r="r" b="b"/>
              <a:pathLst>
                <a:path w="1177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6764449" y="2238949"/>
              <a:ext cx="39181" cy="39025"/>
            </a:xfrm>
            <a:custGeom>
              <a:avLst/>
              <a:gdLst/>
              <a:ahLst/>
              <a:cxnLst/>
              <a:rect l="l" t="t" r="r" b="b"/>
              <a:pathLst>
                <a:path w="1251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69"/>
                  </a:lnTo>
                  <a:close/>
                  <a:moveTo>
                    <a:pt x="1" y="1"/>
                  </a:moveTo>
                  <a:lnTo>
                    <a:pt x="1" y="1246"/>
                  </a:lnTo>
                  <a:lnTo>
                    <a:pt x="1250" y="124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6815628" y="2239982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6814594" y="2238949"/>
              <a:ext cx="39056" cy="39025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69"/>
                  </a:lnTo>
                  <a:close/>
                  <a:moveTo>
                    <a:pt x="1" y="1"/>
                  </a:moveTo>
                  <a:lnTo>
                    <a:pt x="1" y="1246"/>
                  </a:lnTo>
                  <a:lnTo>
                    <a:pt x="1246" y="1246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6566156" y="2290628"/>
              <a:ext cx="36895" cy="36488"/>
            </a:xfrm>
            <a:custGeom>
              <a:avLst/>
              <a:gdLst/>
              <a:ahLst/>
              <a:cxnLst/>
              <a:rect l="l" t="t" r="r" b="b"/>
              <a:pathLst>
                <a:path w="1178" h="1165" extrusionOk="0">
                  <a:moveTo>
                    <a:pt x="1" y="0"/>
                  </a:moveTo>
                  <a:lnTo>
                    <a:pt x="1" y="1165"/>
                  </a:lnTo>
                  <a:lnTo>
                    <a:pt x="1177" y="116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6565028" y="2289595"/>
              <a:ext cx="39150" cy="38524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1181" y="70"/>
                  </a:moveTo>
                  <a:lnTo>
                    <a:pt x="1181" y="1165"/>
                  </a:lnTo>
                  <a:lnTo>
                    <a:pt x="69" y="1165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1230"/>
                  </a:lnTo>
                  <a:lnTo>
                    <a:pt x="1249" y="1230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6616175" y="2290628"/>
              <a:ext cx="36488" cy="36488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" y="0"/>
                  </a:moveTo>
                  <a:lnTo>
                    <a:pt x="1" y="1165"/>
                  </a:lnTo>
                  <a:lnTo>
                    <a:pt x="1165" y="1165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6615173" y="2289595"/>
              <a:ext cx="38524" cy="38524"/>
            </a:xfrm>
            <a:custGeom>
              <a:avLst/>
              <a:gdLst/>
              <a:ahLst/>
              <a:cxnLst/>
              <a:rect l="l" t="t" r="r" b="b"/>
              <a:pathLst>
                <a:path w="1230" h="1230" extrusionOk="0">
                  <a:moveTo>
                    <a:pt x="1165" y="70"/>
                  </a:moveTo>
                  <a:lnTo>
                    <a:pt x="1165" y="1165"/>
                  </a:lnTo>
                  <a:lnTo>
                    <a:pt x="69" y="1165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1230"/>
                  </a:lnTo>
                  <a:lnTo>
                    <a:pt x="1229" y="1230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6665819" y="2290628"/>
              <a:ext cx="36989" cy="36488"/>
            </a:xfrm>
            <a:custGeom>
              <a:avLst/>
              <a:gdLst/>
              <a:ahLst/>
              <a:cxnLst/>
              <a:rect l="l" t="t" r="r" b="b"/>
              <a:pathLst>
                <a:path w="1181" h="1165" extrusionOk="0">
                  <a:moveTo>
                    <a:pt x="0" y="0"/>
                  </a:moveTo>
                  <a:lnTo>
                    <a:pt x="0" y="1165"/>
                  </a:lnTo>
                  <a:lnTo>
                    <a:pt x="1181" y="1165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6664817" y="2289595"/>
              <a:ext cx="39025" cy="38524"/>
            </a:xfrm>
            <a:custGeom>
              <a:avLst/>
              <a:gdLst/>
              <a:ahLst/>
              <a:cxnLst/>
              <a:rect l="l" t="t" r="r" b="b"/>
              <a:pathLst>
                <a:path w="1246" h="1230" extrusionOk="0">
                  <a:moveTo>
                    <a:pt x="1177" y="70"/>
                  </a:moveTo>
                  <a:lnTo>
                    <a:pt x="1177" y="1165"/>
                  </a:lnTo>
                  <a:lnTo>
                    <a:pt x="65" y="1165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1230"/>
                  </a:lnTo>
                  <a:lnTo>
                    <a:pt x="1245" y="1230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6715964" y="2290628"/>
              <a:ext cx="36363" cy="36488"/>
            </a:xfrm>
            <a:custGeom>
              <a:avLst/>
              <a:gdLst/>
              <a:ahLst/>
              <a:cxnLst/>
              <a:rect l="l" t="t" r="r" b="b"/>
              <a:pathLst>
                <a:path w="1161" h="1165" extrusionOk="0">
                  <a:moveTo>
                    <a:pt x="0" y="0"/>
                  </a:moveTo>
                  <a:lnTo>
                    <a:pt x="0" y="1165"/>
                  </a:lnTo>
                  <a:lnTo>
                    <a:pt x="1161" y="1165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6714962" y="2289595"/>
              <a:ext cx="38524" cy="38524"/>
            </a:xfrm>
            <a:custGeom>
              <a:avLst/>
              <a:gdLst/>
              <a:ahLst/>
              <a:cxnLst/>
              <a:rect l="l" t="t" r="r" b="b"/>
              <a:pathLst>
                <a:path w="1230" h="1230" extrusionOk="0">
                  <a:moveTo>
                    <a:pt x="1160" y="70"/>
                  </a:moveTo>
                  <a:lnTo>
                    <a:pt x="1160" y="1165"/>
                  </a:lnTo>
                  <a:lnTo>
                    <a:pt x="65" y="1165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1230"/>
                  </a:lnTo>
                  <a:lnTo>
                    <a:pt x="1229" y="1230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6765608" y="2290628"/>
              <a:ext cx="36864" cy="36488"/>
            </a:xfrm>
            <a:custGeom>
              <a:avLst/>
              <a:gdLst/>
              <a:ahLst/>
              <a:cxnLst/>
              <a:rect l="l" t="t" r="r" b="b"/>
              <a:pathLst>
                <a:path w="1177" h="1165" extrusionOk="0">
                  <a:moveTo>
                    <a:pt x="0" y="0"/>
                  </a:moveTo>
                  <a:lnTo>
                    <a:pt x="0" y="1165"/>
                  </a:lnTo>
                  <a:lnTo>
                    <a:pt x="1177" y="116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6764449" y="2289595"/>
              <a:ext cx="39181" cy="38524"/>
            </a:xfrm>
            <a:custGeom>
              <a:avLst/>
              <a:gdLst/>
              <a:ahLst/>
              <a:cxnLst/>
              <a:rect l="l" t="t" r="r" b="b"/>
              <a:pathLst>
                <a:path w="1251" h="1230" extrusionOk="0">
                  <a:moveTo>
                    <a:pt x="1181" y="70"/>
                  </a:moveTo>
                  <a:lnTo>
                    <a:pt x="1181" y="1165"/>
                  </a:lnTo>
                  <a:lnTo>
                    <a:pt x="70" y="1165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1230"/>
                  </a:lnTo>
                  <a:lnTo>
                    <a:pt x="1250" y="123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6815628" y="2290628"/>
              <a:ext cx="36989" cy="36488"/>
            </a:xfrm>
            <a:custGeom>
              <a:avLst/>
              <a:gdLst/>
              <a:ahLst/>
              <a:cxnLst/>
              <a:rect l="l" t="t" r="r" b="b"/>
              <a:pathLst>
                <a:path w="1181" h="1165" extrusionOk="0">
                  <a:moveTo>
                    <a:pt x="0" y="0"/>
                  </a:moveTo>
                  <a:lnTo>
                    <a:pt x="0" y="1165"/>
                  </a:lnTo>
                  <a:lnTo>
                    <a:pt x="1181" y="1165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814594" y="2289595"/>
              <a:ext cx="39056" cy="38524"/>
            </a:xfrm>
            <a:custGeom>
              <a:avLst/>
              <a:gdLst/>
              <a:ahLst/>
              <a:cxnLst/>
              <a:rect l="l" t="t" r="r" b="b"/>
              <a:pathLst>
                <a:path w="1247" h="1230" extrusionOk="0">
                  <a:moveTo>
                    <a:pt x="1181" y="70"/>
                  </a:moveTo>
                  <a:lnTo>
                    <a:pt x="1181" y="1165"/>
                  </a:lnTo>
                  <a:lnTo>
                    <a:pt x="70" y="1165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1230"/>
                  </a:lnTo>
                  <a:lnTo>
                    <a:pt x="1246" y="123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6566156" y="2340773"/>
              <a:ext cx="36895" cy="36989"/>
            </a:xfrm>
            <a:custGeom>
              <a:avLst/>
              <a:gdLst/>
              <a:ahLst/>
              <a:cxnLst/>
              <a:rect l="l" t="t" r="r" b="b"/>
              <a:pathLst>
                <a:path w="1178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6565028" y="2339740"/>
              <a:ext cx="39150" cy="39056"/>
            </a:xfrm>
            <a:custGeom>
              <a:avLst/>
              <a:gdLst/>
              <a:ahLst/>
              <a:cxnLst/>
              <a:rect l="l" t="t" r="r" b="b"/>
              <a:pathLst>
                <a:path w="1250" h="1247" extrusionOk="0">
                  <a:moveTo>
                    <a:pt x="1181" y="70"/>
                  </a:moveTo>
                  <a:lnTo>
                    <a:pt x="1181" y="1181"/>
                  </a:lnTo>
                  <a:lnTo>
                    <a:pt x="69" y="1181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49" y="124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6616175" y="2340773"/>
              <a:ext cx="36488" cy="36989"/>
            </a:xfrm>
            <a:custGeom>
              <a:avLst/>
              <a:gdLst/>
              <a:ahLst/>
              <a:cxnLst/>
              <a:rect l="l" t="t" r="r" b="b"/>
              <a:pathLst>
                <a:path w="1165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65" y="1181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6615173" y="2339740"/>
              <a:ext cx="38524" cy="39056"/>
            </a:xfrm>
            <a:custGeom>
              <a:avLst/>
              <a:gdLst/>
              <a:ahLst/>
              <a:cxnLst/>
              <a:rect l="l" t="t" r="r" b="b"/>
              <a:pathLst>
                <a:path w="1230" h="1247" extrusionOk="0">
                  <a:moveTo>
                    <a:pt x="1165" y="70"/>
                  </a:moveTo>
                  <a:lnTo>
                    <a:pt x="1165" y="1181"/>
                  </a:lnTo>
                  <a:lnTo>
                    <a:pt x="69" y="1181"/>
                  </a:lnTo>
                  <a:lnTo>
                    <a:pt x="69" y="70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29" y="124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6665819" y="2340773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6664817" y="2339740"/>
              <a:ext cx="39025" cy="39056"/>
            </a:xfrm>
            <a:custGeom>
              <a:avLst/>
              <a:gdLst/>
              <a:ahLst/>
              <a:cxnLst/>
              <a:rect l="l" t="t" r="r" b="b"/>
              <a:pathLst>
                <a:path w="1246" h="1247" extrusionOk="0">
                  <a:moveTo>
                    <a:pt x="1177" y="70"/>
                  </a:moveTo>
                  <a:lnTo>
                    <a:pt x="1177" y="1181"/>
                  </a:lnTo>
                  <a:lnTo>
                    <a:pt x="65" y="1181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45" y="1246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6715964" y="2340773"/>
              <a:ext cx="36363" cy="36989"/>
            </a:xfrm>
            <a:custGeom>
              <a:avLst/>
              <a:gdLst/>
              <a:ahLst/>
              <a:cxnLst/>
              <a:rect l="l" t="t" r="r" b="b"/>
              <a:pathLst>
                <a:path w="116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61" y="1181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6714962" y="2339740"/>
              <a:ext cx="38524" cy="39056"/>
            </a:xfrm>
            <a:custGeom>
              <a:avLst/>
              <a:gdLst/>
              <a:ahLst/>
              <a:cxnLst/>
              <a:rect l="l" t="t" r="r" b="b"/>
              <a:pathLst>
                <a:path w="1230" h="1247" extrusionOk="0">
                  <a:moveTo>
                    <a:pt x="1160" y="70"/>
                  </a:moveTo>
                  <a:lnTo>
                    <a:pt x="1160" y="1181"/>
                  </a:lnTo>
                  <a:lnTo>
                    <a:pt x="65" y="1181"/>
                  </a:lnTo>
                  <a:lnTo>
                    <a:pt x="65" y="70"/>
                  </a:lnTo>
                  <a:close/>
                  <a:moveTo>
                    <a:pt x="0" y="1"/>
                  </a:moveTo>
                  <a:lnTo>
                    <a:pt x="0" y="1246"/>
                  </a:lnTo>
                  <a:lnTo>
                    <a:pt x="1229" y="124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6765608" y="2340773"/>
              <a:ext cx="36864" cy="36989"/>
            </a:xfrm>
            <a:custGeom>
              <a:avLst/>
              <a:gdLst/>
              <a:ahLst/>
              <a:cxnLst/>
              <a:rect l="l" t="t" r="r" b="b"/>
              <a:pathLst>
                <a:path w="1177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6764449" y="2339740"/>
              <a:ext cx="39181" cy="39056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1181" y="70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1246"/>
                  </a:lnTo>
                  <a:lnTo>
                    <a:pt x="1250" y="124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6815628" y="2340773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6814594" y="2339740"/>
              <a:ext cx="39056" cy="39056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1181" y="70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70"/>
                  </a:lnTo>
                  <a:close/>
                  <a:moveTo>
                    <a:pt x="1" y="1"/>
                  </a:moveTo>
                  <a:lnTo>
                    <a:pt x="1" y="1246"/>
                  </a:lnTo>
                  <a:lnTo>
                    <a:pt x="1246" y="1246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6566156" y="2391419"/>
              <a:ext cx="36895" cy="36989"/>
            </a:xfrm>
            <a:custGeom>
              <a:avLst/>
              <a:gdLst/>
              <a:ahLst/>
              <a:cxnLst/>
              <a:rect l="l" t="t" r="r" b="b"/>
              <a:pathLst>
                <a:path w="1178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6565028" y="2390417"/>
              <a:ext cx="39150" cy="39025"/>
            </a:xfrm>
            <a:custGeom>
              <a:avLst/>
              <a:gdLst/>
              <a:ahLst/>
              <a:cxnLst/>
              <a:rect l="l" t="t" r="r" b="b"/>
              <a:pathLst>
                <a:path w="1250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69" y="1181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1245"/>
                  </a:lnTo>
                  <a:lnTo>
                    <a:pt x="1249" y="124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6616175" y="2391419"/>
              <a:ext cx="36488" cy="36989"/>
            </a:xfrm>
            <a:custGeom>
              <a:avLst/>
              <a:gdLst/>
              <a:ahLst/>
              <a:cxnLst/>
              <a:rect l="l" t="t" r="r" b="b"/>
              <a:pathLst>
                <a:path w="1165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1165" y="1181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6615173" y="2390417"/>
              <a:ext cx="38524" cy="39025"/>
            </a:xfrm>
            <a:custGeom>
              <a:avLst/>
              <a:gdLst/>
              <a:ahLst/>
              <a:cxnLst/>
              <a:rect l="l" t="t" r="r" b="b"/>
              <a:pathLst>
                <a:path w="1230" h="1246" extrusionOk="0">
                  <a:moveTo>
                    <a:pt x="1165" y="69"/>
                  </a:moveTo>
                  <a:lnTo>
                    <a:pt x="1165" y="1181"/>
                  </a:lnTo>
                  <a:lnTo>
                    <a:pt x="69" y="1181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1245"/>
                  </a:lnTo>
                  <a:lnTo>
                    <a:pt x="1229" y="1245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6665819" y="2391419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6664817" y="2390417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1177" y="69"/>
                  </a:moveTo>
                  <a:lnTo>
                    <a:pt x="1177" y="1181"/>
                  </a:lnTo>
                  <a:lnTo>
                    <a:pt x="65" y="1181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1245"/>
                  </a:lnTo>
                  <a:lnTo>
                    <a:pt x="1245" y="12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6715964" y="2391419"/>
              <a:ext cx="36363" cy="36989"/>
            </a:xfrm>
            <a:custGeom>
              <a:avLst/>
              <a:gdLst/>
              <a:ahLst/>
              <a:cxnLst/>
              <a:rect l="l" t="t" r="r" b="b"/>
              <a:pathLst>
                <a:path w="116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61" y="1181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6714962" y="2390417"/>
              <a:ext cx="38524" cy="39025"/>
            </a:xfrm>
            <a:custGeom>
              <a:avLst/>
              <a:gdLst/>
              <a:ahLst/>
              <a:cxnLst/>
              <a:rect l="l" t="t" r="r" b="b"/>
              <a:pathLst>
                <a:path w="1230" h="1246" extrusionOk="0">
                  <a:moveTo>
                    <a:pt x="1160" y="69"/>
                  </a:moveTo>
                  <a:lnTo>
                    <a:pt x="1160" y="1181"/>
                  </a:lnTo>
                  <a:lnTo>
                    <a:pt x="65" y="1181"/>
                  </a:lnTo>
                  <a:lnTo>
                    <a:pt x="65" y="69"/>
                  </a:lnTo>
                  <a:close/>
                  <a:moveTo>
                    <a:pt x="0" y="0"/>
                  </a:moveTo>
                  <a:lnTo>
                    <a:pt x="0" y="1245"/>
                  </a:lnTo>
                  <a:lnTo>
                    <a:pt x="1229" y="1245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6765608" y="2391419"/>
              <a:ext cx="36864" cy="36989"/>
            </a:xfrm>
            <a:custGeom>
              <a:avLst/>
              <a:gdLst/>
              <a:ahLst/>
              <a:cxnLst/>
              <a:rect l="l" t="t" r="r" b="b"/>
              <a:pathLst>
                <a:path w="1177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77" y="118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764449" y="2390417"/>
              <a:ext cx="39181" cy="39025"/>
            </a:xfrm>
            <a:custGeom>
              <a:avLst/>
              <a:gdLst/>
              <a:ahLst/>
              <a:cxnLst/>
              <a:rect l="l" t="t" r="r" b="b"/>
              <a:pathLst>
                <a:path w="1251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1245"/>
                  </a:lnTo>
                  <a:lnTo>
                    <a:pt x="1250" y="124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6815628" y="2391419"/>
              <a:ext cx="36989" cy="36989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0" y="0"/>
                  </a:moveTo>
                  <a:lnTo>
                    <a:pt x="0" y="1181"/>
                  </a:lnTo>
                  <a:lnTo>
                    <a:pt x="1181" y="1181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6814594" y="2390417"/>
              <a:ext cx="39056" cy="39025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1181" y="69"/>
                  </a:moveTo>
                  <a:lnTo>
                    <a:pt x="1181" y="1181"/>
                  </a:lnTo>
                  <a:lnTo>
                    <a:pt x="70" y="1181"/>
                  </a:lnTo>
                  <a:lnTo>
                    <a:pt x="70" y="69"/>
                  </a:lnTo>
                  <a:close/>
                  <a:moveTo>
                    <a:pt x="1" y="0"/>
                  </a:moveTo>
                  <a:lnTo>
                    <a:pt x="1" y="1245"/>
                  </a:lnTo>
                  <a:lnTo>
                    <a:pt x="1246" y="1245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6570854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9" y="1350"/>
                    <a:pt x="154" y="1350"/>
                  </a:cubicBezTo>
                  <a:cubicBezTo>
                    <a:pt x="235" y="1350"/>
                    <a:pt x="303" y="1282"/>
                    <a:pt x="303" y="1197"/>
                  </a:cubicBezTo>
                  <a:lnTo>
                    <a:pt x="303" y="154"/>
                  </a:lnTo>
                  <a:cubicBezTo>
                    <a:pt x="303" y="69"/>
                    <a:pt x="235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6569820" y="2109154"/>
              <a:ext cx="11557" cy="44349"/>
            </a:xfrm>
            <a:custGeom>
              <a:avLst/>
              <a:gdLst/>
              <a:ahLst/>
              <a:cxnLst/>
              <a:rect l="l" t="t" r="r" b="b"/>
              <a:pathLst>
                <a:path w="369" h="1416" extrusionOk="0">
                  <a:moveTo>
                    <a:pt x="187" y="69"/>
                  </a:moveTo>
                  <a:cubicBezTo>
                    <a:pt x="251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1" y="1347"/>
                    <a:pt x="187" y="1347"/>
                  </a:cubicBezTo>
                  <a:cubicBezTo>
                    <a:pt x="118" y="1347"/>
                    <a:pt x="65" y="1298"/>
                    <a:pt x="65" y="1230"/>
                  </a:cubicBezTo>
                  <a:lnTo>
                    <a:pt x="65" y="187"/>
                  </a:lnTo>
                  <a:cubicBezTo>
                    <a:pt x="65" y="118"/>
                    <a:pt x="11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69" y="1331"/>
                    <a:pt x="369" y="1230"/>
                  </a:cubicBezTo>
                  <a:lnTo>
                    <a:pt x="369" y="187"/>
                  </a:lnTo>
                  <a:cubicBezTo>
                    <a:pt x="369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6589834" y="2110188"/>
              <a:ext cx="9020" cy="42313"/>
            </a:xfrm>
            <a:custGeom>
              <a:avLst/>
              <a:gdLst/>
              <a:ahLst/>
              <a:cxnLst/>
              <a:rect l="l" t="t" r="r" b="b"/>
              <a:pathLst>
                <a:path w="288" h="1351" extrusionOk="0">
                  <a:moveTo>
                    <a:pt x="154" y="0"/>
                  </a:moveTo>
                  <a:cubicBezTo>
                    <a:pt x="69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69" y="1350"/>
                    <a:pt x="154" y="1350"/>
                  </a:cubicBezTo>
                  <a:cubicBezTo>
                    <a:pt x="219" y="1350"/>
                    <a:pt x="288" y="1282"/>
                    <a:pt x="288" y="1197"/>
                  </a:cubicBezTo>
                  <a:lnTo>
                    <a:pt x="288" y="154"/>
                  </a:lnTo>
                  <a:cubicBezTo>
                    <a:pt x="288" y="69"/>
                    <a:pt x="219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6588832" y="2109154"/>
              <a:ext cx="11025" cy="44349"/>
            </a:xfrm>
            <a:custGeom>
              <a:avLst/>
              <a:gdLst/>
              <a:ahLst/>
              <a:cxnLst/>
              <a:rect l="l" t="t" r="r" b="b"/>
              <a:pathLst>
                <a:path w="352" h="1416" extrusionOk="0">
                  <a:moveTo>
                    <a:pt x="186" y="69"/>
                  </a:moveTo>
                  <a:cubicBezTo>
                    <a:pt x="235" y="69"/>
                    <a:pt x="287" y="118"/>
                    <a:pt x="287" y="187"/>
                  </a:cubicBezTo>
                  <a:lnTo>
                    <a:pt x="287" y="1230"/>
                  </a:lnTo>
                  <a:cubicBezTo>
                    <a:pt x="287" y="1298"/>
                    <a:pt x="235" y="1347"/>
                    <a:pt x="186" y="1347"/>
                  </a:cubicBezTo>
                  <a:cubicBezTo>
                    <a:pt x="117" y="1347"/>
                    <a:pt x="65" y="1298"/>
                    <a:pt x="65" y="1230"/>
                  </a:cubicBezTo>
                  <a:lnTo>
                    <a:pt x="65" y="187"/>
                  </a:lnTo>
                  <a:cubicBezTo>
                    <a:pt x="65" y="118"/>
                    <a:pt x="117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5" y="1416"/>
                    <a:pt x="186" y="1416"/>
                  </a:cubicBezTo>
                  <a:cubicBezTo>
                    <a:pt x="287" y="1416"/>
                    <a:pt x="352" y="1331"/>
                    <a:pt x="352" y="1230"/>
                  </a:cubicBezTo>
                  <a:lnTo>
                    <a:pt x="352" y="187"/>
                  </a:lnTo>
                  <a:cubicBezTo>
                    <a:pt x="352" y="86"/>
                    <a:pt x="287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6608314" y="2110188"/>
              <a:ext cx="9553" cy="42313"/>
            </a:xfrm>
            <a:custGeom>
              <a:avLst/>
              <a:gdLst/>
              <a:ahLst/>
              <a:cxnLst/>
              <a:rect l="l" t="t" r="r" b="b"/>
              <a:pathLst>
                <a:path w="305" h="1351" extrusionOk="0">
                  <a:moveTo>
                    <a:pt x="150" y="0"/>
                  </a:moveTo>
                  <a:cubicBezTo>
                    <a:pt x="70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70" y="1350"/>
                    <a:pt x="150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6607312" y="2109154"/>
              <a:ext cx="11557" cy="44349"/>
            </a:xfrm>
            <a:custGeom>
              <a:avLst/>
              <a:gdLst/>
              <a:ahLst/>
              <a:cxnLst/>
              <a:rect l="l" t="t" r="r" b="b"/>
              <a:pathLst>
                <a:path w="369" h="1416" extrusionOk="0">
                  <a:moveTo>
                    <a:pt x="182" y="69"/>
                  </a:moveTo>
                  <a:cubicBezTo>
                    <a:pt x="251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1" y="1347"/>
                    <a:pt x="182" y="1347"/>
                  </a:cubicBezTo>
                  <a:cubicBezTo>
                    <a:pt x="118" y="1347"/>
                    <a:pt x="65" y="1298"/>
                    <a:pt x="65" y="1230"/>
                  </a:cubicBezTo>
                  <a:lnTo>
                    <a:pt x="65" y="187"/>
                  </a:lnTo>
                  <a:cubicBezTo>
                    <a:pt x="65" y="118"/>
                    <a:pt x="118" y="69"/>
                    <a:pt x="182" y="69"/>
                  </a:cubicBezTo>
                  <a:close/>
                  <a:moveTo>
                    <a:pt x="182" y="1"/>
                  </a:moveTo>
                  <a:cubicBezTo>
                    <a:pt x="81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1" y="1416"/>
                    <a:pt x="182" y="1416"/>
                  </a:cubicBezTo>
                  <a:cubicBezTo>
                    <a:pt x="284" y="1416"/>
                    <a:pt x="368" y="1331"/>
                    <a:pt x="368" y="1230"/>
                  </a:cubicBezTo>
                  <a:lnTo>
                    <a:pt x="368" y="187"/>
                  </a:lnTo>
                  <a:cubicBezTo>
                    <a:pt x="368" y="86"/>
                    <a:pt x="284" y="1"/>
                    <a:pt x="18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6627326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0" y="0"/>
                  </a:moveTo>
                  <a:cubicBezTo>
                    <a:pt x="69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9" y="1350"/>
                    <a:pt x="150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6626292" y="2109154"/>
              <a:ext cx="11557" cy="44349"/>
            </a:xfrm>
            <a:custGeom>
              <a:avLst/>
              <a:gdLst/>
              <a:ahLst/>
              <a:cxnLst/>
              <a:rect l="l" t="t" r="r" b="b"/>
              <a:pathLst>
                <a:path w="369" h="1416" extrusionOk="0">
                  <a:moveTo>
                    <a:pt x="183" y="69"/>
                  </a:moveTo>
                  <a:cubicBezTo>
                    <a:pt x="235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35" y="1347"/>
                    <a:pt x="183" y="1347"/>
                  </a:cubicBezTo>
                  <a:cubicBezTo>
                    <a:pt x="118" y="1347"/>
                    <a:pt x="66" y="1298"/>
                    <a:pt x="66" y="1230"/>
                  </a:cubicBezTo>
                  <a:lnTo>
                    <a:pt x="66" y="187"/>
                  </a:lnTo>
                  <a:cubicBezTo>
                    <a:pt x="66" y="118"/>
                    <a:pt x="118" y="69"/>
                    <a:pt x="183" y="69"/>
                  </a:cubicBezTo>
                  <a:close/>
                  <a:moveTo>
                    <a:pt x="183" y="1"/>
                  </a:moveTo>
                  <a:cubicBezTo>
                    <a:pt x="82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2" y="1416"/>
                    <a:pt x="183" y="1416"/>
                  </a:cubicBezTo>
                  <a:cubicBezTo>
                    <a:pt x="284" y="1416"/>
                    <a:pt x="369" y="1331"/>
                    <a:pt x="369" y="1230"/>
                  </a:cubicBezTo>
                  <a:lnTo>
                    <a:pt x="369" y="187"/>
                  </a:lnTo>
                  <a:cubicBezTo>
                    <a:pt x="369" y="86"/>
                    <a:pt x="284" y="1"/>
                    <a:pt x="18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6645805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0" y="0"/>
                  </a:moveTo>
                  <a:cubicBezTo>
                    <a:pt x="65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65" y="1350"/>
                    <a:pt x="150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6644678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6" y="69"/>
                  </a:moveTo>
                  <a:cubicBezTo>
                    <a:pt x="255" y="69"/>
                    <a:pt x="303" y="118"/>
                    <a:pt x="303" y="187"/>
                  </a:cubicBezTo>
                  <a:lnTo>
                    <a:pt x="303" y="1230"/>
                  </a:lnTo>
                  <a:cubicBezTo>
                    <a:pt x="303" y="1298"/>
                    <a:pt x="255" y="1347"/>
                    <a:pt x="186" y="1347"/>
                  </a:cubicBezTo>
                  <a:cubicBezTo>
                    <a:pt x="121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21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5" y="1416"/>
                    <a:pt x="186" y="1416"/>
                  </a:cubicBezTo>
                  <a:cubicBezTo>
                    <a:pt x="287" y="1416"/>
                    <a:pt x="372" y="1331"/>
                    <a:pt x="372" y="1230"/>
                  </a:cubicBezTo>
                  <a:lnTo>
                    <a:pt x="372" y="187"/>
                  </a:lnTo>
                  <a:cubicBezTo>
                    <a:pt x="372" y="86"/>
                    <a:pt x="287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6664817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0" y="0"/>
                  </a:moveTo>
                  <a:cubicBezTo>
                    <a:pt x="65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5" y="1350"/>
                    <a:pt x="150" y="1350"/>
                  </a:cubicBezTo>
                  <a:cubicBezTo>
                    <a:pt x="235" y="1350"/>
                    <a:pt x="303" y="1282"/>
                    <a:pt x="303" y="1197"/>
                  </a:cubicBezTo>
                  <a:lnTo>
                    <a:pt x="303" y="154"/>
                  </a:lnTo>
                  <a:cubicBezTo>
                    <a:pt x="303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6663658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7" y="69"/>
                  </a:moveTo>
                  <a:cubicBezTo>
                    <a:pt x="255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5" y="1347"/>
                    <a:pt x="187" y="1347"/>
                  </a:cubicBezTo>
                  <a:cubicBezTo>
                    <a:pt x="122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22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73" y="1331"/>
                    <a:pt x="373" y="1230"/>
                  </a:cubicBezTo>
                  <a:lnTo>
                    <a:pt x="373" y="187"/>
                  </a:lnTo>
                  <a:cubicBezTo>
                    <a:pt x="373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6683296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0" y="0"/>
                  </a:moveTo>
                  <a:cubicBezTo>
                    <a:pt x="65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5" y="1350"/>
                    <a:pt x="150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6682138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7" y="69"/>
                  </a:moveTo>
                  <a:cubicBezTo>
                    <a:pt x="256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6" y="1347"/>
                    <a:pt x="187" y="1347"/>
                  </a:cubicBezTo>
                  <a:cubicBezTo>
                    <a:pt x="138" y="1347"/>
                    <a:pt x="70" y="1298"/>
                    <a:pt x="70" y="1230"/>
                  </a:cubicBezTo>
                  <a:lnTo>
                    <a:pt x="70" y="187"/>
                  </a:lnTo>
                  <a:cubicBezTo>
                    <a:pt x="70" y="118"/>
                    <a:pt x="13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73" y="1331"/>
                    <a:pt x="373" y="1230"/>
                  </a:cubicBezTo>
                  <a:lnTo>
                    <a:pt x="373" y="187"/>
                  </a:lnTo>
                  <a:cubicBezTo>
                    <a:pt x="373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6702277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0" y="0"/>
                  </a:moveTo>
                  <a:cubicBezTo>
                    <a:pt x="65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65" y="1350"/>
                    <a:pt x="150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6701149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6" y="69"/>
                  </a:moveTo>
                  <a:cubicBezTo>
                    <a:pt x="255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5" y="1347"/>
                    <a:pt x="186" y="1347"/>
                  </a:cubicBezTo>
                  <a:cubicBezTo>
                    <a:pt x="118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18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5" y="1416"/>
                    <a:pt x="186" y="1416"/>
                  </a:cubicBezTo>
                  <a:cubicBezTo>
                    <a:pt x="287" y="1416"/>
                    <a:pt x="372" y="1331"/>
                    <a:pt x="372" y="1230"/>
                  </a:cubicBezTo>
                  <a:lnTo>
                    <a:pt x="372" y="187"/>
                  </a:lnTo>
                  <a:cubicBezTo>
                    <a:pt x="372" y="86"/>
                    <a:pt x="287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6721289" y="2110188"/>
              <a:ext cx="8895" cy="42313"/>
            </a:xfrm>
            <a:custGeom>
              <a:avLst/>
              <a:gdLst/>
              <a:ahLst/>
              <a:cxnLst/>
              <a:rect l="l" t="t" r="r" b="b"/>
              <a:pathLst>
                <a:path w="284" h="1351" extrusionOk="0">
                  <a:moveTo>
                    <a:pt x="150" y="0"/>
                  </a:moveTo>
                  <a:cubicBezTo>
                    <a:pt x="65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5" y="1350"/>
                    <a:pt x="150" y="1350"/>
                  </a:cubicBezTo>
                  <a:cubicBezTo>
                    <a:pt x="219" y="1350"/>
                    <a:pt x="283" y="1282"/>
                    <a:pt x="283" y="1197"/>
                  </a:cubicBezTo>
                  <a:lnTo>
                    <a:pt x="283" y="154"/>
                  </a:lnTo>
                  <a:cubicBezTo>
                    <a:pt x="283" y="69"/>
                    <a:pt x="219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6720130" y="2109154"/>
              <a:ext cx="11181" cy="44349"/>
            </a:xfrm>
            <a:custGeom>
              <a:avLst/>
              <a:gdLst/>
              <a:ahLst/>
              <a:cxnLst/>
              <a:rect l="l" t="t" r="r" b="b"/>
              <a:pathLst>
                <a:path w="357" h="1416" extrusionOk="0">
                  <a:moveTo>
                    <a:pt x="187" y="69"/>
                  </a:moveTo>
                  <a:cubicBezTo>
                    <a:pt x="239" y="69"/>
                    <a:pt x="288" y="118"/>
                    <a:pt x="288" y="187"/>
                  </a:cubicBezTo>
                  <a:lnTo>
                    <a:pt x="288" y="1230"/>
                  </a:lnTo>
                  <a:cubicBezTo>
                    <a:pt x="288" y="1298"/>
                    <a:pt x="239" y="1347"/>
                    <a:pt x="187" y="1347"/>
                  </a:cubicBezTo>
                  <a:cubicBezTo>
                    <a:pt x="118" y="1347"/>
                    <a:pt x="70" y="1298"/>
                    <a:pt x="70" y="1230"/>
                  </a:cubicBezTo>
                  <a:lnTo>
                    <a:pt x="70" y="187"/>
                  </a:lnTo>
                  <a:cubicBezTo>
                    <a:pt x="70" y="118"/>
                    <a:pt x="11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57" y="1331"/>
                    <a:pt x="357" y="1230"/>
                  </a:cubicBezTo>
                  <a:lnTo>
                    <a:pt x="357" y="187"/>
                  </a:lnTo>
                  <a:cubicBezTo>
                    <a:pt x="357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6739643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9" y="1350"/>
                    <a:pt x="154" y="1350"/>
                  </a:cubicBezTo>
                  <a:cubicBezTo>
                    <a:pt x="239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9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6738641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6" y="69"/>
                  </a:moveTo>
                  <a:cubicBezTo>
                    <a:pt x="255" y="69"/>
                    <a:pt x="303" y="118"/>
                    <a:pt x="303" y="187"/>
                  </a:cubicBezTo>
                  <a:lnTo>
                    <a:pt x="303" y="1230"/>
                  </a:lnTo>
                  <a:cubicBezTo>
                    <a:pt x="303" y="1298"/>
                    <a:pt x="255" y="1347"/>
                    <a:pt x="186" y="1347"/>
                  </a:cubicBezTo>
                  <a:cubicBezTo>
                    <a:pt x="117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17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5" y="1416"/>
                    <a:pt x="186" y="1416"/>
                  </a:cubicBezTo>
                  <a:cubicBezTo>
                    <a:pt x="287" y="1416"/>
                    <a:pt x="372" y="1331"/>
                    <a:pt x="372" y="1230"/>
                  </a:cubicBezTo>
                  <a:lnTo>
                    <a:pt x="372" y="187"/>
                  </a:lnTo>
                  <a:cubicBezTo>
                    <a:pt x="372" y="86"/>
                    <a:pt x="287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6758623" y="2110188"/>
              <a:ext cx="9553" cy="42313"/>
            </a:xfrm>
            <a:custGeom>
              <a:avLst/>
              <a:gdLst/>
              <a:ahLst/>
              <a:cxnLst/>
              <a:rect l="l" t="t" r="r" b="b"/>
              <a:pathLst>
                <a:path w="305" h="1351" extrusionOk="0">
                  <a:moveTo>
                    <a:pt x="154" y="0"/>
                  </a:moveTo>
                  <a:cubicBezTo>
                    <a:pt x="70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70" y="1350"/>
                    <a:pt x="154" y="1350"/>
                  </a:cubicBezTo>
                  <a:cubicBezTo>
                    <a:pt x="239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9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6757621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6" y="69"/>
                  </a:moveTo>
                  <a:cubicBezTo>
                    <a:pt x="235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35" y="1347"/>
                    <a:pt x="186" y="1347"/>
                  </a:cubicBezTo>
                  <a:cubicBezTo>
                    <a:pt x="118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18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5" y="1416"/>
                    <a:pt x="186" y="1416"/>
                  </a:cubicBezTo>
                  <a:cubicBezTo>
                    <a:pt x="288" y="1416"/>
                    <a:pt x="372" y="1331"/>
                    <a:pt x="372" y="1230"/>
                  </a:cubicBezTo>
                  <a:lnTo>
                    <a:pt x="372" y="187"/>
                  </a:lnTo>
                  <a:cubicBezTo>
                    <a:pt x="372" y="86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6777134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9" y="1350"/>
                    <a:pt x="154" y="1350"/>
                  </a:cubicBezTo>
                  <a:cubicBezTo>
                    <a:pt x="239" y="1350"/>
                    <a:pt x="303" y="1282"/>
                    <a:pt x="303" y="1197"/>
                  </a:cubicBezTo>
                  <a:lnTo>
                    <a:pt x="303" y="154"/>
                  </a:lnTo>
                  <a:cubicBezTo>
                    <a:pt x="303" y="69"/>
                    <a:pt x="239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6776101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7" y="69"/>
                  </a:moveTo>
                  <a:cubicBezTo>
                    <a:pt x="251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1" y="1347"/>
                    <a:pt x="187" y="1347"/>
                  </a:cubicBezTo>
                  <a:cubicBezTo>
                    <a:pt x="118" y="1347"/>
                    <a:pt x="70" y="1298"/>
                    <a:pt x="70" y="1230"/>
                  </a:cubicBezTo>
                  <a:lnTo>
                    <a:pt x="70" y="187"/>
                  </a:lnTo>
                  <a:cubicBezTo>
                    <a:pt x="70" y="118"/>
                    <a:pt x="11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73" y="1331"/>
                    <a:pt x="373" y="1230"/>
                  </a:cubicBezTo>
                  <a:lnTo>
                    <a:pt x="373" y="187"/>
                  </a:lnTo>
                  <a:cubicBezTo>
                    <a:pt x="373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6796115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4" y="0"/>
                  </a:moveTo>
                  <a:cubicBezTo>
                    <a:pt x="69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69" y="1350"/>
                    <a:pt x="154" y="1350"/>
                  </a:cubicBezTo>
                  <a:cubicBezTo>
                    <a:pt x="239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9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6795113" y="2109154"/>
              <a:ext cx="11682" cy="44349"/>
            </a:xfrm>
            <a:custGeom>
              <a:avLst/>
              <a:gdLst/>
              <a:ahLst/>
              <a:cxnLst/>
              <a:rect l="l" t="t" r="r" b="b"/>
              <a:pathLst>
                <a:path w="373" h="1416" extrusionOk="0">
                  <a:moveTo>
                    <a:pt x="186" y="69"/>
                  </a:moveTo>
                  <a:cubicBezTo>
                    <a:pt x="251" y="69"/>
                    <a:pt x="303" y="118"/>
                    <a:pt x="303" y="187"/>
                  </a:cubicBezTo>
                  <a:lnTo>
                    <a:pt x="303" y="1230"/>
                  </a:lnTo>
                  <a:cubicBezTo>
                    <a:pt x="303" y="1298"/>
                    <a:pt x="251" y="1347"/>
                    <a:pt x="186" y="1347"/>
                  </a:cubicBezTo>
                  <a:cubicBezTo>
                    <a:pt x="117" y="1347"/>
                    <a:pt x="69" y="1298"/>
                    <a:pt x="69" y="1230"/>
                  </a:cubicBezTo>
                  <a:lnTo>
                    <a:pt x="69" y="187"/>
                  </a:lnTo>
                  <a:cubicBezTo>
                    <a:pt x="69" y="118"/>
                    <a:pt x="117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86"/>
                    <a:pt x="0" y="187"/>
                  </a:cubicBezTo>
                  <a:lnTo>
                    <a:pt x="0" y="1230"/>
                  </a:lnTo>
                  <a:cubicBezTo>
                    <a:pt x="0" y="1331"/>
                    <a:pt x="85" y="1416"/>
                    <a:pt x="186" y="1416"/>
                  </a:cubicBezTo>
                  <a:cubicBezTo>
                    <a:pt x="287" y="1416"/>
                    <a:pt x="372" y="1331"/>
                    <a:pt x="372" y="1230"/>
                  </a:cubicBezTo>
                  <a:lnTo>
                    <a:pt x="372" y="187"/>
                  </a:lnTo>
                  <a:cubicBezTo>
                    <a:pt x="372" y="86"/>
                    <a:pt x="287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6814594" y="2110188"/>
              <a:ext cx="9553" cy="42313"/>
            </a:xfrm>
            <a:custGeom>
              <a:avLst/>
              <a:gdLst/>
              <a:ahLst/>
              <a:cxnLst/>
              <a:rect l="l" t="t" r="r" b="b"/>
              <a:pathLst>
                <a:path w="305" h="1351" extrusionOk="0">
                  <a:moveTo>
                    <a:pt x="154" y="0"/>
                  </a:moveTo>
                  <a:cubicBezTo>
                    <a:pt x="70" y="0"/>
                    <a:pt x="1" y="69"/>
                    <a:pt x="1" y="154"/>
                  </a:cubicBezTo>
                  <a:lnTo>
                    <a:pt x="1" y="1197"/>
                  </a:lnTo>
                  <a:cubicBezTo>
                    <a:pt x="1" y="1282"/>
                    <a:pt x="70" y="1350"/>
                    <a:pt x="154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813592" y="2109154"/>
              <a:ext cx="11557" cy="44349"/>
            </a:xfrm>
            <a:custGeom>
              <a:avLst/>
              <a:gdLst/>
              <a:ahLst/>
              <a:cxnLst/>
              <a:rect l="l" t="t" r="r" b="b"/>
              <a:pathLst>
                <a:path w="369" h="1416" extrusionOk="0">
                  <a:moveTo>
                    <a:pt x="186" y="69"/>
                  </a:moveTo>
                  <a:cubicBezTo>
                    <a:pt x="251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1" y="1347"/>
                    <a:pt x="186" y="1347"/>
                  </a:cubicBezTo>
                  <a:cubicBezTo>
                    <a:pt x="134" y="1347"/>
                    <a:pt x="65" y="1298"/>
                    <a:pt x="65" y="1230"/>
                  </a:cubicBezTo>
                  <a:lnTo>
                    <a:pt x="65" y="187"/>
                  </a:lnTo>
                  <a:cubicBezTo>
                    <a:pt x="65" y="118"/>
                    <a:pt x="134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5" y="1416"/>
                    <a:pt x="186" y="1416"/>
                  </a:cubicBezTo>
                  <a:cubicBezTo>
                    <a:pt x="288" y="1416"/>
                    <a:pt x="368" y="1331"/>
                    <a:pt x="368" y="1230"/>
                  </a:cubicBezTo>
                  <a:lnTo>
                    <a:pt x="368" y="187"/>
                  </a:lnTo>
                  <a:cubicBezTo>
                    <a:pt x="368" y="86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833606" y="2110188"/>
              <a:ext cx="9521" cy="42313"/>
            </a:xfrm>
            <a:custGeom>
              <a:avLst/>
              <a:gdLst/>
              <a:ahLst/>
              <a:cxnLst/>
              <a:rect l="l" t="t" r="r" b="b"/>
              <a:pathLst>
                <a:path w="304" h="1351" extrusionOk="0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lnTo>
                    <a:pt x="0" y="1197"/>
                  </a:lnTo>
                  <a:cubicBezTo>
                    <a:pt x="0" y="1282"/>
                    <a:pt x="69" y="1350"/>
                    <a:pt x="154" y="1350"/>
                  </a:cubicBezTo>
                  <a:cubicBezTo>
                    <a:pt x="235" y="1350"/>
                    <a:pt x="304" y="1282"/>
                    <a:pt x="304" y="1197"/>
                  </a:cubicBezTo>
                  <a:lnTo>
                    <a:pt x="304" y="154"/>
                  </a:lnTo>
                  <a:cubicBezTo>
                    <a:pt x="304" y="69"/>
                    <a:pt x="235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6832572" y="2109154"/>
              <a:ext cx="11557" cy="44349"/>
            </a:xfrm>
            <a:custGeom>
              <a:avLst/>
              <a:gdLst/>
              <a:ahLst/>
              <a:cxnLst/>
              <a:rect l="l" t="t" r="r" b="b"/>
              <a:pathLst>
                <a:path w="369" h="1416" extrusionOk="0">
                  <a:moveTo>
                    <a:pt x="187" y="69"/>
                  </a:moveTo>
                  <a:cubicBezTo>
                    <a:pt x="252" y="69"/>
                    <a:pt x="304" y="118"/>
                    <a:pt x="304" y="187"/>
                  </a:cubicBezTo>
                  <a:lnTo>
                    <a:pt x="304" y="1230"/>
                  </a:lnTo>
                  <a:cubicBezTo>
                    <a:pt x="304" y="1298"/>
                    <a:pt x="252" y="1347"/>
                    <a:pt x="187" y="1347"/>
                  </a:cubicBezTo>
                  <a:cubicBezTo>
                    <a:pt x="118" y="1347"/>
                    <a:pt x="66" y="1298"/>
                    <a:pt x="66" y="1230"/>
                  </a:cubicBezTo>
                  <a:lnTo>
                    <a:pt x="66" y="187"/>
                  </a:lnTo>
                  <a:cubicBezTo>
                    <a:pt x="66" y="118"/>
                    <a:pt x="11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6"/>
                    <a:pt x="1" y="187"/>
                  </a:cubicBezTo>
                  <a:lnTo>
                    <a:pt x="1" y="1230"/>
                  </a:lnTo>
                  <a:cubicBezTo>
                    <a:pt x="1" y="1331"/>
                    <a:pt x="86" y="1416"/>
                    <a:pt x="187" y="1416"/>
                  </a:cubicBezTo>
                  <a:cubicBezTo>
                    <a:pt x="288" y="1416"/>
                    <a:pt x="369" y="1331"/>
                    <a:pt x="369" y="1230"/>
                  </a:cubicBezTo>
                  <a:lnTo>
                    <a:pt x="369" y="187"/>
                  </a:lnTo>
                  <a:cubicBezTo>
                    <a:pt x="369" y="86"/>
                    <a:pt x="288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31"/>
          <p:cNvGrpSpPr/>
          <p:nvPr/>
        </p:nvGrpSpPr>
        <p:grpSpPr>
          <a:xfrm>
            <a:off x="4664284" y="1718348"/>
            <a:ext cx="1696120" cy="1752966"/>
            <a:chOff x="5938200" y="3514248"/>
            <a:chExt cx="501840" cy="518691"/>
          </a:xfrm>
        </p:grpSpPr>
        <p:sp>
          <p:nvSpPr>
            <p:cNvPr id="1615" name="Google Shape;1615;p31"/>
            <p:cNvSpPr/>
            <p:nvPr/>
          </p:nvSpPr>
          <p:spPr>
            <a:xfrm>
              <a:off x="5939328" y="3515031"/>
              <a:ext cx="499585" cy="516592"/>
            </a:xfrm>
            <a:custGeom>
              <a:avLst/>
              <a:gdLst/>
              <a:ahLst/>
              <a:cxnLst/>
              <a:rect l="l" t="t" r="r" b="b"/>
              <a:pathLst>
                <a:path w="15951" h="16494" extrusionOk="0">
                  <a:moveTo>
                    <a:pt x="6657" y="1"/>
                  </a:moveTo>
                  <a:cubicBezTo>
                    <a:pt x="6460" y="1"/>
                    <a:pt x="6261" y="69"/>
                    <a:pt x="6098" y="210"/>
                  </a:cubicBezTo>
                  <a:lnTo>
                    <a:pt x="3401" y="2551"/>
                  </a:lnTo>
                  <a:lnTo>
                    <a:pt x="2997" y="2907"/>
                  </a:lnTo>
                  <a:lnTo>
                    <a:pt x="320" y="5247"/>
                  </a:lnTo>
                  <a:cubicBezTo>
                    <a:pt x="134" y="5417"/>
                    <a:pt x="33" y="5636"/>
                    <a:pt x="17" y="5870"/>
                  </a:cubicBezTo>
                  <a:cubicBezTo>
                    <a:pt x="1" y="6109"/>
                    <a:pt x="65" y="6359"/>
                    <a:pt x="251" y="6545"/>
                  </a:cubicBezTo>
                  <a:lnTo>
                    <a:pt x="2693" y="9104"/>
                  </a:lnTo>
                  <a:lnTo>
                    <a:pt x="8911" y="16232"/>
                  </a:lnTo>
                  <a:cubicBezTo>
                    <a:pt x="9056" y="16405"/>
                    <a:pt x="9269" y="16493"/>
                    <a:pt x="9486" y="16493"/>
                  </a:cubicBezTo>
                  <a:cubicBezTo>
                    <a:pt x="9671" y="16493"/>
                    <a:pt x="9858" y="16429"/>
                    <a:pt x="10007" y="16297"/>
                  </a:cubicBezTo>
                  <a:lnTo>
                    <a:pt x="12481" y="14142"/>
                  </a:lnTo>
                  <a:lnTo>
                    <a:pt x="13173" y="13552"/>
                  </a:lnTo>
                  <a:lnTo>
                    <a:pt x="15647" y="11381"/>
                  </a:lnTo>
                  <a:cubicBezTo>
                    <a:pt x="15833" y="11227"/>
                    <a:pt x="15918" y="11025"/>
                    <a:pt x="15918" y="10806"/>
                  </a:cubicBezTo>
                  <a:cubicBezTo>
                    <a:pt x="15950" y="10604"/>
                    <a:pt x="15886" y="10386"/>
                    <a:pt x="15732" y="10216"/>
                  </a:cubicBezTo>
                  <a:lnTo>
                    <a:pt x="9518" y="3092"/>
                  </a:lnTo>
                  <a:lnTo>
                    <a:pt x="7327" y="327"/>
                  </a:lnTo>
                  <a:cubicBezTo>
                    <a:pt x="7157" y="112"/>
                    <a:pt x="6908" y="1"/>
                    <a:pt x="6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5938200" y="3514248"/>
              <a:ext cx="501840" cy="518691"/>
            </a:xfrm>
            <a:custGeom>
              <a:avLst/>
              <a:gdLst/>
              <a:ahLst/>
              <a:cxnLst/>
              <a:rect l="l" t="t" r="r" b="b"/>
              <a:pathLst>
                <a:path w="16023" h="16561" extrusionOk="0">
                  <a:moveTo>
                    <a:pt x="6687" y="69"/>
                  </a:moveTo>
                  <a:cubicBezTo>
                    <a:pt x="6942" y="69"/>
                    <a:pt x="7177" y="170"/>
                    <a:pt x="7330" y="372"/>
                  </a:cubicBezTo>
                  <a:lnTo>
                    <a:pt x="9538" y="3134"/>
                  </a:lnTo>
                  <a:lnTo>
                    <a:pt x="15752" y="10257"/>
                  </a:lnTo>
                  <a:cubicBezTo>
                    <a:pt x="15885" y="10427"/>
                    <a:pt x="15954" y="10629"/>
                    <a:pt x="15922" y="10831"/>
                  </a:cubicBezTo>
                  <a:cubicBezTo>
                    <a:pt x="15922" y="11050"/>
                    <a:pt x="15821" y="11236"/>
                    <a:pt x="15667" y="11369"/>
                  </a:cubicBezTo>
                  <a:lnTo>
                    <a:pt x="10007" y="16306"/>
                  </a:lnTo>
                  <a:cubicBezTo>
                    <a:pt x="9873" y="16423"/>
                    <a:pt x="9704" y="16492"/>
                    <a:pt x="9518" y="16492"/>
                  </a:cubicBezTo>
                  <a:cubicBezTo>
                    <a:pt x="9315" y="16492"/>
                    <a:pt x="9113" y="16391"/>
                    <a:pt x="8964" y="16241"/>
                  </a:cubicBezTo>
                  <a:lnTo>
                    <a:pt x="2746" y="9097"/>
                  </a:lnTo>
                  <a:lnTo>
                    <a:pt x="320" y="6554"/>
                  </a:lnTo>
                  <a:cubicBezTo>
                    <a:pt x="154" y="6384"/>
                    <a:pt x="69" y="6150"/>
                    <a:pt x="85" y="5895"/>
                  </a:cubicBezTo>
                  <a:cubicBezTo>
                    <a:pt x="101" y="5661"/>
                    <a:pt x="203" y="5458"/>
                    <a:pt x="372" y="5305"/>
                  </a:cubicBezTo>
                  <a:lnTo>
                    <a:pt x="6150" y="271"/>
                  </a:lnTo>
                  <a:cubicBezTo>
                    <a:pt x="6303" y="134"/>
                    <a:pt x="6485" y="69"/>
                    <a:pt x="6687" y="69"/>
                  </a:cubicBezTo>
                  <a:close/>
                  <a:moveTo>
                    <a:pt x="6687" y="0"/>
                  </a:moveTo>
                  <a:cubicBezTo>
                    <a:pt x="6469" y="0"/>
                    <a:pt x="6267" y="69"/>
                    <a:pt x="6101" y="219"/>
                  </a:cubicBezTo>
                  <a:lnTo>
                    <a:pt x="320" y="5256"/>
                  </a:lnTo>
                  <a:cubicBezTo>
                    <a:pt x="138" y="5406"/>
                    <a:pt x="37" y="5644"/>
                    <a:pt x="17" y="5895"/>
                  </a:cubicBezTo>
                  <a:cubicBezTo>
                    <a:pt x="0" y="6150"/>
                    <a:pt x="85" y="6417"/>
                    <a:pt x="271" y="6603"/>
                  </a:cubicBezTo>
                  <a:lnTo>
                    <a:pt x="2697" y="9146"/>
                  </a:lnTo>
                  <a:lnTo>
                    <a:pt x="8911" y="16273"/>
                  </a:lnTo>
                  <a:cubicBezTo>
                    <a:pt x="9065" y="16459"/>
                    <a:pt x="9299" y="16560"/>
                    <a:pt x="9518" y="16560"/>
                  </a:cubicBezTo>
                  <a:cubicBezTo>
                    <a:pt x="9720" y="16560"/>
                    <a:pt x="9906" y="16492"/>
                    <a:pt x="10059" y="16358"/>
                  </a:cubicBezTo>
                  <a:lnTo>
                    <a:pt x="15719" y="11422"/>
                  </a:lnTo>
                  <a:cubicBezTo>
                    <a:pt x="15885" y="11288"/>
                    <a:pt x="15986" y="11066"/>
                    <a:pt x="15986" y="10848"/>
                  </a:cubicBezTo>
                  <a:cubicBezTo>
                    <a:pt x="16023" y="10613"/>
                    <a:pt x="15938" y="10395"/>
                    <a:pt x="15804" y="10225"/>
                  </a:cubicBezTo>
                  <a:lnTo>
                    <a:pt x="9586" y="3101"/>
                  </a:lnTo>
                  <a:lnTo>
                    <a:pt x="7395" y="336"/>
                  </a:lnTo>
                  <a:cubicBezTo>
                    <a:pt x="7213" y="118"/>
                    <a:pt x="6958" y="0"/>
                    <a:pt x="66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5953516" y="3530879"/>
              <a:ext cx="271764" cy="256135"/>
            </a:xfrm>
            <a:custGeom>
              <a:avLst/>
              <a:gdLst/>
              <a:ahLst/>
              <a:cxnLst/>
              <a:rect l="l" t="t" r="r" b="b"/>
              <a:pathLst>
                <a:path w="8677" h="8178" extrusionOk="0">
                  <a:moveTo>
                    <a:pt x="6228" y="1"/>
                  </a:moveTo>
                  <a:cubicBezTo>
                    <a:pt x="6103" y="1"/>
                    <a:pt x="5977" y="43"/>
                    <a:pt x="5879" y="124"/>
                  </a:cubicBezTo>
                  <a:lnTo>
                    <a:pt x="255" y="5045"/>
                  </a:lnTo>
                  <a:cubicBezTo>
                    <a:pt x="17" y="5231"/>
                    <a:pt x="1" y="5582"/>
                    <a:pt x="219" y="5805"/>
                  </a:cubicBezTo>
                  <a:lnTo>
                    <a:pt x="2495" y="8178"/>
                  </a:lnTo>
                  <a:lnTo>
                    <a:pt x="8677" y="2772"/>
                  </a:lnTo>
                  <a:lnTo>
                    <a:pt x="6639" y="193"/>
                  </a:lnTo>
                  <a:cubicBezTo>
                    <a:pt x="6537" y="64"/>
                    <a:pt x="6383" y="1"/>
                    <a:pt x="62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5954518" y="3530065"/>
              <a:ext cx="272296" cy="258609"/>
            </a:xfrm>
            <a:custGeom>
              <a:avLst/>
              <a:gdLst/>
              <a:ahLst/>
              <a:cxnLst/>
              <a:rect l="l" t="t" r="r" b="b"/>
              <a:pathLst>
                <a:path w="8694" h="8257" extrusionOk="0">
                  <a:moveTo>
                    <a:pt x="6187" y="69"/>
                  </a:moveTo>
                  <a:cubicBezTo>
                    <a:pt x="6336" y="69"/>
                    <a:pt x="6490" y="134"/>
                    <a:pt x="6571" y="251"/>
                  </a:cubicBezTo>
                  <a:lnTo>
                    <a:pt x="8612" y="2798"/>
                  </a:lnTo>
                  <a:lnTo>
                    <a:pt x="2463" y="8155"/>
                  </a:lnTo>
                  <a:lnTo>
                    <a:pt x="203" y="5794"/>
                  </a:lnTo>
                  <a:cubicBezTo>
                    <a:pt x="102" y="5693"/>
                    <a:pt x="70" y="5576"/>
                    <a:pt x="70" y="5443"/>
                  </a:cubicBezTo>
                  <a:cubicBezTo>
                    <a:pt x="70" y="5305"/>
                    <a:pt x="138" y="5172"/>
                    <a:pt x="239" y="5087"/>
                  </a:cubicBezTo>
                  <a:lnTo>
                    <a:pt x="5863" y="187"/>
                  </a:lnTo>
                  <a:cubicBezTo>
                    <a:pt x="5964" y="102"/>
                    <a:pt x="6065" y="69"/>
                    <a:pt x="6187" y="69"/>
                  </a:cubicBezTo>
                  <a:close/>
                  <a:moveTo>
                    <a:pt x="6187" y="1"/>
                  </a:moveTo>
                  <a:cubicBezTo>
                    <a:pt x="6049" y="1"/>
                    <a:pt x="5932" y="33"/>
                    <a:pt x="5831" y="134"/>
                  </a:cubicBezTo>
                  <a:lnTo>
                    <a:pt x="187" y="5038"/>
                  </a:lnTo>
                  <a:cubicBezTo>
                    <a:pt x="70" y="5139"/>
                    <a:pt x="1" y="5273"/>
                    <a:pt x="1" y="5443"/>
                  </a:cubicBezTo>
                  <a:cubicBezTo>
                    <a:pt x="1" y="5592"/>
                    <a:pt x="53" y="5730"/>
                    <a:pt x="155" y="5847"/>
                  </a:cubicBezTo>
                  <a:lnTo>
                    <a:pt x="2427" y="8220"/>
                  </a:lnTo>
                  <a:lnTo>
                    <a:pt x="2447" y="8256"/>
                  </a:lnTo>
                  <a:lnTo>
                    <a:pt x="8677" y="2831"/>
                  </a:lnTo>
                  <a:lnTo>
                    <a:pt x="8693" y="2815"/>
                  </a:lnTo>
                  <a:lnTo>
                    <a:pt x="6623" y="203"/>
                  </a:lnTo>
                  <a:cubicBezTo>
                    <a:pt x="6522" y="69"/>
                    <a:pt x="6369" y="1"/>
                    <a:pt x="6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5976694" y="3554370"/>
              <a:ext cx="232770" cy="216828"/>
            </a:xfrm>
            <a:custGeom>
              <a:avLst/>
              <a:gdLst/>
              <a:ahLst/>
              <a:cxnLst/>
              <a:rect l="l" t="t" r="r" b="b"/>
              <a:pathLst>
                <a:path w="7432" h="6923" extrusionOk="0">
                  <a:moveTo>
                    <a:pt x="5729" y="1"/>
                  </a:moveTo>
                  <a:lnTo>
                    <a:pt x="0" y="4986"/>
                  </a:lnTo>
                  <a:lnTo>
                    <a:pt x="1703" y="6923"/>
                  </a:lnTo>
                  <a:lnTo>
                    <a:pt x="7431" y="1938"/>
                  </a:lnTo>
                  <a:lnTo>
                    <a:pt x="57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5993670" y="3570719"/>
              <a:ext cx="198945" cy="184130"/>
            </a:xfrm>
            <a:custGeom>
              <a:avLst/>
              <a:gdLst/>
              <a:ahLst/>
              <a:cxnLst/>
              <a:rect l="l" t="t" r="r" b="b"/>
              <a:pathLst>
                <a:path w="6352" h="5879" extrusionOk="0">
                  <a:moveTo>
                    <a:pt x="5155" y="1"/>
                  </a:moveTo>
                  <a:lnTo>
                    <a:pt x="0" y="4496"/>
                  </a:lnTo>
                  <a:lnTo>
                    <a:pt x="1197" y="5879"/>
                  </a:lnTo>
                  <a:lnTo>
                    <a:pt x="6352" y="1363"/>
                  </a:lnTo>
                  <a:lnTo>
                    <a:pt x="5155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6063296" y="3730707"/>
              <a:ext cx="107678" cy="96779"/>
            </a:xfrm>
            <a:custGeom>
              <a:avLst/>
              <a:gdLst/>
              <a:ahLst/>
              <a:cxnLst/>
              <a:rect l="l" t="t" r="r" b="b"/>
              <a:pathLst>
                <a:path w="3438" h="3090" extrusionOk="0">
                  <a:moveTo>
                    <a:pt x="2760" y="1"/>
                  </a:moveTo>
                  <a:cubicBezTo>
                    <a:pt x="2682" y="1"/>
                    <a:pt x="2604" y="27"/>
                    <a:pt x="2544" y="80"/>
                  </a:cubicBezTo>
                  <a:lnTo>
                    <a:pt x="150" y="2170"/>
                  </a:lnTo>
                  <a:cubicBezTo>
                    <a:pt x="17" y="2287"/>
                    <a:pt x="1" y="2505"/>
                    <a:pt x="118" y="2639"/>
                  </a:cubicBezTo>
                  <a:lnTo>
                    <a:pt x="421" y="2978"/>
                  </a:lnTo>
                  <a:cubicBezTo>
                    <a:pt x="486" y="3052"/>
                    <a:pt x="580" y="3089"/>
                    <a:pt x="675" y="3089"/>
                  </a:cubicBezTo>
                  <a:cubicBezTo>
                    <a:pt x="754" y="3089"/>
                    <a:pt x="832" y="3064"/>
                    <a:pt x="894" y="3011"/>
                  </a:cubicBezTo>
                  <a:lnTo>
                    <a:pt x="3284" y="941"/>
                  </a:lnTo>
                  <a:cubicBezTo>
                    <a:pt x="3421" y="803"/>
                    <a:pt x="3437" y="601"/>
                    <a:pt x="3320" y="468"/>
                  </a:cubicBezTo>
                  <a:lnTo>
                    <a:pt x="3017" y="112"/>
                  </a:lnTo>
                  <a:cubicBezTo>
                    <a:pt x="2950" y="39"/>
                    <a:pt x="2855" y="1"/>
                    <a:pt x="276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6063296" y="3729517"/>
              <a:ext cx="107678" cy="99190"/>
            </a:xfrm>
            <a:custGeom>
              <a:avLst/>
              <a:gdLst/>
              <a:ahLst/>
              <a:cxnLst/>
              <a:rect l="l" t="t" r="r" b="b"/>
              <a:pathLst>
                <a:path w="3438" h="3167" extrusionOk="0">
                  <a:moveTo>
                    <a:pt x="2762" y="69"/>
                  </a:moveTo>
                  <a:cubicBezTo>
                    <a:pt x="2847" y="69"/>
                    <a:pt x="2932" y="118"/>
                    <a:pt x="2981" y="186"/>
                  </a:cubicBezTo>
                  <a:lnTo>
                    <a:pt x="3284" y="522"/>
                  </a:lnTo>
                  <a:cubicBezTo>
                    <a:pt x="3336" y="591"/>
                    <a:pt x="3369" y="655"/>
                    <a:pt x="3352" y="740"/>
                  </a:cubicBezTo>
                  <a:cubicBezTo>
                    <a:pt x="3352" y="825"/>
                    <a:pt x="3320" y="894"/>
                    <a:pt x="3251" y="942"/>
                  </a:cubicBezTo>
                  <a:lnTo>
                    <a:pt x="874" y="3033"/>
                  </a:lnTo>
                  <a:cubicBezTo>
                    <a:pt x="809" y="3065"/>
                    <a:pt x="741" y="3101"/>
                    <a:pt x="672" y="3101"/>
                  </a:cubicBezTo>
                  <a:cubicBezTo>
                    <a:pt x="591" y="3101"/>
                    <a:pt x="506" y="3065"/>
                    <a:pt x="437" y="3000"/>
                  </a:cubicBezTo>
                  <a:lnTo>
                    <a:pt x="150" y="2644"/>
                  </a:lnTo>
                  <a:cubicBezTo>
                    <a:pt x="86" y="2596"/>
                    <a:pt x="66" y="2511"/>
                    <a:pt x="66" y="2442"/>
                  </a:cubicBezTo>
                  <a:cubicBezTo>
                    <a:pt x="86" y="2357"/>
                    <a:pt x="118" y="2273"/>
                    <a:pt x="167" y="2224"/>
                  </a:cubicBezTo>
                  <a:lnTo>
                    <a:pt x="2560" y="150"/>
                  </a:lnTo>
                  <a:cubicBezTo>
                    <a:pt x="2613" y="101"/>
                    <a:pt x="2677" y="69"/>
                    <a:pt x="2762" y="69"/>
                  </a:cubicBezTo>
                  <a:close/>
                  <a:moveTo>
                    <a:pt x="2762" y="0"/>
                  </a:moveTo>
                  <a:cubicBezTo>
                    <a:pt x="2661" y="0"/>
                    <a:pt x="2576" y="33"/>
                    <a:pt x="2512" y="101"/>
                  </a:cubicBezTo>
                  <a:lnTo>
                    <a:pt x="134" y="2171"/>
                  </a:lnTo>
                  <a:cubicBezTo>
                    <a:pt x="49" y="2240"/>
                    <a:pt x="17" y="2325"/>
                    <a:pt x="1" y="2426"/>
                  </a:cubicBezTo>
                  <a:cubicBezTo>
                    <a:pt x="1" y="2527"/>
                    <a:pt x="33" y="2628"/>
                    <a:pt x="102" y="2697"/>
                  </a:cubicBezTo>
                  <a:lnTo>
                    <a:pt x="389" y="3049"/>
                  </a:lnTo>
                  <a:cubicBezTo>
                    <a:pt x="470" y="3118"/>
                    <a:pt x="571" y="3166"/>
                    <a:pt x="672" y="3166"/>
                  </a:cubicBezTo>
                  <a:cubicBezTo>
                    <a:pt x="757" y="3166"/>
                    <a:pt x="842" y="3134"/>
                    <a:pt x="911" y="3081"/>
                  </a:cubicBezTo>
                  <a:lnTo>
                    <a:pt x="3300" y="995"/>
                  </a:lnTo>
                  <a:cubicBezTo>
                    <a:pt x="3369" y="926"/>
                    <a:pt x="3421" y="841"/>
                    <a:pt x="3421" y="740"/>
                  </a:cubicBezTo>
                  <a:cubicBezTo>
                    <a:pt x="3437" y="639"/>
                    <a:pt x="3401" y="554"/>
                    <a:pt x="3336" y="473"/>
                  </a:cubicBezTo>
                  <a:lnTo>
                    <a:pt x="3033" y="134"/>
                  </a:lnTo>
                  <a:cubicBezTo>
                    <a:pt x="2964" y="49"/>
                    <a:pt x="2863" y="0"/>
                    <a:pt x="27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6078644" y="3788651"/>
              <a:ext cx="24711" cy="27374"/>
            </a:xfrm>
            <a:custGeom>
              <a:avLst/>
              <a:gdLst/>
              <a:ahLst/>
              <a:cxnLst/>
              <a:rect l="l" t="t" r="r" b="b"/>
              <a:pathLst>
                <a:path w="789" h="874" extrusionOk="0">
                  <a:moveTo>
                    <a:pt x="49" y="0"/>
                  </a:moveTo>
                  <a:lnTo>
                    <a:pt x="0" y="33"/>
                  </a:lnTo>
                  <a:lnTo>
                    <a:pt x="740" y="874"/>
                  </a:lnTo>
                  <a:lnTo>
                    <a:pt x="788" y="82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6096998" y="3772834"/>
              <a:ext cx="24336" cy="27374"/>
            </a:xfrm>
            <a:custGeom>
              <a:avLst/>
              <a:gdLst/>
              <a:ahLst/>
              <a:cxnLst/>
              <a:rect l="l" t="t" r="r" b="b"/>
              <a:pathLst>
                <a:path w="777" h="874" extrusionOk="0">
                  <a:moveTo>
                    <a:pt x="53" y="0"/>
                  </a:moveTo>
                  <a:lnTo>
                    <a:pt x="0" y="32"/>
                  </a:lnTo>
                  <a:lnTo>
                    <a:pt x="728" y="873"/>
                  </a:lnTo>
                  <a:lnTo>
                    <a:pt x="777" y="82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6114976" y="3756359"/>
              <a:ext cx="24837" cy="28000"/>
            </a:xfrm>
            <a:custGeom>
              <a:avLst/>
              <a:gdLst/>
              <a:ahLst/>
              <a:cxnLst/>
              <a:rect l="l" t="t" r="r" b="b"/>
              <a:pathLst>
                <a:path w="793" h="894" extrusionOk="0">
                  <a:moveTo>
                    <a:pt x="53" y="1"/>
                  </a:moveTo>
                  <a:lnTo>
                    <a:pt x="0" y="53"/>
                  </a:lnTo>
                  <a:lnTo>
                    <a:pt x="740" y="894"/>
                  </a:lnTo>
                  <a:lnTo>
                    <a:pt x="793" y="84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6133455" y="3740542"/>
              <a:ext cx="24336" cy="28000"/>
            </a:xfrm>
            <a:custGeom>
              <a:avLst/>
              <a:gdLst/>
              <a:ahLst/>
              <a:cxnLst/>
              <a:rect l="l" t="t" r="r" b="b"/>
              <a:pathLst>
                <a:path w="777" h="894" extrusionOk="0">
                  <a:moveTo>
                    <a:pt x="49" y="0"/>
                  </a:moveTo>
                  <a:lnTo>
                    <a:pt x="1" y="53"/>
                  </a:lnTo>
                  <a:lnTo>
                    <a:pt x="724" y="894"/>
                  </a:lnTo>
                  <a:lnTo>
                    <a:pt x="777" y="8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6189426" y="3696912"/>
              <a:ext cx="44850" cy="40904"/>
            </a:xfrm>
            <a:custGeom>
              <a:avLst/>
              <a:gdLst/>
              <a:ahLst/>
              <a:cxnLst/>
              <a:rect l="l" t="t" r="r" b="b"/>
              <a:pathLst>
                <a:path w="1432" h="1306" extrusionOk="0">
                  <a:moveTo>
                    <a:pt x="902" y="1"/>
                  </a:moveTo>
                  <a:cubicBezTo>
                    <a:pt x="830" y="1"/>
                    <a:pt x="761" y="27"/>
                    <a:pt x="708" y="79"/>
                  </a:cubicBezTo>
                  <a:lnTo>
                    <a:pt x="134" y="568"/>
                  </a:lnTo>
                  <a:cubicBezTo>
                    <a:pt x="17" y="669"/>
                    <a:pt x="1" y="872"/>
                    <a:pt x="118" y="1009"/>
                  </a:cubicBezTo>
                  <a:lnTo>
                    <a:pt x="284" y="1191"/>
                  </a:lnTo>
                  <a:cubicBezTo>
                    <a:pt x="339" y="1267"/>
                    <a:pt x="426" y="1306"/>
                    <a:pt x="515" y="1306"/>
                  </a:cubicBezTo>
                  <a:cubicBezTo>
                    <a:pt x="588" y="1306"/>
                    <a:pt x="663" y="1280"/>
                    <a:pt x="724" y="1227"/>
                  </a:cubicBezTo>
                  <a:lnTo>
                    <a:pt x="1278" y="738"/>
                  </a:lnTo>
                  <a:cubicBezTo>
                    <a:pt x="1416" y="637"/>
                    <a:pt x="1432" y="435"/>
                    <a:pt x="1315" y="302"/>
                  </a:cubicBezTo>
                  <a:lnTo>
                    <a:pt x="1145" y="116"/>
                  </a:lnTo>
                  <a:cubicBezTo>
                    <a:pt x="1080" y="40"/>
                    <a:pt x="990" y="1"/>
                    <a:pt x="902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6189426" y="3695690"/>
              <a:ext cx="45884" cy="43347"/>
            </a:xfrm>
            <a:custGeom>
              <a:avLst/>
              <a:gdLst/>
              <a:ahLst/>
              <a:cxnLst/>
              <a:rect l="l" t="t" r="r" b="b"/>
              <a:pathLst>
                <a:path w="1465" h="1384" extrusionOk="0">
                  <a:moveTo>
                    <a:pt x="910" y="70"/>
                  </a:moveTo>
                  <a:cubicBezTo>
                    <a:pt x="975" y="70"/>
                    <a:pt x="1060" y="102"/>
                    <a:pt x="1112" y="171"/>
                  </a:cubicBezTo>
                  <a:lnTo>
                    <a:pt x="1278" y="373"/>
                  </a:lnTo>
                  <a:cubicBezTo>
                    <a:pt x="1379" y="474"/>
                    <a:pt x="1379" y="660"/>
                    <a:pt x="1262" y="761"/>
                  </a:cubicBezTo>
                  <a:lnTo>
                    <a:pt x="708" y="1250"/>
                  </a:lnTo>
                  <a:cubicBezTo>
                    <a:pt x="656" y="1283"/>
                    <a:pt x="587" y="1315"/>
                    <a:pt x="522" y="1315"/>
                  </a:cubicBezTo>
                  <a:cubicBezTo>
                    <a:pt x="437" y="1315"/>
                    <a:pt x="352" y="1283"/>
                    <a:pt x="304" y="1214"/>
                  </a:cubicBezTo>
                  <a:lnTo>
                    <a:pt x="134" y="1028"/>
                  </a:lnTo>
                  <a:cubicBezTo>
                    <a:pt x="82" y="963"/>
                    <a:pt x="65" y="894"/>
                    <a:pt x="65" y="826"/>
                  </a:cubicBezTo>
                  <a:cubicBezTo>
                    <a:pt x="65" y="745"/>
                    <a:pt x="102" y="676"/>
                    <a:pt x="166" y="624"/>
                  </a:cubicBezTo>
                  <a:lnTo>
                    <a:pt x="724" y="138"/>
                  </a:lnTo>
                  <a:cubicBezTo>
                    <a:pt x="773" y="102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5" y="1"/>
                    <a:pt x="741" y="37"/>
                    <a:pt x="672" y="86"/>
                  </a:cubicBezTo>
                  <a:lnTo>
                    <a:pt x="118" y="575"/>
                  </a:lnTo>
                  <a:cubicBezTo>
                    <a:pt x="49" y="644"/>
                    <a:pt x="1" y="725"/>
                    <a:pt x="1" y="810"/>
                  </a:cubicBezTo>
                  <a:cubicBezTo>
                    <a:pt x="1" y="911"/>
                    <a:pt x="17" y="995"/>
                    <a:pt x="82" y="1064"/>
                  </a:cubicBezTo>
                  <a:lnTo>
                    <a:pt x="251" y="1266"/>
                  </a:lnTo>
                  <a:cubicBezTo>
                    <a:pt x="320" y="1331"/>
                    <a:pt x="421" y="1384"/>
                    <a:pt x="522" y="1384"/>
                  </a:cubicBezTo>
                  <a:cubicBezTo>
                    <a:pt x="607" y="1384"/>
                    <a:pt x="672" y="1351"/>
                    <a:pt x="741" y="1299"/>
                  </a:cubicBezTo>
                  <a:lnTo>
                    <a:pt x="1294" y="810"/>
                  </a:lnTo>
                  <a:cubicBezTo>
                    <a:pt x="1448" y="676"/>
                    <a:pt x="1464" y="458"/>
                    <a:pt x="1331" y="320"/>
                  </a:cubicBezTo>
                  <a:lnTo>
                    <a:pt x="1161" y="118"/>
                  </a:lnTo>
                  <a:cubicBezTo>
                    <a:pt x="1092" y="5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6101289" y="3824107"/>
              <a:ext cx="48045" cy="44662"/>
            </a:xfrm>
            <a:custGeom>
              <a:avLst/>
              <a:gdLst/>
              <a:ahLst/>
              <a:cxnLst/>
              <a:rect l="l" t="t" r="r" b="b"/>
              <a:pathLst>
                <a:path w="1534" h="1426" extrusionOk="0">
                  <a:moveTo>
                    <a:pt x="909" y="1"/>
                  </a:moveTo>
                  <a:cubicBezTo>
                    <a:pt x="839" y="1"/>
                    <a:pt x="768" y="27"/>
                    <a:pt x="708" y="81"/>
                  </a:cubicBezTo>
                  <a:lnTo>
                    <a:pt x="150" y="567"/>
                  </a:lnTo>
                  <a:cubicBezTo>
                    <a:pt x="17" y="688"/>
                    <a:pt x="1" y="870"/>
                    <a:pt x="118" y="1007"/>
                  </a:cubicBezTo>
                  <a:lnTo>
                    <a:pt x="389" y="1327"/>
                  </a:lnTo>
                  <a:cubicBezTo>
                    <a:pt x="454" y="1392"/>
                    <a:pt x="545" y="1426"/>
                    <a:pt x="634" y="1426"/>
                  </a:cubicBezTo>
                  <a:cubicBezTo>
                    <a:pt x="704" y="1426"/>
                    <a:pt x="773" y="1404"/>
                    <a:pt x="826" y="1359"/>
                  </a:cubicBezTo>
                  <a:lnTo>
                    <a:pt x="1379" y="870"/>
                  </a:lnTo>
                  <a:cubicBezTo>
                    <a:pt x="1517" y="752"/>
                    <a:pt x="1533" y="550"/>
                    <a:pt x="1416" y="433"/>
                  </a:cubicBezTo>
                  <a:lnTo>
                    <a:pt x="1145" y="114"/>
                  </a:lnTo>
                  <a:cubicBezTo>
                    <a:pt x="1080" y="40"/>
                    <a:pt x="995" y="1"/>
                    <a:pt x="909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6100161" y="3823480"/>
              <a:ext cx="50175" cy="46354"/>
            </a:xfrm>
            <a:custGeom>
              <a:avLst/>
              <a:gdLst/>
              <a:ahLst/>
              <a:cxnLst/>
              <a:rect l="l" t="t" r="r" b="b"/>
              <a:pathLst>
                <a:path w="1602" h="1480" extrusionOk="0">
                  <a:moveTo>
                    <a:pt x="946" y="65"/>
                  </a:moveTo>
                  <a:cubicBezTo>
                    <a:pt x="1031" y="65"/>
                    <a:pt x="1096" y="101"/>
                    <a:pt x="1149" y="150"/>
                  </a:cubicBezTo>
                  <a:lnTo>
                    <a:pt x="1436" y="469"/>
                  </a:lnTo>
                  <a:cubicBezTo>
                    <a:pt x="1537" y="587"/>
                    <a:pt x="1516" y="756"/>
                    <a:pt x="1399" y="857"/>
                  </a:cubicBezTo>
                  <a:lnTo>
                    <a:pt x="845" y="1347"/>
                  </a:lnTo>
                  <a:cubicBezTo>
                    <a:pt x="793" y="1395"/>
                    <a:pt x="728" y="1415"/>
                    <a:pt x="659" y="1415"/>
                  </a:cubicBezTo>
                  <a:cubicBezTo>
                    <a:pt x="574" y="1415"/>
                    <a:pt x="506" y="1379"/>
                    <a:pt x="457" y="1314"/>
                  </a:cubicBezTo>
                  <a:lnTo>
                    <a:pt x="170" y="1011"/>
                  </a:lnTo>
                  <a:cubicBezTo>
                    <a:pt x="69" y="890"/>
                    <a:pt x="85" y="708"/>
                    <a:pt x="202" y="623"/>
                  </a:cubicBezTo>
                  <a:lnTo>
                    <a:pt x="760" y="134"/>
                  </a:lnTo>
                  <a:cubicBezTo>
                    <a:pt x="809" y="81"/>
                    <a:pt x="878" y="65"/>
                    <a:pt x="946" y="65"/>
                  </a:cubicBezTo>
                  <a:close/>
                  <a:moveTo>
                    <a:pt x="946" y="0"/>
                  </a:moveTo>
                  <a:cubicBezTo>
                    <a:pt x="862" y="0"/>
                    <a:pt x="777" y="16"/>
                    <a:pt x="728" y="81"/>
                  </a:cubicBezTo>
                  <a:lnTo>
                    <a:pt x="154" y="570"/>
                  </a:lnTo>
                  <a:cubicBezTo>
                    <a:pt x="21" y="688"/>
                    <a:pt x="0" y="910"/>
                    <a:pt x="122" y="1043"/>
                  </a:cubicBezTo>
                  <a:lnTo>
                    <a:pt x="405" y="1363"/>
                  </a:lnTo>
                  <a:cubicBezTo>
                    <a:pt x="473" y="1448"/>
                    <a:pt x="558" y="1480"/>
                    <a:pt x="659" y="1480"/>
                  </a:cubicBezTo>
                  <a:cubicBezTo>
                    <a:pt x="744" y="1480"/>
                    <a:pt x="829" y="1448"/>
                    <a:pt x="894" y="1395"/>
                  </a:cubicBezTo>
                  <a:lnTo>
                    <a:pt x="1452" y="910"/>
                  </a:lnTo>
                  <a:cubicBezTo>
                    <a:pt x="1585" y="789"/>
                    <a:pt x="1601" y="570"/>
                    <a:pt x="1484" y="421"/>
                  </a:cubicBezTo>
                  <a:lnTo>
                    <a:pt x="1197" y="118"/>
                  </a:lnTo>
                  <a:cubicBezTo>
                    <a:pt x="1149" y="33"/>
                    <a:pt x="1047" y="0"/>
                    <a:pt x="9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6139281" y="3791376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899" y="1"/>
                  </a:moveTo>
                  <a:cubicBezTo>
                    <a:pt x="825" y="1"/>
                    <a:pt x="752" y="27"/>
                    <a:pt x="692" y="79"/>
                  </a:cubicBezTo>
                  <a:lnTo>
                    <a:pt x="134" y="568"/>
                  </a:lnTo>
                  <a:cubicBezTo>
                    <a:pt x="17" y="669"/>
                    <a:pt x="1" y="872"/>
                    <a:pt x="102" y="1005"/>
                  </a:cubicBezTo>
                  <a:lnTo>
                    <a:pt x="389" y="1308"/>
                  </a:lnTo>
                  <a:cubicBezTo>
                    <a:pt x="444" y="1384"/>
                    <a:pt x="531" y="1423"/>
                    <a:pt x="620" y="1423"/>
                  </a:cubicBezTo>
                  <a:cubicBezTo>
                    <a:pt x="692" y="1423"/>
                    <a:pt x="766" y="1397"/>
                    <a:pt x="825" y="1345"/>
                  </a:cubicBezTo>
                  <a:lnTo>
                    <a:pt x="1379" y="855"/>
                  </a:lnTo>
                  <a:cubicBezTo>
                    <a:pt x="1517" y="754"/>
                    <a:pt x="1533" y="552"/>
                    <a:pt x="1416" y="419"/>
                  </a:cubicBezTo>
                  <a:lnTo>
                    <a:pt x="1145" y="116"/>
                  </a:lnTo>
                  <a:cubicBezTo>
                    <a:pt x="1080" y="40"/>
                    <a:pt x="990" y="1"/>
                    <a:pt x="899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6139281" y="3790155"/>
              <a:ext cx="49047" cy="47011"/>
            </a:xfrm>
            <a:custGeom>
              <a:avLst/>
              <a:gdLst/>
              <a:ahLst/>
              <a:cxnLst/>
              <a:rect l="l" t="t" r="r" b="b"/>
              <a:pathLst>
                <a:path w="1566" h="1501" extrusionOk="0">
                  <a:moveTo>
                    <a:pt x="910" y="70"/>
                  </a:moveTo>
                  <a:cubicBezTo>
                    <a:pt x="975" y="70"/>
                    <a:pt x="1060" y="102"/>
                    <a:pt x="1112" y="171"/>
                  </a:cubicBezTo>
                  <a:lnTo>
                    <a:pt x="1379" y="474"/>
                  </a:lnTo>
                  <a:cubicBezTo>
                    <a:pt x="1480" y="591"/>
                    <a:pt x="1480" y="777"/>
                    <a:pt x="1363" y="878"/>
                  </a:cubicBezTo>
                  <a:lnTo>
                    <a:pt x="809" y="1367"/>
                  </a:lnTo>
                  <a:cubicBezTo>
                    <a:pt x="757" y="1400"/>
                    <a:pt x="692" y="1432"/>
                    <a:pt x="623" y="1432"/>
                  </a:cubicBezTo>
                  <a:cubicBezTo>
                    <a:pt x="538" y="1432"/>
                    <a:pt x="453" y="1400"/>
                    <a:pt x="405" y="1331"/>
                  </a:cubicBezTo>
                  <a:lnTo>
                    <a:pt x="134" y="1012"/>
                  </a:lnTo>
                  <a:cubicBezTo>
                    <a:pt x="86" y="963"/>
                    <a:pt x="65" y="894"/>
                    <a:pt x="65" y="810"/>
                  </a:cubicBezTo>
                  <a:cubicBezTo>
                    <a:pt x="65" y="741"/>
                    <a:pt x="102" y="676"/>
                    <a:pt x="166" y="624"/>
                  </a:cubicBezTo>
                  <a:lnTo>
                    <a:pt x="724" y="134"/>
                  </a:lnTo>
                  <a:cubicBezTo>
                    <a:pt x="773" y="102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2" y="86"/>
                  </a:cubicBezTo>
                  <a:lnTo>
                    <a:pt x="118" y="575"/>
                  </a:lnTo>
                  <a:cubicBezTo>
                    <a:pt x="49" y="640"/>
                    <a:pt x="1" y="725"/>
                    <a:pt x="1" y="810"/>
                  </a:cubicBezTo>
                  <a:cubicBezTo>
                    <a:pt x="1" y="911"/>
                    <a:pt x="17" y="996"/>
                    <a:pt x="86" y="1064"/>
                  </a:cubicBezTo>
                  <a:lnTo>
                    <a:pt x="352" y="1384"/>
                  </a:lnTo>
                  <a:cubicBezTo>
                    <a:pt x="421" y="1448"/>
                    <a:pt x="522" y="1501"/>
                    <a:pt x="623" y="1501"/>
                  </a:cubicBezTo>
                  <a:cubicBezTo>
                    <a:pt x="708" y="1501"/>
                    <a:pt x="773" y="1469"/>
                    <a:pt x="842" y="1416"/>
                  </a:cubicBezTo>
                  <a:lnTo>
                    <a:pt x="1400" y="927"/>
                  </a:lnTo>
                  <a:cubicBezTo>
                    <a:pt x="1549" y="793"/>
                    <a:pt x="1565" y="575"/>
                    <a:pt x="1432" y="438"/>
                  </a:cubicBezTo>
                  <a:lnTo>
                    <a:pt x="1161" y="118"/>
                  </a:lnTo>
                  <a:cubicBezTo>
                    <a:pt x="1096" y="54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6176772" y="3758395"/>
              <a:ext cx="48014" cy="44819"/>
            </a:xfrm>
            <a:custGeom>
              <a:avLst/>
              <a:gdLst/>
              <a:ahLst/>
              <a:cxnLst/>
              <a:rect l="l" t="t" r="r" b="b"/>
              <a:pathLst>
                <a:path w="1533" h="1431" extrusionOk="0">
                  <a:moveTo>
                    <a:pt x="916" y="1"/>
                  </a:moveTo>
                  <a:cubicBezTo>
                    <a:pt x="843" y="1"/>
                    <a:pt x="770" y="26"/>
                    <a:pt x="708" y="73"/>
                  </a:cubicBezTo>
                  <a:lnTo>
                    <a:pt x="150" y="562"/>
                  </a:lnTo>
                  <a:cubicBezTo>
                    <a:pt x="17" y="679"/>
                    <a:pt x="0" y="882"/>
                    <a:pt x="118" y="999"/>
                  </a:cubicBezTo>
                  <a:lnTo>
                    <a:pt x="384" y="1318"/>
                  </a:lnTo>
                  <a:cubicBezTo>
                    <a:pt x="451" y="1392"/>
                    <a:pt x="543" y="1431"/>
                    <a:pt x="631" y="1431"/>
                  </a:cubicBezTo>
                  <a:cubicBezTo>
                    <a:pt x="703" y="1431"/>
                    <a:pt x="773" y="1405"/>
                    <a:pt x="825" y="1351"/>
                  </a:cubicBezTo>
                  <a:lnTo>
                    <a:pt x="1395" y="865"/>
                  </a:lnTo>
                  <a:cubicBezTo>
                    <a:pt x="1516" y="744"/>
                    <a:pt x="1533" y="542"/>
                    <a:pt x="1415" y="425"/>
                  </a:cubicBezTo>
                  <a:lnTo>
                    <a:pt x="1145" y="105"/>
                  </a:lnTo>
                  <a:cubicBezTo>
                    <a:pt x="1082" y="34"/>
                    <a:pt x="999" y="1"/>
                    <a:pt x="916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6176772" y="3757487"/>
              <a:ext cx="48014" cy="46385"/>
            </a:xfrm>
            <a:custGeom>
              <a:avLst/>
              <a:gdLst/>
              <a:ahLst/>
              <a:cxnLst/>
              <a:rect l="l" t="t" r="r" b="b"/>
              <a:pathLst>
                <a:path w="1533" h="1481" extrusionOk="0">
                  <a:moveTo>
                    <a:pt x="910" y="66"/>
                  </a:moveTo>
                  <a:cubicBezTo>
                    <a:pt x="991" y="66"/>
                    <a:pt x="1060" y="102"/>
                    <a:pt x="1128" y="150"/>
                  </a:cubicBezTo>
                  <a:lnTo>
                    <a:pt x="1395" y="470"/>
                  </a:lnTo>
                  <a:cubicBezTo>
                    <a:pt x="1448" y="522"/>
                    <a:pt x="1464" y="607"/>
                    <a:pt x="1464" y="672"/>
                  </a:cubicBezTo>
                  <a:cubicBezTo>
                    <a:pt x="1464" y="741"/>
                    <a:pt x="1432" y="809"/>
                    <a:pt x="1363" y="858"/>
                  </a:cubicBezTo>
                  <a:lnTo>
                    <a:pt x="809" y="1347"/>
                  </a:lnTo>
                  <a:cubicBezTo>
                    <a:pt x="756" y="1400"/>
                    <a:pt x="688" y="1416"/>
                    <a:pt x="623" y="1416"/>
                  </a:cubicBezTo>
                  <a:cubicBezTo>
                    <a:pt x="554" y="1416"/>
                    <a:pt x="469" y="1380"/>
                    <a:pt x="421" y="1331"/>
                  </a:cubicBezTo>
                  <a:lnTo>
                    <a:pt x="150" y="1012"/>
                  </a:lnTo>
                  <a:cubicBezTo>
                    <a:pt x="101" y="959"/>
                    <a:pt x="65" y="874"/>
                    <a:pt x="81" y="809"/>
                  </a:cubicBezTo>
                  <a:cubicBezTo>
                    <a:pt x="81" y="741"/>
                    <a:pt x="118" y="672"/>
                    <a:pt x="166" y="624"/>
                  </a:cubicBezTo>
                  <a:lnTo>
                    <a:pt x="724" y="134"/>
                  </a:lnTo>
                  <a:cubicBezTo>
                    <a:pt x="773" y="86"/>
                    <a:pt x="841" y="66"/>
                    <a:pt x="910" y="66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88" y="86"/>
                  </a:cubicBezTo>
                  <a:lnTo>
                    <a:pt x="134" y="571"/>
                  </a:lnTo>
                  <a:cubicBezTo>
                    <a:pt x="49" y="624"/>
                    <a:pt x="17" y="708"/>
                    <a:pt x="17" y="809"/>
                  </a:cubicBezTo>
                  <a:cubicBezTo>
                    <a:pt x="0" y="894"/>
                    <a:pt x="33" y="995"/>
                    <a:pt x="101" y="1060"/>
                  </a:cubicBezTo>
                  <a:lnTo>
                    <a:pt x="368" y="1363"/>
                  </a:lnTo>
                  <a:cubicBezTo>
                    <a:pt x="437" y="1448"/>
                    <a:pt x="522" y="1481"/>
                    <a:pt x="623" y="1481"/>
                  </a:cubicBezTo>
                  <a:cubicBezTo>
                    <a:pt x="708" y="1481"/>
                    <a:pt x="789" y="1464"/>
                    <a:pt x="857" y="1400"/>
                  </a:cubicBezTo>
                  <a:lnTo>
                    <a:pt x="1415" y="911"/>
                  </a:lnTo>
                  <a:cubicBezTo>
                    <a:pt x="1480" y="858"/>
                    <a:pt x="1533" y="773"/>
                    <a:pt x="1533" y="672"/>
                  </a:cubicBezTo>
                  <a:cubicBezTo>
                    <a:pt x="1533" y="591"/>
                    <a:pt x="1496" y="506"/>
                    <a:pt x="1448" y="421"/>
                  </a:cubicBezTo>
                  <a:lnTo>
                    <a:pt x="1177" y="118"/>
                  </a:lnTo>
                  <a:cubicBezTo>
                    <a:pt x="1112" y="3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6214765" y="3725414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1" y="1"/>
                  </a:moveTo>
                  <a:cubicBezTo>
                    <a:pt x="830" y="1"/>
                    <a:pt x="760" y="26"/>
                    <a:pt x="708" y="79"/>
                  </a:cubicBezTo>
                  <a:lnTo>
                    <a:pt x="134" y="568"/>
                  </a:lnTo>
                  <a:cubicBezTo>
                    <a:pt x="16" y="685"/>
                    <a:pt x="0" y="871"/>
                    <a:pt x="117" y="1009"/>
                  </a:cubicBezTo>
                  <a:lnTo>
                    <a:pt x="384" y="1328"/>
                  </a:lnTo>
                  <a:cubicBezTo>
                    <a:pt x="449" y="1391"/>
                    <a:pt x="531" y="1425"/>
                    <a:pt x="615" y="1425"/>
                  </a:cubicBezTo>
                  <a:cubicBezTo>
                    <a:pt x="687" y="1425"/>
                    <a:pt x="761" y="1399"/>
                    <a:pt x="825" y="1344"/>
                  </a:cubicBezTo>
                  <a:lnTo>
                    <a:pt x="1379" y="871"/>
                  </a:lnTo>
                  <a:cubicBezTo>
                    <a:pt x="1516" y="754"/>
                    <a:pt x="1533" y="552"/>
                    <a:pt x="1415" y="418"/>
                  </a:cubicBezTo>
                  <a:lnTo>
                    <a:pt x="1144" y="115"/>
                  </a:lnTo>
                  <a:cubicBezTo>
                    <a:pt x="1080" y="39"/>
                    <a:pt x="989" y="1"/>
                    <a:pt x="901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6213606" y="3724193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69"/>
                  </a:moveTo>
                  <a:cubicBezTo>
                    <a:pt x="1028" y="69"/>
                    <a:pt x="1097" y="102"/>
                    <a:pt x="1149" y="170"/>
                  </a:cubicBezTo>
                  <a:lnTo>
                    <a:pt x="1416" y="490"/>
                  </a:lnTo>
                  <a:cubicBezTo>
                    <a:pt x="1517" y="607"/>
                    <a:pt x="1517" y="777"/>
                    <a:pt x="1400" y="878"/>
                  </a:cubicBezTo>
                  <a:lnTo>
                    <a:pt x="846" y="1367"/>
                  </a:lnTo>
                  <a:cubicBezTo>
                    <a:pt x="793" y="1416"/>
                    <a:pt x="725" y="1432"/>
                    <a:pt x="660" y="1432"/>
                  </a:cubicBezTo>
                  <a:cubicBezTo>
                    <a:pt x="575" y="1432"/>
                    <a:pt x="506" y="1399"/>
                    <a:pt x="442" y="1331"/>
                  </a:cubicBezTo>
                  <a:lnTo>
                    <a:pt x="171" y="1028"/>
                  </a:lnTo>
                  <a:cubicBezTo>
                    <a:pt x="70" y="910"/>
                    <a:pt x="86" y="724"/>
                    <a:pt x="203" y="623"/>
                  </a:cubicBezTo>
                  <a:lnTo>
                    <a:pt x="761" y="138"/>
                  </a:lnTo>
                  <a:cubicBezTo>
                    <a:pt x="809" y="102"/>
                    <a:pt x="878" y="69"/>
                    <a:pt x="947" y="69"/>
                  </a:cubicBezTo>
                  <a:close/>
                  <a:moveTo>
                    <a:pt x="947" y="1"/>
                  </a:moveTo>
                  <a:cubicBezTo>
                    <a:pt x="862" y="1"/>
                    <a:pt x="777" y="37"/>
                    <a:pt x="708" y="85"/>
                  </a:cubicBezTo>
                  <a:lnTo>
                    <a:pt x="154" y="575"/>
                  </a:lnTo>
                  <a:cubicBezTo>
                    <a:pt x="17" y="708"/>
                    <a:pt x="1" y="926"/>
                    <a:pt x="118" y="1064"/>
                  </a:cubicBezTo>
                  <a:lnTo>
                    <a:pt x="389" y="1383"/>
                  </a:lnTo>
                  <a:cubicBezTo>
                    <a:pt x="458" y="1452"/>
                    <a:pt x="559" y="1501"/>
                    <a:pt x="660" y="1501"/>
                  </a:cubicBezTo>
                  <a:cubicBezTo>
                    <a:pt x="745" y="1501"/>
                    <a:pt x="826" y="1468"/>
                    <a:pt x="878" y="1416"/>
                  </a:cubicBezTo>
                  <a:lnTo>
                    <a:pt x="1432" y="926"/>
                  </a:lnTo>
                  <a:cubicBezTo>
                    <a:pt x="1586" y="809"/>
                    <a:pt x="1602" y="591"/>
                    <a:pt x="1468" y="441"/>
                  </a:cubicBezTo>
                  <a:lnTo>
                    <a:pt x="1198" y="118"/>
                  </a:lnTo>
                  <a:cubicBezTo>
                    <a:pt x="1129" y="53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6252757" y="3692684"/>
              <a:ext cx="47512" cy="44631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905" y="0"/>
                  </a:moveTo>
                  <a:cubicBezTo>
                    <a:pt x="830" y="0"/>
                    <a:pt x="751" y="26"/>
                    <a:pt x="687" y="81"/>
                  </a:cubicBezTo>
                  <a:lnTo>
                    <a:pt x="134" y="554"/>
                  </a:lnTo>
                  <a:cubicBezTo>
                    <a:pt x="0" y="671"/>
                    <a:pt x="0" y="873"/>
                    <a:pt x="101" y="1007"/>
                  </a:cubicBezTo>
                  <a:lnTo>
                    <a:pt x="368" y="1310"/>
                  </a:lnTo>
                  <a:cubicBezTo>
                    <a:pt x="433" y="1386"/>
                    <a:pt x="523" y="1425"/>
                    <a:pt x="614" y="1425"/>
                  </a:cubicBezTo>
                  <a:cubicBezTo>
                    <a:pt x="689" y="1425"/>
                    <a:pt x="763" y="1399"/>
                    <a:pt x="825" y="1346"/>
                  </a:cubicBezTo>
                  <a:lnTo>
                    <a:pt x="1379" y="857"/>
                  </a:lnTo>
                  <a:cubicBezTo>
                    <a:pt x="1496" y="740"/>
                    <a:pt x="1516" y="554"/>
                    <a:pt x="1415" y="416"/>
                  </a:cubicBezTo>
                  <a:lnTo>
                    <a:pt x="1128" y="97"/>
                  </a:lnTo>
                  <a:cubicBezTo>
                    <a:pt x="1074" y="34"/>
                    <a:pt x="991" y="0"/>
                    <a:pt x="905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6251097" y="3691525"/>
              <a:ext cx="49172" cy="47011"/>
            </a:xfrm>
            <a:custGeom>
              <a:avLst/>
              <a:gdLst/>
              <a:ahLst/>
              <a:cxnLst/>
              <a:rect l="l" t="t" r="r" b="b"/>
              <a:pathLst>
                <a:path w="1570" h="1501" extrusionOk="0">
                  <a:moveTo>
                    <a:pt x="943" y="69"/>
                  </a:moveTo>
                  <a:cubicBezTo>
                    <a:pt x="1028" y="69"/>
                    <a:pt x="1112" y="102"/>
                    <a:pt x="1165" y="170"/>
                  </a:cubicBezTo>
                  <a:lnTo>
                    <a:pt x="1432" y="474"/>
                  </a:lnTo>
                  <a:cubicBezTo>
                    <a:pt x="1484" y="538"/>
                    <a:pt x="1501" y="607"/>
                    <a:pt x="1501" y="676"/>
                  </a:cubicBezTo>
                  <a:cubicBezTo>
                    <a:pt x="1501" y="757"/>
                    <a:pt x="1468" y="825"/>
                    <a:pt x="1399" y="878"/>
                  </a:cubicBezTo>
                  <a:lnTo>
                    <a:pt x="842" y="1363"/>
                  </a:lnTo>
                  <a:cubicBezTo>
                    <a:pt x="793" y="1399"/>
                    <a:pt x="724" y="1432"/>
                    <a:pt x="660" y="1432"/>
                  </a:cubicBezTo>
                  <a:cubicBezTo>
                    <a:pt x="591" y="1432"/>
                    <a:pt x="506" y="1399"/>
                    <a:pt x="457" y="1331"/>
                  </a:cubicBezTo>
                  <a:lnTo>
                    <a:pt x="187" y="1011"/>
                  </a:lnTo>
                  <a:cubicBezTo>
                    <a:pt x="85" y="894"/>
                    <a:pt x="85" y="724"/>
                    <a:pt x="203" y="623"/>
                  </a:cubicBezTo>
                  <a:lnTo>
                    <a:pt x="761" y="134"/>
                  </a:lnTo>
                  <a:cubicBezTo>
                    <a:pt x="825" y="85"/>
                    <a:pt x="878" y="69"/>
                    <a:pt x="943" y="69"/>
                  </a:cubicBezTo>
                  <a:close/>
                  <a:moveTo>
                    <a:pt x="943" y="1"/>
                  </a:moveTo>
                  <a:cubicBezTo>
                    <a:pt x="862" y="1"/>
                    <a:pt x="793" y="33"/>
                    <a:pt x="724" y="85"/>
                  </a:cubicBezTo>
                  <a:lnTo>
                    <a:pt x="170" y="575"/>
                  </a:lnTo>
                  <a:cubicBezTo>
                    <a:pt x="17" y="692"/>
                    <a:pt x="1" y="910"/>
                    <a:pt x="134" y="1060"/>
                  </a:cubicBezTo>
                  <a:lnTo>
                    <a:pt x="405" y="1383"/>
                  </a:lnTo>
                  <a:cubicBezTo>
                    <a:pt x="474" y="1448"/>
                    <a:pt x="575" y="1500"/>
                    <a:pt x="660" y="1500"/>
                  </a:cubicBezTo>
                  <a:cubicBezTo>
                    <a:pt x="740" y="1500"/>
                    <a:pt x="825" y="1464"/>
                    <a:pt x="894" y="1416"/>
                  </a:cubicBezTo>
                  <a:lnTo>
                    <a:pt x="1448" y="926"/>
                  </a:lnTo>
                  <a:cubicBezTo>
                    <a:pt x="1517" y="858"/>
                    <a:pt x="1569" y="777"/>
                    <a:pt x="1569" y="692"/>
                  </a:cubicBezTo>
                  <a:cubicBezTo>
                    <a:pt x="1569" y="591"/>
                    <a:pt x="1549" y="506"/>
                    <a:pt x="1484" y="437"/>
                  </a:cubicBezTo>
                  <a:lnTo>
                    <a:pt x="1213" y="118"/>
                  </a:lnTo>
                  <a:cubicBezTo>
                    <a:pt x="1145" y="49"/>
                    <a:pt x="1044" y="1"/>
                    <a:pt x="94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6130292" y="3857307"/>
              <a:ext cx="47512" cy="44631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908" y="0"/>
                  </a:moveTo>
                  <a:cubicBezTo>
                    <a:pt x="831" y="0"/>
                    <a:pt x="754" y="26"/>
                    <a:pt x="692" y="81"/>
                  </a:cubicBezTo>
                  <a:lnTo>
                    <a:pt x="134" y="570"/>
                  </a:lnTo>
                  <a:cubicBezTo>
                    <a:pt x="17" y="671"/>
                    <a:pt x="1" y="873"/>
                    <a:pt x="102" y="1006"/>
                  </a:cubicBezTo>
                  <a:lnTo>
                    <a:pt x="389" y="1310"/>
                  </a:lnTo>
                  <a:cubicBezTo>
                    <a:pt x="444" y="1385"/>
                    <a:pt x="531" y="1424"/>
                    <a:pt x="620" y="1424"/>
                  </a:cubicBezTo>
                  <a:cubicBezTo>
                    <a:pt x="692" y="1424"/>
                    <a:pt x="766" y="1399"/>
                    <a:pt x="825" y="1346"/>
                  </a:cubicBezTo>
                  <a:lnTo>
                    <a:pt x="1383" y="857"/>
                  </a:lnTo>
                  <a:cubicBezTo>
                    <a:pt x="1517" y="756"/>
                    <a:pt x="1517" y="554"/>
                    <a:pt x="1416" y="416"/>
                  </a:cubicBezTo>
                  <a:lnTo>
                    <a:pt x="1145" y="97"/>
                  </a:lnTo>
                  <a:cubicBezTo>
                    <a:pt x="1082" y="34"/>
                    <a:pt x="995" y="0"/>
                    <a:pt x="908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6129290" y="3856148"/>
              <a:ext cx="50049" cy="47011"/>
            </a:xfrm>
            <a:custGeom>
              <a:avLst/>
              <a:gdLst/>
              <a:ahLst/>
              <a:cxnLst/>
              <a:rect l="l" t="t" r="r" b="b"/>
              <a:pathLst>
                <a:path w="1598" h="1501" extrusionOk="0">
                  <a:moveTo>
                    <a:pt x="942" y="69"/>
                  </a:moveTo>
                  <a:cubicBezTo>
                    <a:pt x="1011" y="69"/>
                    <a:pt x="1092" y="101"/>
                    <a:pt x="1144" y="170"/>
                  </a:cubicBezTo>
                  <a:lnTo>
                    <a:pt x="1415" y="473"/>
                  </a:lnTo>
                  <a:cubicBezTo>
                    <a:pt x="1516" y="591"/>
                    <a:pt x="1516" y="777"/>
                    <a:pt x="1395" y="878"/>
                  </a:cubicBezTo>
                  <a:lnTo>
                    <a:pt x="825" y="1363"/>
                  </a:lnTo>
                  <a:cubicBezTo>
                    <a:pt x="772" y="1399"/>
                    <a:pt x="724" y="1432"/>
                    <a:pt x="655" y="1432"/>
                  </a:cubicBezTo>
                  <a:cubicBezTo>
                    <a:pt x="570" y="1432"/>
                    <a:pt x="485" y="1399"/>
                    <a:pt x="437" y="1330"/>
                  </a:cubicBezTo>
                  <a:lnTo>
                    <a:pt x="166" y="1011"/>
                  </a:lnTo>
                  <a:cubicBezTo>
                    <a:pt x="117" y="959"/>
                    <a:pt x="101" y="894"/>
                    <a:pt x="101" y="809"/>
                  </a:cubicBezTo>
                  <a:cubicBezTo>
                    <a:pt x="101" y="740"/>
                    <a:pt x="134" y="676"/>
                    <a:pt x="202" y="623"/>
                  </a:cubicBezTo>
                  <a:lnTo>
                    <a:pt x="756" y="134"/>
                  </a:lnTo>
                  <a:cubicBezTo>
                    <a:pt x="809" y="101"/>
                    <a:pt x="874" y="69"/>
                    <a:pt x="942" y="69"/>
                  </a:cubicBezTo>
                  <a:close/>
                  <a:moveTo>
                    <a:pt x="942" y="0"/>
                  </a:moveTo>
                  <a:cubicBezTo>
                    <a:pt x="857" y="0"/>
                    <a:pt x="772" y="33"/>
                    <a:pt x="708" y="85"/>
                  </a:cubicBezTo>
                  <a:lnTo>
                    <a:pt x="150" y="574"/>
                  </a:lnTo>
                  <a:cubicBezTo>
                    <a:pt x="0" y="692"/>
                    <a:pt x="0" y="910"/>
                    <a:pt x="117" y="1060"/>
                  </a:cubicBezTo>
                  <a:lnTo>
                    <a:pt x="384" y="1383"/>
                  </a:lnTo>
                  <a:cubicBezTo>
                    <a:pt x="453" y="1448"/>
                    <a:pt x="554" y="1500"/>
                    <a:pt x="655" y="1500"/>
                  </a:cubicBezTo>
                  <a:cubicBezTo>
                    <a:pt x="740" y="1500"/>
                    <a:pt x="809" y="1464"/>
                    <a:pt x="874" y="1415"/>
                  </a:cubicBezTo>
                  <a:lnTo>
                    <a:pt x="1431" y="926"/>
                  </a:lnTo>
                  <a:cubicBezTo>
                    <a:pt x="1581" y="793"/>
                    <a:pt x="1597" y="574"/>
                    <a:pt x="1464" y="437"/>
                  </a:cubicBezTo>
                  <a:lnTo>
                    <a:pt x="1193" y="118"/>
                  </a:lnTo>
                  <a:cubicBezTo>
                    <a:pt x="1128" y="49"/>
                    <a:pt x="1027" y="0"/>
                    <a:pt x="9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6167783" y="3824389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916" y="0"/>
                  </a:moveTo>
                  <a:cubicBezTo>
                    <a:pt x="843" y="0"/>
                    <a:pt x="770" y="25"/>
                    <a:pt x="708" y="72"/>
                  </a:cubicBezTo>
                  <a:lnTo>
                    <a:pt x="150" y="558"/>
                  </a:lnTo>
                  <a:cubicBezTo>
                    <a:pt x="16" y="679"/>
                    <a:pt x="0" y="881"/>
                    <a:pt x="118" y="998"/>
                  </a:cubicBezTo>
                  <a:lnTo>
                    <a:pt x="388" y="1318"/>
                  </a:lnTo>
                  <a:cubicBezTo>
                    <a:pt x="451" y="1389"/>
                    <a:pt x="538" y="1422"/>
                    <a:pt x="623" y="1422"/>
                  </a:cubicBezTo>
                  <a:cubicBezTo>
                    <a:pt x="698" y="1422"/>
                    <a:pt x="771" y="1397"/>
                    <a:pt x="825" y="1350"/>
                  </a:cubicBezTo>
                  <a:lnTo>
                    <a:pt x="1399" y="861"/>
                  </a:lnTo>
                  <a:cubicBezTo>
                    <a:pt x="1516" y="743"/>
                    <a:pt x="1533" y="541"/>
                    <a:pt x="1415" y="424"/>
                  </a:cubicBezTo>
                  <a:lnTo>
                    <a:pt x="1144" y="105"/>
                  </a:lnTo>
                  <a:cubicBezTo>
                    <a:pt x="1082" y="33"/>
                    <a:pt x="999" y="0"/>
                    <a:pt x="91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166624" y="3823480"/>
              <a:ext cx="49172" cy="46354"/>
            </a:xfrm>
            <a:custGeom>
              <a:avLst/>
              <a:gdLst/>
              <a:ahLst/>
              <a:cxnLst/>
              <a:rect l="l" t="t" r="r" b="b"/>
              <a:pathLst>
                <a:path w="1570" h="1480" extrusionOk="0">
                  <a:moveTo>
                    <a:pt x="947" y="65"/>
                  </a:moveTo>
                  <a:cubicBezTo>
                    <a:pt x="1032" y="65"/>
                    <a:pt x="1097" y="101"/>
                    <a:pt x="1165" y="150"/>
                  </a:cubicBezTo>
                  <a:lnTo>
                    <a:pt x="1436" y="469"/>
                  </a:lnTo>
                  <a:cubicBezTo>
                    <a:pt x="1485" y="522"/>
                    <a:pt x="1501" y="607"/>
                    <a:pt x="1501" y="671"/>
                  </a:cubicBezTo>
                  <a:cubicBezTo>
                    <a:pt x="1501" y="740"/>
                    <a:pt x="1469" y="809"/>
                    <a:pt x="1400" y="857"/>
                  </a:cubicBezTo>
                  <a:lnTo>
                    <a:pt x="846" y="1347"/>
                  </a:lnTo>
                  <a:cubicBezTo>
                    <a:pt x="793" y="1395"/>
                    <a:pt x="729" y="1415"/>
                    <a:pt x="660" y="1415"/>
                  </a:cubicBezTo>
                  <a:cubicBezTo>
                    <a:pt x="575" y="1415"/>
                    <a:pt x="506" y="1379"/>
                    <a:pt x="458" y="1330"/>
                  </a:cubicBezTo>
                  <a:lnTo>
                    <a:pt x="187" y="1011"/>
                  </a:lnTo>
                  <a:cubicBezTo>
                    <a:pt x="86" y="890"/>
                    <a:pt x="86" y="724"/>
                    <a:pt x="203" y="623"/>
                  </a:cubicBezTo>
                  <a:lnTo>
                    <a:pt x="761" y="134"/>
                  </a:lnTo>
                  <a:cubicBezTo>
                    <a:pt x="810" y="81"/>
                    <a:pt x="878" y="65"/>
                    <a:pt x="947" y="65"/>
                  </a:cubicBezTo>
                  <a:close/>
                  <a:moveTo>
                    <a:pt x="947" y="0"/>
                  </a:moveTo>
                  <a:cubicBezTo>
                    <a:pt x="862" y="0"/>
                    <a:pt x="777" y="33"/>
                    <a:pt x="729" y="81"/>
                  </a:cubicBezTo>
                  <a:lnTo>
                    <a:pt x="171" y="570"/>
                  </a:lnTo>
                  <a:cubicBezTo>
                    <a:pt x="21" y="688"/>
                    <a:pt x="1" y="910"/>
                    <a:pt x="138" y="1060"/>
                  </a:cubicBezTo>
                  <a:lnTo>
                    <a:pt x="405" y="1363"/>
                  </a:lnTo>
                  <a:cubicBezTo>
                    <a:pt x="474" y="1448"/>
                    <a:pt x="559" y="1480"/>
                    <a:pt x="660" y="1480"/>
                  </a:cubicBezTo>
                  <a:cubicBezTo>
                    <a:pt x="745" y="1480"/>
                    <a:pt x="830" y="1464"/>
                    <a:pt x="894" y="1395"/>
                  </a:cubicBezTo>
                  <a:lnTo>
                    <a:pt x="1452" y="910"/>
                  </a:lnTo>
                  <a:cubicBezTo>
                    <a:pt x="1517" y="857"/>
                    <a:pt x="1553" y="772"/>
                    <a:pt x="1570" y="671"/>
                  </a:cubicBezTo>
                  <a:cubicBezTo>
                    <a:pt x="1570" y="587"/>
                    <a:pt x="1537" y="506"/>
                    <a:pt x="1485" y="421"/>
                  </a:cubicBezTo>
                  <a:lnTo>
                    <a:pt x="1214" y="118"/>
                  </a:lnTo>
                  <a:cubicBezTo>
                    <a:pt x="1149" y="33"/>
                    <a:pt x="1048" y="0"/>
                    <a:pt x="9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6205776" y="3791376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1" y="1"/>
                  </a:moveTo>
                  <a:cubicBezTo>
                    <a:pt x="830" y="1"/>
                    <a:pt x="760" y="27"/>
                    <a:pt x="708" y="79"/>
                  </a:cubicBezTo>
                  <a:lnTo>
                    <a:pt x="134" y="568"/>
                  </a:lnTo>
                  <a:cubicBezTo>
                    <a:pt x="16" y="686"/>
                    <a:pt x="0" y="872"/>
                    <a:pt x="117" y="1005"/>
                  </a:cubicBezTo>
                  <a:lnTo>
                    <a:pt x="388" y="1328"/>
                  </a:lnTo>
                  <a:cubicBezTo>
                    <a:pt x="451" y="1391"/>
                    <a:pt x="533" y="1425"/>
                    <a:pt x="617" y="1425"/>
                  </a:cubicBezTo>
                  <a:cubicBezTo>
                    <a:pt x="689" y="1425"/>
                    <a:pt x="763" y="1399"/>
                    <a:pt x="825" y="1345"/>
                  </a:cubicBezTo>
                  <a:lnTo>
                    <a:pt x="1379" y="855"/>
                  </a:lnTo>
                  <a:cubicBezTo>
                    <a:pt x="1516" y="754"/>
                    <a:pt x="1532" y="552"/>
                    <a:pt x="1415" y="419"/>
                  </a:cubicBezTo>
                  <a:lnTo>
                    <a:pt x="1144" y="116"/>
                  </a:lnTo>
                  <a:cubicBezTo>
                    <a:pt x="1080" y="40"/>
                    <a:pt x="989" y="1"/>
                    <a:pt x="9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6204617" y="3790155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70"/>
                  </a:moveTo>
                  <a:cubicBezTo>
                    <a:pt x="1012" y="70"/>
                    <a:pt x="1096" y="102"/>
                    <a:pt x="1149" y="171"/>
                  </a:cubicBezTo>
                  <a:lnTo>
                    <a:pt x="1416" y="490"/>
                  </a:lnTo>
                  <a:cubicBezTo>
                    <a:pt x="1517" y="607"/>
                    <a:pt x="1517" y="777"/>
                    <a:pt x="1400" y="878"/>
                  </a:cubicBezTo>
                  <a:lnTo>
                    <a:pt x="846" y="1367"/>
                  </a:lnTo>
                  <a:cubicBezTo>
                    <a:pt x="793" y="1400"/>
                    <a:pt x="729" y="1432"/>
                    <a:pt x="660" y="1432"/>
                  </a:cubicBezTo>
                  <a:cubicBezTo>
                    <a:pt x="575" y="1432"/>
                    <a:pt x="506" y="1400"/>
                    <a:pt x="441" y="1331"/>
                  </a:cubicBezTo>
                  <a:lnTo>
                    <a:pt x="171" y="1028"/>
                  </a:lnTo>
                  <a:cubicBezTo>
                    <a:pt x="70" y="911"/>
                    <a:pt x="86" y="725"/>
                    <a:pt x="203" y="624"/>
                  </a:cubicBezTo>
                  <a:lnTo>
                    <a:pt x="761" y="134"/>
                  </a:lnTo>
                  <a:cubicBezTo>
                    <a:pt x="809" y="102"/>
                    <a:pt x="878" y="70"/>
                    <a:pt x="947" y="70"/>
                  </a:cubicBezTo>
                  <a:close/>
                  <a:moveTo>
                    <a:pt x="947" y="1"/>
                  </a:moveTo>
                  <a:cubicBezTo>
                    <a:pt x="862" y="1"/>
                    <a:pt x="777" y="33"/>
                    <a:pt x="708" y="86"/>
                  </a:cubicBezTo>
                  <a:lnTo>
                    <a:pt x="154" y="575"/>
                  </a:lnTo>
                  <a:cubicBezTo>
                    <a:pt x="21" y="708"/>
                    <a:pt x="1" y="927"/>
                    <a:pt x="122" y="1064"/>
                  </a:cubicBezTo>
                  <a:lnTo>
                    <a:pt x="389" y="1384"/>
                  </a:lnTo>
                  <a:cubicBezTo>
                    <a:pt x="458" y="1448"/>
                    <a:pt x="559" y="1501"/>
                    <a:pt x="660" y="1501"/>
                  </a:cubicBezTo>
                  <a:cubicBezTo>
                    <a:pt x="745" y="1501"/>
                    <a:pt x="830" y="1469"/>
                    <a:pt x="878" y="1416"/>
                  </a:cubicBezTo>
                  <a:lnTo>
                    <a:pt x="1436" y="927"/>
                  </a:lnTo>
                  <a:cubicBezTo>
                    <a:pt x="1586" y="810"/>
                    <a:pt x="1602" y="591"/>
                    <a:pt x="1468" y="438"/>
                  </a:cubicBezTo>
                  <a:lnTo>
                    <a:pt x="1198" y="118"/>
                  </a:lnTo>
                  <a:cubicBezTo>
                    <a:pt x="1133" y="54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6243236" y="3758646"/>
              <a:ext cx="48045" cy="44568"/>
            </a:xfrm>
            <a:custGeom>
              <a:avLst/>
              <a:gdLst/>
              <a:ahLst/>
              <a:cxnLst/>
              <a:rect l="l" t="t" r="r" b="b"/>
              <a:pathLst>
                <a:path w="1534" h="1423" extrusionOk="0">
                  <a:moveTo>
                    <a:pt x="922" y="1"/>
                  </a:moveTo>
                  <a:cubicBezTo>
                    <a:pt x="848" y="1"/>
                    <a:pt x="771" y="27"/>
                    <a:pt x="708" y="81"/>
                  </a:cubicBezTo>
                  <a:lnTo>
                    <a:pt x="151" y="554"/>
                  </a:lnTo>
                  <a:cubicBezTo>
                    <a:pt x="17" y="671"/>
                    <a:pt x="1" y="874"/>
                    <a:pt x="118" y="1007"/>
                  </a:cubicBezTo>
                  <a:lnTo>
                    <a:pt x="385" y="1310"/>
                  </a:lnTo>
                  <a:cubicBezTo>
                    <a:pt x="452" y="1384"/>
                    <a:pt x="543" y="1423"/>
                    <a:pt x="634" y="1423"/>
                  </a:cubicBezTo>
                  <a:cubicBezTo>
                    <a:pt x="708" y="1423"/>
                    <a:pt x="782" y="1397"/>
                    <a:pt x="842" y="1343"/>
                  </a:cubicBezTo>
                  <a:lnTo>
                    <a:pt x="1396" y="857"/>
                  </a:lnTo>
                  <a:cubicBezTo>
                    <a:pt x="1517" y="736"/>
                    <a:pt x="1533" y="554"/>
                    <a:pt x="1416" y="417"/>
                  </a:cubicBezTo>
                  <a:lnTo>
                    <a:pt x="1145" y="97"/>
                  </a:lnTo>
                  <a:cubicBezTo>
                    <a:pt x="1091" y="35"/>
                    <a:pt x="1008" y="1"/>
                    <a:pt x="92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6242108" y="3757487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66"/>
                  </a:moveTo>
                  <a:cubicBezTo>
                    <a:pt x="1027" y="66"/>
                    <a:pt x="1112" y="102"/>
                    <a:pt x="1165" y="167"/>
                  </a:cubicBezTo>
                  <a:lnTo>
                    <a:pt x="1432" y="470"/>
                  </a:lnTo>
                  <a:cubicBezTo>
                    <a:pt x="1484" y="539"/>
                    <a:pt x="1500" y="607"/>
                    <a:pt x="1500" y="672"/>
                  </a:cubicBezTo>
                  <a:cubicBezTo>
                    <a:pt x="1500" y="757"/>
                    <a:pt x="1468" y="826"/>
                    <a:pt x="1399" y="874"/>
                  </a:cubicBezTo>
                  <a:lnTo>
                    <a:pt x="846" y="1347"/>
                  </a:lnTo>
                  <a:cubicBezTo>
                    <a:pt x="793" y="1400"/>
                    <a:pt x="724" y="1432"/>
                    <a:pt x="660" y="1432"/>
                  </a:cubicBezTo>
                  <a:cubicBezTo>
                    <a:pt x="591" y="1432"/>
                    <a:pt x="506" y="1380"/>
                    <a:pt x="457" y="1331"/>
                  </a:cubicBezTo>
                  <a:lnTo>
                    <a:pt x="187" y="1012"/>
                  </a:lnTo>
                  <a:cubicBezTo>
                    <a:pt x="85" y="894"/>
                    <a:pt x="85" y="725"/>
                    <a:pt x="203" y="624"/>
                  </a:cubicBezTo>
                  <a:lnTo>
                    <a:pt x="761" y="134"/>
                  </a:lnTo>
                  <a:cubicBezTo>
                    <a:pt x="809" y="86"/>
                    <a:pt x="878" y="66"/>
                    <a:pt x="947" y="66"/>
                  </a:cubicBezTo>
                  <a:close/>
                  <a:moveTo>
                    <a:pt x="947" y="1"/>
                  </a:moveTo>
                  <a:cubicBezTo>
                    <a:pt x="862" y="1"/>
                    <a:pt x="793" y="33"/>
                    <a:pt x="724" y="86"/>
                  </a:cubicBezTo>
                  <a:lnTo>
                    <a:pt x="170" y="571"/>
                  </a:lnTo>
                  <a:cubicBezTo>
                    <a:pt x="17" y="692"/>
                    <a:pt x="1" y="911"/>
                    <a:pt x="138" y="1060"/>
                  </a:cubicBezTo>
                  <a:lnTo>
                    <a:pt x="405" y="1380"/>
                  </a:lnTo>
                  <a:cubicBezTo>
                    <a:pt x="474" y="1448"/>
                    <a:pt x="558" y="1501"/>
                    <a:pt x="660" y="1501"/>
                  </a:cubicBezTo>
                  <a:cubicBezTo>
                    <a:pt x="744" y="1501"/>
                    <a:pt x="825" y="1464"/>
                    <a:pt x="894" y="1400"/>
                  </a:cubicBezTo>
                  <a:lnTo>
                    <a:pt x="1452" y="927"/>
                  </a:lnTo>
                  <a:cubicBezTo>
                    <a:pt x="1602" y="793"/>
                    <a:pt x="1602" y="571"/>
                    <a:pt x="1484" y="438"/>
                  </a:cubicBezTo>
                  <a:lnTo>
                    <a:pt x="1213" y="118"/>
                  </a:lnTo>
                  <a:cubicBezTo>
                    <a:pt x="1149" y="49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6281228" y="3725414"/>
              <a:ext cx="48045" cy="44882"/>
            </a:xfrm>
            <a:custGeom>
              <a:avLst/>
              <a:gdLst/>
              <a:ahLst/>
              <a:cxnLst/>
              <a:rect l="l" t="t" r="r" b="b"/>
              <a:pathLst>
                <a:path w="1534" h="1433" extrusionOk="0">
                  <a:moveTo>
                    <a:pt x="902" y="1"/>
                  </a:moveTo>
                  <a:cubicBezTo>
                    <a:pt x="831" y="1"/>
                    <a:pt x="761" y="26"/>
                    <a:pt x="708" y="79"/>
                  </a:cubicBezTo>
                  <a:lnTo>
                    <a:pt x="150" y="568"/>
                  </a:lnTo>
                  <a:cubicBezTo>
                    <a:pt x="17" y="685"/>
                    <a:pt x="1" y="871"/>
                    <a:pt x="118" y="1009"/>
                  </a:cubicBezTo>
                  <a:lnTo>
                    <a:pt x="385" y="1328"/>
                  </a:lnTo>
                  <a:cubicBezTo>
                    <a:pt x="450" y="1399"/>
                    <a:pt x="532" y="1433"/>
                    <a:pt x="615" y="1433"/>
                  </a:cubicBezTo>
                  <a:cubicBezTo>
                    <a:pt x="688" y="1433"/>
                    <a:pt x="762" y="1407"/>
                    <a:pt x="826" y="1360"/>
                  </a:cubicBezTo>
                  <a:lnTo>
                    <a:pt x="1379" y="871"/>
                  </a:lnTo>
                  <a:cubicBezTo>
                    <a:pt x="1517" y="754"/>
                    <a:pt x="1533" y="552"/>
                    <a:pt x="1416" y="435"/>
                  </a:cubicBezTo>
                  <a:lnTo>
                    <a:pt x="1145" y="115"/>
                  </a:lnTo>
                  <a:cubicBezTo>
                    <a:pt x="1080" y="39"/>
                    <a:pt x="990" y="1"/>
                    <a:pt x="902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6281228" y="3724694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69"/>
                  </a:moveTo>
                  <a:cubicBezTo>
                    <a:pt x="991" y="69"/>
                    <a:pt x="1060" y="102"/>
                    <a:pt x="1113" y="154"/>
                  </a:cubicBezTo>
                  <a:lnTo>
                    <a:pt x="1396" y="474"/>
                  </a:lnTo>
                  <a:cubicBezTo>
                    <a:pt x="1432" y="526"/>
                    <a:pt x="1464" y="591"/>
                    <a:pt x="1464" y="676"/>
                  </a:cubicBezTo>
                  <a:cubicBezTo>
                    <a:pt x="1448" y="745"/>
                    <a:pt x="1416" y="809"/>
                    <a:pt x="1363" y="862"/>
                  </a:cubicBezTo>
                  <a:lnTo>
                    <a:pt x="809" y="1351"/>
                  </a:lnTo>
                  <a:cubicBezTo>
                    <a:pt x="757" y="1400"/>
                    <a:pt x="688" y="1416"/>
                    <a:pt x="623" y="1416"/>
                  </a:cubicBezTo>
                  <a:cubicBezTo>
                    <a:pt x="539" y="1416"/>
                    <a:pt x="470" y="1383"/>
                    <a:pt x="421" y="1315"/>
                  </a:cubicBezTo>
                  <a:lnTo>
                    <a:pt x="134" y="1012"/>
                  </a:lnTo>
                  <a:cubicBezTo>
                    <a:pt x="82" y="963"/>
                    <a:pt x="66" y="878"/>
                    <a:pt x="66" y="809"/>
                  </a:cubicBezTo>
                  <a:cubicBezTo>
                    <a:pt x="82" y="728"/>
                    <a:pt x="118" y="660"/>
                    <a:pt x="167" y="627"/>
                  </a:cubicBezTo>
                  <a:lnTo>
                    <a:pt x="725" y="138"/>
                  </a:lnTo>
                  <a:cubicBezTo>
                    <a:pt x="773" y="86"/>
                    <a:pt x="842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21"/>
                    <a:pt x="672" y="86"/>
                  </a:cubicBezTo>
                  <a:lnTo>
                    <a:pt x="118" y="575"/>
                  </a:lnTo>
                  <a:cubicBezTo>
                    <a:pt x="49" y="627"/>
                    <a:pt x="17" y="708"/>
                    <a:pt x="1" y="809"/>
                  </a:cubicBezTo>
                  <a:cubicBezTo>
                    <a:pt x="1" y="894"/>
                    <a:pt x="33" y="979"/>
                    <a:pt x="82" y="1048"/>
                  </a:cubicBezTo>
                  <a:lnTo>
                    <a:pt x="369" y="1367"/>
                  </a:lnTo>
                  <a:cubicBezTo>
                    <a:pt x="421" y="1452"/>
                    <a:pt x="522" y="1485"/>
                    <a:pt x="623" y="1485"/>
                  </a:cubicBezTo>
                  <a:cubicBezTo>
                    <a:pt x="708" y="1485"/>
                    <a:pt x="789" y="1452"/>
                    <a:pt x="842" y="1400"/>
                  </a:cubicBezTo>
                  <a:lnTo>
                    <a:pt x="1416" y="910"/>
                  </a:lnTo>
                  <a:cubicBezTo>
                    <a:pt x="1481" y="862"/>
                    <a:pt x="1517" y="777"/>
                    <a:pt x="1533" y="676"/>
                  </a:cubicBezTo>
                  <a:cubicBezTo>
                    <a:pt x="1533" y="591"/>
                    <a:pt x="1497" y="490"/>
                    <a:pt x="1448" y="425"/>
                  </a:cubicBezTo>
                  <a:lnTo>
                    <a:pt x="1161" y="122"/>
                  </a:lnTo>
                  <a:cubicBezTo>
                    <a:pt x="1092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158794" y="3890225"/>
              <a:ext cx="48014" cy="44694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914" y="1"/>
                  </a:moveTo>
                  <a:cubicBezTo>
                    <a:pt x="842" y="1"/>
                    <a:pt x="769" y="26"/>
                    <a:pt x="708" y="73"/>
                  </a:cubicBezTo>
                  <a:lnTo>
                    <a:pt x="150" y="562"/>
                  </a:lnTo>
                  <a:cubicBezTo>
                    <a:pt x="16" y="679"/>
                    <a:pt x="0" y="881"/>
                    <a:pt x="117" y="1003"/>
                  </a:cubicBezTo>
                  <a:lnTo>
                    <a:pt x="388" y="1322"/>
                  </a:lnTo>
                  <a:cubicBezTo>
                    <a:pt x="451" y="1393"/>
                    <a:pt x="538" y="1426"/>
                    <a:pt x="623" y="1426"/>
                  </a:cubicBezTo>
                  <a:cubicBezTo>
                    <a:pt x="698" y="1426"/>
                    <a:pt x="770" y="1401"/>
                    <a:pt x="825" y="1354"/>
                  </a:cubicBezTo>
                  <a:lnTo>
                    <a:pt x="1399" y="865"/>
                  </a:lnTo>
                  <a:cubicBezTo>
                    <a:pt x="1516" y="748"/>
                    <a:pt x="1533" y="546"/>
                    <a:pt x="1415" y="428"/>
                  </a:cubicBezTo>
                  <a:lnTo>
                    <a:pt x="1144" y="109"/>
                  </a:lnTo>
                  <a:cubicBezTo>
                    <a:pt x="1081" y="35"/>
                    <a:pt x="998" y="1"/>
                    <a:pt x="914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6157761" y="3889317"/>
              <a:ext cx="50049" cy="46510"/>
            </a:xfrm>
            <a:custGeom>
              <a:avLst/>
              <a:gdLst/>
              <a:ahLst/>
              <a:cxnLst/>
              <a:rect l="l" t="t" r="r" b="b"/>
              <a:pathLst>
                <a:path w="1598" h="1485" extrusionOk="0">
                  <a:moveTo>
                    <a:pt x="943" y="69"/>
                  </a:moveTo>
                  <a:cubicBezTo>
                    <a:pt x="1028" y="69"/>
                    <a:pt x="1093" y="102"/>
                    <a:pt x="1161" y="154"/>
                  </a:cubicBezTo>
                  <a:lnTo>
                    <a:pt x="1432" y="474"/>
                  </a:lnTo>
                  <a:cubicBezTo>
                    <a:pt x="1533" y="591"/>
                    <a:pt x="1517" y="761"/>
                    <a:pt x="1396" y="862"/>
                  </a:cubicBezTo>
                  <a:lnTo>
                    <a:pt x="842" y="1351"/>
                  </a:lnTo>
                  <a:cubicBezTo>
                    <a:pt x="789" y="1399"/>
                    <a:pt x="725" y="1416"/>
                    <a:pt x="656" y="1416"/>
                  </a:cubicBezTo>
                  <a:cubicBezTo>
                    <a:pt x="571" y="1416"/>
                    <a:pt x="506" y="1383"/>
                    <a:pt x="454" y="1335"/>
                  </a:cubicBezTo>
                  <a:lnTo>
                    <a:pt x="167" y="1011"/>
                  </a:lnTo>
                  <a:cubicBezTo>
                    <a:pt x="82" y="894"/>
                    <a:pt x="82" y="728"/>
                    <a:pt x="203" y="627"/>
                  </a:cubicBezTo>
                  <a:lnTo>
                    <a:pt x="757" y="138"/>
                  </a:lnTo>
                  <a:cubicBezTo>
                    <a:pt x="810" y="86"/>
                    <a:pt x="874" y="69"/>
                    <a:pt x="943" y="69"/>
                  </a:cubicBezTo>
                  <a:close/>
                  <a:moveTo>
                    <a:pt x="943" y="1"/>
                  </a:moveTo>
                  <a:cubicBezTo>
                    <a:pt x="858" y="1"/>
                    <a:pt x="773" y="21"/>
                    <a:pt x="725" y="86"/>
                  </a:cubicBezTo>
                  <a:lnTo>
                    <a:pt x="150" y="575"/>
                  </a:lnTo>
                  <a:cubicBezTo>
                    <a:pt x="17" y="692"/>
                    <a:pt x="1" y="910"/>
                    <a:pt x="118" y="1064"/>
                  </a:cubicBezTo>
                  <a:lnTo>
                    <a:pt x="405" y="1367"/>
                  </a:lnTo>
                  <a:cubicBezTo>
                    <a:pt x="470" y="1452"/>
                    <a:pt x="555" y="1484"/>
                    <a:pt x="656" y="1484"/>
                  </a:cubicBezTo>
                  <a:cubicBezTo>
                    <a:pt x="741" y="1484"/>
                    <a:pt x="826" y="1452"/>
                    <a:pt x="890" y="1399"/>
                  </a:cubicBezTo>
                  <a:lnTo>
                    <a:pt x="1448" y="910"/>
                  </a:lnTo>
                  <a:cubicBezTo>
                    <a:pt x="1582" y="793"/>
                    <a:pt x="1598" y="575"/>
                    <a:pt x="1481" y="425"/>
                  </a:cubicBezTo>
                  <a:lnTo>
                    <a:pt x="1214" y="122"/>
                  </a:lnTo>
                  <a:cubicBezTo>
                    <a:pt x="1145" y="37"/>
                    <a:pt x="1044" y="1"/>
                    <a:pt x="94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6196787" y="3857338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3" y="1"/>
                  </a:moveTo>
                  <a:cubicBezTo>
                    <a:pt x="831" y="1"/>
                    <a:pt x="761" y="27"/>
                    <a:pt x="708" y="80"/>
                  </a:cubicBezTo>
                  <a:lnTo>
                    <a:pt x="134" y="569"/>
                  </a:lnTo>
                  <a:cubicBezTo>
                    <a:pt x="16" y="670"/>
                    <a:pt x="0" y="872"/>
                    <a:pt x="117" y="1005"/>
                  </a:cubicBezTo>
                  <a:lnTo>
                    <a:pt x="388" y="1325"/>
                  </a:lnTo>
                  <a:cubicBezTo>
                    <a:pt x="451" y="1390"/>
                    <a:pt x="534" y="1425"/>
                    <a:pt x="618" y="1425"/>
                  </a:cubicBezTo>
                  <a:cubicBezTo>
                    <a:pt x="690" y="1425"/>
                    <a:pt x="763" y="1399"/>
                    <a:pt x="825" y="1345"/>
                  </a:cubicBezTo>
                  <a:lnTo>
                    <a:pt x="1383" y="856"/>
                  </a:lnTo>
                  <a:cubicBezTo>
                    <a:pt x="1516" y="755"/>
                    <a:pt x="1532" y="553"/>
                    <a:pt x="1415" y="415"/>
                  </a:cubicBezTo>
                  <a:lnTo>
                    <a:pt x="1144" y="112"/>
                  </a:lnTo>
                  <a:cubicBezTo>
                    <a:pt x="1080" y="39"/>
                    <a:pt x="990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6196787" y="3856148"/>
              <a:ext cx="49016" cy="47011"/>
            </a:xfrm>
            <a:custGeom>
              <a:avLst/>
              <a:gdLst/>
              <a:ahLst/>
              <a:cxnLst/>
              <a:rect l="l" t="t" r="r" b="b"/>
              <a:pathLst>
                <a:path w="1565" h="1501" extrusionOk="0">
                  <a:moveTo>
                    <a:pt x="910" y="69"/>
                  </a:moveTo>
                  <a:cubicBezTo>
                    <a:pt x="979" y="69"/>
                    <a:pt x="1059" y="101"/>
                    <a:pt x="1112" y="170"/>
                  </a:cubicBezTo>
                  <a:lnTo>
                    <a:pt x="1383" y="490"/>
                  </a:lnTo>
                  <a:cubicBezTo>
                    <a:pt x="1484" y="591"/>
                    <a:pt x="1484" y="777"/>
                    <a:pt x="1363" y="878"/>
                  </a:cubicBezTo>
                  <a:lnTo>
                    <a:pt x="809" y="1363"/>
                  </a:lnTo>
                  <a:cubicBezTo>
                    <a:pt x="756" y="1399"/>
                    <a:pt x="691" y="1432"/>
                    <a:pt x="623" y="1432"/>
                  </a:cubicBezTo>
                  <a:cubicBezTo>
                    <a:pt x="538" y="1432"/>
                    <a:pt x="453" y="1399"/>
                    <a:pt x="404" y="1330"/>
                  </a:cubicBezTo>
                  <a:lnTo>
                    <a:pt x="134" y="1027"/>
                  </a:lnTo>
                  <a:cubicBezTo>
                    <a:pt x="85" y="959"/>
                    <a:pt x="69" y="894"/>
                    <a:pt x="69" y="825"/>
                  </a:cubicBezTo>
                  <a:cubicBezTo>
                    <a:pt x="69" y="740"/>
                    <a:pt x="101" y="676"/>
                    <a:pt x="170" y="623"/>
                  </a:cubicBezTo>
                  <a:lnTo>
                    <a:pt x="724" y="134"/>
                  </a:lnTo>
                  <a:cubicBezTo>
                    <a:pt x="776" y="101"/>
                    <a:pt x="841" y="69"/>
                    <a:pt x="910" y="69"/>
                  </a:cubicBezTo>
                  <a:close/>
                  <a:moveTo>
                    <a:pt x="910" y="0"/>
                  </a:moveTo>
                  <a:cubicBezTo>
                    <a:pt x="825" y="0"/>
                    <a:pt x="740" y="33"/>
                    <a:pt x="675" y="85"/>
                  </a:cubicBezTo>
                  <a:lnTo>
                    <a:pt x="117" y="574"/>
                  </a:lnTo>
                  <a:cubicBezTo>
                    <a:pt x="49" y="639"/>
                    <a:pt x="0" y="724"/>
                    <a:pt x="0" y="809"/>
                  </a:cubicBezTo>
                  <a:cubicBezTo>
                    <a:pt x="0" y="910"/>
                    <a:pt x="16" y="995"/>
                    <a:pt x="85" y="1060"/>
                  </a:cubicBezTo>
                  <a:lnTo>
                    <a:pt x="352" y="1383"/>
                  </a:lnTo>
                  <a:cubicBezTo>
                    <a:pt x="421" y="1448"/>
                    <a:pt x="522" y="1500"/>
                    <a:pt x="623" y="1500"/>
                  </a:cubicBezTo>
                  <a:cubicBezTo>
                    <a:pt x="708" y="1500"/>
                    <a:pt x="776" y="1464"/>
                    <a:pt x="841" y="1415"/>
                  </a:cubicBezTo>
                  <a:lnTo>
                    <a:pt x="1399" y="926"/>
                  </a:lnTo>
                  <a:cubicBezTo>
                    <a:pt x="1549" y="793"/>
                    <a:pt x="1565" y="591"/>
                    <a:pt x="1431" y="437"/>
                  </a:cubicBezTo>
                  <a:lnTo>
                    <a:pt x="1160" y="118"/>
                  </a:lnTo>
                  <a:cubicBezTo>
                    <a:pt x="1096" y="49"/>
                    <a:pt x="1011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6234247" y="3824545"/>
              <a:ext cx="48045" cy="44600"/>
            </a:xfrm>
            <a:custGeom>
              <a:avLst/>
              <a:gdLst/>
              <a:ahLst/>
              <a:cxnLst/>
              <a:rect l="l" t="t" r="r" b="b"/>
              <a:pathLst>
                <a:path w="1534" h="1424" extrusionOk="0">
                  <a:moveTo>
                    <a:pt x="907" y="1"/>
                  </a:moveTo>
                  <a:cubicBezTo>
                    <a:pt x="837" y="1"/>
                    <a:pt x="768" y="22"/>
                    <a:pt x="708" y="67"/>
                  </a:cubicBezTo>
                  <a:lnTo>
                    <a:pt x="150" y="553"/>
                  </a:lnTo>
                  <a:cubicBezTo>
                    <a:pt x="17" y="674"/>
                    <a:pt x="1" y="876"/>
                    <a:pt x="118" y="993"/>
                  </a:cubicBezTo>
                  <a:lnTo>
                    <a:pt x="389" y="1313"/>
                  </a:lnTo>
                  <a:cubicBezTo>
                    <a:pt x="453" y="1386"/>
                    <a:pt x="543" y="1424"/>
                    <a:pt x="630" y="1424"/>
                  </a:cubicBezTo>
                  <a:cubicBezTo>
                    <a:pt x="702" y="1424"/>
                    <a:pt x="773" y="1398"/>
                    <a:pt x="826" y="1345"/>
                  </a:cubicBezTo>
                  <a:lnTo>
                    <a:pt x="1400" y="856"/>
                  </a:lnTo>
                  <a:cubicBezTo>
                    <a:pt x="1517" y="738"/>
                    <a:pt x="1533" y="553"/>
                    <a:pt x="1416" y="419"/>
                  </a:cubicBezTo>
                  <a:lnTo>
                    <a:pt x="1145" y="100"/>
                  </a:lnTo>
                  <a:cubicBezTo>
                    <a:pt x="1080" y="35"/>
                    <a:pt x="994" y="1"/>
                    <a:pt x="90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6233119" y="3823480"/>
              <a:ext cx="50175" cy="46354"/>
            </a:xfrm>
            <a:custGeom>
              <a:avLst/>
              <a:gdLst/>
              <a:ahLst/>
              <a:cxnLst/>
              <a:rect l="l" t="t" r="r" b="b"/>
              <a:pathLst>
                <a:path w="1602" h="1480" extrusionOk="0">
                  <a:moveTo>
                    <a:pt x="947" y="65"/>
                  </a:moveTo>
                  <a:cubicBezTo>
                    <a:pt x="1031" y="65"/>
                    <a:pt x="1112" y="101"/>
                    <a:pt x="1165" y="166"/>
                  </a:cubicBezTo>
                  <a:lnTo>
                    <a:pt x="1436" y="469"/>
                  </a:lnTo>
                  <a:cubicBezTo>
                    <a:pt x="1537" y="587"/>
                    <a:pt x="1517" y="772"/>
                    <a:pt x="1399" y="874"/>
                  </a:cubicBezTo>
                  <a:lnTo>
                    <a:pt x="845" y="1347"/>
                  </a:lnTo>
                  <a:cubicBezTo>
                    <a:pt x="793" y="1395"/>
                    <a:pt x="728" y="1415"/>
                    <a:pt x="659" y="1415"/>
                  </a:cubicBezTo>
                  <a:cubicBezTo>
                    <a:pt x="591" y="1415"/>
                    <a:pt x="506" y="1379"/>
                    <a:pt x="457" y="1330"/>
                  </a:cubicBezTo>
                  <a:lnTo>
                    <a:pt x="186" y="1011"/>
                  </a:lnTo>
                  <a:cubicBezTo>
                    <a:pt x="85" y="890"/>
                    <a:pt x="85" y="724"/>
                    <a:pt x="203" y="623"/>
                  </a:cubicBezTo>
                  <a:lnTo>
                    <a:pt x="761" y="134"/>
                  </a:lnTo>
                  <a:cubicBezTo>
                    <a:pt x="809" y="81"/>
                    <a:pt x="878" y="65"/>
                    <a:pt x="947" y="65"/>
                  </a:cubicBezTo>
                  <a:close/>
                  <a:moveTo>
                    <a:pt x="947" y="0"/>
                  </a:moveTo>
                  <a:cubicBezTo>
                    <a:pt x="862" y="0"/>
                    <a:pt x="793" y="33"/>
                    <a:pt x="728" y="81"/>
                  </a:cubicBezTo>
                  <a:lnTo>
                    <a:pt x="170" y="570"/>
                  </a:lnTo>
                  <a:cubicBezTo>
                    <a:pt x="21" y="688"/>
                    <a:pt x="0" y="910"/>
                    <a:pt x="138" y="1060"/>
                  </a:cubicBezTo>
                  <a:lnTo>
                    <a:pt x="405" y="1363"/>
                  </a:lnTo>
                  <a:cubicBezTo>
                    <a:pt x="474" y="1448"/>
                    <a:pt x="558" y="1480"/>
                    <a:pt x="659" y="1480"/>
                  </a:cubicBezTo>
                  <a:cubicBezTo>
                    <a:pt x="744" y="1480"/>
                    <a:pt x="829" y="1464"/>
                    <a:pt x="894" y="1395"/>
                  </a:cubicBezTo>
                  <a:lnTo>
                    <a:pt x="1452" y="926"/>
                  </a:lnTo>
                  <a:cubicBezTo>
                    <a:pt x="1585" y="789"/>
                    <a:pt x="1602" y="570"/>
                    <a:pt x="1484" y="437"/>
                  </a:cubicBezTo>
                  <a:lnTo>
                    <a:pt x="1213" y="118"/>
                  </a:lnTo>
                  <a:cubicBezTo>
                    <a:pt x="1149" y="33"/>
                    <a:pt x="1048" y="0"/>
                    <a:pt x="9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6272239" y="3791376"/>
              <a:ext cx="48045" cy="44725"/>
            </a:xfrm>
            <a:custGeom>
              <a:avLst/>
              <a:gdLst/>
              <a:ahLst/>
              <a:cxnLst/>
              <a:rect l="l" t="t" r="r" b="b"/>
              <a:pathLst>
                <a:path w="1534" h="1428" extrusionOk="0">
                  <a:moveTo>
                    <a:pt x="902" y="1"/>
                  </a:moveTo>
                  <a:cubicBezTo>
                    <a:pt x="831" y="1"/>
                    <a:pt x="761" y="27"/>
                    <a:pt x="708" y="79"/>
                  </a:cubicBezTo>
                  <a:lnTo>
                    <a:pt x="134" y="568"/>
                  </a:lnTo>
                  <a:cubicBezTo>
                    <a:pt x="17" y="686"/>
                    <a:pt x="1" y="872"/>
                    <a:pt x="118" y="1005"/>
                  </a:cubicBezTo>
                  <a:lnTo>
                    <a:pt x="389" y="1328"/>
                  </a:lnTo>
                  <a:cubicBezTo>
                    <a:pt x="454" y="1394"/>
                    <a:pt x="540" y="1428"/>
                    <a:pt x="627" y="1428"/>
                  </a:cubicBezTo>
                  <a:cubicBezTo>
                    <a:pt x="696" y="1428"/>
                    <a:pt x="766" y="1406"/>
                    <a:pt x="826" y="1361"/>
                  </a:cubicBezTo>
                  <a:lnTo>
                    <a:pt x="1379" y="872"/>
                  </a:lnTo>
                  <a:cubicBezTo>
                    <a:pt x="1517" y="754"/>
                    <a:pt x="1533" y="552"/>
                    <a:pt x="1416" y="435"/>
                  </a:cubicBezTo>
                  <a:lnTo>
                    <a:pt x="1145" y="116"/>
                  </a:lnTo>
                  <a:cubicBezTo>
                    <a:pt x="1080" y="40"/>
                    <a:pt x="990" y="1"/>
                    <a:pt x="90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6272239" y="3790687"/>
              <a:ext cx="48045" cy="46479"/>
            </a:xfrm>
            <a:custGeom>
              <a:avLst/>
              <a:gdLst/>
              <a:ahLst/>
              <a:cxnLst/>
              <a:rect l="l" t="t" r="r" b="b"/>
              <a:pathLst>
                <a:path w="1534" h="1484" extrusionOk="0">
                  <a:moveTo>
                    <a:pt x="910" y="69"/>
                  </a:moveTo>
                  <a:cubicBezTo>
                    <a:pt x="995" y="69"/>
                    <a:pt x="1060" y="101"/>
                    <a:pt x="1113" y="154"/>
                  </a:cubicBezTo>
                  <a:lnTo>
                    <a:pt x="1400" y="473"/>
                  </a:lnTo>
                  <a:cubicBezTo>
                    <a:pt x="1432" y="522"/>
                    <a:pt x="1464" y="590"/>
                    <a:pt x="1464" y="675"/>
                  </a:cubicBezTo>
                  <a:cubicBezTo>
                    <a:pt x="1448" y="744"/>
                    <a:pt x="1416" y="809"/>
                    <a:pt x="1363" y="861"/>
                  </a:cubicBezTo>
                  <a:lnTo>
                    <a:pt x="809" y="1350"/>
                  </a:lnTo>
                  <a:cubicBezTo>
                    <a:pt x="757" y="1399"/>
                    <a:pt x="692" y="1415"/>
                    <a:pt x="623" y="1415"/>
                  </a:cubicBezTo>
                  <a:cubicBezTo>
                    <a:pt x="538" y="1415"/>
                    <a:pt x="470" y="1383"/>
                    <a:pt x="405" y="1314"/>
                  </a:cubicBezTo>
                  <a:lnTo>
                    <a:pt x="134" y="1011"/>
                  </a:lnTo>
                  <a:cubicBezTo>
                    <a:pt x="86" y="946"/>
                    <a:pt x="65" y="877"/>
                    <a:pt x="65" y="809"/>
                  </a:cubicBezTo>
                  <a:cubicBezTo>
                    <a:pt x="65" y="724"/>
                    <a:pt x="102" y="659"/>
                    <a:pt x="167" y="623"/>
                  </a:cubicBezTo>
                  <a:lnTo>
                    <a:pt x="724" y="138"/>
                  </a:lnTo>
                  <a:cubicBezTo>
                    <a:pt x="773" y="85"/>
                    <a:pt x="842" y="69"/>
                    <a:pt x="910" y="69"/>
                  </a:cubicBezTo>
                  <a:close/>
                  <a:moveTo>
                    <a:pt x="910" y="0"/>
                  </a:moveTo>
                  <a:cubicBezTo>
                    <a:pt x="826" y="0"/>
                    <a:pt x="741" y="16"/>
                    <a:pt x="672" y="85"/>
                  </a:cubicBezTo>
                  <a:lnTo>
                    <a:pt x="118" y="558"/>
                  </a:lnTo>
                  <a:cubicBezTo>
                    <a:pt x="49" y="623"/>
                    <a:pt x="17" y="708"/>
                    <a:pt x="1" y="809"/>
                  </a:cubicBezTo>
                  <a:cubicBezTo>
                    <a:pt x="1" y="894"/>
                    <a:pt x="33" y="979"/>
                    <a:pt x="86" y="1047"/>
                  </a:cubicBezTo>
                  <a:lnTo>
                    <a:pt x="353" y="1367"/>
                  </a:lnTo>
                  <a:cubicBezTo>
                    <a:pt x="421" y="1452"/>
                    <a:pt x="522" y="1484"/>
                    <a:pt x="623" y="1484"/>
                  </a:cubicBezTo>
                  <a:cubicBezTo>
                    <a:pt x="708" y="1484"/>
                    <a:pt x="793" y="1452"/>
                    <a:pt x="842" y="1399"/>
                  </a:cubicBezTo>
                  <a:lnTo>
                    <a:pt x="1416" y="910"/>
                  </a:lnTo>
                  <a:cubicBezTo>
                    <a:pt x="1480" y="861"/>
                    <a:pt x="1517" y="776"/>
                    <a:pt x="1533" y="675"/>
                  </a:cubicBezTo>
                  <a:cubicBezTo>
                    <a:pt x="1533" y="590"/>
                    <a:pt x="1501" y="489"/>
                    <a:pt x="1448" y="421"/>
                  </a:cubicBezTo>
                  <a:lnTo>
                    <a:pt x="1161" y="117"/>
                  </a:lnTo>
                  <a:cubicBezTo>
                    <a:pt x="1096" y="37"/>
                    <a:pt x="1012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6310231" y="3758646"/>
              <a:ext cx="47512" cy="44568"/>
            </a:xfrm>
            <a:custGeom>
              <a:avLst/>
              <a:gdLst/>
              <a:ahLst/>
              <a:cxnLst/>
              <a:rect l="l" t="t" r="r" b="b"/>
              <a:pathLst>
                <a:path w="1517" h="1423" extrusionOk="0">
                  <a:moveTo>
                    <a:pt x="906" y="1"/>
                  </a:moveTo>
                  <a:cubicBezTo>
                    <a:pt x="831" y="1"/>
                    <a:pt x="754" y="27"/>
                    <a:pt x="692" y="81"/>
                  </a:cubicBezTo>
                  <a:lnTo>
                    <a:pt x="134" y="570"/>
                  </a:lnTo>
                  <a:cubicBezTo>
                    <a:pt x="1" y="671"/>
                    <a:pt x="1" y="874"/>
                    <a:pt x="102" y="1007"/>
                  </a:cubicBezTo>
                  <a:lnTo>
                    <a:pt x="389" y="1310"/>
                  </a:lnTo>
                  <a:cubicBezTo>
                    <a:pt x="445" y="1384"/>
                    <a:pt x="531" y="1423"/>
                    <a:pt x="620" y="1423"/>
                  </a:cubicBezTo>
                  <a:cubicBezTo>
                    <a:pt x="692" y="1423"/>
                    <a:pt x="766" y="1397"/>
                    <a:pt x="825" y="1343"/>
                  </a:cubicBezTo>
                  <a:lnTo>
                    <a:pt x="1379" y="857"/>
                  </a:lnTo>
                  <a:cubicBezTo>
                    <a:pt x="1517" y="756"/>
                    <a:pt x="1517" y="554"/>
                    <a:pt x="1416" y="417"/>
                  </a:cubicBezTo>
                  <a:lnTo>
                    <a:pt x="1129" y="97"/>
                  </a:lnTo>
                  <a:cubicBezTo>
                    <a:pt x="1075" y="35"/>
                    <a:pt x="992" y="1"/>
                    <a:pt x="906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6308603" y="3757487"/>
              <a:ext cx="49141" cy="47011"/>
            </a:xfrm>
            <a:custGeom>
              <a:avLst/>
              <a:gdLst/>
              <a:ahLst/>
              <a:cxnLst/>
              <a:rect l="l" t="t" r="r" b="b"/>
              <a:pathLst>
                <a:path w="1569" h="1501" extrusionOk="0">
                  <a:moveTo>
                    <a:pt x="946" y="66"/>
                  </a:moveTo>
                  <a:cubicBezTo>
                    <a:pt x="1027" y="66"/>
                    <a:pt x="1112" y="102"/>
                    <a:pt x="1164" y="167"/>
                  </a:cubicBezTo>
                  <a:lnTo>
                    <a:pt x="1431" y="470"/>
                  </a:lnTo>
                  <a:cubicBezTo>
                    <a:pt x="1484" y="539"/>
                    <a:pt x="1500" y="607"/>
                    <a:pt x="1500" y="672"/>
                  </a:cubicBezTo>
                  <a:cubicBezTo>
                    <a:pt x="1500" y="757"/>
                    <a:pt x="1468" y="826"/>
                    <a:pt x="1415" y="874"/>
                  </a:cubicBezTo>
                  <a:lnTo>
                    <a:pt x="845" y="1363"/>
                  </a:lnTo>
                  <a:cubicBezTo>
                    <a:pt x="793" y="1400"/>
                    <a:pt x="724" y="1432"/>
                    <a:pt x="659" y="1432"/>
                  </a:cubicBezTo>
                  <a:cubicBezTo>
                    <a:pt x="590" y="1432"/>
                    <a:pt x="505" y="1400"/>
                    <a:pt x="457" y="1331"/>
                  </a:cubicBezTo>
                  <a:lnTo>
                    <a:pt x="186" y="1012"/>
                  </a:lnTo>
                  <a:cubicBezTo>
                    <a:pt x="85" y="911"/>
                    <a:pt x="101" y="725"/>
                    <a:pt x="202" y="624"/>
                  </a:cubicBezTo>
                  <a:lnTo>
                    <a:pt x="776" y="134"/>
                  </a:lnTo>
                  <a:cubicBezTo>
                    <a:pt x="825" y="102"/>
                    <a:pt x="877" y="66"/>
                    <a:pt x="946" y="66"/>
                  </a:cubicBezTo>
                  <a:close/>
                  <a:moveTo>
                    <a:pt x="946" y="1"/>
                  </a:moveTo>
                  <a:cubicBezTo>
                    <a:pt x="861" y="1"/>
                    <a:pt x="793" y="33"/>
                    <a:pt x="724" y="86"/>
                  </a:cubicBezTo>
                  <a:lnTo>
                    <a:pt x="170" y="571"/>
                  </a:lnTo>
                  <a:cubicBezTo>
                    <a:pt x="16" y="708"/>
                    <a:pt x="0" y="927"/>
                    <a:pt x="138" y="1060"/>
                  </a:cubicBezTo>
                  <a:lnTo>
                    <a:pt x="404" y="1380"/>
                  </a:lnTo>
                  <a:cubicBezTo>
                    <a:pt x="473" y="1448"/>
                    <a:pt x="574" y="1501"/>
                    <a:pt x="659" y="1501"/>
                  </a:cubicBezTo>
                  <a:cubicBezTo>
                    <a:pt x="744" y="1501"/>
                    <a:pt x="825" y="1464"/>
                    <a:pt x="894" y="1416"/>
                  </a:cubicBezTo>
                  <a:lnTo>
                    <a:pt x="1452" y="927"/>
                  </a:lnTo>
                  <a:cubicBezTo>
                    <a:pt x="1516" y="858"/>
                    <a:pt x="1569" y="773"/>
                    <a:pt x="1569" y="692"/>
                  </a:cubicBezTo>
                  <a:cubicBezTo>
                    <a:pt x="1569" y="591"/>
                    <a:pt x="1553" y="506"/>
                    <a:pt x="1484" y="438"/>
                  </a:cubicBezTo>
                  <a:lnTo>
                    <a:pt x="1213" y="118"/>
                  </a:lnTo>
                  <a:cubicBezTo>
                    <a:pt x="1148" y="49"/>
                    <a:pt x="1047" y="1"/>
                    <a:pt x="94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6187797" y="3923332"/>
              <a:ext cx="48014" cy="44506"/>
            </a:xfrm>
            <a:custGeom>
              <a:avLst/>
              <a:gdLst/>
              <a:ahLst/>
              <a:cxnLst/>
              <a:rect l="l" t="t" r="r" b="b"/>
              <a:pathLst>
                <a:path w="1533" h="1421" extrusionOk="0">
                  <a:moveTo>
                    <a:pt x="900" y="0"/>
                  </a:moveTo>
                  <a:cubicBezTo>
                    <a:pt x="826" y="0"/>
                    <a:pt x="752" y="26"/>
                    <a:pt x="691" y="79"/>
                  </a:cubicBezTo>
                  <a:lnTo>
                    <a:pt x="134" y="568"/>
                  </a:lnTo>
                  <a:cubicBezTo>
                    <a:pt x="16" y="669"/>
                    <a:pt x="0" y="871"/>
                    <a:pt x="117" y="1005"/>
                  </a:cubicBezTo>
                  <a:lnTo>
                    <a:pt x="388" y="1308"/>
                  </a:lnTo>
                  <a:cubicBezTo>
                    <a:pt x="444" y="1382"/>
                    <a:pt x="530" y="1421"/>
                    <a:pt x="619" y="1421"/>
                  </a:cubicBezTo>
                  <a:cubicBezTo>
                    <a:pt x="691" y="1421"/>
                    <a:pt x="765" y="1395"/>
                    <a:pt x="825" y="1340"/>
                  </a:cubicBezTo>
                  <a:lnTo>
                    <a:pt x="1383" y="855"/>
                  </a:lnTo>
                  <a:cubicBezTo>
                    <a:pt x="1516" y="754"/>
                    <a:pt x="1532" y="552"/>
                    <a:pt x="1415" y="415"/>
                  </a:cubicBezTo>
                  <a:lnTo>
                    <a:pt x="1144" y="111"/>
                  </a:lnTo>
                  <a:cubicBezTo>
                    <a:pt x="1080" y="38"/>
                    <a:pt x="990" y="0"/>
                    <a:pt x="900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6187797" y="3922110"/>
              <a:ext cx="49141" cy="47011"/>
            </a:xfrm>
            <a:custGeom>
              <a:avLst/>
              <a:gdLst/>
              <a:ahLst/>
              <a:cxnLst/>
              <a:rect l="l" t="t" r="r" b="b"/>
              <a:pathLst>
                <a:path w="1569" h="1501" extrusionOk="0">
                  <a:moveTo>
                    <a:pt x="910" y="65"/>
                  </a:moveTo>
                  <a:cubicBezTo>
                    <a:pt x="978" y="65"/>
                    <a:pt x="1063" y="102"/>
                    <a:pt x="1112" y="167"/>
                  </a:cubicBezTo>
                  <a:lnTo>
                    <a:pt x="1383" y="490"/>
                  </a:lnTo>
                  <a:cubicBezTo>
                    <a:pt x="1484" y="591"/>
                    <a:pt x="1484" y="773"/>
                    <a:pt x="1367" y="874"/>
                  </a:cubicBezTo>
                  <a:lnTo>
                    <a:pt x="809" y="1363"/>
                  </a:lnTo>
                  <a:cubicBezTo>
                    <a:pt x="760" y="1400"/>
                    <a:pt x="691" y="1432"/>
                    <a:pt x="623" y="1432"/>
                  </a:cubicBezTo>
                  <a:cubicBezTo>
                    <a:pt x="538" y="1432"/>
                    <a:pt x="457" y="1400"/>
                    <a:pt x="404" y="1331"/>
                  </a:cubicBezTo>
                  <a:lnTo>
                    <a:pt x="134" y="1011"/>
                  </a:lnTo>
                  <a:cubicBezTo>
                    <a:pt x="85" y="959"/>
                    <a:pt x="69" y="894"/>
                    <a:pt x="69" y="826"/>
                  </a:cubicBezTo>
                  <a:cubicBezTo>
                    <a:pt x="69" y="741"/>
                    <a:pt x="101" y="672"/>
                    <a:pt x="170" y="623"/>
                  </a:cubicBezTo>
                  <a:lnTo>
                    <a:pt x="724" y="134"/>
                  </a:lnTo>
                  <a:cubicBezTo>
                    <a:pt x="776" y="102"/>
                    <a:pt x="841" y="65"/>
                    <a:pt x="910" y="65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5" y="86"/>
                  </a:cubicBezTo>
                  <a:lnTo>
                    <a:pt x="117" y="571"/>
                  </a:lnTo>
                  <a:cubicBezTo>
                    <a:pt x="53" y="640"/>
                    <a:pt x="0" y="724"/>
                    <a:pt x="0" y="809"/>
                  </a:cubicBezTo>
                  <a:cubicBezTo>
                    <a:pt x="0" y="910"/>
                    <a:pt x="16" y="995"/>
                    <a:pt x="85" y="1060"/>
                  </a:cubicBezTo>
                  <a:lnTo>
                    <a:pt x="356" y="1379"/>
                  </a:lnTo>
                  <a:cubicBezTo>
                    <a:pt x="421" y="1448"/>
                    <a:pt x="522" y="1501"/>
                    <a:pt x="623" y="1501"/>
                  </a:cubicBezTo>
                  <a:cubicBezTo>
                    <a:pt x="708" y="1501"/>
                    <a:pt x="776" y="1464"/>
                    <a:pt x="841" y="1416"/>
                  </a:cubicBezTo>
                  <a:lnTo>
                    <a:pt x="1399" y="927"/>
                  </a:lnTo>
                  <a:cubicBezTo>
                    <a:pt x="1549" y="793"/>
                    <a:pt x="1569" y="571"/>
                    <a:pt x="1431" y="437"/>
                  </a:cubicBezTo>
                  <a:lnTo>
                    <a:pt x="1164" y="118"/>
                  </a:lnTo>
                  <a:cubicBezTo>
                    <a:pt x="1096" y="49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6225257" y="3890445"/>
              <a:ext cx="48045" cy="44662"/>
            </a:xfrm>
            <a:custGeom>
              <a:avLst/>
              <a:gdLst/>
              <a:ahLst/>
              <a:cxnLst/>
              <a:rect l="l" t="t" r="r" b="b"/>
              <a:pathLst>
                <a:path w="1534" h="1426" extrusionOk="0">
                  <a:moveTo>
                    <a:pt x="903" y="1"/>
                  </a:moveTo>
                  <a:cubicBezTo>
                    <a:pt x="835" y="1"/>
                    <a:pt x="766" y="22"/>
                    <a:pt x="708" y="66"/>
                  </a:cubicBezTo>
                  <a:lnTo>
                    <a:pt x="150" y="555"/>
                  </a:lnTo>
                  <a:cubicBezTo>
                    <a:pt x="17" y="672"/>
                    <a:pt x="1" y="874"/>
                    <a:pt x="118" y="996"/>
                  </a:cubicBezTo>
                  <a:lnTo>
                    <a:pt x="389" y="1315"/>
                  </a:lnTo>
                  <a:cubicBezTo>
                    <a:pt x="453" y="1388"/>
                    <a:pt x="543" y="1426"/>
                    <a:pt x="630" y="1426"/>
                  </a:cubicBezTo>
                  <a:cubicBezTo>
                    <a:pt x="702" y="1426"/>
                    <a:pt x="773" y="1400"/>
                    <a:pt x="826" y="1347"/>
                  </a:cubicBezTo>
                  <a:lnTo>
                    <a:pt x="1400" y="858"/>
                  </a:lnTo>
                  <a:cubicBezTo>
                    <a:pt x="1517" y="741"/>
                    <a:pt x="1533" y="555"/>
                    <a:pt x="1416" y="421"/>
                  </a:cubicBezTo>
                  <a:lnTo>
                    <a:pt x="1145" y="102"/>
                  </a:lnTo>
                  <a:cubicBezTo>
                    <a:pt x="1079" y="36"/>
                    <a:pt x="991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6225257" y="3889317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69"/>
                  </a:moveTo>
                  <a:cubicBezTo>
                    <a:pt x="995" y="69"/>
                    <a:pt x="1080" y="102"/>
                    <a:pt x="1129" y="170"/>
                  </a:cubicBezTo>
                  <a:lnTo>
                    <a:pt x="1400" y="474"/>
                  </a:lnTo>
                  <a:cubicBezTo>
                    <a:pt x="1448" y="542"/>
                    <a:pt x="1464" y="607"/>
                    <a:pt x="1464" y="676"/>
                  </a:cubicBezTo>
                  <a:cubicBezTo>
                    <a:pt x="1464" y="761"/>
                    <a:pt x="1432" y="829"/>
                    <a:pt x="1363" y="862"/>
                  </a:cubicBezTo>
                  <a:lnTo>
                    <a:pt x="809" y="1351"/>
                  </a:lnTo>
                  <a:cubicBezTo>
                    <a:pt x="757" y="1399"/>
                    <a:pt x="692" y="1416"/>
                    <a:pt x="623" y="1416"/>
                  </a:cubicBezTo>
                  <a:cubicBezTo>
                    <a:pt x="555" y="1416"/>
                    <a:pt x="474" y="1383"/>
                    <a:pt x="421" y="1335"/>
                  </a:cubicBezTo>
                  <a:lnTo>
                    <a:pt x="150" y="1011"/>
                  </a:lnTo>
                  <a:cubicBezTo>
                    <a:pt x="102" y="963"/>
                    <a:pt x="70" y="894"/>
                    <a:pt x="86" y="809"/>
                  </a:cubicBezTo>
                  <a:cubicBezTo>
                    <a:pt x="86" y="745"/>
                    <a:pt x="118" y="676"/>
                    <a:pt x="171" y="627"/>
                  </a:cubicBezTo>
                  <a:lnTo>
                    <a:pt x="725" y="138"/>
                  </a:lnTo>
                  <a:cubicBezTo>
                    <a:pt x="777" y="86"/>
                    <a:pt x="842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37"/>
                    <a:pt x="692" y="86"/>
                  </a:cubicBezTo>
                  <a:lnTo>
                    <a:pt x="134" y="575"/>
                  </a:lnTo>
                  <a:cubicBezTo>
                    <a:pt x="49" y="627"/>
                    <a:pt x="17" y="708"/>
                    <a:pt x="17" y="809"/>
                  </a:cubicBezTo>
                  <a:cubicBezTo>
                    <a:pt x="1" y="894"/>
                    <a:pt x="33" y="995"/>
                    <a:pt x="102" y="1064"/>
                  </a:cubicBezTo>
                  <a:lnTo>
                    <a:pt x="373" y="1367"/>
                  </a:lnTo>
                  <a:cubicBezTo>
                    <a:pt x="437" y="1452"/>
                    <a:pt x="522" y="1484"/>
                    <a:pt x="623" y="1484"/>
                  </a:cubicBezTo>
                  <a:cubicBezTo>
                    <a:pt x="708" y="1484"/>
                    <a:pt x="793" y="1468"/>
                    <a:pt x="858" y="1399"/>
                  </a:cubicBezTo>
                  <a:lnTo>
                    <a:pt x="1416" y="910"/>
                  </a:lnTo>
                  <a:cubicBezTo>
                    <a:pt x="1485" y="862"/>
                    <a:pt x="1533" y="777"/>
                    <a:pt x="1533" y="676"/>
                  </a:cubicBezTo>
                  <a:cubicBezTo>
                    <a:pt x="1533" y="591"/>
                    <a:pt x="1517" y="506"/>
                    <a:pt x="1448" y="441"/>
                  </a:cubicBezTo>
                  <a:lnTo>
                    <a:pt x="1181" y="122"/>
                  </a:lnTo>
                  <a:cubicBezTo>
                    <a:pt x="1113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6263250" y="3857338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3" y="1"/>
                  </a:moveTo>
                  <a:cubicBezTo>
                    <a:pt x="831" y="1"/>
                    <a:pt x="761" y="27"/>
                    <a:pt x="708" y="80"/>
                  </a:cubicBezTo>
                  <a:lnTo>
                    <a:pt x="134" y="569"/>
                  </a:lnTo>
                  <a:cubicBezTo>
                    <a:pt x="17" y="686"/>
                    <a:pt x="1" y="872"/>
                    <a:pt x="118" y="1005"/>
                  </a:cubicBezTo>
                  <a:lnTo>
                    <a:pt x="389" y="1325"/>
                  </a:lnTo>
                  <a:cubicBezTo>
                    <a:pt x="452" y="1390"/>
                    <a:pt x="535" y="1425"/>
                    <a:pt x="619" y="1425"/>
                  </a:cubicBezTo>
                  <a:cubicBezTo>
                    <a:pt x="691" y="1425"/>
                    <a:pt x="764" y="1399"/>
                    <a:pt x="825" y="1345"/>
                  </a:cubicBezTo>
                  <a:lnTo>
                    <a:pt x="1383" y="872"/>
                  </a:lnTo>
                  <a:cubicBezTo>
                    <a:pt x="1517" y="755"/>
                    <a:pt x="1533" y="553"/>
                    <a:pt x="1416" y="415"/>
                  </a:cubicBezTo>
                  <a:lnTo>
                    <a:pt x="1145" y="112"/>
                  </a:lnTo>
                  <a:cubicBezTo>
                    <a:pt x="1081" y="39"/>
                    <a:pt x="991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6262248" y="3856148"/>
              <a:ext cx="50049" cy="47011"/>
            </a:xfrm>
            <a:custGeom>
              <a:avLst/>
              <a:gdLst/>
              <a:ahLst/>
              <a:cxnLst/>
              <a:rect l="l" t="t" r="r" b="b"/>
              <a:pathLst>
                <a:path w="1598" h="1501" extrusionOk="0">
                  <a:moveTo>
                    <a:pt x="942" y="69"/>
                  </a:moveTo>
                  <a:cubicBezTo>
                    <a:pt x="1027" y="69"/>
                    <a:pt x="1092" y="118"/>
                    <a:pt x="1145" y="170"/>
                  </a:cubicBezTo>
                  <a:lnTo>
                    <a:pt x="1415" y="490"/>
                  </a:lnTo>
                  <a:cubicBezTo>
                    <a:pt x="1516" y="607"/>
                    <a:pt x="1516" y="777"/>
                    <a:pt x="1395" y="878"/>
                  </a:cubicBezTo>
                  <a:lnTo>
                    <a:pt x="841" y="1363"/>
                  </a:lnTo>
                  <a:cubicBezTo>
                    <a:pt x="789" y="1415"/>
                    <a:pt x="724" y="1432"/>
                    <a:pt x="655" y="1432"/>
                  </a:cubicBezTo>
                  <a:cubicBezTo>
                    <a:pt x="570" y="1432"/>
                    <a:pt x="506" y="1399"/>
                    <a:pt x="437" y="1330"/>
                  </a:cubicBezTo>
                  <a:lnTo>
                    <a:pt x="166" y="1027"/>
                  </a:lnTo>
                  <a:cubicBezTo>
                    <a:pt x="118" y="959"/>
                    <a:pt x="101" y="894"/>
                    <a:pt x="101" y="825"/>
                  </a:cubicBezTo>
                  <a:cubicBezTo>
                    <a:pt x="101" y="740"/>
                    <a:pt x="134" y="676"/>
                    <a:pt x="203" y="623"/>
                  </a:cubicBezTo>
                  <a:lnTo>
                    <a:pt x="756" y="150"/>
                  </a:lnTo>
                  <a:cubicBezTo>
                    <a:pt x="809" y="101"/>
                    <a:pt x="874" y="69"/>
                    <a:pt x="942" y="69"/>
                  </a:cubicBezTo>
                  <a:close/>
                  <a:moveTo>
                    <a:pt x="942" y="0"/>
                  </a:moveTo>
                  <a:cubicBezTo>
                    <a:pt x="857" y="0"/>
                    <a:pt x="773" y="33"/>
                    <a:pt x="708" y="101"/>
                  </a:cubicBezTo>
                  <a:lnTo>
                    <a:pt x="150" y="574"/>
                  </a:lnTo>
                  <a:cubicBezTo>
                    <a:pt x="17" y="708"/>
                    <a:pt x="0" y="926"/>
                    <a:pt x="118" y="1060"/>
                  </a:cubicBezTo>
                  <a:lnTo>
                    <a:pt x="384" y="1383"/>
                  </a:lnTo>
                  <a:cubicBezTo>
                    <a:pt x="453" y="1448"/>
                    <a:pt x="554" y="1500"/>
                    <a:pt x="655" y="1500"/>
                  </a:cubicBezTo>
                  <a:cubicBezTo>
                    <a:pt x="740" y="1500"/>
                    <a:pt x="825" y="1464"/>
                    <a:pt x="874" y="1415"/>
                  </a:cubicBezTo>
                  <a:lnTo>
                    <a:pt x="1448" y="926"/>
                  </a:lnTo>
                  <a:cubicBezTo>
                    <a:pt x="1581" y="809"/>
                    <a:pt x="1597" y="591"/>
                    <a:pt x="1464" y="437"/>
                  </a:cubicBezTo>
                  <a:lnTo>
                    <a:pt x="1193" y="134"/>
                  </a:lnTo>
                  <a:cubicBezTo>
                    <a:pt x="1128" y="49"/>
                    <a:pt x="1043" y="0"/>
                    <a:pt x="9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6301242" y="3824639"/>
              <a:ext cx="47512" cy="44506"/>
            </a:xfrm>
            <a:custGeom>
              <a:avLst/>
              <a:gdLst/>
              <a:ahLst/>
              <a:cxnLst/>
              <a:rect l="l" t="t" r="r" b="b"/>
              <a:pathLst>
                <a:path w="1517" h="1421" extrusionOk="0">
                  <a:moveTo>
                    <a:pt x="906" y="0"/>
                  </a:moveTo>
                  <a:cubicBezTo>
                    <a:pt x="831" y="0"/>
                    <a:pt x="754" y="26"/>
                    <a:pt x="692" y="81"/>
                  </a:cubicBezTo>
                  <a:lnTo>
                    <a:pt x="134" y="570"/>
                  </a:lnTo>
                  <a:cubicBezTo>
                    <a:pt x="1" y="671"/>
                    <a:pt x="1" y="873"/>
                    <a:pt x="102" y="1006"/>
                  </a:cubicBezTo>
                  <a:lnTo>
                    <a:pt x="373" y="1310"/>
                  </a:lnTo>
                  <a:cubicBezTo>
                    <a:pt x="437" y="1383"/>
                    <a:pt x="527" y="1421"/>
                    <a:pt x="617" y="1421"/>
                  </a:cubicBezTo>
                  <a:cubicBezTo>
                    <a:pt x="691" y="1421"/>
                    <a:pt x="765" y="1395"/>
                    <a:pt x="825" y="1342"/>
                  </a:cubicBezTo>
                  <a:lnTo>
                    <a:pt x="1383" y="853"/>
                  </a:lnTo>
                  <a:cubicBezTo>
                    <a:pt x="1501" y="735"/>
                    <a:pt x="1517" y="550"/>
                    <a:pt x="1416" y="416"/>
                  </a:cubicBezTo>
                  <a:lnTo>
                    <a:pt x="1129" y="97"/>
                  </a:lnTo>
                  <a:cubicBezTo>
                    <a:pt x="1075" y="34"/>
                    <a:pt x="992" y="0"/>
                    <a:pt x="9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6300741" y="3823480"/>
              <a:ext cx="48014" cy="46886"/>
            </a:xfrm>
            <a:custGeom>
              <a:avLst/>
              <a:gdLst/>
              <a:ahLst/>
              <a:cxnLst/>
              <a:rect l="l" t="t" r="r" b="b"/>
              <a:pathLst>
                <a:path w="1533" h="1497" extrusionOk="0">
                  <a:moveTo>
                    <a:pt x="910" y="65"/>
                  </a:moveTo>
                  <a:cubicBezTo>
                    <a:pt x="995" y="65"/>
                    <a:pt x="1076" y="101"/>
                    <a:pt x="1128" y="166"/>
                  </a:cubicBezTo>
                  <a:lnTo>
                    <a:pt x="1399" y="469"/>
                  </a:lnTo>
                  <a:cubicBezTo>
                    <a:pt x="1448" y="538"/>
                    <a:pt x="1464" y="607"/>
                    <a:pt x="1464" y="671"/>
                  </a:cubicBezTo>
                  <a:cubicBezTo>
                    <a:pt x="1464" y="756"/>
                    <a:pt x="1432" y="825"/>
                    <a:pt x="1363" y="874"/>
                  </a:cubicBezTo>
                  <a:lnTo>
                    <a:pt x="809" y="1363"/>
                  </a:lnTo>
                  <a:cubicBezTo>
                    <a:pt x="756" y="1395"/>
                    <a:pt x="692" y="1431"/>
                    <a:pt x="623" y="1431"/>
                  </a:cubicBezTo>
                  <a:cubicBezTo>
                    <a:pt x="554" y="1431"/>
                    <a:pt x="469" y="1395"/>
                    <a:pt x="421" y="1330"/>
                  </a:cubicBezTo>
                  <a:lnTo>
                    <a:pt x="150" y="1011"/>
                  </a:lnTo>
                  <a:cubicBezTo>
                    <a:pt x="102" y="958"/>
                    <a:pt x="65" y="890"/>
                    <a:pt x="85" y="809"/>
                  </a:cubicBezTo>
                  <a:cubicBezTo>
                    <a:pt x="85" y="740"/>
                    <a:pt x="118" y="671"/>
                    <a:pt x="166" y="623"/>
                  </a:cubicBezTo>
                  <a:lnTo>
                    <a:pt x="740" y="134"/>
                  </a:lnTo>
                  <a:cubicBezTo>
                    <a:pt x="793" y="101"/>
                    <a:pt x="841" y="65"/>
                    <a:pt x="910" y="65"/>
                  </a:cubicBezTo>
                  <a:close/>
                  <a:moveTo>
                    <a:pt x="910" y="0"/>
                  </a:moveTo>
                  <a:cubicBezTo>
                    <a:pt x="825" y="0"/>
                    <a:pt x="756" y="33"/>
                    <a:pt x="692" y="81"/>
                  </a:cubicBezTo>
                  <a:lnTo>
                    <a:pt x="134" y="570"/>
                  </a:lnTo>
                  <a:cubicBezTo>
                    <a:pt x="65" y="639"/>
                    <a:pt x="17" y="724"/>
                    <a:pt x="17" y="809"/>
                  </a:cubicBezTo>
                  <a:cubicBezTo>
                    <a:pt x="0" y="910"/>
                    <a:pt x="33" y="991"/>
                    <a:pt x="102" y="1060"/>
                  </a:cubicBezTo>
                  <a:lnTo>
                    <a:pt x="368" y="1379"/>
                  </a:lnTo>
                  <a:cubicBezTo>
                    <a:pt x="437" y="1448"/>
                    <a:pt x="538" y="1496"/>
                    <a:pt x="623" y="1496"/>
                  </a:cubicBezTo>
                  <a:cubicBezTo>
                    <a:pt x="708" y="1496"/>
                    <a:pt x="793" y="1464"/>
                    <a:pt x="858" y="1415"/>
                  </a:cubicBezTo>
                  <a:lnTo>
                    <a:pt x="1415" y="926"/>
                  </a:lnTo>
                  <a:cubicBezTo>
                    <a:pt x="1480" y="857"/>
                    <a:pt x="1533" y="772"/>
                    <a:pt x="1533" y="688"/>
                  </a:cubicBezTo>
                  <a:cubicBezTo>
                    <a:pt x="1533" y="587"/>
                    <a:pt x="1517" y="506"/>
                    <a:pt x="1448" y="437"/>
                  </a:cubicBezTo>
                  <a:lnTo>
                    <a:pt x="1177" y="118"/>
                  </a:lnTo>
                  <a:cubicBezTo>
                    <a:pt x="1112" y="49"/>
                    <a:pt x="1011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6216268" y="3956219"/>
              <a:ext cx="48045" cy="44882"/>
            </a:xfrm>
            <a:custGeom>
              <a:avLst/>
              <a:gdLst/>
              <a:ahLst/>
              <a:cxnLst/>
              <a:rect l="l" t="t" r="r" b="b"/>
              <a:pathLst>
                <a:path w="1534" h="1433" extrusionOk="0">
                  <a:moveTo>
                    <a:pt x="915" y="0"/>
                  </a:moveTo>
                  <a:cubicBezTo>
                    <a:pt x="843" y="0"/>
                    <a:pt x="770" y="25"/>
                    <a:pt x="708" y="72"/>
                  </a:cubicBezTo>
                  <a:lnTo>
                    <a:pt x="154" y="561"/>
                  </a:lnTo>
                  <a:cubicBezTo>
                    <a:pt x="17" y="679"/>
                    <a:pt x="1" y="881"/>
                    <a:pt x="118" y="998"/>
                  </a:cubicBezTo>
                  <a:lnTo>
                    <a:pt x="389" y="1321"/>
                  </a:lnTo>
                  <a:cubicBezTo>
                    <a:pt x="453" y="1394"/>
                    <a:pt x="543" y="1432"/>
                    <a:pt x="630" y="1432"/>
                  </a:cubicBezTo>
                  <a:cubicBezTo>
                    <a:pt x="702" y="1432"/>
                    <a:pt x="773" y="1407"/>
                    <a:pt x="826" y="1354"/>
                  </a:cubicBezTo>
                  <a:lnTo>
                    <a:pt x="1400" y="864"/>
                  </a:lnTo>
                  <a:cubicBezTo>
                    <a:pt x="1517" y="747"/>
                    <a:pt x="1533" y="561"/>
                    <a:pt x="1416" y="428"/>
                  </a:cubicBezTo>
                  <a:lnTo>
                    <a:pt x="1145" y="108"/>
                  </a:lnTo>
                  <a:cubicBezTo>
                    <a:pt x="1082" y="34"/>
                    <a:pt x="999" y="0"/>
                    <a:pt x="915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6216268" y="3955279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70"/>
                  </a:moveTo>
                  <a:cubicBezTo>
                    <a:pt x="995" y="70"/>
                    <a:pt x="1064" y="102"/>
                    <a:pt x="1129" y="155"/>
                  </a:cubicBezTo>
                  <a:lnTo>
                    <a:pt x="1400" y="474"/>
                  </a:lnTo>
                  <a:cubicBezTo>
                    <a:pt x="1448" y="523"/>
                    <a:pt x="1468" y="607"/>
                    <a:pt x="1468" y="676"/>
                  </a:cubicBezTo>
                  <a:cubicBezTo>
                    <a:pt x="1468" y="745"/>
                    <a:pt x="1432" y="826"/>
                    <a:pt x="1367" y="862"/>
                  </a:cubicBezTo>
                  <a:lnTo>
                    <a:pt x="809" y="1351"/>
                  </a:lnTo>
                  <a:cubicBezTo>
                    <a:pt x="761" y="1400"/>
                    <a:pt x="692" y="1416"/>
                    <a:pt x="623" y="1416"/>
                  </a:cubicBezTo>
                  <a:cubicBezTo>
                    <a:pt x="538" y="1416"/>
                    <a:pt x="474" y="1384"/>
                    <a:pt x="421" y="1331"/>
                  </a:cubicBezTo>
                  <a:lnTo>
                    <a:pt x="154" y="1012"/>
                  </a:lnTo>
                  <a:cubicBezTo>
                    <a:pt x="102" y="963"/>
                    <a:pt x="69" y="878"/>
                    <a:pt x="86" y="810"/>
                  </a:cubicBezTo>
                  <a:cubicBezTo>
                    <a:pt x="86" y="745"/>
                    <a:pt x="118" y="676"/>
                    <a:pt x="171" y="624"/>
                  </a:cubicBezTo>
                  <a:lnTo>
                    <a:pt x="724" y="138"/>
                  </a:lnTo>
                  <a:cubicBezTo>
                    <a:pt x="777" y="86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37"/>
                    <a:pt x="692" y="86"/>
                  </a:cubicBezTo>
                  <a:lnTo>
                    <a:pt x="134" y="575"/>
                  </a:lnTo>
                  <a:cubicBezTo>
                    <a:pt x="53" y="624"/>
                    <a:pt x="17" y="709"/>
                    <a:pt x="17" y="810"/>
                  </a:cubicBezTo>
                  <a:cubicBezTo>
                    <a:pt x="1" y="894"/>
                    <a:pt x="33" y="996"/>
                    <a:pt x="102" y="1064"/>
                  </a:cubicBezTo>
                  <a:lnTo>
                    <a:pt x="373" y="1368"/>
                  </a:lnTo>
                  <a:cubicBezTo>
                    <a:pt x="437" y="1452"/>
                    <a:pt x="522" y="1485"/>
                    <a:pt x="623" y="1485"/>
                  </a:cubicBezTo>
                  <a:cubicBezTo>
                    <a:pt x="708" y="1485"/>
                    <a:pt x="793" y="1469"/>
                    <a:pt x="862" y="1400"/>
                  </a:cubicBezTo>
                  <a:lnTo>
                    <a:pt x="1416" y="911"/>
                  </a:lnTo>
                  <a:cubicBezTo>
                    <a:pt x="1485" y="862"/>
                    <a:pt x="1517" y="777"/>
                    <a:pt x="1533" y="676"/>
                  </a:cubicBezTo>
                  <a:cubicBezTo>
                    <a:pt x="1533" y="591"/>
                    <a:pt x="1501" y="506"/>
                    <a:pt x="1448" y="442"/>
                  </a:cubicBezTo>
                  <a:lnTo>
                    <a:pt x="1181" y="118"/>
                  </a:lnTo>
                  <a:cubicBezTo>
                    <a:pt x="1113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6254261" y="3923332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903" y="0"/>
                  </a:moveTo>
                  <a:cubicBezTo>
                    <a:pt x="831" y="0"/>
                    <a:pt x="761" y="26"/>
                    <a:pt x="708" y="79"/>
                  </a:cubicBezTo>
                  <a:lnTo>
                    <a:pt x="134" y="568"/>
                  </a:lnTo>
                  <a:cubicBezTo>
                    <a:pt x="17" y="685"/>
                    <a:pt x="1" y="871"/>
                    <a:pt x="118" y="1005"/>
                  </a:cubicBezTo>
                  <a:lnTo>
                    <a:pt x="389" y="1324"/>
                  </a:lnTo>
                  <a:cubicBezTo>
                    <a:pt x="452" y="1387"/>
                    <a:pt x="535" y="1422"/>
                    <a:pt x="619" y="1422"/>
                  </a:cubicBezTo>
                  <a:cubicBezTo>
                    <a:pt x="691" y="1422"/>
                    <a:pt x="764" y="1396"/>
                    <a:pt x="825" y="1340"/>
                  </a:cubicBezTo>
                  <a:lnTo>
                    <a:pt x="1383" y="871"/>
                  </a:lnTo>
                  <a:cubicBezTo>
                    <a:pt x="1517" y="754"/>
                    <a:pt x="1533" y="552"/>
                    <a:pt x="1416" y="415"/>
                  </a:cubicBezTo>
                  <a:lnTo>
                    <a:pt x="1145" y="111"/>
                  </a:lnTo>
                  <a:cubicBezTo>
                    <a:pt x="1081" y="38"/>
                    <a:pt x="991" y="0"/>
                    <a:pt x="9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6253258" y="3922110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2" y="65"/>
                  </a:moveTo>
                  <a:cubicBezTo>
                    <a:pt x="1011" y="65"/>
                    <a:pt x="1096" y="102"/>
                    <a:pt x="1144" y="167"/>
                  </a:cubicBezTo>
                  <a:lnTo>
                    <a:pt x="1415" y="490"/>
                  </a:lnTo>
                  <a:cubicBezTo>
                    <a:pt x="1516" y="607"/>
                    <a:pt x="1516" y="773"/>
                    <a:pt x="1399" y="874"/>
                  </a:cubicBezTo>
                  <a:lnTo>
                    <a:pt x="841" y="1363"/>
                  </a:lnTo>
                  <a:cubicBezTo>
                    <a:pt x="793" y="1416"/>
                    <a:pt x="724" y="1432"/>
                    <a:pt x="655" y="1432"/>
                  </a:cubicBezTo>
                  <a:cubicBezTo>
                    <a:pt x="570" y="1432"/>
                    <a:pt x="506" y="1400"/>
                    <a:pt x="437" y="1331"/>
                  </a:cubicBezTo>
                  <a:lnTo>
                    <a:pt x="166" y="1028"/>
                  </a:lnTo>
                  <a:cubicBezTo>
                    <a:pt x="118" y="959"/>
                    <a:pt x="101" y="894"/>
                    <a:pt x="101" y="826"/>
                  </a:cubicBezTo>
                  <a:cubicBezTo>
                    <a:pt x="101" y="741"/>
                    <a:pt x="134" y="672"/>
                    <a:pt x="202" y="623"/>
                  </a:cubicBezTo>
                  <a:lnTo>
                    <a:pt x="756" y="134"/>
                  </a:lnTo>
                  <a:cubicBezTo>
                    <a:pt x="809" y="102"/>
                    <a:pt x="874" y="65"/>
                    <a:pt x="942" y="65"/>
                  </a:cubicBezTo>
                  <a:close/>
                  <a:moveTo>
                    <a:pt x="942" y="1"/>
                  </a:moveTo>
                  <a:cubicBezTo>
                    <a:pt x="857" y="1"/>
                    <a:pt x="773" y="33"/>
                    <a:pt x="708" y="86"/>
                  </a:cubicBezTo>
                  <a:lnTo>
                    <a:pt x="150" y="571"/>
                  </a:lnTo>
                  <a:cubicBezTo>
                    <a:pt x="16" y="708"/>
                    <a:pt x="0" y="927"/>
                    <a:pt x="118" y="1060"/>
                  </a:cubicBezTo>
                  <a:lnTo>
                    <a:pt x="388" y="1379"/>
                  </a:lnTo>
                  <a:cubicBezTo>
                    <a:pt x="453" y="1448"/>
                    <a:pt x="554" y="1501"/>
                    <a:pt x="655" y="1501"/>
                  </a:cubicBezTo>
                  <a:cubicBezTo>
                    <a:pt x="740" y="1501"/>
                    <a:pt x="825" y="1464"/>
                    <a:pt x="874" y="1416"/>
                  </a:cubicBezTo>
                  <a:lnTo>
                    <a:pt x="1432" y="927"/>
                  </a:lnTo>
                  <a:cubicBezTo>
                    <a:pt x="1581" y="809"/>
                    <a:pt x="1601" y="591"/>
                    <a:pt x="1464" y="437"/>
                  </a:cubicBezTo>
                  <a:lnTo>
                    <a:pt x="1197" y="118"/>
                  </a:lnTo>
                  <a:cubicBezTo>
                    <a:pt x="1128" y="49"/>
                    <a:pt x="1043" y="1"/>
                    <a:pt x="9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6291752" y="3890570"/>
              <a:ext cx="48014" cy="44537"/>
            </a:xfrm>
            <a:custGeom>
              <a:avLst/>
              <a:gdLst/>
              <a:ahLst/>
              <a:cxnLst/>
              <a:rect l="l" t="t" r="r" b="b"/>
              <a:pathLst>
                <a:path w="1533" h="1422" extrusionOk="0">
                  <a:moveTo>
                    <a:pt x="920" y="0"/>
                  </a:moveTo>
                  <a:cubicBezTo>
                    <a:pt x="846" y="0"/>
                    <a:pt x="770" y="26"/>
                    <a:pt x="708" y="82"/>
                  </a:cubicBezTo>
                  <a:lnTo>
                    <a:pt x="150" y="567"/>
                  </a:lnTo>
                  <a:cubicBezTo>
                    <a:pt x="17" y="668"/>
                    <a:pt x="0" y="870"/>
                    <a:pt x="118" y="1008"/>
                  </a:cubicBezTo>
                  <a:lnTo>
                    <a:pt x="389" y="1311"/>
                  </a:lnTo>
                  <a:cubicBezTo>
                    <a:pt x="453" y="1384"/>
                    <a:pt x="543" y="1422"/>
                    <a:pt x="633" y="1422"/>
                  </a:cubicBezTo>
                  <a:cubicBezTo>
                    <a:pt x="707" y="1422"/>
                    <a:pt x="781" y="1396"/>
                    <a:pt x="841" y="1343"/>
                  </a:cubicBezTo>
                  <a:lnTo>
                    <a:pt x="1399" y="854"/>
                  </a:lnTo>
                  <a:cubicBezTo>
                    <a:pt x="1516" y="737"/>
                    <a:pt x="1533" y="551"/>
                    <a:pt x="1432" y="417"/>
                  </a:cubicBezTo>
                  <a:lnTo>
                    <a:pt x="1145" y="98"/>
                  </a:lnTo>
                  <a:cubicBezTo>
                    <a:pt x="1090" y="35"/>
                    <a:pt x="1007" y="0"/>
                    <a:pt x="9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6290750" y="3889317"/>
              <a:ext cx="50018" cy="47011"/>
            </a:xfrm>
            <a:custGeom>
              <a:avLst/>
              <a:gdLst/>
              <a:ahLst/>
              <a:cxnLst/>
              <a:rect l="l" t="t" r="r" b="b"/>
              <a:pathLst>
                <a:path w="1597" h="1501" extrusionOk="0">
                  <a:moveTo>
                    <a:pt x="942" y="69"/>
                  </a:moveTo>
                  <a:cubicBezTo>
                    <a:pt x="1027" y="69"/>
                    <a:pt x="1112" y="102"/>
                    <a:pt x="1160" y="170"/>
                  </a:cubicBezTo>
                  <a:lnTo>
                    <a:pt x="1431" y="474"/>
                  </a:lnTo>
                  <a:cubicBezTo>
                    <a:pt x="1480" y="542"/>
                    <a:pt x="1496" y="607"/>
                    <a:pt x="1496" y="676"/>
                  </a:cubicBezTo>
                  <a:cubicBezTo>
                    <a:pt x="1496" y="761"/>
                    <a:pt x="1464" y="829"/>
                    <a:pt x="1395" y="878"/>
                  </a:cubicBezTo>
                  <a:lnTo>
                    <a:pt x="841" y="1367"/>
                  </a:lnTo>
                  <a:cubicBezTo>
                    <a:pt x="788" y="1399"/>
                    <a:pt x="724" y="1436"/>
                    <a:pt x="655" y="1436"/>
                  </a:cubicBezTo>
                  <a:cubicBezTo>
                    <a:pt x="586" y="1436"/>
                    <a:pt x="505" y="1399"/>
                    <a:pt x="453" y="1335"/>
                  </a:cubicBezTo>
                  <a:lnTo>
                    <a:pt x="182" y="1011"/>
                  </a:lnTo>
                  <a:cubicBezTo>
                    <a:pt x="81" y="894"/>
                    <a:pt x="81" y="728"/>
                    <a:pt x="202" y="627"/>
                  </a:cubicBezTo>
                  <a:lnTo>
                    <a:pt x="756" y="138"/>
                  </a:lnTo>
                  <a:cubicBezTo>
                    <a:pt x="809" y="86"/>
                    <a:pt x="873" y="69"/>
                    <a:pt x="942" y="69"/>
                  </a:cubicBezTo>
                  <a:close/>
                  <a:moveTo>
                    <a:pt x="942" y="1"/>
                  </a:moveTo>
                  <a:cubicBezTo>
                    <a:pt x="857" y="1"/>
                    <a:pt x="788" y="37"/>
                    <a:pt x="724" y="86"/>
                  </a:cubicBezTo>
                  <a:lnTo>
                    <a:pt x="166" y="575"/>
                  </a:lnTo>
                  <a:cubicBezTo>
                    <a:pt x="16" y="692"/>
                    <a:pt x="0" y="910"/>
                    <a:pt x="133" y="1064"/>
                  </a:cubicBezTo>
                  <a:lnTo>
                    <a:pt x="404" y="1383"/>
                  </a:lnTo>
                  <a:cubicBezTo>
                    <a:pt x="469" y="1452"/>
                    <a:pt x="554" y="1501"/>
                    <a:pt x="655" y="1501"/>
                  </a:cubicBezTo>
                  <a:cubicBezTo>
                    <a:pt x="740" y="1501"/>
                    <a:pt x="825" y="1468"/>
                    <a:pt x="889" y="1416"/>
                  </a:cubicBezTo>
                  <a:lnTo>
                    <a:pt x="1447" y="930"/>
                  </a:lnTo>
                  <a:cubicBezTo>
                    <a:pt x="1597" y="793"/>
                    <a:pt x="1597" y="575"/>
                    <a:pt x="1480" y="441"/>
                  </a:cubicBezTo>
                  <a:lnTo>
                    <a:pt x="1213" y="122"/>
                  </a:lnTo>
                  <a:cubicBezTo>
                    <a:pt x="1144" y="53"/>
                    <a:pt x="1043" y="1"/>
                    <a:pt x="9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6329744" y="3857558"/>
              <a:ext cx="48014" cy="44662"/>
            </a:xfrm>
            <a:custGeom>
              <a:avLst/>
              <a:gdLst/>
              <a:ahLst/>
              <a:cxnLst/>
              <a:rect l="l" t="t" r="r" b="b"/>
              <a:pathLst>
                <a:path w="1533" h="1426" extrusionOk="0">
                  <a:moveTo>
                    <a:pt x="910" y="0"/>
                  </a:moveTo>
                  <a:cubicBezTo>
                    <a:pt x="835" y="0"/>
                    <a:pt x="762" y="26"/>
                    <a:pt x="708" y="73"/>
                  </a:cubicBezTo>
                  <a:lnTo>
                    <a:pt x="150" y="562"/>
                  </a:lnTo>
                  <a:cubicBezTo>
                    <a:pt x="16" y="679"/>
                    <a:pt x="0" y="881"/>
                    <a:pt x="118" y="998"/>
                  </a:cubicBezTo>
                  <a:lnTo>
                    <a:pt x="388" y="1318"/>
                  </a:lnTo>
                  <a:cubicBezTo>
                    <a:pt x="452" y="1392"/>
                    <a:pt x="535" y="1426"/>
                    <a:pt x="619" y="1426"/>
                  </a:cubicBezTo>
                  <a:cubicBezTo>
                    <a:pt x="691" y="1426"/>
                    <a:pt x="763" y="1401"/>
                    <a:pt x="825" y="1354"/>
                  </a:cubicBezTo>
                  <a:lnTo>
                    <a:pt x="1383" y="865"/>
                  </a:lnTo>
                  <a:cubicBezTo>
                    <a:pt x="1516" y="748"/>
                    <a:pt x="1533" y="546"/>
                    <a:pt x="1415" y="428"/>
                  </a:cubicBezTo>
                  <a:lnTo>
                    <a:pt x="1144" y="105"/>
                  </a:lnTo>
                  <a:cubicBezTo>
                    <a:pt x="1082" y="34"/>
                    <a:pt x="995" y="0"/>
                    <a:pt x="910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6329744" y="3856649"/>
              <a:ext cx="48014" cy="46510"/>
            </a:xfrm>
            <a:custGeom>
              <a:avLst/>
              <a:gdLst/>
              <a:ahLst/>
              <a:cxnLst/>
              <a:rect l="l" t="t" r="r" b="b"/>
              <a:pathLst>
                <a:path w="1533" h="1485" extrusionOk="0">
                  <a:moveTo>
                    <a:pt x="910" y="69"/>
                  </a:moveTo>
                  <a:cubicBezTo>
                    <a:pt x="995" y="69"/>
                    <a:pt x="1060" y="102"/>
                    <a:pt x="1112" y="154"/>
                  </a:cubicBezTo>
                  <a:lnTo>
                    <a:pt x="1399" y="474"/>
                  </a:lnTo>
                  <a:cubicBezTo>
                    <a:pt x="1431" y="522"/>
                    <a:pt x="1464" y="607"/>
                    <a:pt x="1464" y="676"/>
                  </a:cubicBezTo>
                  <a:cubicBezTo>
                    <a:pt x="1448" y="740"/>
                    <a:pt x="1415" y="809"/>
                    <a:pt x="1363" y="862"/>
                  </a:cubicBezTo>
                  <a:lnTo>
                    <a:pt x="809" y="1347"/>
                  </a:lnTo>
                  <a:cubicBezTo>
                    <a:pt x="756" y="1399"/>
                    <a:pt x="692" y="1416"/>
                    <a:pt x="623" y="1416"/>
                  </a:cubicBezTo>
                  <a:cubicBezTo>
                    <a:pt x="538" y="1416"/>
                    <a:pt x="473" y="1383"/>
                    <a:pt x="421" y="1331"/>
                  </a:cubicBezTo>
                  <a:lnTo>
                    <a:pt x="134" y="1011"/>
                  </a:lnTo>
                  <a:cubicBezTo>
                    <a:pt x="85" y="963"/>
                    <a:pt x="69" y="878"/>
                    <a:pt x="69" y="809"/>
                  </a:cubicBezTo>
                  <a:cubicBezTo>
                    <a:pt x="85" y="740"/>
                    <a:pt x="118" y="676"/>
                    <a:pt x="170" y="623"/>
                  </a:cubicBezTo>
                  <a:lnTo>
                    <a:pt x="724" y="134"/>
                  </a:lnTo>
                  <a:cubicBezTo>
                    <a:pt x="777" y="85"/>
                    <a:pt x="841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17"/>
                    <a:pt x="675" y="85"/>
                  </a:cubicBezTo>
                  <a:lnTo>
                    <a:pt x="118" y="575"/>
                  </a:lnTo>
                  <a:cubicBezTo>
                    <a:pt x="49" y="623"/>
                    <a:pt x="16" y="708"/>
                    <a:pt x="0" y="809"/>
                  </a:cubicBezTo>
                  <a:cubicBezTo>
                    <a:pt x="0" y="894"/>
                    <a:pt x="33" y="979"/>
                    <a:pt x="85" y="1064"/>
                  </a:cubicBezTo>
                  <a:lnTo>
                    <a:pt x="372" y="1367"/>
                  </a:lnTo>
                  <a:cubicBezTo>
                    <a:pt x="421" y="1448"/>
                    <a:pt x="522" y="1484"/>
                    <a:pt x="623" y="1484"/>
                  </a:cubicBezTo>
                  <a:cubicBezTo>
                    <a:pt x="708" y="1484"/>
                    <a:pt x="793" y="1448"/>
                    <a:pt x="841" y="1399"/>
                  </a:cubicBezTo>
                  <a:lnTo>
                    <a:pt x="1415" y="910"/>
                  </a:lnTo>
                  <a:cubicBezTo>
                    <a:pt x="1484" y="862"/>
                    <a:pt x="1516" y="777"/>
                    <a:pt x="1533" y="676"/>
                  </a:cubicBezTo>
                  <a:cubicBezTo>
                    <a:pt x="1533" y="591"/>
                    <a:pt x="1500" y="490"/>
                    <a:pt x="1448" y="421"/>
                  </a:cubicBezTo>
                  <a:lnTo>
                    <a:pt x="1161" y="118"/>
                  </a:lnTo>
                  <a:cubicBezTo>
                    <a:pt x="1096" y="3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6337575" y="3790249"/>
              <a:ext cx="78676" cy="80336"/>
            </a:xfrm>
            <a:custGeom>
              <a:avLst/>
              <a:gdLst/>
              <a:ahLst/>
              <a:cxnLst/>
              <a:rect l="l" t="t" r="r" b="b"/>
              <a:pathLst>
                <a:path w="2512" h="2565" extrusionOk="0">
                  <a:moveTo>
                    <a:pt x="960" y="1"/>
                  </a:moveTo>
                  <a:cubicBezTo>
                    <a:pt x="910" y="1"/>
                    <a:pt x="857" y="18"/>
                    <a:pt x="810" y="51"/>
                  </a:cubicBezTo>
                  <a:lnTo>
                    <a:pt x="102" y="673"/>
                  </a:lnTo>
                  <a:cubicBezTo>
                    <a:pt x="21" y="758"/>
                    <a:pt x="1" y="875"/>
                    <a:pt x="86" y="976"/>
                  </a:cubicBezTo>
                  <a:lnTo>
                    <a:pt x="272" y="1195"/>
                  </a:lnTo>
                  <a:lnTo>
                    <a:pt x="490" y="1445"/>
                  </a:lnTo>
                  <a:lnTo>
                    <a:pt x="1416" y="2492"/>
                  </a:lnTo>
                  <a:cubicBezTo>
                    <a:pt x="1454" y="2539"/>
                    <a:pt x="1511" y="2565"/>
                    <a:pt x="1568" y="2565"/>
                  </a:cubicBezTo>
                  <a:cubicBezTo>
                    <a:pt x="1616" y="2565"/>
                    <a:pt x="1665" y="2547"/>
                    <a:pt x="1703" y="2509"/>
                  </a:cubicBezTo>
                  <a:lnTo>
                    <a:pt x="2427" y="1886"/>
                  </a:lnTo>
                  <a:cubicBezTo>
                    <a:pt x="2512" y="1817"/>
                    <a:pt x="2512" y="1684"/>
                    <a:pt x="2447" y="1599"/>
                  </a:cubicBezTo>
                  <a:lnTo>
                    <a:pt x="1517" y="536"/>
                  </a:lnTo>
                  <a:lnTo>
                    <a:pt x="1299" y="285"/>
                  </a:lnTo>
                  <a:lnTo>
                    <a:pt x="1113" y="67"/>
                  </a:lnTo>
                  <a:cubicBezTo>
                    <a:pt x="1070" y="22"/>
                    <a:pt x="1016" y="1"/>
                    <a:pt x="960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6337074" y="3789152"/>
              <a:ext cx="79678" cy="82340"/>
            </a:xfrm>
            <a:custGeom>
              <a:avLst/>
              <a:gdLst/>
              <a:ahLst/>
              <a:cxnLst/>
              <a:rect l="l" t="t" r="r" b="b"/>
              <a:pathLst>
                <a:path w="2544" h="2629" extrusionOk="0">
                  <a:moveTo>
                    <a:pt x="979" y="65"/>
                  </a:moveTo>
                  <a:cubicBezTo>
                    <a:pt x="1028" y="65"/>
                    <a:pt x="1064" y="86"/>
                    <a:pt x="1096" y="134"/>
                  </a:cubicBezTo>
                  <a:lnTo>
                    <a:pt x="2427" y="1650"/>
                  </a:lnTo>
                  <a:cubicBezTo>
                    <a:pt x="2463" y="1683"/>
                    <a:pt x="2479" y="1735"/>
                    <a:pt x="2479" y="1784"/>
                  </a:cubicBezTo>
                  <a:cubicBezTo>
                    <a:pt x="2479" y="1820"/>
                    <a:pt x="2443" y="1868"/>
                    <a:pt x="2410" y="1905"/>
                  </a:cubicBezTo>
                  <a:lnTo>
                    <a:pt x="1703" y="2527"/>
                  </a:lnTo>
                  <a:cubicBezTo>
                    <a:pt x="1671" y="2550"/>
                    <a:pt x="1629" y="2562"/>
                    <a:pt x="1586" y="2562"/>
                  </a:cubicBezTo>
                  <a:cubicBezTo>
                    <a:pt x="1537" y="2562"/>
                    <a:pt x="1487" y="2546"/>
                    <a:pt x="1452" y="2511"/>
                  </a:cubicBezTo>
                  <a:lnTo>
                    <a:pt x="118" y="975"/>
                  </a:lnTo>
                  <a:cubicBezTo>
                    <a:pt x="86" y="943"/>
                    <a:pt x="86" y="910"/>
                    <a:pt x="86" y="858"/>
                  </a:cubicBezTo>
                  <a:cubicBezTo>
                    <a:pt x="86" y="809"/>
                    <a:pt x="102" y="773"/>
                    <a:pt x="138" y="740"/>
                  </a:cubicBezTo>
                  <a:lnTo>
                    <a:pt x="862" y="118"/>
                  </a:lnTo>
                  <a:cubicBezTo>
                    <a:pt x="894" y="86"/>
                    <a:pt x="927" y="65"/>
                    <a:pt x="979" y="65"/>
                  </a:cubicBezTo>
                  <a:close/>
                  <a:moveTo>
                    <a:pt x="979" y="1"/>
                  </a:moveTo>
                  <a:cubicBezTo>
                    <a:pt x="910" y="1"/>
                    <a:pt x="862" y="17"/>
                    <a:pt x="809" y="65"/>
                  </a:cubicBezTo>
                  <a:lnTo>
                    <a:pt x="102" y="692"/>
                  </a:lnTo>
                  <a:cubicBezTo>
                    <a:pt x="53" y="724"/>
                    <a:pt x="17" y="793"/>
                    <a:pt x="17" y="858"/>
                  </a:cubicBezTo>
                  <a:cubicBezTo>
                    <a:pt x="1" y="910"/>
                    <a:pt x="37" y="975"/>
                    <a:pt x="69" y="1028"/>
                  </a:cubicBezTo>
                  <a:lnTo>
                    <a:pt x="1400" y="2560"/>
                  </a:lnTo>
                  <a:cubicBezTo>
                    <a:pt x="1452" y="2612"/>
                    <a:pt x="1517" y="2629"/>
                    <a:pt x="1586" y="2629"/>
                  </a:cubicBezTo>
                  <a:cubicBezTo>
                    <a:pt x="1634" y="2629"/>
                    <a:pt x="1703" y="2612"/>
                    <a:pt x="1735" y="2576"/>
                  </a:cubicBezTo>
                  <a:lnTo>
                    <a:pt x="2463" y="1953"/>
                  </a:lnTo>
                  <a:cubicBezTo>
                    <a:pt x="2511" y="1905"/>
                    <a:pt x="2528" y="1852"/>
                    <a:pt x="2544" y="1784"/>
                  </a:cubicBezTo>
                  <a:cubicBezTo>
                    <a:pt x="2544" y="1719"/>
                    <a:pt x="2528" y="1666"/>
                    <a:pt x="2479" y="1618"/>
                  </a:cubicBezTo>
                  <a:lnTo>
                    <a:pt x="1149" y="86"/>
                  </a:lnTo>
                  <a:cubicBezTo>
                    <a:pt x="1113" y="33"/>
                    <a:pt x="1048" y="1"/>
                    <a:pt x="9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6227419" y="3663743"/>
              <a:ext cx="44850" cy="40841"/>
            </a:xfrm>
            <a:custGeom>
              <a:avLst/>
              <a:gdLst/>
              <a:ahLst/>
              <a:cxnLst/>
              <a:rect l="l" t="t" r="r" b="b"/>
              <a:pathLst>
                <a:path w="1432" h="1304" extrusionOk="0">
                  <a:moveTo>
                    <a:pt x="903" y="0"/>
                  </a:moveTo>
                  <a:cubicBezTo>
                    <a:pt x="831" y="0"/>
                    <a:pt x="761" y="26"/>
                    <a:pt x="708" y="79"/>
                  </a:cubicBezTo>
                  <a:lnTo>
                    <a:pt x="134" y="568"/>
                  </a:lnTo>
                  <a:cubicBezTo>
                    <a:pt x="17" y="685"/>
                    <a:pt x="1" y="871"/>
                    <a:pt x="118" y="1005"/>
                  </a:cubicBezTo>
                  <a:lnTo>
                    <a:pt x="284" y="1207"/>
                  </a:lnTo>
                  <a:cubicBezTo>
                    <a:pt x="348" y="1270"/>
                    <a:pt x="430" y="1303"/>
                    <a:pt x="514" y="1303"/>
                  </a:cubicBezTo>
                  <a:cubicBezTo>
                    <a:pt x="587" y="1303"/>
                    <a:pt x="660" y="1278"/>
                    <a:pt x="724" y="1223"/>
                  </a:cubicBezTo>
                  <a:lnTo>
                    <a:pt x="1278" y="754"/>
                  </a:lnTo>
                  <a:cubicBezTo>
                    <a:pt x="1416" y="633"/>
                    <a:pt x="1432" y="431"/>
                    <a:pt x="1315" y="297"/>
                  </a:cubicBezTo>
                  <a:lnTo>
                    <a:pt x="1145" y="111"/>
                  </a:lnTo>
                  <a:cubicBezTo>
                    <a:pt x="1080" y="38"/>
                    <a:pt x="991" y="0"/>
                    <a:pt x="903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6227419" y="3662521"/>
              <a:ext cx="44850" cy="43222"/>
            </a:xfrm>
            <a:custGeom>
              <a:avLst/>
              <a:gdLst/>
              <a:ahLst/>
              <a:cxnLst/>
              <a:rect l="l" t="t" r="r" b="b"/>
              <a:pathLst>
                <a:path w="1432" h="1380" extrusionOk="0">
                  <a:moveTo>
                    <a:pt x="910" y="65"/>
                  </a:moveTo>
                  <a:cubicBezTo>
                    <a:pt x="991" y="65"/>
                    <a:pt x="1060" y="118"/>
                    <a:pt x="1112" y="166"/>
                  </a:cubicBezTo>
                  <a:lnTo>
                    <a:pt x="1278" y="369"/>
                  </a:lnTo>
                  <a:cubicBezTo>
                    <a:pt x="1331" y="421"/>
                    <a:pt x="1363" y="490"/>
                    <a:pt x="1347" y="571"/>
                  </a:cubicBezTo>
                  <a:cubicBezTo>
                    <a:pt x="1347" y="639"/>
                    <a:pt x="1315" y="708"/>
                    <a:pt x="1262" y="757"/>
                  </a:cubicBezTo>
                  <a:lnTo>
                    <a:pt x="708" y="1246"/>
                  </a:lnTo>
                  <a:cubicBezTo>
                    <a:pt x="656" y="1298"/>
                    <a:pt x="587" y="1315"/>
                    <a:pt x="522" y="1315"/>
                  </a:cubicBezTo>
                  <a:cubicBezTo>
                    <a:pt x="437" y="1315"/>
                    <a:pt x="352" y="1278"/>
                    <a:pt x="304" y="1214"/>
                  </a:cubicBezTo>
                  <a:lnTo>
                    <a:pt x="134" y="1028"/>
                  </a:lnTo>
                  <a:cubicBezTo>
                    <a:pt x="81" y="959"/>
                    <a:pt x="65" y="894"/>
                    <a:pt x="65" y="825"/>
                  </a:cubicBezTo>
                  <a:cubicBezTo>
                    <a:pt x="65" y="741"/>
                    <a:pt x="102" y="672"/>
                    <a:pt x="166" y="623"/>
                  </a:cubicBezTo>
                  <a:lnTo>
                    <a:pt x="724" y="150"/>
                  </a:lnTo>
                  <a:cubicBezTo>
                    <a:pt x="773" y="102"/>
                    <a:pt x="841" y="65"/>
                    <a:pt x="910" y="65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2" y="102"/>
                  </a:cubicBezTo>
                  <a:lnTo>
                    <a:pt x="118" y="571"/>
                  </a:lnTo>
                  <a:cubicBezTo>
                    <a:pt x="49" y="639"/>
                    <a:pt x="17" y="724"/>
                    <a:pt x="1" y="809"/>
                  </a:cubicBezTo>
                  <a:cubicBezTo>
                    <a:pt x="1" y="910"/>
                    <a:pt x="33" y="995"/>
                    <a:pt x="81" y="1060"/>
                  </a:cubicBezTo>
                  <a:lnTo>
                    <a:pt x="251" y="1262"/>
                  </a:lnTo>
                  <a:cubicBezTo>
                    <a:pt x="320" y="1331"/>
                    <a:pt x="421" y="1379"/>
                    <a:pt x="522" y="1379"/>
                  </a:cubicBezTo>
                  <a:cubicBezTo>
                    <a:pt x="607" y="1379"/>
                    <a:pt x="688" y="1347"/>
                    <a:pt x="740" y="1298"/>
                  </a:cubicBezTo>
                  <a:lnTo>
                    <a:pt x="1294" y="809"/>
                  </a:lnTo>
                  <a:cubicBezTo>
                    <a:pt x="1379" y="741"/>
                    <a:pt x="1416" y="656"/>
                    <a:pt x="1416" y="571"/>
                  </a:cubicBezTo>
                  <a:cubicBezTo>
                    <a:pt x="1432" y="490"/>
                    <a:pt x="1395" y="389"/>
                    <a:pt x="1331" y="320"/>
                  </a:cubicBezTo>
                  <a:lnTo>
                    <a:pt x="1161" y="118"/>
                  </a:lnTo>
                  <a:cubicBezTo>
                    <a:pt x="1092" y="49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6236282" y="3682034"/>
              <a:ext cx="15848" cy="16036"/>
            </a:xfrm>
            <a:custGeom>
              <a:avLst/>
              <a:gdLst/>
              <a:ahLst/>
              <a:cxnLst/>
              <a:rect l="l" t="t" r="r" b="b"/>
              <a:pathLst>
                <a:path w="506" h="512" extrusionOk="0">
                  <a:moveTo>
                    <a:pt x="255" y="69"/>
                  </a:moveTo>
                  <a:cubicBezTo>
                    <a:pt x="304" y="85"/>
                    <a:pt x="340" y="101"/>
                    <a:pt x="389" y="150"/>
                  </a:cubicBezTo>
                  <a:cubicBezTo>
                    <a:pt x="425" y="202"/>
                    <a:pt x="441" y="251"/>
                    <a:pt x="441" y="287"/>
                  </a:cubicBezTo>
                  <a:cubicBezTo>
                    <a:pt x="457" y="336"/>
                    <a:pt x="425" y="372"/>
                    <a:pt x="389" y="405"/>
                  </a:cubicBezTo>
                  <a:cubicBezTo>
                    <a:pt x="365" y="428"/>
                    <a:pt x="341" y="443"/>
                    <a:pt x="310" y="443"/>
                  </a:cubicBezTo>
                  <a:cubicBezTo>
                    <a:pt x="298" y="443"/>
                    <a:pt x="286" y="441"/>
                    <a:pt x="271" y="437"/>
                  </a:cubicBezTo>
                  <a:cubicBezTo>
                    <a:pt x="223" y="437"/>
                    <a:pt x="187" y="405"/>
                    <a:pt x="138" y="372"/>
                  </a:cubicBezTo>
                  <a:cubicBezTo>
                    <a:pt x="102" y="320"/>
                    <a:pt x="85" y="271"/>
                    <a:pt x="85" y="219"/>
                  </a:cubicBezTo>
                  <a:cubicBezTo>
                    <a:pt x="69" y="186"/>
                    <a:pt x="85" y="134"/>
                    <a:pt x="138" y="101"/>
                  </a:cubicBezTo>
                  <a:cubicBezTo>
                    <a:pt x="170" y="69"/>
                    <a:pt x="203" y="69"/>
                    <a:pt x="255" y="69"/>
                  </a:cubicBezTo>
                  <a:close/>
                  <a:moveTo>
                    <a:pt x="271" y="0"/>
                  </a:moveTo>
                  <a:cubicBezTo>
                    <a:pt x="203" y="0"/>
                    <a:pt x="154" y="16"/>
                    <a:pt x="102" y="69"/>
                  </a:cubicBezTo>
                  <a:cubicBezTo>
                    <a:pt x="37" y="118"/>
                    <a:pt x="21" y="170"/>
                    <a:pt x="21" y="235"/>
                  </a:cubicBezTo>
                  <a:cubicBezTo>
                    <a:pt x="1" y="287"/>
                    <a:pt x="37" y="352"/>
                    <a:pt x="85" y="405"/>
                  </a:cubicBezTo>
                  <a:cubicBezTo>
                    <a:pt x="138" y="473"/>
                    <a:pt x="187" y="506"/>
                    <a:pt x="255" y="506"/>
                  </a:cubicBezTo>
                  <a:cubicBezTo>
                    <a:pt x="272" y="510"/>
                    <a:pt x="288" y="512"/>
                    <a:pt x="303" y="512"/>
                  </a:cubicBezTo>
                  <a:cubicBezTo>
                    <a:pt x="348" y="512"/>
                    <a:pt x="385" y="493"/>
                    <a:pt x="425" y="453"/>
                  </a:cubicBezTo>
                  <a:cubicBezTo>
                    <a:pt x="490" y="405"/>
                    <a:pt x="506" y="352"/>
                    <a:pt x="506" y="287"/>
                  </a:cubicBezTo>
                  <a:cubicBezTo>
                    <a:pt x="506" y="219"/>
                    <a:pt x="490" y="170"/>
                    <a:pt x="441" y="101"/>
                  </a:cubicBezTo>
                  <a:cubicBezTo>
                    <a:pt x="389" y="49"/>
                    <a:pt x="340" y="16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6247934" y="3669349"/>
              <a:ext cx="18510" cy="19544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288" y="1"/>
                  </a:moveTo>
                  <a:cubicBezTo>
                    <a:pt x="271" y="1"/>
                    <a:pt x="271" y="1"/>
                    <a:pt x="271" y="17"/>
                  </a:cubicBezTo>
                  <a:cubicBezTo>
                    <a:pt x="255" y="17"/>
                    <a:pt x="255" y="17"/>
                    <a:pt x="255" y="33"/>
                  </a:cubicBezTo>
                  <a:lnTo>
                    <a:pt x="255" y="50"/>
                  </a:lnTo>
                  <a:lnTo>
                    <a:pt x="490" y="337"/>
                  </a:lnTo>
                  <a:lnTo>
                    <a:pt x="490" y="337"/>
                  </a:lnTo>
                  <a:lnTo>
                    <a:pt x="69" y="219"/>
                  </a:lnTo>
                  <a:lnTo>
                    <a:pt x="33" y="219"/>
                  </a:lnTo>
                  <a:cubicBezTo>
                    <a:pt x="17" y="219"/>
                    <a:pt x="17" y="219"/>
                    <a:pt x="17" y="235"/>
                  </a:cubicBezTo>
                  <a:cubicBezTo>
                    <a:pt x="1" y="235"/>
                    <a:pt x="1" y="252"/>
                    <a:pt x="1" y="252"/>
                  </a:cubicBezTo>
                  <a:cubicBezTo>
                    <a:pt x="1" y="272"/>
                    <a:pt x="1" y="288"/>
                    <a:pt x="17" y="288"/>
                  </a:cubicBezTo>
                  <a:lnTo>
                    <a:pt x="288" y="607"/>
                  </a:lnTo>
                  <a:lnTo>
                    <a:pt x="304" y="624"/>
                  </a:lnTo>
                  <a:cubicBezTo>
                    <a:pt x="320" y="624"/>
                    <a:pt x="320" y="607"/>
                    <a:pt x="336" y="607"/>
                  </a:cubicBezTo>
                  <a:lnTo>
                    <a:pt x="336" y="591"/>
                  </a:lnTo>
                  <a:lnTo>
                    <a:pt x="336" y="555"/>
                  </a:lnTo>
                  <a:lnTo>
                    <a:pt x="102" y="288"/>
                  </a:lnTo>
                  <a:lnTo>
                    <a:pt x="102" y="288"/>
                  </a:lnTo>
                  <a:lnTo>
                    <a:pt x="538" y="405"/>
                  </a:lnTo>
                  <a:lnTo>
                    <a:pt x="558" y="405"/>
                  </a:lnTo>
                  <a:cubicBezTo>
                    <a:pt x="575" y="405"/>
                    <a:pt x="575" y="405"/>
                    <a:pt x="575" y="389"/>
                  </a:cubicBezTo>
                  <a:cubicBezTo>
                    <a:pt x="591" y="389"/>
                    <a:pt x="591" y="373"/>
                    <a:pt x="591" y="353"/>
                  </a:cubicBezTo>
                  <a:cubicBezTo>
                    <a:pt x="591" y="353"/>
                    <a:pt x="591" y="337"/>
                    <a:pt x="575" y="337"/>
                  </a:cubicBezTo>
                  <a:lnTo>
                    <a:pt x="304" y="17"/>
                  </a:lnTo>
                  <a:cubicBezTo>
                    <a:pt x="304" y="1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6110278" y="3842461"/>
              <a:ext cx="21579" cy="21047"/>
            </a:xfrm>
            <a:custGeom>
              <a:avLst/>
              <a:gdLst/>
              <a:ahLst/>
              <a:cxnLst/>
              <a:rect l="l" t="t" r="r" b="b"/>
              <a:pathLst>
                <a:path w="689" h="672" extrusionOk="0">
                  <a:moveTo>
                    <a:pt x="385" y="1"/>
                  </a:moveTo>
                  <a:cubicBezTo>
                    <a:pt x="369" y="1"/>
                    <a:pt x="353" y="1"/>
                    <a:pt x="353" y="17"/>
                  </a:cubicBezTo>
                  <a:cubicBezTo>
                    <a:pt x="336" y="17"/>
                    <a:pt x="336" y="33"/>
                    <a:pt x="336" y="33"/>
                  </a:cubicBezTo>
                  <a:cubicBezTo>
                    <a:pt x="320" y="49"/>
                    <a:pt x="320" y="65"/>
                    <a:pt x="336" y="82"/>
                  </a:cubicBezTo>
                  <a:lnTo>
                    <a:pt x="437" y="437"/>
                  </a:lnTo>
                  <a:lnTo>
                    <a:pt x="102" y="284"/>
                  </a:lnTo>
                  <a:cubicBezTo>
                    <a:pt x="82" y="268"/>
                    <a:pt x="65" y="268"/>
                    <a:pt x="49" y="268"/>
                  </a:cubicBezTo>
                  <a:cubicBezTo>
                    <a:pt x="49" y="284"/>
                    <a:pt x="33" y="284"/>
                    <a:pt x="17" y="284"/>
                  </a:cubicBezTo>
                  <a:cubicBezTo>
                    <a:pt x="17" y="304"/>
                    <a:pt x="1" y="304"/>
                    <a:pt x="1" y="320"/>
                  </a:cubicBezTo>
                  <a:cubicBezTo>
                    <a:pt x="1" y="336"/>
                    <a:pt x="1" y="352"/>
                    <a:pt x="17" y="352"/>
                  </a:cubicBezTo>
                  <a:lnTo>
                    <a:pt x="284" y="672"/>
                  </a:lnTo>
                  <a:lnTo>
                    <a:pt x="320" y="672"/>
                  </a:lnTo>
                  <a:cubicBezTo>
                    <a:pt x="336" y="656"/>
                    <a:pt x="336" y="656"/>
                    <a:pt x="336" y="640"/>
                  </a:cubicBezTo>
                  <a:lnTo>
                    <a:pt x="336" y="623"/>
                  </a:lnTo>
                  <a:lnTo>
                    <a:pt x="82" y="336"/>
                  </a:lnTo>
                  <a:lnTo>
                    <a:pt x="437" y="506"/>
                  </a:lnTo>
                  <a:cubicBezTo>
                    <a:pt x="454" y="522"/>
                    <a:pt x="470" y="522"/>
                    <a:pt x="470" y="522"/>
                  </a:cubicBezTo>
                  <a:cubicBezTo>
                    <a:pt x="486" y="522"/>
                    <a:pt x="486" y="506"/>
                    <a:pt x="486" y="506"/>
                  </a:cubicBezTo>
                  <a:cubicBezTo>
                    <a:pt x="506" y="506"/>
                    <a:pt x="506" y="486"/>
                    <a:pt x="506" y="486"/>
                  </a:cubicBezTo>
                  <a:lnTo>
                    <a:pt x="506" y="454"/>
                  </a:lnTo>
                  <a:lnTo>
                    <a:pt x="385" y="82"/>
                  </a:lnTo>
                  <a:lnTo>
                    <a:pt x="385" y="82"/>
                  </a:lnTo>
                  <a:lnTo>
                    <a:pt x="640" y="352"/>
                  </a:lnTo>
                  <a:cubicBezTo>
                    <a:pt x="640" y="369"/>
                    <a:pt x="656" y="369"/>
                    <a:pt x="656" y="369"/>
                  </a:cubicBezTo>
                  <a:cubicBezTo>
                    <a:pt x="672" y="369"/>
                    <a:pt x="672" y="369"/>
                    <a:pt x="672" y="352"/>
                  </a:cubicBezTo>
                  <a:cubicBezTo>
                    <a:pt x="688" y="352"/>
                    <a:pt x="688" y="352"/>
                    <a:pt x="688" y="336"/>
                  </a:cubicBezTo>
                  <a:lnTo>
                    <a:pt x="688" y="320"/>
                  </a:lnTo>
                  <a:lnTo>
                    <a:pt x="421" y="17"/>
                  </a:lnTo>
                  <a:cubicBezTo>
                    <a:pt x="405" y="1"/>
                    <a:pt x="405" y="1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6127630" y="3832344"/>
              <a:ext cx="15347" cy="15848"/>
            </a:xfrm>
            <a:custGeom>
              <a:avLst/>
              <a:gdLst/>
              <a:ahLst/>
              <a:cxnLst/>
              <a:rect l="l" t="t" r="r" b="b"/>
              <a:pathLst>
                <a:path w="490" h="506" extrusionOk="0">
                  <a:moveTo>
                    <a:pt x="187" y="0"/>
                  </a:moveTo>
                  <a:cubicBezTo>
                    <a:pt x="154" y="20"/>
                    <a:pt x="118" y="37"/>
                    <a:pt x="86" y="53"/>
                  </a:cubicBezTo>
                  <a:cubicBezTo>
                    <a:pt x="53" y="85"/>
                    <a:pt x="33" y="101"/>
                    <a:pt x="17" y="138"/>
                  </a:cubicBezTo>
                  <a:cubicBezTo>
                    <a:pt x="1" y="170"/>
                    <a:pt x="1" y="202"/>
                    <a:pt x="1" y="239"/>
                  </a:cubicBezTo>
                  <a:cubicBezTo>
                    <a:pt x="1" y="255"/>
                    <a:pt x="1" y="287"/>
                    <a:pt x="17" y="324"/>
                  </a:cubicBezTo>
                  <a:cubicBezTo>
                    <a:pt x="33" y="356"/>
                    <a:pt x="53" y="372"/>
                    <a:pt x="69" y="405"/>
                  </a:cubicBezTo>
                  <a:cubicBezTo>
                    <a:pt x="102" y="441"/>
                    <a:pt x="134" y="473"/>
                    <a:pt x="170" y="489"/>
                  </a:cubicBezTo>
                  <a:cubicBezTo>
                    <a:pt x="219" y="506"/>
                    <a:pt x="255" y="506"/>
                    <a:pt x="288" y="506"/>
                  </a:cubicBezTo>
                  <a:cubicBezTo>
                    <a:pt x="336" y="489"/>
                    <a:pt x="373" y="473"/>
                    <a:pt x="405" y="441"/>
                  </a:cubicBezTo>
                  <a:cubicBezTo>
                    <a:pt x="458" y="405"/>
                    <a:pt x="474" y="372"/>
                    <a:pt x="490" y="324"/>
                  </a:cubicBezTo>
                  <a:lnTo>
                    <a:pt x="490" y="304"/>
                  </a:lnTo>
                  <a:cubicBezTo>
                    <a:pt x="474" y="287"/>
                    <a:pt x="474" y="287"/>
                    <a:pt x="458" y="287"/>
                  </a:cubicBezTo>
                  <a:lnTo>
                    <a:pt x="437" y="287"/>
                  </a:lnTo>
                  <a:lnTo>
                    <a:pt x="437" y="304"/>
                  </a:lnTo>
                  <a:cubicBezTo>
                    <a:pt x="437" y="324"/>
                    <a:pt x="421" y="340"/>
                    <a:pt x="421" y="356"/>
                  </a:cubicBezTo>
                  <a:lnTo>
                    <a:pt x="373" y="405"/>
                  </a:lnTo>
                  <a:cubicBezTo>
                    <a:pt x="356" y="405"/>
                    <a:pt x="336" y="425"/>
                    <a:pt x="320" y="441"/>
                  </a:cubicBezTo>
                  <a:lnTo>
                    <a:pt x="272" y="441"/>
                  </a:lnTo>
                  <a:cubicBezTo>
                    <a:pt x="255" y="441"/>
                    <a:pt x="235" y="441"/>
                    <a:pt x="219" y="425"/>
                  </a:cubicBezTo>
                  <a:cubicBezTo>
                    <a:pt x="203" y="425"/>
                    <a:pt x="187" y="405"/>
                    <a:pt x="170" y="405"/>
                  </a:cubicBezTo>
                  <a:cubicBezTo>
                    <a:pt x="154" y="388"/>
                    <a:pt x="134" y="372"/>
                    <a:pt x="118" y="356"/>
                  </a:cubicBezTo>
                  <a:cubicBezTo>
                    <a:pt x="118" y="340"/>
                    <a:pt x="102" y="324"/>
                    <a:pt x="86" y="304"/>
                  </a:cubicBezTo>
                  <a:cubicBezTo>
                    <a:pt x="86" y="287"/>
                    <a:pt x="69" y="271"/>
                    <a:pt x="69" y="255"/>
                  </a:cubicBezTo>
                  <a:lnTo>
                    <a:pt x="69" y="202"/>
                  </a:lnTo>
                  <a:cubicBezTo>
                    <a:pt x="69" y="186"/>
                    <a:pt x="69" y="170"/>
                    <a:pt x="86" y="154"/>
                  </a:cubicBezTo>
                  <a:cubicBezTo>
                    <a:pt x="86" y="138"/>
                    <a:pt x="102" y="122"/>
                    <a:pt x="118" y="101"/>
                  </a:cubicBezTo>
                  <a:lnTo>
                    <a:pt x="134" y="85"/>
                  </a:lnTo>
                  <a:cubicBezTo>
                    <a:pt x="154" y="85"/>
                    <a:pt x="154" y="69"/>
                    <a:pt x="154" y="69"/>
                  </a:cubicBezTo>
                  <a:lnTo>
                    <a:pt x="170" y="69"/>
                  </a:lnTo>
                  <a:cubicBezTo>
                    <a:pt x="187" y="69"/>
                    <a:pt x="187" y="53"/>
                    <a:pt x="187" y="53"/>
                  </a:cubicBezTo>
                  <a:lnTo>
                    <a:pt x="219" y="53"/>
                  </a:lnTo>
                  <a:lnTo>
                    <a:pt x="219" y="3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6229454" y="3977455"/>
              <a:ext cx="15848" cy="16380"/>
            </a:xfrm>
            <a:custGeom>
              <a:avLst/>
              <a:gdLst/>
              <a:ahLst/>
              <a:cxnLst/>
              <a:rect l="l" t="t" r="r" b="b"/>
              <a:pathLst>
                <a:path w="506" h="523" extrusionOk="0">
                  <a:moveTo>
                    <a:pt x="69" y="53"/>
                  </a:moveTo>
                  <a:lnTo>
                    <a:pt x="303" y="186"/>
                  </a:lnTo>
                  <a:lnTo>
                    <a:pt x="154" y="320"/>
                  </a:lnTo>
                  <a:lnTo>
                    <a:pt x="69" y="53"/>
                  </a:lnTo>
                  <a:close/>
                  <a:moveTo>
                    <a:pt x="53" y="1"/>
                  </a:moveTo>
                  <a:cubicBezTo>
                    <a:pt x="53" y="1"/>
                    <a:pt x="37" y="1"/>
                    <a:pt x="16" y="17"/>
                  </a:cubicBezTo>
                  <a:lnTo>
                    <a:pt x="0" y="37"/>
                  </a:lnTo>
                  <a:cubicBezTo>
                    <a:pt x="0" y="53"/>
                    <a:pt x="0" y="69"/>
                    <a:pt x="16" y="85"/>
                  </a:cubicBezTo>
                  <a:lnTo>
                    <a:pt x="154" y="506"/>
                  </a:lnTo>
                  <a:lnTo>
                    <a:pt x="170" y="506"/>
                  </a:lnTo>
                  <a:cubicBezTo>
                    <a:pt x="170" y="522"/>
                    <a:pt x="170" y="522"/>
                    <a:pt x="186" y="522"/>
                  </a:cubicBezTo>
                  <a:cubicBezTo>
                    <a:pt x="186" y="522"/>
                    <a:pt x="202" y="522"/>
                    <a:pt x="202" y="506"/>
                  </a:cubicBezTo>
                  <a:cubicBezTo>
                    <a:pt x="219" y="506"/>
                    <a:pt x="219" y="490"/>
                    <a:pt x="219" y="474"/>
                  </a:cubicBezTo>
                  <a:lnTo>
                    <a:pt x="186" y="372"/>
                  </a:lnTo>
                  <a:lnTo>
                    <a:pt x="356" y="203"/>
                  </a:lnTo>
                  <a:lnTo>
                    <a:pt x="457" y="271"/>
                  </a:lnTo>
                  <a:cubicBezTo>
                    <a:pt x="473" y="271"/>
                    <a:pt x="489" y="271"/>
                    <a:pt x="489" y="255"/>
                  </a:cubicBezTo>
                  <a:cubicBezTo>
                    <a:pt x="506" y="255"/>
                    <a:pt x="506" y="255"/>
                    <a:pt x="506" y="239"/>
                  </a:cubicBezTo>
                  <a:lnTo>
                    <a:pt x="506" y="219"/>
                  </a:lnTo>
                  <a:lnTo>
                    <a:pt x="489" y="20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6240072" y="3964801"/>
              <a:ext cx="15222" cy="16067"/>
            </a:xfrm>
            <a:custGeom>
              <a:avLst/>
              <a:gdLst/>
              <a:ahLst/>
              <a:cxnLst/>
              <a:rect l="l" t="t" r="r" b="b"/>
              <a:pathLst>
                <a:path w="486" h="513" extrusionOk="0">
                  <a:moveTo>
                    <a:pt x="183" y="0"/>
                  </a:moveTo>
                  <a:cubicBezTo>
                    <a:pt x="150" y="16"/>
                    <a:pt x="118" y="37"/>
                    <a:pt x="82" y="69"/>
                  </a:cubicBezTo>
                  <a:cubicBezTo>
                    <a:pt x="49" y="85"/>
                    <a:pt x="33" y="117"/>
                    <a:pt x="17" y="154"/>
                  </a:cubicBezTo>
                  <a:cubicBezTo>
                    <a:pt x="1" y="170"/>
                    <a:pt x="1" y="202"/>
                    <a:pt x="1" y="239"/>
                  </a:cubicBezTo>
                  <a:cubicBezTo>
                    <a:pt x="1" y="271"/>
                    <a:pt x="1" y="303"/>
                    <a:pt x="17" y="320"/>
                  </a:cubicBezTo>
                  <a:cubicBezTo>
                    <a:pt x="33" y="356"/>
                    <a:pt x="49" y="388"/>
                    <a:pt x="66" y="421"/>
                  </a:cubicBezTo>
                  <a:cubicBezTo>
                    <a:pt x="102" y="457"/>
                    <a:pt x="134" y="473"/>
                    <a:pt x="167" y="489"/>
                  </a:cubicBezTo>
                  <a:cubicBezTo>
                    <a:pt x="204" y="501"/>
                    <a:pt x="231" y="512"/>
                    <a:pt x="255" y="512"/>
                  </a:cubicBezTo>
                  <a:cubicBezTo>
                    <a:pt x="265" y="512"/>
                    <a:pt x="274" y="510"/>
                    <a:pt x="284" y="506"/>
                  </a:cubicBezTo>
                  <a:cubicBezTo>
                    <a:pt x="336" y="506"/>
                    <a:pt x="369" y="489"/>
                    <a:pt x="405" y="457"/>
                  </a:cubicBezTo>
                  <a:cubicBezTo>
                    <a:pt x="454" y="421"/>
                    <a:pt x="470" y="388"/>
                    <a:pt x="486" y="340"/>
                  </a:cubicBezTo>
                  <a:lnTo>
                    <a:pt x="486" y="303"/>
                  </a:lnTo>
                  <a:cubicBezTo>
                    <a:pt x="470" y="303"/>
                    <a:pt x="470" y="303"/>
                    <a:pt x="470" y="287"/>
                  </a:cubicBezTo>
                  <a:cubicBezTo>
                    <a:pt x="454" y="287"/>
                    <a:pt x="454" y="303"/>
                    <a:pt x="437" y="303"/>
                  </a:cubicBezTo>
                  <a:lnTo>
                    <a:pt x="437" y="320"/>
                  </a:lnTo>
                  <a:cubicBezTo>
                    <a:pt x="437" y="340"/>
                    <a:pt x="421" y="356"/>
                    <a:pt x="421" y="372"/>
                  </a:cubicBezTo>
                  <a:cubicBezTo>
                    <a:pt x="405" y="372"/>
                    <a:pt x="385" y="388"/>
                    <a:pt x="385" y="405"/>
                  </a:cubicBezTo>
                  <a:cubicBezTo>
                    <a:pt x="369" y="421"/>
                    <a:pt x="336" y="441"/>
                    <a:pt x="320" y="441"/>
                  </a:cubicBezTo>
                  <a:cubicBezTo>
                    <a:pt x="309" y="441"/>
                    <a:pt x="297" y="448"/>
                    <a:pt x="285" y="448"/>
                  </a:cubicBezTo>
                  <a:cubicBezTo>
                    <a:pt x="279" y="448"/>
                    <a:pt x="273" y="446"/>
                    <a:pt x="268" y="441"/>
                  </a:cubicBezTo>
                  <a:lnTo>
                    <a:pt x="219" y="441"/>
                  </a:lnTo>
                  <a:cubicBezTo>
                    <a:pt x="203" y="421"/>
                    <a:pt x="183" y="421"/>
                    <a:pt x="167" y="405"/>
                  </a:cubicBezTo>
                  <a:cubicBezTo>
                    <a:pt x="150" y="388"/>
                    <a:pt x="134" y="388"/>
                    <a:pt x="118" y="372"/>
                  </a:cubicBezTo>
                  <a:cubicBezTo>
                    <a:pt x="118" y="356"/>
                    <a:pt x="102" y="340"/>
                    <a:pt x="82" y="320"/>
                  </a:cubicBezTo>
                  <a:cubicBezTo>
                    <a:pt x="82" y="303"/>
                    <a:pt x="66" y="271"/>
                    <a:pt x="66" y="255"/>
                  </a:cubicBezTo>
                  <a:lnTo>
                    <a:pt x="66" y="202"/>
                  </a:lnTo>
                  <a:cubicBezTo>
                    <a:pt x="66" y="186"/>
                    <a:pt x="66" y="170"/>
                    <a:pt x="82" y="154"/>
                  </a:cubicBezTo>
                  <a:cubicBezTo>
                    <a:pt x="82" y="138"/>
                    <a:pt x="102" y="117"/>
                    <a:pt x="118" y="101"/>
                  </a:cubicBezTo>
                  <a:cubicBezTo>
                    <a:pt x="118" y="101"/>
                    <a:pt x="134" y="101"/>
                    <a:pt x="134" y="85"/>
                  </a:cubicBezTo>
                  <a:lnTo>
                    <a:pt x="150" y="85"/>
                  </a:lnTo>
                  <a:lnTo>
                    <a:pt x="167" y="69"/>
                  </a:lnTo>
                  <a:lnTo>
                    <a:pt x="203" y="69"/>
                  </a:lnTo>
                  <a:lnTo>
                    <a:pt x="219" y="53"/>
                  </a:lnTo>
                  <a:cubicBezTo>
                    <a:pt x="219" y="53"/>
                    <a:pt x="235" y="53"/>
                    <a:pt x="235" y="37"/>
                  </a:cubicBezTo>
                  <a:lnTo>
                    <a:pt x="219" y="16"/>
                  </a:lnTo>
                  <a:cubicBezTo>
                    <a:pt x="219" y="0"/>
                    <a:pt x="20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6204617" y="3937426"/>
              <a:ext cx="15347" cy="15879"/>
            </a:xfrm>
            <a:custGeom>
              <a:avLst/>
              <a:gdLst/>
              <a:ahLst/>
              <a:cxnLst/>
              <a:rect l="l" t="t" r="r" b="b"/>
              <a:pathLst>
                <a:path w="490" h="507" extrusionOk="0">
                  <a:moveTo>
                    <a:pt x="187" y="1"/>
                  </a:moveTo>
                  <a:cubicBezTo>
                    <a:pt x="154" y="17"/>
                    <a:pt x="102" y="33"/>
                    <a:pt x="70" y="49"/>
                  </a:cubicBezTo>
                  <a:cubicBezTo>
                    <a:pt x="53" y="82"/>
                    <a:pt x="37" y="102"/>
                    <a:pt x="21" y="134"/>
                  </a:cubicBezTo>
                  <a:cubicBezTo>
                    <a:pt x="1" y="167"/>
                    <a:pt x="1" y="203"/>
                    <a:pt x="1" y="235"/>
                  </a:cubicBezTo>
                  <a:cubicBezTo>
                    <a:pt x="1" y="252"/>
                    <a:pt x="1" y="284"/>
                    <a:pt x="21" y="320"/>
                  </a:cubicBezTo>
                  <a:cubicBezTo>
                    <a:pt x="21" y="353"/>
                    <a:pt x="53" y="369"/>
                    <a:pt x="70" y="405"/>
                  </a:cubicBezTo>
                  <a:cubicBezTo>
                    <a:pt x="102" y="438"/>
                    <a:pt x="138" y="470"/>
                    <a:pt x="171" y="486"/>
                  </a:cubicBezTo>
                  <a:cubicBezTo>
                    <a:pt x="203" y="506"/>
                    <a:pt x="256" y="506"/>
                    <a:pt x="288" y="506"/>
                  </a:cubicBezTo>
                  <a:cubicBezTo>
                    <a:pt x="340" y="486"/>
                    <a:pt x="373" y="470"/>
                    <a:pt x="405" y="438"/>
                  </a:cubicBezTo>
                  <a:cubicBezTo>
                    <a:pt x="441" y="405"/>
                    <a:pt x="474" y="369"/>
                    <a:pt x="490" y="320"/>
                  </a:cubicBezTo>
                  <a:cubicBezTo>
                    <a:pt x="490" y="320"/>
                    <a:pt x="490" y="304"/>
                    <a:pt x="474" y="304"/>
                  </a:cubicBezTo>
                  <a:cubicBezTo>
                    <a:pt x="474" y="284"/>
                    <a:pt x="474" y="284"/>
                    <a:pt x="458" y="284"/>
                  </a:cubicBezTo>
                  <a:lnTo>
                    <a:pt x="441" y="284"/>
                  </a:lnTo>
                  <a:lnTo>
                    <a:pt x="441" y="304"/>
                  </a:lnTo>
                  <a:cubicBezTo>
                    <a:pt x="425" y="320"/>
                    <a:pt x="425" y="337"/>
                    <a:pt x="405" y="353"/>
                  </a:cubicBezTo>
                  <a:cubicBezTo>
                    <a:pt x="405" y="369"/>
                    <a:pt x="389" y="385"/>
                    <a:pt x="373" y="405"/>
                  </a:cubicBezTo>
                  <a:cubicBezTo>
                    <a:pt x="357" y="405"/>
                    <a:pt x="340" y="421"/>
                    <a:pt x="324" y="421"/>
                  </a:cubicBezTo>
                  <a:cubicBezTo>
                    <a:pt x="304" y="438"/>
                    <a:pt x="288" y="438"/>
                    <a:pt x="272" y="438"/>
                  </a:cubicBezTo>
                  <a:cubicBezTo>
                    <a:pt x="256" y="438"/>
                    <a:pt x="239" y="438"/>
                    <a:pt x="223" y="421"/>
                  </a:cubicBezTo>
                  <a:cubicBezTo>
                    <a:pt x="203" y="421"/>
                    <a:pt x="187" y="405"/>
                    <a:pt x="171" y="405"/>
                  </a:cubicBezTo>
                  <a:lnTo>
                    <a:pt x="122" y="353"/>
                  </a:lnTo>
                  <a:cubicBezTo>
                    <a:pt x="102" y="337"/>
                    <a:pt x="102" y="320"/>
                    <a:pt x="86" y="304"/>
                  </a:cubicBezTo>
                  <a:cubicBezTo>
                    <a:pt x="70" y="284"/>
                    <a:pt x="70" y="268"/>
                    <a:pt x="70" y="252"/>
                  </a:cubicBezTo>
                  <a:cubicBezTo>
                    <a:pt x="53" y="235"/>
                    <a:pt x="53" y="219"/>
                    <a:pt x="53" y="203"/>
                  </a:cubicBezTo>
                  <a:cubicBezTo>
                    <a:pt x="70" y="183"/>
                    <a:pt x="70" y="167"/>
                    <a:pt x="70" y="151"/>
                  </a:cubicBezTo>
                  <a:lnTo>
                    <a:pt x="122" y="102"/>
                  </a:lnTo>
                  <a:cubicBezTo>
                    <a:pt x="122" y="82"/>
                    <a:pt x="138" y="82"/>
                    <a:pt x="138" y="82"/>
                  </a:cubicBezTo>
                  <a:lnTo>
                    <a:pt x="154" y="66"/>
                  </a:lnTo>
                  <a:lnTo>
                    <a:pt x="171" y="66"/>
                  </a:lnTo>
                  <a:lnTo>
                    <a:pt x="187" y="49"/>
                  </a:lnTo>
                  <a:lnTo>
                    <a:pt x="223" y="49"/>
                  </a:lnTo>
                  <a:lnTo>
                    <a:pt x="223" y="33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6143979" y="3871965"/>
              <a:ext cx="20671" cy="18510"/>
            </a:xfrm>
            <a:custGeom>
              <a:avLst/>
              <a:gdLst/>
              <a:ahLst/>
              <a:cxnLst/>
              <a:rect l="l" t="t" r="r" b="b"/>
              <a:pathLst>
                <a:path w="660" h="591" extrusionOk="0">
                  <a:moveTo>
                    <a:pt x="522" y="187"/>
                  </a:moveTo>
                  <a:cubicBezTo>
                    <a:pt x="522" y="187"/>
                    <a:pt x="542" y="187"/>
                    <a:pt x="558" y="203"/>
                  </a:cubicBezTo>
                  <a:lnTo>
                    <a:pt x="574" y="219"/>
                  </a:lnTo>
                  <a:cubicBezTo>
                    <a:pt x="590" y="235"/>
                    <a:pt x="590" y="251"/>
                    <a:pt x="607" y="272"/>
                  </a:cubicBezTo>
                  <a:lnTo>
                    <a:pt x="607" y="304"/>
                  </a:lnTo>
                  <a:cubicBezTo>
                    <a:pt x="607" y="320"/>
                    <a:pt x="607" y="320"/>
                    <a:pt x="590" y="336"/>
                  </a:cubicBezTo>
                  <a:cubicBezTo>
                    <a:pt x="574" y="352"/>
                    <a:pt x="558" y="352"/>
                    <a:pt x="558" y="352"/>
                  </a:cubicBezTo>
                  <a:cubicBezTo>
                    <a:pt x="542" y="352"/>
                    <a:pt x="522" y="352"/>
                    <a:pt x="506" y="336"/>
                  </a:cubicBezTo>
                  <a:lnTo>
                    <a:pt x="473" y="304"/>
                  </a:lnTo>
                  <a:cubicBezTo>
                    <a:pt x="473" y="304"/>
                    <a:pt x="457" y="288"/>
                    <a:pt x="457" y="272"/>
                  </a:cubicBezTo>
                  <a:cubicBezTo>
                    <a:pt x="441" y="251"/>
                    <a:pt x="441" y="235"/>
                    <a:pt x="441" y="235"/>
                  </a:cubicBezTo>
                  <a:cubicBezTo>
                    <a:pt x="441" y="219"/>
                    <a:pt x="457" y="203"/>
                    <a:pt x="457" y="203"/>
                  </a:cubicBezTo>
                  <a:cubicBezTo>
                    <a:pt x="473" y="187"/>
                    <a:pt x="473" y="187"/>
                    <a:pt x="489" y="187"/>
                  </a:cubicBezTo>
                  <a:close/>
                  <a:moveTo>
                    <a:pt x="101" y="219"/>
                  </a:moveTo>
                  <a:cubicBezTo>
                    <a:pt x="117" y="219"/>
                    <a:pt x="117" y="235"/>
                    <a:pt x="138" y="235"/>
                  </a:cubicBezTo>
                  <a:cubicBezTo>
                    <a:pt x="154" y="251"/>
                    <a:pt x="170" y="251"/>
                    <a:pt x="170" y="272"/>
                  </a:cubicBezTo>
                  <a:cubicBezTo>
                    <a:pt x="186" y="288"/>
                    <a:pt x="186" y="304"/>
                    <a:pt x="202" y="304"/>
                  </a:cubicBezTo>
                  <a:lnTo>
                    <a:pt x="202" y="352"/>
                  </a:lnTo>
                  <a:cubicBezTo>
                    <a:pt x="202" y="373"/>
                    <a:pt x="202" y="373"/>
                    <a:pt x="186" y="389"/>
                  </a:cubicBezTo>
                  <a:cubicBezTo>
                    <a:pt x="170" y="389"/>
                    <a:pt x="170" y="405"/>
                    <a:pt x="154" y="405"/>
                  </a:cubicBezTo>
                  <a:cubicBezTo>
                    <a:pt x="138" y="405"/>
                    <a:pt x="117" y="389"/>
                    <a:pt x="101" y="389"/>
                  </a:cubicBezTo>
                  <a:lnTo>
                    <a:pt x="69" y="352"/>
                  </a:lnTo>
                  <a:cubicBezTo>
                    <a:pt x="69" y="336"/>
                    <a:pt x="53" y="336"/>
                    <a:pt x="53" y="320"/>
                  </a:cubicBezTo>
                  <a:cubicBezTo>
                    <a:pt x="37" y="304"/>
                    <a:pt x="37" y="288"/>
                    <a:pt x="37" y="272"/>
                  </a:cubicBezTo>
                  <a:lnTo>
                    <a:pt x="69" y="235"/>
                  </a:lnTo>
                  <a:cubicBezTo>
                    <a:pt x="69" y="235"/>
                    <a:pt x="85" y="219"/>
                    <a:pt x="101" y="219"/>
                  </a:cubicBezTo>
                  <a:close/>
                  <a:moveTo>
                    <a:pt x="489" y="134"/>
                  </a:moveTo>
                  <a:cubicBezTo>
                    <a:pt x="473" y="150"/>
                    <a:pt x="457" y="150"/>
                    <a:pt x="441" y="171"/>
                  </a:cubicBezTo>
                  <a:cubicBezTo>
                    <a:pt x="405" y="187"/>
                    <a:pt x="405" y="219"/>
                    <a:pt x="405" y="251"/>
                  </a:cubicBezTo>
                  <a:cubicBezTo>
                    <a:pt x="405" y="288"/>
                    <a:pt x="405" y="320"/>
                    <a:pt x="441" y="336"/>
                  </a:cubicBezTo>
                  <a:cubicBezTo>
                    <a:pt x="457" y="373"/>
                    <a:pt x="489" y="389"/>
                    <a:pt x="522" y="405"/>
                  </a:cubicBezTo>
                  <a:cubicBezTo>
                    <a:pt x="558" y="405"/>
                    <a:pt x="590" y="389"/>
                    <a:pt x="607" y="373"/>
                  </a:cubicBezTo>
                  <a:cubicBezTo>
                    <a:pt x="623" y="352"/>
                    <a:pt x="643" y="336"/>
                    <a:pt x="659" y="320"/>
                  </a:cubicBezTo>
                  <a:cubicBezTo>
                    <a:pt x="659" y="288"/>
                    <a:pt x="659" y="272"/>
                    <a:pt x="643" y="251"/>
                  </a:cubicBezTo>
                  <a:cubicBezTo>
                    <a:pt x="643" y="235"/>
                    <a:pt x="623" y="203"/>
                    <a:pt x="607" y="187"/>
                  </a:cubicBezTo>
                  <a:cubicBezTo>
                    <a:pt x="607" y="171"/>
                    <a:pt x="590" y="171"/>
                    <a:pt x="574" y="150"/>
                  </a:cubicBezTo>
                  <a:cubicBezTo>
                    <a:pt x="558" y="150"/>
                    <a:pt x="542" y="134"/>
                    <a:pt x="542" y="134"/>
                  </a:cubicBezTo>
                  <a:close/>
                  <a:moveTo>
                    <a:pt x="85" y="187"/>
                  </a:moveTo>
                  <a:cubicBezTo>
                    <a:pt x="69" y="187"/>
                    <a:pt x="53" y="203"/>
                    <a:pt x="37" y="219"/>
                  </a:cubicBezTo>
                  <a:cubicBezTo>
                    <a:pt x="0" y="235"/>
                    <a:pt x="0" y="272"/>
                    <a:pt x="0" y="304"/>
                  </a:cubicBezTo>
                  <a:cubicBezTo>
                    <a:pt x="0" y="336"/>
                    <a:pt x="16" y="352"/>
                    <a:pt x="37" y="389"/>
                  </a:cubicBezTo>
                  <a:cubicBezTo>
                    <a:pt x="69" y="421"/>
                    <a:pt x="85" y="437"/>
                    <a:pt x="117" y="437"/>
                  </a:cubicBezTo>
                  <a:cubicBezTo>
                    <a:pt x="128" y="442"/>
                    <a:pt x="138" y="444"/>
                    <a:pt x="148" y="444"/>
                  </a:cubicBezTo>
                  <a:cubicBezTo>
                    <a:pt x="173" y="444"/>
                    <a:pt x="196" y="433"/>
                    <a:pt x="219" y="421"/>
                  </a:cubicBezTo>
                  <a:cubicBezTo>
                    <a:pt x="239" y="389"/>
                    <a:pt x="255" y="373"/>
                    <a:pt x="255" y="336"/>
                  </a:cubicBezTo>
                  <a:cubicBezTo>
                    <a:pt x="255" y="304"/>
                    <a:pt x="239" y="272"/>
                    <a:pt x="219" y="235"/>
                  </a:cubicBezTo>
                  <a:cubicBezTo>
                    <a:pt x="202" y="219"/>
                    <a:pt x="186" y="219"/>
                    <a:pt x="170" y="203"/>
                  </a:cubicBezTo>
                  <a:cubicBezTo>
                    <a:pt x="170" y="203"/>
                    <a:pt x="154" y="187"/>
                    <a:pt x="138" y="187"/>
                  </a:cubicBezTo>
                  <a:close/>
                  <a:moveTo>
                    <a:pt x="271" y="1"/>
                  </a:moveTo>
                  <a:cubicBezTo>
                    <a:pt x="255" y="1"/>
                    <a:pt x="255" y="1"/>
                    <a:pt x="255" y="17"/>
                  </a:cubicBezTo>
                  <a:cubicBezTo>
                    <a:pt x="239" y="17"/>
                    <a:pt x="239" y="17"/>
                    <a:pt x="239" y="33"/>
                  </a:cubicBezTo>
                  <a:lnTo>
                    <a:pt x="356" y="575"/>
                  </a:lnTo>
                  <a:lnTo>
                    <a:pt x="356" y="591"/>
                  </a:lnTo>
                  <a:lnTo>
                    <a:pt x="388" y="591"/>
                  </a:lnTo>
                  <a:lnTo>
                    <a:pt x="388" y="555"/>
                  </a:lnTo>
                  <a:lnTo>
                    <a:pt x="287" y="33"/>
                  </a:lnTo>
                  <a:cubicBezTo>
                    <a:pt x="287" y="17"/>
                    <a:pt x="287" y="17"/>
                    <a:pt x="271" y="17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6184102" y="3838170"/>
              <a:ext cx="12716" cy="15848"/>
            </a:xfrm>
            <a:custGeom>
              <a:avLst/>
              <a:gdLst/>
              <a:ahLst/>
              <a:cxnLst/>
              <a:rect l="l" t="t" r="r" b="b"/>
              <a:pathLst>
                <a:path w="406" h="506" extrusionOk="0">
                  <a:moveTo>
                    <a:pt x="235" y="0"/>
                  </a:moveTo>
                  <a:cubicBezTo>
                    <a:pt x="219" y="0"/>
                    <a:pt x="219" y="16"/>
                    <a:pt x="203" y="16"/>
                  </a:cubicBezTo>
                  <a:lnTo>
                    <a:pt x="1" y="186"/>
                  </a:lnTo>
                  <a:lnTo>
                    <a:pt x="1" y="219"/>
                  </a:lnTo>
                  <a:lnTo>
                    <a:pt x="1" y="239"/>
                  </a:lnTo>
                  <a:lnTo>
                    <a:pt x="49" y="239"/>
                  </a:lnTo>
                  <a:lnTo>
                    <a:pt x="219" y="85"/>
                  </a:lnTo>
                  <a:lnTo>
                    <a:pt x="336" y="489"/>
                  </a:lnTo>
                  <a:lnTo>
                    <a:pt x="353" y="506"/>
                  </a:lnTo>
                  <a:lnTo>
                    <a:pt x="405" y="506"/>
                  </a:lnTo>
                  <a:lnTo>
                    <a:pt x="405" y="473"/>
                  </a:lnTo>
                  <a:lnTo>
                    <a:pt x="272" y="53"/>
                  </a:lnTo>
                  <a:cubicBezTo>
                    <a:pt x="272" y="37"/>
                    <a:pt x="272" y="16"/>
                    <a:pt x="252" y="1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6223128" y="3806504"/>
              <a:ext cx="14846" cy="15347"/>
            </a:xfrm>
            <a:custGeom>
              <a:avLst/>
              <a:gdLst/>
              <a:ahLst/>
              <a:cxnLst/>
              <a:rect l="l" t="t" r="r" b="b"/>
              <a:pathLst>
                <a:path w="474" h="490" extrusionOk="0">
                  <a:moveTo>
                    <a:pt x="170" y="53"/>
                  </a:moveTo>
                  <a:cubicBezTo>
                    <a:pt x="186" y="53"/>
                    <a:pt x="202" y="69"/>
                    <a:pt x="218" y="85"/>
                  </a:cubicBezTo>
                  <a:cubicBezTo>
                    <a:pt x="239" y="102"/>
                    <a:pt x="255" y="138"/>
                    <a:pt x="255" y="154"/>
                  </a:cubicBezTo>
                  <a:cubicBezTo>
                    <a:pt x="239" y="170"/>
                    <a:pt x="239" y="186"/>
                    <a:pt x="202" y="219"/>
                  </a:cubicBezTo>
                  <a:cubicBezTo>
                    <a:pt x="186" y="239"/>
                    <a:pt x="170" y="239"/>
                    <a:pt x="138" y="239"/>
                  </a:cubicBezTo>
                  <a:cubicBezTo>
                    <a:pt x="117" y="239"/>
                    <a:pt x="101" y="239"/>
                    <a:pt x="85" y="219"/>
                  </a:cubicBezTo>
                  <a:cubicBezTo>
                    <a:pt x="69" y="203"/>
                    <a:pt x="69" y="186"/>
                    <a:pt x="69" y="186"/>
                  </a:cubicBezTo>
                  <a:cubicBezTo>
                    <a:pt x="53" y="170"/>
                    <a:pt x="53" y="154"/>
                    <a:pt x="69" y="154"/>
                  </a:cubicBezTo>
                  <a:cubicBezTo>
                    <a:pt x="69" y="138"/>
                    <a:pt x="69" y="118"/>
                    <a:pt x="85" y="118"/>
                  </a:cubicBezTo>
                  <a:cubicBezTo>
                    <a:pt x="85" y="102"/>
                    <a:pt x="85" y="102"/>
                    <a:pt x="101" y="85"/>
                  </a:cubicBezTo>
                  <a:cubicBezTo>
                    <a:pt x="117" y="69"/>
                    <a:pt x="138" y="69"/>
                    <a:pt x="170" y="53"/>
                  </a:cubicBezTo>
                  <a:close/>
                  <a:moveTo>
                    <a:pt x="319" y="239"/>
                  </a:moveTo>
                  <a:cubicBezTo>
                    <a:pt x="340" y="239"/>
                    <a:pt x="372" y="239"/>
                    <a:pt x="388" y="271"/>
                  </a:cubicBezTo>
                  <a:cubicBezTo>
                    <a:pt x="404" y="288"/>
                    <a:pt x="404" y="304"/>
                    <a:pt x="404" y="340"/>
                  </a:cubicBezTo>
                  <a:cubicBezTo>
                    <a:pt x="404" y="356"/>
                    <a:pt x="388" y="372"/>
                    <a:pt x="372" y="389"/>
                  </a:cubicBezTo>
                  <a:cubicBezTo>
                    <a:pt x="356" y="405"/>
                    <a:pt x="340" y="421"/>
                    <a:pt x="319" y="421"/>
                  </a:cubicBezTo>
                  <a:lnTo>
                    <a:pt x="271" y="421"/>
                  </a:lnTo>
                  <a:cubicBezTo>
                    <a:pt x="255" y="421"/>
                    <a:pt x="255" y="405"/>
                    <a:pt x="239" y="405"/>
                  </a:cubicBezTo>
                  <a:cubicBezTo>
                    <a:pt x="218" y="372"/>
                    <a:pt x="202" y="356"/>
                    <a:pt x="202" y="320"/>
                  </a:cubicBezTo>
                  <a:cubicBezTo>
                    <a:pt x="218" y="304"/>
                    <a:pt x="218" y="271"/>
                    <a:pt x="255" y="255"/>
                  </a:cubicBezTo>
                  <a:cubicBezTo>
                    <a:pt x="271" y="239"/>
                    <a:pt x="287" y="239"/>
                    <a:pt x="319" y="239"/>
                  </a:cubicBezTo>
                  <a:close/>
                  <a:moveTo>
                    <a:pt x="170" y="1"/>
                  </a:moveTo>
                  <a:cubicBezTo>
                    <a:pt x="154" y="1"/>
                    <a:pt x="138" y="1"/>
                    <a:pt x="117" y="17"/>
                  </a:cubicBezTo>
                  <a:cubicBezTo>
                    <a:pt x="101" y="17"/>
                    <a:pt x="85" y="37"/>
                    <a:pt x="69" y="53"/>
                  </a:cubicBezTo>
                  <a:cubicBezTo>
                    <a:pt x="53" y="69"/>
                    <a:pt x="36" y="85"/>
                    <a:pt x="16" y="118"/>
                  </a:cubicBezTo>
                  <a:cubicBezTo>
                    <a:pt x="0" y="138"/>
                    <a:pt x="0" y="170"/>
                    <a:pt x="0" y="186"/>
                  </a:cubicBezTo>
                  <a:cubicBezTo>
                    <a:pt x="0" y="219"/>
                    <a:pt x="16" y="239"/>
                    <a:pt x="36" y="255"/>
                  </a:cubicBezTo>
                  <a:cubicBezTo>
                    <a:pt x="53" y="288"/>
                    <a:pt x="69" y="288"/>
                    <a:pt x="101" y="304"/>
                  </a:cubicBezTo>
                  <a:cubicBezTo>
                    <a:pt x="117" y="304"/>
                    <a:pt x="154" y="304"/>
                    <a:pt x="170" y="288"/>
                  </a:cubicBezTo>
                  <a:lnTo>
                    <a:pt x="170" y="288"/>
                  </a:lnTo>
                  <a:cubicBezTo>
                    <a:pt x="154" y="304"/>
                    <a:pt x="154" y="340"/>
                    <a:pt x="154" y="372"/>
                  </a:cubicBezTo>
                  <a:cubicBezTo>
                    <a:pt x="154" y="389"/>
                    <a:pt x="170" y="421"/>
                    <a:pt x="186" y="441"/>
                  </a:cubicBezTo>
                  <a:cubicBezTo>
                    <a:pt x="202" y="474"/>
                    <a:pt x="218" y="474"/>
                    <a:pt x="255" y="490"/>
                  </a:cubicBezTo>
                  <a:lnTo>
                    <a:pt x="319" y="490"/>
                  </a:lnTo>
                  <a:cubicBezTo>
                    <a:pt x="356" y="474"/>
                    <a:pt x="372" y="457"/>
                    <a:pt x="404" y="441"/>
                  </a:cubicBezTo>
                  <a:cubicBezTo>
                    <a:pt x="421" y="421"/>
                    <a:pt x="441" y="389"/>
                    <a:pt x="457" y="372"/>
                  </a:cubicBezTo>
                  <a:cubicBezTo>
                    <a:pt x="473" y="340"/>
                    <a:pt x="473" y="320"/>
                    <a:pt x="473" y="288"/>
                  </a:cubicBezTo>
                  <a:cubicBezTo>
                    <a:pt x="473" y="271"/>
                    <a:pt x="457" y="239"/>
                    <a:pt x="441" y="219"/>
                  </a:cubicBezTo>
                  <a:cubicBezTo>
                    <a:pt x="421" y="186"/>
                    <a:pt x="388" y="186"/>
                    <a:pt x="372" y="170"/>
                  </a:cubicBezTo>
                  <a:cubicBezTo>
                    <a:pt x="340" y="170"/>
                    <a:pt x="319" y="170"/>
                    <a:pt x="287" y="186"/>
                  </a:cubicBezTo>
                  <a:cubicBezTo>
                    <a:pt x="303" y="170"/>
                    <a:pt x="303" y="138"/>
                    <a:pt x="303" y="118"/>
                  </a:cubicBezTo>
                  <a:cubicBezTo>
                    <a:pt x="303" y="85"/>
                    <a:pt x="303" y="69"/>
                    <a:pt x="271" y="53"/>
                  </a:cubicBezTo>
                  <a:cubicBezTo>
                    <a:pt x="271" y="37"/>
                    <a:pt x="255" y="17"/>
                    <a:pt x="239" y="17"/>
                  </a:cubicBezTo>
                  <a:cubicBezTo>
                    <a:pt x="218" y="1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6260086" y="3774839"/>
              <a:ext cx="13718" cy="15347"/>
            </a:xfrm>
            <a:custGeom>
              <a:avLst/>
              <a:gdLst/>
              <a:ahLst/>
              <a:cxnLst/>
              <a:rect l="l" t="t" r="r" b="b"/>
              <a:pathLst>
                <a:path w="438" h="490" extrusionOk="0">
                  <a:moveTo>
                    <a:pt x="170" y="53"/>
                  </a:moveTo>
                  <a:cubicBezTo>
                    <a:pt x="203" y="70"/>
                    <a:pt x="219" y="70"/>
                    <a:pt x="235" y="102"/>
                  </a:cubicBezTo>
                  <a:cubicBezTo>
                    <a:pt x="272" y="118"/>
                    <a:pt x="272" y="154"/>
                    <a:pt x="272" y="171"/>
                  </a:cubicBezTo>
                  <a:cubicBezTo>
                    <a:pt x="272" y="203"/>
                    <a:pt x="251" y="239"/>
                    <a:pt x="235" y="255"/>
                  </a:cubicBezTo>
                  <a:cubicBezTo>
                    <a:pt x="212" y="267"/>
                    <a:pt x="197" y="278"/>
                    <a:pt x="178" y="278"/>
                  </a:cubicBezTo>
                  <a:cubicBezTo>
                    <a:pt x="170" y="278"/>
                    <a:pt x="161" y="276"/>
                    <a:pt x="150" y="272"/>
                  </a:cubicBezTo>
                  <a:cubicBezTo>
                    <a:pt x="134" y="272"/>
                    <a:pt x="102" y="255"/>
                    <a:pt x="86" y="239"/>
                  </a:cubicBezTo>
                  <a:cubicBezTo>
                    <a:pt x="69" y="203"/>
                    <a:pt x="49" y="187"/>
                    <a:pt x="49" y="154"/>
                  </a:cubicBezTo>
                  <a:cubicBezTo>
                    <a:pt x="49" y="138"/>
                    <a:pt x="69" y="102"/>
                    <a:pt x="102" y="86"/>
                  </a:cubicBezTo>
                  <a:cubicBezTo>
                    <a:pt x="118" y="70"/>
                    <a:pt x="150" y="53"/>
                    <a:pt x="170" y="53"/>
                  </a:cubicBezTo>
                  <a:close/>
                  <a:moveTo>
                    <a:pt x="118" y="1"/>
                  </a:moveTo>
                  <a:cubicBezTo>
                    <a:pt x="102" y="17"/>
                    <a:pt x="86" y="37"/>
                    <a:pt x="49" y="53"/>
                  </a:cubicBezTo>
                  <a:cubicBezTo>
                    <a:pt x="17" y="86"/>
                    <a:pt x="1" y="118"/>
                    <a:pt x="1" y="154"/>
                  </a:cubicBezTo>
                  <a:cubicBezTo>
                    <a:pt x="1" y="203"/>
                    <a:pt x="1" y="239"/>
                    <a:pt x="33" y="272"/>
                  </a:cubicBezTo>
                  <a:cubicBezTo>
                    <a:pt x="69" y="304"/>
                    <a:pt x="102" y="340"/>
                    <a:pt x="150" y="340"/>
                  </a:cubicBezTo>
                  <a:cubicBezTo>
                    <a:pt x="187" y="340"/>
                    <a:pt x="219" y="320"/>
                    <a:pt x="251" y="288"/>
                  </a:cubicBezTo>
                  <a:cubicBezTo>
                    <a:pt x="288" y="272"/>
                    <a:pt x="304" y="255"/>
                    <a:pt x="304" y="219"/>
                  </a:cubicBezTo>
                  <a:lnTo>
                    <a:pt x="304" y="154"/>
                  </a:lnTo>
                  <a:cubicBezTo>
                    <a:pt x="320" y="171"/>
                    <a:pt x="320" y="187"/>
                    <a:pt x="336" y="203"/>
                  </a:cubicBezTo>
                  <a:cubicBezTo>
                    <a:pt x="336" y="203"/>
                    <a:pt x="352" y="219"/>
                    <a:pt x="352" y="239"/>
                  </a:cubicBezTo>
                  <a:cubicBezTo>
                    <a:pt x="373" y="255"/>
                    <a:pt x="373" y="255"/>
                    <a:pt x="373" y="272"/>
                  </a:cubicBezTo>
                  <a:cubicBezTo>
                    <a:pt x="389" y="272"/>
                    <a:pt x="389" y="288"/>
                    <a:pt x="389" y="304"/>
                  </a:cubicBezTo>
                  <a:lnTo>
                    <a:pt x="389" y="340"/>
                  </a:lnTo>
                  <a:cubicBezTo>
                    <a:pt x="389" y="340"/>
                    <a:pt x="373" y="357"/>
                    <a:pt x="373" y="373"/>
                  </a:cubicBezTo>
                  <a:cubicBezTo>
                    <a:pt x="352" y="373"/>
                    <a:pt x="352" y="389"/>
                    <a:pt x="336" y="405"/>
                  </a:cubicBezTo>
                  <a:cubicBezTo>
                    <a:pt x="320" y="421"/>
                    <a:pt x="288" y="441"/>
                    <a:pt x="251" y="441"/>
                  </a:cubicBezTo>
                  <a:lnTo>
                    <a:pt x="251" y="458"/>
                  </a:lnTo>
                  <a:lnTo>
                    <a:pt x="251" y="490"/>
                  </a:lnTo>
                  <a:lnTo>
                    <a:pt x="288" y="490"/>
                  </a:lnTo>
                  <a:cubicBezTo>
                    <a:pt x="320" y="490"/>
                    <a:pt x="352" y="474"/>
                    <a:pt x="373" y="441"/>
                  </a:cubicBezTo>
                  <a:lnTo>
                    <a:pt x="421" y="389"/>
                  </a:lnTo>
                  <a:cubicBezTo>
                    <a:pt x="437" y="373"/>
                    <a:pt x="437" y="357"/>
                    <a:pt x="437" y="340"/>
                  </a:cubicBezTo>
                  <a:lnTo>
                    <a:pt x="437" y="288"/>
                  </a:lnTo>
                  <a:lnTo>
                    <a:pt x="437" y="239"/>
                  </a:lnTo>
                  <a:cubicBezTo>
                    <a:pt x="421" y="219"/>
                    <a:pt x="421" y="203"/>
                    <a:pt x="405" y="187"/>
                  </a:cubicBezTo>
                  <a:cubicBezTo>
                    <a:pt x="405" y="171"/>
                    <a:pt x="389" y="154"/>
                    <a:pt x="373" y="138"/>
                  </a:cubicBezTo>
                  <a:cubicBezTo>
                    <a:pt x="373" y="118"/>
                    <a:pt x="352" y="102"/>
                    <a:pt x="336" y="102"/>
                  </a:cubicBezTo>
                  <a:cubicBezTo>
                    <a:pt x="320" y="70"/>
                    <a:pt x="304" y="70"/>
                    <a:pt x="288" y="53"/>
                  </a:cubicBezTo>
                  <a:cubicBezTo>
                    <a:pt x="272" y="37"/>
                    <a:pt x="251" y="17"/>
                    <a:pt x="235" y="17"/>
                  </a:cubicBezTo>
                  <a:cubicBezTo>
                    <a:pt x="219" y="1"/>
                    <a:pt x="203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6216769" y="3871464"/>
              <a:ext cx="11682" cy="14219"/>
            </a:xfrm>
            <a:custGeom>
              <a:avLst/>
              <a:gdLst/>
              <a:ahLst/>
              <a:cxnLst/>
              <a:rect l="l" t="t" r="r" b="b"/>
              <a:pathLst>
                <a:path w="373" h="454" extrusionOk="0">
                  <a:moveTo>
                    <a:pt x="53" y="85"/>
                  </a:moveTo>
                  <a:lnTo>
                    <a:pt x="239" y="288"/>
                  </a:lnTo>
                  <a:lnTo>
                    <a:pt x="102" y="389"/>
                  </a:lnTo>
                  <a:lnTo>
                    <a:pt x="53" y="85"/>
                  </a:lnTo>
                  <a:close/>
                  <a:moveTo>
                    <a:pt x="53" y="1"/>
                  </a:moveTo>
                  <a:cubicBezTo>
                    <a:pt x="53" y="1"/>
                    <a:pt x="37" y="1"/>
                    <a:pt x="17" y="17"/>
                  </a:cubicBezTo>
                  <a:cubicBezTo>
                    <a:pt x="1" y="33"/>
                    <a:pt x="1" y="49"/>
                    <a:pt x="1" y="85"/>
                  </a:cubicBezTo>
                  <a:lnTo>
                    <a:pt x="53" y="421"/>
                  </a:lnTo>
                  <a:cubicBezTo>
                    <a:pt x="53" y="437"/>
                    <a:pt x="53" y="437"/>
                    <a:pt x="70" y="453"/>
                  </a:cubicBezTo>
                  <a:lnTo>
                    <a:pt x="118" y="453"/>
                  </a:lnTo>
                  <a:lnTo>
                    <a:pt x="256" y="320"/>
                  </a:lnTo>
                  <a:lnTo>
                    <a:pt x="304" y="389"/>
                  </a:lnTo>
                  <a:lnTo>
                    <a:pt x="357" y="389"/>
                  </a:lnTo>
                  <a:cubicBezTo>
                    <a:pt x="373" y="368"/>
                    <a:pt x="373" y="368"/>
                    <a:pt x="373" y="352"/>
                  </a:cubicBezTo>
                  <a:cubicBezTo>
                    <a:pt x="373" y="352"/>
                    <a:pt x="373" y="336"/>
                    <a:pt x="357" y="336"/>
                  </a:cubicBezTo>
                  <a:lnTo>
                    <a:pt x="304" y="267"/>
                  </a:lnTo>
                  <a:lnTo>
                    <a:pt x="357" y="251"/>
                  </a:lnTo>
                  <a:lnTo>
                    <a:pt x="357" y="219"/>
                  </a:lnTo>
                  <a:lnTo>
                    <a:pt x="357" y="203"/>
                  </a:lnTo>
                  <a:lnTo>
                    <a:pt x="320" y="203"/>
                  </a:lnTo>
                  <a:lnTo>
                    <a:pt x="288" y="235"/>
                  </a:lnTo>
                  <a:lnTo>
                    <a:pt x="86" y="17"/>
                  </a:lnTo>
                  <a:cubicBezTo>
                    <a:pt x="86" y="17"/>
                    <a:pt x="70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6250596" y="3838170"/>
              <a:ext cx="15347" cy="15848"/>
            </a:xfrm>
            <a:custGeom>
              <a:avLst/>
              <a:gdLst/>
              <a:ahLst/>
              <a:cxnLst/>
              <a:rect l="l" t="t" r="r" b="b"/>
              <a:pathLst>
                <a:path w="490" h="506" extrusionOk="0">
                  <a:moveTo>
                    <a:pt x="186" y="0"/>
                  </a:moveTo>
                  <a:lnTo>
                    <a:pt x="17" y="154"/>
                  </a:lnTo>
                  <a:cubicBezTo>
                    <a:pt x="0" y="170"/>
                    <a:pt x="0" y="186"/>
                    <a:pt x="17" y="202"/>
                  </a:cubicBezTo>
                  <a:lnTo>
                    <a:pt x="150" y="372"/>
                  </a:lnTo>
                  <a:lnTo>
                    <a:pt x="186" y="372"/>
                  </a:lnTo>
                  <a:lnTo>
                    <a:pt x="203" y="356"/>
                  </a:lnTo>
                  <a:cubicBezTo>
                    <a:pt x="219" y="356"/>
                    <a:pt x="219" y="356"/>
                    <a:pt x="219" y="340"/>
                  </a:cubicBezTo>
                  <a:lnTo>
                    <a:pt x="219" y="287"/>
                  </a:lnTo>
                  <a:lnTo>
                    <a:pt x="251" y="255"/>
                  </a:lnTo>
                  <a:cubicBezTo>
                    <a:pt x="287" y="219"/>
                    <a:pt x="304" y="219"/>
                    <a:pt x="336" y="219"/>
                  </a:cubicBezTo>
                  <a:cubicBezTo>
                    <a:pt x="352" y="219"/>
                    <a:pt x="372" y="239"/>
                    <a:pt x="405" y="255"/>
                  </a:cubicBezTo>
                  <a:cubicBezTo>
                    <a:pt x="421" y="287"/>
                    <a:pt x="437" y="303"/>
                    <a:pt x="437" y="340"/>
                  </a:cubicBezTo>
                  <a:cubicBezTo>
                    <a:pt x="421" y="372"/>
                    <a:pt x="421" y="388"/>
                    <a:pt x="389" y="405"/>
                  </a:cubicBezTo>
                  <a:cubicBezTo>
                    <a:pt x="352" y="441"/>
                    <a:pt x="320" y="457"/>
                    <a:pt x="287" y="457"/>
                  </a:cubicBezTo>
                  <a:lnTo>
                    <a:pt x="271" y="457"/>
                  </a:lnTo>
                  <a:lnTo>
                    <a:pt x="251" y="473"/>
                  </a:lnTo>
                  <a:cubicBezTo>
                    <a:pt x="251" y="489"/>
                    <a:pt x="271" y="489"/>
                    <a:pt x="271" y="506"/>
                  </a:cubicBezTo>
                  <a:lnTo>
                    <a:pt x="287" y="506"/>
                  </a:lnTo>
                  <a:cubicBezTo>
                    <a:pt x="304" y="506"/>
                    <a:pt x="336" y="506"/>
                    <a:pt x="352" y="489"/>
                  </a:cubicBezTo>
                  <a:cubicBezTo>
                    <a:pt x="389" y="489"/>
                    <a:pt x="405" y="473"/>
                    <a:pt x="421" y="457"/>
                  </a:cubicBezTo>
                  <a:cubicBezTo>
                    <a:pt x="473" y="421"/>
                    <a:pt x="490" y="388"/>
                    <a:pt x="490" y="340"/>
                  </a:cubicBezTo>
                  <a:cubicBezTo>
                    <a:pt x="490" y="287"/>
                    <a:pt x="490" y="255"/>
                    <a:pt x="453" y="219"/>
                  </a:cubicBezTo>
                  <a:cubicBezTo>
                    <a:pt x="421" y="186"/>
                    <a:pt x="389" y="170"/>
                    <a:pt x="336" y="154"/>
                  </a:cubicBezTo>
                  <a:cubicBezTo>
                    <a:pt x="304" y="154"/>
                    <a:pt x="271" y="170"/>
                    <a:pt x="235" y="202"/>
                  </a:cubicBezTo>
                  <a:cubicBezTo>
                    <a:pt x="219" y="202"/>
                    <a:pt x="219" y="219"/>
                    <a:pt x="203" y="239"/>
                  </a:cubicBezTo>
                  <a:lnTo>
                    <a:pt x="186" y="255"/>
                  </a:lnTo>
                  <a:lnTo>
                    <a:pt x="186" y="287"/>
                  </a:lnTo>
                  <a:lnTo>
                    <a:pt x="170" y="287"/>
                  </a:lnTo>
                  <a:lnTo>
                    <a:pt x="170" y="303"/>
                  </a:lnTo>
                  <a:lnTo>
                    <a:pt x="69" y="170"/>
                  </a:lnTo>
                  <a:lnTo>
                    <a:pt x="219" y="37"/>
                  </a:lnTo>
                  <a:cubicBezTo>
                    <a:pt x="219" y="37"/>
                    <a:pt x="235" y="37"/>
                    <a:pt x="235" y="16"/>
                  </a:cubicBezTo>
                  <a:cubicBezTo>
                    <a:pt x="235" y="16"/>
                    <a:pt x="235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6288589" y="3806003"/>
              <a:ext cx="14219" cy="15848"/>
            </a:xfrm>
            <a:custGeom>
              <a:avLst/>
              <a:gdLst/>
              <a:ahLst/>
              <a:cxnLst/>
              <a:rect l="l" t="t" r="r" b="b"/>
              <a:pathLst>
                <a:path w="454" h="506" extrusionOk="0">
                  <a:moveTo>
                    <a:pt x="287" y="219"/>
                  </a:moveTo>
                  <a:cubicBezTo>
                    <a:pt x="320" y="219"/>
                    <a:pt x="336" y="235"/>
                    <a:pt x="352" y="271"/>
                  </a:cubicBezTo>
                  <a:cubicBezTo>
                    <a:pt x="388" y="287"/>
                    <a:pt x="388" y="320"/>
                    <a:pt x="388" y="336"/>
                  </a:cubicBezTo>
                  <a:cubicBezTo>
                    <a:pt x="388" y="372"/>
                    <a:pt x="372" y="388"/>
                    <a:pt x="352" y="421"/>
                  </a:cubicBezTo>
                  <a:cubicBezTo>
                    <a:pt x="336" y="437"/>
                    <a:pt x="304" y="437"/>
                    <a:pt x="271" y="437"/>
                  </a:cubicBezTo>
                  <a:cubicBezTo>
                    <a:pt x="251" y="437"/>
                    <a:pt x="219" y="421"/>
                    <a:pt x="202" y="405"/>
                  </a:cubicBezTo>
                  <a:cubicBezTo>
                    <a:pt x="186" y="372"/>
                    <a:pt x="170" y="356"/>
                    <a:pt x="170" y="320"/>
                  </a:cubicBezTo>
                  <a:cubicBezTo>
                    <a:pt x="170" y="287"/>
                    <a:pt x="186" y="271"/>
                    <a:pt x="219" y="255"/>
                  </a:cubicBezTo>
                  <a:cubicBezTo>
                    <a:pt x="235" y="219"/>
                    <a:pt x="271" y="219"/>
                    <a:pt x="287" y="219"/>
                  </a:cubicBezTo>
                  <a:close/>
                  <a:moveTo>
                    <a:pt x="170" y="0"/>
                  </a:moveTo>
                  <a:cubicBezTo>
                    <a:pt x="134" y="17"/>
                    <a:pt x="101" y="33"/>
                    <a:pt x="69" y="53"/>
                  </a:cubicBezTo>
                  <a:cubicBezTo>
                    <a:pt x="49" y="69"/>
                    <a:pt x="33" y="85"/>
                    <a:pt x="33" y="101"/>
                  </a:cubicBezTo>
                  <a:cubicBezTo>
                    <a:pt x="16" y="118"/>
                    <a:pt x="16" y="134"/>
                    <a:pt x="0" y="154"/>
                  </a:cubicBezTo>
                  <a:lnTo>
                    <a:pt x="0" y="202"/>
                  </a:lnTo>
                  <a:cubicBezTo>
                    <a:pt x="0" y="235"/>
                    <a:pt x="16" y="255"/>
                    <a:pt x="16" y="271"/>
                  </a:cubicBezTo>
                  <a:cubicBezTo>
                    <a:pt x="16" y="271"/>
                    <a:pt x="33" y="287"/>
                    <a:pt x="33" y="304"/>
                  </a:cubicBezTo>
                  <a:cubicBezTo>
                    <a:pt x="49" y="336"/>
                    <a:pt x="69" y="336"/>
                    <a:pt x="69" y="356"/>
                  </a:cubicBezTo>
                  <a:cubicBezTo>
                    <a:pt x="85" y="372"/>
                    <a:pt x="101" y="388"/>
                    <a:pt x="101" y="405"/>
                  </a:cubicBezTo>
                  <a:cubicBezTo>
                    <a:pt x="118" y="421"/>
                    <a:pt x="134" y="437"/>
                    <a:pt x="150" y="457"/>
                  </a:cubicBezTo>
                  <a:cubicBezTo>
                    <a:pt x="170" y="473"/>
                    <a:pt x="186" y="473"/>
                    <a:pt x="202" y="490"/>
                  </a:cubicBezTo>
                  <a:cubicBezTo>
                    <a:pt x="235" y="490"/>
                    <a:pt x="251" y="506"/>
                    <a:pt x="271" y="506"/>
                  </a:cubicBezTo>
                  <a:cubicBezTo>
                    <a:pt x="287" y="506"/>
                    <a:pt x="304" y="506"/>
                    <a:pt x="336" y="490"/>
                  </a:cubicBezTo>
                  <a:cubicBezTo>
                    <a:pt x="352" y="490"/>
                    <a:pt x="372" y="473"/>
                    <a:pt x="388" y="457"/>
                  </a:cubicBezTo>
                  <a:cubicBezTo>
                    <a:pt x="437" y="421"/>
                    <a:pt x="453" y="388"/>
                    <a:pt x="453" y="336"/>
                  </a:cubicBezTo>
                  <a:cubicBezTo>
                    <a:pt x="453" y="304"/>
                    <a:pt x="437" y="255"/>
                    <a:pt x="405" y="219"/>
                  </a:cubicBezTo>
                  <a:cubicBezTo>
                    <a:pt x="388" y="186"/>
                    <a:pt x="336" y="170"/>
                    <a:pt x="304" y="170"/>
                  </a:cubicBezTo>
                  <a:cubicBezTo>
                    <a:pt x="295" y="166"/>
                    <a:pt x="285" y="164"/>
                    <a:pt x="274" y="164"/>
                  </a:cubicBezTo>
                  <a:cubicBezTo>
                    <a:pt x="244" y="164"/>
                    <a:pt x="210" y="179"/>
                    <a:pt x="186" y="202"/>
                  </a:cubicBezTo>
                  <a:cubicBezTo>
                    <a:pt x="170" y="219"/>
                    <a:pt x="150" y="255"/>
                    <a:pt x="150" y="271"/>
                  </a:cubicBezTo>
                  <a:cubicBezTo>
                    <a:pt x="134" y="304"/>
                    <a:pt x="134" y="320"/>
                    <a:pt x="150" y="336"/>
                  </a:cubicBezTo>
                  <a:lnTo>
                    <a:pt x="118" y="304"/>
                  </a:lnTo>
                  <a:cubicBezTo>
                    <a:pt x="101" y="287"/>
                    <a:pt x="101" y="271"/>
                    <a:pt x="85" y="271"/>
                  </a:cubicBezTo>
                  <a:cubicBezTo>
                    <a:pt x="85" y="255"/>
                    <a:pt x="85" y="235"/>
                    <a:pt x="69" y="235"/>
                  </a:cubicBezTo>
                  <a:lnTo>
                    <a:pt x="69" y="202"/>
                  </a:lnTo>
                  <a:lnTo>
                    <a:pt x="69" y="170"/>
                  </a:lnTo>
                  <a:cubicBezTo>
                    <a:pt x="69" y="154"/>
                    <a:pt x="69" y="134"/>
                    <a:pt x="85" y="134"/>
                  </a:cubicBezTo>
                  <a:cubicBezTo>
                    <a:pt x="85" y="118"/>
                    <a:pt x="101" y="101"/>
                    <a:pt x="101" y="101"/>
                  </a:cubicBezTo>
                  <a:cubicBezTo>
                    <a:pt x="134" y="85"/>
                    <a:pt x="150" y="69"/>
                    <a:pt x="186" y="53"/>
                  </a:cubicBezTo>
                  <a:lnTo>
                    <a:pt x="202" y="53"/>
                  </a:lnTo>
                  <a:lnTo>
                    <a:pt x="202" y="33"/>
                  </a:lnTo>
                  <a:cubicBezTo>
                    <a:pt x="202" y="17"/>
                    <a:pt x="202" y="17"/>
                    <a:pt x="186" y="17"/>
                  </a:cubicBezTo>
                  <a:cubicBezTo>
                    <a:pt x="186" y="0"/>
                    <a:pt x="186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6244269" y="3906293"/>
              <a:ext cx="12183" cy="12685"/>
            </a:xfrm>
            <a:custGeom>
              <a:avLst/>
              <a:gdLst/>
              <a:ahLst/>
              <a:cxnLst/>
              <a:rect l="l" t="t" r="r" b="b"/>
              <a:pathLst>
                <a:path w="389" h="405" extrusionOk="0">
                  <a:moveTo>
                    <a:pt x="69" y="0"/>
                  </a:moveTo>
                  <a:lnTo>
                    <a:pt x="49" y="17"/>
                  </a:lnTo>
                  <a:lnTo>
                    <a:pt x="33" y="33"/>
                  </a:lnTo>
                  <a:lnTo>
                    <a:pt x="0" y="166"/>
                  </a:lnTo>
                  <a:lnTo>
                    <a:pt x="0" y="186"/>
                  </a:lnTo>
                  <a:cubicBezTo>
                    <a:pt x="0" y="203"/>
                    <a:pt x="16" y="203"/>
                    <a:pt x="16" y="203"/>
                  </a:cubicBezTo>
                  <a:cubicBezTo>
                    <a:pt x="33" y="203"/>
                    <a:pt x="33" y="203"/>
                    <a:pt x="33" y="186"/>
                  </a:cubicBezTo>
                  <a:lnTo>
                    <a:pt x="49" y="186"/>
                  </a:lnTo>
                  <a:lnTo>
                    <a:pt x="69" y="101"/>
                  </a:lnTo>
                  <a:lnTo>
                    <a:pt x="320" y="388"/>
                  </a:lnTo>
                  <a:cubicBezTo>
                    <a:pt x="336" y="388"/>
                    <a:pt x="336" y="405"/>
                    <a:pt x="352" y="405"/>
                  </a:cubicBezTo>
                  <a:cubicBezTo>
                    <a:pt x="352" y="405"/>
                    <a:pt x="372" y="405"/>
                    <a:pt x="372" y="388"/>
                  </a:cubicBezTo>
                  <a:cubicBezTo>
                    <a:pt x="388" y="388"/>
                    <a:pt x="388" y="368"/>
                    <a:pt x="388" y="368"/>
                  </a:cubicBezTo>
                  <a:lnTo>
                    <a:pt x="388" y="336"/>
                  </a:lnTo>
                  <a:lnTo>
                    <a:pt x="101" y="17"/>
                  </a:lnTo>
                  <a:cubicBezTo>
                    <a:pt x="85" y="17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6280602" y="3872999"/>
              <a:ext cx="15848" cy="1584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87" y="0"/>
                  </a:moveTo>
                  <a:cubicBezTo>
                    <a:pt x="154" y="0"/>
                    <a:pt x="102" y="16"/>
                    <a:pt x="86" y="36"/>
                  </a:cubicBezTo>
                  <a:cubicBezTo>
                    <a:pt x="53" y="53"/>
                    <a:pt x="37" y="85"/>
                    <a:pt x="37" y="101"/>
                  </a:cubicBezTo>
                  <a:cubicBezTo>
                    <a:pt x="21" y="117"/>
                    <a:pt x="1" y="138"/>
                    <a:pt x="1" y="170"/>
                  </a:cubicBezTo>
                  <a:lnTo>
                    <a:pt x="1" y="186"/>
                  </a:lnTo>
                  <a:lnTo>
                    <a:pt x="21" y="202"/>
                  </a:lnTo>
                  <a:cubicBezTo>
                    <a:pt x="37" y="202"/>
                    <a:pt x="37" y="202"/>
                    <a:pt x="37" y="186"/>
                  </a:cubicBezTo>
                  <a:lnTo>
                    <a:pt x="53" y="186"/>
                  </a:lnTo>
                  <a:lnTo>
                    <a:pt x="53" y="170"/>
                  </a:lnTo>
                  <a:cubicBezTo>
                    <a:pt x="53" y="154"/>
                    <a:pt x="69" y="138"/>
                    <a:pt x="69" y="138"/>
                  </a:cubicBezTo>
                  <a:cubicBezTo>
                    <a:pt x="69" y="138"/>
                    <a:pt x="69" y="117"/>
                    <a:pt x="86" y="117"/>
                  </a:cubicBezTo>
                  <a:cubicBezTo>
                    <a:pt x="86" y="101"/>
                    <a:pt x="102" y="85"/>
                    <a:pt x="102" y="85"/>
                  </a:cubicBezTo>
                  <a:cubicBezTo>
                    <a:pt x="138" y="69"/>
                    <a:pt x="154" y="53"/>
                    <a:pt x="170" y="53"/>
                  </a:cubicBezTo>
                  <a:cubicBezTo>
                    <a:pt x="203" y="53"/>
                    <a:pt x="223" y="69"/>
                    <a:pt x="239" y="85"/>
                  </a:cubicBezTo>
                  <a:cubicBezTo>
                    <a:pt x="255" y="101"/>
                    <a:pt x="255" y="117"/>
                    <a:pt x="255" y="138"/>
                  </a:cubicBezTo>
                  <a:cubicBezTo>
                    <a:pt x="271" y="154"/>
                    <a:pt x="271" y="170"/>
                    <a:pt x="271" y="202"/>
                  </a:cubicBezTo>
                  <a:lnTo>
                    <a:pt x="255" y="457"/>
                  </a:lnTo>
                  <a:lnTo>
                    <a:pt x="255" y="489"/>
                  </a:lnTo>
                  <a:cubicBezTo>
                    <a:pt x="271" y="505"/>
                    <a:pt x="271" y="505"/>
                    <a:pt x="288" y="505"/>
                  </a:cubicBezTo>
                  <a:cubicBezTo>
                    <a:pt x="288" y="505"/>
                    <a:pt x="304" y="505"/>
                    <a:pt x="324" y="489"/>
                  </a:cubicBezTo>
                  <a:lnTo>
                    <a:pt x="490" y="340"/>
                  </a:lnTo>
                  <a:cubicBezTo>
                    <a:pt x="506" y="340"/>
                    <a:pt x="506" y="319"/>
                    <a:pt x="506" y="319"/>
                  </a:cubicBezTo>
                  <a:lnTo>
                    <a:pt x="506" y="303"/>
                  </a:lnTo>
                  <a:cubicBezTo>
                    <a:pt x="490" y="287"/>
                    <a:pt x="490" y="287"/>
                    <a:pt x="474" y="287"/>
                  </a:cubicBezTo>
                  <a:lnTo>
                    <a:pt x="457" y="287"/>
                  </a:lnTo>
                  <a:lnTo>
                    <a:pt x="304" y="441"/>
                  </a:lnTo>
                  <a:lnTo>
                    <a:pt x="324" y="218"/>
                  </a:lnTo>
                  <a:lnTo>
                    <a:pt x="324" y="117"/>
                  </a:lnTo>
                  <a:cubicBezTo>
                    <a:pt x="304" y="85"/>
                    <a:pt x="304" y="69"/>
                    <a:pt x="288" y="53"/>
                  </a:cubicBezTo>
                  <a:cubicBezTo>
                    <a:pt x="255" y="16"/>
                    <a:pt x="223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6317059" y="3840832"/>
              <a:ext cx="15378" cy="1534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19" y="0"/>
                  </a:moveTo>
                  <a:cubicBezTo>
                    <a:pt x="187" y="0"/>
                    <a:pt x="171" y="0"/>
                    <a:pt x="134" y="16"/>
                  </a:cubicBezTo>
                  <a:cubicBezTo>
                    <a:pt x="118" y="16"/>
                    <a:pt x="102" y="33"/>
                    <a:pt x="70" y="53"/>
                  </a:cubicBezTo>
                  <a:lnTo>
                    <a:pt x="17" y="101"/>
                  </a:lnTo>
                  <a:cubicBezTo>
                    <a:pt x="17" y="134"/>
                    <a:pt x="1" y="154"/>
                    <a:pt x="1" y="154"/>
                  </a:cubicBezTo>
                  <a:lnTo>
                    <a:pt x="1" y="186"/>
                  </a:lnTo>
                  <a:lnTo>
                    <a:pt x="49" y="186"/>
                  </a:lnTo>
                  <a:cubicBezTo>
                    <a:pt x="70" y="154"/>
                    <a:pt x="86" y="117"/>
                    <a:pt x="102" y="101"/>
                  </a:cubicBezTo>
                  <a:cubicBezTo>
                    <a:pt x="134" y="85"/>
                    <a:pt x="151" y="69"/>
                    <a:pt x="171" y="69"/>
                  </a:cubicBezTo>
                  <a:cubicBezTo>
                    <a:pt x="187" y="69"/>
                    <a:pt x="219" y="69"/>
                    <a:pt x="235" y="101"/>
                  </a:cubicBezTo>
                  <a:cubicBezTo>
                    <a:pt x="252" y="117"/>
                    <a:pt x="252" y="134"/>
                    <a:pt x="252" y="170"/>
                  </a:cubicBezTo>
                  <a:cubicBezTo>
                    <a:pt x="235" y="186"/>
                    <a:pt x="235" y="202"/>
                    <a:pt x="203" y="235"/>
                  </a:cubicBezTo>
                  <a:lnTo>
                    <a:pt x="187" y="235"/>
                  </a:lnTo>
                  <a:lnTo>
                    <a:pt x="187" y="255"/>
                  </a:lnTo>
                  <a:lnTo>
                    <a:pt x="187" y="287"/>
                  </a:lnTo>
                  <a:lnTo>
                    <a:pt x="219" y="287"/>
                  </a:lnTo>
                  <a:lnTo>
                    <a:pt x="235" y="271"/>
                  </a:lnTo>
                  <a:cubicBezTo>
                    <a:pt x="272" y="235"/>
                    <a:pt x="288" y="235"/>
                    <a:pt x="320" y="235"/>
                  </a:cubicBezTo>
                  <a:cubicBezTo>
                    <a:pt x="353" y="235"/>
                    <a:pt x="373" y="235"/>
                    <a:pt x="389" y="271"/>
                  </a:cubicBezTo>
                  <a:cubicBezTo>
                    <a:pt x="405" y="287"/>
                    <a:pt x="421" y="303"/>
                    <a:pt x="405" y="320"/>
                  </a:cubicBezTo>
                  <a:cubicBezTo>
                    <a:pt x="405" y="356"/>
                    <a:pt x="389" y="372"/>
                    <a:pt x="373" y="388"/>
                  </a:cubicBezTo>
                  <a:cubicBezTo>
                    <a:pt x="353" y="421"/>
                    <a:pt x="320" y="421"/>
                    <a:pt x="288" y="437"/>
                  </a:cubicBezTo>
                  <a:lnTo>
                    <a:pt x="272" y="437"/>
                  </a:lnTo>
                  <a:lnTo>
                    <a:pt x="272" y="457"/>
                  </a:lnTo>
                  <a:lnTo>
                    <a:pt x="272" y="489"/>
                  </a:lnTo>
                  <a:lnTo>
                    <a:pt x="304" y="489"/>
                  </a:lnTo>
                  <a:cubicBezTo>
                    <a:pt x="337" y="489"/>
                    <a:pt x="373" y="457"/>
                    <a:pt x="405" y="437"/>
                  </a:cubicBezTo>
                  <a:cubicBezTo>
                    <a:pt x="421" y="421"/>
                    <a:pt x="438" y="404"/>
                    <a:pt x="454" y="388"/>
                  </a:cubicBezTo>
                  <a:cubicBezTo>
                    <a:pt x="454" y="372"/>
                    <a:pt x="474" y="356"/>
                    <a:pt x="474" y="336"/>
                  </a:cubicBezTo>
                  <a:cubicBezTo>
                    <a:pt x="490" y="320"/>
                    <a:pt x="490" y="287"/>
                    <a:pt x="474" y="271"/>
                  </a:cubicBezTo>
                  <a:cubicBezTo>
                    <a:pt x="474" y="255"/>
                    <a:pt x="454" y="235"/>
                    <a:pt x="438" y="218"/>
                  </a:cubicBezTo>
                  <a:cubicBezTo>
                    <a:pt x="421" y="186"/>
                    <a:pt x="405" y="186"/>
                    <a:pt x="373" y="170"/>
                  </a:cubicBezTo>
                  <a:cubicBezTo>
                    <a:pt x="337" y="170"/>
                    <a:pt x="320" y="170"/>
                    <a:pt x="288" y="186"/>
                  </a:cubicBezTo>
                  <a:cubicBezTo>
                    <a:pt x="304" y="170"/>
                    <a:pt x="304" y="134"/>
                    <a:pt x="304" y="117"/>
                  </a:cubicBezTo>
                  <a:cubicBezTo>
                    <a:pt x="304" y="85"/>
                    <a:pt x="304" y="69"/>
                    <a:pt x="288" y="53"/>
                  </a:cubicBezTo>
                  <a:cubicBezTo>
                    <a:pt x="272" y="16"/>
                    <a:pt x="235" y="1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6270109" y="3937489"/>
              <a:ext cx="14846" cy="14658"/>
            </a:xfrm>
            <a:custGeom>
              <a:avLst/>
              <a:gdLst/>
              <a:ahLst/>
              <a:cxnLst/>
              <a:rect l="l" t="t" r="r" b="b"/>
              <a:pathLst>
                <a:path w="474" h="468" extrusionOk="0">
                  <a:moveTo>
                    <a:pt x="186" y="64"/>
                  </a:moveTo>
                  <a:cubicBezTo>
                    <a:pt x="186" y="64"/>
                    <a:pt x="202" y="64"/>
                    <a:pt x="218" y="80"/>
                  </a:cubicBezTo>
                  <a:cubicBezTo>
                    <a:pt x="218" y="80"/>
                    <a:pt x="235" y="80"/>
                    <a:pt x="235" y="100"/>
                  </a:cubicBezTo>
                  <a:cubicBezTo>
                    <a:pt x="255" y="100"/>
                    <a:pt x="271" y="100"/>
                    <a:pt x="271" y="116"/>
                  </a:cubicBezTo>
                  <a:cubicBezTo>
                    <a:pt x="287" y="116"/>
                    <a:pt x="287" y="132"/>
                    <a:pt x="303" y="149"/>
                  </a:cubicBezTo>
                  <a:cubicBezTo>
                    <a:pt x="303" y="149"/>
                    <a:pt x="319" y="165"/>
                    <a:pt x="336" y="165"/>
                  </a:cubicBezTo>
                  <a:cubicBezTo>
                    <a:pt x="336" y="181"/>
                    <a:pt x="356" y="181"/>
                    <a:pt x="356" y="201"/>
                  </a:cubicBezTo>
                  <a:cubicBezTo>
                    <a:pt x="356" y="217"/>
                    <a:pt x="372" y="217"/>
                    <a:pt x="372" y="233"/>
                  </a:cubicBezTo>
                  <a:cubicBezTo>
                    <a:pt x="388" y="250"/>
                    <a:pt x="388" y="250"/>
                    <a:pt x="388" y="266"/>
                  </a:cubicBezTo>
                  <a:cubicBezTo>
                    <a:pt x="404" y="266"/>
                    <a:pt x="404" y="282"/>
                    <a:pt x="404" y="302"/>
                  </a:cubicBezTo>
                  <a:lnTo>
                    <a:pt x="404" y="335"/>
                  </a:lnTo>
                  <a:lnTo>
                    <a:pt x="404" y="351"/>
                  </a:lnTo>
                  <a:cubicBezTo>
                    <a:pt x="404" y="367"/>
                    <a:pt x="388" y="383"/>
                    <a:pt x="388" y="383"/>
                  </a:cubicBezTo>
                  <a:cubicBezTo>
                    <a:pt x="372" y="403"/>
                    <a:pt x="372" y="403"/>
                    <a:pt x="356" y="403"/>
                  </a:cubicBezTo>
                  <a:lnTo>
                    <a:pt x="287" y="403"/>
                  </a:lnTo>
                  <a:cubicBezTo>
                    <a:pt x="287" y="403"/>
                    <a:pt x="271" y="383"/>
                    <a:pt x="255" y="383"/>
                  </a:cubicBezTo>
                  <a:cubicBezTo>
                    <a:pt x="255" y="383"/>
                    <a:pt x="235" y="367"/>
                    <a:pt x="235" y="351"/>
                  </a:cubicBezTo>
                  <a:cubicBezTo>
                    <a:pt x="218" y="351"/>
                    <a:pt x="202" y="335"/>
                    <a:pt x="202" y="335"/>
                  </a:cubicBezTo>
                  <a:cubicBezTo>
                    <a:pt x="186" y="318"/>
                    <a:pt x="186" y="318"/>
                    <a:pt x="170" y="302"/>
                  </a:cubicBezTo>
                  <a:cubicBezTo>
                    <a:pt x="170" y="302"/>
                    <a:pt x="154" y="282"/>
                    <a:pt x="154" y="266"/>
                  </a:cubicBezTo>
                  <a:cubicBezTo>
                    <a:pt x="133" y="266"/>
                    <a:pt x="133" y="250"/>
                    <a:pt x="133" y="250"/>
                  </a:cubicBezTo>
                  <a:cubicBezTo>
                    <a:pt x="117" y="233"/>
                    <a:pt x="117" y="217"/>
                    <a:pt x="101" y="217"/>
                  </a:cubicBezTo>
                  <a:lnTo>
                    <a:pt x="101" y="181"/>
                  </a:lnTo>
                  <a:cubicBezTo>
                    <a:pt x="85" y="165"/>
                    <a:pt x="85" y="149"/>
                    <a:pt x="85" y="149"/>
                  </a:cubicBezTo>
                  <a:cubicBezTo>
                    <a:pt x="85" y="132"/>
                    <a:pt x="101" y="132"/>
                    <a:pt x="101" y="116"/>
                  </a:cubicBezTo>
                  <a:cubicBezTo>
                    <a:pt x="101" y="100"/>
                    <a:pt x="117" y="100"/>
                    <a:pt x="117" y="80"/>
                  </a:cubicBezTo>
                  <a:cubicBezTo>
                    <a:pt x="133" y="80"/>
                    <a:pt x="133" y="64"/>
                    <a:pt x="154" y="64"/>
                  </a:cubicBezTo>
                  <a:close/>
                  <a:moveTo>
                    <a:pt x="187" y="1"/>
                  </a:moveTo>
                  <a:cubicBezTo>
                    <a:pt x="151" y="1"/>
                    <a:pt x="117" y="16"/>
                    <a:pt x="85" y="47"/>
                  </a:cubicBezTo>
                  <a:cubicBezTo>
                    <a:pt x="0" y="116"/>
                    <a:pt x="16" y="217"/>
                    <a:pt x="117" y="351"/>
                  </a:cubicBezTo>
                  <a:cubicBezTo>
                    <a:pt x="133" y="367"/>
                    <a:pt x="154" y="383"/>
                    <a:pt x="170" y="403"/>
                  </a:cubicBezTo>
                  <a:cubicBezTo>
                    <a:pt x="186" y="419"/>
                    <a:pt x="218" y="436"/>
                    <a:pt x="235" y="452"/>
                  </a:cubicBezTo>
                  <a:cubicBezTo>
                    <a:pt x="255" y="452"/>
                    <a:pt x="271" y="468"/>
                    <a:pt x="287" y="468"/>
                  </a:cubicBezTo>
                  <a:lnTo>
                    <a:pt x="356" y="468"/>
                  </a:lnTo>
                  <a:cubicBezTo>
                    <a:pt x="372" y="452"/>
                    <a:pt x="404" y="452"/>
                    <a:pt x="421" y="436"/>
                  </a:cubicBezTo>
                  <a:cubicBezTo>
                    <a:pt x="437" y="419"/>
                    <a:pt x="457" y="383"/>
                    <a:pt x="457" y="367"/>
                  </a:cubicBezTo>
                  <a:cubicBezTo>
                    <a:pt x="473" y="351"/>
                    <a:pt x="473" y="335"/>
                    <a:pt x="473" y="318"/>
                  </a:cubicBezTo>
                  <a:cubicBezTo>
                    <a:pt x="473" y="282"/>
                    <a:pt x="473" y="266"/>
                    <a:pt x="457" y="250"/>
                  </a:cubicBezTo>
                  <a:cubicBezTo>
                    <a:pt x="457" y="233"/>
                    <a:pt x="437" y="201"/>
                    <a:pt x="437" y="181"/>
                  </a:cubicBezTo>
                  <a:cubicBezTo>
                    <a:pt x="421" y="165"/>
                    <a:pt x="404" y="149"/>
                    <a:pt x="388" y="116"/>
                  </a:cubicBezTo>
                  <a:cubicBezTo>
                    <a:pt x="315" y="43"/>
                    <a:pt x="248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6313395" y="3909958"/>
              <a:ext cx="5857" cy="5356"/>
            </a:xfrm>
            <a:custGeom>
              <a:avLst/>
              <a:gdLst/>
              <a:ahLst/>
              <a:cxnLst/>
              <a:rect l="l" t="t" r="r" b="b"/>
              <a:pathLst>
                <a:path w="187" h="171" extrusionOk="0">
                  <a:moveTo>
                    <a:pt x="102" y="1"/>
                  </a:moveTo>
                  <a:cubicBezTo>
                    <a:pt x="86" y="1"/>
                    <a:pt x="49" y="1"/>
                    <a:pt x="33" y="17"/>
                  </a:cubicBezTo>
                  <a:cubicBezTo>
                    <a:pt x="17" y="33"/>
                    <a:pt x="17" y="69"/>
                    <a:pt x="1" y="86"/>
                  </a:cubicBezTo>
                  <a:cubicBezTo>
                    <a:pt x="1" y="102"/>
                    <a:pt x="17" y="118"/>
                    <a:pt x="33" y="134"/>
                  </a:cubicBezTo>
                  <a:cubicBezTo>
                    <a:pt x="33" y="150"/>
                    <a:pt x="49" y="170"/>
                    <a:pt x="86" y="170"/>
                  </a:cubicBezTo>
                  <a:cubicBezTo>
                    <a:pt x="102" y="170"/>
                    <a:pt x="118" y="170"/>
                    <a:pt x="150" y="150"/>
                  </a:cubicBezTo>
                  <a:cubicBezTo>
                    <a:pt x="166" y="134"/>
                    <a:pt x="166" y="102"/>
                    <a:pt x="187" y="86"/>
                  </a:cubicBezTo>
                  <a:cubicBezTo>
                    <a:pt x="187" y="69"/>
                    <a:pt x="166" y="49"/>
                    <a:pt x="150" y="33"/>
                  </a:cubicBezTo>
                  <a:cubicBezTo>
                    <a:pt x="150" y="17"/>
                    <a:pt x="11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6269577" y="3707154"/>
              <a:ext cx="5356" cy="4917"/>
            </a:xfrm>
            <a:custGeom>
              <a:avLst/>
              <a:gdLst/>
              <a:ahLst/>
              <a:cxnLst/>
              <a:rect l="l" t="t" r="r" b="b"/>
              <a:pathLst>
                <a:path w="171" h="157" extrusionOk="0">
                  <a:moveTo>
                    <a:pt x="76" y="0"/>
                  </a:moveTo>
                  <a:cubicBezTo>
                    <a:pt x="58" y="0"/>
                    <a:pt x="45" y="12"/>
                    <a:pt x="33" y="23"/>
                  </a:cubicBezTo>
                  <a:cubicBezTo>
                    <a:pt x="17" y="39"/>
                    <a:pt x="1" y="55"/>
                    <a:pt x="1" y="76"/>
                  </a:cubicBezTo>
                  <a:cubicBezTo>
                    <a:pt x="1" y="108"/>
                    <a:pt x="17" y="124"/>
                    <a:pt x="17" y="140"/>
                  </a:cubicBezTo>
                  <a:cubicBezTo>
                    <a:pt x="33" y="156"/>
                    <a:pt x="49" y="156"/>
                    <a:pt x="86" y="156"/>
                  </a:cubicBezTo>
                  <a:cubicBezTo>
                    <a:pt x="102" y="156"/>
                    <a:pt x="118" y="156"/>
                    <a:pt x="134" y="140"/>
                  </a:cubicBezTo>
                  <a:cubicBezTo>
                    <a:pt x="150" y="124"/>
                    <a:pt x="171" y="108"/>
                    <a:pt x="171" y="76"/>
                  </a:cubicBezTo>
                  <a:cubicBezTo>
                    <a:pt x="171" y="55"/>
                    <a:pt x="171" y="39"/>
                    <a:pt x="150" y="23"/>
                  </a:cubicBezTo>
                  <a:cubicBezTo>
                    <a:pt x="134" y="7"/>
                    <a:pt x="118" y="7"/>
                    <a:pt x="102" y="7"/>
                  </a:cubicBezTo>
                  <a:cubicBezTo>
                    <a:pt x="92" y="2"/>
                    <a:pt x="8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6279098" y="3717866"/>
              <a:ext cx="5324" cy="5356"/>
            </a:xfrm>
            <a:custGeom>
              <a:avLst/>
              <a:gdLst/>
              <a:ahLst/>
              <a:cxnLst/>
              <a:rect l="l" t="t" r="r" b="b"/>
              <a:pathLst>
                <a:path w="170" h="171" extrusionOk="0">
                  <a:moveTo>
                    <a:pt x="101" y="0"/>
                  </a:moveTo>
                  <a:cubicBezTo>
                    <a:pt x="69" y="0"/>
                    <a:pt x="49" y="0"/>
                    <a:pt x="32" y="17"/>
                  </a:cubicBezTo>
                  <a:cubicBezTo>
                    <a:pt x="16" y="37"/>
                    <a:pt x="0" y="69"/>
                    <a:pt x="0" y="85"/>
                  </a:cubicBezTo>
                  <a:cubicBezTo>
                    <a:pt x="0" y="102"/>
                    <a:pt x="16" y="118"/>
                    <a:pt x="16" y="138"/>
                  </a:cubicBezTo>
                  <a:cubicBezTo>
                    <a:pt x="32" y="154"/>
                    <a:pt x="49" y="170"/>
                    <a:pt x="85" y="170"/>
                  </a:cubicBezTo>
                  <a:cubicBezTo>
                    <a:pt x="101" y="170"/>
                    <a:pt x="117" y="154"/>
                    <a:pt x="134" y="154"/>
                  </a:cubicBezTo>
                  <a:cubicBezTo>
                    <a:pt x="150" y="138"/>
                    <a:pt x="170" y="102"/>
                    <a:pt x="170" y="85"/>
                  </a:cubicBezTo>
                  <a:cubicBezTo>
                    <a:pt x="170" y="69"/>
                    <a:pt x="170" y="53"/>
                    <a:pt x="150" y="37"/>
                  </a:cubicBezTo>
                  <a:cubicBezTo>
                    <a:pt x="134" y="17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6345562" y="3871464"/>
              <a:ext cx="19043" cy="18510"/>
            </a:xfrm>
            <a:custGeom>
              <a:avLst/>
              <a:gdLst/>
              <a:ahLst/>
              <a:cxnLst/>
              <a:rect l="l" t="t" r="r" b="b"/>
              <a:pathLst>
                <a:path w="608" h="591" extrusionOk="0">
                  <a:moveTo>
                    <a:pt x="421" y="1"/>
                  </a:moveTo>
                  <a:cubicBezTo>
                    <a:pt x="405" y="1"/>
                    <a:pt x="389" y="1"/>
                    <a:pt x="389" y="17"/>
                  </a:cubicBezTo>
                  <a:lnTo>
                    <a:pt x="17" y="336"/>
                  </a:lnTo>
                  <a:cubicBezTo>
                    <a:pt x="1" y="352"/>
                    <a:pt x="1" y="352"/>
                    <a:pt x="1" y="368"/>
                  </a:cubicBezTo>
                  <a:lnTo>
                    <a:pt x="1" y="405"/>
                  </a:lnTo>
                  <a:cubicBezTo>
                    <a:pt x="17" y="405"/>
                    <a:pt x="17" y="405"/>
                    <a:pt x="33" y="421"/>
                  </a:cubicBezTo>
                  <a:cubicBezTo>
                    <a:pt x="49" y="421"/>
                    <a:pt x="49" y="405"/>
                    <a:pt x="69" y="405"/>
                  </a:cubicBezTo>
                  <a:lnTo>
                    <a:pt x="437" y="85"/>
                  </a:lnTo>
                  <a:cubicBezTo>
                    <a:pt x="453" y="65"/>
                    <a:pt x="453" y="65"/>
                    <a:pt x="453" y="49"/>
                  </a:cubicBezTo>
                  <a:cubicBezTo>
                    <a:pt x="453" y="33"/>
                    <a:pt x="453" y="33"/>
                    <a:pt x="437" y="17"/>
                  </a:cubicBezTo>
                  <a:cubicBezTo>
                    <a:pt x="437" y="1"/>
                    <a:pt x="421" y="1"/>
                    <a:pt x="421" y="1"/>
                  </a:cubicBezTo>
                  <a:close/>
                  <a:moveTo>
                    <a:pt x="575" y="166"/>
                  </a:moveTo>
                  <a:cubicBezTo>
                    <a:pt x="555" y="166"/>
                    <a:pt x="538" y="187"/>
                    <a:pt x="538" y="187"/>
                  </a:cubicBezTo>
                  <a:lnTo>
                    <a:pt x="170" y="506"/>
                  </a:lnTo>
                  <a:cubicBezTo>
                    <a:pt x="150" y="522"/>
                    <a:pt x="150" y="522"/>
                    <a:pt x="150" y="538"/>
                  </a:cubicBezTo>
                  <a:lnTo>
                    <a:pt x="150" y="571"/>
                  </a:lnTo>
                  <a:cubicBezTo>
                    <a:pt x="170" y="571"/>
                    <a:pt x="170" y="591"/>
                    <a:pt x="187" y="591"/>
                  </a:cubicBezTo>
                  <a:cubicBezTo>
                    <a:pt x="203" y="591"/>
                    <a:pt x="203" y="571"/>
                    <a:pt x="219" y="571"/>
                  </a:cubicBezTo>
                  <a:lnTo>
                    <a:pt x="591" y="251"/>
                  </a:lnTo>
                  <a:cubicBezTo>
                    <a:pt x="591" y="235"/>
                    <a:pt x="607" y="235"/>
                    <a:pt x="607" y="219"/>
                  </a:cubicBezTo>
                  <a:cubicBezTo>
                    <a:pt x="607" y="203"/>
                    <a:pt x="607" y="203"/>
                    <a:pt x="591" y="187"/>
                  </a:cubicBezTo>
                  <a:lnTo>
                    <a:pt x="575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6295918" y="3739509"/>
              <a:ext cx="18541" cy="19043"/>
            </a:xfrm>
            <a:custGeom>
              <a:avLst/>
              <a:gdLst/>
              <a:ahLst/>
              <a:cxnLst/>
              <a:rect l="l" t="t" r="r" b="b"/>
              <a:pathLst>
                <a:path w="592" h="608" extrusionOk="0">
                  <a:moveTo>
                    <a:pt x="256" y="1"/>
                  </a:moveTo>
                  <a:lnTo>
                    <a:pt x="256" y="33"/>
                  </a:lnTo>
                  <a:lnTo>
                    <a:pt x="272" y="255"/>
                  </a:lnTo>
                  <a:lnTo>
                    <a:pt x="53" y="219"/>
                  </a:lnTo>
                  <a:cubicBezTo>
                    <a:pt x="48" y="214"/>
                    <a:pt x="42" y="212"/>
                    <a:pt x="37" y="212"/>
                  </a:cubicBezTo>
                  <a:cubicBezTo>
                    <a:pt x="26" y="212"/>
                    <a:pt x="17" y="219"/>
                    <a:pt x="17" y="219"/>
                  </a:cubicBezTo>
                  <a:lnTo>
                    <a:pt x="1" y="235"/>
                  </a:lnTo>
                  <a:cubicBezTo>
                    <a:pt x="1" y="255"/>
                    <a:pt x="1" y="255"/>
                    <a:pt x="17" y="272"/>
                  </a:cubicBezTo>
                  <a:lnTo>
                    <a:pt x="37" y="272"/>
                  </a:lnTo>
                  <a:lnTo>
                    <a:pt x="272" y="320"/>
                  </a:lnTo>
                  <a:lnTo>
                    <a:pt x="288" y="575"/>
                  </a:lnTo>
                  <a:lnTo>
                    <a:pt x="288" y="607"/>
                  </a:lnTo>
                  <a:lnTo>
                    <a:pt x="340" y="607"/>
                  </a:lnTo>
                  <a:lnTo>
                    <a:pt x="340" y="575"/>
                  </a:lnTo>
                  <a:lnTo>
                    <a:pt x="320" y="336"/>
                  </a:lnTo>
                  <a:lnTo>
                    <a:pt x="320" y="336"/>
                  </a:lnTo>
                  <a:lnTo>
                    <a:pt x="559" y="389"/>
                  </a:lnTo>
                  <a:lnTo>
                    <a:pt x="575" y="389"/>
                  </a:lnTo>
                  <a:cubicBezTo>
                    <a:pt x="591" y="389"/>
                    <a:pt x="591" y="373"/>
                    <a:pt x="591" y="357"/>
                  </a:cubicBezTo>
                  <a:lnTo>
                    <a:pt x="591" y="336"/>
                  </a:lnTo>
                  <a:lnTo>
                    <a:pt x="575" y="336"/>
                  </a:lnTo>
                  <a:lnTo>
                    <a:pt x="320" y="272"/>
                  </a:lnTo>
                  <a:lnTo>
                    <a:pt x="304" y="33"/>
                  </a:lnTo>
                  <a:lnTo>
                    <a:pt x="304" y="17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6370900" y="3824984"/>
              <a:ext cx="16850" cy="16380"/>
            </a:xfrm>
            <a:custGeom>
              <a:avLst/>
              <a:gdLst/>
              <a:ahLst/>
              <a:cxnLst/>
              <a:rect l="l" t="t" r="r" b="b"/>
              <a:pathLst>
                <a:path w="538" h="523" extrusionOk="0">
                  <a:moveTo>
                    <a:pt x="85" y="1"/>
                  </a:moveTo>
                  <a:cubicBezTo>
                    <a:pt x="85" y="1"/>
                    <a:pt x="69" y="1"/>
                    <a:pt x="49" y="17"/>
                  </a:cubicBezTo>
                  <a:cubicBezTo>
                    <a:pt x="49" y="17"/>
                    <a:pt x="33" y="33"/>
                    <a:pt x="33" y="53"/>
                  </a:cubicBezTo>
                  <a:cubicBezTo>
                    <a:pt x="33" y="70"/>
                    <a:pt x="33" y="70"/>
                    <a:pt x="49" y="86"/>
                  </a:cubicBezTo>
                  <a:lnTo>
                    <a:pt x="202" y="255"/>
                  </a:lnTo>
                  <a:lnTo>
                    <a:pt x="16" y="421"/>
                  </a:lnTo>
                  <a:cubicBezTo>
                    <a:pt x="16" y="421"/>
                    <a:pt x="0" y="437"/>
                    <a:pt x="0" y="458"/>
                  </a:cubicBezTo>
                  <a:cubicBezTo>
                    <a:pt x="0" y="458"/>
                    <a:pt x="0" y="474"/>
                    <a:pt x="16" y="490"/>
                  </a:cubicBezTo>
                  <a:cubicBezTo>
                    <a:pt x="16" y="490"/>
                    <a:pt x="33" y="506"/>
                    <a:pt x="49" y="506"/>
                  </a:cubicBezTo>
                  <a:cubicBezTo>
                    <a:pt x="69" y="506"/>
                    <a:pt x="69" y="490"/>
                    <a:pt x="85" y="490"/>
                  </a:cubicBezTo>
                  <a:lnTo>
                    <a:pt x="271" y="320"/>
                  </a:lnTo>
                  <a:lnTo>
                    <a:pt x="421" y="506"/>
                  </a:lnTo>
                  <a:cubicBezTo>
                    <a:pt x="421" y="506"/>
                    <a:pt x="437" y="522"/>
                    <a:pt x="453" y="522"/>
                  </a:cubicBezTo>
                  <a:cubicBezTo>
                    <a:pt x="453" y="522"/>
                    <a:pt x="473" y="522"/>
                    <a:pt x="489" y="506"/>
                  </a:cubicBezTo>
                  <a:cubicBezTo>
                    <a:pt x="489" y="490"/>
                    <a:pt x="506" y="490"/>
                    <a:pt x="506" y="474"/>
                  </a:cubicBezTo>
                  <a:cubicBezTo>
                    <a:pt x="506" y="458"/>
                    <a:pt x="489" y="437"/>
                    <a:pt x="489" y="437"/>
                  </a:cubicBezTo>
                  <a:lnTo>
                    <a:pt x="336" y="272"/>
                  </a:lnTo>
                  <a:lnTo>
                    <a:pt x="522" y="102"/>
                  </a:lnTo>
                  <a:cubicBezTo>
                    <a:pt x="522" y="102"/>
                    <a:pt x="538" y="86"/>
                    <a:pt x="538" y="70"/>
                  </a:cubicBezTo>
                  <a:cubicBezTo>
                    <a:pt x="538" y="53"/>
                    <a:pt x="538" y="53"/>
                    <a:pt x="522" y="33"/>
                  </a:cubicBezTo>
                  <a:cubicBezTo>
                    <a:pt x="522" y="33"/>
                    <a:pt x="506" y="17"/>
                    <a:pt x="489" y="17"/>
                  </a:cubicBezTo>
                  <a:cubicBezTo>
                    <a:pt x="473" y="17"/>
                    <a:pt x="473" y="33"/>
                    <a:pt x="453" y="33"/>
                  </a:cubicBezTo>
                  <a:lnTo>
                    <a:pt x="271" y="187"/>
                  </a:lnTo>
                  <a:lnTo>
                    <a:pt x="117" y="17"/>
                  </a:lnTo>
                  <a:cubicBezTo>
                    <a:pt x="117" y="1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6170446" y="3910459"/>
              <a:ext cx="12685" cy="11682"/>
            </a:xfrm>
            <a:custGeom>
              <a:avLst/>
              <a:gdLst/>
              <a:ahLst/>
              <a:cxnLst/>
              <a:rect l="l" t="t" r="r" b="b"/>
              <a:pathLst>
                <a:path w="405" h="373" extrusionOk="0">
                  <a:moveTo>
                    <a:pt x="49" y="1"/>
                  </a:moveTo>
                  <a:cubicBezTo>
                    <a:pt x="33" y="17"/>
                    <a:pt x="33" y="17"/>
                    <a:pt x="33" y="33"/>
                  </a:cubicBezTo>
                  <a:cubicBezTo>
                    <a:pt x="33" y="33"/>
                    <a:pt x="33" y="53"/>
                    <a:pt x="49" y="53"/>
                  </a:cubicBezTo>
                  <a:lnTo>
                    <a:pt x="150" y="187"/>
                  </a:lnTo>
                  <a:lnTo>
                    <a:pt x="16" y="288"/>
                  </a:lnTo>
                  <a:cubicBezTo>
                    <a:pt x="16" y="304"/>
                    <a:pt x="16" y="304"/>
                    <a:pt x="0" y="320"/>
                  </a:cubicBezTo>
                  <a:cubicBezTo>
                    <a:pt x="0" y="336"/>
                    <a:pt x="16" y="336"/>
                    <a:pt x="16" y="336"/>
                  </a:cubicBezTo>
                  <a:cubicBezTo>
                    <a:pt x="16" y="357"/>
                    <a:pt x="33" y="357"/>
                    <a:pt x="33" y="357"/>
                  </a:cubicBezTo>
                  <a:lnTo>
                    <a:pt x="65" y="357"/>
                  </a:lnTo>
                  <a:lnTo>
                    <a:pt x="202" y="235"/>
                  </a:lnTo>
                  <a:lnTo>
                    <a:pt x="303" y="357"/>
                  </a:lnTo>
                  <a:cubicBezTo>
                    <a:pt x="320" y="373"/>
                    <a:pt x="320" y="373"/>
                    <a:pt x="336" y="373"/>
                  </a:cubicBezTo>
                  <a:cubicBezTo>
                    <a:pt x="336" y="373"/>
                    <a:pt x="352" y="373"/>
                    <a:pt x="352" y="357"/>
                  </a:cubicBezTo>
                  <a:cubicBezTo>
                    <a:pt x="368" y="357"/>
                    <a:pt x="368" y="357"/>
                    <a:pt x="368" y="336"/>
                  </a:cubicBezTo>
                  <a:cubicBezTo>
                    <a:pt x="368" y="320"/>
                    <a:pt x="368" y="320"/>
                    <a:pt x="352" y="304"/>
                  </a:cubicBezTo>
                  <a:lnTo>
                    <a:pt x="251" y="187"/>
                  </a:lnTo>
                  <a:lnTo>
                    <a:pt x="384" y="70"/>
                  </a:lnTo>
                  <a:cubicBezTo>
                    <a:pt x="384" y="70"/>
                    <a:pt x="384" y="53"/>
                    <a:pt x="405" y="53"/>
                  </a:cubicBezTo>
                  <a:cubicBezTo>
                    <a:pt x="405" y="33"/>
                    <a:pt x="384" y="33"/>
                    <a:pt x="384" y="17"/>
                  </a:cubicBezTo>
                  <a:lnTo>
                    <a:pt x="336" y="17"/>
                  </a:lnTo>
                  <a:lnTo>
                    <a:pt x="202" y="1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6327583" y="3775340"/>
              <a:ext cx="13843" cy="12215"/>
            </a:xfrm>
            <a:custGeom>
              <a:avLst/>
              <a:gdLst/>
              <a:ahLst/>
              <a:cxnLst/>
              <a:rect l="l" t="t" r="r" b="b"/>
              <a:pathLst>
                <a:path w="442" h="390" extrusionOk="0">
                  <a:moveTo>
                    <a:pt x="405" y="1"/>
                  </a:moveTo>
                  <a:cubicBezTo>
                    <a:pt x="405" y="21"/>
                    <a:pt x="389" y="21"/>
                    <a:pt x="372" y="21"/>
                  </a:cubicBezTo>
                  <a:lnTo>
                    <a:pt x="17" y="341"/>
                  </a:lnTo>
                  <a:lnTo>
                    <a:pt x="1" y="357"/>
                  </a:lnTo>
                  <a:lnTo>
                    <a:pt x="1" y="389"/>
                  </a:lnTo>
                  <a:lnTo>
                    <a:pt x="37" y="389"/>
                  </a:lnTo>
                  <a:cubicBezTo>
                    <a:pt x="37" y="389"/>
                    <a:pt x="53" y="389"/>
                    <a:pt x="53" y="373"/>
                  </a:cubicBezTo>
                  <a:lnTo>
                    <a:pt x="421" y="70"/>
                  </a:lnTo>
                  <a:cubicBezTo>
                    <a:pt x="421" y="54"/>
                    <a:pt x="421" y="54"/>
                    <a:pt x="441" y="37"/>
                  </a:cubicBezTo>
                  <a:cubicBezTo>
                    <a:pt x="441" y="37"/>
                    <a:pt x="441" y="21"/>
                    <a:pt x="421" y="21"/>
                  </a:cubicBezTo>
                  <a:cubicBezTo>
                    <a:pt x="421" y="21"/>
                    <a:pt x="42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6190428" y="3908955"/>
              <a:ext cx="9051" cy="8394"/>
            </a:xfrm>
            <a:custGeom>
              <a:avLst/>
              <a:gdLst/>
              <a:ahLst/>
              <a:cxnLst/>
              <a:rect l="l" t="t" r="r" b="b"/>
              <a:pathLst>
                <a:path w="289" h="268" extrusionOk="0">
                  <a:moveTo>
                    <a:pt x="235" y="0"/>
                  </a:moveTo>
                  <a:lnTo>
                    <a:pt x="1" y="219"/>
                  </a:lnTo>
                  <a:lnTo>
                    <a:pt x="1" y="235"/>
                  </a:lnTo>
                  <a:lnTo>
                    <a:pt x="1" y="251"/>
                  </a:lnTo>
                  <a:lnTo>
                    <a:pt x="17" y="267"/>
                  </a:lnTo>
                  <a:cubicBezTo>
                    <a:pt x="17" y="267"/>
                    <a:pt x="33" y="267"/>
                    <a:pt x="33" y="251"/>
                  </a:cubicBezTo>
                  <a:lnTo>
                    <a:pt x="288" y="49"/>
                  </a:lnTo>
                  <a:lnTo>
                    <a:pt x="288" y="33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6182473" y="3898306"/>
              <a:ext cx="6358" cy="25369"/>
            </a:xfrm>
            <a:custGeom>
              <a:avLst/>
              <a:gdLst/>
              <a:ahLst/>
              <a:cxnLst/>
              <a:rect l="l" t="t" r="r" b="b"/>
              <a:pathLst>
                <a:path w="203" h="810" extrusionOk="0">
                  <a:moveTo>
                    <a:pt x="21" y="1"/>
                  </a:moveTo>
                  <a:cubicBezTo>
                    <a:pt x="21" y="1"/>
                    <a:pt x="0" y="1"/>
                    <a:pt x="0" y="17"/>
                  </a:cubicBezTo>
                  <a:lnTo>
                    <a:pt x="0" y="69"/>
                  </a:lnTo>
                  <a:lnTo>
                    <a:pt x="138" y="761"/>
                  </a:lnTo>
                  <a:cubicBezTo>
                    <a:pt x="154" y="777"/>
                    <a:pt x="154" y="793"/>
                    <a:pt x="154" y="809"/>
                  </a:cubicBezTo>
                  <a:lnTo>
                    <a:pt x="186" y="809"/>
                  </a:lnTo>
                  <a:lnTo>
                    <a:pt x="186" y="793"/>
                  </a:lnTo>
                  <a:cubicBezTo>
                    <a:pt x="202" y="777"/>
                    <a:pt x="202" y="777"/>
                    <a:pt x="186" y="745"/>
                  </a:cubicBezTo>
                  <a:lnTo>
                    <a:pt x="53" y="53"/>
                  </a:lnTo>
                  <a:cubicBezTo>
                    <a:pt x="53" y="37"/>
                    <a:pt x="53" y="17"/>
                    <a:pt x="37" y="17"/>
                  </a:cubicBezTo>
                  <a:cubicBezTo>
                    <a:pt x="37" y="1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6270109" y="3709503"/>
              <a:ext cx="13186" cy="12058"/>
            </a:xfrm>
            <a:custGeom>
              <a:avLst/>
              <a:gdLst/>
              <a:ahLst/>
              <a:cxnLst/>
              <a:rect l="l" t="t" r="r" b="b"/>
              <a:pathLst>
                <a:path w="421" h="385" extrusionOk="0">
                  <a:moveTo>
                    <a:pt x="404" y="1"/>
                  </a:moveTo>
                  <a:cubicBezTo>
                    <a:pt x="388" y="1"/>
                    <a:pt x="388" y="1"/>
                    <a:pt x="372" y="17"/>
                  </a:cubicBezTo>
                  <a:lnTo>
                    <a:pt x="16" y="336"/>
                  </a:lnTo>
                  <a:cubicBezTo>
                    <a:pt x="0" y="336"/>
                    <a:pt x="0" y="352"/>
                    <a:pt x="0" y="352"/>
                  </a:cubicBezTo>
                  <a:lnTo>
                    <a:pt x="0" y="369"/>
                  </a:lnTo>
                  <a:lnTo>
                    <a:pt x="16" y="385"/>
                  </a:lnTo>
                  <a:cubicBezTo>
                    <a:pt x="32" y="385"/>
                    <a:pt x="32" y="369"/>
                    <a:pt x="53" y="369"/>
                  </a:cubicBezTo>
                  <a:lnTo>
                    <a:pt x="404" y="49"/>
                  </a:lnTo>
                  <a:cubicBezTo>
                    <a:pt x="421" y="49"/>
                    <a:pt x="421" y="33"/>
                    <a:pt x="421" y="33"/>
                  </a:cubicBezTo>
                  <a:lnTo>
                    <a:pt x="421" y="17"/>
                  </a:lnTo>
                  <a:cubicBezTo>
                    <a:pt x="421" y="1"/>
                    <a:pt x="404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6148771" y="3809167"/>
              <a:ext cx="21705" cy="21172"/>
            </a:xfrm>
            <a:custGeom>
              <a:avLst/>
              <a:gdLst/>
              <a:ahLst/>
              <a:cxnLst/>
              <a:rect l="l" t="t" r="r" b="b"/>
              <a:pathLst>
                <a:path w="693" h="676" extrusionOk="0">
                  <a:moveTo>
                    <a:pt x="336" y="0"/>
                  </a:moveTo>
                  <a:cubicBezTo>
                    <a:pt x="320" y="17"/>
                    <a:pt x="320" y="33"/>
                    <a:pt x="320" y="33"/>
                  </a:cubicBezTo>
                  <a:lnTo>
                    <a:pt x="320" y="85"/>
                  </a:lnTo>
                  <a:lnTo>
                    <a:pt x="437" y="437"/>
                  </a:lnTo>
                  <a:lnTo>
                    <a:pt x="86" y="287"/>
                  </a:lnTo>
                  <a:cubicBezTo>
                    <a:pt x="66" y="271"/>
                    <a:pt x="49" y="271"/>
                    <a:pt x="49" y="271"/>
                  </a:cubicBezTo>
                  <a:cubicBezTo>
                    <a:pt x="33" y="271"/>
                    <a:pt x="17" y="287"/>
                    <a:pt x="17" y="287"/>
                  </a:cubicBezTo>
                  <a:cubicBezTo>
                    <a:pt x="1" y="304"/>
                    <a:pt x="1" y="304"/>
                    <a:pt x="1" y="320"/>
                  </a:cubicBezTo>
                  <a:lnTo>
                    <a:pt x="1" y="356"/>
                  </a:lnTo>
                  <a:lnTo>
                    <a:pt x="268" y="676"/>
                  </a:lnTo>
                  <a:lnTo>
                    <a:pt x="320" y="676"/>
                  </a:lnTo>
                  <a:lnTo>
                    <a:pt x="320" y="639"/>
                  </a:lnTo>
                  <a:cubicBezTo>
                    <a:pt x="336" y="639"/>
                    <a:pt x="320" y="639"/>
                    <a:pt x="320" y="623"/>
                  </a:cubicBezTo>
                  <a:lnTo>
                    <a:pt x="66" y="336"/>
                  </a:lnTo>
                  <a:lnTo>
                    <a:pt x="437" y="506"/>
                  </a:lnTo>
                  <a:lnTo>
                    <a:pt x="454" y="522"/>
                  </a:lnTo>
                  <a:cubicBezTo>
                    <a:pt x="470" y="506"/>
                    <a:pt x="470" y="506"/>
                    <a:pt x="490" y="506"/>
                  </a:cubicBezTo>
                  <a:cubicBezTo>
                    <a:pt x="490" y="506"/>
                    <a:pt x="490" y="490"/>
                    <a:pt x="506" y="490"/>
                  </a:cubicBezTo>
                  <a:cubicBezTo>
                    <a:pt x="506" y="473"/>
                    <a:pt x="506" y="473"/>
                    <a:pt x="490" y="457"/>
                  </a:cubicBezTo>
                  <a:lnTo>
                    <a:pt x="389" y="69"/>
                  </a:lnTo>
                  <a:lnTo>
                    <a:pt x="623" y="356"/>
                  </a:lnTo>
                  <a:lnTo>
                    <a:pt x="640" y="372"/>
                  </a:lnTo>
                  <a:cubicBezTo>
                    <a:pt x="656" y="372"/>
                    <a:pt x="656" y="372"/>
                    <a:pt x="672" y="356"/>
                  </a:cubicBezTo>
                  <a:lnTo>
                    <a:pt x="672" y="336"/>
                  </a:lnTo>
                  <a:cubicBezTo>
                    <a:pt x="692" y="336"/>
                    <a:pt x="672" y="320"/>
                    <a:pt x="672" y="320"/>
                  </a:cubicBezTo>
                  <a:lnTo>
                    <a:pt x="405" y="17"/>
                  </a:lnTo>
                  <a:cubicBezTo>
                    <a:pt x="405" y="0"/>
                    <a:pt x="389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6163461" y="3799676"/>
              <a:ext cx="18009" cy="16850"/>
            </a:xfrm>
            <a:custGeom>
              <a:avLst/>
              <a:gdLst/>
              <a:ahLst/>
              <a:cxnLst/>
              <a:rect l="l" t="t" r="r" b="b"/>
              <a:pathLst>
                <a:path w="575" h="538" extrusionOk="0">
                  <a:moveTo>
                    <a:pt x="272" y="69"/>
                  </a:moveTo>
                  <a:cubicBezTo>
                    <a:pt x="288" y="85"/>
                    <a:pt x="288" y="85"/>
                    <a:pt x="304" y="101"/>
                  </a:cubicBezTo>
                  <a:cubicBezTo>
                    <a:pt x="304" y="101"/>
                    <a:pt x="324" y="117"/>
                    <a:pt x="324" y="134"/>
                  </a:cubicBezTo>
                  <a:lnTo>
                    <a:pt x="324" y="154"/>
                  </a:lnTo>
                  <a:cubicBezTo>
                    <a:pt x="324" y="170"/>
                    <a:pt x="324" y="170"/>
                    <a:pt x="304" y="186"/>
                  </a:cubicBezTo>
                  <a:cubicBezTo>
                    <a:pt x="304" y="202"/>
                    <a:pt x="304" y="202"/>
                    <a:pt x="288" y="219"/>
                  </a:cubicBezTo>
                  <a:lnTo>
                    <a:pt x="272" y="235"/>
                  </a:lnTo>
                  <a:lnTo>
                    <a:pt x="187" y="303"/>
                  </a:lnTo>
                  <a:lnTo>
                    <a:pt x="86" y="186"/>
                  </a:lnTo>
                  <a:lnTo>
                    <a:pt x="171" y="117"/>
                  </a:lnTo>
                  <a:cubicBezTo>
                    <a:pt x="171" y="101"/>
                    <a:pt x="187" y="101"/>
                    <a:pt x="187" y="101"/>
                  </a:cubicBezTo>
                  <a:cubicBezTo>
                    <a:pt x="187" y="85"/>
                    <a:pt x="203" y="85"/>
                    <a:pt x="203" y="85"/>
                  </a:cubicBezTo>
                  <a:cubicBezTo>
                    <a:pt x="223" y="85"/>
                    <a:pt x="223" y="69"/>
                    <a:pt x="239" y="69"/>
                  </a:cubicBezTo>
                  <a:close/>
                  <a:moveTo>
                    <a:pt x="256" y="0"/>
                  </a:moveTo>
                  <a:cubicBezTo>
                    <a:pt x="256" y="0"/>
                    <a:pt x="239" y="0"/>
                    <a:pt x="223" y="16"/>
                  </a:cubicBezTo>
                  <a:cubicBezTo>
                    <a:pt x="203" y="16"/>
                    <a:pt x="187" y="33"/>
                    <a:pt x="171" y="33"/>
                  </a:cubicBezTo>
                  <a:cubicBezTo>
                    <a:pt x="171" y="53"/>
                    <a:pt x="154" y="53"/>
                    <a:pt x="138" y="69"/>
                  </a:cubicBezTo>
                  <a:lnTo>
                    <a:pt x="21" y="170"/>
                  </a:lnTo>
                  <a:lnTo>
                    <a:pt x="1" y="186"/>
                  </a:lnTo>
                  <a:cubicBezTo>
                    <a:pt x="1" y="202"/>
                    <a:pt x="21" y="202"/>
                    <a:pt x="21" y="219"/>
                  </a:cubicBezTo>
                  <a:lnTo>
                    <a:pt x="304" y="538"/>
                  </a:lnTo>
                  <a:lnTo>
                    <a:pt x="340" y="538"/>
                  </a:lnTo>
                  <a:cubicBezTo>
                    <a:pt x="357" y="538"/>
                    <a:pt x="357" y="522"/>
                    <a:pt x="357" y="522"/>
                  </a:cubicBezTo>
                  <a:lnTo>
                    <a:pt x="357" y="489"/>
                  </a:lnTo>
                  <a:lnTo>
                    <a:pt x="223" y="336"/>
                  </a:lnTo>
                  <a:lnTo>
                    <a:pt x="304" y="271"/>
                  </a:lnTo>
                  <a:cubicBezTo>
                    <a:pt x="324" y="255"/>
                    <a:pt x="340" y="255"/>
                    <a:pt x="340" y="235"/>
                  </a:cubicBezTo>
                  <a:lnTo>
                    <a:pt x="373" y="235"/>
                  </a:lnTo>
                  <a:cubicBezTo>
                    <a:pt x="389" y="235"/>
                    <a:pt x="405" y="235"/>
                    <a:pt x="405" y="255"/>
                  </a:cubicBezTo>
                  <a:cubicBezTo>
                    <a:pt x="425" y="255"/>
                    <a:pt x="425" y="271"/>
                    <a:pt x="442" y="287"/>
                  </a:cubicBezTo>
                  <a:lnTo>
                    <a:pt x="526" y="356"/>
                  </a:lnTo>
                  <a:lnTo>
                    <a:pt x="543" y="356"/>
                  </a:lnTo>
                  <a:cubicBezTo>
                    <a:pt x="559" y="356"/>
                    <a:pt x="559" y="356"/>
                    <a:pt x="575" y="336"/>
                  </a:cubicBezTo>
                  <a:lnTo>
                    <a:pt x="575" y="320"/>
                  </a:lnTo>
                  <a:lnTo>
                    <a:pt x="575" y="303"/>
                  </a:lnTo>
                  <a:lnTo>
                    <a:pt x="490" y="219"/>
                  </a:lnTo>
                  <a:cubicBezTo>
                    <a:pt x="460" y="199"/>
                    <a:pt x="429" y="185"/>
                    <a:pt x="397" y="185"/>
                  </a:cubicBezTo>
                  <a:cubicBezTo>
                    <a:pt x="378" y="185"/>
                    <a:pt x="359" y="190"/>
                    <a:pt x="340" y="202"/>
                  </a:cubicBezTo>
                  <a:cubicBezTo>
                    <a:pt x="373" y="170"/>
                    <a:pt x="373" y="134"/>
                    <a:pt x="373" y="117"/>
                  </a:cubicBezTo>
                  <a:cubicBezTo>
                    <a:pt x="373" y="85"/>
                    <a:pt x="373" y="69"/>
                    <a:pt x="357" y="53"/>
                  </a:cubicBezTo>
                  <a:cubicBezTo>
                    <a:pt x="340" y="33"/>
                    <a:pt x="324" y="16"/>
                    <a:pt x="304" y="16"/>
                  </a:cubicBezTo>
                  <a:cubicBezTo>
                    <a:pt x="288" y="0"/>
                    <a:pt x="272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6186764" y="3775998"/>
              <a:ext cx="21705" cy="21047"/>
            </a:xfrm>
            <a:custGeom>
              <a:avLst/>
              <a:gdLst/>
              <a:ahLst/>
              <a:cxnLst/>
              <a:rect l="l" t="t" r="r" b="b"/>
              <a:pathLst>
                <a:path w="693" h="672" extrusionOk="0">
                  <a:moveTo>
                    <a:pt x="336" y="0"/>
                  </a:moveTo>
                  <a:cubicBezTo>
                    <a:pt x="336" y="16"/>
                    <a:pt x="320" y="16"/>
                    <a:pt x="320" y="33"/>
                  </a:cubicBezTo>
                  <a:lnTo>
                    <a:pt x="320" y="65"/>
                  </a:lnTo>
                  <a:lnTo>
                    <a:pt x="437" y="437"/>
                  </a:lnTo>
                  <a:lnTo>
                    <a:pt x="86" y="283"/>
                  </a:lnTo>
                  <a:cubicBezTo>
                    <a:pt x="65" y="267"/>
                    <a:pt x="65" y="267"/>
                    <a:pt x="49" y="267"/>
                  </a:cubicBezTo>
                  <a:cubicBezTo>
                    <a:pt x="33" y="267"/>
                    <a:pt x="33" y="283"/>
                    <a:pt x="17" y="283"/>
                  </a:cubicBezTo>
                  <a:cubicBezTo>
                    <a:pt x="17" y="303"/>
                    <a:pt x="1" y="303"/>
                    <a:pt x="1" y="320"/>
                  </a:cubicBezTo>
                  <a:cubicBezTo>
                    <a:pt x="1" y="336"/>
                    <a:pt x="1" y="352"/>
                    <a:pt x="17" y="352"/>
                  </a:cubicBezTo>
                  <a:lnTo>
                    <a:pt x="288" y="671"/>
                  </a:lnTo>
                  <a:lnTo>
                    <a:pt x="304" y="671"/>
                  </a:lnTo>
                  <a:cubicBezTo>
                    <a:pt x="304" y="671"/>
                    <a:pt x="320" y="671"/>
                    <a:pt x="320" y="655"/>
                  </a:cubicBezTo>
                  <a:cubicBezTo>
                    <a:pt x="320" y="655"/>
                    <a:pt x="336" y="655"/>
                    <a:pt x="336" y="639"/>
                  </a:cubicBezTo>
                  <a:cubicBezTo>
                    <a:pt x="336" y="639"/>
                    <a:pt x="336" y="623"/>
                    <a:pt x="320" y="623"/>
                  </a:cubicBezTo>
                  <a:lnTo>
                    <a:pt x="86" y="336"/>
                  </a:lnTo>
                  <a:lnTo>
                    <a:pt x="437" y="506"/>
                  </a:lnTo>
                  <a:cubicBezTo>
                    <a:pt x="448" y="506"/>
                    <a:pt x="452" y="513"/>
                    <a:pt x="458" y="513"/>
                  </a:cubicBezTo>
                  <a:cubicBezTo>
                    <a:pt x="461" y="513"/>
                    <a:pt x="464" y="511"/>
                    <a:pt x="470" y="506"/>
                  </a:cubicBezTo>
                  <a:lnTo>
                    <a:pt x="490" y="506"/>
                  </a:lnTo>
                  <a:cubicBezTo>
                    <a:pt x="506" y="506"/>
                    <a:pt x="506" y="485"/>
                    <a:pt x="506" y="485"/>
                  </a:cubicBezTo>
                  <a:lnTo>
                    <a:pt x="506" y="453"/>
                  </a:lnTo>
                  <a:lnTo>
                    <a:pt x="389" y="65"/>
                  </a:lnTo>
                  <a:lnTo>
                    <a:pt x="640" y="352"/>
                  </a:lnTo>
                  <a:cubicBezTo>
                    <a:pt x="640" y="368"/>
                    <a:pt x="640" y="368"/>
                    <a:pt x="656" y="368"/>
                  </a:cubicBezTo>
                  <a:cubicBezTo>
                    <a:pt x="656" y="368"/>
                    <a:pt x="672" y="368"/>
                    <a:pt x="672" y="352"/>
                  </a:cubicBezTo>
                  <a:lnTo>
                    <a:pt x="692" y="336"/>
                  </a:lnTo>
                  <a:cubicBezTo>
                    <a:pt x="692" y="336"/>
                    <a:pt x="692" y="320"/>
                    <a:pt x="672" y="320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6206778" y="3775998"/>
              <a:ext cx="5356" cy="4698"/>
            </a:xfrm>
            <a:custGeom>
              <a:avLst/>
              <a:gdLst/>
              <a:ahLst/>
              <a:cxnLst/>
              <a:rect l="l" t="t" r="r" b="b"/>
              <a:pathLst>
                <a:path w="171" h="150" extrusionOk="0">
                  <a:moveTo>
                    <a:pt x="134" y="0"/>
                  </a:moveTo>
                  <a:cubicBezTo>
                    <a:pt x="134" y="0"/>
                    <a:pt x="118" y="0"/>
                    <a:pt x="118" y="16"/>
                  </a:cubicBezTo>
                  <a:lnTo>
                    <a:pt x="1" y="117"/>
                  </a:lnTo>
                  <a:lnTo>
                    <a:pt x="1" y="134"/>
                  </a:lnTo>
                  <a:lnTo>
                    <a:pt x="1" y="150"/>
                  </a:lnTo>
                  <a:lnTo>
                    <a:pt x="33" y="150"/>
                  </a:lnTo>
                  <a:lnTo>
                    <a:pt x="154" y="49"/>
                  </a:lnTo>
                  <a:lnTo>
                    <a:pt x="170" y="33"/>
                  </a:lnTo>
                  <a:cubicBezTo>
                    <a:pt x="170" y="16"/>
                    <a:pt x="170" y="16"/>
                    <a:pt x="154" y="16"/>
                  </a:cubicBezTo>
                  <a:cubicBezTo>
                    <a:pt x="154" y="0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6224756" y="3742672"/>
              <a:ext cx="21673" cy="21204"/>
            </a:xfrm>
            <a:custGeom>
              <a:avLst/>
              <a:gdLst/>
              <a:ahLst/>
              <a:cxnLst/>
              <a:rect l="l" t="t" r="r" b="b"/>
              <a:pathLst>
                <a:path w="692" h="677" extrusionOk="0">
                  <a:moveTo>
                    <a:pt x="352" y="1"/>
                  </a:moveTo>
                  <a:cubicBezTo>
                    <a:pt x="336" y="17"/>
                    <a:pt x="336" y="17"/>
                    <a:pt x="336" y="33"/>
                  </a:cubicBezTo>
                  <a:cubicBezTo>
                    <a:pt x="320" y="53"/>
                    <a:pt x="320" y="70"/>
                    <a:pt x="336" y="70"/>
                  </a:cubicBezTo>
                  <a:lnTo>
                    <a:pt x="437" y="438"/>
                  </a:lnTo>
                  <a:lnTo>
                    <a:pt x="102" y="288"/>
                  </a:lnTo>
                  <a:cubicBezTo>
                    <a:pt x="86" y="272"/>
                    <a:pt x="65" y="272"/>
                    <a:pt x="49" y="272"/>
                  </a:cubicBezTo>
                  <a:cubicBezTo>
                    <a:pt x="49" y="272"/>
                    <a:pt x="33" y="288"/>
                    <a:pt x="17" y="288"/>
                  </a:cubicBezTo>
                  <a:cubicBezTo>
                    <a:pt x="17" y="304"/>
                    <a:pt x="1" y="304"/>
                    <a:pt x="1" y="320"/>
                  </a:cubicBezTo>
                  <a:cubicBezTo>
                    <a:pt x="1" y="336"/>
                    <a:pt x="1" y="357"/>
                    <a:pt x="17" y="357"/>
                  </a:cubicBezTo>
                  <a:lnTo>
                    <a:pt x="288" y="676"/>
                  </a:lnTo>
                  <a:lnTo>
                    <a:pt x="304" y="676"/>
                  </a:lnTo>
                  <a:cubicBezTo>
                    <a:pt x="320" y="676"/>
                    <a:pt x="320" y="676"/>
                    <a:pt x="320" y="660"/>
                  </a:cubicBezTo>
                  <a:cubicBezTo>
                    <a:pt x="336" y="660"/>
                    <a:pt x="336" y="660"/>
                    <a:pt x="336" y="640"/>
                  </a:cubicBezTo>
                  <a:lnTo>
                    <a:pt x="336" y="623"/>
                  </a:lnTo>
                  <a:lnTo>
                    <a:pt x="86" y="336"/>
                  </a:lnTo>
                  <a:lnTo>
                    <a:pt x="437" y="506"/>
                  </a:lnTo>
                  <a:cubicBezTo>
                    <a:pt x="448" y="506"/>
                    <a:pt x="459" y="513"/>
                    <a:pt x="465" y="513"/>
                  </a:cubicBezTo>
                  <a:cubicBezTo>
                    <a:pt x="468" y="513"/>
                    <a:pt x="470" y="512"/>
                    <a:pt x="470" y="506"/>
                  </a:cubicBezTo>
                  <a:lnTo>
                    <a:pt x="506" y="506"/>
                  </a:lnTo>
                  <a:lnTo>
                    <a:pt x="506" y="490"/>
                  </a:lnTo>
                  <a:lnTo>
                    <a:pt x="506" y="458"/>
                  </a:lnTo>
                  <a:lnTo>
                    <a:pt x="389" y="70"/>
                  </a:lnTo>
                  <a:lnTo>
                    <a:pt x="389" y="70"/>
                  </a:lnTo>
                  <a:lnTo>
                    <a:pt x="639" y="357"/>
                  </a:lnTo>
                  <a:cubicBezTo>
                    <a:pt x="639" y="373"/>
                    <a:pt x="656" y="373"/>
                    <a:pt x="656" y="373"/>
                  </a:cubicBezTo>
                  <a:cubicBezTo>
                    <a:pt x="672" y="373"/>
                    <a:pt x="672" y="357"/>
                    <a:pt x="672" y="357"/>
                  </a:cubicBezTo>
                  <a:cubicBezTo>
                    <a:pt x="692" y="357"/>
                    <a:pt x="692" y="336"/>
                    <a:pt x="692" y="336"/>
                  </a:cubicBezTo>
                  <a:lnTo>
                    <a:pt x="692" y="32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6245773" y="3739007"/>
              <a:ext cx="9020" cy="8519"/>
            </a:xfrm>
            <a:custGeom>
              <a:avLst/>
              <a:gdLst/>
              <a:ahLst/>
              <a:cxnLst/>
              <a:rect l="l" t="t" r="r" b="b"/>
              <a:pathLst>
                <a:path w="288" h="272" extrusionOk="0">
                  <a:moveTo>
                    <a:pt x="37" y="1"/>
                  </a:moveTo>
                  <a:cubicBezTo>
                    <a:pt x="21" y="1"/>
                    <a:pt x="21" y="17"/>
                    <a:pt x="21" y="17"/>
                  </a:cubicBezTo>
                  <a:cubicBezTo>
                    <a:pt x="21" y="33"/>
                    <a:pt x="21" y="33"/>
                    <a:pt x="37" y="33"/>
                  </a:cubicBezTo>
                  <a:lnTo>
                    <a:pt x="102" y="134"/>
                  </a:lnTo>
                  <a:lnTo>
                    <a:pt x="21" y="219"/>
                  </a:lnTo>
                  <a:cubicBezTo>
                    <a:pt x="1" y="219"/>
                    <a:pt x="1" y="219"/>
                    <a:pt x="1" y="235"/>
                  </a:cubicBezTo>
                  <a:lnTo>
                    <a:pt x="1" y="251"/>
                  </a:lnTo>
                  <a:lnTo>
                    <a:pt x="53" y="251"/>
                  </a:lnTo>
                  <a:lnTo>
                    <a:pt x="138" y="170"/>
                  </a:lnTo>
                  <a:lnTo>
                    <a:pt x="223" y="251"/>
                  </a:lnTo>
                  <a:cubicBezTo>
                    <a:pt x="223" y="271"/>
                    <a:pt x="239" y="271"/>
                    <a:pt x="239" y="271"/>
                  </a:cubicBezTo>
                  <a:lnTo>
                    <a:pt x="255" y="271"/>
                  </a:lnTo>
                  <a:cubicBezTo>
                    <a:pt x="255" y="251"/>
                    <a:pt x="272" y="251"/>
                    <a:pt x="272" y="235"/>
                  </a:cubicBezTo>
                  <a:cubicBezTo>
                    <a:pt x="272" y="235"/>
                    <a:pt x="255" y="235"/>
                    <a:pt x="255" y="219"/>
                  </a:cubicBezTo>
                  <a:lnTo>
                    <a:pt x="171" y="134"/>
                  </a:lnTo>
                  <a:lnTo>
                    <a:pt x="272" y="49"/>
                  </a:lnTo>
                  <a:lnTo>
                    <a:pt x="288" y="33"/>
                  </a:lnTo>
                  <a:cubicBezTo>
                    <a:pt x="288" y="33"/>
                    <a:pt x="288" y="17"/>
                    <a:pt x="272" y="17"/>
                  </a:cubicBezTo>
                  <a:cubicBezTo>
                    <a:pt x="272" y="17"/>
                    <a:pt x="272" y="1"/>
                    <a:pt x="255" y="1"/>
                  </a:cubicBezTo>
                  <a:lnTo>
                    <a:pt x="239" y="17"/>
                  </a:lnTo>
                  <a:lnTo>
                    <a:pt x="154" y="10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6205275" y="3704178"/>
              <a:ext cx="13687" cy="20546"/>
            </a:xfrm>
            <a:custGeom>
              <a:avLst/>
              <a:gdLst/>
              <a:ahLst/>
              <a:cxnLst/>
              <a:rect l="l" t="t" r="r" b="b"/>
              <a:pathLst>
                <a:path w="437" h="656" extrusionOk="0">
                  <a:moveTo>
                    <a:pt x="384" y="1"/>
                  </a:moveTo>
                  <a:lnTo>
                    <a:pt x="202" y="171"/>
                  </a:lnTo>
                  <a:lnTo>
                    <a:pt x="283" y="575"/>
                  </a:lnTo>
                  <a:lnTo>
                    <a:pt x="16" y="522"/>
                  </a:lnTo>
                  <a:lnTo>
                    <a:pt x="0" y="591"/>
                  </a:lnTo>
                  <a:lnTo>
                    <a:pt x="384" y="656"/>
                  </a:lnTo>
                  <a:lnTo>
                    <a:pt x="283" y="187"/>
                  </a:lnTo>
                  <a:lnTo>
                    <a:pt x="437" y="49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31"/>
          <p:cNvGrpSpPr/>
          <p:nvPr/>
        </p:nvGrpSpPr>
        <p:grpSpPr>
          <a:xfrm>
            <a:off x="5621967" y="2532844"/>
            <a:ext cx="2138216" cy="2075594"/>
            <a:chOff x="6093333" y="2553381"/>
            <a:chExt cx="632646" cy="614154"/>
          </a:xfrm>
        </p:grpSpPr>
        <p:sp>
          <p:nvSpPr>
            <p:cNvPr id="1716" name="Google Shape;1716;p31"/>
            <p:cNvSpPr/>
            <p:nvPr/>
          </p:nvSpPr>
          <p:spPr>
            <a:xfrm>
              <a:off x="6094461" y="2554508"/>
              <a:ext cx="444243" cy="612024"/>
            </a:xfrm>
            <a:custGeom>
              <a:avLst/>
              <a:gdLst/>
              <a:ahLst/>
              <a:cxnLst/>
              <a:rect l="l" t="t" r="r" b="b"/>
              <a:pathLst>
                <a:path w="14184" h="19541" extrusionOk="0">
                  <a:moveTo>
                    <a:pt x="0" y="1"/>
                  </a:moveTo>
                  <a:lnTo>
                    <a:pt x="0" y="19540"/>
                  </a:lnTo>
                  <a:lnTo>
                    <a:pt x="14183" y="19540"/>
                  </a:lnTo>
                  <a:lnTo>
                    <a:pt x="14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6093333" y="2553381"/>
              <a:ext cx="446373" cy="614154"/>
            </a:xfrm>
            <a:custGeom>
              <a:avLst/>
              <a:gdLst/>
              <a:ahLst/>
              <a:cxnLst/>
              <a:rect l="l" t="t" r="r" b="b"/>
              <a:pathLst>
                <a:path w="14252" h="19609" extrusionOk="0">
                  <a:moveTo>
                    <a:pt x="14187" y="69"/>
                  </a:moveTo>
                  <a:lnTo>
                    <a:pt x="14187" y="19544"/>
                  </a:lnTo>
                  <a:lnTo>
                    <a:pt x="69" y="19544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19609"/>
                  </a:lnTo>
                  <a:lnTo>
                    <a:pt x="14252" y="19609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6094461" y="2554508"/>
              <a:ext cx="270135" cy="177835"/>
            </a:xfrm>
            <a:custGeom>
              <a:avLst/>
              <a:gdLst/>
              <a:ahLst/>
              <a:cxnLst/>
              <a:rect l="l" t="t" r="r" b="b"/>
              <a:pathLst>
                <a:path w="8625" h="5678" extrusionOk="0">
                  <a:moveTo>
                    <a:pt x="0" y="1"/>
                  </a:moveTo>
                  <a:lnTo>
                    <a:pt x="0" y="5677"/>
                  </a:lnTo>
                  <a:lnTo>
                    <a:pt x="8624" y="5677"/>
                  </a:lnTo>
                  <a:lnTo>
                    <a:pt x="86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6093333" y="2553381"/>
              <a:ext cx="272265" cy="179965"/>
            </a:xfrm>
            <a:custGeom>
              <a:avLst/>
              <a:gdLst/>
              <a:ahLst/>
              <a:cxnLst/>
              <a:rect l="l" t="t" r="r" b="b"/>
              <a:pathLst>
                <a:path w="8693" h="5746" extrusionOk="0">
                  <a:moveTo>
                    <a:pt x="8628" y="69"/>
                  </a:moveTo>
                  <a:lnTo>
                    <a:pt x="8628" y="5681"/>
                  </a:lnTo>
                  <a:lnTo>
                    <a:pt x="69" y="5681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5745"/>
                  </a:lnTo>
                  <a:lnTo>
                    <a:pt x="8692" y="5745"/>
                  </a:lnTo>
                  <a:lnTo>
                    <a:pt x="869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6127129" y="2584013"/>
              <a:ext cx="52210" cy="104014"/>
            </a:xfrm>
            <a:custGeom>
              <a:avLst/>
              <a:gdLst/>
              <a:ahLst/>
              <a:cxnLst/>
              <a:rect l="l" t="t" r="r" b="b"/>
              <a:pathLst>
                <a:path w="1667" h="3321" extrusionOk="0">
                  <a:moveTo>
                    <a:pt x="1" y="1"/>
                  </a:moveTo>
                  <a:lnTo>
                    <a:pt x="1" y="437"/>
                  </a:lnTo>
                  <a:lnTo>
                    <a:pt x="538" y="437"/>
                  </a:lnTo>
                  <a:lnTo>
                    <a:pt x="538" y="3320"/>
                  </a:lnTo>
                  <a:lnTo>
                    <a:pt x="1145" y="3320"/>
                  </a:lnTo>
                  <a:lnTo>
                    <a:pt x="1145" y="437"/>
                  </a:lnTo>
                  <a:lnTo>
                    <a:pt x="1666" y="43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6180938" y="2584013"/>
              <a:ext cx="62327" cy="104014"/>
            </a:xfrm>
            <a:custGeom>
              <a:avLst/>
              <a:gdLst/>
              <a:ahLst/>
              <a:cxnLst/>
              <a:rect l="l" t="t" r="r" b="b"/>
              <a:pathLst>
                <a:path w="1990" h="3321" extrusionOk="0">
                  <a:moveTo>
                    <a:pt x="995" y="777"/>
                  </a:moveTo>
                  <a:lnTo>
                    <a:pt x="1230" y="2176"/>
                  </a:lnTo>
                  <a:lnTo>
                    <a:pt x="777" y="2176"/>
                  </a:lnTo>
                  <a:lnTo>
                    <a:pt x="995" y="777"/>
                  </a:lnTo>
                  <a:close/>
                  <a:moveTo>
                    <a:pt x="676" y="1"/>
                  </a:moveTo>
                  <a:lnTo>
                    <a:pt x="1" y="3320"/>
                  </a:lnTo>
                  <a:lnTo>
                    <a:pt x="575" y="3320"/>
                  </a:lnTo>
                  <a:lnTo>
                    <a:pt x="708" y="2560"/>
                  </a:lnTo>
                  <a:lnTo>
                    <a:pt x="1299" y="2560"/>
                  </a:lnTo>
                  <a:lnTo>
                    <a:pt x="1416" y="3320"/>
                  </a:lnTo>
                  <a:lnTo>
                    <a:pt x="1990" y="3320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6246399" y="2584013"/>
              <a:ext cx="61700" cy="104014"/>
            </a:xfrm>
            <a:custGeom>
              <a:avLst/>
              <a:gdLst/>
              <a:ahLst/>
              <a:cxnLst/>
              <a:rect l="l" t="t" r="r" b="b"/>
              <a:pathLst>
                <a:path w="1970" h="3321" extrusionOk="0">
                  <a:moveTo>
                    <a:pt x="33" y="1"/>
                  </a:moveTo>
                  <a:lnTo>
                    <a:pt x="672" y="1549"/>
                  </a:lnTo>
                  <a:lnTo>
                    <a:pt x="1" y="3320"/>
                  </a:lnTo>
                  <a:lnTo>
                    <a:pt x="523" y="3320"/>
                  </a:lnTo>
                  <a:lnTo>
                    <a:pt x="943" y="2208"/>
                  </a:lnTo>
                  <a:lnTo>
                    <a:pt x="1416" y="3320"/>
                  </a:lnTo>
                  <a:lnTo>
                    <a:pt x="1970" y="3320"/>
                  </a:lnTo>
                  <a:lnTo>
                    <a:pt x="1279" y="1671"/>
                  </a:lnTo>
                  <a:lnTo>
                    <a:pt x="1938" y="1"/>
                  </a:lnTo>
                  <a:lnTo>
                    <a:pt x="1396" y="1"/>
                  </a:lnTo>
                  <a:lnTo>
                    <a:pt x="1028" y="102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6474354" y="2801443"/>
              <a:ext cx="41186" cy="2067"/>
            </a:xfrm>
            <a:custGeom>
              <a:avLst/>
              <a:gdLst/>
              <a:ahLst/>
              <a:cxnLst/>
              <a:rect l="l" t="t" r="r" b="b"/>
              <a:pathLst>
                <a:path w="1315" h="66" extrusionOk="0"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cubicBezTo>
                    <a:pt x="0" y="49"/>
                    <a:pt x="17" y="65"/>
                    <a:pt x="33" y="65"/>
                  </a:cubicBezTo>
                  <a:lnTo>
                    <a:pt x="1278" y="65"/>
                  </a:lnTo>
                  <a:cubicBezTo>
                    <a:pt x="1294" y="65"/>
                    <a:pt x="1314" y="49"/>
                    <a:pt x="1314" y="33"/>
                  </a:cubicBezTo>
                  <a:cubicBezTo>
                    <a:pt x="1314" y="17"/>
                    <a:pt x="1294" y="1"/>
                    <a:pt x="127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6414718" y="2801443"/>
              <a:ext cx="55342" cy="2067"/>
            </a:xfrm>
            <a:custGeom>
              <a:avLst/>
              <a:gdLst/>
              <a:ahLst/>
              <a:cxnLst/>
              <a:rect l="l" t="t" r="r" b="b"/>
              <a:pathLst>
                <a:path w="1767" h="66" extrusionOk="0">
                  <a:moveTo>
                    <a:pt x="32" y="1"/>
                  </a:moveTo>
                  <a:cubicBezTo>
                    <a:pt x="16" y="1"/>
                    <a:pt x="0" y="17"/>
                    <a:pt x="0" y="33"/>
                  </a:cubicBezTo>
                  <a:cubicBezTo>
                    <a:pt x="0" y="49"/>
                    <a:pt x="16" y="65"/>
                    <a:pt x="32" y="65"/>
                  </a:cubicBezTo>
                  <a:lnTo>
                    <a:pt x="1735" y="65"/>
                  </a:lnTo>
                  <a:cubicBezTo>
                    <a:pt x="1751" y="65"/>
                    <a:pt x="1767" y="49"/>
                    <a:pt x="1767" y="33"/>
                  </a:cubicBezTo>
                  <a:cubicBezTo>
                    <a:pt x="1767" y="17"/>
                    <a:pt x="1751" y="1"/>
                    <a:pt x="17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6303403" y="2801443"/>
              <a:ext cx="104484" cy="2067"/>
            </a:xfrm>
            <a:custGeom>
              <a:avLst/>
              <a:gdLst/>
              <a:ahLst/>
              <a:cxnLst/>
              <a:rect l="l" t="t" r="r" b="b"/>
              <a:pathLst>
                <a:path w="3336" h="66" extrusionOk="0"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cubicBezTo>
                    <a:pt x="0" y="49"/>
                    <a:pt x="17" y="65"/>
                    <a:pt x="33" y="65"/>
                  </a:cubicBezTo>
                  <a:lnTo>
                    <a:pt x="3299" y="65"/>
                  </a:lnTo>
                  <a:cubicBezTo>
                    <a:pt x="3316" y="65"/>
                    <a:pt x="3336" y="49"/>
                    <a:pt x="3336" y="33"/>
                  </a:cubicBezTo>
                  <a:cubicBezTo>
                    <a:pt x="3336" y="17"/>
                    <a:pt x="3316" y="1"/>
                    <a:pt x="329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6157134" y="2801443"/>
              <a:ext cx="141974" cy="2067"/>
            </a:xfrm>
            <a:custGeom>
              <a:avLst/>
              <a:gdLst/>
              <a:ahLst/>
              <a:cxnLst/>
              <a:rect l="l" t="t" r="r" b="b"/>
              <a:pathLst>
                <a:path w="4533" h="66" extrusionOk="0">
                  <a:moveTo>
                    <a:pt x="37" y="1"/>
                  </a:moveTo>
                  <a:cubicBezTo>
                    <a:pt x="21" y="1"/>
                    <a:pt x="1" y="17"/>
                    <a:pt x="1" y="33"/>
                  </a:cubicBezTo>
                  <a:cubicBezTo>
                    <a:pt x="1" y="49"/>
                    <a:pt x="21" y="65"/>
                    <a:pt x="37" y="65"/>
                  </a:cubicBezTo>
                  <a:lnTo>
                    <a:pt x="4501" y="65"/>
                  </a:lnTo>
                  <a:cubicBezTo>
                    <a:pt x="4517" y="65"/>
                    <a:pt x="4533" y="49"/>
                    <a:pt x="4533" y="33"/>
                  </a:cubicBezTo>
                  <a:cubicBezTo>
                    <a:pt x="4533" y="17"/>
                    <a:pt x="4517" y="1"/>
                    <a:pt x="450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6120301" y="2801443"/>
              <a:ext cx="31163" cy="2067"/>
            </a:xfrm>
            <a:custGeom>
              <a:avLst/>
              <a:gdLst/>
              <a:ahLst/>
              <a:cxnLst/>
              <a:rect l="l" t="t" r="r" b="b"/>
              <a:pathLst>
                <a:path w="995" h="66" extrusionOk="0">
                  <a:moveTo>
                    <a:pt x="33" y="1"/>
                  </a:moveTo>
                  <a:cubicBezTo>
                    <a:pt x="16" y="1"/>
                    <a:pt x="0" y="17"/>
                    <a:pt x="0" y="33"/>
                  </a:cubicBezTo>
                  <a:cubicBezTo>
                    <a:pt x="0" y="49"/>
                    <a:pt x="16" y="65"/>
                    <a:pt x="33" y="65"/>
                  </a:cubicBezTo>
                  <a:lnTo>
                    <a:pt x="958" y="65"/>
                  </a:lnTo>
                  <a:cubicBezTo>
                    <a:pt x="975" y="65"/>
                    <a:pt x="995" y="49"/>
                    <a:pt x="995" y="33"/>
                  </a:cubicBezTo>
                  <a:cubicBezTo>
                    <a:pt x="995" y="17"/>
                    <a:pt x="975" y="1"/>
                    <a:pt x="9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6426245" y="2830948"/>
              <a:ext cx="89293" cy="2192"/>
            </a:xfrm>
            <a:custGeom>
              <a:avLst/>
              <a:gdLst/>
              <a:ahLst/>
              <a:cxnLst/>
              <a:rect l="l" t="t" r="r" b="b"/>
              <a:pathLst>
                <a:path w="2851" h="70" extrusionOk="0">
                  <a:moveTo>
                    <a:pt x="36" y="1"/>
                  </a:moveTo>
                  <a:cubicBezTo>
                    <a:pt x="20" y="1"/>
                    <a:pt x="0" y="17"/>
                    <a:pt x="0" y="33"/>
                  </a:cubicBezTo>
                  <a:cubicBezTo>
                    <a:pt x="0" y="53"/>
                    <a:pt x="20" y="69"/>
                    <a:pt x="36" y="69"/>
                  </a:cubicBezTo>
                  <a:lnTo>
                    <a:pt x="2814" y="69"/>
                  </a:lnTo>
                  <a:cubicBezTo>
                    <a:pt x="2830" y="69"/>
                    <a:pt x="2850" y="53"/>
                    <a:pt x="2850" y="33"/>
                  </a:cubicBezTo>
                  <a:cubicBezTo>
                    <a:pt x="2850" y="17"/>
                    <a:pt x="2830" y="1"/>
                    <a:pt x="281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6264785" y="2830948"/>
              <a:ext cx="155786" cy="2192"/>
            </a:xfrm>
            <a:custGeom>
              <a:avLst/>
              <a:gdLst/>
              <a:ahLst/>
              <a:cxnLst/>
              <a:rect l="l" t="t" r="r" b="b"/>
              <a:pathLst>
                <a:path w="4974" h="70" extrusionOk="0">
                  <a:moveTo>
                    <a:pt x="37" y="1"/>
                  </a:moveTo>
                  <a:cubicBezTo>
                    <a:pt x="20" y="1"/>
                    <a:pt x="0" y="17"/>
                    <a:pt x="0" y="33"/>
                  </a:cubicBezTo>
                  <a:cubicBezTo>
                    <a:pt x="0" y="53"/>
                    <a:pt x="20" y="69"/>
                    <a:pt x="37" y="69"/>
                  </a:cubicBezTo>
                  <a:lnTo>
                    <a:pt x="4937" y="69"/>
                  </a:lnTo>
                  <a:cubicBezTo>
                    <a:pt x="4953" y="69"/>
                    <a:pt x="4973" y="53"/>
                    <a:pt x="4973" y="33"/>
                  </a:cubicBezTo>
                  <a:cubicBezTo>
                    <a:pt x="4973" y="17"/>
                    <a:pt x="4953" y="1"/>
                    <a:pt x="493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6191963" y="2830948"/>
              <a:ext cx="64989" cy="2192"/>
            </a:xfrm>
            <a:custGeom>
              <a:avLst/>
              <a:gdLst/>
              <a:ahLst/>
              <a:cxnLst/>
              <a:rect l="l" t="t" r="r" b="b"/>
              <a:pathLst>
                <a:path w="2075" h="70" extrusionOk="0">
                  <a:moveTo>
                    <a:pt x="37" y="1"/>
                  </a:moveTo>
                  <a:cubicBezTo>
                    <a:pt x="21" y="1"/>
                    <a:pt x="1" y="17"/>
                    <a:pt x="1" y="33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2042" y="69"/>
                  </a:lnTo>
                  <a:cubicBezTo>
                    <a:pt x="2058" y="69"/>
                    <a:pt x="2075" y="53"/>
                    <a:pt x="2075" y="33"/>
                  </a:cubicBezTo>
                  <a:cubicBezTo>
                    <a:pt x="2075" y="17"/>
                    <a:pt x="2058" y="1"/>
                    <a:pt x="20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6120301" y="2830948"/>
              <a:ext cx="63329" cy="2192"/>
            </a:xfrm>
            <a:custGeom>
              <a:avLst/>
              <a:gdLst/>
              <a:ahLst/>
              <a:cxnLst/>
              <a:rect l="l" t="t" r="r" b="b"/>
              <a:pathLst>
                <a:path w="2022" h="70" extrusionOk="0">
                  <a:moveTo>
                    <a:pt x="33" y="1"/>
                  </a:moveTo>
                  <a:cubicBezTo>
                    <a:pt x="16" y="1"/>
                    <a:pt x="0" y="17"/>
                    <a:pt x="0" y="33"/>
                  </a:cubicBezTo>
                  <a:cubicBezTo>
                    <a:pt x="0" y="53"/>
                    <a:pt x="16" y="69"/>
                    <a:pt x="33" y="69"/>
                  </a:cubicBezTo>
                  <a:lnTo>
                    <a:pt x="1985" y="69"/>
                  </a:lnTo>
                  <a:cubicBezTo>
                    <a:pt x="2006" y="69"/>
                    <a:pt x="2022" y="53"/>
                    <a:pt x="2022" y="33"/>
                  </a:cubicBezTo>
                  <a:cubicBezTo>
                    <a:pt x="2022" y="17"/>
                    <a:pt x="2006" y="1"/>
                    <a:pt x="198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6324921" y="2859951"/>
              <a:ext cx="190614" cy="2192"/>
            </a:xfrm>
            <a:custGeom>
              <a:avLst/>
              <a:gdLst/>
              <a:ahLst/>
              <a:cxnLst/>
              <a:rect l="l" t="t" r="r" b="b"/>
              <a:pathLst>
                <a:path w="6086" h="70" extrusionOk="0">
                  <a:moveTo>
                    <a:pt x="37" y="0"/>
                  </a:moveTo>
                  <a:cubicBezTo>
                    <a:pt x="21" y="0"/>
                    <a:pt x="1" y="17"/>
                    <a:pt x="1" y="37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6049" y="69"/>
                  </a:lnTo>
                  <a:cubicBezTo>
                    <a:pt x="6065" y="69"/>
                    <a:pt x="6085" y="53"/>
                    <a:pt x="6085" y="37"/>
                  </a:cubicBezTo>
                  <a:cubicBezTo>
                    <a:pt x="6085" y="17"/>
                    <a:pt x="6065" y="0"/>
                    <a:pt x="60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6252757" y="2859951"/>
              <a:ext cx="64864" cy="2192"/>
            </a:xfrm>
            <a:custGeom>
              <a:avLst/>
              <a:gdLst/>
              <a:ahLst/>
              <a:cxnLst/>
              <a:rect l="l" t="t" r="r" b="b"/>
              <a:pathLst>
                <a:path w="2071" h="70" extrusionOk="0">
                  <a:moveTo>
                    <a:pt x="32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3"/>
                    <a:pt x="16" y="69"/>
                    <a:pt x="32" y="69"/>
                  </a:cubicBezTo>
                  <a:lnTo>
                    <a:pt x="2038" y="69"/>
                  </a:lnTo>
                  <a:cubicBezTo>
                    <a:pt x="2054" y="69"/>
                    <a:pt x="2070" y="53"/>
                    <a:pt x="2070" y="37"/>
                  </a:cubicBezTo>
                  <a:cubicBezTo>
                    <a:pt x="2070" y="17"/>
                    <a:pt x="2054" y="0"/>
                    <a:pt x="203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6160298" y="2859951"/>
              <a:ext cx="88667" cy="2192"/>
            </a:xfrm>
            <a:custGeom>
              <a:avLst/>
              <a:gdLst/>
              <a:ahLst/>
              <a:cxnLst/>
              <a:rect l="l" t="t" r="r" b="b"/>
              <a:pathLst>
                <a:path w="2831" h="70" extrusionOk="0">
                  <a:moveTo>
                    <a:pt x="37" y="0"/>
                  </a:moveTo>
                  <a:cubicBezTo>
                    <a:pt x="21" y="0"/>
                    <a:pt x="1" y="17"/>
                    <a:pt x="1" y="37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2799" y="69"/>
                  </a:lnTo>
                  <a:cubicBezTo>
                    <a:pt x="2815" y="69"/>
                    <a:pt x="2831" y="53"/>
                    <a:pt x="2831" y="37"/>
                  </a:cubicBezTo>
                  <a:cubicBezTo>
                    <a:pt x="2831" y="17"/>
                    <a:pt x="2815" y="0"/>
                    <a:pt x="279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6120301" y="2859951"/>
              <a:ext cx="36363" cy="2192"/>
            </a:xfrm>
            <a:custGeom>
              <a:avLst/>
              <a:gdLst/>
              <a:ahLst/>
              <a:cxnLst/>
              <a:rect l="l" t="t" r="r" b="b"/>
              <a:pathLst>
                <a:path w="1161" h="70" extrusionOk="0">
                  <a:moveTo>
                    <a:pt x="33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3"/>
                    <a:pt x="16" y="69"/>
                    <a:pt x="33" y="69"/>
                  </a:cubicBezTo>
                  <a:lnTo>
                    <a:pt x="1128" y="69"/>
                  </a:lnTo>
                  <a:cubicBezTo>
                    <a:pt x="1144" y="69"/>
                    <a:pt x="1161" y="53"/>
                    <a:pt x="1161" y="37"/>
                  </a:cubicBezTo>
                  <a:cubicBezTo>
                    <a:pt x="1161" y="17"/>
                    <a:pt x="1144" y="0"/>
                    <a:pt x="112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6117638" y="2883254"/>
              <a:ext cx="395227" cy="254788"/>
            </a:xfrm>
            <a:custGeom>
              <a:avLst/>
              <a:gdLst/>
              <a:ahLst/>
              <a:cxnLst/>
              <a:rect l="l" t="t" r="r" b="b"/>
              <a:pathLst>
                <a:path w="12619" h="8135" extrusionOk="0">
                  <a:moveTo>
                    <a:pt x="12550" y="65"/>
                  </a:moveTo>
                  <a:lnTo>
                    <a:pt x="12550" y="8066"/>
                  </a:lnTo>
                  <a:lnTo>
                    <a:pt x="69" y="8066"/>
                  </a:lnTo>
                  <a:lnTo>
                    <a:pt x="69" y="65"/>
                  </a:lnTo>
                  <a:close/>
                  <a:moveTo>
                    <a:pt x="0" y="0"/>
                  </a:moveTo>
                  <a:lnTo>
                    <a:pt x="0" y="8135"/>
                  </a:lnTo>
                  <a:lnTo>
                    <a:pt x="12618" y="8135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6223629" y="2931238"/>
              <a:ext cx="288113" cy="2067"/>
            </a:xfrm>
            <a:custGeom>
              <a:avLst/>
              <a:gdLst/>
              <a:ahLst/>
              <a:cxnLst/>
              <a:rect l="l" t="t" r="r" b="b"/>
              <a:pathLst>
                <a:path w="9199" h="66" extrusionOk="0">
                  <a:moveTo>
                    <a:pt x="37" y="1"/>
                  </a:moveTo>
                  <a:cubicBezTo>
                    <a:pt x="20" y="1"/>
                    <a:pt x="0" y="17"/>
                    <a:pt x="0" y="33"/>
                  </a:cubicBezTo>
                  <a:cubicBezTo>
                    <a:pt x="0" y="49"/>
                    <a:pt x="20" y="65"/>
                    <a:pt x="37" y="65"/>
                  </a:cubicBezTo>
                  <a:lnTo>
                    <a:pt x="9166" y="65"/>
                  </a:lnTo>
                  <a:cubicBezTo>
                    <a:pt x="9182" y="65"/>
                    <a:pt x="9198" y="49"/>
                    <a:pt x="9198" y="33"/>
                  </a:cubicBezTo>
                  <a:cubicBezTo>
                    <a:pt x="9198" y="17"/>
                    <a:pt x="9182" y="1"/>
                    <a:pt x="916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6119142" y="2931238"/>
              <a:ext cx="97155" cy="2067"/>
            </a:xfrm>
            <a:custGeom>
              <a:avLst/>
              <a:gdLst/>
              <a:ahLst/>
              <a:cxnLst/>
              <a:rect l="l" t="t" r="r" b="b"/>
              <a:pathLst>
                <a:path w="3102" h="66" extrusionOk="0">
                  <a:moveTo>
                    <a:pt x="37" y="1"/>
                  </a:moveTo>
                  <a:cubicBezTo>
                    <a:pt x="21" y="1"/>
                    <a:pt x="1" y="17"/>
                    <a:pt x="1" y="33"/>
                  </a:cubicBezTo>
                  <a:cubicBezTo>
                    <a:pt x="1" y="49"/>
                    <a:pt x="21" y="65"/>
                    <a:pt x="37" y="65"/>
                  </a:cubicBezTo>
                  <a:lnTo>
                    <a:pt x="3069" y="65"/>
                  </a:lnTo>
                  <a:cubicBezTo>
                    <a:pt x="3086" y="65"/>
                    <a:pt x="3102" y="49"/>
                    <a:pt x="3102" y="33"/>
                  </a:cubicBezTo>
                  <a:cubicBezTo>
                    <a:pt x="3102" y="17"/>
                    <a:pt x="3086" y="1"/>
                    <a:pt x="306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6119142" y="2965566"/>
              <a:ext cx="392596" cy="2036"/>
            </a:xfrm>
            <a:custGeom>
              <a:avLst/>
              <a:gdLst/>
              <a:ahLst/>
              <a:cxnLst/>
              <a:rect l="l" t="t" r="r" b="b"/>
              <a:pathLst>
                <a:path w="12535" h="65" extrusionOk="0">
                  <a:moveTo>
                    <a:pt x="37" y="0"/>
                  </a:moveTo>
                  <a:cubicBezTo>
                    <a:pt x="21" y="0"/>
                    <a:pt x="1" y="0"/>
                    <a:pt x="1" y="33"/>
                  </a:cubicBezTo>
                  <a:cubicBezTo>
                    <a:pt x="1" y="49"/>
                    <a:pt x="21" y="65"/>
                    <a:pt x="37" y="65"/>
                  </a:cubicBezTo>
                  <a:lnTo>
                    <a:pt x="12502" y="65"/>
                  </a:lnTo>
                  <a:cubicBezTo>
                    <a:pt x="12518" y="65"/>
                    <a:pt x="12534" y="49"/>
                    <a:pt x="12534" y="33"/>
                  </a:cubicBezTo>
                  <a:cubicBezTo>
                    <a:pt x="12534" y="0"/>
                    <a:pt x="12518" y="0"/>
                    <a:pt x="1250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6457879" y="2999236"/>
              <a:ext cx="53870" cy="2192"/>
            </a:xfrm>
            <a:custGeom>
              <a:avLst/>
              <a:gdLst/>
              <a:ahLst/>
              <a:cxnLst/>
              <a:rect l="l" t="t" r="r" b="b"/>
              <a:pathLst>
                <a:path w="1720" h="70" extrusionOk="0">
                  <a:moveTo>
                    <a:pt x="37" y="1"/>
                  </a:moveTo>
                  <a:cubicBezTo>
                    <a:pt x="1" y="1"/>
                    <a:pt x="1" y="17"/>
                    <a:pt x="1" y="37"/>
                  </a:cubicBezTo>
                  <a:cubicBezTo>
                    <a:pt x="1" y="53"/>
                    <a:pt x="1" y="69"/>
                    <a:pt x="37" y="69"/>
                  </a:cubicBezTo>
                  <a:lnTo>
                    <a:pt x="1687" y="69"/>
                  </a:lnTo>
                  <a:cubicBezTo>
                    <a:pt x="1703" y="69"/>
                    <a:pt x="1719" y="53"/>
                    <a:pt x="1719" y="37"/>
                  </a:cubicBezTo>
                  <a:cubicBezTo>
                    <a:pt x="1719" y="17"/>
                    <a:pt x="1703" y="1"/>
                    <a:pt x="16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6119142" y="2999236"/>
              <a:ext cx="336220" cy="2192"/>
            </a:xfrm>
            <a:custGeom>
              <a:avLst/>
              <a:gdLst/>
              <a:ahLst/>
              <a:cxnLst/>
              <a:rect l="l" t="t" r="r" b="b"/>
              <a:pathLst>
                <a:path w="10735" h="70" extrusionOk="0">
                  <a:moveTo>
                    <a:pt x="37" y="1"/>
                  </a:moveTo>
                  <a:cubicBezTo>
                    <a:pt x="21" y="1"/>
                    <a:pt x="1" y="17"/>
                    <a:pt x="1" y="37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10699" y="69"/>
                  </a:lnTo>
                  <a:cubicBezTo>
                    <a:pt x="10715" y="69"/>
                    <a:pt x="10735" y="53"/>
                    <a:pt x="10735" y="37"/>
                  </a:cubicBezTo>
                  <a:cubicBezTo>
                    <a:pt x="10735" y="17"/>
                    <a:pt x="10715" y="1"/>
                    <a:pt x="1069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6279098" y="3033062"/>
              <a:ext cx="232645" cy="2161"/>
            </a:xfrm>
            <a:custGeom>
              <a:avLst/>
              <a:gdLst/>
              <a:ahLst/>
              <a:cxnLst/>
              <a:rect l="l" t="t" r="r" b="b"/>
              <a:pathLst>
                <a:path w="7428" h="69" extrusionOk="0">
                  <a:moveTo>
                    <a:pt x="32" y="0"/>
                  </a:moveTo>
                  <a:cubicBezTo>
                    <a:pt x="16" y="0"/>
                    <a:pt x="0" y="16"/>
                    <a:pt x="0" y="32"/>
                  </a:cubicBezTo>
                  <a:cubicBezTo>
                    <a:pt x="0" y="49"/>
                    <a:pt x="16" y="69"/>
                    <a:pt x="32" y="69"/>
                  </a:cubicBezTo>
                  <a:lnTo>
                    <a:pt x="7395" y="69"/>
                  </a:lnTo>
                  <a:cubicBezTo>
                    <a:pt x="7411" y="69"/>
                    <a:pt x="7427" y="49"/>
                    <a:pt x="7427" y="32"/>
                  </a:cubicBezTo>
                  <a:cubicBezTo>
                    <a:pt x="7427" y="16"/>
                    <a:pt x="7411" y="0"/>
                    <a:pt x="739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6119142" y="3033062"/>
              <a:ext cx="156287" cy="2161"/>
            </a:xfrm>
            <a:custGeom>
              <a:avLst/>
              <a:gdLst/>
              <a:ahLst/>
              <a:cxnLst/>
              <a:rect l="l" t="t" r="r" b="b"/>
              <a:pathLst>
                <a:path w="4990" h="69" extrusionOk="0">
                  <a:moveTo>
                    <a:pt x="37" y="0"/>
                  </a:moveTo>
                  <a:cubicBezTo>
                    <a:pt x="21" y="0"/>
                    <a:pt x="1" y="16"/>
                    <a:pt x="1" y="32"/>
                  </a:cubicBezTo>
                  <a:cubicBezTo>
                    <a:pt x="1" y="49"/>
                    <a:pt x="21" y="69"/>
                    <a:pt x="37" y="69"/>
                  </a:cubicBezTo>
                  <a:lnTo>
                    <a:pt x="4953" y="69"/>
                  </a:lnTo>
                  <a:cubicBezTo>
                    <a:pt x="4974" y="69"/>
                    <a:pt x="4990" y="49"/>
                    <a:pt x="4990" y="32"/>
                  </a:cubicBezTo>
                  <a:cubicBezTo>
                    <a:pt x="4990" y="16"/>
                    <a:pt x="4974" y="0"/>
                    <a:pt x="49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6214138" y="3066858"/>
              <a:ext cx="297603" cy="2067"/>
            </a:xfrm>
            <a:custGeom>
              <a:avLst/>
              <a:gdLst/>
              <a:ahLst/>
              <a:cxnLst/>
              <a:rect l="l" t="t" r="r" b="b"/>
              <a:pathLst>
                <a:path w="9502" h="66" extrusionOk="0">
                  <a:moveTo>
                    <a:pt x="36" y="1"/>
                  </a:moveTo>
                  <a:cubicBezTo>
                    <a:pt x="0" y="1"/>
                    <a:pt x="0" y="17"/>
                    <a:pt x="0" y="33"/>
                  </a:cubicBezTo>
                  <a:cubicBezTo>
                    <a:pt x="0" y="65"/>
                    <a:pt x="0" y="65"/>
                    <a:pt x="36" y="65"/>
                  </a:cubicBezTo>
                  <a:lnTo>
                    <a:pt x="9469" y="65"/>
                  </a:lnTo>
                  <a:cubicBezTo>
                    <a:pt x="9485" y="65"/>
                    <a:pt x="9501" y="65"/>
                    <a:pt x="9501" y="33"/>
                  </a:cubicBezTo>
                  <a:cubicBezTo>
                    <a:pt x="9501" y="17"/>
                    <a:pt x="9485" y="1"/>
                    <a:pt x="946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6119142" y="3066858"/>
              <a:ext cx="84501" cy="2067"/>
            </a:xfrm>
            <a:custGeom>
              <a:avLst/>
              <a:gdLst/>
              <a:ahLst/>
              <a:cxnLst/>
              <a:rect l="l" t="t" r="r" b="b"/>
              <a:pathLst>
                <a:path w="2698" h="66" extrusionOk="0">
                  <a:moveTo>
                    <a:pt x="37" y="1"/>
                  </a:moveTo>
                  <a:cubicBezTo>
                    <a:pt x="21" y="1"/>
                    <a:pt x="1" y="17"/>
                    <a:pt x="1" y="33"/>
                  </a:cubicBezTo>
                  <a:cubicBezTo>
                    <a:pt x="1" y="65"/>
                    <a:pt x="21" y="65"/>
                    <a:pt x="37" y="65"/>
                  </a:cubicBezTo>
                  <a:lnTo>
                    <a:pt x="2665" y="65"/>
                  </a:lnTo>
                  <a:cubicBezTo>
                    <a:pt x="2681" y="65"/>
                    <a:pt x="2697" y="65"/>
                    <a:pt x="2697" y="33"/>
                  </a:cubicBezTo>
                  <a:cubicBezTo>
                    <a:pt x="2697" y="17"/>
                    <a:pt x="2681" y="1"/>
                    <a:pt x="266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6285926" y="3101060"/>
              <a:ext cx="225817" cy="2161"/>
            </a:xfrm>
            <a:custGeom>
              <a:avLst/>
              <a:gdLst/>
              <a:ahLst/>
              <a:cxnLst/>
              <a:rect l="l" t="t" r="r" b="b"/>
              <a:pathLst>
                <a:path w="7210" h="69" extrusionOk="0">
                  <a:moveTo>
                    <a:pt x="33" y="0"/>
                  </a:moveTo>
                  <a:cubicBezTo>
                    <a:pt x="17" y="0"/>
                    <a:pt x="0" y="20"/>
                    <a:pt x="0" y="37"/>
                  </a:cubicBezTo>
                  <a:cubicBezTo>
                    <a:pt x="0" y="53"/>
                    <a:pt x="17" y="69"/>
                    <a:pt x="33" y="69"/>
                  </a:cubicBezTo>
                  <a:lnTo>
                    <a:pt x="7177" y="69"/>
                  </a:lnTo>
                  <a:cubicBezTo>
                    <a:pt x="7193" y="69"/>
                    <a:pt x="7209" y="53"/>
                    <a:pt x="7209" y="37"/>
                  </a:cubicBezTo>
                  <a:cubicBezTo>
                    <a:pt x="7209" y="20"/>
                    <a:pt x="7193" y="0"/>
                    <a:pt x="717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6119142" y="3101060"/>
              <a:ext cx="161486" cy="2161"/>
            </a:xfrm>
            <a:custGeom>
              <a:avLst/>
              <a:gdLst/>
              <a:ahLst/>
              <a:cxnLst/>
              <a:rect l="l" t="t" r="r" b="b"/>
              <a:pathLst>
                <a:path w="5156" h="69" extrusionOk="0">
                  <a:moveTo>
                    <a:pt x="37" y="0"/>
                  </a:moveTo>
                  <a:cubicBezTo>
                    <a:pt x="21" y="0"/>
                    <a:pt x="1" y="20"/>
                    <a:pt x="1" y="37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5123" y="69"/>
                  </a:lnTo>
                  <a:cubicBezTo>
                    <a:pt x="5139" y="69"/>
                    <a:pt x="5156" y="53"/>
                    <a:pt x="5156" y="37"/>
                  </a:cubicBezTo>
                  <a:cubicBezTo>
                    <a:pt x="5156" y="20"/>
                    <a:pt x="5139" y="0"/>
                    <a:pt x="51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6424209" y="3093199"/>
              <a:ext cx="2067" cy="43848"/>
            </a:xfrm>
            <a:custGeom>
              <a:avLst/>
              <a:gdLst/>
              <a:ahLst/>
              <a:cxnLst/>
              <a:rect l="l" t="t" r="r" b="b"/>
              <a:pathLst>
                <a:path w="66" h="1400" extrusionOk="0"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lnTo>
                    <a:pt x="0" y="1363"/>
                  </a:lnTo>
                  <a:cubicBezTo>
                    <a:pt x="0" y="1383"/>
                    <a:pt x="17" y="1399"/>
                    <a:pt x="33" y="1399"/>
                  </a:cubicBezTo>
                  <a:cubicBezTo>
                    <a:pt x="49" y="1399"/>
                    <a:pt x="65" y="1383"/>
                    <a:pt x="65" y="1363"/>
                  </a:cubicBezTo>
                  <a:lnTo>
                    <a:pt x="65" y="33"/>
                  </a:lnTo>
                  <a:cubicBezTo>
                    <a:pt x="65" y="17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6424209" y="2914262"/>
              <a:ext cx="2067" cy="174139"/>
            </a:xfrm>
            <a:custGeom>
              <a:avLst/>
              <a:gdLst/>
              <a:ahLst/>
              <a:cxnLst/>
              <a:rect l="l" t="t" r="r" b="b"/>
              <a:pathLst>
                <a:path w="66" h="5560" extrusionOk="0">
                  <a:moveTo>
                    <a:pt x="33" y="1"/>
                  </a:moveTo>
                  <a:cubicBezTo>
                    <a:pt x="17" y="1"/>
                    <a:pt x="0" y="21"/>
                    <a:pt x="0" y="37"/>
                  </a:cubicBezTo>
                  <a:lnTo>
                    <a:pt x="0" y="5528"/>
                  </a:lnTo>
                  <a:cubicBezTo>
                    <a:pt x="0" y="5544"/>
                    <a:pt x="17" y="5560"/>
                    <a:pt x="33" y="5560"/>
                  </a:cubicBezTo>
                  <a:cubicBezTo>
                    <a:pt x="49" y="5560"/>
                    <a:pt x="65" y="5544"/>
                    <a:pt x="65" y="5528"/>
                  </a:cubicBezTo>
                  <a:lnTo>
                    <a:pt x="65" y="37"/>
                  </a:lnTo>
                  <a:cubicBezTo>
                    <a:pt x="65" y="2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6424209" y="2885791"/>
              <a:ext cx="2067" cy="19638"/>
            </a:xfrm>
            <a:custGeom>
              <a:avLst/>
              <a:gdLst/>
              <a:ahLst/>
              <a:cxnLst/>
              <a:rect l="l" t="t" r="r" b="b"/>
              <a:pathLst>
                <a:path w="66" h="627" extrusionOk="0">
                  <a:moveTo>
                    <a:pt x="33" y="0"/>
                  </a:moveTo>
                  <a:cubicBezTo>
                    <a:pt x="17" y="0"/>
                    <a:pt x="0" y="20"/>
                    <a:pt x="0" y="37"/>
                  </a:cubicBezTo>
                  <a:lnTo>
                    <a:pt x="0" y="590"/>
                  </a:lnTo>
                  <a:cubicBezTo>
                    <a:pt x="0" y="607"/>
                    <a:pt x="17" y="627"/>
                    <a:pt x="33" y="627"/>
                  </a:cubicBezTo>
                  <a:cubicBezTo>
                    <a:pt x="49" y="627"/>
                    <a:pt x="65" y="607"/>
                    <a:pt x="65" y="590"/>
                  </a:cubicBezTo>
                  <a:lnTo>
                    <a:pt x="65" y="37"/>
                  </a:lnTo>
                  <a:cubicBezTo>
                    <a:pt x="65" y="2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6486381" y="2812468"/>
              <a:ext cx="239598" cy="264811"/>
            </a:xfrm>
            <a:custGeom>
              <a:avLst/>
              <a:gdLst/>
              <a:ahLst/>
              <a:cxnLst/>
              <a:rect l="l" t="t" r="r" b="b"/>
              <a:pathLst>
                <a:path w="7650" h="8455" extrusionOk="0">
                  <a:moveTo>
                    <a:pt x="659" y="0"/>
                  </a:moveTo>
                  <a:lnTo>
                    <a:pt x="0" y="574"/>
                  </a:lnTo>
                  <a:lnTo>
                    <a:pt x="6101" y="8155"/>
                  </a:lnTo>
                  <a:cubicBezTo>
                    <a:pt x="6262" y="8351"/>
                    <a:pt x="6500" y="8454"/>
                    <a:pt x="6741" y="8454"/>
                  </a:cubicBezTo>
                  <a:cubicBezTo>
                    <a:pt x="6931" y="8454"/>
                    <a:pt x="7122" y="8390"/>
                    <a:pt x="7278" y="8256"/>
                  </a:cubicBezTo>
                  <a:cubicBezTo>
                    <a:pt x="7634" y="7953"/>
                    <a:pt x="7650" y="7415"/>
                    <a:pt x="7330" y="7075"/>
                  </a:cubicBezTo>
                  <a:lnTo>
                    <a:pt x="65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6485379" y="2811435"/>
              <a:ext cx="239097" cy="266972"/>
            </a:xfrm>
            <a:custGeom>
              <a:avLst/>
              <a:gdLst/>
              <a:ahLst/>
              <a:cxnLst/>
              <a:rect l="l" t="t" r="r" b="b"/>
              <a:pathLst>
                <a:path w="7634" h="8524" extrusionOk="0">
                  <a:moveTo>
                    <a:pt x="691" y="86"/>
                  </a:moveTo>
                  <a:lnTo>
                    <a:pt x="7346" y="7125"/>
                  </a:lnTo>
                  <a:cubicBezTo>
                    <a:pt x="7496" y="7278"/>
                    <a:pt x="7565" y="7497"/>
                    <a:pt x="7548" y="7699"/>
                  </a:cubicBezTo>
                  <a:cubicBezTo>
                    <a:pt x="7548" y="7917"/>
                    <a:pt x="7447" y="8119"/>
                    <a:pt x="7277" y="8257"/>
                  </a:cubicBezTo>
                  <a:cubicBezTo>
                    <a:pt x="7144" y="8390"/>
                    <a:pt x="6958" y="8459"/>
                    <a:pt x="6772" y="8459"/>
                  </a:cubicBezTo>
                  <a:cubicBezTo>
                    <a:pt x="6538" y="8459"/>
                    <a:pt x="6319" y="8338"/>
                    <a:pt x="6166" y="8156"/>
                  </a:cubicBezTo>
                  <a:lnTo>
                    <a:pt x="85" y="624"/>
                  </a:lnTo>
                  <a:lnTo>
                    <a:pt x="691" y="86"/>
                  </a:lnTo>
                  <a:close/>
                  <a:moveTo>
                    <a:pt x="691" y="1"/>
                  </a:moveTo>
                  <a:lnTo>
                    <a:pt x="0" y="607"/>
                  </a:lnTo>
                  <a:lnTo>
                    <a:pt x="6117" y="8204"/>
                  </a:lnTo>
                  <a:cubicBezTo>
                    <a:pt x="6267" y="8406"/>
                    <a:pt x="6521" y="8524"/>
                    <a:pt x="6772" y="8524"/>
                  </a:cubicBezTo>
                  <a:cubicBezTo>
                    <a:pt x="6974" y="8524"/>
                    <a:pt x="7176" y="8439"/>
                    <a:pt x="7330" y="8305"/>
                  </a:cubicBezTo>
                  <a:cubicBezTo>
                    <a:pt x="7512" y="8156"/>
                    <a:pt x="7613" y="7933"/>
                    <a:pt x="7613" y="7715"/>
                  </a:cubicBezTo>
                  <a:cubicBezTo>
                    <a:pt x="7633" y="7480"/>
                    <a:pt x="7548" y="7262"/>
                    <a:pt x="7395" y="7076"/>
                  </a:cubicBezTo>
                  <a:lnTo>
                    <a:pt x="724" y="1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6489043" y="2817605"/>
              <a:ext cx="45978" cy="40340"/>
            </a:xfrm>
            <a:custGeom>
              <a:avLst/>
              <a:gdLst/>
              <a:ahLst/>
              <a:cxnLst/>
              <a:rect l="l" t="t" r="r" b="b"/>
              <a:pathLst>
                <a:path w="1468" h="1288" extrusionOk="0">
                  <a:moveTo>
                    <a:pt x="1171" y="1"/>
                  </a:moveTo>
                  <a:cubicBezTo>
                    <a:pt x="1104" y="1"/>
                    <a:pt x="1035" y="26"/>
                    <a:pt x="979" y="75"/>
                  </a:cubicBezTo>
                  <a:lnTo>
                    <a:pt x="138" y="815"/>
                  </a:lnTo>
                  <a:cubicBezTo>
                    <a:pt x="17" y="916"/>
                    <a:pt x="0" y="1086"/>
                    <a:pt x="101" y="1203"/>
                  </a:cubicBezTo>
                  <a:cubicBezTo>
                    <a:pt x="156" y="1257"/>
                    <a:pt x="231" y="1287"/>
                    <a:pt x="306" y="1287"/>
                  </a:cubicBezTo>
                  <a:cubicBezTo>
                    <a:pt x="370" y="1287"/>
                    <a:pt x="436" y="1265"/>
                    <a:pt x="490" y="1219"/>
                  </a:cubicBezTo>
                  <a:lnTo>
                    <a:pt x="1351" y="479"/>
                  </a:lnTo>
                  <a:cubicBezTo>
                    <a:pt x="1452" y="378"/>
                    <a:pt x="1468" y="208"/>
                    <a:pt x="1367" y="91"/>
                  </a:cubicBezTo>
                  <a:cubicBezTo>
                    <a:pt x="1314" y="30"/>
                    <a:pt x="1244" y="1"/>
                    <a:pt x="1171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6489043" y="2816759"/>
              <a:ext cx="47011" cy="42219"/>
            </a:xfrm>
            <a:custGeom>
              <a:avLst/>
              <a:gdLst/>
              <a:ahLst/>
              <a:cxnLst/>
              <a:rect l="l" t="t" r="r" b="b"/>
              <a:pathLst>
                <a:path w="1501" h="1348" extrusionOk="0">
                  <a:moveTo>
                    <a:pt x="1165" y="65"/>
                  </a:moveTo>
                  <a:cubicBezTo>
                    <a:pt x="1229" y="65"/>
                    <a:pt x="1298" y="82"/>
                    <a:pt x="1351" y="150"/>
                  </a:cubicBezTo>
                  <a:cubicBezTo>
                    <a:pt x="1432" y="235"/>
                    <a:pt x="1415" y="405"/>
                    <a:pt x="1314" y="486"/>
                  </a:cubicBezTo>
                  <a:lnTo>
                    <a:pt x="473" y="1230"/>
                  </a:lnTo>
                  <a:cubicBezTo>
                    <a:pt x="421" y="1262"/>
                    <a:pt x="372" y="1278"/>
                    <a:pt x="320" y="1278"/>
                  </a:cubicBezTo>
                  <a:cubicBezTo>
                    <a:pt x="239" y="1278"/>
                    <a:pt x="170" y="1262"/>
                    <a:pt x="138" y="1193"/>
                  </a:cubicBezTo>
                  <a:cubicBezTo>
                    <a:pt x="85" y="1161"/>
                    <a:pt x="69" y="1092"/>
                    <a:pt x="69" y="1028"/>
                  </a:cubicBezTo>
                  <a:cubicBezTo>
                    <a:pt x="69" y="959"/>
                    <a:pt x="101" y="910"/>
                    <a:pt x="154" y="858"/>
                  </a:cubicBezTo>
                  <a:lnTo>
                    <a:pt x="1011" y="118"/>
                  </a:lnTo>
                  <a:cubicBezTo>
                    <a:pt x="1047" y="82"/>
                    <a:pt x="1112" y="65"/>
                    <a:pt x="1165" y="65"/>
                  </a:cubicBezTo>
                  <a:close/>
                  <a:moveTo>
                    <a:pt x="1165" y="1"/>
                  </a:moveTo>
                  <a:cubicBezTo>
                    <a:pt x="1096" y="1"/>
                    <a:pt x="1011" y="17"/>
                    <a:pt x="963" y="65"/>
                  </a:cubicBezTo>
                  <a:lnTo>
                    <a:pt x="101" y="809"/>
                  </a:lnTo>
                  <a:cubicBezTo>
                    <a:pt x="53" y="858"/>
                    <a:pt x="17" y="943"/>
                    <a:pt x="0" y="1028"/>
                  </a:cubicBezTo>
                  <a:cubicBezTo>
                    <a:pt x="0" y="1113"/>
                    <a:pt x="17" y="1177"/>
                    <a:pt x="85" y="1246"/>
                  </a:cubicBezTo>
                  <a:cubicBezTo>
                    <a:pt x="138" y="1315"/>
                    <a:pt x="219" y="1347"/>
                    <a:pt x="320" y="1347"/>
                  </a:cubicBezTo>
                  <a:cubicBezTo>
                    <a:pt x="388" y="1347"/>
                    <a:pt x="457" y="1331"/>
                    <a:pt x="522" y="1278"/>
                  </a:cubicBezTo>
                  <a:lnTo>
                    <a:pt x="1367" y="538"/>
                  </a:lnTo>
                  <a:cubicBezTo>
                    <a:pt x="1500" y="421"/>
                    <a:pt x="1500" y="235"/>
                    <a:pt x="1399" y="102"/>
                  </a:cubicBezTo>
                  <a:cubicBezTo>
                    <a:pt x="1330" y="33"/>
                    <a:pt x="1250" y="1"/>
                    <a:pt x="116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6282262" y="2615114"/>
              <a:ext cx="271263" cy="242918"/>
            </a:xfrm>
            <a:custGeom>
              <a:avLst/>
              <a:gdLst/>
              <a:ahLst/>
              <a:cxnLst/>
              <a:rect l="l" t="t" r="r" b="b"/>
              <a:pathLst>
                <a:path w="8661" h="7756" extrusionOk="0">
                  <a:moveTo>
                    <a:pt x="4330" y="516"/>
                  </a:moveTo>
                  <a:cubicBezTo>
                    <a:pt x="5268" y="516"/>
                    <a:pt x="6203" y="908"/>
                    <a:pt x="6873" y="1668"/>
                  </a:cubicBezTo>
                  <a:cubicBezTo>
                    <a:pt x="8086" y="3067"/>
                    <a:pt x="7953" y="5189"/>
                    <a:pt x="6554" y="6419"/>
                  </a:cubicBezTo>
                  <a:cubicBezTo>
                    <a:pt x="5908" y="6972"/>
                    <a:pt x="5114" y="7246"/>
                    <a:pt x="4326" y="7246"/>
                  </a:cubicBezTo>
                  <a:cubicBezTo>
                    <a:pt x="3390" y="7246"/>
                    <a:pt x="2462" y="6859"/>
                    <a:pt x="1803" y="6099"/>
                  </a:cubicBezTo>
                  <a:cubicBezTo>
                    <a:pt x="574" y="4684"/>
                    <a:pt x="724" y="2562"/>
                    <a:pt x="2123" y="1349"/>
                  </a:cubicBezTo>
                  <a:cubicBezTo>
                    <a:pt x="2759" y="789"/>
                    <a:pt x="3546" y="516"/>
                    <a:pt x="4330" y="516"/>
                  </a:cubicBezTo>
                  <a:close/>
                  <a:moveTo>
                    <a:pt x="4335" y="0"/>
                  </a:moveTo>
                  <a:cubicBezTo>
                    <a:pt x="3431" y="0"/>
                    <a:pt x="2524" y="316"/>
                    <a:pt x="1787" y="961"/>
                  </a:cubicBezTo>
                  <a:cubicBezTo>
                    <a:pt x="170" y="2359"/>
                    <a:pt x="0" y="4822"/>
                    <a:pt x="1415" y="6439"/>
                  </a:cubicBezTo>
                  <a:cubicBezTo>
                    <a:pt x="2177" y="7309"/>
                    <a:pt x="3254" y="7755"/>
                    <a:pt x="4335" y="7755"/>
                  </a:cubicBezTo>
                  <a:cubicBezTo>
                    <a:pt x="5238" y="7755"/>
                    <a:pt x="6144" y="7443"/>
                    <a:pt x="6873" y="6807"/>
                  </a:cubicBezTo>
                  <a:cubicBezTo>
                    <a:pt x="8490" y="5392"/>
                    <a:pt x="8660" y="2950"/>
                    <a:pt x="7261" y="1332"/>
                  </a:cubicBezTo>
                  <a:cubicBezTo>
                    <a:pt x="6491" y="452"/>
                    <a:pt x="5416" y="0"/>
                    <a:pt x="4335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6293255" y="2614175"/>
              <a:ext cx="249119" cy="244797"/>
            </a:xfrm>
            <a:custGeom>
              <a:avLst/>
              <a:gdLst/>
              <a:ahLst/>
              <a:cxnLst/>
              <a:rect l="l" t="t" r="r" b="b"/>
              <a:pathLst>
                <a:path w="7954" h="7816" extrusionOk="0">
                  <a:moveTo>
                    <a:pt x="3979" y="570"/>
                  </a:moveTo>
                  <a:cubicBezTo>
                    <a:pt x="4937" y="570"/>
                    <a:pt x="5863" y="991"/>
                    <a:pt x="6490" y="1718"/>
                  </a:cubicBezTo>
                  <a:cubicBezTo>
                    <a:pt x="7703" y="3097"/>
                    <a:pt x="7549" y="5219"/>
                    <a:pt x="6166" y="6416"/>
                  </a:cubicBezTo>
                  <a:cubicBezTo>
                    <a:pt x="5560" y="6954"/>
                    <a:pt x="4788" y="7241"/>
                    <a:pt x="3979" y="7241"/>
                  </a:cubicBezTo>
                  <a:cubicBezTo>
                    <a:pt x="3017" y="7241"/>
                    <a:pt x="2107" y="6820"/>
                    <a:pt x="1468" y="6097"/>
                  </a:cubicBezTo>
                  <a:cubicBezTo>
                    <a:pt x="878" y="5438"/>
                    <a:pt x="591" y="4581"/>
                    <a:pt x="660" y="3687"/>
                  </a:cubicBezTo>
                  <a:cubicBezTo>
                    <a:pt x="708" y="2794"/>
                    <a:pt x="1113" y="1985"/>
                    <a:pt x="1788" y="1395"/>
                  </a:cubicBezTo>
                  <a:cubicBezTo>
                    <a:pt x="2394" y="873"/>
                    <a:pt x="3171" y="570"/>
                    <a:pt x="3979" y="570"/>
                  </a:cubicBezTo>
                  <a:close/>
                  <a:moveTo>
                    <a:pt x="3979" y="505"/>
                  </a:moveTo>
                  <a:cubicBezTo>
                    <a:pt x="3154" y="505"/>
                    <a:pt x="2362" y="809"/>
                    <a:pt x="1739" y="1346"/>
                  </a:cubicBezTo>
                  <a:cubicBezTo>
                    <a:pt x="1064" y="1953"/>
                    <a:pt x="644" y="2778"/>
                    <a:pt x="591" y="3687"/>
                  </a:cubicBezTo>
                  <a:cubicBezTo>
                    <a:pt x="526" y="4581"/>
                    <a:pt x="830" y="5458"/>
                    <a:pt x="1416" y="6145"/>
                  </a:cubicBezTo>
                  <a:cubicBezTo>
                    <a:pt x="2059" y="6889"/>
                    <a:pt x="3001" y="7310"/>
                    <a:pt x="3979" y="7310"/>
                  </a:cubicBezTo>
                  <a:cubicBezTo>
                    <a:pt x="4804" y="7310"/>
                    <a:pt x="5596" y="7006"/>
                    <a:pt x="6219" y="6469"/>
                  </a:cubicBezTo>
                  <a:cubicBezTo>
                    <a:pt x="7634" y="5236"/>
                    <a:pt x="7767" y="3081"/>
                    <a:pt x="6538" y="1682"/>
                  </a:cubicBezTo>
                  <a:cubicBezTo>
                    <a:pt x="5900" y="942"/>
                    <a:pt x="4954" y="505"/>
                    <a:pt x="3979" y="505"/>
                  </a:cubicBezTo>
                  <a:close/>
                  <a:moveTo>
                    <a:pt x="3979" y="65"/>
                  </a:moveTo>
                  <a:cubicBezTo>
                    <a:pt x="5091" y="65"/>
                    <a:pt x="6150" y="554"/>
                    <a:pt x="6874" y="1379"/>
                  </a:cubicBezTo>
                  <a:cubicBezTo>
                    <a:pt x="7549" y="2155"/>
                    <a:pt x="7885" y="3149"/>
                    <a:pt x="7820" y="4176"/>
                  </a:cubicBezTo>
                  <a:cubicBezTo>
                    <a:pt x="7751" y="5203"/>
                    <a:pt x="7278" y="6129"/>
                    <a:pt x="6506" y="6804"/>
                  </a:cubicBezTo>
                  <a:cubicBezTo>
                    <a:pt x="5815" y="7411"/>
                    <a:pt x="4905" y="7746"/>
                    <a:pt x="3979" y="7746"/>
                  </a:cubicBezTo>
                  <a:cubicBezTo>
                    <a:pt x="2867" y="7746"/>
                    <a:pt x="1820" y="7277"/>
                    <a:pt x="1080" y="6432"/>
                  </a:cubicBezTo>
                  <a:cubicBezTo>
                    <a:pt x="405" y="5660"/>
                    <a:pt x="70" y="4682"/>
                    <a:pt x="155" y="3655"/>
                  </a:cubicBezTo>
                  <a:cubicBezTo>
                    <a:pt x="223" y="2628"/>
                    <a:pt x="676" y="1682"/>
                    <a:pt x="1452" y="1011"/>
                  </a:cubicBezTo>
                  <a:cubicBezTo>
                    <a:pt x="2160" y="404"/>
                    <a:pt x="3053" y="65"/>
                    <a:pt x="3979" y="65"/>
                  </a:cubicBezTo>
                  <a:close/>
                  <a:moveTo>
                    <a:pt x="3979" y="0"/>
                  </a:moveTo>
                  <a:cubicBezTo>
                    <a:pt x="3033" y="0"/>
                    <a:pt x="2123" y="336"/>
                    <a:pt x="1416" y="958"/>
                  </a:cubicBezTo>
                  <a:cubicBezTo>
                    <a:pt x="628" y="1650"/>
                    <a:pt x="155" y="2608"/>
                    <a:pt x="86" y="3639"/>
                  </a:cubicBezTo>
                  <a:cubicBezTo>
                    <a:pt x="1" y="4682"/>
                    <a:pt x="341" y="5693"/>
                    <a:pt x="1032" y="6485"/>
                  </a:cubicBezTo>
                  <a:cubicBezTo>
                    <a:pt x="1772" y="7326"/>
                    <a:pt x="2851" y="7815"/>
                    <a:pt x="3979" y="7815"/>
                  </a:cubicBezTo>
                  <a:cubicBezTo>
                    <a:pt x="4921" y="7815"/>
                    <a:pt x="5831" y="7479"/>
                    <a:pt x="6555" y="6853"/>
                  </a:cubicBezTo>
                  <a:cubicBezTo>
                    <a:pt x="7331" y="6166"/>
                    <a:pt x="7804" y="5219"/>
                    <a:pt x="7885" y="4176"/>
                  </a:cubicBezTo>
                  <a:cubicBezTo>
                    <a:pt x="7953" y="3133"/>
                    <a:pt x="7618" y="2123"/>
                    <a:pt x="6927" y="1346"/>
                  </a:cubicBezTo>
                  <a:cubicBezTo>
                    <a:pt x="6187" y="485"/>
                    <a:pt x="5107" y="0"/>
                    <a:pt x="397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31"/>
          <p:cNvGrpSpPr/>
          <p:nvPr/>
        </p:nvGrpSpPr>
        <p:grpSpPr>
          <a:xfrm>
            <a:off x="7265715" y="2801320"/>
            <a:ext cx="871755" cy="1807268"/>
            <a:chOff x="6684299" y="2571359"/>
            <a:chExt cx="187830" cy="389413"/>
          </a:xfrm>
        </p:grpSpPr>
        <p:sp>
          <p:nvSpPr>
            <p:cNvPr id="1758" name="Google Shape;1758;p31"/>
            <p:cNvSpPr/>
            <p:nvPr/>
          </p:nvSpPr>
          <p:spPr>
            <a:xfrm>
              <a:off x="6685301" y="2935936"/>
              <a:ext cx="50175" cy="19199"/>
            </a:xfrm>
            <a:custGeom>
              <a:avLst/>
              <a:gdLst/>
              <a:ahLst/>
              <a:cxnLst/>
              <a:rect l="l" t="t" r="r" b="b"/>
              <a:pathLst>
                <a:path w="1602" h="613" extrusionOk="0">
                  <a:moveTo>
                    <a:pt x="911" y="0"/>
                  </a:moveTo>
                  <a:lnTo>
                    <a:pt x="660" y="170"/>
                  </a:lnTo>
                  <a:cubicBezTo>
                    <a:pt x="660" y="170"/>
                    <a:pt x="240" y="356"/>
                    <a:pt x="171" y="388"/>
                  </a:cubicBezTo>
                  <a:cubicBezTo>
                    <a:pt x="118" y="421"/>
                    <a:pt x="1" y="421"/>
                    <a:pt x="37" y="506"/>
                  </a:cubicBezTo>
                  <a:cubicBezTo>
                    <a:pt x="54" y="590"/>
                    <a:pt x="240" y="590"/>
                    <a:pt x="458" y="607"/>
                  </a:cubicBezTo>
                  <a:cubicBezTo>
                    <a:pt x="516" y="611"/>
                    <a:pt x="563" y="613"/>
                    <a:pt x="604" y="613"/>
                  </a:cubicBezTo>
                  <a:cubicBezTo>
                    <a:pt x="716" y="613"/>
                    <a:pt x="789" y="598"/>
                    <a:pt x="963" y="574"/>
                  </a:cubicBezTo>
                  <a:cubicBezTo>
                    <a:pt x="1028" y="565"/>
                    <a:pt x="1089" y="563"/>
                    <a:pt x="1145" y="563"/>
                  </a:cubicBezTo>
                  <a:cubicBezTo>
                    <a:pt x="1236" y="563"/>
                    <a:pt x="1315" y="570"/>
                    <a:pt x="1376" y="570"/>
                  </a:cubicBezTo>
                  <a:cubicBezTo>
                    <a:pt x="1414" y="570"/>
                    <a:pt x="1445" y="567"/>
                    <a:pt x="1469" y="558"/>
                  </a:cubicBezTo>
                  <a:cubicBezTo>
                    <a:pt x="1553" y="506"/>
                    <a:pt x="1570" y="558"/>
                    <a:pt x="1586" y="441"/>
                  </a:cubicBezTo>
                  <a:cubicBezTo>
                    <a:pt x="1602" y="340"/>
                    <a:pt x="1602" y="186"/>
                    <a:pt x="1602" y="186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6684299" y="2934902"/>
              <a:ext cx="52210" cy="21172"/>
            </a:xfrm>
            <a:custGeom>
              <a:avLst/>
              <a:gdLst/>
              <a:ahLst/>
              <a:cxnLst/>
              <a:rect l="l" t="t" r="r" b="b"/>
              <a:pathLst>
                <a:path w="1667" h="676" extrusionOk="0">
                  <a:moveTo>
                    <a:pt x="943" y="70"/>
                  </a:moveTo>
                  <a:lnTo>
                    <a:pt x="1602" y="251"/>
                  </a:lnTo>
                  <a:cubicBezTo>
                    <a:pt x="1602" y="304"/>
                    <a:pt x="1602" y="389"/>
                    <a:pt x="1585" y="474"/>
                  </a:cubicBezTo>
                  <a:cubicBezTo>
                    <a:pt x="1585" y="506"/>
                    <a:pt x="1565" y="522"/>
                    <a:pt x="1565" y="522"/>
                  </a:cubicBezTo>
                  <a:lnTo>
                    <a:pt x="1549" y="522"/>
                  </a:lnTo>
                  <a:cubicBezTo>
                    <a:pt x="1533" y="539"/>
                    <a:pt x="1517" y="539"/>
                    <a:pt x="1484" y="555"/>
                  </a:cubicBezTo>
                  <a:cubicBezTo>
                    <a:pt x="1464" y="575"/>
                    <a:pt x="1448" y="575"/>
                    <a:pt x="1400" y="575"/>
                  </a:cubicBezTo>
                  <a:lnTo>
                    <a:pt x="1315" y="575"/>
                  </a:lnTo>
                  <a:cubicBezTo>
                    <a:pt x="1262" y="555"/>
                    <a:pt x="1214" y="555"/>
                    <a:pt x="1161" y="555"/>
                  </a:cubicBezTo>
                  <a:cubicBezTo>
                    <a:pt x="1096" y="555"/>
                    <a:pt x="1044" y="555"/>
                    <a:pt x="995" y="575"/>
                  </a:cubicBezTo>
                  <a:lnTo>
                    <a:pt x="910" y="591"/>
                  </a:lnTo>
                  <a:cubicBezTo>
                    <a:pt x="790" y="603"/>
                    <a:pt x="723" y="614"/>
                    <a:pt x="628" y="614"/>
                  </a:cubicBezTo>
                  <a:cubicBezTo>
                    <a:pt x="588" y="614"/>
                    <a:pt x="544" y="612"/>
                    <a:pt x="490" y="607"/>
                  </a:cubicBezTo>
                  <a:lnTo>
                    <a:pt x="405" y="607"/>
                  </a:lnTo>
                  <a:cubicBezTo>
                    <a:pt x="251" y="591"/>
                    <a:pt x="118" y="575"/>
                    <a:pt x="102" y="522"/>
                  </a:cubicBezTo>
                  <a:cubicBezTo>
                    <a:pt x="86" y="506"/>
                    <a:pt x="102" y="506"/>
                    <a:pt x="170" y="474"/>
                  </a:cubicBezTo>
                  <a:cubicBezTo>
                    <a:pt x="187" y="474"/>
                    <a:pt x="203" y="454"/>
                    <a:pt x="219" y="437"/>
                  </a:cubicBezTo>
                  <a:cubicBezTo>
                    <a:pt x="272" y="421"/>
                    <a:pt x="591" y="288"/>
                    <a:pt x="708" y="235"/>
                  </a:cubicBezTo>
                  <a:lnTo>
                    <a:pt x="943" y="70"/>
                  </a:lnTo>
                  <a:close/>
                  <a:moveTo>
                    <a:pt x="926" y="1"/>
                  </a:moveTo>
                  <a:lnTo>
                    <a:pt x="676" y="187"/>
                  </a:lnTo>
                  <a:cubicBezTo>
                    <a:pt x="623" y="203"/>
                    <a:pt x="251" y="353"/>
                    <a:pt x="187" y="389"/>
                  </a:cubicBezTo>
                  <a:cubicBezTo>
                    <a:pt x="170" y="389"/>
                    <a:pt x="150" y="405"/>
                    <a:pt x="134" y="405"/>
                  </a:cubicBezTo>
                  <a:cubicBezTo>
                    <a:pt x="86" y="437"/>
                    <a:pt x="1" y="454"/>
                    <a:pt x="33" y="555"/>
                  </a:cubicBezTo>
                  <a:cubicBezTo>
                    <a:pt x="69" y="640"/>
                    <a:pt x="203" y="656"/>
                    <a:pt x="389" y="676"/>
                  </a:cubicBezTo>
                  <a:lnTo>
                    <a:pt x="639" y="676"/>
                  </a:lnTo>
                  <a:cubicBezTo>
                    <a:pt x="724" y="676"/>
                    <a:pt x="809" y="676"/>
                    <a:pt x="926" y="656"/>
                  </a:cubicBezTo>
                  <a:lnTo>
                    <a:pt x="1011" y="640"/>
                  </a:lnTo>
                  <a:cubicBezTo>
                    <a:pt x="1044" y="623"/>
                    <a:pt x="1096" y="623"/>
                    <a:pt x="1161" y="623"/>
                  </a:cubicBezTo>
                  <a:cubicBezTo>
                    <a:pt x="1214" y="623"/>
                    <a:pt x="1262" y="623"/>
                    <a:pt x="1298" y="640"/>
                  </a:cubicBezTo>
                  <a:lnTo>
                    <a:pt x="1400" y="640"/>
                  </a:lnTo>
                  <a:cubicBezTo>
                    <a:pt x="1448" y="640"/>
                    <a:pt x="1484" y="623"/>
                    <a:pt x="1517" y="623"/>
                  </a:cubicBezTo>
                  <a:cubicBezTo>
                    <a:pt x="1533" y="607"/>
                    <a:pt x="1565" y="607"/>
                    <a:pt x="1565" y="591"/>
                  </a:cubicBezTo>
                  <a:cubicBezTo>
                    <a:pt x="1618" y="591"/>
                    <a:pt x="1634" y="555"/>
                    <a:pt x="1650" y="490"/>
                  </a:cubicBezTo>
                  <a:cubicBezTo>
                    <a:pt x="1666" y="373"/>
                    <a:pt x="1666" y="235"/>
                    <a:pt x="1666" y="219"/>
                  </a:cubicBezTo>
                  <a:lnTo>
                    <a:pt x="1666" y="203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6685833" y="2946554"/>
              <a:ext cx="49642" cy="8582"/>
            </a:xfrm>
            <a:custGeom>
              <a:avLst/>
              <a:gdLst/>
              <a:ahLst/>
              <a:cxnLst/>
              <a:rect l="l" t="t" r="r" b="b"/>
              <a:pathLst>
                <a:path w="1585" h="274" extrusionOk="0">
                  <a:moveTo>
                    <a:pt x="1585" y="1"/>
                  </a:moveTo>
                  <a:cubicBezTo>
                    <a:pt x="1484" y="33"/>
                    <a:pt x="1334" y="102"/>
                    <a:pt x="1213" y="102"/>
                  </a:cubicBezTo>
                  <a:cubicBezTo>
                    <a:pt x="1047" y="102"/>
                    <a:pt x="979" y="150"/>
                    <a:pt x="574" y="167"/>
                  </a:cubicBezTo>
                  <a:cubicBezTo>
                    <a:pt x="516" y="171"/>
                    <a:pt x="457" y="173"/>
                    <a:pt x="401" y="173"/>
                  </a:cubicBezTo>
                  <a:cubicBezTo>
                    <a:pt x="246" y="173"/>
                    <a:pt x="106" y="158"/>
                    <a:pt x="20" y="134"/>
                  </a:cubicBezTo>
                  <a:cubicBezTo>
                    <a:pt x="0" y="150"/>
                    <a:pt x="20" y="150"/>
                    <a:pt x="20" y="167"/>
                  </a:cubicBezTo>
                  <a:cubicBezTo>
                    <a:pt x="37" y="251"/>
                    <a:pt x="223" y="251"/>
                    <a:pt x="441" y="268"/>
                  </a:cubicBezTo>
                  <a:cubicBezTo>
                    <a:pt x="499" y="272"/>
                    <a:pt x="546" y="274"/>
                    <a:pt x="587" y="274"/>
                  </a:cubicBezTo>
                  <a:cubicBezTo>
                    <a:pt x="699" y="274"/>
                    <a:pt x="772" y="259"/>
                    <a:pt x="946" y="235"/>
                  </a:cubicBezTo>
                  <a:cubicBezTo>
                    <a:pt x="1011" y="226"/>
                    <a:pt x="1072" y="224"/>
                    <a:pt x="1128" y="224"/>
                  </a:cubicBezTo>
                  <a:cubicBezTo>
                    <a:pt x="1219" y="224"/>
                    <a:pt x="1298" y="231"/>
                    <a:pt x="1359" y="231"/>
                  </a:cubicBezTo>
                  <a:cubicBezTo>
                    <a:pt x="1397" y="231"/>
                    <a:pt x="1428" y="228"/>
                    <a:pt x="1452" y="219"/>
                  </a:cubicBezTo>
                  <a:cubicBezTo>
                    <a:pt x="1536" y="167"/>
                    <a:pt x="1553" y="219"/>
                    <a:pt x="1569" y="102"/>
                  </a:cubicBezTo>
                  <a:cubicBezTo>
                    <a:pt x="1569" y="65"/>
                    <a:pt x="1585" y="33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684800" y="2944925"/>
              <a:ext cx="51709" cy="11150"/>
            </a:xfrm>
            <a:custGeom>
              <a:avLst/>
              <a:gdLst/>
              <a:ahLst/>
              <a:cxnLst/>
              <a:rect l="l" t="t" r="r" b="b"/>
              <a:pathLst>
                <a:path w="1651" h="356" extrusionOk="0">
                  <a:moveTo>
                    <a:pt x="1569" y="101"/>
                  </a:moveTo>
                  <a:lnTo>
                    <a:pt x="1569" y="154"/>
                  </a:lnTo>
                  <a:cubicBezTo>
                    <a:pt x="1569" y="186"/>
                    <a:pt x="1549" y="202"/>
                    <a:pt x="1549" y="202"/>
                  </a:cubicBezTo>
                  <a:lnTo>
                    <a:pt x="1533" y="202"/>
                  </a:lnTo>
                  <a:cubicBezTo>
                    <a:pt x="1517" y="219"/>
                    <a:pt x="1501" y="219"/>
                    <a:pt x="1468" y="235"/>
                  </a:cubicBezTo>
                  <a:cubicBezTo>
                    <a:pt x="1432" y="255"/>
                    <a:pt x="1367" y="255"/>
                    <a:pt x="1299" y="255"/>
                  </a:cubicBezTo>
                  <a:cubicBezTo>
                    <a:pt x="1246" y="235"/>
                    <a:pt x="1198" y="235"/>
                    <a:pt x="1145" y="235"/>
                  </a:cubicBezTo>
                  <a:cubicBezTo>
                    <a:pt x="1080" y="235"/>
                    <a:pt x="1028" y="235"/>
                    <a:pt x="979" y="255"/>
                  </a:cubicBezTo>
                  <a:lnTo>
                    <a:pt x="894" y="271"/>
                  </a:lnTo>
                  <a:cubicBezTo>
                    <a:pt x="774" y="283"/>
                    <a:pt x="707" y="294"/>
                    <a:pt x="612" y="294"/>
                  </a:cubicBezTo>
                  <a:cubicBezTo>
                    <a:pt x="572" y="294"/>
                    <a:pt x="528" y="292"/>
                    <a:pt x="474" y="287"/>
                  </a:cubicBezTo>
                  <a:lnTo>
                    <a:pt x="389" y="287"/>
                  </a:lnTo>
                  <a:cubicBezTo>
                    <a:pt x="272" y="271"/>
                    <a:pt x="154" y="271"/>
                    <a:pt x="102" y="235"/>
                  </a:cubicBezTo>
                  <a:lnTo>
                    <a:pt x="102" y="235"/>
                  </a:lnTo>
                  <a:cubicBezTo>
                    <a:pt x="187" y="255"/>
                    <a:pt x="320" y="255"/>
                    <a:pt x="458" y="255"/>
                  </a:cubicBezTo>
                  <a:lnTo>
                    <a:pt x="623" y="255"/>
                  </a:lnTo>
                  <a:cubicBezTo>
                    <a:pt x="826" y="235"/>
                    <a:pt x="963" y="219"/>
                    <a:pt x="1044" y="202"/>
                  </a:cubicBezTo>
                  <a:cubicBezTo>
                    <a:pt x="1113" y="186"/>
                    <a:pt x="1181" y="186"/>
                    <a:pt x="1246" y="186"/>
                  </a:cubicBezTo>
                  <a:cubicBezTo>
                    <a:pt x="1347" y="186"/>
                    <a:pt x="1485" y="134"/>
                    <a:pt x="1569" y="101"/>
                  </a:cubicBezTo>
                  <a:close/>
                  <a:moveTo>
                    <a:pt x="1650" y="0"/>
                  </a:moveTo>
                  <a:lnTo>
                    <a:pt x="1602" y="16"/>
                  </a:lnTo>
                  <a:cubicBezTo>
                    <a:pt x="1517" y="53"/>
                    <a:pt x="1367" y="117"/>
                    <a:pt x="1246" y="117"/>
                  </a:cubicBezTo>
                  <a:cubicBezTo>
                    <a:pt x="1165" y="117"/>
                    <a:pt x="1113" y="117"/>
                    <a:pt x="1028" y="134"/>
                  </a:cubicBezTo>
                  <a:cubicBezTo>
                    <a:pt x="943" y="154"/>
                    <a:pt x="826" y="170"/>
                    <a:pt x="607" y="186"/>
                  </a:cubicBezTo>
                  <a:lnTo>
                    <a:pt x="458" y="186"/>
                  </a:lnTo>
                  <a:cubicBezTo>
                    <a:pt x="288" y="186"/>
                    <a:pt x="154" y="170"/>
                    <a:pt x="53" y="154"/>
                  </a:cubicBezTo>
                  <a:lnTo>
                    <a:pt x="17" y="154"/>
                  </a:lnTo>
                  <a:lnTo>
                    <a:pt x="17" y="186"/>
                  </a:lnTo>
                  <a:cubicBezTo>
                    <a:pt x="1" y="202"/>
                    <a:pt x="17" y="219"/>
                    <a:pt x="17" y="235"/>
                  </a:cubicBezTo>
                  <a:cubicBezTo>
                    <a:pt x="53" y="320"/>
                    <a:pt x="187" y="336"/>
                    <a:pt x="373" y="356"/>
                  </a:cubicBezTo>
                  <a:lnTo>
                    <a:pt x="623" y="356"/>
                  </a:lnTo>
                  <a:cubicBezTo>
                    <a:pt x="708" y="356"/>
                    <a:pt x="793" y="356"/>
                    <a:pt x="910" y="336"/>
                  </a:cubicBezTo>
                  <a:lnTo>
                    <a:pt x="995" y="320"/>
                  </a:lnTo>
                  <a:cubicBezTo>
                    <a:pt x="1028" y="303"/>
                    <a:pt x="1080" y="303"/>
                    <a:pt x="1145" y="303"/>
                  </a:cubicBezTo>
                  <a:cubicBezTo>
                    <a:pt x="1198" y="303"/>
                    <a:pt x="1246" y="303"/>
                    <a:pt x="1282" y="320"/>
                  </a:cubicBezTo>
                  <a:cubicBezTo>
                    <a:pt x="1384" y="320"/>
                    <a:pt x="1448" y="320"/>
                    <a:pt x="1501" y="303"/>
                  </a:cubicBezTo>
                  <a:cubicBezTo>
                    <a:pt x="1517" y="287"/>
                    <a:pt x="1549" y="287"/>
                    <a:pt x="1549" y="271"/>
                  </a:cubicBezTo>
                  <a:cubicBezTo>
                    <a:pt x="1602" y="271"/>
                    <a:pt x="1618" y="235"/>
                    <a:pt x="1634" y="170"/>
                  </a:cubicBezTo>
                  <a:cubicBezTo>
                    <a:pt x="1634" y="134"/>
                    <a:pt x="1650" y="101"/>
                    <a:pt x="1650" y="53"/>
                  </a:cubicBezTo>
                  <a:lnTo>
                    <a:pt x="16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835767" y="2926947"/>
              <a:ext cx="31665" cy="33011"/>
            </a:xfrm>
            <a:custGeom>
              <a:avLst/>
              <a:gdLst/>
              <a:ahLst/>
              <a:cxnLst/>
              <a:rect l="l" t="t" r="r" b="b"/>
              <a:pathLst>
                <a:path w="1011" h="1054" extrusionOk="0">
                  <a:moveTo>
                    <a:pt x="756" y="0"/>
                  </a:moveTo>
                  <a:lnTo>
                    <a:pt x="368" y="287"/>
                  </a:lnTo>
                  <a:cubicBezTo>
                    <a:pt x="368" y="287"/>
                    <a:pt x="319" y="404"/>
                    <a:pt x="267" y="526"/>
                  </a:cubicBezTo>
                  <a:cubicBezTo>
                    <a:pt x="218" y="627"/>
                    <a:pt x="49" y="845"/>
                    <a:pt x="32" y="910"/>
                  </a:cubicBezTo>
                  <a:cubicBezTo>
                    <a:pt x="0" y="979"/>
                    <a:pt x="49" y="1047"/>
                    <a:pt x="166" y="1047"/>
                  </a:cubicBezTo>
                  <a:cubicBezTo>
                    <a:pt x="206" y="1052"/>
                    <a:pt x="252" y="1054"/>
                    <a:pt x="297" y="1054"/>
                  </a:cubicBezTo>
                  <a:cubicBezTo>
                    <a:pt x="407" y="1054"/>
                    <a:pt x="515" y="1043"/>
                    <a:pt x="538" y="1031"/>
                  </a:cubicBezTo>
                  <a:cubicBezTo>
                    <a:pt x="590" y="1011"/>
                    <a:pt x="974" y="558"/>
                    <a:pt x="995" y="271"/>
                  </a:cubicBezTo>
                  <a:cubicBezTo>
                    <a:pt x="1011" y="0"/>
                    <a:pt x="75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835235" y="2925913"/>
              <a:ext cx="33231" cy="34859"/>
            </a:xfrm>
            <a:custGeom>
              <a:avLst/>
              <a:gdLst/>
              <a:ahLst/>
              <a:cxnLst/>
              <a:rect l="l" t="t" r="r" b="b"/>
              <a:pathLst>
                <a:path w="1061" h="1113" extrusionOk="0">
                  <a:moveTo>
                    <a:pt x="789" y="70"/>
                  </a:moveTo>
                  <a:cubicBezTo>
                    <a:pt x="809" y="70"/>
                    <a:pt x="890" y="86"/>
                    <a:pt x="927" y="134"/>
                  </a:cubicBezTo>
                  <a:cubicBezTo>
                    <a:pt x="975" y="171"/>
                    <a:pt x="975" y="235"/>
                    <a:pt x="975" y="304"/>
                  </a:cubicBezTo>
                  <a:cubicBezTo>
                    <a:pt x="959" y="559"/>
                    <a:pt x="587" y="1012"/>
                    <a:pt x="555" y="1028"/>
                  </a:cubicBezTo>
                  <a:cubicBezTo>
                    <a:pt x="532" y="1039"/>
                    <a:pt x="426" y="1052"/>
                    <a:pt x="317" y="1052"/>
                  </a:cubicBezTo>
                  <a:cubicBezTo>
                    <a:pt x="271" y="1052"/>
                    <a:pt x="224" y="1050"/>
                    <a:pt x="183" y="1044"/>
                  </a:cubicBezTo>
                  <a:cubicBezTo>
                    <a:pt x="134" y="1044"/>
                    <a:pt x="82" y="1028"/>
                    <a:pt x="66" y="995"/>
                  </a:cubicBezTo>
                  <a:lnTo>
                    <a:pt x="66" y="963"/>
                  </a:lnTo>
                  <a:cubicBezTo>
                    <a:pt x="82" y="927"/>
                    <a:pt x="118" y="878"/>
                    <a:pt x="167" y="809"/>
                  </a:cubicBezTo>
                  <a:cubicBezTo>
                    <a:pt x="219" y="724"/>
                    <a:pt x="284" y="623"/>
                    <a:pt x="320" y="559"/>
                  </a:cubicBezTo>
                  <a:cubicBezTo>
                    <a:pt x="353" y="474"/>
                    <a:pt x="405" y="373"/>
                    <a:pt x="405" y="336"/>
                  </a:cubicBezTo>
                  <a:lnTo>
                    <a:pt x="789" y="70"/>
                  </a:lnTo>
                  <a:close/>
                  <a:moveTo>
                    <a:pt x="773" y="1"/>
                  </a:moveTo>
                  <a:lnTo>
                    <a:pt x="353" y="288"/>
                  </a:lnTo>
                  <a:lnTo>
                    <a:pt x="353" y="304"/>
                  </a:lnTo>
                  <a:cubicBezTo>
                    <a:pt x="353" y="304"/>
                    <a:pt x="304" y="421"/>
                    <a:pt x="252" y="538"/>
                  </a:cubicBezTo>
                  <a:cubicBezTo>
                    <a:pt x="235" y="591"/>
                    <a:pt x="167" y="692"/>
                    <a:pt x="102" y="777"/>
                  </a:cubicBezTo>
                  <a:cubicBezTo>
                    <a:pt x="66" y="842"/>
                    <a:pt x="17" y="910"/>
                    <a:pt x="17" y="927"/>
                  </a:cubicBezTo>
                  <a:cubicBezTo>
                    <a:pt x="1" y="963"/>
                    <a:pt x="1" y="1012"/>
                    <a:pt x="17" y="1028"/>
                  </a:cubicBezTo>
                  <a:cubicBezTo>
                    <a:pt x="49" y="1080"/>
                    <a:pt x="102" y="1113"/>
                    <a:pt x="183" y="1113"/>
                  </a:cubicBezTo>
                  <a:lnTo>
                    <a:pt x="268" y="1113"/>
                  </a:lnTo>
                  <a:cubicBezTo>
                    <a:pt x="385" y="1113"/>
                    <a:pt x="539" y="1096"/>
                    <a:pt x="571" y="1096"/>
                  </a:cubicBezTo>
                  <a:cubicBezTo>
                    <a:pt x="640" y="1080"/>
                    <a:pt x="1028" y="591"/>
                    <a:pt x="1044" y="304"/>
                  </a:cubicBezTo>
                  <a:cubicBezTo>
                    <a:pt x="1060" y="219"/>
                    <a:pt x="1028" y="134"/>
                    <a:pt x="975" y="86"/>
                  </a:cubicBezTo>
                  <a:cubicBezTo>
                    <a:pt x="911" y="17"/>
                    <a:pt x="809" y="1"/>
                    <a:pt x="77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6836268" y="2931739"/>
              <a:ext cx="30662" cy="28219"/>
            </a:xfrm>
            <a:custGeom>
              <a:avLst/>
              <a:gdLst/>
              <a:ahLst/>
              <a:cxnLst/>
              <a:rect l="l" t="t" r="r" b="b"/>
              <a:pathLst>
                <a:path w="979" h="901" extrusionOk="0">
                  <a:moveTo>
                    <a:pt x="958" y="1"/>
                  </a:moveTo>
                  <a:lnTo>
                    <a:pt x="958" y="33"/>
                  </a:lnTo>
                  <a:cubicBezTo>
                    <a:pt x="942" y="118"/>
                    <a:pt x="740" y="506"/>
                    <a:pt x="655" y="640"/>
                  </a:cubicBezTo>
                  <a:cubicBezTo>
                    <a:pt x="574" y="777"/>
                    <a:pt x="506" y="809"/>
                    <a:pt x="352" y="826"/>
                  </a:cubicBezTo>
                  <a:cubicBezTo>
                    <a:pt x="219" y="826"/>
                    <a:pt x="49" y="793"/>
                    <a:pt x="0" y="793"/>
                  </a:cubicBezTo>
                  <a:cubicBezTo>
                    <a:pt x="0" y="842"/>
                    <a:pt x="49" y="894"/>
                    <a:pt x="150" y="894"/>
                  </a:cubicBezTo>
                  <a:cubicBezTo>
                    <a:pt x="190" y="899"/>
                    <a:pt x="236" y="901"/>
                    <a:pt x="281" y="901"/>
                  </a:cubicBezTo>
                  <a:cubicBezTo>
                    <a:pt x="391" y="901"/>
                    <a:pt x="499" y="890"/>
                    <a:pt x="522" y="878"/>
                  </a:cubicBezTo>
                  <a:cubicBezTo>
                    <a:pt x="574" y="858"/>
                    <a:pt x="958" y="405"/>
                    <a:pt x="979" y="118"/>
                  </a:cubicBezTo>
                  <a:cubicBezTo>
                    <a:pt x="979" y="69"/>
                    <a:pt x="979" y="33"/>
                    <a:pt x="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6835235" y="2928074"/>
              <a:ext cx="32698" cy="32698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5" y="304"/>
                  </a:moveTo>
                  <a:cubicBezTo>
                    <a:pt x="943" y="437"/>
                    <a:pt x="842" y="607"/>
                    <a:pt x="741" y="740"/>
                  </a:cubicBezTo>
                  <a:cubicBezTo>
                    <a:pt x="809" y="639"/>
                    <a:pt x="911" y="437"/>
                    <a:pt x="975" y="304"/>
                  </a:cubicBezTo>
                  <a:close/>
                  <a:moveTo>
                    <a:pt x="607" y="894"/>
                  </a:moveTo>
                  <a:cubicBezTo>
                    <a:pt x="587" y="926"/>
                    <a:pt x="555" y="959"/>
                    <a:pt x="555" y="959"/>
                  </a:cubicBezTo>
                  <a:cubicBezTo>
                    <a:pt x="532" y="970"/>
                    <a:pt x="426" y="983"/>
                    <a:pt x="317" y="983"/>
                  </a:cubicBezTo>
                  <a:cubicBezTo>
                    <a:pt x="271" y="983"/>
                    <a:pt x="224" y="981"/>
                    <a:pt x="183" y="975"/>
                  </a:cubicBezTo>
                  <a:cubicBezTo>
                    <a:pt x="150" y="975"/>
                    <a:pt x="118" y="959"/>
                    <a:pt x="82" y="943"/>
                  </a:cubicBezTo>
                  <a:lnTo>
                    <a:pt x="82" y="943"/>
                  </a:lnTo>
                  <a:cubicBezTo>
                    <a:pt x="167" y="959"/>
                    <a:pt x="284" y="975"/>
                    <a:pt x="385" y="975"/>
                  </a:cubicBezTo>
                  <a:cubicBezTo>
                    <a:pt x="486" y="959"/>
                    <a:pt x="555" y="943"/>
                    <a:pt x="607" y="894"/>
                  </a:cubicBezTo>
                  <a:close/>
                  <a:moveTo>
                    <a:pt x="991" y="1"/>
                  </a:moveTo>
                  <a:lnTo>
                    <a:pt x="959" y="102"/>
                  </a:lnTo>
                  <a:lnTo>
                    <a:pt x="959" y="150"/>
                  </a:lnTo>
                  <a:cubicBezTo>
                    <a:pt x="943" y="219"/>
                    <a:pt x="741" y="591"/>
                    <a:pt x="656" y="740"/>
                  </a:cubicBezTo>
                  <a:cubicBezTo>
                    <a:pt x="587" y="858"/>
                    <a:pt x="539" y="894"/>
                    <a:pt x="369" y="910"/>
                  </a:cubicBezTo>
                  <a:cubicBezTo>
                    <a:pt x="252" y="910"/>
                    <a:pt x="102" y="874"/>
                    <a:pt x="49" y="874"/>
                  </a:cubicBezTo>
                  <a:lnTo>
                    <a:pt x="1" y="858"/>
                  </a:lnTo>
                  <a:lnTo>
                    <a:pt x="1" y="894"/>
                  </a:lnTo>
                  <a:cubicBezTo>
                    <a:pt x="1" y="926"/>
                    <a:pt x="1" y="959"/>
                    <a:pt x="33" y="975"/>
                  </a:cubicBezTo>
                  <a:cubicBezTo>
                    <a:pt x="49" y="1011"/>
                    <a:pt x="118" y="1044"/>
                    <a:pt x="183" y="1044"/>
                  </a:cubicBezTo>
                  <a:lnTo>
                    <a:pt x="268" y="1044"/>
                  </a:lnTo>
                  <a:cubicBezTo>
                    <a:pt x="385" y="1044"/>
                    <a:pt x="539" y="1027"/>
                    <a:pt x="571" y="1027"/>
                  </a:cubicBezTo>
                  <a:cubicBezTo>
                    <a:pt x="640" y="1011"/>
                    <a:pt x="1028" y="522"/>
                    <a:pt x="1044" y="235"/>
                  </a:cubicBezTo>
                  <a:cubicBezTo>
                    <a:pt x="1044" y="186"/>
                    <a:pt x="1044" y="150"/>
                    <a:pt x="1028" y="102"/>
                  </a:cubicBezTo>
                  <a:lnTo>
                    <a:pt x="99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6711141" y="2763451"/>
              <a:ext cx="150962" cy="180466"/>
            </a:xfrm>
            <a:custGeom>
              <a:avLst/>
              <a:gdLst/>
              <a:ahLst/>
              <a:cxnLst/>
              <a:rect l="l" t="t" r="r" b="b"/>
              <a:pathLst>
                <a:path w="4820" h="5762" extrusionOk="0">
                  <a:moveTo>
                    <a:pt x="1315" y="1"/>
                  </a:moveTo>
                  <a:lnTo>
                    <a:pt x="1299" y="639"/>
                  </a:lnTo>
                  <a:cubicBezTo>
                    <a:pt x="1299" y="639"/>
                    <a:pt x="171" y="3134"/>
                    <a:pt x="138" y="3267"/>
                  </a:cubicBezTo>
                  <a:cubicBezTo>
                    <a:pt x="122" y="3421"/>
                    <a:pt x="288" y="5422"/>
                    <a:pt x="288" y="5422"/>
                  </a:cubicBezTo>
                  <a:lnTo>
                    <a:pt x="21" y="5422"/>
                  </a:lnTo>
                  <a:lnTo>
                    <a:pt x="1" y="5544"/>
                  </a:lnTo>
                  <a:lnTo>
                    <a:pt x="777" y="5762"/>
                  </a:lnTo>
                  <a:cubicBezTo>
                    <a:pt x="777" y="5762"/>
                    <a:pt x="931" y="4885"/>
                    <a:pt x="931" y="4836"/>
                  </a:cubicBezTo>
                  <a:cubicBezTo>
                    <a:pt x="947" y="4783"/>
                    <a:pt x="1096" y="3235"/>
                    <a:pt x="1096" y="3235"/>
                  </a:cubicBezTo>
                  <a:lnTo>
                    <a:pt x="2176" y="1767"/>
                  </a:lnTo>
                  <a:cubicBezTo>
                    <a:pt x="2176" y="1767"/>
                    <a:pt x="2730" y="3522"/>
                    <a:pt x="2750" y="3522"/>
                  </a:cubicBezTo>
                  <a:cubicBezTo>
                    <a:pt x="2782" y="3538"/>
                    <a:pt x="4298" y="5374"/>
                    <a:pt x="4298" y="5374"/>
                  </a:cubicBezTo>
                  <a:lnTo>
                    <a:pt x="4246" y="5459"/>
                  </a:lnTo>
                  <a:cubicBezTo>
                    <a:pt x="4246" y="5459"/>
                    <a:pt x="4230" y="5523"/>
                    <a:pt x="4331" y="5592"/>
                  </a:cubicBezTo>
                  <a:cubicBezTo>
                    <a:pt x="4384" y="5620"/>
                    <a:pt x="4428" y="5642"/>
                    <a:pt x="4473" y="5642"/>
                  </a:cubicBezTo>
                  <a:cubicBezTo>
                    <a:pt x="4513" y="5642"/>
                    <a:pt x="4554" y="5624"/>
                    <a:pt x="4602" y="5576"/>
                  </a:cubicBezTo>
                  <a:cubicBezTo>
                    <a:pt x="4703" y="5475"/>
                    <a:pt x="4804" y="5341"/>
                    <a:pt x="4820" y="5240"/>
                  </a:cubicBezTo>
                  <a:cubicBezTo>
                    <a:pt x="4820" y="5139"/>
                    <a:pt x="4735" y="4986"/>
                    <a:pt x="4650" y="4852"/>
                  </a:cubicBezTo>
                  <a:cubicBezTo>
                    <a:pt x="4585" y="4715"/>
                    <a:pt x="4448" y="4513"/>
                    <a:pt x="4448" y="4513"/>
                  </a:cubicBezTo>
                  <a:lnTo>
                    <a:pt x="3623" y="3049"/>
                  </a:lnTo>
                  <a:lnTo>
                    <a:pt x="3490" y="656"/>
                  </a:lnTo>
                  <a:lnTo>
                    <a:pt x="3457" y="219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6710139" y="2762323"/>
              <a:ext cx="152998" cy="182627"/>
            </a:xfrm>
            <a:custGeom>
              <a:avLst/>
              <a:gdLst/>
              <a:ahLst/>
              <a:cxnLst/>
              <a:rect l="l" t="t" r="r" b="b"/>
              <a:pathLst>
                <a:path w="4885" h="5831" extrusionOk="0">
                  <a:moveTo>
                    <a:pt x="1383" y="85"/>
                  </a:moveTo>
                  <a:lnTo>
                    <a:pt x="3453" y="271"/>
                  </a:lnTo>
                  <a:lnTo>
                    <a:pt x="3489" y="692"/>
                  </a:lnTo>
                  <a:lnTo>
                    <a:pt x="3623" y="3085"/>
                  </a:lnTo>
                  <a:lnTo>
                    <a:pt x="3623" y="3101"/>
                  </a:lnTo>
                  <a:lnTo>
                    <a:pt x="4464" y="4569"/>
                  </a:lnTo>
                  <a:cubicBezTo>
                    <a:pt x="4464" y="4569"/>
                    <a:pt x="4601" y="4771"/>
                    <a:pt x="4666" y="4904"/>
                  </a:cubicBezTo>
                  <a:cubicBezTo>
                    <a:pt x="4666" y="4921"/>
                    <a:pt x="4682" y="4953"/>
                    <a:pt x="4702" y="4973"/>
                  </a:cubicBezTo>
                  <a:cubicBezTo>
                    <a:pt x="4751" y="5074"/>
                    <a:pt x="4820" y="5208"/>
                    <a:pt x="4820" y="5276"/>
                  </a:cubicBezTo>
                  <a:cubicBezTo>
                    <a:pt x="4803" y="5357"/>
                    <a:pt x="4702" y="5495"/>
                    <a:pt x="4617" y="5596"/>
                  </a:cubicBezTo>
                  <a:cubicBezTo>
                    <a:pt x="4581" y="5628"/>
                    <a:pt x="4549" y="5644"/>
                    <a:pt x="4516" y="5644"/>
                  </a:cubicBezTo>
                  <a:cubicBezTo>
                    <a:pt x="4464" y="5644"/>
                    <a:pt x="4432" y="5612"/>
                    <a:pt x="4379" y="5596"/>
                  </a:cubicBezTo>
                  <a:cubicBezTo>
                    <a:pt x="4314" y="5559"/>
                    <a:pt x="4314" y="5511"/>
                    <a:pt x="4314" y="5511"/>
                  </a:cubicBezTo>
                  <a:lnTo>
                    <a:pt x="4363" y="5410"/>
                  </a:lnTo>
                  <a:lnTo>
                    <a:pt x="4347" y="5394"/>
                  </a:lnTo>
                  <a:cubicBezTo>
                    <a:pt x="3101" y="3861"/>
                    <a:pt x="2863" y="3590"/>
                    <a:pt x="2814" y="3538"/>
                  </a:cubicBezTo>
                  <a:cubicBezTo>
                    <a:pt x="2782" y="3489"/>
                    <a:pt x="2459" y="2479"/>
                    <a:pt x="2240" y="1803"/>
                  </a:cubicBezTo>
                  <a:lnTo>
                    <a:pt x="2224" y="1739"/>
                  </a:lnTo>
                  <a:lnTo>
                    <a:pt x="1096" y="3271"/>
                  </a:lnTo>
                  <a:cubicBezTo>
                    <a:pt x="1043" y="3809"/>
                    <a:pt x="942" y="4819"/>
                    <a:pt x="926" y="4852"/>
                  </a:cubicBezTo>
                  <a:cubicBezTo>
                    <a:pt x="926" y="4904"/>
                    <a:pt x="809" y="5580"/>
                    <a:pt x="793" y="5745"/>
                  </a:cubicBezTo>
                  <a:lnTo>
                    <a:pt x="69" y="5543"/>
                  </a:lnTo>
                  <a:lnTo>
                    <a:pt x="85" y="5495"/>
                  </a:lnTo>
                  <a:lnTo>
                    <a:pt x="356" y="5495"/>
                  </a:lnTo>
                  <a:lnTo>
                    <a:pt x="356" y="5458"/>
                  </a:lnTo>
                  <a:cubicBezTo>
                    <a:pt x="304" y="4904"/>
                    <a:pt x="186" y="3437"/>
                    <a:pt x="203" y="3320"/>
                  </a:cubicBezTo>
                  <a:cubicBezTo>
                    <a:pt x="219" y="3202"/>
                    <a:pt x="1043" y="1383"/>
                    <a:pt x="1347" y="692"/>
                  </a:cubicBezTo>
                  <a:lnTo>
                    <a:pt x="1383" y="85"/>
                  </a:lnTo>
                  <a:close/>
                  <a:moveTo>
                    <a:pt x="1314" y="0"/>
                  </a:moveTo>
                  <a:lnTo>
                    <a:pt x="1298" y="675"/>
                  </a:lnTo>
                  <a:cubicBezTo>
                    <a:pt x="1213" y="845"/>
                    <a:pt x="170" y="3170"/>
                    <a:pt x="134" y="3303"/>
                  </a:cubicBezTo>
                  <a:cubicBezTo>
                    <a:pt x="118" y="3437"/>
                    <a:pt x="255" y="5107"/>
                    <a:pt x="287" y="5426"/>
                  </a:cubicBezTo>
                  <a:lnTo>
                    <a:pt x="17" y="5426"/>
                  </a:lnTo>
                  <a:lnTo>
                    <a:pt x="0" y="5596"/>
                  </a:lnTo>
                  <a:lnTo>
                    <a:pt x="841" y="5830"/>
                  </a:lnTo>
                  <a:lnTo>
                    <a:pt x="841" y="5798"/>
                  </a:lnTo>
                  <a:cubicBezTo>
                    <a:pt x="841" y="5798"/>
                    <a:pt x="995" y="4921"/>
                    <a:pt x="995" y="4872"/>
                  </a:cubicBezTo>
                  <a:cubicBezTo>
                    <a:pt x="1011" y="4819"/>
                    <a:pt x="1145" y="3421"/>
                    <a:pt x="1165" y="3287"/>
                  </a:cubicBezTo>
                  <a:lnTo>
                    <a:pt x="2208" y="1888"/>
                  </a:lnTo>
                  <a:cubicBezTo>
                    <a:pt x="2661" y="3372"/>
                    <a:pt x="2746" y="3558"/>
                    <a:pt x="2762" y="3590"/>
                  </a:cubicBezTo>
                  <a:cubicBezTo>
                    <a:pt x="2814" y="3639"/>
                    <a:pt x="3692" y="4702"/>
                    <a:pt x="4278" y="5410"/>
                  </a:cubicBezTo>
                  <a:lnTo>
                    <a:pt x="4246" y="5478"/>
                  </a:lnTo>
                  <a:lnTo>
                    <a:pt x="4246" y="5495"/>
                  </a:lnTo>
                  <a:cubicBezTo>
                    <a:pt x="4246" y="5495"/>
                    <a:pt x="4229" y="5580"/>
                    <a:pt x="4347" y="5644"/>
                  </a:cubicBezTo>
                  <a:cubicBezTo>
                    <a:pt x="4399" y="5681"/>
                    <a:pt x="4448" y="5713"/>
                    <a:pt x="4516" y="5713"/>
                  </a:cubicBezTo>
                  <a:cubicBezTo>
                    <a:pt x="4565" y="5713"/>
                    <a:pt x="4617" y="5681"/>
                    <a:pt x="4666" y="5628"/>
                  </a:cubicBezTo>
                  <a:cubicBezTo>
                    <a:pt x="4719" y="5580"/>
                    <a:pt x="4868" y="5410"/>
                    <a:pt x="4884" y="5276"/>
                  </a:cubicBezTo>
                  <a:cubicBezTo>
                    <a:pt x="4884" y="5191"/>
                    <a:pt x="4820" y="5054"/>
                    <a:pt x="4751" y="4937"/>
                  </a:cubicBezTo>
                  <a:cubicBezTo>
                    <a:pt x="4751" y="4921"/>
                    <a:pt x="4735" y="4904"/>
                    <a:pt x="4719" y="4872"/>
                  </a:cubicBezTo>
                  <a:cubicBezTo>
                    <a:pt x="4650" y="4735"/>
                    <a:pt x="4516" y="4532"/>
                    <a:pt x="4516" y="4532"/>
                  </a:cubicBezTo>
                  <a:lnTo>
                    <a:pt x="3692" y="3085"/>
                  </a:lnTo>
                  <a:lnTo>
                    <a:pt x="3554" y="692"/>
                  </a:lnTo>
                  <a:lnTo>
                    <a:pt x="3522" y="22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6716465" y="2665854"/>
              <a:ext cx="56000" cy="63423"/>
            </a:xfrm>
            <a:custGeom>
              <a:avLst/>
              <a:gdLst/>
              <a:ahLst/>
              <a:cxnLst/>
              <a:rect l="l" t="t" r="r" b="b"/>
              <a:pathLst>
                <a:path w="1788" h="2025" extrusionOk="0">
                  <a:moveTo>
                    <a:pt x="279" y="1"/>
                  </a:moveTo>
                  <a:cubicBezTo>
                    <a:pt x="256" y="1"/>
                    <a:pt x="235" y="6"/>
                    <a:pt x="219" y="16"/>
                  </a:cubicBezTo>
                  <a:cubicBezTo>
                    <a:pt x="219" y="16"/>
                    <a:pt x="102" y="84"/>
                    <a:pt x="53" y="218"/>
                  </a:cubicBezTo>
                  <a:cubicBezTo>
                    <a:pt x="1" y="351"/>
                    <a:pt x="102" y="553"/>
                    <a:pt x="102" y="553"/>
                  </a:cubicBezTo>
                  <a:cubicBezTo>
                    <a:pt x="102" y="553"/>
                    <a:pt x="405" y="1362"/>
                    <a:pt x="558" y="1601"/>
                  </a:cubicBezTo>
                  <a:cubicBezTo>
                    <a:pt x="699" y="1805"/>
                    <a:pt x="960" y="2024"/>
                    <a:pt x="1198" y="2024"/>
                  </a:cubicBezTo>
                  <a:cubicBezTo>
                    <a:pt x="1214" y="2024"/>
                    <a:pt x="1230" y="2023"/>
                    <a:pt x="1246" y="2021"/>
                  </a:cubicBezTo>
                  <a:cubicBezTo>
                    <a:pt x="1500" y="1989"/>
                    <a:pt x="1500" y="1787"/>
                    <a:pt x="1500" y="1787"/>
                  </a:cubicBezTo>
                  <a:cubicBezTo>
                    <a:pt x="1500" y="1787"/>
                    <a:pt x="1788" y="1346"/>
                    <a:pt x="1569" y="1026"/>
                  </a:cubicBezTo>
                  <a:cubicBezTo>
                    <a:pt x="1364" y="716"/>
                    <a:pt x="570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6715463" y="2664821"/>
              <a:ext cx="57504" cy="65365"/>
            </a:xfrm>
            <a:custGeom>
              <a:avLst/>
              <a:gdLst/>
              <a:ahLst/>
              <a:cxnLst/>
              <a:rect l="l" t="t" r="r" b="b"/>
              <a:pathLst>
                <a:path w="1836" h="2087" extrusionOk="0">
                  <a:moveTo>
                    <a:pt x="320" y="65"/>
                  </a:moveTo>
                  <a:cubicBezTo>
                    <a:pt x="590" y="65"/>
                    <a:pt x="1363" y="772"/>
                    <a:pt x="1565" y="1076"/>
                  </a:cubicBezTo>
                  <a:cubicBezTo>
                    <a:pt x="1767" y="1379"/>
                    <a:pt x="1516" y="1799"/>
                    <a:pt x="1516" y="1799"/>
                  </a:cubicBezTo>
                  <a:lnTo>
                    <a:pt x="1500" y="1799"/>
                  </a:lnTo>
                  <a:lnTo>
                    <a:pt x="1500" y="1820"/>
                  </a:lnTo>
                  <a:cubicBezTo>
                    <a:pt x="1500" y="1820"/>
                    <a:pt x="1500" y="1985"/>
                    <a:pt x="1278" y="2022"/>
                  </a:cubicBezTo>
                  <a:lnTo>
                    <a:pt x="1229" y="2022"/>
                  </a:lnTo>
                  <a:cubicBezTo>
                    <a:pt x="995" y="2022"/>
                    <a:pt x="740" y="1820"/>
                    <a:pt x="623" y="1597"/>
                  </a:cubicBezTo>
                  <a:cubicBezTo>
                    <a:pt x="469" y="1379"/>
                    <a:pt x="166" y="586"/>
                    <a:pt x="166" y="570"/>
                  </a:cubicBezTo>
                  <a:cubicBezTo>
                    <a:pt x="134" y="522"/>
                    <a:pt x="85" y="352"/>
                    <a:pt x="117" y="267"/>
                  </a:cubicBezTo>
                  <a:cubicBezTo>
                    <a:pt x="150" y="150"/>
                    <a:pt x="267" y="81"/>
                    <a:pt x="267" y="81"/>
                  </a:cubicBezTo>
                  <a:cubicBezTo>
                    <a:pt x="287" y="65"/>
                    <a:pt x="303" y="65"/>
                    <a:pt x="320" y="65"/>
                  </a:cubicBezTo>
                  <a:close/>
                  <a:moveTo>
                    <a:pt x="320" y="0"/>
                  </a:moveTo>
                  <a:cubicBezTo>
                    <a:pt x="287" y="0"/>
                    <a:pt x="251" y="16"/>
                    <a:pt x="235" y="16"/>
                  </a:cubicBezTo>
                  <a:cubicBezTo>
                    <a:pt x="235" y="33"/>
                    <a:pt x="101" y="101"/>
                    <a:pt x="49" y="235"/>
                  </a:cubicBezTo>
                  <a:cubicBezTo>
                    <a:pt x="0" y="384"/>
                    <a:pt x="101" y="607"/>
                    <a:pt x="101" y="607"/>
                  </a:cubicBezTo>
                  <a:cubicBezTo>
                    <a:pt x="117" y="639"/>
                    <a:pt x="405" y="1415"/>
                    <a:pt x="554" y="1650"/>
                  </a:cubicBezTo>
                  <a:cubicBezTo>
                    <a:pt x="692" y="1852"/>
                    <a:pt x="958" y="2086"/>
                    <a:pt x="1229" y="2086"/>
                  </a:cubicBezTo>
                  <a:lnTo>
                    <a:pt x="1278" y="2086"/>
                  </a:lnTo>
                  <a:cubicBezTo>
                    <a:pt x="1532" y="2054"/>
                    <a:pt x="1565" y="1868"/>
                    <a:pt x="1565" y="1820"/>
                  </a:cubicBezTo>
                  <a:cubicBezTo>
                    <a:pt x="1601" y="1767"/>
                    <a:pt x="1836" y="1347"/>
                    <a:pt x="1617" y="1043"/>
                  </a:cubicBezTo>
                  <a:cubicBezTo>
                    <a:pt x="1431" y="740"/>
                    <a:pt x="639" y="0"/>
                    <a:pt x="3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6748131" y="2649474"/>
              <a:ext cx="83343" cy="124622"/>
            </a:xfrm>
            <a:custGeom>
              <a:avLst/>
              <a:gdLst/>
              <a:ahLst/>
              <a:cxnLst/>
              <a:rect l="l" t="t" r="r" b="b"/>
              <a:pathLst>
                <a:path w="2661" h="3979" extrusionOk="0">
                  <a:moveTo>
                    <a:pt x="2085" y="1"/>
                  </a:moveTo>
                  <a:cubicBezTo>
                    <a:pt x="1969" y="1"/>
                    <a:pt x="910" y="454"/>
                    <a:pt x="910" y="454"/>
                  </a:cubicBezTo>
                  <a:cubicBezTo>
                    <a:pt x="910" y="454"/>
                    <a:pt x="506" y="1533"/>
                    <a:pt x="473" y="1768"/>
                  </a:cubicBezTo>
                  <a:cubicBezTo>
                    <a:pt x="457" y="2006"/>
                    <a:pt x="53" y="3555"/>
                    <a:pt x="16" y="3623"/>
                  </a:cubicBezTo>
                  <a:cubicBezTo>
                    <a:pt x="0" y="3704"/>
                    <a:pt x="202" y="3773"/>
                    <a:pt x="271" y="3805"/>
                  </a:cubicBezTo>
                  <a:cubicBezTo>
                    <a:pt x="312" y="3822"/>
                    <a:pt x="1467" y="3979"/>
                    <a:pt x="1939" y="3979"/>
                  </a:cubicBezTo>
                  <a:cubicBezTo>
                    <a:pt x="2030" y="3979"/>
                    <a:pt x="2095" y="3973"/>
                    <a:pt x="2123" y="3959"/>
                  </a:cubicBezTo>
                  <a:cubicBezTo>
                    <a:pt x="2309" y="3890"/>
                    <a:pt x="2341" y="3906"/>
                    <a:pt x="2341" y="3826"/>
                  </a:cubicBezTo>
                  <a:cubicBezTo>
                    <a:pt x="2341" y="3741"/>
                    <a:pt x="2661" y="1044"/>
                    <a:pt x="2511" y="709"/>
                  </a:cubicBezTo>
                  <a:cubicBezTo>
                    <a:pt x="2357" y="369"/>
                    <a:pt x="2192" y="17"/>
                    <a:pt x="2091" y="1"/>
                  </a:cubicBezTo>
                  <a:cubicBezTo>
                    <a:pt x="2089" y="1"/>
                    <a:pt x="2087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6747097" y="2648346"/>
              <a:ext cx="84376" cy="126658"/>
            </a:xfrm>
            <a:custGeom>
              <a:avLst/>
              <a:gdLst/>
              <a:ahLst/>
              <a:cxnLst/>
              <a:rect l="l" t="t" r="r" b="b"/>
              <a:pathLst>
                <a:path w="2694" h="4044" extrusionOk="0">
                  <a:moveTo>
                    <a:pt x="2124" y="69"/>
                  </a:moveTo>
                  <a:cubicBezTo>
                    <a:pt x="2208" y="86"/>
                    <a:pt x="2427" y="575"/>
                    <a:pt x="2512" y="761"/>
                  </a:cubicBezTo>
                  <a:cubicBezTo>
                    <a:pt x="2645" y="1032"/>
                    <a:pt x="2443" y="2968"/>
                    <a:pt x="2374" y="3591"/>
                  </a:cubicBezTo>
                  <a:cubicBezTo>
                    <a:pt x="2358" y="3761"/>
                    <a:pt x="2342" y="3841"/>
                    <a:pt x="2342" y="3862"/>
                  </a:cubicBezTo>
                  <a:cubicBezTo>
                    <a:pt x="2342" y="3894"/>
                    <a:pt x="2342" y="3894"/>
                    <a:pt x="2257" y="3926"/>
                  </a:cubicBezTo>
                  <a:cubicBezTo>
                    <a:pt x="2225" y="3942"/>
                    <a:pt x="2188" y="3942"/>
                    <a:pt x="2140" y="3979"/>
                  </a:cubicBezTo>
                  <a:lnTo>
                    <a:pt x="2006" y="3979"/>
                  </a:lnTo>
                  <a:cubicBezTo>
                    <a:pt x="1549" y="3979"/>
                    <a:pt x="353" y="3825"/>
                    <a:pt x="304" y="3809"/>
                  </a:cubicBezTo>
                  <a:cubicBezTo>
                    <a:pt x="219" y="3777"/>
                    <a:pt x="86" y="3708"/>
                    <a:pt x="86" y="3676"/>
                  </a:cubicBezTo>
                  <a:cubicBezTo>
                    <a:pt x="102" y="3659"/>
                    <a:pt x="102" y="3623"/>
                    <a:pt x="118" y="3591"/>
                  </a:cubicBezTo>
                  <a:cubicBezTo>
                    <a:pt x="389" y="2548"/>
                    <a:pt x="522" y="1957"/>
                    <a:pt x="539" y="1804"/>
                  </a:cubicBezTo>
                  <a:cubicBezTo>
                    <a:pt x="571" y="1585"/>
                    <a:pt x="927" y="643"/>
                    <a:pt x="959" y="506"/>
                  </a:cubicBezTo>
                  <a:cubicBezTo>
                    <a:pt x="1380" y="340"/>
                    <a:pt x="2039" y="69"/>
                    <a:pt x="2124" y="69"/>
                  </a:cubicBezTo>
                  <a:close/>
                  <a:moveTo>
                    <a:pt x="2124" y="1"/>
                  </a:moveTo>
                  <a:cubicBezTo>
                    <a:pt x="2006" y="1"/>
                    <a:pt x="1044" y="405"/>
                    <a:pt x="927" y="457"/>
                  </a:cubicBezTo>
                  <a:lnTo>
                    <a:pt x="911" y="457"/>
                  </a:lnTo>
                  <a:lnTo>
                    <a:pt x="911" y="474"/>
                  </a:lnTo>
                  <a:cubicBezTo>
                    <a:pt x="894" y="526"/>
                    <a:pt x="506" y="1569"/>
                    <a:pt x="470" y="1804"/>
                  </a:cubicBezTo>
                  <a:cubicBezTo>
                    <a:pt x="454" y="1941"/>
                    <a:pt x="320" y="2527"/>
                    <a:pt x="49" y="3575"/>
                  </a:cubicBezTo>
                  <a:cubicBezTo>
                    <a:pt x="33" y="3607"/>
                    <a:pt x="33" y="3639"/>
                    <a:pt x="33" y="3659"/>
                  </a:cubicBezTo>
                  <a:cubicBezTo>
                    <a:pt x="1" y="3777"/>
                    <a:pt x="288" y="3862"/>
                    <a:pt x="288" y="3862"/>
                  </a:cubicBezTo>
                  <a:cubicBezTo>
                    <a:pt x="337" y="3878"/>
                    <a:pt x="1549" y="4044"/>
                    <a:pt x="2006" y="4044"/>
                  </a:cubicBezTo>
                  <a:cubicBezTo>
                    <a:pt x="2124" y="4044"/>
                    <a:pt x="2156" y="4044"/>
                    <a:pt x="2172" y="4027"/>
                  </a:cubicBezTo>
                  <a:cubicBezTo>
                    <a:pt x="2208" y="4011"/>
                    <a:pt x="2257" y="3995"/>
                    <a:pt x="2273" y="3995"/>
                  </a:cubicBezTo>
                  <a:cubicBezTo>
                    <a:pt x="2374" y="3963"/>
                    <a:pt x="2411" y="3942"/>
                    <a:pt x="2411" y="3862"/>
                  </a:cubicBezTo>
                  <a:cubicBezTo>
                    <a:pt x="2411" y="3841"/>
                    <a:pt x="2427" y="3740"/>
                    <a:pt x="2443" y="3607"/>
                  </a:cubicBezTo>
                  <a:cubicBezTo>
                    <a:pt x="2560" y="2394"/>
                    <a:pt x="2694" y="979"/>
                    <a:pt x="2576" y="728"/>
                  </a:cubicBezTo>
                  <a:cubicBezTo>
                    <a:pt x="2358" y="271"/>
                    <a:pt x="2225" y="21"/>
                    <a:pt x="212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6787752" y="2687466"/>
              <a:ext cx="38022" cy="22206"/>
            </a:xfrm>
            <a:custGeom>
              <a:avLst/>
              <a:gdLst/>
              <a:ahLst/>
              <a:cxnLst/>
              <a:rect l="l" t="t" r="r" b="b"/>
              <a:pathLst>
                <a:path w="1214" h="709" extrusionOk="0">
                  <a:moveTo>
                    <a:pt x="1214" y="1"/>
                  </a:moveTo>
                  <a:lnTo>
                    <a:pt x="1028" y="33"/>
                  </a:lnTo>
                  <a:cubicBezTo>
                    <a:pt x="1011" y="33"/>
                    <a:pt x="352" y="167"/>
                    <a:pt x="150" y="235"/>
                  </a:cubicBezTo>
                  <a:cubicBezTo>
                    <a:pt x="134" y="252"/>
                    <a:pt x="134" y="268"/>
                    <a:pt x="134" y="288"/>
                  </a:cubicBezTo>
                  <a:cubicBezTo>
                    <a:pt x="134" y="299"/>
                    <a:pt x="150" y="311"/>
                    <a:pt x="166" y="311"/>
                  </a:cubicBezTo>
                  <a:cubicBezTo>
                    <a:pt x="172" y="311"/>
                    <a:pt x="178" y="309"/>
                    <a:pt x="183" y="304"/>
                  </a:cubicBezTo>
                  <a:cubicBezTo>
                    <a:pt x="320" y="252"/>
                    <a:pt x="656" y="187"/>
                    <a:pt x="858" y="134"/>
                  </a:cubicBezTo>
                  <a:lnTo>
                    <a:pt x="858" y="134"/>
                  </a:lnTo>
                  <a:cubicBezTo>
                    <a:pt x="640" y="268"/>
                    <a:pt x="251" y="522"/>
                    <a:pt x="17" y="640"/>
                  </a:cubicBezTo>
                  <a:cubicBezTo>
                    <a:pt x="1" y="656"/>
                    <a:pt x="1" y="672"/>
                    <a:pt x="1" y="692"/>
                  </a:cubicBezTo>
                  <a:cubicBezTo>
                    <a:pt x="1" y="692"/>
                    <a:pt x="17" y="708"/>
                    <a:pt x="33" y="708"/>
                  </a:cubicBezTo>
                  <a:lnTo>
                    <a:pt x="49" y="708"/>
                  </a:lnTo>
                  <a:cubicBezTo>
                    <a:pt x="385" y="522"/>
                    <a:pt x="1044" y="102"/>
                    <a:pt x="1060" y="10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6802442" y="2692822"/>
              <a:ext cx="19544" cy="17351"/>
            </a:xfrm>
            <a:custGeom>
              <a:avLst/>
              <a:gdLst/>
              <a:ahLst/>
              <a:cxnLst/>
              <a:rect l="l" t="t" r="r" b="b"/>
              <a:pathLst>
                <a:path w="624" h="554" extrusionOk="0">
                  <a:moveTo>
                    <a:pt x="583" y="1"/>
                  </a:moveTo>
                  <a:cubicBezTo>
                    <a:pt x="575" y="1"/>
                    <a:pt x="567" y="6"/>
                    <a:pt x="559" y="16"/>
                  </a:cubicBezTo>
                  <a:lnTo>
                    <a:pt x="17" y="501"/>
                  </a:lnTo>
                  <a:cubicBezTo>
                    <a:pt x="17" y="521"/>
                    <a:pt x="1" y="537"/>
                    <a:pt x="17" y="554"/>
                  </a:cubicBezTo>
                  <a:lnTo>
                    <a:pt x="69" y="554"/>
                  </a:lnTo>
                  <a:lnTo>
                    <a:pt x="607" y="64"/>
                  </a:lnTo>
                  <a:cubicBezTo>
                    <a:pt x="623" y="48"/>
                    <a:pt x="623" y="32"/>
                    <a:pt x="607" y="16"/>
                  </a:cubicBezTo>
                  <a:cubicBezTo>
                    <a:pt x="599" y="6"/>
                    <a:pt x="591" y="1"/>
                    <a:pt x="58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6761286" y="2572580"/>
              <a:ext cx="64488" cy="85284"/>
            </a:xfrm>
            <a:custGeom>
              <a:avLst/>
              <a:gdLst/>
              <a:ahLst/>
              <a:cxnLst/>
              <a:rect l="l" t="t" r="r" b="b"/>
              <a:pathLst>
                <a:path w="2059" h="2723" extrusionOk="0">
                  <a:moveTo>
                    <a:pt x="442" y="0"/>
                  </a:moveTo>
                  <a:cubicBezTo>
                    <a:pt x="427" y="0"/>
                    <a:pt x="410" y="9"/>
                    <a:pt x="389" y="30"/>
                  </a:cubicBezTo>
                  <a:cubicBezTo>
                    <a:pt x="255" y="131"/>
                    <a:pt x="272" y="536"/>
                    <a:pt x="421" y="620"/>
                  </a:cubicBezTo>
                  <a:cubicBezTo>
                    <a:pt x="421" y="620"/>
                    <a:pt x="203" y="904"/>
                    <a:pt x="255" y="1025"/>
                  </a:cubicBezTo>
                  <a:cubicBezTo>
                    <a:pt x="288" y="1142"/>
                    <a:pt x="272" y="1207"/>
                    <a:pt x="272" y="1207"/>
                  </a:cubicBezTo>
                  <a:cubicBezTo>
                    <a:pt x="272" y="1207"/>
                    <a:pt x="1" y="1530"/>
                    <a:pt x="53" y="1563"/>
                  </a:cubicBezTo>
                  <a:cubicBezTo>
                    <a:pt x="102" y="1595"/>
                    <a:pt x="171" y="1696"/>
                    <a:pt x="171" y="1696"/>
                  </a:cubicBezTo>
                  <a:cubicBezTo>
                    <a:pt x="171" y="1696"/>
                    <a:pt x="219" y="2116"/>
                    <a:pt x="288" y="2185"/>
                  </a:cubicBezTo>
                  <a:cubicBezTo>
                    <a:pt x="309" y="2212"/>
                    <a:pt x="347" y="2221"/>
                    <a:pt x="386" y="2221"/>
                  </a:cubicBezTo>
                  <a:cubicBezTo>
                    <a:pt x="446" y="2221"/>
                    <a:pt x="506" y="2201"/>
                    <a:pt x="506" y="2201"/>
                  </a:cubicBezTo>
                  <a:lnTo>
                    <a:pt x="607" y="2185"/>
                  </a:lnTo>
                  <a:lnTo>
                    <a:pt x="692" y="2723"/>
                  </a:lnTo>
                  <a:lnTo>
                    <a:pt x="1517" y="2286"/>
                  </a:lnTo>
                  <a:lnTo>
                    <a:pt x="1517" y="1882"/>
                  </a:lnTo>
                  <a:cubicBezTo>
                    <a:pt x="1517" y="1882"/>
                    <a:pt x="2059" y="1344"/>
                    <a:pt x="2038" y="1057"/>
                  </a:cubicBezTo>
                  <a:cubicBezTo>
                    <a:pt x="2022" y="770"/>
                    <a:pt x="2059" y="519"/>
                    <a:pt x="1937" y="418"/>
                  </a:cubicBezTo>
                  <a:cubicBezTo>
                    <a:pt x="1836" y="317"/>
                    <a:pt x="1331" y="115"/>
                    <a:pt x="1113" y="79"/>
                  </a:cubicBezTo>
                  <a:cubicBezTo>
                    <a:pt x="964" y="58"/>
                    <a:pt x="856" y="38"/>
                    <a:pt x="784" y="38"/>
                  </a:cubicBezTo>
                  <a:cubicBezTo>
                    <a:pt x="742" y="38"/>
                    <a:pt x="711" y="45"/>
                    <a:pt x="692" y="63"/>
                  </a:cubicBezTo>
                  <a:cubicBezTo>
                    <a:pt x="623" y="95"/>
                    <a:pt x="506" y="180"/>
                    <a:pt x="506" y="180"/>
                  </a:cubicBezTo>
                  <a:cubicBezTo>
                    <a:pt x="506" y="180"/>
                    <a:pt x="506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6761286" y="2571359"/>
              <a:ext cx="65490" cy="88166"/>
            </a:xfrm>
            <a:custGeom>
              <a:avLst/>
              <a:gdLst/>
              <a:ahLst/>
              <a:cxnLst/>
              <a:rect l="l" t="t" r="r" b="b"/>
              <a:pathLst>
                <a:path w="2091" h="2815" extrusionOk="0">
                  <a:moveTo>
                    <a:pt x="441" y="69"/>
                  </a:moveTo>
                  <a:cubicBezTo>
                    <a:pt x="458" y="69"/>
                    <a:pt x="474" y="154"/>
                    <a:pt x="474" y="219"/>
                  </a:cubicBezTo>
                  <a:lnTo>
                    <a:pt x="474" y="288"/>
                  </a:lnTo>
                  <a:lnTo>
                    <a:pt x="522" y="255"/>
                  </a:lnTo>
                  <a:cubicBezTo>
                    <a:pt x="522" y="255"/>
                    <a:pt x="644" y="170"/>
                    <a:pt x="708" y="118"/>
                  </a:cubicBezTo>
                  <a:cubicBezTo>
                    <a:pt x="719" y="113"/>
                    <a:pt x="735" y="111"/>
                    <a:pt x="756" y="111"/>
                  </a:cubicBezTo>
                  <a:cubicBezTo>
                    <a:pt x="807" y="111"/>
                    <a:pt x="885" y="122"/>
                    <a:pt x="979" y="134"/>
                  </a:cubicBezTo>
                  <a:cubicBezTo>
                    <a:pt x="1028" y="134"/>
                    <a:pt x="1064" y="154"/>
                    <a:pt x="1096" y="154"/>
                  </a:cubicBezTo>
                  <a:cubicBezTo>
                    <a:pt x="1331" y="186"/>
                    <a:pt x="1820" y="389"/>
                    <a:pt x="1921" y="490"/>
                  </a:cubicBezTo>
                  <a:cubicBezTo>
                    <a:pt x="1990" y="558"/>
                    <a:pt x="2006" y="724"/>
                    <a:pt x="2006" y="943"/>
                  </a:cubicBezTo>
                  <a:lnTo>
                    <a:pt x="2006" y="1096"/>
                  </a:lnTo>
                  <a:cubicBezTo>
                    <a:pt x="2022" y="1367"/>
                    <a:pt x="1485" y="1889"/>
                    <a:pt x="1485" y="1905"/>
                  </a:cubicBezTo>
                  <a:lnTo>
                    <a:pt x="1485" y="2309"/>
                  </a:lnTo>
                  <a:lnTo>
                    <a:pt x="708" y="2713"/>
                  </a:lnTo>
                  <a:lnTo>
                    <a:pt x="644" y="2192"/>
                  </a:lnTo>
                  <a:lnTo>
                    <a:pt x="490" y="2208"/>
                  </a:lnTo>
                  <a:cubicBezTo>
                    <a:pt x="490" y="2208"/>
                    <a:pt x="421" y="2224"/>
                    <a:pt x="373" y="2224"/>
                  </a:cubicBezTo>
                  <a:cubicBezTo>
                    <a:pt x="357" y="2224"/>
                    <a:pt x="320" y="2224"/>
                    <a:pt x="304" y="2208"/>
                  </a:cubicBezTo>
                  <a:cubicBezTo>
                    <a:pt x="272" y="2155"/>
                    <a:pt x="219" y="1905"/>
                    <a:pt x="203" y="1735"/>
                  </a:cubicBezTo>
                  <a:lnTo>
                    <a:pt x="187" y="1719"/>
                  </a:lnTo>
                  <a:cubicBezTo>
                    <a:pt x="187" y="1719"/>
                    <a:pt x="138" y="1618"/>
                    <a:pt x="86" y="1569"/>
                  </a:cubicBezTo>
                  <a:cubicBezTo>
                    <a:pt x="86" y="1533"/>
                    <a:pt x="203" y="1383"/>
                    <a:pt x="304" y="1266"/>
                  </a:cubicBezTo>
                  <a:cubicBezTo>
                    <a:pt x="304" y="1246"/>
                    <a:pt x="320" y="1181"/>
                    <a:pt x="288" y="1044"/>
                  </a:cubicBezTo>
                  <a:cubicBezTo>
                    <a:pt x="255" y="979"/>
                    <a:pt x="373" y="777"/>
                    <a:pt x="458" y="676"/>
                  </a:cubicBezTo>
                  <a:lnTo>
                    <a:pt x="474" y="639"/>
                  </a:lnTo>
                  <a:lnTo>
                    <a:pt x="441" y="623"/>
                  </a:lnTo>
                  <a:cubicBezTo>
                    <a:pt x="389" y="591"/>
                    <a:pt x="340" y="490"/>
                    <a:pt x="340" y="372"/>
                  </a:cubicBezTo>
                  <a:cubicBezTo>
                    <a:pt x="320" y="255"/>
                    <a:pt x="357" y="134"/>
                    <a:pt x="405" y="85"/>
                  </a:cubicBezTo>
                  <a:cubicBezTo>
                    <a:pt x="421" y="69"/>
                    <a:pt x="441" y="69"/>
                    <a:pt x="441" y="69"/>
                  </a:cubicBezTo>
                  <a:close/>
                  <a:moveTo>
                    <a:pt x="441" y="0"/>
                  </a:moveTo>
                  <a:cubicBezTo>
                    <a:pt x="405" y="0"/>
                    <a:pt x="389" y="17"/>
                    <a:pt x="357" y="33"/>
                  </a:cubicBezTo>
                  <a:cubicBezTo>
                    <a:pt x="272" y="118"/>
                    <a:pt x="255" y="271"/>
                    <a:pt x="272" y="389"/>
                  </a:cubicBezTo>
                  <a:cubicBezTo>
                    <a:pt x="272" y="506"/>
                    <a:pt x="320" y="607"/>
                    <a:pt x="373" y="659"/>
                  </a:cubicBezTo>
                  <a:cubicBezTo>
                    <a:pt x="320" y="740"/>
                    <a:pt x="171" y="963"/>
                    <a:pt x="219" y="1080"/>
                  </a:cubicBezTo>
                  <a:cubicBezTo>
                    <a:pt x="255" y="1165"/>
                    <a:pt x="239" y="1213"/>
                    <a:pt x="239" y="1230"/>
                  </a:cubicBezTo>
                  <a:cubicBezTo>
                    <a:pt x="154" y="1347"/>
                    <a:pt x="1" y="1517"/>
                    <a:pt x="17" y="1585"/>
                  </a:cubicBezTo>
                  <a:cubicBezTo>
                    <a:pt x="17" y="1602"/>
                    <a:pt x="17" y="1618"/>
                    <a:pt x="37" y="1618"/>
                  </a:cubicBezTo>
                  <a:cubicBezTo>
                    <a:pt x="69" y="1650"/>
                    <a:pt x="102" y="1703"/>
                    <a:pt x="138" y="1751"/>
                  </a:cubicBezTo>
                  <a:cubicBezTo>
                    <a:pt x="138" y="1836"/>
                    <a:pt x="203" y="2176"/>
                    <a:pt x="255" y="2240"/>
                  </a:cubicBezTo>
                  <a:cubicBezTo>
                    <a:pt x="288" y="2277"/>
                    <a:pt x="320" y="2293"/>
                    <a:pt x="373" y="2293"/>
                  </a:cubicBezTo>
                  <a:cubicBezTo>
                    <a:pt x="441" y="2293"/>
                    <a:pt x="490" y="2277"/>
                    <a:pt x="506" y="2277"/>
                  </a:cubicBezTo>
                  <a:lnTo>
                    <a:pt x="575" y="2256"/>
                  </a:lnTo>
                  <a:lnTo>
                    <a:pt x="660" y="2814"/>
                  </a:lnTo>
                  <a:lnTo>
                    <a:pt x="1553" y="2341"/>
                  </a:lnTo>
                  <a:lnTo>
                    <a:pt x="1553" y="1937"/>
                  </a:lnTo>
                  <a:cubicBezTo>
                    <a:pt x="1618" y="1852"/>
                    <a:pt x="2091" y="1367"/>
                    <a:pt x="2075" y="1096"/>
                  </a:cubicBezTo>
                  <a:lnTo>
                    <a:pt x="2075" y="926"/>
                  </a:lnTo>
                  <a:cubicBezTo>
                    <a:pt x="2075" y="708"/>
                    <a:pt x="2059" y="522"/>
                    <a:pt x="1974" y="437"/>
                  </a:cubicBezTo>
                  <a:cubicBezTo>
                    <a:pt x="1856" y="320"/>
                    <a:pt x="1331" y="118"/>
                    <a:pt x="1113" y="85"/>
                  </a:cubicBezTo>
                  <a:cubicBezTo>
                    <a:pt x="1064" y="85"/>
                    <a:pt x="1028" y="69"/>
                    <a:pt x="995" y="69"/>
                  </a:cubicBezTo>
                  <a:cubicBezTo>
                    <a:pt x="896" y="60"/>
                    <a:pt x="820" y="49"/>
                    <a:pt x="761" y="49"/>
                  </a:cubicBezTo>
                  <a:cubicBezTo>
                    <a:pt x="719" y="49"/>
                    <a:pt x="686" y="54"/>
                    <a:pt x="660" y="69"/>
                  </a:cubicBezTo>
                  <a:cubicBezTo>
                    <a:pt x="623" y="102"/>
                    <a:pt x="575" y="134"/>
                    <a:pt x="543" y="154"/>
                  </a:cubicBezTo>
                  <a:cubicBezTo>
                    <a:pt x="543" y="85"/>
                    <a:pt x="506" y="0"/>
                    <a:pt x="44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6769273" y="2572580"/>
              <a:ext cx="56501" cy="58944"/>
            </a:xfrm>
            <a:custGeom>
              <a:avLst/>
              <a:gdLst/>
              <a:ahLst/>
              <a:cxnLst/>
              <a:rect l="l" t="t" r="r" b="b"/>
              <a:pathLst>
                <a:path w="1804" h="1882" extrusionOk="0">
                  <a:moveTo>
                    <a:pt x="187" y="0"/>
                  </a:moveTo>
                  <a:cubicBezTo>
                    <a:pt x="172" y="0"/>
                    <a:pt x="155" y="9"/>
                    <a:pt x="134" y="30"/>
                  </a:cubicBezTo>
                  <a:cubicBezTo>
                    <a:pt x="0" y="131"/>
                    <a:pt x="17" y="536"/>
                    <a:pt x="166" y="620"/>
                  </a:cubicBezTo>
                  <a:lnTo>
                    <a:pt x="672" y="653"/>
                  </a:lnTo>
                  <a:cubicBezTo>
                    <a:pt x="672" y="653"/>
                    <a:pt x="623" y="770"/>
                    <a:pt x="607" y="887"/>
                  </a:cubicBezTo>
                  <a:cubicBezTo>
                    <a:pt x="591" y="988"/>
                    <a:pt x="793" y="1073"/>
                    <a:pt x="793" y="1073"/>
                  </a:cubicBezTo>
                  <a:cubicBezTo>
                    <a:pt x="793" y="1073"/>
                    <a:pt x="740" y="1377"/>
                    <a:pt x="740" y="1445"/>
                  </a:cubicBezTo>
                  <a:cubicBezTo>
                    <a:pt x="740" y="1472"/>
                    <a:pt x="776" y="1484"/>
                    <a:pt x="811" y="1484"/>
                  </a:cubicBezTo>
                  <a:cubicBezTo>
                    <a:pt x="839" y="1484"/>
                    <a:pt x="866" y="1476"/>
                    <a:pt x="874" y="1461"/>
                  </a:cubicBezTo>
                  <a:cubicBezTo>
                    <a:pt x="894" y="1409"/>
                    <a:pt x="841" y="1292"/>
                    <a:pt x="1011" y="1243"/>
                  </a:cubicBezTo>
                  <a:cubicBezTo>
                    <a:pt x="1037" y="1236"/>
                    <a:pt x="1061" y="1233"/>
                    <a:pt x="1082" y="1233"/>
                  </a:cubicBezTo>
                  <a:cubicBezTo>
                    <a:pt x="1218" y="1233"/>
                    <a:pt x="1276" y="1363"/>
                    <a:pt x="1262" y="1478"/>
                  </a:cubicBezTo>
                  <a:cubicBezTo>
                    <a:pt x="1262" y="1595"/>
                    <a:pt x="1177" y="1680"/>
                    <a:pt x="1112" y="1712"/>
                  </a:cubicBezTo>
                  <a:lnTo>
                    <a:pt x="1044" y="1748"/>
                  </a:lnTo>
                  <a:cubicBezTo>
                    <a:pt x="1044" y="1748"/>
                    <a:pt x="1197" y="1797"/>
                    <a:pt x="1262" y="1882"/>
                  </a:cubicBezTo>
                  <a:cubicBezTo>
                    <a:pt x="1262" y="1882"/>
                    <a:pt x="1804" y="1344"/>
                    <a:pt x="1783" y="1057"/>
                  </a:cubicBezTo>
                  <a:cubicBezTo>
                    <a:pt x="1767" y="770"/>
                    <a:pt x="1804" y="519"/>
                    <a:pt x="1682" y="418"/>
                  </a:cubicBezTo>
                  <a:cubicBezTo>
                    <a:pt x="1581" y="317"/>
                    <a:pt x="1076" y="115"/>
                    <a:pt x="858" y="79"/>
                  </a:cubicBezTo>
                  <a:cubicBezTo>
                    <a:pt x="709" y="58"/>
                    <a:pt x="601" y="38"/>
                    <a:pt x="529" y="38"/>
                  </a:cubicBezTo>
                  <a:cubicBezTo>
                    <a:pt x="487" y="38"/>
                    <a:pt x="456" y="45"/>
                    <a:pt x="437" y="63"/>
                  </a:cubicBezTo>
                  <a:cubicBezTo>
                    <a:pt x="368" y="95"/>
                    <a:pt x="251" y="180"/>
                    <a:pt x="251" y="180"/>
                  </a:cubicBezTo>
                  <a:cubicBezTo>
                    <a:pt x="251" y="180"/>
                    <a:pt x="251" y="0"/>
                    <a:pt x="1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6769273" y="2571359"/>
              <a:ext cx="57504" cy="61826"/>
            </a:xfrm>
            <a:custGeom>
              <a:avLst/>
              <a:gdLst/>
              <a:ahLst/>
              <a:cxnLst/>
              <a:rect l="l" t="t" r="r" b="b"/>
              <a:pathLst>
                <a:path w="1836" h="1974" extrusionOk="0">
                  <a:moveTo>
                    <a:pt x="186" y="69"/>
                  </a:moveTo>
                  <a:cubicBezTo>
                    <a:pt x="203" y="69"/>
                    <a:pt x="219" y="154"/>
                    <a:pt x="219" y="219"/>
                  </a:cubicBezTo>
                  <a:lnTo>
                    <a:pt x="219" y="288"/>
                  </a:lnTo>
                  <a:lnTo>
                    <a:pt x="267" y="255"/>
                  </a:lnTo>
                  <a:cubicBezTo>
                    <a:pt x="267" y="255"/>
                    <a:pt x="389" y="170"/>
                    <a:pt x="453" y="118"/>
                  </a:cubicBezTo>
                  <a:cubicBezTo>
                    <a:pt x="464" y="113"/>
                    <a:pt x="480" y="111"/>
                    <a:pt x="501" y="111"/>
                  </a:cubicBezTo>
                  <a:cubicBezTo>
                    <a:pt x="552" y="111"/>
                    <a:pt x="630" y="122"/>
                    <a:pt x="724" y="134"/>
                  </a:cubicBezTo>
                  <a:cubicBezTo>
                    <a:pt x="773" y="134"/>
                    <a:pt x="809" y="154"/>
                    <a:pt x="841" y="154"/>
                  </a:cubicBezTo>
                  <a:cubicBezTo>
                    <a:pt x="1076" y="186"/>
                    <a:pt x="1565" y="389"/>
                    <a:pt x="1666" y="490"/>
                  </a:cubicBezTo>
                  <a:cubicBezTo>
                    <a:pt x="1735" y="558"/>
                    <a:pt x="1751" y="724"/>
                    <a:pt x="1751" y="943"/>
                  </a:cubicBezTo>
                  <a:lnTo>
                    <a:pt x="1751" y="1096"/>
                  </a:lnTo>
                  <a:cubicBezTo>
                    <a:pt x="1767" y="1331"/>
                    <a:pt x="1363" y="1771"/>
                    <a:pt x="1262" y="1872"/>
                  </a:cubicBezTo>
                  <a:cubicBezTo>
                    <a:pt x="1213" y="1836"/>
                    <a:pt x="1161" y="1804"/>
                    <a:pt x="1128" y="1787"/>
                  </a:cubicBezTo>
                  <a:cubicBezTo>
                    <a:pt x="1161" y="1751"/>
                    <a:pt x="1278" y="1686"/>
                    <a:pt x="1298" y="1517"/>
                  </a:cubicBezTo>
                  <a:cubicBezTo>
                    <a:pt x="1314" y="1432"/>
                    <a:pt x="1278" y="1367"/>
                    <a:pt x="1230" y="1314"/>
                  </a:cubicBezTo>
                  <a:cubicBezTo>
                    <a:pt x="1189" y="1262"/>
                    <a:pt x="1132" y="1240"/>
                    <a:pt x="1070" y="1240"/>
                  </a:cubicBezTo>
                  <a:cubicBezTo>
                    <a:pt x="1051" y="1240"/>
                    <a:pt x="1031" y="1242"/>
                    <a:pt x="1011" y="1246"/>
                  </a:cubicBezTo>
                  <a:cubicBezTo>
                    <a:pt x="858" y="1282"/>
                    <a:pt x="841" y="1399"/>
                    <a:pt x="841" y="1448"/>
                  </a:cubicBezTo>
                  <a:lnTo>
                    <a:pt x="841" y="1484"/>
                  </a:lnTo>
                  <a:cubicBezTo>
                    <a:pt x="841" y="1484"/>
                    <a:pt x="825" y="1500"/>
                    <a:pt x="809" y="1500"/>
                  </a:cubicBezTo>
                  <a:cubicBezTo>
                    <a:pt x="793" y="1500"/>
                    <a:pt x="773" y="1484"/>
                    <a:pt x="773" y="1484"/>
                  </a:cubicBezTo>
                  <a:cubicBezTo>
                    <a:pt x="773" y="1432"/>
                    <a:pt x="809" y="1246"/>
                    <a:pt x="825" y="1128"/>
                  </a:cubicBezTo>
                  <a:lnTo>
                    <a:pt x="825" y="1096"/>
                  </a:lnTo>
                  <a:lnTo>
                    <a:pt x="809" y="1096"/>
                  </a:lnTo>
                  <a:cubicBezTo>
                    <a:pt x="757" y="1064"/>
                    <a:pt x="623" y="995"/>
                    <a:pt x="639" y="926"/>
                  </a:cubicBezTo>
                  <a:cubicBezTo>
                    <a:pt x="639" y="825"/>
                    <a:pt x="708" y="708"/>
                    <a:pt x="708" y="708"/>
                  </a:cubicBezTo>
                  <a:lnTo>
                    <a:pt x="740" y="676"/>
                  </a:lnTo>
                  <a:lnTo>
                    <a:pt x="186" y="623"/>
                  </a:lnTo>
                  <a:cubicBezTo>
                    <a:pt x="134" y="591"/>
                    <a:pt x="85" y="490"/>
                    <a:pt x="85" y="372"/>
                  </a:cubicBezTo>
                  <a:cubicBezTo>
                    <a:pt x="65" y="255"/>
                    <a:pt x="102" y="134"/>
                    <a:pt x="150" y="85"/>
                  </a:cubicBezTo>
                  <a:cubicBezTo>
                    <a:pt x="166" y="69"/>
                    <a:pt x="186" y="69"/>
                    <a:pt x="186" y="69"/>
                  </a:cubicBezTo>
                  <a:close/>
                  <a:moveTo>
                    <a:pt x="186" y="0"/>
                  </a:moveTo>
                  <a:cubicBezTo>
                    <a:pt x="150" y="0"/>
                    <a:pt x="134" y="17"/>
                    <a:pt x="102" y="33"/>
                  </a:cubicBezTo>
                  <a:cubicBezTo>
                    <a:pt x="17" y="118"/>
                    <a:pt x="0" y="271"/>
                    <a:pt x="17" y="389"/>
                  </a:cubicBezTo>
                  <a:cubicBezTo>
                    <a:pt x="17" y="522"/>
                    <a:pt x="85" y="639"/>
                    <a:pt x="150" y="676"/>
                  </a:cubicBezTo>
                  <a:lnTo>
                    <a:pt x="623" y="724"/>
                  </a:lnTo>
                  <a:cubicBezTo>
                    <a:pt x="607" y="777"/>
                    <a:pt x="571" y="841"/>
                    <a:pt x="571" y="926"/>
                  </a:cubicBezTo>
                  <a:cubicBezTo>
                    <a:pt x="554" y="1027"/>
                    <a:pt x="692" y="1112"/>
                    <a:pt x="757" y="1145"/>
                  </a:cubicBezTo>
                  <a:cubicBezTo>
                    <a:pt x="740" y="1213"/>
                    <a:pt x="708" y="1432"/>
                    <a:pt x="708" y="1484"/>
                  </a:cubicBezTo>
                  <a:cubicBezTo>
                    <a:pt x="708" y="1533"/>
                    <a:pt x="757" y="1569"/>
                    <a:pt x="809" y="1569"/>
                  </a:cubicBezTo>
                  <a:cubicBezTo>
                    <a:pt x="858" y="1569"/>
                    <a:pt x="894" y="1549"/>
                    <a:pt x="910" y="1517"/>
                  </a:cubicBezTo>
                  <a:lnTo>
                    <a:pt x="910" y="1448"/>
                  </a:lnTo>
                  <a:cubicBezTo>
                    <a:pt x="910" y="1399"/>
                    <a:pt x="926" y="1347"/>
                    <a:pt x="1027" y="1314"/>
                  </a:cubicBezTo>
                  <a:cubicBezTo>
                    <a:pt x="1046" y="1310"/>
                    <a:pt x="1063" y="1308"/>
                    <a:pt x="1078" y="1308"/>
                  </a:cubicBezTo>
                  <a:cubicBezTo>
                    <a:pt x="1121" y="1308"/>
                    <a:pt x="1153" y="1323"/>
                    <a:pt x="1177" y="1347"/>
                  </a:cubicBezTo>
                  <a:cubicBezTo>
                    <a:pt x="1213" y="1383"/>
                    <a:pt x="1230" y="1448"/>
                    <a:pt x="1230" y="1500"/>
                  </a:cubicBezTo>
                  <a:cubicBezTo>
                    <a:pt x="1213" y="1650"/>
                    <a:pt x="1128" y="1703"/>
                    <a:pt x="1096" y="1719"/>
                  </a:cubicBezTo>
                  <a:lnTo>
                    <a:pt x="959" y="1787"/>
                  </a:lnTo>
                  <a:lnTo>
                    <a:pt x="1044" y="1820"/>
                  </a:lnTo>
                  <a:cubicBezTo>
                    <a:pt x="1044" y="1820"/>
                    <a:pt x="1161" y="1872"/>
                    <a:pt x="1230" y="1937"/>
                  </a:cubicBezTo>
                  <a:lnTo>
                    <a:pt x="1246" y="1973"/>
                  </a:lnTo>
                  <a:lnTo>
                    <a:pt x="1278" y="1937"/>
                  </a:lnTo>
                  <a:cubicBezTo>
                    <a:pt x="1298" y="1921"/>
                    <a:pt x="1836" y="1383"/>
                    <a:pt x="1820" y="1096"/>
                  </a:cubicBezTo>
                  <a:lnTo>
                    <a:pt x="1820" y="926"/>
                  </a:lnTo>
                  <a:cubicBezTo>
                    <a:pt x="1820" y="708"/>
                    <a:pt x="1804" y="522"/>
                    <a:pt x="1719" y="437"/>
                  </a:cubicBezTo>
                  <a:cubicBezTo>
                    <a:pt x="1601" y="320"/>
                    <a:pt x="1076" y="118"/>
                    <a:pt x="858" y="85"/>
                  </a:cubicBezTo>
                  <a:cubicBezTo>
                    <a:pt x="809" y="85"/>
                    <a:pt x="773" y="69"/>
                    <a:pt x="740" y="69"/>
                  </a:cubicBezTo>
                  <a:cubicBezTo>
                    <a:pt x="641" y="60"/>
                    <a:pt x="565" y="49"/>
                    <a:pt x="506" y="49"/>
                  </a:cubicBezTo>
                  <a:cubicBezTo>
                    <a:pt x="464" y="49"/>
                    <a:pt x="431" y="54"/>
                    <a:pt x="405" y="69"/>
                  </a:cubicBezTo>
                  <a:cubicBezTo>
                    <a:pt x="368" y="102"/>
                    <a:pt x="320" y="134"/>
                    <a:pt x="288" y="154"/>
                  </a:cubicBezTo>
                  <a:cubicBezTo>
                    <a:pt x="288" y="85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6773971" y="2608850"/>
              <a:ext cx="2662" cy="5857"/>
            </a:xfrm>
            <a:custGeom>
              <a:avLst/>
              <a:gdLst/>
              <a:ahLst/>
              <a:cxnLst/>
              <a:rect l="l" t="t" r="r" b="b"/>
              <a:pathLst>
                <a:path w="85" h="187" extrusionOk="0">
                  <a:moveTo>
                    <a:pt x="36" y="0"/>
                  </a:moveTo>
                  <a:cubicBezTo>
                    <a:pt x="16" y="0"/>
                    <a:pt x="0" y="33"/>
                    <a:pt x="0" y="85"/>
                  </a:cubicBezTo>
                  <a:cubicBezTo>
                    <a:pt x="0" y="134"/>
                    <a:pt x="16" y="186"/>
                    <a:pt x="36" y="186"/>
                  </a:cubicBezTo>
                  <a:cubicBezTo>
                    <a:pt x="69" y="186"/>
                    <a:pt x="85" y="134"/>
                    <a:pt x="85" y="85"/>
                  </a:cubicBezTo>
                  <a:cubicBezTo>
                    <a:pt x="85" y="33"/>
                    <a:pt x="69" y="0"/>
                    <a:pt x="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6773971" y="2640484"/>
              <a:ext cx="39651" cy="29535"/>
            </a:xfrm>
            <a:custGeom>
              <a:avLst/>
              <a:gdLst/>
              <a:ahLst/>
              <a:cxnLst/>
              <a:rect l="l" t="t" r="r" b="b"/>
              <a:pathLst>
                <a:path w="1266" h="943" extrusionOk="0">
                  <a:moveTo>
                    <a:pt x="1128" y="1"/>
                  </a:moveTo>
                  <a:lnTo>
                    <a:pt x="0" y="624"/>
                  </a:lnTo>
                  <a:lnTo>
                    <a:pt x="69" y="943"/>
                  </a:lnTo>
                  <a:lnTo>
                    <a:pt x="1266" y="288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6772937" y="2638856"/>
              <a:ext cx="42219" cy="33324"/>
            </a:xfrm>
            <a:custGeom>
              <a:avLst/>
              <a:gdLst/>
              <a:ahLst/>
              <a:cxnLst/>
              <a:rect l="l" t="t" r="r" b="b"/>
              <a:pathLst>
                <a:path w="1348" h="1064" extrusionOk="0">
                  <a:moveTo>
                    <a:pt x="1145" y="101"/>
                  </a:moveTo>
                  <a:lnTo>
                    <a:pt x="1262" y="324"/>
                  </a:lnTo>
                  <a:lnTo>
                    <a:pt x="118" y="946"/>
                  </a:lnTo>
                  <a:lnTo>
                    <a:pt x="86" y="692"/>
                  </a:lnTo>
                  <a:lnTo>
                    <a:pt x="1145" y="101"/>
                  </a:lnTo>
                  <a:close/>
                  <a:moveTo>
                    <a:pt x="1181" y="0"/>
                  </a:moveTo>
                  <a:lnTo>
                    <a:pt x="1" y="659"/>
                  </a:lnTo>
                  <a:lnTo>
                    <a:pt x="69" y="1064"/>
                  </a:lnTo>
                  <a:lnTo>
                    <a:pt x="1347" y="356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6795113" y="2655237"/>
              <a:ext cx="76014" cy="101915"/>
            </a:xfrm>
            <a:custGeom>
              <a:avLst/>
              <a:gdLst/>
              <a:ahLst/>
              <a:cxnLst/>
              <a:rect l="l" t="t" r="r" b="b"/>
              <a:pathLst>
                <a:path w="2427" h="3254" extrusionOk="0">
                  <a:moveTo>
                    <a:pt x="522" y="0"/>
                  </a:moveTo>
                  <a:cubicBezTo>
                    <a:pt x="448" y="0"/>
                    <a:pt x="379" y="8"/>
                    <a:pt x="336" y="51"/>
                  </a:cubicBezTo>
                  <a:cubicBezTo>
                    <a:pt x="251" y="120"/>
                    <a:pt x="0" y="674"/>
                    <a:pt x="0" y="674"/>
                  </a:cubicBezTo>
                  <a:lnTo>
                    <a:pt x="186" y="1062"/>
                  </a:lnTo>
                  <a:lnTo>
                    <a:pt x="1282" y="1685"/>
                  </a:lnTo>
                  <a:lnTo>
                    <a:pt x="1080" y="3015"/>
                  </a:lnTo>
                  <a:lnTo>
                    <a:pt x="1464" y="3254"/>
                  </a:lnTo>
                  <a:cubicBezTo>
                    <a:pt x="1464" y="3254"/>
                    <a:pt x="2410" y="1620"/>
                    <a:pt x="2410" y="1499"/>
                  </a:cubicBezTo>
                  <a:cubicBezTo>
                    <a:pt x="2426" y="1382"/>
                    <a:pt x="1686" y="828"/>
                    <a:pt x="1686" y="828"/>
                  </a:cubicBezTo>
                  <a:cubicBezTo>
                    <a:pt x="1686" y="828"/>
                    <a:pt x="776" y="19"/>
                    <a:pt x="655" y="3"/>
                  </a:cubicBezTo>
                  <a:cubicBezTo>
                    <a:pt x="612" y="3"/>
                    <a:pt x="566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6794079" y="2654140"/>
              <a:ext cx="78049" cy="104546"/>
            </a:xfrm>
            <a:custGeom>
              <a:avLst/>
              <a:gdLst/>
              <a:ahLst/>
              <a:cxnLst/>
              <a:rect l="l" t="t" r="r" b="b"/>
              <a:pathLst>
                <a:path w="2492" h="3338" extrusionOk="0">
                  <a:moveTo>
                    <a:pt x="588" y="0"/>
                  </a:moveTo>
                  <a:cubicBezTo>
                    <a:pt x="500" y="0"/>
                    <a:pt x="410" y="9"/>
                    <a:pt x="336" y="70"/>
                  </a:cubicBezTo>
                  <a:cubicBezTo>
                    <a:pt x="268" y="139"/>
                    <a:pt x="33" y="644"/>
                    <a:pt x="1" y="693"/>
                  </a:cubicBezTo>
                  <a:cubicBezTo>
                    <a:pt x="1" y="709"/>
                    <a:pt x="1" y="745"/>
                    <a:pt x="17" y="745"/>
                  </a:cubicBezTo>
                  <a:cubicBezTo>
                    <a:pt x="22" y="750"/>
                    <a:pt x="28" y="752"/>
                    <a:pt x="34" y="752"/>
                  </a:cubicBezTo>
                  <a:cubicBezTo>
                    <a:pt x="49" y="752"/>
                    <a:pt x="66" y="740"/>
                    <a:pt x="66" y="725"/>
                  </a:cubicBezTo>
                  <a:cubicBezTo>
                    <a:pt x="167" y="507"/>
                    <a:pt x="336" y="155"/>
                    <a:pt x="385" y="119"/>
                  </a:cubicBezTo>
                  <a:cubicBezTo>
                    <a:pt x="431" y="76"/>
                    <a:pt x="498" y="69"/>
                    <a:pt x="573" y="69"/>
                  </a:cubicBezTo>
                  <a:cubicBezTo>
                    <a:pt x="610" y="69"/>
                    <a:pt x="649" y="70"/>
                    <a:pt x="688" y="70"/>
                  </a:cubicBezTo>
                  <a:cubicBezTo>
                    <a:pt x="757" y="86"/>
                    <a:pt x="1262" y="491"/>
                    <a:pt x="1699" y="895"/>
                  </a:cubicBezTo>
                  <a:cubicBezTo>
                    <a:pt x="2039" y="1150"/>
                    <a:pt x="2406" y="1469"/>
                    <a:pt x="2406" y="1534"/>
                  </a:cubicBezTo>
                  <a:cubicBezTo>
                    <a:pt x="2406" y="1619"/>
                    <a:pt x="1853" y="2613"/>
                    <a:pt x="1497" y="3252"/>
                  </a:cubicBezTo>
                  <a:lnTo>
                    <a:pt x="1161" y="3034"/>
                  </a:lnTo>
                  <a:lnTo>
                    <a:pt x="1363" y="1704"/>
                  </a:lnTo>
                  <a:lnTo>
                    <a:pt x="235" y="1065"/>
                  </a:lnTo>
                  <a:cubicBezTo>
                    <a:pt x="231" y="1060"/>
                    <a:pt x="224" y="1058"/>
                    <a:pt x="217" y="1058"/>
                  </a:cubicBezTo>
                  <a:cubicBezTo>
                    <a:pt x="201" y="1058"/>
                    <a:pt x="183" y="1070"/>
                    <a:pt x="183" y="1081"/>
                  </a:cubicBezTo>
                  <a:cubicBezTo>
                    <a:pt x="167" y="1097"/>
                    <a:pt x="183" y="1113"/>
                    <a:pt x="203" y="1113"/>
                  </a:cubicBezTo>
                  <a:lnTo>
                    <a:pt x="1278" y="1736"/>
                  </a:lnTo>
                  <a:lnTo>
                    <a:pt x="1076" y="3070"/>
                  </a:lnTo>
                  <a:lnTo>
                    <a:pt x="1517" y="3337"/>
                  </a:lnTo>
                  <a:lnTo>
                    <a:pt x="1533" y="3305"/>
                  </a:lnTo>
                  <a:cubicBezTo>
                    <a:pt x="1683" y="3034"/>
                    <a:pt x="2475" y="1655"/>
                    <a:pt x="2475" y="1534"/>
                  </a:cubicBezTo>
                  <a:cubicBezTo>
                    <a:pt x="2491" y="1400"/>
                    <a:pt x="1970" y="996"/>
                    <a:pt x="1752" y="826"/>
                  </a:cubicBezTo>
                  <a:cubicBezTo>
                    <a:pt x="1598" y="693"/>
                    <a:pt x="809" y="18"/>
                    <a:pt x="688" y="2"/>
                  </a:cubicBezTo>
                  <a:cubicBezTo>
                    <a:pt x="656" y="2"/>
                    <a:pt x="622" y="0"/>
                    <a:pt x="58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6807265" y="2749638"/>
              <a:ext cx="33700" cy="32385"/>
            </a:xfrm>
            <a:custGeom>
              <a:avLst/>
              <a:gdLst/>
              <a:ahLst/>
              <a:cxnLst/>
              <a:rect l="l" t="t" r="r" b="b"/>
              <a:pathLst>
                <a:path w="1076" h="1034" extrusionOk="0">
                  <a:moveTo>
                    <a:pt x="692" y="1"/>
                  </a:moveTo>
                  <a:lnTo>
                    <a:pt x="591" y="86"/>
                  </a:lnTo>
                  <a:cubicBezTo>
                    <a:pt x="591" y="86"/>
                    <a:pt x="530" y="64"/>
                    <a:pt x="464" y="64"/>
                  </a:cubicBezTo>
                  <a:cubicBezTo>
                    <a:pt x="431" y="64"/>
                    <a:pt x="397" y="70"/>
                    <a:pt x="368" y="86"/>
                  </a:cubicBezTo>
                  <a:cubicBezTo>
                    <a:pt x="304" y="122"/>
                    <a:pt x="235" y="155"/>
                    <a:pt x="235" y="155"/>
                  </a:cubicBezTo>
                  <a:cubicBezTo>
                    <a:pt x="235" y="155"/>
                    <a:pt x="85" y="155"/>
                    <a:pt x="49" y="203"/>
                  </a:cubicBezTo>
                  <a:cubicBezTo>
                    <a:pt x="33" y="240"/>
                    <a:pt x="0" y="272"/>
                    <a:pt x="49" y="324"/>
                  </a:cubicBezTo>
                  <a:cubicBezTo>
                    <a:pt x="66" y="332"/>
                    <a:pt x="97" y="335"/>
                    <a:pt x="135" y="335"/>
                  </a:cubicBezTo>
                  <a:cubicBezTo>
                    <a:pt x="224" y="335"/>
                    <a:pt x="349" y="320"/>
                    <a:pt x="406" y="320"/>
                  </a:cubicBezTo>
                  <a:cubicBezTo>
                    <a:pt x="423" y="320"/>
                    <a:pt x="434" y="321"/>
                    <a:pt x="437" y="324"/>
                  </a:cubicBezTo>
                  <a:cubicBezTo>
                    <a:pt x="469" y="341"/>
                    <a:pt x="405" y="425"/>
                    <a:pt x="352" y="575"/>
                  </a:cubicBezTo>
                  <a:cubicBezTo>
                    <a:pt x="304" y="729"/>
                    <a:pt x="219" y="830"/>
                    <a:pt x="251" y="878"/>
                  </a:cubicBezTo>
                  <a:cubicBezTo>
                    <a:pt x="284" y="912"/>
                    <a:pt x="322" y="930"/>
                    <a:pt x="359" y="930"/>
                  </a:cubicBezTo>
                  <a:cubicBezTo>
                    <a:pt x="381" y="930"/>
                    <a:pt x="402" y="924"/>
                    <a:pt x="421" y="911"/>
                  </a:cubicBezTo>
                  <a:lnTo>
                    <a:pt x="453" y="878"/>
                  </a:lnTo>
                  <a:cubicBezTo>
                    <a:pt x="453" y="878"/>
                    <a:pt x="637" y="1033"/>
                    <a:pt x="714" y="1033"/>
                  </a:cubicBezTo>
                  <a:cubicBezTo>
                    <a:pt x="718" y="1033"/>
                    <a:pt x="721" y="1033"/>
                    <a:pt x="724" y="1032"/>
                  </a:cubicBezTo>
                  <a:cubicBezTo>
                    <a:pt x="793" y="1012"/>
                    <a:pt x="959" y="862"/>
                    <a:pt x="1027" y="676"/>
                  </a:cubicBezTo>
                  <a:cubicBezTo>
                    <a:pt x="1076" y="506"/>
                    <a:pt x="1076" y="240"/>
                    <a:pt x="1076" y="24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6806764" y="2748636"/>
              <a:ext cx="35360" cy="34358"/>
            </a:xfrm>
            <a:custGeom>
              <a:avLst/>
              <a:gdLst/>
              <a:ahLst/>
              <a:cxnLst/>
              <a:rect l="l" t="t" r="r" b="b"/>
              <a:pathLst>
                <a:path w="1129" h="1097" extrusionOk="0">
                  <a:moveTo>
                    <a:pt x="724" y="86"/>
                  </a:moveTo>
                  <a:lnTo>
                    <a:pt x="1059" y="288"/>
                  </a:lnTo>
                  <a:cubicBezTo>
                    <a:pt x="1059" y="356"/>
                    <a:pt x="1043" y="559"/>
                    <a:pt x="1011" y="708"/>
                  </a:cubicBezTo>
                  <a:cubicBezTo>
                    <a:pt x="942" y="878"/>
                    <a:pt x="789" y="1011"/>
                    <a:pt x="740" y="1028"/>
                  </a:cubicBezTo>
                  <a:lnTo>
                    <a:pt x="724" y="1028"/>
                  </a:lnTo>
                  <a:cubicBezTo>
                    <a:pt x="688" y="1028"/>
                    <a:pt x="554" y="943"/>
                    <a:pt x="485" y="878"/>
                  </a:cubicBezTo>
                  <a:lnTo>
                    <a:pt x="469" y="862"/>
                  </a:lnTo>
                  <a:lnTo>
                    <a:pt x="404" y="926"/>
                  </a:lnTo>
                  <a:lnTo>
                    <a:pt x="384" y="926"/>
                  </a:lnTo>
                  <a:cubicBezTo>
                    <a:pt x="352" y="926"/>
                    <a:pt x="320" y="910"/>
                    <a:pt x="303" y="878"/>
                  </a:cubicBezTo>
                  <a:cubicBezTo>
                    <a:pt x="283" y="878"/>
                    <a:pt x="320" y="809"/>
                    <a:pt x="336" y="740"/>
                  </a:cubicBezTo>
                  <a:cubicBezTo>
                    <a:pt x="352" y="708"/>
                    <a:pt x="384" y="660"/>
                    <a:pt x="404" y="623"/>
                  </a:cubicBezTo>
                  <a:cubicBezTo>
                    <a:pt x="421" y="559"/>
                    <a:pt x="437" y="522"/>
                    <a:pt x="453" y="474"/>
                  </a:cubicBezTo>
                  <a:cubicBezTo>
                    <a:pt x="485" y="405"/>
                    <a:pt x="522" y="356"/>
                    <a:pt x="469" y="320"/>
                  </a:cubicBezTo>
                  <a:cubicBezTo>
                    <a:pt x="469" y="320"/>
                    <a:pt x="453" y="304"/>
                    <a:pt x="421" y="304"/>
                  </a:cubicBezTo>
                  <a:cubicBezTo>
                    <a:pt x="404" y="304"/>
                    <a:pt x="368" y="320"/>
                    <a:pt x="320" y="320"/>
                  </a:cubicBezTo>
                  <a:lnTo>
                    <a:pt x="81" y="320"/>
                  </a:lnTo>
                  <a:cubicBezTo>
                    <a:pt x="81" y="320"/>
                    <a:pt x="81" y="304"/>
                    <a:pt x="65" y="304"/>
                  </a:cubicBezTo>
                  <a:cubicBezTo>
                    <a:pt x="65" y="288"/>
                    <a:pt x="81" y="255"/>
                    <a:pt x="101" y="255"/>
                  </a:cubicBezTo>
                  <a:cubicBezTo>
                    <a:pt x="117" y="235"/>
                    <a:pt x="182" y="219"/>
                    <a:pt x="251" y="219"/>
                  </a:cubicBezTo>
                  <a:lnTo>
                    <a:pt x="267" y="219"/>
                  </a:lnTo>
                  <a:cubicBezTo>
                    <a:pt x="267" y="219"/>
                    <a:pt x="336" y="170"/>
                    <a:pt x="404" y="134"/>
                  </a:cubicBezTo>
                  <a:lnTo>
                    <a:pt x="469" y="134"/>
                  </a:lnTo>
                  <a:cubicBezTo>
                    <a:pt x="538" y="134"/>
                    <a:pt x="607" y="154"/>
                    <a:pt x="607" y="154"/>
                  </a:cubicBezTo>
                  <a:lnTo>
                    <a:pt x="623" y="154"/>
                  </a:lnTo>
                  <a:lnTo>
                    <a:pt x="724" y="86"/>
                  </a:lnTo>
                  <a:close/>
                  <a:moveTo>
                    <a:pt x="708" y="1"/>
                  </a:moveTo>
                  <a:lnTo>
                    <a:pt x="607" y="86"/>
                  </a:lnTo>
                  <a:cubicBezTo>
                    <a:pt x="570" y="69"/>
                    <a:pt x="522" y="69"/>
                    <a:pt x="469" y="69"/>
                  </a:cubicBezTo>
                  <a:cubicBezTo>
                    <a:pt x="437" y="69"/>
                    <a:pt x="404" y="69"/>
                    <a:pt x="384" y="86"/>
                  </a:cubicBezTo>
                  <a:cubicBezTo>
                    <a:pt x="320" y="102"/>
                    <a:pt x="267" y="154"/>
                    <a:pt x="251" y="154"/>
                  </a:cubicBezTo>
                  <a:cubicBezTo>
                    <a:pt x="182" y="154"/>
                    <a:pt x="81" y="170"/>
                    <a:pt x="49" y="203"/>
                  </a:cubicBezTo>
                  <a:cubicBezTo>
                    <a:pt x="16" y="235"/>
                    <a:pt x="0" y="272"/>
                    <a:pt x="16" y="320"/>
                  </a:cubicBezTo>
                  <a:cubicBezTo>
                    <a:pt x="16" y="336"/>
                    <a:pt x="33" y="356"/>
                    <a:pt x="49" y="373"/>
                  </a:cubicBezTo>
                  <a:cubicBezTo>
                    <a:pt x="65" y="389"/>
                    <a:pt x="101" y="389"/>
                    <a:pt x="150" y="389"/>
                  </a:cubicBezTo>
                  <a:lnTo>
                    <a:pt x="320" y="389"/>
                  </a:lnTo>
                  <a:cubicBezTo>
                    <a:pt x="368" y="389"/>
                    <a:pt x="404" y="373"/>
                    <a:pt x="421" y="373"/>
                  </a:cubicBezTo>
                  <a:cubicBezTo>
                    <a:pt x="421" y="405"/>
                    <a:pt x="404" y="421"/>
                    <a:pt x="404" y="457"/>
                  </a:cubicBezTo>
                  <a:cubicBezTo>
                    <a:pt x="368" y="490"/>
                    <a:pt x="352" y="538"/>
                    <a:pt x="336" y="591"/>
                  </a:cubicBezTo>
                  <a:cubicBezTo>
                    <a:pt x="320" y="639"/>
                    <a:pt x="303" y="676"/>
                    <a:pt x="283" y="724"/>
                  </a:cubicBezTo>
                  <a:cubicBezTo>
                    <a:pt x="235" y="809"/>
                    <a:pt x="202" y="878"/>
                    <a:pt x="251" y="926"/>
                  </a:cubicBezTo>
                  <a:cubicBezTo>
                    <a:pt x="297" y="973"/>
                    <a:pt x="350" y="995"/>
                    <a:pt x="395" y="995"/>
                  </a:cubicBezTo>
                  <a:cubicBezTo>
                    <a:pt x="417" y="995"/>
                    <a:pt x="437" y="990"/>
                    <a:pt x="453" y="979"/>
                  </a:cubicBezTo>
                  <a:lnTo>
                    <a:pt x="469" y="963"/>
                  </a:lnTo>
                  <a:cubicBezTo>
                    <a:pt x="522" y="995"/>
                    <a:pt x="655" y="1096"/>
                    <a:pt x="724" y="1096"/>
                  </a:cubicBezTo>
                  <a:lnTo>
                    <a:pt x="756" y="1096"/>
                  </a:lnTo>
                  <a:cubicBezTo>
                    <a:pt x="841" y="1064"/>
                    <a:pt x="1011" y="910"/>
                    <a:pt x="1059" y="724"/>
                  </a:cubicBezTo>
                  <a:cubicBezTo>
                    <a:pt x="1128" y="538"/>
                    <a:pt x="1128" y="288"/>
                    <a:pt x="1128" y="272"/>
                  </a:cubicBezTo>
                  <a:lnTo>
                    <a:pt x="1128" y="25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6707476" y="2641267"/>
              <a:ext cx="9521" cy="14595"/>
            </a:xfrm>
            <a:custGeom>
              <a:avLst/>
              <a:gdLst/>
              <a:ahLst/>
              <a:cxnLst/>
              <a:rect l="l" t="t" r="r" b="b"/>
              <a:pathLst>
                <a:path w="304" h="466" extrusionOk="0">
                  <a:moveTo>
                    <a:pt x="127" y="0"/>
                  </a:moveTo>
                  <a:cubicBezTo>
                    <a:pt x="114" y="0"/>
                    <a:pt x="100" y="3"/>
                    <a:pt x="85" y="8"/>
                  </a:cubicBezTo>
                  <a:cubicBezTo>
                    <a:pt x="0" y="24"/>
                    <a:pt x="69" y="77"/>
                    <a:pt x="118" y="227"/>
                  </a:cubicBezTo>
                  <a:cubicBezTo>
                    <a:pt x="170" y="364"/>
                    <a:pt x="170" y="396"/>
                    <a:pt x="170" y="396"/>
                  </a:cubicBezTo>
                  <a:lnTo>
                    <a:pt x="203" y="465"/>
                  </a:lnTo>
                  <a:lnTo>
                    <a:pt x="304" y="227"/>
                  </a:lnTo>
                  <a:cubicBezTo>
                    <a:pt x="304" y="227"/>
                    <a:pt x="271" y="178"/>
                    <a:pt x="255" y="109"/>
                  </a:cubicBezTo>
                  <a:cubicBezTo>
                    <a:pt x="225" y="56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6707476" y="2639983"/>
              <a:ext cx="10680" cy="18541"/>
            </a:xfrm>
            <a:custGeom>
              <a:avLst/>
              <a:gdLst/>
              <a:ahLst/>
              <a:cxnLst/>
              <a:rect l="l" t="t" r="r" b="b"/>
              <a:pathLst>
                <a:path w="341" h="592" extrusionOk="0">
                  <a:moveTo>
                    <a:pt x="118" y="65"/>
                  </a:moveTo>
                  <a:cubicBezTo>
                    <a:pt x="170" y="65"/>
                    <a:pt x="203" y="118"/>
                    <a:pt x="219" y="167"/>
                  </a:cubicBezTo>
                  <a:cubicBezTo>
                    <a:pt x="239" y="203"/>
                    <a:pt x="255" y="251"/>
                    <a:pt x="255" y="268"/>
                  </a:cubicBezTo>
                  <a:lnTo>
                    <a:pt x="203" y="421"/>
                  </a:lnTo>
                  <a:cubicBezTo>
                    <a:pt x="203" y="389"/>
                    <a:pt x="186" y="336"/>
                    <a:pt x="154" y="251"/>
                  </a:cubicBezTo>
                  <a:cubicBezTo>
                    <a:pt x="138" y="203"/>
                    <a:pt x="118" y="167"/>
                    <a:pt x="102" y="134"/>
                  </a:cubicBezTo>
                  <a:cubicBezTo>
                    <a:pt x="102" y="118"/>
                    <a:pt x="85" y="86"/>
                    <a:pt x="85" y="86"/>
                  </a:cubicBezTo>
                  <a:lnTo>
                    <a:pt x="102" y="65"/>
                  </a:lnTo>
                  <a:close/>
                  <a:moveTo>
                    <a:pt x="118" y="1"/>
                  </a:moveTo>
                  <a:cubicBezTo>
                    <a:pt x="102" y="1"/>
                    <a:pt x="85" y="1"/>
                    <a:pt x="69" y="17"/>
                  </a:cubicBezTo>
                  <a:cubicBezTo>
                    <a:pt x="53" y="17"/>
                    <a:pt x="37" y="33"/>
                    <a:pt x="17" y="49"/>
                  </a:cubicBezTo>
                  <a:cubicBezTo>
                    <a:pt x="0" y="86"/>
                    <a:pt x="17" y="118"/>
                    <a:pt x="53" y="167"/>
                  </a:cubicBezTo>
                  <a:cubicBezTo>
                    <a:pt x="53" y="203"/>
                    <a:pt x="69" y="235"/>
                    <a:pt x="85" y="268"/>
                  </a:cubicBezTo>
                  <a:cubicBezTo>
                    <a:pt x="138" y="405"/>
                    <a:pt x="138" y="437"/>
                    <a:pt x="138" y="437"/>
                  </a:cubicBezTo>
                  <a:lnTo>
                    <a:pt x="203" y="591"/>
                  </a:lnTo>
                  <a:lnTo>
                    <a:pt x="340" y="268"/>
                  </a:lnTo>
                  <a:lnTo>
                    <a:pt x="320" y="251"/>
                  </a:lnTo>
                  <a:cubicBezTo>
                    <a:pt x="320" y="251"/>
                    <a:pt x="304" y="203"/>
                    <a:pt x="288" y="134"/>
                  </a:cubicBezTo>
                  <a:cubicBezTo>
                    <a:pt x="255" y="65"/>
                    <a:pt x="203" y="1"/>
                    <a:pt x="11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6711767" y="2641549"/>
              <a:ext cx="24242" cy="39682"/>
            </a:xfrm>
            <a:custGeom>
              <a:avLst/>
              <a:gdLst/>
              <a:ahLst/>
              <a:cxnLst/>
              <a:rect l="l" t="t" r="r" b="b"/>
              <a:pathLst>
                <a:path w="774" h="1267" extrusionOk="0">
                  <a:moveTo>
                    <a:pt x="268" y="1"/>
                  </a:moveTo>
                  <a:cubicBezTo>
                    <a:pt x="246" y="1"/>
                    <a:pt x="218" y="10"/>
                    <a:pt x="183" y="36"/>
                  </a:cubicBezTo>
                  <a:cubicBezTo>
                    <a:pt x="183" y="36"/>
                    <a:pt x="1" y="472"/>
                    <a:pt x="1" y="505"/>
                  </a:cubicBezTo>
                  <a:cubicBezTo>
                    <a:pt x="17" y="541"/>
                    <a:pt x="385" y="909"/>
                    <a:pt x="385" y="909"/>
                  </a:cubicBezTo>
                  <a:lnTo>
                    <a:pt x="320" y="1063"/>
                  </a:lnTo>
                  <a:cubicBezTo>
                    <a:pt x="320" y="1063"/>
                    <a:pt x="353" y="1196"/>
                    <a:pt x="454" y="1249"/>
                  </a:cubicBezTo>
                  <a:cubicBezTo>
                    <a:pt x="485" y="1261"/>
                    <a:pt x="514" y="1267"/>
                    <a:pt x="541" y="1267"/>
                  </a:cubicBezTo>
                  <a:cubicBezTo>
                    <a:pt x="685" y="1267"/>
                    <a:pt x="757" y="1111"/>
                    <a:pt x="757" y="1111"/>
                  </a:cubicBezTo>
                  <a:lnTo>
                    <a:pt x="624" y="945"/>
                  </a:lnTo>
                  <a:cubicBezTo>
                    <a:pt x="624" y="945"/>
                    <a:pt x="757" y="642"/>
                    <a:pt x="773" y="606"/>
                  </a:cubicBezTo>
                  <a:cubicBezTo>
                    <a:pt x="773" y="573"/>
                    <a:pt x="353" y="84"/>
                    <a:pt x="353" y="84"/>
                  </a:cubicBezTo>
                  <a:cubicBezTo>
                    <a:pt x="353" y="84"/>
                    <a:pt x="335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6710640" y="2640484"/>
              <a:ext cx="26497" cy="41718"/>
            </a:xfrm>
            <a:custGeom>
              <a:avLst/>
              <a:gdLst/>
              <a:ahLst/>
              <a:cxnLst/>
              <a:rect l="l" t="t" r="r" b="b"/>
              <a:pathLst>
                <a:path w="846" h="1332" extrusionOk="0">
                  <a:moveTo>
                    <a:pt x="304" y="70"/>
                  </a:moveTo>
                  <a:cubicBezTo>
                    <a:pt x="340" y="70"/>
                    <a:pt x="356" y="118"/>
                    <a:pt x="356" y="118"/>
                  </a:cubicBezTo>
                  <a:lnTo>
                    <a:pt x="356" y="134"/>
                  </a:lnTo>
                  <a:lnTo>
                    <a:pt x="373" y="134"/>
                  </a:lnTo>
                  <a:cubicBezTo>
                    <a:pt x="542" y="337"/>
                    <a:pt x="744" y="591"/>
                    <a:pt x="761" y="640"/>
                  </a:cubicBezTo>
                  <a:cubicBezTo>
                    <a:pt x="744" y="676"/>
                    <a:pt x="676" y="842"/>
                    <a:pt x="643" y="959"/>
                  </a:cubicBezTo>
                  <a:lnTo>
                    <a:pt x="623" y="979"/>
                  </a:lnTo>
                  <a:lnTo>
                    <a:pt x="744" y="1161"/>
                  </a:lnTo>
                  <a:cubicBezTo>
                    <a:pt x="724" y="1198"/>
                    <a:pt x="676" y="1262"/>
                    <a:pt x="591" y="1262"/>
                  </a:cubicBezTo>
                  <a:cubicBezTo>
                    <a:pt x="559" y="1262"/>
                    <a:pt x="542" y="1262"/>
                    <a:pt x="506" y="1246"/>
                  </a:cubicBezTo>
                  <a:cubicBezTo>
                    <a:pt x="441" y="1214"/>
                    <a:pt x="405" y="1129"/>
                    <a:pt x="389" y="1097"/>
                  </a:cubicBezTo>
                  <a:lnTo>
                    <a:pt x="457" y="927"/>
                  </a:lnTo>
                  <a:lnTo>
                    <a:pt x="441" y="911"/>
                  </a:lnTo>
                  <a:cubicBezTo>
                    <a:pt x="271" y="757"/>
                    <a:pt x="102" y="575"/>
                    <a:pt x="69" y="522"/>
                  </a:cubicBezTo>
                  <a:cubicBezTo>
                    <a:pt x="85" y="490"/>
                    <a:pt x="170" y="272"/>
                    <a:pt x="239" y="86"/>
                  </a:cubicBezTo>
                  <a:cubicBezTo>
                    <a:pt x="271" y="70"/>
                    <a:pt x="288" y="70"/>
                    <a:pt x="304" y="70"/>
                  </a:cubicBezTo>
                  <a:close/>
                  <a:moveTo>
                    <a:pt x="304" y="1"/>
                  </a:moveTo>
                  <a:cubicBezTo>
                    <a:pt x="271" y="1"/>
                    <a:pt x="239" y="1"/>
                    <a:pt x="203" y="33"/>
                  </a:cubicBezTo>
                  <a:lnTo>
                    <a:pt x="187" y="33"/>
                  </a:lnTo>
                  <a:lnTo>
                    <a:pt x="187" y="49"/>
                  </a:lnTo>
                  <a:cubicBezTo>
                    <a:pt x="1" y="490"/>
                    <a:pt x="1" y="539"/>
                    <a:pt x="1" y="555"/>
                  </a:cubicBezTo>
                  <a:cubicBezTo>
                    <a:pt x="17" y="591"/>
                    <a:pt x="239" y="810"/>
                    <a:pt x="373" y="943"/>
                  </a:cubicBezTo>
                  <a:lnTo>
                    <a:pt x="320" y="1097"/>
                  </a:lnTo>
                  <a:lnTo>
                    <a:pt x="320" y="1113"/>
                  </a:lnTo>
                  <a:cubicBezTo>
                    <a:pt x="320" y="1113"/>
                    <a:pt x="373" y="1262"/>
                    <a:pt x="474" y="1315"/>
                  </a:cubicBezTo>
                  <a:cubicBezTo>
                    <a:pt x="506" y="1331"/>
                    <a:pt x="559" y="1331"/>
                    <a:pt x="591" y="1331"/>
                  </a:cubicBezTo>
                  <a:cubicBezTo>
                    <a:pt x="744" y="1331"/>
                    <a:pt x="809" y="1181"/>
                    <a:pt x="825" y="1161"/>
                  </a:cubicBezTo>
                  <a:lnTo>
                    <a:pt x="825" y="1145"/>
                  </a:lnTo>
                  <a:lnTo>
                    <a:pt x="708" y="979"/>
                  </a:lnTo>
                  <a:cubicBezTo>
                    <a:pt x="724" y="894"/>
                    <a:pt x="825" y="676"/>
                    <a:pt x="846" y="640"/>
                  </a:cubicBezTo>
                  <a:cubicBezTo>
                    <a:pt x="846" y="624"/>
                    <a:pt x="846" y="591"/>
                    <a:pt x="421" y="102"/>
                  </a:cubicBezTo>
                  <a:cubicBezTo>
                    <a:pt x="405" y="49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6714304" y="2642959"/>
              <a:ext cx="9553" cy="19732"/>
            </a:xfrm>
            <a:custGeom>
              <a:avLst/>
              <a:gdLst/>
              <a:ahLst/>
              <a:cxnLst/>
              <a:rect l="l" t="t" r="r" b="b"/>
              <a:pathLst>
                <a:path w="305" h="630" extrusionOk="0">
                  <a:moveTo>
                    <a:pt x="274" y="0"/>
                  </a:moveTo>
                  <a:cubicBezTo>
                    <a:pt x="262" y="0"/>
                    <a:pt x="251" y="12"/>
                    <a:pt x="239" y="23"/>
                  </a:cubicBezTo>
                  <a:lnTo>
                    <a:pt x="1" y="577"/>
                  </a:lnTo>
                  <a:cubicBezTo>
                    <a:pt x="1" y="597"/>
                    <a:pt x="1" y="613"/>
                    <a:pt x="21" y="613"/>
                  </a:cubicBezTo>
                  <a:lnTo>
                    <a:pt x="37" y="629"/>
                  </a:lnTo>
                  <a:cubicBezTo>
                    <a:pt x="53" y="629"/>
                    <a:pt x="70" y="613"/>
                    <a:pt x="70" y="597"/>
                  </a:cubicBezTo>
                  <a:lnTo>
                    <a:pt x="304" y="39"/>
                  </a:lnTo>
                  <a:cubicBezTo>
                    <a:pt x="304" y="23"/>
                    <a:pt x="304" y="7"/>
                    <a:pt x="288" y="7"/>
                  </a:cubicBezTo>
                  <a:cubicBezTo>
                    <a:pt x="283" y="2"/>
                    <a:pt x="278" y="0"/>
                    <a:pt x="27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6719629" y="2648158"/>
              <a:ext cx="8519" cy="18698"/>
            </a:xfrm>
            <a:custGeom>
              <a:avLst/>
              <a:gdLst/>
              <a:ahLst/>
              <a:cxnLst/>
              <a:rect l="l" t="t" r="r" b="b"/>
              <a:pathLst>
                <a:path w="272" h="597" extrusionOk="0">
                  <a:moveTo>
                    <a:pt x="229" y="0"/>
                  </a:moveTo>
                  <a:cubicBezTo>
                    <a:pt x="211" y="0"/>
                    <a:pt x="203" y="12"/>
                    <a:pt x="203" y="27"/>
                  </a:cubicBezTo>
                  <a:lnTo>
                    <a:pt x="1" y="565"/>
                  </a:lnTo>
                  <a:cubicBezTo>
                    <a:pt x="1" y="581"/>
                    <a:pt x="1" y="597"/>
                    <a:pt x="17" y="597"/>
                  </a:cubicBezTo>
                  <a:lnTo>
                    <a:pt x="33" y="597"/>
                  </a:lnTo>
                  <a:cubicBezTo>
                    <a:pt x="53" y="597"/>
                    <a:pt x="53" y="597"/>
                    <a:pt x="69" y="581"/>
                  </a:cubicBezTo>
                  <a:lnTo>
                    <a:pt x="272" y="43"/>
                  </a:lnTo>
                  <a:cubicBezTo>
                    <a:pt x="272" y="27"/>
                    <a:pt x="272" y="7"/>
                    <a:pt x="255" y="7"/>
                  </a:cubicBezTo>
                  <a:cubicBezTo>
                    <a:pt x="245" y="2"/>
                    <a:pt x="236" y="0"/>
                    <a:pt x="22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6724452" y="2654673"/>
              <a:ext cx="8394" cy="14846"/>
            </a:xfrm>
            <a:custGeom>
              <a:avLst/>
              <a:gdLst/>
              <a:ahLst/>
              <a:cxnLst/>
              <a:rect l="l" t="t" r="r" b="b"/>
              <a:pathLst>
                <a:path w="268" h="474" extrusionOk="0">
                  <a:moveTo>
                    <a:pt x="251" y="1"/>
                  </a:moveTo>
                  <a:cubicBezTo>
                    <a:pt x="235" y="1"/>
                    <a:pt x="219" y="1"/>
                    <a:pt x="202" y="21"/>
                  </a:cubicBezTo>
                  <a:lnTo>
                    <a:pt x="0" y="425"/>
                  </a:lnTo>
                  <a:cubicBezTo>
                    <a:pt x="0" y="441"/>
                    <a:pt x="0" y="458"/>
                    <a:pt x="16" y="474"/>
                  </a:cubicBezTo>
                  <a:lnTo>
                    <a:pt x="33" y="474"/>
                  </a:lnTo>
                  <a:cubicBezTo>
                    <a:pt x="49" y="474"/>
                    <a:pt x="65" y="458"/>
                    <a:pt x="65" y="458"/>
                  </a:cubicBezTo>
                  <a:lnTo>
                    <a:pt x="267" y="53"/>
                  </a:lnTo>
                  <a:cubicBezTo>
                    <a:pt x="267" y="37"/>
                    <a:pt x="267" y="21"/>
                    <a:pt x="25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6722291" y="2668767"/>
              <a:ext cx="9521" cy="6076"/>
            </a:xfrm>
            <a:custGeom>
              <a:avLst/>
              <a:gdLst/>
              <a:ahLst/>
              <a:cxnLst/>
              <a:rect l="l" t="t" r="r" b="b"/>
              <a:pathLst>
                <a:path w="304" h="194" extrusionOk="0">
                  <a:moveTo>
                    <a:pt x="49" y="1"/>
                  </a:moveTo>
                  <a:cubicBezTo>
                    <a:pt x="33" y="1"/>
                    <a:pt x="17" y="12"/>
                    <a:pt x="17" y="24"/>
                  </a:cubicBezTo>
                  <a:cubicBezTo>
                    <a:pt x="1" y="40"/>
                    <a:pt x="17" y="56"/>
                    <a:pt x="33" y="56"/>
                  </a:cubicBezTo>
                  <a:lnTo>
                    <a:pt x="251" y="194"/>
                  </a:lnTo>
                  <a:lnTo>
                    <a:pt x="271" y="194"/>
                  </a:lnTo>
                  <a:cubicBezTo>
                    <a:pt x="288" y="194"/>
                    <a:pt x="288" y="194"/>
                    <a:pt x="304" y="177"/>
                  </a:cubicBezTo>
                  <a:cubicBezTo>
                    <a:pt x="304" y="157"/>
                    <a:pt x="304" y="141"/>
                    <a:pt x="288" y="125"/>
                  </a:cubicBezTo>
                  <a:lnTo>
                    <a:pt x="69" y="8"/>
                  </a:lnTo>
                  <a:cubicBezTo>
                    <a:pt x="63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31"/>
          <p:cNvSpPr/>
          <p:nvPr/>
        </p:nvSpPr>
        <p:spPr>
          <a:xfrm>
            <a:off x="6893523" y="9839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1"/>
          <p:cNvSpPr/>
          <p:nvPr/>
        </p:nvSpPr>
        <p:spPr>
          <a:xfrm rot="-628683">
            <a:off x="6158999" y="1322353"/>
            <a:ext cx="205831" cy="324301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1"/>
          <p:cNvSpPr/>
          <p:nvPr/>
        </p:nvSpPr>
        <p:spPr>
          <a:xfrm rot="1391390">
            <a:off x="6437117" y="49809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1"/>
          <p:cNvSpPr/>
          <p:nvPr/>
        </p:nvSpPr>
        <p:spPr>
          <a:xfrm>
            <a:off x="7760175" y="1348112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7" name="Google Shape;1797;p31"/>
          <p:cNvGrpSpPr/>
          <p:nvPr/>
        </p:nvGrpSpPr>
        <p:grpSpPr>
          <a:xfrm rot="-747500">
            <a:off x="7530196" y="277537"/>
            <a:ext cx="763693" cy="631501"/>
            <a:chOff x="398814" y="401721"/>
            <a:chExt cx="1018870" cy="842507"/>
          </a:xfrm>
        </p:grpSpPr>
        <p:sp>
          <p:nvSpPr>
            <p:cNvPr id="1798" name="Google Shape;1798;p31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chiv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58250" y="892450"/>
            <a:ext cx="325225" cy="323300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731374" y="590681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391390">
            <a:off x="8288605" y="14397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289562">
            <a:off x="307607" y="220825"/>
            <a:ext cx="303182" cy="477685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585499" y="2143473"/>
            <a:ext cx="3845400" cy="24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26675" y="2143473"/>
            <a:ext cx="3845400" cy="24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26675" y="1697550"/>
            <a:ext cx="38454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585375" y="1697550"/>
            <a:ext cx="38454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526023" y="9167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391390">
            <a:off x="316067" y="95467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 rot="-747500">
            <a:off x="8218658" y="114812"/>
            <a:ext cx="763693" cy="631501"/>
            <a:chOff x="398814" y="401721"/>
            <a:chExt cx="1018870" cy="842507"/>
          </a:xfrm>
        </p:grpSpPr>
        <p:sp>
          <p:nvSpPr>
            <p:cNvPr id="38" name="Google Shape;38;p5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5"/>
          <p:cNvGrpSpPr/>
          <p:nvPr/>
        </p:nvGrpSpPr>
        <p:grpSpPr>
          <a:xfrm rot="-3693071">
            <a:off x="171175" y="114784"/>
            <a:ext cx="763767" cy="631562"/>
            <a:chOff x="398814" y="401721"/>
            <a:chExt cx="1018870" cy="842507"/>
          </a:xfrm>
        </p:grpSpPr>
        <p:sp>
          <p:nvSpPr>
            <p:cNvPr id="41" name="Google Shape;41;p5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146409" y="223735"/>
            <a:ext cx="763745" cy="631543"/>
            <a:chOff x="398814" y="401721"/>
            <a:chExt cx="1018870" cy="842507"/>
          </a:xfrm>
        </p:grpSpPr>
        <p:sp>
          <p:nvSpPr>
            <p:cNvPr id="46" name="Google Shape;46;p6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/>
          <p:nvPr/>
        </p:nvSpPr>
        <p:spPr>
          <a:xfrm rot="1391390">
            <a:off x="1015167" y="26162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3587275" y="1498575"/>
            <a:ext cx="4843500" cy="2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425348" y="7813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-628322">
            <a:off x="8556297" y="4542761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1391390">
            <a:off x="1359392" y="16669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8658975" y="4085425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rot="-747500">
            <a:off x="370508" y="74937"/>
            <a:ext cx="763693" cy="631501"/>
            <a:chOff x="398814" y="401721"/>
            <a:chExt cx="1018870" cy="842507"/>
          </a:xfrm>
        </p:grpSpPr>
        <p:sp>
          <p:nvSpPr>
            <p:cNvPr id="57" name="Google Shape;57;p7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06413" y="2370690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706413" y="3916909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3"/>
          </p:nvPr>
        </p:nvSpPr>
        <p:spPr>
          <a:xfrm>
            <a:off x="3373275" y="3916909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4"/>
          </p:nvPr>
        </p:nvSpPr>
        <p:spPr>
          <a:xfrm>
            <a:off x="3373275" y="2370690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5" hasCustomPrompt="1"/>
          </p:nvPr>
        </p:nvSpPr>
        <p:spPr>
          <a:xfrm>
            <a:off x="1437963" y="1547825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6" hasCustomPrompt="1"/>
          </p:nvPr>
        </p:nvSpPr>
        <p:spPr>
          <a:xfrm>
            <a:off x="4104807" y="3094132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7" hasCustomPrompt="1"/>
          </p:nvPr>
        </p:nvSpPr>
        <p:spPr>
          <a:xfrm>
            <a:off x="1437963" y="3094132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8" hasCustomPrompt="1"/>
          </p:nvPr>
        </p:nvSpPr>
        <p:spPr>
          <a:xfrm>
            <a:off x="4104807" y="1547825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6040136" y="3916909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3"/>
          </p:nvPr>
        </p:nvSpPr>
        <p:spPr>
          <a:xfrm>
            <a:off x="6040136" y="2370690"/>
            <a:ext cx="240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4" hasCustomPrompt="1"/>
          </p:nvPr>
        </p:nvSpPr>
        <p:spPr>
          <a:xfrm>
            <a:off x="6771668" y="3094132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 hasCustomPrompt="1"/>
          </p:nvPr>
        </p:nvSpPr>
        <p:spPr>
          <a:xfrm>
            <a:off x="6771668" y="1547825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6"/>
          </p:nvPr>
        </p:nvSpPr>
        <p:spPr>
          <a:xfrm>
            <a:off x="706413" y="205250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7"/>
          </p:nvPr>
        </p:nvSpPr>
        <p:spPr>
          <a:xfrm>
            <a:off x="706413" y="359873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8"/>
          </p:nvPr>
        </p:nvSpPr>
        <p:spPr>
          <a:xfrm>
            <a:off x="3373275" y="359873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9"/>
          </p:nvPr>
        </p:nvSpPr>
        <p:spPr>
          <a:xfrm>
            <a:off x="3373275" y="205250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0"/>
          </p:nvPr>
        </p:nvSpPr>
        <p:spPr>
          <a:xfrm>
            <a:off x="6040136" y="359873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1"/>
          </p:nvPr>
        </p:nvSpPr>
        <p:spPr>
          <a:xfrm>
            <a:off x="6040136" y="2052502"/>
            <a:ext cx="24021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589123" y="4078449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20009" y="125710"/>
            <a:ext cx="763745" cy="631543"/>
            <a:chOff x="398814" y="401721"/>
            <a:chExt cx="1018870" cy="842507"/>
          </a:xfrm>
        </p:grpSpPr>
        <p:sp>
          <p:nvSpPr>
            <p:cNvPr id="107" name="Google Shape;107;p13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 rot="-2374241">
            <a:off x="7824312" y="4395470"/>
            <a:ext cx="763717" cy="631520"/>
            <a:chOff x="398814" y="401721"/>
            <a:chExt cx="1018870" cy="842507"/>
          </a:xfrm>
        </p:grpSpPr>
        <p:sp>
          <p:nvSpPr>
            <p:cNvPr id="110" name="Google Shape;110;p13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3"/>
          <p:cNvGrpSpPr/>
          <p:nvPr/>
        </p:nvGrpSpPr>
        <p:grpSpPr>
          <a:xfrm rot="-747500">
            <a:off x="8112333" y="276087"/>
            <a:ext cx="763693" cy="631501"/>
            <a:chOff x="398814" y="401721"/>
            <a:chExt cx="1018870" cy="842507"/>
          </a:xfrm>
        </p:grpSpPr>
        <p:sp>
          <p:nvSpPr>
            <p:cNvPr id="113" name="Google Shape;113;p13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 rot="1391915">
            <a:off x="211460" y="441134"/>
            <a:ext cx="368326" cy="580324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1388845">
            <a:off x="8668949" y="4626896"/>
            <a:ext cx="243536" cy="383708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45673" y="190386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 rot="1389153">
            <a:off x="8517911" y="810204"/>
            <a:ext cx="216524" cy="34115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159575" y="781375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 rot="-747500">
            <a:off x="8244333" y="74937"/>
            <a:ext cx="763693" cy="631501"/>
            <a:chOff x="398814" y="401721"/>
            <a:chExt cx="1018870" cy="842507"/>
          </a:xfrm>
        </p:grpSpPr>
        <p:sp>
          <p:nvSpPr>
            <p:cNvPr id="140" name="Google Shape;140;p16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2" r:id="rId9"/>
    <p:sldLayoutId id="2147483666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researchgate.net/publication/260837261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www.researchgate.net/publication/332180999" TargetMode="External"/><Relationship Id="rId4" Type="http://schemas.openxmlformats.org/officeDocument/2006/relationships/hyperlink" Target="https://www.researchgate.net/publication/2888988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5"/>
          <p:cNvSpPr/>
          <p:nvPr/>
        </p:nvSpPr>
        <p:spPr>
          <a:xfrm>
            <a:off x="4825336" y="1502401"/>
            <a:ext cx="4102051" cy="3405745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5"/>
          <p:cNvSpPr txBox="1">
            <a:spLocks noGrp="1"/>
          </p:cNvSpPr>
          <p:nvPr>
            <p:ph type="ctrTitle"/>
          </p:nvPr>
        </p:nvSpPr>
        <p:spPr>
          <a:xfrm>
            <a:off x="506887" y="220626"/>
            <a:ext cx="5647927" cy="2454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Berlin Sans FB Demi" panose="020E0802020502020306" pitchFamily="34" charset="0"/>
              </a:rPr>
              <a:t>A GUI-Based Web Interface for Credit Card Fraud Detection System</a:t>
            </a:r>
            <a:endParaRPr lang="en-IN" sz="3200" dirty="0">
              <a:latin typeface="Berlin Sans FB Demi" panose="020E0802020502020306" pitchFamily="34" charset="0"/>
            </a:endParaRPr>
          </a:p>
        </p:txBody>
      </p:sp>
      <p:sp>
        <p:nvSpPr>
          <p:cNvPr id="1813" name="Google Shape;1813;p35"/>
          <p:cNvSpPr/>
          <p:nvPr/>
        </p:nvSpPr>
        <p:spPr>
          <a:xfrm>
            <a:off x="2713725" y="4217222"/>
            <a:ext cx="317027" cy="315155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5"/>
          <p:cNvSpPr/>
          <p:nvPr/>
        </p:nvSpPr>
        <p:spPr>
          <a:xfrm>
            <a:off x="7907460" y="1522056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35"/>
          <p:cNvGrpSpPr/>
          <p:nvPr/>
        </p:nvGrpSpPr>
        <p:grpSpPr>
          <a:xfrm>
            <a:off x="6769868" y="3184786"/>
            <a:ext cx="1518579" cy="1639188"/>
            <a:chOff x="7643081" y="229455"/>
            <a:chExt cx="871294" cy="940494"/>
          </a:xfrm>
        </p:grpSpPr>
        <p:sp>
          <p:nvSpPr>
            <p:cNvPr id="1816" name="Google Shape;1816;p35"/>
            <p:cNvSpPr/>
            <p:nvPr/>
          </p:nvSpPr>
          <p:spPr>
            <a:xfrm>
              <a:off x="7778704" y="384660"/>
              <a:ext cx="732628" cy="629687"/>
            </a:xfrm>
            <a:custGeom>
              <a:avLst/>
              <a:gdLst/>
              <a:ahLst/>
              <a:cxnLst/>
              <a:rect l="l" t="t" r="r" b="b"/>
              <a:pathLst>
                <a:path w="5537" h="4759" extrusionOk="0">
                  <a:moveTo>
                    <a:pt x="3713" y="1"/>
                  </a:moveTo>
                  <a:cubicBezTo>
                    <a:pt x="3713" y="1"/>
                    <a:pt x="1836" y="2551"/>
                    <a:pt x="0" y="2679"/>
                  </a:cubicBezTo>
                  <a:lnTo>
                    <a:pt x="853" y="4759"/>
                  </a:lnTo>
                  <a:cubicBezTo>
                    <a:pt x="853" y="4759"/>
                    <a:pt x="855" y="4759"/>
                    <a:pt x="859" y="4759"/>
                  </a:cubicBezTo>
                  <a:cubicBezTo>
                    <a:pt x="953" y="4759"/>
                    <a:pt x="2144" y="4750"/>
                    <a:pt x="3127" y="4280"/>
                  </a:cubicBezTo>
                  <a:cubicBezTo>
                    <a:pt x="4151" y="3788"/>
                    <a:pt x="5058" y="2743"/>
                    <a:pt x="5229" y="2380"/>
                  </a:cubicBezTo>
                  <a:cubicBezTo>
                    <a:pt x="5409" y="2016"/>
                    <a:pt x="5537" y="1740"/>
                    <a:pt x="5537" y="1740"/>
                  </a:cubicBezTo>
                  <a:lnTo>
                    <a:pt x="3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7774206" y="380294"/>
              <a:ext cx="740170" cy="637097"/>
            </a:xfrm>
            <a:custGeom>
              <a:avLst/>
              <a:gdLst/>
              <a:ahLst/>
              <a:cxnLst/>
              <a:rect l="l" t="t" r="r" b="b"/>
              <a:pathLst>
                <a:path w="5594" h="4815" extrusionOk="0">
                  <a:moveTo>
                    <a:pt x="3747" y="64"/>
                  </a:moveTo>
                  <a:lnTo>
                    <a:pt x="5540" y="1783"/>
                  </a:lnTo>
                  <a:cubicBezTo>
                    <a:pt x="5520" y="1837"/>
                    <a:pt x="5402" y="2093"/>
                    <a:pt x="5251" y="2403"/>
                  </a:cubicBezTo>
                  <a:cubicBezTo>
                    <a:pt x="5082" y="2743"/>
                    <a:pt x="4175" y="3801"/>
                    <a:pt x="3151" y="4290"/>
                  </a:cubicBezTo>
                  <a:cubicBezTo>
                    <a:pt x="2201" y="4751"/>
                    <a:pt x="1048" y="4771"/>
                    <a:pt x="910" y="4771"/>
                  </a:cubicBezTo>
                  <a:lnTo>
                    <a:pt x="65" y="2733"/>
                  </a:lnTo>
                  <a:cubicBezTo>
                    <a:pt x="1793" y="2584"/>
                    <a:pt x="3566" y="300"/>
                    <a:pt x="3747" y="64"/>
                  </a:cubicBezTo>
                  <a:close/>
                  <a:moveTo>
                    <a:pt x="3737" y="0"/>
                  </a:moveTo>
                  <a:lnTo>
                    <a:pt x="3727" y="23"/>
                  </a:lnTo>
                  <a:cubicBezTo>
                    <a:pt x="3704" y="44"/>
                    <a:pt x="1837" y="2561"/>
                    <a:pt x="34" y="2689"/>
                  </a:cubicBezTo>
                  <a:lnTo>
                    <a:pt x="1" y="2702"/>
                  </a:lnTo>
                  <a:lnTo>
                    <a:pt x="877" y="4815"/>
                  </a:lnTo>
                  <a:lnTo>
                    <a:pt x="897" y="4815"/>
                  </a:lnTo>
                  <a:cubicBezTo>
                    <a:pt x="1015" y="4815"/>
                    <a:pt x="2201" y="4802"/>
                    <a:pt x="3171" y="4334"/>
                  </a:cubicBezTo>
                  <a:cubicBezTo>
                    <a:pt x="4185" y="3842"/>
                    <a:pt x="5102" y="2817"/>
                    <a:pt x="5284" y="2423"/>
                  </a:cubicBezTo>
                  <a:cubicBezTo>
                    <a:pt x="5456" y="2062"/>
                    <a:pt x="5594" y="1783"/>
                    <a:pt x="5594" y="1783"/>
                  </a:cubicBezTo>
                  <a:lnTo>
                    <a:pt x="5594" y="1773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7835203" y="445393"/>
              <a:ext cx="628364" cy="529657"/>
            </a:xfrm>
            <a:custGeom>
              <a:avLst/>
              <a:gdLst/>
              <a:ahLst/>
              <a:cxnLst/>
              <a:rect l="l" t="t" r="r" b="b"/>
              <a:pathLst>
                <a:path w="4749" h="4003" extrusionOk="0">
                  <a:moveTo>
                    <a:pt x="3478" y="0"/>
                  </a:moveTo>
                  <a:cubicBezTo>
                    <a:pt x="3478" y="0"/>
                    <a:pt x="3411" y="78"/>
                    <a:pt x="3296" y="78"/>
                  </a:cubicBezTo>
                  <a:cubicBezTo>
                    <a:pt x="3282" y="78"/>
                    <a:pt x="3268" y="77"/>
                    <a:pt x="3253" y="74"/>
                  </a:cubicBezTo>
                  <a:lnTo>
                    <a:pt x="3105" y="54"/>
                  </a:lnTo>
                  <a:cubicBezTo>
                    <a:pt x="3105" y="54"/>
                    <a:pt x="2636" y="853"/>
                    <a:pt x="1898" y="1388"/>
                  </a:cubicBezTo>
                  <a:cubicBezTo>
                    <a:pt x="1163" y="1921"/>
                    <a:pt x="321" y="2241"/>
                    <a:pt x="321" y="2241"/>
                  </a:cubicBezTo>
                  <a:cubicBezTo>
                    <a:pt x="321" y="2241"/>
                    <a:pt x="257" y="2594"/>
                    <a:pt x="1" y="2646"/>
                  </a:cubicBezTo>
                  <a:lnTo>
                    <a:pt x="513" y="3862"/>
                  </a:lnTo>
                  <a:cubicBezTo>
                    <a:pt x="513" y="3862"/>
                    <a:pt x="544" y="3848"/>
                    <a:pt x="590" y="3848"/>
                  </a:cubicBezTo>
                  <a:cubicBezTo>
                    <a:pt x="633" y="3848"/>
                    <a:pt x="689" y="3860"/>
                    <a:pt x="746" y="3906"/>
                  </a:cubicBezTo>
                  <a:lnTo>
                    <a:pt x="864" y="4003"/>
                  </a:lnTo>
                  <a:cubicBezTo>
                    <a:pt x="864" y="4003"/>
                    <a:pt x="1665" y="3949"/>
                    <a:pt x="2498" y="3683"/>
                  </a:cubicBezTo>
                  <a:cubicBezTo>
                    <a:pt x="3330" y="3404"/>
                    <a:pt x="4354" y="2241"/>
                    <a:pt x="4523" y="1985"/>
                  </a:cubicBezTo>
                  <a:cubicBezTo>
                    <a:pt x="4523" y="1985"/>
                    <a:pt x="4523" y="1739"/>
                    <a:pt x="4534" y="1611"/>
                  </a:cubicBezTo>
                  <a:cubicBezTo>
                    <a:pt x="4557" y="1483"/>
                    <a:pt x="4749" y="1250"/>
                    <a:pt x="4749" y="1250"/>
                  </a:cubicBezTo>
                  <a:lnTo>
                    <a:pt x="3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7830836" y="441291"/>
              <a:ext cx="636832" cy="536537"/>
            </a:xfrm>
            <a:custGeom>
              <a:avLst/>
              <a:gdLst/>
              <a:ahLst/>
              <a:cxnLst/>
              <a:rect l="l" t="t" r="r" b="b"/>
              <a:pathLst>
                <a:path w="4813" h="4055" extrusionOk="0">
                  <a:moveTo>
                    <a:pt x="3511" y="64"/>
                  </a:moveTo>
                  <a:lnTo>
                    <a:pt x="4748" y="1281"/>
                  </a:lnTo>
                  <a:cubicBezTo>
                    <a:pt x="4707" y="1332"/>
                    <a:pt x="4567" y="1524"/>
                    <a:pt x="4556" y="1642"/>
                  </a:cubicBezTo>
                  <a:cubicBezTo>
                    <a:pt x="4536" y="1760"/>
                    <a:pt x="4536" y="1962"/>
                    <a:pt x="4536" y="2006"/>
                  </a:cubicBezTo>
                  <a:cubicBezTo>
                    <a:pt x="4334" y="2305"/>
                    <a:pt x="3319" y="3435"/>
                    <a:pt x="2518" y="3691"/>
                  </a:cubicBezTo>
                  <a:cubicBezTo>
                    <a:pt x="1750" y="3937"/>
                    <a:pt x="994" y="4001"/>
                    <a:pt x="907" y="4011"/>
                  </a:cubicBezTo>
                  <a:lnTo>
                    <a:pt x="789" y="3916"/>
                  </a:lnTo>
                  <a:cubicBezTo>
                    <a:pt x="725" y="3873"/>
                    <a:pt x="661" y="3852"/>
                    <a:pt x="620" y="3852"/>
                  </a:cubicBezTo>
                  <a:cubicBezTo>
                    <a:pt x="597" y="3852"/>
                    <a:pt x="566" y="3862"/>
                    <a:pt x="556" y="3862"/>
                  </a:cubicBezTo>
                  <a:lnTo>
                    <a:pt x="64" y="2700"/>
                  </a:lnTo>
                  <a:cubicBezTo>
                    <a:pt x="290" y="2625"/>
                    <a:pt x="364" y="2346"/>
                    <a:pt x="374" y="2292"/>
                  </a:cubicBezTo>
                  <a:cubicBezTo>
                    <a:pt x="469" y="2251"/>
                    <a:pt x="1260" y="1931"/>
                    <a:pt x="1942" y="1429"/>
                  </a:cubicBezTo>
                  <a:cubicBezTo>
                    <a:pt x="2625" y="938"/>
                    <a:pt x="3094" y="213"/>
                    <a:pt x="3158" y="105"/>
                  </a:cubicBezTo>
                  <a:lnTo>
                    <a:pt x="3286" y="128"/>
                  </a:lnTo>
                  <a:cubicBezTo>
                    <a:pt x="3296" y="129"/>
                    <a:pt x="3306" y="130"/>
                    <a:pt x="3315" y="130"/>
                  </a:cubicBezTo>
                  <a:cubicBezTo>
                    <a:pt x="3416" y="130"/>
                    <a:pt x="3481" y="83"/>
                    <a:pt x="3511" y="64"/>
                  </a:cubicBezTo>
                  <a:close/>
                  <a:moveTo>
                    <a:pt x="3511" y="0"/>
                  </a:moveTo>
                  <a:lnTo>
                    <a:pt x="3491" y="11"/>
                  </a:lnTo>
                  <a:cubicBezTo>
                    <a:pt x="3491" y="20"/>
                    <a:pt x="3430" y="88"/>
                    <a:pt x="3326" y="88"/>
                  </a:cubicBezTo>
                  <a:cubicBezTo>
                    <a:pt x="3313" y="88"/>
                    <a:pt x="3300" y="87"/>
                    <a:pt x="3286" y="85"/>
                  </a:cubicBezTo>
                  <a:lnTo>
                    <a:pt x="3127" y="64"/>
                  </a:lnTo>
                  <a:lnTo>
                    <a:pt x="3127" y="75"/>
                  </a:lnTo>
                  <a:cubicBezTo>
                    <a:pt x="3117" y="85"/>
                    <a:pt x="2636" y="874"/>
                    <a:pt x="1911" y="1396"/>
                  </a:cubicBezTo>
                  <a:cubicBezTo>
                    <a:pt x="1196" y="1931"/>
                    <a:pt x="354" y="2251"/>
                    <a:pt x="341" y="2251"/>
                  </a:cubicBezTo>
                  <a:lnTo>
                    <a:pt x="331" y="2262"/>
                  </a:lnTo>
                  <a:lnTo>
                    <a:pt x="331" y="2272"/>
                  </a:lnTo>
                  <a:cubicBezTo>
                    <a:pt x="331" y="2272"/>
                    <a:pt x="267" y="2602"/>
                    <a:pt x="34" y="2656"/>
                  </a:cubicBezTo>
                  <a:lnTo>
                    <a:pt x="0" y="2666"/>
                  </a:lnTo>
                  <a:lnTo>
                    <a:pt x="533" y="3916"/>
                  </a:lnTo>
                  <a:lnTo>
                    <a:pt x="556" y="3906"/>
                  </a:lnTo>
                  <a:cubicBezTo>
                    <a:pt x="556" y="3906"/>
                    <a:pt x="581" y="3895"/>
                    <a:pt x="619" y="3895"/>
                  </a:cubicBezTo>
                  <a:cubicBezTo>
                    <a:pt x="656" y="3895"/>
                    <a:pt x="705" y="3905"/>
                    <a:pt x="758" y="3947"/>
                  </a:cubicBezTo>
                  <a:lnTo>
                    <a:pt x="887" y="4054"/>
                  </a:lnTo>
                  <a:lnTo>
                    <a:pt x="897" y="4054"/>
                  </a:lnTo>
                  <a:cubicBezTo>
                    <a:pt x="907" y="4054"/>
                    <a:pt x="1709" y="4001"/>
                    <a:pt x="2541" y="3734"/>
                  </a:cubicBezTo>
                  <a:cubicBezTo>
                    <a:pt x="3414" y="3445"/>
                    <a:pt x="4451" y="2208"/>
                    <a:pt x="4579" y="2026"/>
                  </a:cubicBezTo>
                  <a:lnTo>
                    <a:pt x="4590" y="2016"/>
                  </a:lnTo>
                  <a:lnTo>
                    <a:pt x="4579" y="2016"/>
                  </a:lnTo>
                  <a:cubicBezTo>
                    <a:pt x="4579" y="2006"/>
                    <a:pt x="4579" y="1770"/>
                    <a:pt x="4590" y="1642"/>
                  </a:cubicBezTo>
                  <a:cubicBezTo>
                    <a:pt x="4610" y="1524"/>
                    <a:pt x="4792" y="1291"/>
                    <a:pt x="4802" y="1291"/>
                  </a:cubicBezTo>
                  <a:lnTo>
                    <a:pt x="4812" y="1268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8085013" y="654847"/>
              <a:ext cx="183786" cy="168437"/>
            </a:xfrm>
            <a:custGeom>
              <a:avLst/>
              <a:gdLst/>
              <a:ahLst/>
              <a:cxnLst/>
              <a:rect l="l" t="t" r="r" b="b"/>
              <a:pathLst>
                <a:path w="1389" h="1273" extrusionOk="0">
                  <a:moveTo>
                    <a:pt x="968" y="0"/>
                  </a:moveTo>
                  <a:cubicBezTo>
                    <a:pt x="778" y="0"/>
                    <a:pt x="541" y="117"/>
                    <a:pt x="354" y="328"/>
                  </a:cubicBezTo>
                  <a:cubicBezTo>
                    <a:pt x="74" y="627"/>
                    <a:pt x="0" y="1022"/>
                    <a:pt x="192" y="1191"/>
                  </a:cubicBezTo>
                  <a:cubicBezTo>
                    <a:pt x="254" y="1246"/>
                    <a:pt x="336" y="1273"/>
                    <a:pt x="427" y="1273"/>
                  </a:cubicBezTo>
                  <a:cubicBezTo>
                    <a:pt x="616" y="1273"/>
                    <a:pt x="848" y="1158"/>
                    <a:pt x="1035" y="958"/>
                  </a:cubicBezTo>
                  <a:cubicBezTo>
                    <a:pt x="1314" y="648"/>
                    <a:pt x="1388" y="264"/>
                    <a:pt x="1196" y="82"/>
                  </a:cubicBezTo>
                  <a:cubicBezTo>
                    <a:pt x="1138" y="27"/>
                    <a:pt x="1058" y="0"/>
                    <a:pt x="968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8090703" y="652465"/>
              <a:ext cx="172274" cy="174259"/>
            </a:xfrm>
            <a:custGeom>
              <a:avLst/>
              <a:gdLst/>
              <a:ahLst/>
              <a:cxnLst/>
              <a:rect l="l" t="t" r="r" b="b"/>
              <a:pathLst>
                <a:path w="1302" h="1317" extrusionOk="0">
                  <a:moveTo>
                    <a:pt x="917" y="36"/>
                  </a:moveTo>
                  <a:cubicBezTo>
                    <a:pt x="1002" y="36"/>
                    <a:pt x="1089" y="69"/>
                    <a:pt x="1143" y="120"/>
                  </a:cubicBezTo>
                  <a:cubicBezTo>
                    <a:pt x="1227" y="197"/>
                    <a:pt x="1258" y="325"/>
                    <a:pt x="1227" y="484"/>
                  </a:cubicBezTo>
                  <a:cubicBezTo>
                    <a:pt x="1207" y="645"/>
                    <a:pt x="1110" y="814"/>
                    <a:pt x="982" y="953"/>
                  </a:cubicBezTo>
                  <a:cubicBezTo>
                    <a:pt x="843" y="1104"/>
                    <a:pt x="695" y="1198"/>
                    <a:pt x="533" y="1252"/>
                  </a:cubicBezTo>
                  <a:cubicBezTo>
                    <a:pt x="484" y="1267"/>
                    <a:pt x="436" y="1274"/>
                    <a:pt x="391" y="1274"/>
                  </a:cubicBezTo>
                  <a:cubicBezTo>
                    <a:pt x="299" y="1274"/>
                    <a:pt x="218" y="1245"/>
                    <a:pt x="159" y="1188"/>
                  </a:cubicBezTo>
                  <a:cubicBezTo>
                    <a:pt x="75" y="1114"/>
                    <a:pt x="42" y="986"/>
                    <a:pt x="75" y="824"/>
                  </a:cubicBezTo>
                  <a:cubicBezTo>
                    <a:pt x="106" y="666"/>
                    <a:pt x="193" y="504"/>
                    <a:pt x="321" y="356"/>
                  </a:cubicBezTo>
                  <a:cubicBezTo>
                    <a:pt x="513" y="154"/>
                    <a:pt x="736" y="36"/>
                    <a:pt x="917" y="36"/>
                  </a:cubicBezTo>
                  <a:close/>
                  <a:moveTo>
                    <a:pt x="921" y="1"/>
                  </a:moveTo>
                  <a:cubicBezTo>
                    <a:pt x="722" y="1"/>
                    <a:pt x="481" y="118"/>
                    <a:pt x="288" y="325"/>
                  </a:cubicBezTo>
                  <a:cubicBezTo>
                    <a:pt x="149" y="474"/>
                    <a:pt x="65" y="655"/>
                    <a:pt x="31" y="814"/>
                  </a:cubicBezTo>
                  <a:cubicBezTo>
                    <a:pt x="1" y="986"/>
                    <a:pt x="31" y="1134"/>
                    <a:pt x="129" y="1221"/>
                  </a:cubicBezTo>
                  <a:cubicBezTo>
                    <a:pt x="193" y="1285"/>
                    <a:pt x="288" y="1316"/>
                    <a:pt x="385" y="1316"/>
                  </a:cubicBezTo>
                  <a:cubicBezTo>
                    <a:pt x="439" y="1316"/>
                    <a:pt x="490" y="1306"/>
                    <a:pt x="544" y="1285"/>
                  </a:cubicBezTo>
                  <a:cubicBezTo>
                    <a:pt x="705" y="1242"/>
                    <a:pt x="874" y="1134"/>
                    <a:pt x="1015" y="986"/>
                  </a:cubicBezTo>
                  <a:cubicBezTo>
                    <a:pt x="1153" y="837"/>
                    <a:pt x="1238" y="655"/>
                    <a:pt x="1271" y="494"/>
                  </a:cubicBezTo>
                  <a:cubicBezTo>
                    <a:pt x="1302" y="325"/>
                    <a:pt x="1271" y="174"/>
                    <a:pt x="1174" y="89"/>
                  </a:cubicBezTo>
                  <a:cubicBezTo>
                    <a:pt x="1107" y="29"/>
                    <a:pt x="1019" y="1"/>
                    <a:pt x="9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7743376" y="638837"/>
              <a:ext cx="717147" cy="490756"/>
            </a:xfrm>
            <a:custGeom>
              <a:avLst/>
              <a:gdLst/>
              <a:ahLst/>
              <a:cxnLst/>
              <a:rect l="l" t="t" r="r" b="b"/>
              <a:pathLst>
                <a:path w="5420" h="3709" extrusionOk="0">
                  <a:moveTo>
                    <a:pt x="928" y="0"/>
                  </a:moveTo>
                  <a:lnTo>
                    <a:pt x="1" y="2039"/>
                  </a:lnTo>
                  <a:cubicBezTo>
                    <a:pt x="1" y="2039"/>
                    <a:pt x="833" y="2966"/>
                    <a:pt x="1888" y="3373"/>
                  </a:cubicBezTo>
                  <a:cubicBezTo>
                    <a:pt x="2532" y="3626"/>
                    <a:pt x="3298" y="3708"/>
                    <a:pt x="3885" y="3708"/>
                  </a:cubicBezTo>
                  <a:cubicBezTo>
                    <a:pt x="4262" y="3708"/>
                    <a:pt x="4565" y="3674"/>
                    <a:pt x="4715" y="3629"/>
                  </a:cubicBezTo>
                  <a:cubicBezTo>
                    <a:pt x="5100" y="3511"/>
                    <a:pt x="5389" y="3414"/>
                    <a:pt x="5389" y="3414"/>
                  </a:cubicBezTo>
                  <a:lnTo>
                    <a:pt x="5420" y="887"/>
                  </a:lnTo>
                  <a:lnTo>
                    <a:pt x="5420" y="887"/>
                  </a:lnTo>
                  <a:cubicBezTo>
                    <a:pt x="5420" y="887"/>
                    <a:pt x="4998" y="935"/>
                    <a:pt x="4397" y="935"/>
                  </a:cubicBezTo>
                  <a:cubicBezTo>
                    <a:pt x="3359" y="935"/>
                    <a:pt x="1786" y="79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7739010" y="634470"/>
              <a:ext cx="724557" cy="498563"/>
            </a:xfrm>
            <a:custGeom>
              <a:avLst/>
              <a:gdLst/>
              <a:ahLst/>
              <a:cxnLst/>
              <a:rect l="l" t="t" r="r" b="b"/>
              <a:pathLst>
                <a:path w="5476" h="3768" extrusionOk="0">
                  <a:moveTo>
                    <a:pt x="971" y="64"/>
                  </a:moveTo>
                  <a:cubicBezTo>
                    <a:pt x="1844" y="851"/>
                    <a:pt x="3442" y="990"/>
                    <a:pt x="4476" y="990"/>
                  </a:cubicBezTo>
                  <a:cubicBezTo>
                    <a:pt x="4973" y="990"/>
                    <a:pt x="5339" y="958"/>
                    <a:pt x="5432" y="950"/>
                  </a:cubicBezTo>
                  <a:lnTo>
                    <a:pt x="5432" y="950"/>
                  </a:lnTo>
                  <a:lnTo>
                    <a:pt x="5401" y="3427"/>
                  </a:lnTo>
                  <a:cubicBezTo>
                    <a:pt x="5337" y="3447"/>
                    <a:pt x="5069" y="3534"/>
                    <a:pt x="4738" y="3639"/>
                  </a:cubicBezTo>
                  <a:cubicBezTo>
                    <a:pt x="4600" y="3682"/>
                    <a:pt x="4298" y="3716"/>
                    <a:pt x="3918" y="3716"/>
                  </a:cubicBezTo>
                  <a:cubicBezTo>
                    <a:pt x="3336" y="3716"/>
                    <a:pt x="2571" y="3636"/>
                    <a:pt x="1931" y="3383"/>
                  </a:cubicBezTo>
                  <a:cubicBezTo>
                    <a:pt x="951" y="3009"/>
                    <a:pt x="152" y="2167"/>
                    <a:pt x="54" y="2072"/>
                  </a:cubicBezTo>
                  <a:lnTo>
                    <a:pt x="971" y="64"/>
                  </a:lnTo>
                  <a:close/>
                  <a:moveTo>
                    <a:pt x="961" y="0"/>
                  </a:moveTo>
                  <a:lnTo>
                    <a:pt x="0" y="2072"/>
                  </a:lnTo>
                  <a:lnTo>
                    <a:pt x="11" y="2082"/>
                  </a:lnTo>
                  <a:cubicBezTo>
                    <a:pt x="23" y="2092"/>
                    <a:pt x="866" y="3022"/>
                    <a:pt x="1911" y="3427"/>
                  </a:cubicBezTo>
                  <a:cubicBezTo>
                    <a:pt x="2551" y="3683"/>
                    <a:pt x="3319" y="3767"/>
                    <a:pt x="3906" y="3767"/>
                  </a:cubicBezTo>
                  <a:cubicBezTo>
                    <a:pt x="4290" y="3767"/>
                    <a:pt x="4590" y="3726"/>
                    <a:pt x="4761" y="3683"/>
                  </a:cubicBezTo>
                  <a:cubicBezTo>
                    <a:pt x="5133" y="3555"/>
                    <a:pt x="5432" y="3470"/>
                    <a:pt x="5432" y="3470"/>
                  </a:cubicBezTo>
                  <a:lnTo>
                    <a:pt x="5442" y="3457"/>
                  </a:lnTo>
                  <a:lnTo>
                    <a:pt x="5476" y="896"/>
                  </a:lnTo>
                  <a:lnTo>
                    <a:pt x="5453" y="896"/>
                  </a:lnTo>
                  <a:cubicBezTo>
                    <a:pt x="5442" y="901"/>
                    <a:pt x="5025" y="949"/>
                    <a:pt x="4435" y="949"/>
                  </a:cubicBezTo>
                  <a:cubicBezTo>
                    <a:pt x="3398" y="949"/>
                    <a:pt x="1826" y="801"/>
                    <a:pt x="984" y="13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7792862" y="713727"/>
              <a:ext cx="640934" cy="387418"/>
            </a:xfrm>
            <a:custGeom>
              <a:avLst/>
              <a:gdLst/>
              <a:ahLst/>
              <a:cxnLst/>
              <a:rect l="l" t="t" r="r" b="b"/>
              <a:pathLst>
                <a:path w="4844" h="2928" extrusionOk="0">
                  <a:moveTo>
                    <a:pt x="1056" y="0"/>
                  </a:moveTo>
                  <a:cubicBezTo>
                    <a:pt x="1056" y="0"/>
                    <a:pt x="901" y="99"/>
                    <a:pt x="732" y="99"/>
                  </a:cubicBezTo>
                  <a:cubicBezTo>
                    <a:pt x="665" y="99"/>
                    <a:pt x="596" y="84"/>
                    <a:pt x="533" y="41"/>
                  </a:cubicBezTo>
                  <a:lnTo>
                    <a:pt x="1" y="1237"/>
                  </a:lnTo>
                  <a:cubicBezTo>
                    <a:pt x="1" y="1237"/>
                    <a:pt x="116" y="1281"/>
                    <a:pt x="129" y="1440"/>
                  </a:cubicBezTo>
                  <a:lnTo>
                    <a:pt x="139" y="1591"/>
                  </a:lnTo>
                  <a:cubicBezTo>
                    <a:pt x="139" y="1591"/>
                    <a:pt x="715" y="2144"/>
                    <a:pt x="1483" y="2561"/>
                  </a:cubicBezTo>
                  <a:cubicBezTo>
                    <a:pt x="2020" y="2858"/>
                    <a:pt x="2938" y="2928"/>
                    <a:pt x="3547" y="2928"/>
                  </a:cubicBezTo>
                  <a:cubicBezTo>
                    <a:pt x="3810" y="2928"/>
                    <a:pt x="4015" y="2915"/>
                    <a:pt x="4108" y="2902"/>
                  </a:cubicBezTo>
                  <a:cubicBezTo>
                    <a:pt x="4108" y="2902"/>
                    <a:pt x="4277" y="2730"/>
                    <a:pt x="4385" y="2656"/>
                  </a:cubicBezTo>
                  <a:cubicBezTo>
                    <a:pt x="4493" y="2582"/>
                    <a:pt x="4802" y="2561"/>
                    <a:pt x="4802" y="2561"/>
                  </a:cubicBezTo>
                  <a:lnTo>
                    <a:pt x="4843" y="779"/>
                  </a:lnTo>
                  <a:cubicBezTo>
                    <a:pt x="4843" y="779"/>
                    <a:pt x="4726" y="779"/>
                    <a:pt x="4641" y="661"/>
                  </a:cubicBezTo>
                  <a:lnTo>
                    <a:pt x="4557" y="543"/>
                  </a:lnTo>
                  <a:cubicBezTo>
                    <a:pt x="4557" y="543"/>
                    <a:pt x="4119" y="636"/>
                    <a:pt x="3552" y="636"/>
                  </a:cubicBezTo>
                  <a:cubicBezTo>
                    <a:pt x="3302" y="636"/>
                    <a:pt x="3028" y="618"/>
                    <a:pt x="2754" y="566"/>
                  </a:cubicBezTo>
                  <a:cubicBezTo>
                    <a:pt x="1857" y="395"/>
                    <a:pt x="1056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7788496" y="709360"/>
              <a:ext cx="648343" cy="394166"/>
            </a:xfrm>
            <a:custGeom>
              <a:avLst/>
              <a:gdLst/>
              <a:ahLst/>
              <a:cxnLst/>
              <a:rect l="l" t="t" r="r" b="b"/>
              <a:pathLst>
                <a:path w="4900" h="2979" extrusionOk="0">
                  <a:moveTo>
                    <a:pt x="1089" y="54"/>
                  </a:moveTo>
                  <a:cubicBezTo>
                    <a:pt x="1186" y="97"/>
                    <a:pt x="1954" y="458"/>
                    <a:pt x="2787" y="620"/>
                  </a:cubicBezTo>
                  <a:cubicBezTo>
                    <a:pt x="3066" y="674"/>
                    <a:pt x="3349" y="692"/>
                    <a:pt x="3605" y="692"/>
                  </a:cubicBezTo>
                  <a:cubicBezTo>
                    <a:pt x="4103" y="692"/>
                    <a:pt x="4502" y="623"/>
                    <a:pt x="4579" y="610"/>
                  </a:cubicBezTo>
                  <a:lnTo>
                    <a:pt x="4654" y="715"/>
                  </a:lnTo>
                  <a:cubicBezTo>
                    <a:pt x="4718" y="812"/>
                    <a:pt x="4812" y="822"/>
                    <a:pt x="4856" y="832"/>
                  </a:cubicBezTo>
                  <a:lnTo>
                    <a:pt x="4812" y="2571"/>
                  </a:lnTo>
                  <a:cubicBezTo>
                    <a:pt x="4738" y="2584"/>
                    <a:pt x="4502" y="2605"/>
                    <a:pt x="4408" y="2669"/>
                  </a:cubicBezTo>
                  <a:cubicBezTo>
                    <a:pt x="4310" y="2743"/>
                    <a:pt x="4162" y="2881"/>
                    <a:pt x="4131" y="2914"/>
                  </a:cubicBezTo>
                  <a:cubicBezTo>
                    <a:pt x="4028" y="2926"/>
                    <a:pt x="3827" y="2938"/>
                    <a:pt x="3574" y="2938"/>
                  </a:cubicBezTo>
                  <a:cubicBezTo>
                    <a:pt x="2961" y="2938"/>
                    <a:pt x="2048" y="2871"/>
                    <a:pt x="1527" y="2584"/>
                  </a:cubicBezTo>
                  <a:cubicBezTo>
                    <a:pt x="812" y="2187"/>
                    <a:pt x="256" y="1665"/>
                    <a:pt x="192" y="1611"/>
                  </a:cubicBezTo>
                  <a:lnTo>
                    <a:pt x="182" y="1462"/>
                  </a:lnTo>
                  <a:cubicBezTo>
                    <a:pt x="172" y="1345"/>
                    <a:pt x="98" y="1281"/>
                    <a:pt x="64" y="1260"/>
                  </a:cubicBezTo>
                  <a:lnTo>
                    <a:pt x="577" y="97"/>
                  </a:lnTo>
                  <a:cubicBezTo>
                    <a:pt x="638" y="137"/>
                    <a:pt x="705" y="151"/>
                    <a:pt x="770" y="151"/>
                  </a:cubicBezTo>
                  <a:cubicBezTo>
                    <a:pt x="916" y="151"/>
                    <a:pt x="1051" y="77"/>
                    <a:pt x="1089" y="54"/>
                  </a:cubicBezTo>
                  <a:close/>
                  <a:moveTo>
                    <a:pt x="1089" y="0"/>
                  </a:moveTo>
                  <a:lnTo>
                    <a:pt x="1078" y="10"/>
                  </a:lnTo>
                  <a:cubicBezTo>
                    <a:pt x="1071" y="10"/>
                    <a:pt x="922" y="106"/>
                    <a:pt x="764" y="106"/>
                  </a:cubicBezTo>
                  <a:cubicBezTo>
                    <a:pt x="704" y="106"/>
                    <a:pt x="643" y="92"/>
                    <a:pt x="587" y="54"/>
                  </a:cubicBezTo>
                  <a:lnTo>
                    <a:pt x="566" y="44"/>
                  </a:lnTo>
                  <a:lnTo>
                    <a:pt x="11" y="1260"/>
                  </a:lnTo>
                  <a:lnTo>
                    <a:pt x="0" y="1281"/>
                  </a:lnTo>
                  <a:lnTo>
                    <a:pt x="21" y="1291"/>
                  </a:lnTo>
                  <a:cubicBezTo>
                    <a:pt x="34" y="1291"/>
                    <a:pt x="128" y="1334"/>
                    <a:pt x="139" y="1473"/>
                  </a:cubicBezTo>
                  <a:lnTo>
                    <a:pt x="149" y="1634"/>
                  </a:lnTo>
                  <a:cubicBezTo>
                    <a:pt x="162" y="1644"/>
                    <a:pt x="748" y="2200"/>
                    <a:pt x="1506" y="2615"/>
                  </a:cubicBezTo>
                  <a:cubicBezTo>
                    <a:pt x="2039" y="2914"/>
                    <a:pt x="2935" y="2978"/>
                    <a:pt x="3542" y="2978"/>
                  </a:cubicBezTo>
                  <a:cubicBezTo>
                    <a:pt x="3842" y="2978"/>
                    <a:pt x="4077" y="2968"/>
                    <a:pt x="4141" y="2955"/>
                  </a:cubicBezTo>
                  <a:lnTo>
                    <a:pt x="4152" y="2955"/>
                  </a:lnTo>
                  <a:lnTo>
                    <a:pt x="4162" y="2945"/>
                  </a:lnTo>
                  <a:cubicBezTo>
                    <a:pt x="4162" y="2945"/>
                    <a:pt x="4323" y="2786"/>
                    <a:pt x="4428" y="2712"/>
                  </a:cubicBezTo>
                  <a:cubicBezTo>
                    <a:pt x="4536" y="2635"/>
                    <a:pt x="4835" y="2615"/>
                    <a:pt x="4835" y="2615"/>
                  </a:cubicBezTo>
                  <a:lnTo>
                    <a:pt x="4856" y="2615"/>
                  </a:lnTo>
                  <a:lnTo>
                    <a:pt x="4899" y="791"/>
                  </a:lnTo>
                  <a:lnTo>
                    <a:pt x="4876" y="791"/>
                  </a:lnTo>
                  <a:cubicBezTo>
                    <a:pt x="4876" y="791"/>
                    <a:pt x="4759" y="791"/>
                    <a:pt x="4684" y="684"/>
                  </a:cubicBezTo>
                  <a:lnTo>
                    <a:pt x="4600" y="556"/>
                  </a:lnTo>
                  <a:lnTo>
                    <a:pt x="4590" y="556"/>
                  </a:lnTo>
                  <a:cubicBezTo>
                    <a:pt x="4583" y="563"/>
                    <a:pt x="4157" y="650"/>
                    <a:pt x="3607" y="650"/>
                  </a:cubicBezTo>
                  <a:cubicBezTo>
                    <a:pt x="3351" y="650"/>
                    <a:pt x="3067" y="631"/>
                    <a:pt x="2787" y="576"/>
                  </a:cubicBezTo>
                  <a:cubicBezTo>
                    <a:pt x="1911" y="407"/>
                    <a:pt x="1099" y="10"/>
                    <a:pt x="1099" y="10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8038571" y="868800"/>
              <a:ext cx="199002" cy="123185"/>
            </a:xfrm>
            <a:custGeom>
              <a:avLst/>
              <a:gdLst/>
              <a:ahLst/>
              <a:cxnLst/>
              <a:rect l="l" t="t" r="r" b="b"/>
              <a:pathLst>
                <a:path w="1504" h="931" extrusionOk="0">
                  <a:moveTo>
                    <a:pt x="774" y="1"/>
                  </a:moveTo>
                  <a:cubicBezTo>
                    <a:pt x="765" y="1"/>
                    <a:pt x="755" y="1"/>
                    <a:pt x="746" y="1"/>
                  </a:cubicBezTo>
                  <a:cubicBezTo>
                    <a:pt x="341" y="1"/>
                    <a:pt x="0" y="214"/>
                    <a:pt x="0" y="470"/>
                  </a:cubicBezTo>
                  <a:cubicBezTo>
                    <a:pt x="11" y="726"/>
                    <a:pt x="341" y="931"/>
                    <a:pt x="756" y="931"/>
                  </a:cubicBezTo>
                  <a:cubicBezTo>
                    <a:pt x="1173" y="931"/>
                    <a:pt x="1504" y="716"/>
                    <a:pt x="1504" y="460"/>
                  </a:cubicBezTo>
                  <a:cubicBezTo>
                    <a:pt x="1494" y="210"/>
                    <a:pt x="1178" y="1"/>
                    <a:pt x="774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8035528" y="866153"/>
              <a:ext cx="204824" cy="12861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779" y="42"/>
                  </a:moveTo>
                  <a:cubicBezTo>
                    <a:pt x="1176" y="42"/>
                    <a:pt x="1506" y="234"/>
                    <a:pt x="1506" y="480"/>
                  </a:cubicBezTo>
                  <a:cubicBezTo>
                    <a:pt x="1506" y="598"/>
                    <a:pt x="1432" y="705"/>
                    <a:pt x="1291" y="790"/>
                  </a:cubicBezTo>
                  <a:cubicBezTo>
                    <a:pt x="1153" y="874"/>
                    <a:pt x="971" y="928"/>
                    <a:pt x="779" y="928"/>
                  </a:cubicBezTo>
                  <a:lnTo>
                    <a:pt x="769" y="928"/>
                  </a:lnTo>
                  <a:cubicBezTo>
                    <a:pt x="374" y="928"/>
                    <a:pt x="54" y="736"/>
                    <a:pt x="44" y="490"/>
                  </a:cubicBezTo>
                  <a:cubicBezTo>
                    <a:pt x="44" y="247"/>
                    <a:pt x="374" y="42"/>
                    <a:pt x="769" y="42"/>
                  </a:cubicBezTo>
                  <a:close/>
                  <a:moveTo>
                    <a:pt x="769" y="1"/>
                  </a:moveTo>
                  <a:cubicBezTo>
                    <a:pt x="343" y="1"/>
                    <a:pt x="0" y="224"/>
                    <a:pt x="0" y="490"/>
                  </a:cubicBezTo>
                  <a:cubicBezTo>
                    <a:pt x="10" y="759"/>
                    <a:pt x="354" y="971"/>
                    <a:pt x="769" y="971"/>
                  </a:cubicBezTo>
                  <a:lnTo>
                    <a:pt x="779" y="971"/>
                  </a:lnTo>
                  <a:cubicBezTo>
                    <a:pt x="984" y="971"/>
                    <a:pt x="1176" y="918"/>
                    <a:pt x="1314" y="833"/>
                  </a:cubicBezTo>
                  <a:cubicBezTo>
                    <a:pt x="1463" y="736"/>
                    <a:pt x="1547" y="608"/>
                    <a:pt x="1547" y="480"/>
                  </a:cubicBezTo>
                  <a:cubicBezTo>
                    <a:pt x="1537" y="213"/>
                    <a:pt x="1196" y="1"/>
                    <a:pt x="7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7768781" y="233557"/>
              <a:ext cx="674807" cy="709076"/>
            </a:xfrm>
            <a:custGeom>
              <a:avLst/>
              <a:gdLst/>
              <a:ahLst/>
              <a:cxnLst/>
              <a:rect l="l" t="t" r="r" b="b"/>
              <a:pathLst>
                <a:path w="5100" h="5359" extrusionOk="0">
                  <a:moveTo>
                    <a:pt x="1942" y="1"/>
                  </a:moveTo>
                  <a:lnTo>
                    <a:pt x="1" y="1132"/>
                  </a:lnTo>
                  <a:cubicBezTo>
                    <a:pt x="1" y="1132"/>
                    <a:pt x="149" y="2369"/>
                    <a:pt x="779" y="3309"/>
                  </a:cubicBezTo>
                  <a:cubicBezTo>
                    <a:pt x="1409" y="4259"/>
                    <a:pt x="2562" y="5015"/>
                    <a:pt x="2946" y="5143"/>
                  </a:cubicBezTo>
                  <a:cubicBezTo>
                    <a:pt x="3330" y="5261"/>
                    <a:pt x="3617" y="5358"/>
                    <a:pt x="3617" y="5358"/>
                  </a:cubicBezTo>
                  <a:lnTo>
                    <a:pt x="5100" y="3309"/>
                  </a:lnTo>
                  <a:cubicBezTo>
                    <a:pt x="5100" y="3309"/>
                    <a:pt x="2316" y="1803"/>
                    <a:pt x="1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7765737" y="229455"/>
              <a:ext cx="682216" cy="715824"/>
            </a:xfrm>
            <a:custGeom>
              <a:avLst/>
              <a:gdLst/>
              <a:ahLst/>
              <a:cxnLst/>
              <a:rect l="l" t="t" r="r" b="b"/>
              <a:pathLst>
                <a:path w="5156" h="5410" extrusionOk="0">
                  <a:moveTo>
                    <a:pt x="1944" y="65"/>
                  </a:moveTo>
                  <a:cubicBezTo>
                    <a:pt x="2329" y="1760"/>
                    <a:pt x="4836" y="3202"/>
                    <a:pt x="5092" y="3351"/>
                  </a:cubicBezTo>
                  <a:lnTo>
                    <a:pt x="3630" y="5366"/>
                  </a:lnTo>
                  <a:cubicBezTo>
                    <a:pt x="3566" y="5345"/>
                    <a:pt x="3309" y="5261"/>
                    <a:pt x="2979" y="5153"/>
                  </a:cubicBezTo>
                  <a:cubicBezTo>
                    <a:pt x="2615" y="5036"/>
                    <a:pt x="1443" y="4278"/>
                    <a:pt x="823" y="3330"/>
                  </a:cubicBezTo>
                  <a:cubicBezTo>
                    <a:pt x="236" y="2454"/>
                    <a:pt x="65" y="1312"/>
                    <a:pt x="44" y="1174"/>
                  </a:cubicBezTo>
                  <a:lnTo>
                    <a:pt x="1944" y="65"/>
                  </a:lnTo>
                  <a:close/>
                  <a:moveTo>
                    <a:pt x="1975" y="1"/>
                  </a:moveTo>
                  <a:lnTo>
                    <a:pt x="1" y="1153"/>
                  </a:lnTo>
                  <a:lnTo>
                    <a:pt x="1" y="1163"/>
                  </a:lnTo>
                  <a:cubicBezTo>
                    <a:pt x="1" y="1174"/>
                    <a:pt x="162" y="2411"/>
                    <a:pt x="782" y="3351"/>
                  </a:cubicBezTo>
                  <a:cubicBezTo>
                    <a:pt x="1399" y="4290"/>
                    <a:pt x="2551" y="5059"/>
                    <a:pt x="2959" y="5197"/>
                  </a:cubicBezTo>
                  <a:cubicBezTo>
                    <a:pt x="3343" y="5315"/>
                    <a:pt x="3630" y="5410"/>
                    <a:pt x="3630" y="5410"/>
                  </a:cubicBezTo>
                  <a:lnTo>
                    <a:pt x="3650" y="5410"/>
                  </a:lnTo>
                  <a:lnTo>
                    <a:pt x="5156" y="3340"/>
                  </a:lnTo>
                  <a:lnTo>
                    <a:pt x="5135" y="3330"/>
                  </a:lnTo>
                  <a:cubicBezTo>
                    <a:pt x="5102" y="3307"/>
                    <a:pt x="2359" y="1793"/>
                    <a:pt x="1985" y="21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7815223" y="297200"/>
              <a:ext cx="572130" cy="597270"/>
            </a:xfrm>
            <a:custGeom>
              <a:avLst/>
              <a:gdLst/>
              <a:ahLst/>
              <a:cxnLst/>
              <a:rect l="l" t="t" r="r" b="b"/>
              <a:pathLst>
                <a:path w="4324" h="4514" extrusionOk="0">
                  <a:moveTo>
                    <a:pt x="1227" y="1"/>
                  </a:moveTo>
                  <a:lnTo>
                    <a:pt x="98" y="672"/>
                  </a:lnTo>
                  <a:cubicBezTo>
                    <a:pt x="98" y="672"/>
                    <a:pt x="162" y="779"/>
                    <a:pt x="75" y="908"/>
                  </a:cubicBezTo>
                  <a:lnTo>
                    <a:pt x="1" y="1036"/>
                  </a:lnTo>
                  <a:cubicBezTo>
                    <a:pt x="1" y="1036"/>
                    <a:pt x="162" y="1824"/>
                    <a:pt x="546" y="2613"/>
                  </a:cubicBezTo>
                  <a:cubicBezTo>
                    <a:pt x="920" y="3404"/>
                    <a:pt x="2221" y="4257"/>
                    <a:pt x="2498" y="4396"/>
                  </a:cubicBezTo>
                  <a:cubicBezTo>
                    <a:pt x="2498" y="4396"/>
                    <a:pt x="2733" y="4355"/>
                    <a:pt x="2861" y="4355"/>
                  </a:cubicBezTo>
                  <a:cubicBezTo>
                    <a:pt x="2999" y="4355"/>
                    <a:pt x="3256" y="4513"/>
                    <a:pt x="3256" y="4513"/>
                  </a:cubicBezTo>
                  <a:lnTo>
                    <a:pt x="4324" y="3084"/>
                  </a:lnTo>
                  <a:cubicBezTo>
                    <a:pt x="4324" y="3084"/>
                    <a:pt x="4216" y="3020"/>
                    <a:pt x="4216" y="2869"/>
                  </a:cubicBezTo>
                  <a:lnTo>
                    <a:pt x="4216" y="2731"/>
                  </a:lnTo>
                  <a:cubicBezTo>
                    <a:pt x="4216" y="2731"/>
                    <a:pt x="3363" y="2357"/>
                    <a:pt x="2733" y="1707"/>
                  </a:cubicBezTo>
                  <a:cubicBezTo>
                    <a:pt x="2103" y="1046"/>
                    <a:pt x="1665" y="267"/>
                    <a:pt x="1665" y="267"/>
                  </a:cubicBezTo>
                  <a:cubicBezTo>
                    <a:pt x="1665" y="267"/>
                    <a:pt x="1314" y="244"/>
                    <a:pt x="1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7812577" y="292834"/>
              <a:ext cx="578878" cy="606003"/>
            </a:xfrm>
            <a:custGeom>
              <a:avLst/>
              <a:gdLst/>
              <a:ahLst/>
              <a:cxnLst/>
              <a:rect l="l" t="t" r="r" b="b"/>
              <a:pathLst>
                <a:path w="4375" h="4580" extrusionOk="0">
                  <a:moveTo>
                    <a:pt x="1237" y="65"/>
                  </a:moveTo>
                  <a:cubicBezTo>
                    <a:pt x="1334" y="277"/>
                    <a:pt x="1611" y="311"/>
                    <a:pt x="1675" y="321"/>
                  </a:cubicBezTo>
                  <a:cubicBezTo>
                    <a:pt x="1729" y="405"/>
                    <a:pt x="2156" y="1143"/>
                    <a:pt x="2743" y="1750"/>
                  </a:cubicBezTo>
                  <a:cubicBezTo>
                    <a:pt x="3319" y="2359"/>
                    <a:pt x="4108" y="2733"/>
                    <a:pt x="4215" y="2774"/>
                  </a:cubicBezTo>
                  <a:lnTo>
                    <a:pt x="4215" y="2902"/>
                  </a:lnTo>
                  <a:cubicBezTo>
                    <a:pt x="4215" y="3020"/>
                    <a:pt x="4279" y="3094"/>
                    <a:pt x="4310" y="3117"/>
                  </a:cubicBezTo>
                  <a:lnTo>
                    <a:pt x="3276" y="4516"/>
                  </a:lnTo>
                  <a:cubicBezTo>
                    <a:pt x="3212" y="4482"/>
                    <a:pt x="2999" y="4365"/>
                    <a:pt x="2881" y="4365"/>
                  </a:cubicBezTo>
                  <a:cubicBezTo>
                    <a:pt x="2763" y="4365"/>
                    <a:pt x="2561" y="4398"/>
                    <a:pt x="2518" y="4408"/>
                  </a:cubicBezTo>
                  <a:cubicBezTo>
                    <a:pt x="2197" y="4236"/>
                    <a:pt x="940" y="3394"/>
                    <a:pt x="576" y="2636"/>
                  </a:cubicBezTo>
                  <a:cubicBezTo>
                    <a:pt x="223" y="1901"/>
                    <a:pt x="64" y="1163"/>
                    <a:pt x="44" y="1079"/>
                  </a:cubicBezTo>
                  <a:lnTo>
                    <a:pt x="118" y="951"/>
                  </a:lnTo>
                  <a:cubicBezTo>
                    <a:pt x="182" y="843"/>
                    <a:pt x="159" y="748"/>
                    <a:pt x="138" y="715"/>
                  </a:cubicBezTo>
                  <a:lnTo>
                    <a:pt x="1237" y="65"/>
                  </a:lnTo>
                  <a:close/>
                  <a:moveTo>
                    <a:pt x="1260" y="1"/>
                  </a:moveTo>
                  <a:lnTo>
                    <a:pt x="108" y="684"/>
                  </a:lnTo>
                  <a:lnTo>
                    <a:pt x="85" y="695"/>
                  </a:lnTo>
                  <a:lnTo>
                    <a:pt x="95" y="715"/>
                  </a:lnTo>
                  <a:cubicBezTo>
                    <a:pt x="95" y="715"/>
                    <a:pt x="149" y="812"/>
                    <a:pt x="85" y="930"/>
                  </a:cubicBezTo>
                  <a:lnTo>
                    <a:pt x="0" y="1069"/>
                  </a:lnTo>
                  <a:lnTo>
                    <a:pt x="0" y="1079"/>
                  </a:lnTo>
                  <a:cubicBezTo>
                    <a:pt x="0" y="1079"/>
                    <a:pt x="159" y="1868"/>
                    <a:pt x="543" y="2659"/>
                  </a:cubicBezTo>
                  <a:cubicBezTo>
                    <a:pt x="950" y="3491"/>
                    <a:pt x="2315" y="4344"/>
                    <a:pt x="2507" y="4452"/>
                  </a:cubicBezTo>
                  <a:lnTo>
                    <a:pt x="2518" y="4452"/>
                  </a:lnTo>
                  <a:cubicBezTo>
                    <a:pt x="2518" y="4452"/>
                    <a:pt x="2753" y="4408"/>
                    <a:pt x="2881" y="4408"/>
                  </a:cubicBezTo>
                  <a:cubicBezTo>
                    <a:pt x="3009" y="4408"/>
                    <a:pt x="3265" y="4567"/>
                    <a:pt x="3265" y="4567"/>
                  </a:cubicBezTo>
                  <a:lnTo>
                    <a:pt x="3286" y="4580"/>
                  </a:lnTo>
                  <a:lnTo>
                    <a:pt x="4354" y="3128"/>
                  </a:lnTo>
                  <a:lnTo>
                    <a:pt x="4374" y="3117"/>
                  </a:lnTo>
                  <a:lnTo>
                    <a:pt x="4354" y="3094"/>
                  </a:lnTo>
                  <a:cubicBezTo>
                    <a:pt x="4344" y="3094"/>
                    <a:pt x="4256" y="3043"/>
                    <a:pt x="4256" y="2902"/>
                  </a:cubicBezTo>
                  <a:lnTo>
                    <a:pt x="4256" y="2754"/>
                  </a:lnTo>
                  <a:lnTo>
                    <a:pt x="4246" y="2743"/>
                  </a:lnTo>
                  <a:cubicBezTo>
                    <a:pt x="4236" y="2743"/>
                    <a:pt x="3383" y="2370"/>
                    <a:pt x="2763" y="1729"/>
                  </a:cubicBezTo>
                  <a:cubicBezTo>
                    <a:pt x="2144" y="1079"/>
                    <a:pt x="1708" y="290"/>
                    <a:pt x="1708" y="290"/>
                  </a:cubicBezTo>
                  <a:lnTo>
                    <a:pt x="1708" y="277"/>
                  </a:lnTo>
                  <a:lnTo>
                    <a:pt x="1685" y="277"/>
                  </a:lnTo>
                  <a:cubicBezTo>
                    <a:pt x="1685" y="277"/>
                    <a:pt x="1345" y="257"/>
                    <a:pt x="1260" y="21"/>
                  </a:cubicBezTo>
                  <a:lnTo>
                    <a:pt x="126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7979294" y="552171"/>
              <a:ext cx="200325" cy="151501"/>
            </a:xfrm>
            <a:custGeom>
              <a:avLst/>
              <a:gdLst/>
              <a:ahLst/>
              <a:cxnLst/>
              <a:rect l="l" t="t" r="r" b="b"/>
              <a:pathLst>
                <a:path w="1514" h="1145" extrusionOk="0">
                  <a:moveTo>
                    <a:pt x="479" y="0"/>
                  </a:moveTo>
                  <a:cubicBezTo>
                    <a:pt x="332" y="0"/>
                    <a:pt x="208" y="48"/>
                    <a:pt x="138" y="143"/>
                  </a:cubicBezTo>
                  <a:cubicBezTo>
                    <a:pt x="0" y="356"/>
                    <a:pt x="149" y="719"/>
                    <a:pt x="489" y="955"/>
                  </a:cubicBezTo>
                  <a:cubicBezTo>
                    <a:pt x="673" y="1080"/>
                    <a:pt x="872" y="1144"/>
                    <a:pt x="1039" y="1144"/>
                  </a:cubicBezTo>
                  <a:cubicBezTo>
                    <a:pt x="1184" y="1144"/>
                    <a:pt x="1306" y="1096"/>
                    <a:pt x="1375" y="996"/>
                  </a:cubicBezTo>
                  <a:cubicBezTo>
                    <a:pt x="1514" y="783"/>
                    <a:pt x="1365" y="420"/>
                    <a:pt x="1025" y="187"/>
                  </a:cubicBezTo>
                  <a:cubicBezTo>
                    <a:pt x="842" y="62"/>
                    <a:pt x="646" y="0"/>
                    <a:pt x="479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7974795" y="549524"/>
              <a:ext cx="199399" cy="157190"/>
            </a:xfrm>
            <a:custGeom>
              <a:avLst/>
              <a:gdLst/>
              <a:ahLst/>
              <a:cxnLst/>
              <a:rect l="l" t="t" r="r" b="b"/>
              <a:pathLst>
                <a:path w="1507" h="1188" extrusionOk="0">
                  <a:moveTo>
                    <a:pt x="513" y="45"/>
                  </a:moveTo>
                  <a:cubicBezTo>
                    <a:pt x="674" y="45"/>
                    <a:pt x="866" y="109"/>
                    <a:pt x="1046" y="227"/>
                  </a:cubicBezTo>
                  <a:cubicBezTo>
                    <a:pt x="1207" y="335"/>
                    <a:pt x="1335" y="483"/>
                    <a:pt x="1399" y="632"/>
                  </a:cubicBezTo>
                  <a:cubicBezTo>
                    <a:pt x="1453" y="783"/>
                    <a:pt x="1453" y="911"/>
                    <a:pt x="1389" y="1006"/>
                  </a:cubicBezTo>
                  <a:cubicBezTo>
                    <a:pt x="1325" y="1099"/>
                    <a:pt x="1208" y="1145"/>
                    <a:pt x="1068" y="1145"/>
                  </a:cubicBezTo>
                  <a:cubicBezTo>
                    <a:pt x="906" y="1145"/>
                    <a:pt x="712" y="1083"/>
                    <a:pt x="534" y="962"/>
                  </a:cubicBezTo>
                  <a:cubicBezTo>
                    <a:pt x="203" y="729"/>
                    <a:pt x="55" y="376"/>
                    <a:pt x="193" y="184"/>
                  </a:cubicBezTo>
                  <a:cubicBezTo>
                    <a:pt x="257" y="89"/>
                    <a:pt x="375" y="45"/>
                    <a:pt x="513" y="45"/>
                  </a:cubicBezTo>
                  <a:close/>
                  <a:moveTo>
                    <a:pt x="510" y="1"/>
                  </a:moveTo>
                  <a:cubicBezTo>
                    <a:pt x="359" y="1"/>
                    <a:pt x="232" y="52"/>
                    <a:pt x="162" y="153"/>
                  </a:cubicBezTo>
                  <a:cubicBezTo>
                    <a:pt x="1" y="376"/>
                    <a:pt x="162" y="750"/>
                    <a:pt x="513" y="996"/>
                  </a:cubicBezTo>
                  <a:cubicBezTo>
                    <a:pt x="695" y="1124"/>
                    <a:pt x="897" y="1188"/>
                    <a:pt x="1069" y="1188"/>
                  </a:cubicBezTo>
                  <a:cubicBezTo>
                    <a:pt x="1228" y="1188"/>
                    <a:pt x="1356" y="1134"/>
                    <a:pt x="1420" y="1026"/>
                  </a:cubicBezTo>
                  <a:cubicBezTo>
                    <a:pt x="1494" y="921"/>
                    <a:pt x="1507" y="770"/>
                    <a:pt x="1430" y="611"/>
                  </a:cubicBezTo>
                  <a:cubicBezTo>
                    <a:pt x="1366" y="463"/>
                    <a:pt x="1238" y="312"/>
                    <a:pt x="1069" y="194"/>
                  </a:cubicBezTo>
                  <a:cubicBezTo>
                    <a:pt x="882" y="65"/>
                    <a:pt x="680" y="1"/>
                    <a:pt x="5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7671264" y="365077"/>
              <a:ext cx="675071" cy="708679"/>
            </a:xfrm>
            <a:custGeom>
              <a:avLst/>
              <a:gdLst/>
              <a:ahLst/>
              <a:cxnLst/>
              <a:rect l="l" t="t" r="r" b="b"/>
              <a:pathLst>
                <a:path w="5102" h="5356" extrusionOk="0">
                  <a:moveTo>
                    <a:pt x="1931" y="0"/>
                  </a:moveTo>
                  <a:lnTo>
                    <a:pt x="0" y="1130"/>
                  </a:lnTo>
                  <a:cubicBezTo>
                    <a:pt x="0" y="1130"/>
                    <a:pt x="151" y="2369"/>
                    <a:pt x="779" y="3306"/>
                  </a:cubicBezTo>
                  <a:cubicBezTo>
                    <a:pt x="1399" y="4256"/>
                    <a:pt x="2561" y="5025"/>
                    <a:pt x="2945" y="5143"/>
                  </a:cubicBezTo>
                  <a:cubicBezTo>
                    <a:pt x="3329" y="5260"/>
                    <a:pt x="3619" y="5355"/>
                    <a:pt x="3619" y="5355"/>
                  </a:cubicBezTo>
                  <a:lnTo>
                    <a:pt x="5102" y="3306"/>
                  </a:lnTo>
                  <a:cubicBezTo>
                    <a:pt x="5102" y="3306"/>
                    <a:pt x="2315" y="1803"/>
                    <a:pt x="1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7668486" y="360579"/>
              <a:ext cx="681952" cy="716221"/>
            </a:xfrm>
            <a:custGeom>
              <a:avLst/>
              <a:gdLst/>
              <a:ahLst/>
              <a:cxnLst/>
              <a:rect l="l" t="t" r="r" b="b"/>
              <a:pathLst>
                <a:path w="5154" h="5413" extrusionOk="0">
                  <a:moveTo>
                    <a:pt x="1942" y="65"/>
                  </a:moveTo>
                  <a:cubicBezTo>
                    <a:pt x="2326" y="1763"/>
                    <a:pt x="4833" y="3202"/>
                    <a:pt x="5089" y="3351"/>
                  </a:cubicBezTo>
                  <a:lnTo>
                    <a:pt x="3630" y="5369"/>
                  </a:lnTo>
                  <a:cubicBezTo>
                    <a:pt x="3566" y="5348"/>
                    <a:pt x="3309" y="5261"/>
                    <a:pt x="2977" y="5156"/>
                  </a:cubicBezTo>
                  <a:cubicBezTo>
                    <a:pt x="2615" y="5038"/>
                    <a:pt x="1440" y="4280"/>
                    <a:pt x="813" y="3330"/>
                  </a:cubicBezTo>
                  <a:cubicBezTo>
                    <a:pt x="236" y="2454"/>
                    <a:pt x="65" y="1315"/>
                    <a:pt x="44" y="1174"/>
                  </a:cubicBezTo>
                  <a:lnTo>
                    <a:pt x="1942" y="65"/>
                  </a:lnTo>
                  <a:close/>
                  <a:moveTo>
                    <a:pt x="1975" y="1"/>
                  </a:moveTo>
                  <a:lnTo>
                    <a:pt x="1" y="1153"/>
                  </a:lnTo>
                  <a:lnTo>
                    <a:pt x="1" y="1164"/>
                  </a:lnTo>
                  <a:cubicBezTo>
                    <a:pt x="1" y="1174"/>
                    <a:pt x="160" y="2413"/>
                    <a:pt x="779" y="3363"/>
                  </a:cubicBezTo>
                  <a:cubicBezTo>
                    <a:pt x="1399" y="4290"/>
                    <a:pt x="2541" y="5069"/>
                    <a:pt x="2956" y="5197"/>
                  </a:cubicBezTo>
                  <a:cubicBezTo>
                    <a:pt x="3340" y="5315"/>
                    <a:pt x="3630" y="5412"/>
                    <a:pt x="3630" y="5412"/>
                  </a:cubicBezTo>
                  <a:lnTo>
                    <a:pt x="3650" y="5412"/>
                  </a:lnTo>
                  <a:lnTo>
                    <a:pt x="5153" y="3340"/>
                  </a:lnTo>
                  <a:lnTo>
                    <a:pt x="5133" y="3330"/>
                  </a:lnTo>
                  <a:cubicBezTo>
                    <a:pt x="5102" y="3310"/>
                    <a:pt x="2359" y="1804"/>
                    <a:pt x="1975" y="34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7717972" y="428456"/>
              <a:ext cx="571733" cy="597535"/>
            </a:xfrm>
            <a:custGeom>
              <a:avLst/>
              <a:gdLst/>
              <a:ahLst/>
              <a:cxnLst/>
              <a:rect l="l" t="t" r="r" b="b"/>
              <a:pathLst>
                <a:path w="4321" h="4516" extrusionOk="0">
                  <a:moveTo>
                    <a:pt x="1217" y="0"/>
                  </a:moveTo>
                  <a:lnTo>
                    <a:pt x="95" y="674"/>
                  </a:lnTo>
                  <a:cubicBezTo>
                    <a:pt x="95" y="674"/>
                    <a:pt x="159" y="779"/>
                    <a:pt x="75" y="907"/>
                  </a:cubicBezTo>
                  <a:lnTo>
                    <a:pt x="1" y="1035"/>
                  </a:lnTo>
                  <a:cubicBezTo>
                    <a:pt x="1" y="1035"/>
                    <a:pt x="159" y="1826"/>
                    <a:pt x="533" y="2615"/>
                  </a:cubicBezTo>
                  <a:cubicBezTo>
                    <a:pt x="917" y="3404"/>
                    <a:pt x="2218" y="4259"/>
                    <a:pt x="2498" y="4397"/>
                  </a:cubicBezTo>
                  <a:cubicBezTo>
                    <a:pt x="2498" y="4397"/>
                    <a:pt x="2731" y="4354"/>
                    <a:pt x="2859" y="4354"/>
                  </a:cubicBezTo>
                  <a:cubicBezTo>
                    <a:pt x="2987" y="4354"/>
                    <a:pt x="3256" y="4515"/>
                    <a:pt x="3256" y="4515"/>
                  </a:cubicBezTo>
                  <a:lnTo>
                    <a:pt x="4321" y="3083"/>
                  </a:lnTo>
                  <a:cubicBezTo>
                    <a:pt x="4321" y="3083"/>
                    <a:pt x="4216" y="3019"/>
                    <a:pt x="4216" y="2881"/>
                  </a:cubicBezTo>
                  <a:lnTo>
                    <a:pt x="4216" y="2733"/>
                  </a:lnTo>
                  <a:cubicBezTo>
                    <a:pt x="4216" y="2733"/>
                    <a:pt x="3361" y="2369"/>
                    <a:pt x="2731" y="1708"/>
                  </a:cubicBezTo>
                  <a:cubicBezTo>
                    <a:pt x="2103" y="1058"/>
                    <a:pt x="1665" y="266"/>
                    <a:pt x="1665" y="266"/>
                  </a:cubicBezTo>
                  <a:cubicBezTo>
                    <a:pt x="1665" y="266"/>
                    <a:pt x="1312" y="256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7714928" y="424354"/>
              <a:ext cx="577820" cy="605606"/>
            </a:xfrm>
            <a:custGeom>
              <a:avLst/>
              <a:gdLst/>
              <a:ahLst/>
              <a:cxnLst/>
              <a:rect l="l" t="t" r="r" b="b"/>
              <a:pathLst>
                <a:path w="4367" h="4577" extrusionOk="0">
                  <a:moveTo>
                    <a:pt x="1230" y="64"/>
                  </a:moveTo>
                  <a:cubicBezTo>
                    <a:pt x="1335" y="277"/>
                    <a:pt x="1614" y="308"/>
                    <a:pt x="1678" y="320"/>
                  </a:cubicBezTo>
                  <a:cubicBezTo>
                    <a:pt x="1729" y="415"/>
                    <a:pt x="2147" y="1140"/>
                    <a:pt x="2733" y="1749"/>
                  </a:cubicBezTo>
                  <a:cubicBezTo>
                    <a:pt x="3320" y="2356"/>
                    <a:pt x="4098" y="2730"/>
                    <a:pt x="4216" y="2774"/>
                  </a:cubicBezTo>
                  <a:lnTo>
                    <a:pt x="4216" y="2912"/>
                  </a:lnTo>
                  <a:cubicBezTo>
                    <a:pt x="4216" y="3030"/>
                    <a:pt x="4280" y="3094"/>
                    <a:pt x="4313" y="3125"/>
                  </a:cubicBezTo>
                  <a:lnTo>
                    <a:pt x="3266" y="4523"/>
                  </a:lnTo>
                  <a:cubicBezTo>
                    <a:pt x="3215" y="4482"/>
                    <a:pt x="2999" y="4374"/>
                    <a:pt x="2882" y="4374"/>
                  </a:cubicBezTo>
                  <a:cubicBezTo>
                    <a:pt x="2766" y="4374"/>
                    <a:pt x="2562" y="4395"/>
                    <a:pt x="2521" y="4405"/>
                  </a:cubicBezTo>
                  <a:cubicBezTo>
                    <a:pt x="2200" y="4236"/>
                    <a:pt x="940" y="3394"/>
                    <a:pt x="577" y="2636"/>
                  </a:cubicBezTo>
                  <a:cubicBezTo>
                    <a:pt x="226" y="1898"/>
                    <a:pt x="65" y="1163"/>
                    <a:pt x="44" y="1076"/>
                  </a:cubicBezTo>
                  <a:lnTo>
                    <a:pt x="118" y="948"/>
                  </a:lnTo>
                  <a:cubicBezTo>
                    <a:pt x="182" y="843"/>
                    <a:pt x="162" y="746"/>
                    <a:pt x="141" y="715"/>
                  </a:cubicBezTo>
                  <a:lnTo>
                    <a:pt x="1230" y="64"/>
                  </a:lnTo>
                  <a:close/>
                  <a:moveTo>
                    <a:pt x="1250" y="0"/>
                  </a:moveTo>
                  <a:lnTo>
                    <a:pt x="108" y="682"/>
                  </a:lnTo>
                  <a:lnTo>
                    <a:pt x="88" y="692"/>
                  </a:lnTo>
                  <a:lnTo>
                    <a:pt x="98" y="715"/>
                  </a:lnTo>
                  <a:cubicBezTo>
                    <a:pt x="98" y="715"/>
                    <a:pt x="152" y="810"/>
                    <a:pt x="88" y="927"/>
                  </a:cubicBezTo>
                  <a:lnTo>
                    <a:pt x="1" y="1066"/>
                  </a:lnTo>
                  <a:lnTo>
                    <a:pt x="1" y="1076"/>
                  </a:lnTo>
                  <a:cubicBezTo>
                    <a:pt x="1" y="1076"/>
                    <a:pt x="162" y="1878"/>
                    <a:pt x="546" y="2656"/>
                  </a:cubicBezTo>
                  <a:cubicBezTo>
                    <a:pt x="940" y="3488"/>
                    <a:pt x="2318" y="4354"/>
                    <a:pt x="2510" y="4449"/>
                  </a:cubicBezTo>
                  <a:lnTo>
                    <a:pt x="2521" y="4449"/>
                  </a:lnTo>
                  <a:cubicBezTo>
                    <a:pt x="2521" y="4449"/>
                    <a:pt x="2754" y="4418"/>
                    <a:pt x="2882" y="4418"/>
                  </a:cubicBezTo>
                  <a:cubicBezTo>
                    <a:pt x="3010" y="4418"/>
                    <a:pt x="3266" y="4567"/>
                    <a:pt x="3266" y="4567"/>
                  </a:cubicBezTo>
                  <a:lnTo>
                    <a:pt x="3279" y="4577"/>
                  </a:lnTo>
                  <a:lnTo>
                    <a:pt x="4354" y="3125"/>
                  </a:lnTo>
                  <a:lnTo>
                    <a:pt x="4367" y="3114"/>
                  </a:lnTo>
                  <a:lnTo>
                    <a:pt x="4354" y="3104"/>
                  </a:lnTo>
                  <a:cubicBezTo>
                    <a:pt x="4344" y="3094"/>
                    <a:pt x="4259" y="3040"/>
                    <a:pt x="4259" y="2912"/>
                  </a:cubicBezTo>
                  <a:lnTo>
                    <a:pt x="4259" y="2753"/>
                  </a:lnTo>
                  <a:lnTo>
                    <a:pt x="4249" y="2741"/>
                  </a:lnTo>
                  <a:cubicBezTo>
                    <a:pt x="4239" y="2741"/>
                    <a:pt x="3384" y="2369"/>
                    <a:pt x="2766" y="1729"/>
                  </a:cubicBezTo>
                  <a:cubicBezTo>
                    <a:pt x="2147" y="1076"/>
                    <a:pt x="1709" y="297"/>
                    <a:pt x="1709" y="287"/>
                  </a:cubicBezTo>
                  <a:lnTo>
                    <a:pt x="1698" y="277"/>
                  </a:lnTo>
                  <a:lnTo>
                    <a:pt x="1688" y="277"/>
                  </a:lnTo>
                  <a:cubicBezTo>
                    <a:pt x="1688" y="277"/>
                    <a:pt x="1345" y="256"/>
                    <a:pt x="1261" y="21"/>
                  </a:cubicBezTo>
                  <a:lnTo>
                    <a:pt x="12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7881645" y="684221"/>
              <a:ext cx="200722" cy="150707"/>
            </a:xfrm>
            <a:custGeom>
              <a:avLst/>
              <a:gdLst/>
              <a:ahLst/>
              <a:cxnLst/>
              <a:rect l="l" t="t" r="r" b="b"/>
              <a:pathLst>
                <a:path w="1517" h="1139" extrusionOk="0">
                  <a:moveTo>
                    <a:pt x="477" y="1"/>
                  </a:moveTo>
                  <a:cubicBezTo>
                    <a:pt x="332" y="1"/>
                    <a:pt x="209" y="49"/>
                    <a:pt x="139" y="149"/>
                  </a:cubicBezTo>
                  <a:cubicBezTo>
                    <a:pt x="1" y="351"/>
                    <a:pt x="149" y="713"/>
                    <a:pt x="492" y="948"/>
                  </a:cubicBezTo>
                  <a:cubicBezTo>
                    <a:pt x="675" y="1074"/>
                    <a:pt x="873" y="1139"/>
                    <a:pt x="1040" y="1139"/>
                  </a:cubicBezTo>
                  <a:cubicBezTo>
                    <a:pt x="1186" y="1139"/>
                    <a:pt x="1308" y="1090"/>
                    <a:pt x="1378" y="992"/>
                  </a:cubicBezTo>
                  <a:cubicBezTo>
                    <a:pt x="1517" y="789"/>
                    <a:pt x="1366" y="426"/>
                    <a:pt x="1025" y="190"/>
                  </a:cubicBezTo>
                  <a:cubicBezTo>
                    <a:pt x="843" y="65"/>
                    <a:pt x="645" y="1"/>
                    <a:pt x="477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7887467" y="680913"/>
              <a:ext cx="189210" cy="156926"/>
            </a:xfrm>
            <a:custGeom>
              <a:avLst/>
              <a:gdLst/>
              <a:ahLst/>
              <a:cxnLst/>
              <a:rect l="l" t="t" r="r" b="b"/>
              <a:pathLst>
                <a:path w="1430" h="1186" extrusionOk="0">
                  <a:moveTo>
                    <a:pt x="438" y="46"/>
                  </a:moveTo>
                  <a:cubicBezTo>
                    <a:pt x="597" y="46"/>
                    <a:pt x="789" y="110"/>
                    <a:pt x="971" y="225"/>
                  </a:cubicBezTo>
                  <a:cubicBezTo>
                    <a:pt x="1129" y="343"/>
                    <a:pt x="1247" y="481"/>
                    <a:pt x="1311" y="633"/>
                  </a:cubicBezTo>
                  <a:cubicBezTo>
                    <a:pt x="1375" y="781"/>
                    <a:pt x="1375" y="909"/>
                    <a:pt x="1311" y="1006"/>
                  </a:cubicBezTo>
                  <a:cubicBezTo>
                    <a:pt x="1248" y="1100"/>
                    <a:pt x="1132" y="1145"/>
                    <a:pt x="993" y="1145"/>
                  </a:cubicBezTo>
                  <a:cubicBezTo>
                    <a:pt x="830" y="1145"/>
                    <a:pt x="637" y="1083"/>
                    <a:pt x="459" y="963"/>
                  </a:cubicBezTo>
                  <a:cubicBezTo>
                    <a:pt x="297" y="845"/>
                    <a:pt x="169" y="707"/>
                    <a:pt x="105" y="558"/>
                  </a:cubicBezTo>
                  <a:cubicBezTo>
                    <a:pt x="41" y="407"/>
                    <a:pt x="54" y="279"/>
                    <a:pt x="118" y="184"/>
                  </a:cubicBezTo>
                  <a:cubicBezTo>
                    <a:pt x="182" y="87"/>
                    <a:pt x="297" y="46"/>
                    <a:pt x="438" y="46"/>
                  </a:cubicBezTo>
                  <a:close/>
                  <a:moveTo>
                    <a:pt x="433" y="0"/>
                  </a:moveTo>
                  <a:cubicBezTo>
                    <a:pt x="282" y="0"/>
                    <a:pt x="155" y="51"/>
                    <a:pt x="85" y="151"/>
                  </a:cubicBezTo>
                  <a:cubicBezTo>
                    <a:pt x="10" y="269"/>
                    <a:pt x="0" y="407"/>
                    <a:pt x="74" y="569"/>
                  </a:cubicBezTo>
                  <a:cubicBezTo>
                    <a:pt x="138" y="727"/>
                    <a:pt x="266" y="878"/>
                    <a:pt x="438" y="994"/>
                  </a:cubicBezTo>
                  <a:cubicBezTo>
                    <a:pt x="617" y="1122"/>
                    <a:pt x="822" y="1186"/>
                    <a:pt x="991" y="1186"/>
                  </a:cubicBezTo>
                  <a:cubicBezTo>
                    <a:pt x="1142" y="1186"/>
                    <a:pt x="1270" y="1134"/>
                    <a:pt x="1345" y="1027"/>
                  </a:cubicBezTo>
                  <a:cubicBezTo>
                    <a:pt x="1419" y="919"/>
                    <a:pt x="1429" y="771"/>
                    <a:pt x="1355" y="609"/>
                  </a:cubicBezTo>
                  <a:cubicBezTo>
                    <a:pt x="1291" y="461"/>
                    <a:pt x="1163" y="312"/>
                    <a:pt x="991" y="195"/>
                  </a:cubicBezTo>
                  <a:cubicBezTo>
                    <a:pt x="805" y="64"/>
                    <a:pt x="604" y="0"/>
                    <a:pt x="4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7647183" y="537219"/>
              <a:ext cx="731702" cy="629687"/>
            </a:xfrm>
            <a:custGeom>
              <a:avLst/>
              <a:gdLst/>
              <a:ahLst/>
              <a:cxnLst/>
              <a:rect l="l" t="t" r="r" b="b"/>
              <a:pathLst>
                <a:path w="5530" h="4759" extrusionOk="0">
                  <a:moveTo>
                    <a:pt x="3704" y="0"/>
                  </a:moveTo>
                  <a:cubicBezTo>
                    <a:pt x="3704" y="0"/>
                    <a:pt x="1837" y="2551"/>
                    <a:pt x="0" y="2689"/>
                  </a:cubicBezTo>
                  <a:lnTo>
                    <a:pt x="856" y="4758"/>
                  </a:lnTo>
                  <a:cubicBezTo>
                    <a:pt x="856" y="4758"/>
                    <a:pt x="865" y="4759"/>
                    <a:pt x="882" y="4759"/>
                  </a:cubicBezTo>
                  <a:cubicBezTo>
                    <a:pt x="1068" y="4759"/>
                    <a:pt x="2190" y="4739"/>
                    <a:pt x="3117" y="4290"/>
                  </a:cubicBezTo>
                  <a:cubicBezTo>
                    <a:pt x="4141" y="3788"/>
                    <a:pt x="5058" y="2743"/>
                    <a:pt x="5230" y="2379"/>
                  </a:cubicBezTo>
                  <a:cubicBezTo>
                    <a:pt x="5401" y="2028"/>
                    <a:pt x="5529" y="1749"/>
                    <a:pt x="5529" y="1749"/>
                  </a:cubicBezTo>
                  <a:lnTo>
                    <a:pt x="3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7643081" y="532720"/>
              <a:ext cx="739905" cy="637229"/>
            </a:xfrm>
            <a:custGeom>
              <a:avLst/>
              <a:gdLst/>
              <a:ahLst/>
              <a:cxnLst/>
              <a:rect l="l" t="t" r="r" b="b"/>
              <a:pathLst>
                <a:path w="5592" h="4816" extrusionOk="0">
                  <a:moveTo>
                    <a:pt x="3735" y="65"/>
                  </a:moveTo>
                  <a:lnTo>
                    <a:pt x="5537" y="1783"/>
                  </a:lnTo>
                  <a:cubicBezTo>
                    <a:pt x="5507" y="1847"/>
                    <a:pt x="5389" y="2093"/>
                    <a:pt x="5240" y="2413"/>
                  </a:cubicBezTo>
                  <a:cubicBezTo>
                    <a:pt x="5079" y="2754"/>
                    <a:pt x="4172" y="3812"/>
                    <a:pt x="3148" y="4303"/>
                  </a:cubicBezTo>
                  <a:cubicBezTo>
                    <a:pt x="2198" y="4762"/>
                    <a:pt x="1035" y="4772"/>
                    <a:pt x="897" y="4772"/>
                  </a:cubicBezTo>
                  <a:lnTo>
                    <a:pt x="54" y="2744"/>
                  </a:lnTo>
                  <a:cubicBezTo>
                    <a:pt x="1793" y="2585"/>
                    <a:pt x="3566" y="311"/>
                    <a:pt x="3735" y="65"/>
                  </a:cubicBezTo>
                  <a:close/>
                  <a:moveTo>
                    <a:pt x="3735" y="1"/>
                  </a:moveTo>
                  <a:lnTo>
                    <a:pt x="3724" y="24"/>
                  </a:lnTo>
                  <a:cubicBezTo>
                    <a:pt x="3704" y="55"/>
                    <a:pt x="1837" y="2562"/>
                    <a:pt x="21" y="2703"/>
                  </a:cubicBezTo>
                  <a:lnTo>
                    <a:pt x="1" y="2703"/>
                  </a:lnTo>
                  <a:lnTo>
                    <a:pt x="877" y="4815"/>
                  </a:lnTo>
                  <a:lnTo>
                    <a:pt x="897" y="4815"/>
                  </a:lnTo>
                  <a:cubicBezTo>
                    <a:pt x="1015" y="4815"/>
                    <a:pt x="2198" y="4803"/>
                    <a:pt x="3158" y="4334"/>
                  </a:cubicBezTo>
                  <a:cubicBezTo>
                    <a:pt x="4172" y="3855"/>
                    <a:pt x="5089" y="2818"/>
                    <a:pt x="5281" y="2423"/>
                  </a:cubicBezTo>
                  <a:cubicBezTo>
                    <a:pt x="5453" y="2062"/>
                    <a:pt x="5581" y="1793"/>
                    <a:pt x="5581" y="1793"/>
                  </a:cubicBezTo>
                  <a:lnTo>
                    <a:pt x="5591" y="1773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7703814" y="597819"/>
              <a:ext cx="628364" cy="529789"/>
            </a:xfrm>
            <a:custGeom>
              <a:avLst/>
              <a:gdLst/>
              <a:ahLst/>
              <a:cxnLst/>
              <a:rect l="l" t="t" r="r" b="b"/>
              <a:pathLst>
                <a:path w="4749" h="4004" extrusionOk="0">
                  <a:moveTo>
                    <a:pt x="3468" y="1"/>
                  </a:moveTo>
                  <a:cubicBezTo>
                    <a:pt x="3468" y="1"/>
                    <a:pt x="3408" y="78"/>
                    <a:pt x="3289" y="78"/>
                  </a:cubicBezTo>
                  <a:cubicBezTo>
                    <a:pt x="3275" y="78"/>
                    <a:pt x="3261" y="77"/>
                    <a:pt x="3245" y="75"/>
                  </a:cubicBezTo>
                  <a:lnTo>
                    <a:pt x="3107" y="65"/>
                  </a:lnTo>
                  <a:cubicBezTo>
                    <a:pt x="3107" y="65"/>
                    <a:pt x="2625" y="853"/>
                    <a:pt x="1890" y="1389"/>
                  </a:cubicBezTo>
                  <a:cubicBezTo>
                    <a:pt x="1153" y="1921"/>
                    <a:pt x="320" y="2252"/>
                    <a:pt x="320" y="2252"/>
                  </a:cubicBezTo>
                  <a:cubicBezTo>
                    <a:pt x="320" y="2252"/>
                    <a:pt x="256" y="2595"/>
                    <a:pt x="0" y="2659"/>
                  </a:cubicBezTo>
                  <a:lnTo>
                    <a:pt x="512" y="3862"/>
                  </a:lnTo>
                  <a:cubicBezTo>
                    <a:pt x="512" y="3862"/>
                    <a:pt x="541" y="3849"/>
                    <a:pt x="586" y="3849"/>
                  </a:cubicBezTo>
                  <a:cubicBezTo>
                    <a:pt x="627" y="3849"/>
                    <a:pt x="681" y="3860"/>
                    <a:pt x="738" y="3906"/>
                  </a:cubicBezTo>
                  <a:lnTo>
                    <a:pt x="853" y="4003"/>
                  </a:lnTo>
                  <a:cubicBezTo>
                    <a:pt x="853" y="4003"/>
                    <a:pt x="1665" y="3960"/>
                    <a:pt x="2497" y="3683"/>
                  </a:cubicBezTo>
                  <a:cubicBezTo>
                    <a:pt x="3319" y="3414"/>
                    <a:pt x="4343" y="2241"/>
                    <a:pt x="4525" y="1985"/>
                  </a:cubicBezTo>
                  <a:cubicBezTo>
                    <a:pt x="4525" y="1985"/>
                    <a:pt x="4515" y="1750"/>
                    <a:pt x="4536" y="1622"/>
                  </a:cubicBezTo>
                  <a:cubicBezTo>
                    <a:pt x="4556" y="1494"/>
                    <a:pt x="4748" y="1250"/>
                    <a:pt x="4748" y="1250"/>
                  </a:cubicBezTo>
                  <a:lnTo>
                    <a:pt x="3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7699712" y="593717"/>
              <a:ext cx="635509" cy="536537"/>
            </a:xfrm>
            <a:custGeom>
              <a:avLst/>
              <a:gdLst/>
              <a:ahLst/>
              <a:cxnLst/>
              <a:rect l="l" t="t" r="r" b="b"/>
              <a:pathLst>
                <a:path w="4803" h="4055" extrusionOk="0">
                  <a:moveTo>
                    <a:pt x="3499" y="65"/>
                  </a:moveTo>
                  <a:lnTo>
                    <a:pt x="4748" y="1281"/>
                  </a:lnTo>
                  <a:cubicBezTo>
                    <a:pt x="4705" y="1345"/>
                    <a:pt x="4567" y="1537"/>
                    <a:pt x="4546" y="1642"/>
                  </a:cubicBezTo>
                  <a:cubicBezTo>
                    <a:pt x="4533" y="1770"/>
                    <a:pt x="4533" y="1973"/>
                    <a:pt x="4533" y="2016"/>
                  </a:cubicBezTo>
                  <a:cubicBezTo>
                    <a:pt x="4321" y="2306"/>
                    <a:pt x="3317" y="3435"/>
                    <a:pt x="2518" y="3691"/>
                  </a:cubicBezTo>
                  <a:cubicBezTo>
                    <a:pt x="1739" y="3947"/>
                    <a:pt x="981" y="4011"/>
                    <a:pt x="897" y="4011"/>
                  </a:cubicBezTo>
                  <a:lnTo>
                    <a:pt x="789" y="3927"/>
                  </a:lnTo>
                  <a:cubicBezTo>
                    <a:pt x="725" y="3873"/>
                    <a:pt x="661" y="3863"/>
                    <a:pt x="618" y="3863"/>
                  </a:cubicBezTo>
                  <a:cubicBezTo>
                    <a:pt x="587" y="3863"/>
                    <a:pt x="564" y="3863"/>
                    <a:pt x="554" y="3873"/>
                  </a:cubicBezTo>
                  <a:lnTo>
                    <a:pt x="52" y="2700"/>
                  </a:lnTo>
                  <a:cubicBezTo>
                    <a:pt x="287" y="2636"/>
                    <a:pt x="351" y="2357"/>
                    <a:pt x="361" y="2293"/>
                  </a:cubicBezTo>
                  <a:cubicBezTo>
                    <a:pt x="469" y="2252"/>
                    <a:pt x="1248" y="1942"/>
                    <a:pt x="1931" y="1440"/>
                  </a:cubicBezTo>
                  <a:cubicBezTo>
                    <a:pt x="2613" y="938"/>
                    <a:pt x="3084" y="213"/>
                    <a:pt x="3148" y="116"/>
                  </a:cubicBezTo>
                  <a:lnTo>
                    <a:pt x="3276" y="129"/>
                  </a:lnTo>
                  <a:cubicBezTo>
                    <a:pt x="3294" y="132"/>
                    <a:pt x="3311" y="133"/>
                    <a:pt x="3327" y="133"/>
                  </a:cubicBezTo>
                  <a:cubicBezTo>
                    <a:pt x="3415" y="133"/>
                    <a:pt x="3473" y="91"/>
                    <a:pt x="3499" y="65"/>
                  </a:cubicBezTo>
                  <a:close/>
                  <a:moveTo>
                    <a:pt x="3499" y="1"/>
                  </a:moveTo>
                  <a:lnTo>
                    <a:pt x="3488" y="21"/>
                  </a:lnTo>
                  <a:cubicBezTo>
                    <a:pt x="3479" y="21"/>
                    <a:pt x="3427" y="89"/>
                    <a:pt x="3325" y="89"/>
                  </a:cubicBezTo>
                  <a:cubicBezTo>
                    <a:pt x="3313" y="89"/>
                    <a:pt x="3300" y="88"/>
                    <a:pt x="3286" y="85"/>
                  </a:cubicBezTo>
                  <a:lnTo>
                    <a:pt x="3125" y="65"/>
                  </a:lnTo>
                  <a:lnTo>
                    <a:pt x="3114" y="85"/>
                  </a:lnTo>
                  <a:cubicBezTo>
                    <a:pt x="3114" y="85"/>
                    <a:pt x="2636" y="874"/>
                    <a:pt x="1908" y="1409"/>
                  </a:cubicBezTo>
                  <a:cubicBezTo>
                    <a:pt x="1184" y="1932"/>
                    <a:pt x="351" y="2262"/>
                    <a:pt x="341" y="2262"/>
                  </a:cubicBezTo>
                  <a:lnTo>
                    <a:pt x="331" y="2262"/>
                  </a:lnTo>
                  <a:lnTo>
                    <a:pt x="331" y="2272"/>
                  </a:lnTo>
                  <a:cubicBezTo>
                    <a:pt x="331" y="2283"/>
                    <a:pt x="267" y="2613"/>
                    <a:pt x="21" y="2667"/>
                  </a:cubicBezTo>
                  <a:lnTo>
                    <a:pt x="0" y="2667"/>
                  </a:lnTo>
                  <a:lnTo>
                    <a:pt x="523" y="3906"/>
                  </a:lnTo>
                  <a:lnTo>
                    <a:pt x="523" y="3927"/>
                  </a:lnTo>
                  <a:lnTo>
                    <a:pt x="543" y="3917"/>
                  </a:lnTo>
                  <a:cubicBezTo>
                    <a:pt x="548" y="3917"/>
                    <a:pt x="576" y="3905"/>
                    <a:pt x="616" y="3905"/>
                  </a:cubicBezTo>
                  <a:cubicBezTo>
                    <a:pt x="654" y="3905"/>
                    <a:pt x="704" y="3916"/>
                    <a:pt x="756" y="3957"/>
                  </a:cubicBezTo>
                  <a:lnTo>
                    <a:pt x="884" y="4055"/>
                  </a:lnTo>
                  <a:lnTo>
                    <a:pt x="897" y="4055"/>
                  </a:lnTo>
                  <a:cubicBezTo>
                    <a:pt x="897" y="4055"/>
                    <a:pt x="1706" y="4001"/>
                    <a:pt x="2528" y="3735"/>
                  </a:cubicBezTo>
                  <a:cubicBezTo>
                    <a:pt x="3414" y="3445"/>
                    <a:pt x="4449" y="2208"/>
                    <a:pt x="4577" y="2027"/>
                  </a:cubicBezTo>
                  <a:lnTo>
                    <a:pt x="4577" y="2016"/>
                  </a:lnTo>
                  <a:cubicBezTo>
                    <a:pt x="4577" y="2016"/>
                    <a:pt x="4567" y="1781"/>
                    <a:pt x="4587" y="1653"/>
                  </a:cubicBezTo>
                  <a:cubicBezTo>
                    <a:pt x="4610" y="1525"/>
                    <a:pt x="4789" y="1302"/>
                    <a:pt x="4789" y="1292"/>
                  </a:cubicBezTo>
                  <a:lnTo>
                    <a:pt x="4802" y="1281"/>
                  </a:lnTo>
                  <a:lnTo>
                    <a:pt x="3522" y="21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7953889" y="808729"/>
              <a:ext cx="183389" cy="168040"/>
            </a:xfrm>
            <a:custGeom>
              <a:avLst/>
              <a:gdLst/>
              <a:ahLst/>
              <a:cxnLst/>
              <a:rect l="l" t="t" r="r" b="b"/>
              <a:pathLst>
                <a:path w="1386" h="1270" extrusionOk="0">
                  <a:moveTo>
                    <a:pt x="959" y="1"/>
                  </a:moveTo>
                  <a:cubicBezTo>
                    <a:pt x="769" y="1"/>
                    <a:pt x="535" y="114"/>
                    <a:pt x="341" y="317"/>
                  </a:cubicBezTo>
                  <a:cubicBezTo>
                    <a:pt x="64" y="627"/>
                    <a:pt x="0" y="1011"/>
                    <a:pt x="179" y="1180"/>
                  </a:cubicBezTo>
                  <a:cubicBezTo>
                    <a:pt x="243" y="1241"/>
                    <a:pt x="328" y="1269"/>
                    <a:pt x="424" y="1269"/>
                  </a:cubicBezTo>
                  <a:cubicBezTo>
                    <a:pt x="615" y="1269"/>
                    <a:pt x="848" y="1154"/>
                    <a:pt x="1035" y="947"/>
                  </a:cubicBezTo>
                  <a:cubicBezTo>
                    <a:pt x="1311" y="637"/>
                    <a:pt x="1386" y="253"/>
                    <a:pt x="1193" y="81"/>
                  </a:cubicBezTo>
                  <a:cubicBezTo>
                    <a:pt x="1131" y="27"/>
                    <a:pt x="1050" y="1"/>
                    <a:pt x="959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7949391" y="805421"/>
              <a:ext cx="182462" cy="173730"/>
            </a:xfrm>
            <a:custGeom>
              <a:avLst/>
              <a:gdLst/>
              <a:ahLst/>
              <a:cxnLst/>
              <a:rect l="l" t="t" r="r" b="b"/>
              <a:pathLst>
                <a:path w="1379" h="1313" extrusionOk="0">
                  <a:moveTo>
                    <a:pt x="994" y="42"/>
                  </a:moveTo>
                  <a:cubicBezTo>
                    <a:pt x="1079" y="42"/>
                    <a:pt x="1153" y="76"/>
                    <a:pt x="1217" y="117"/>
                  </a:cubicBezTo>
                  <a:cubicBezTo>
                    <a:pt x="1302" y="204"/>
                    <a:pt x="1335" y="332"/>
                    <a:pt x="1302" y="480"/>
                  </a:cubicBezTo>
                  <a:cubicBezTo>
                    <a:pt x="1271" y="642"/>
                    <a:pt x="1186" y="811"/>
                    <a:pt x="1046" y="962"/>
                  </a:cubicBezTo>
                  <a:cubicBezTo>
                    <a:pt x="918" y="1100"/>
                    <a:pt x="759" y="1205"/>
                    <a:pt x="597" y="1249"/>
                  </a:cubicBezTo>
                  <a:cubicBezTo>
                    <a:pt x="547" y="1263"/>
                    <a:pt x="499" y="1271"/>
                    <a:pt x="454" y="1271"/>
                  </a:cubicBezTo>
                  <a:cubicBezTo>
                    <a:pt x="367" y="1271"/>
                    <a:pt x="292" y="1244"/>
                    <a:pt x="236" y="1195"/>
                  </a:cubicBezTo>
                  <a:cubicBezTo>
                    <a:pt x="55" y="1026"/>
                    <a:pt x="129" y="652"/>
                    <a:pt x="395" y="352"/>
                  </a:cubicBezTo>
                  <a:cubicBezTo>
                    <a:pt x="523" y="214"/>
                    <a:pt x="685" y="106"/>
                    <a:pt x="843" y="65"/>
                  </a:cubicBezTo>
                  <a:cubicBezTo>
                    <a:pt x="897" y="53"/>
                    <a:pt x="951" y="42"/>
                    <a:pt x="994" y="42"/>
                  </a:cubicBezTo>
                  <a:close/>
                  <a:moveTo>
                    <a:pt x="988" y="0"/>
                  </a:moveTo>
                  <a:cubicBezTo>
                    <a:pt x="939" y="0"/>
                    <a:pt x="886" y="7"/>
                    <a:pt x="833" y="22"/>
                  </a:cubicBezTo>
                  <a:cubicBezTo>
                    <a:pt x="661" y="76"/>
                    <a:pt x="503" y="181"/>
                    <a:pt x="364" y="332"/>
                  </a:cubicBezTo>
                  <a:cubicBezTo>
                    <a:pt x="75" y="642"/>
                    <a:pt x="1" y="1046"/>
                    <a:pt x="203" y="1228"/>
                  </a:cubicBezTo>
                  <a:cubicBezTo>
                    <a:pt x="267" y="1282"/>
                    <a:pt x="354" y="1313"/>
                    <a:pt x="449" y="1313"/>
                  </a:cubicBezTo>
                  <a:cubicBezTo>
                    <a:pt x="503" y="1313"/>
                    <a:pt x="556" y="1302"/>
                    <a:pt x="621" y="1292"/>
                  </a:cubicBezTo>
                  <a:cubicBezTo>
                    <a:pt x="779" y="1249"/>
                    <a:pt x="941" y="1141"/>
                    <a:pt x="1079" y="982"/>
                  </a:cubicBezTo>
                  <a:cubicBezTo>
                    <a:pt x="1217" y="834"/>
                    <a:pt x="1315" y="662"/>
                    <a:pt x="1345" y="491"/>
                  </a:cubicBezTo>
                  <a:cubicBezTo>
                    <a:pt x="1379" y="322"/>
                    <a:pt x="1335" y="181"/>
                    <a:pt x="1238" y="86"/>
                  </a:cubicBezTo>
                  <a:cubicBezTo>
                    <a:pt x="1174" y="29"/>
                    <a:pt x="1087" y="0"/>
                    <a:pt x="98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7657371" y="642938"/>
              <a:ext cx="734084" cy="431479"/>
            </a:xfrm>
            <a:custGeom>
              <a:avLst/>
              <a:gdLst/>
              <a:ahLst/>
              <a:cxnLst/>
              <a:rect l="l" t="t" r="r" b="b"/>
              <a:pathLst>
                <a:path w="5548" h="3261" extrusionOk="0">
                  <a:moveTo>
                    <a:pt x="587" y="0"/>
                  </a:moveTo>
                  <a:lnTo>
                    <a:pt x="0" y="2167"/>
                  </a:lnTo>
                  <a:cubicBezTo>
                    <a:pt x="0" y="2167"/>
                    <a:pt x="981" y="2935"/>
                    <a:pt x="2090" y="3171"/>
                  </a:cubicBezTo>
                  <a:cubicBezTo>
                    <a:pt x="2394" y="3235"/>
                    <a:pt x="2716" y="3261"/>
                    <a:pt x="3032" y="3261"/>
                  </a:cubicBezTo>
                  <a:cubicBezTo>
                    <a:pt x="3872" y="3261"/>
                    <a:pt x="4662" y="3077"/>
                    <a:pt x="4917" y="2945"/>
                  </a:cubicBezTo>
                  <a:cubicBezTo>
                    <a:pt x="5281" y="2766"/>
                    <a:pt x="5547" y="2625"/>
                    <a:pt x="5547" y="2625"/>
                  </a:cubicBezTo>
                  <a:lnTo>
                    <a:pt x="5163" y="128"/>
                  </a:lnTo>
                  <a:cubicBezTo>
                    <a:pt x="5163" y="128"/>
                    <a:pt x="3933" y="487"/>
                    <a:pt x="2643" y="487"/>
                  </a:cubicBezTo>
                  <a:cubicBezTo>
                    <a:pt x="1904" y="487"/>
                    <a:pt x="1146" y="369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7654328" y="638837"/>
              <a:ext cx="740170" cy="437963"/>
            </a:xfrm>
            <a:custGeom>
              <a:avLst/>
              <a:gdLst/>
              <a:ahLst/>
              <a:cxnLst/>
              <a:rect l="l" t="t" r="r" b="b"/>
              <a:pathLst>
                <a:path w="5594" h="3310" extrusionOk="0">
                  <a:moveTo>
                    <a:pt x="620" y="64"/>
                  </a:moveTo>
                  <a:cubicBezTo>
                    <a:pt x="1178" y="423"/>
                    <a:pt x="1931" y="538"/>
                    <a:pt x="2664" y="538"/>
                  </a:cubicBezTo>
                  <a:cubicBezTo>
                    <a:pt x="3851" y="538"/>
                    <a:pt x="4987" y="238"/>
                    <a:pt x="5166" y="192"/>
                  </a:cubicBezTo>
                  <a:lnTo>
                    <a:pt x="5550" y="2646"/>
                  </a:lnTo>
                  <a:cubicBezTo>
                    <a:pt x="5486" y="2679"/>
                    <a:pt x="5240" y="2797"/>
                    <a:pt x="4930" y="2956"/>
                  </a:cubicBezTo>
                  <a:cubicBezTo>
                    <a:pt x="4688" y="3081"/>
                    <a:pt x="3892" y="3269"/>
                    <a:pt x="3047" y="3269"/>
                  </a:cubicBezTo>
                  <a:cubicBezTo>
                    <a:pt x="2737" y="3269"/>
                    <a:pt x="2421" y="3244"/>
                    <a:pt x="2123" y="3181"/>
                  </a:cubicBezTo>
                  <a:cubicBezTo>
                    <a:pt x="1089" y="2966"/>
                    <a:pt x="162" y="2272"/>
                    <a:pt x="54" y="2187"/>
                  </a:cubicBezTo>
                  <a:lnTo>
                    <a:pt x="620" y="64"/>
                  </a:lnTo>
                  <a:close/>
                  <a:moveTo>
                    <a:pt x="599" y="0"/>
                  </a:moveTo>
                  <a:lnTo>
                    <a:pt x="0" y="2208"/>
                  </a:lnTo>
                  <a:lnTo>
                    <a:pt x="10" y="2208"/>
                  </a:lnTo>
                  <a:cubicBezTo>
                    <a:pt x="23" y="2221"/>
                    <a:pt x="1004" y="2989"/>
                    <a:pt x="2113" y="3222"/>
                  </a:cubicBezTo>
                  <a:cubicBezTo>
                    <a:pt x="2423" y="3286"/>
                    <a:pt x="2743" y="3309"/>
                    <a:pt x="3063" y="3309"/>
                  </a:cubicBezTo>
                  <a:cubicBezTo>
                    <a:pt x="3895" y="3309"/>
                    <a:pt x="4674" y="3138"/>
                    <a:pt x="4953" y="2999"/>
                  </a:cubicBezTo>
                  <a:cubicBezTo>
                    <a:pt x="5314" y="2817"/>
                    <a:pt x="5580" y="2679"/>
                    <a:pt x="5580" y="2679"/>
                  </a:cubicBezTo>
                  <a:lnTo>
                    <a:pt x="5593" y="2669"/>
                  </a:lnTo>
                  <a:lnTo>
                    <a:pt x="5196" y="139"/>
                  </a:lnTo>
                  <a:lnTo>
                    <a:pt x="5176" y="139"/>
                  </a:lnTo>
                  <a:cubicBezTo>
                    <a:pt x="5155" y="149"/>
                    <a:pt x="3939" y="492"/>
                    <a:pt x="2669" y="492"/>
                  </a:cubicBezTo>
                  <a:cubicBezTo>
                    <a:pt x="1931" y="492"/>
                    <a:pt x="1176" y="374"/>
                    <a:pt x="620" y="11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7701035" y="699437"/>
              <a:ext cx="656547" cy="347856"/>
            </a:xfrm>
            <a:custGeom>
              <a:avLst/>
              <a:gdLst/>
              <a:ahLst/>
              <a:cxnLst/>
              <a:rect l="l" t="t" r="r" b="b"/>
              <a:pathLst>
                <a:path w="4962" h="2629" extrusionOk="0">
                  <a:moveTo>
                    <a:pt x="4385" y="1"/>
                  </a:moveTo>
                  <a:cubicBezTo>
                    <a:pt x="4385" y="1"/>
                    <a:pt x="3572" y="322"/>
                    <a:pt x="2683" y="322"/>
                  </a:cubicBezTo>
                  <a:cubicBezTo>
                    <a:pt x="2656" y="322"/>
                    <a:pt x="2629" y="322"/>
                    <a:pt x="2603" y="321"/>
                  </a:cubicBezTo>
                  <a:cubicBezTo>
                    <a:pt x="1696" y="300"/>
                    <a:pt x="833" y="44"/>
                    <a:pt x="833" y="44"/>
                  </a:cubicBezTo>
                  <a:cubicBezTo>
                    <a:pt x="833" y="44"/>
                    <a:pt x="666" y="204"/>
                    <a:pt x="473" y="204"/>
                  </a:cubicBezTo>
                  <a:cubicBezTo>
                    <a:pt x="426" y="204"/>
                    <a:pt x="378" y="195"/>
                    <a:pt x="331" y="172"/>
                  </a:cubicBezTo>
                  <a:lnTo>
                    <a:pt x="1" y="1443"/>
                  </a:lnTo>
                  <a:cubicBezTo>
                    <a:pt x="1" y="1443"/>
                    <a:pt x="129" y="1473"/>
                    <a:pt x="159" y="1622"/>
                  </a:cubicBezTo>
                  <a:lnTo>
                    <a:pt x="203" y="1773"/>
                  </a:lnTo>
                  <a:cubicBezTo>
                    <a:pt x="203" y="1773"/>
                    <a:pt x="864" y="2221"/>
                    <a:pt x="1686" y="2508"/>
                  </a:cubicBezTo>
                  <a:cubicBezTo>
                    <a:pt x="1937" y="2596"/>
                    <a:pt x="2254" y="2629"/>
                    <a:pt x="2582" y="2629"/>
                  </a:cubicBezTo>
                  <a:cubicBezTo>
                    <a:pt x="3326" y="2629"/>
                    <a:pt x="4125" y="2462"/>
                    <a:pt x="4331" y="2403"/>
                  </a:cubicBezTo>
                  <a:cubicBezTo>
                    <a:pt x="4331" y="2403"/>
                    <a:pt x="4472" y="2211"/>
                    <a:pt x="4567" y="2114"/>
                  </a:cubicBezTo>
                  <a:cubicBezTo>
                    <a:pt x="4664" y="2019"/>
                    <a:pt x="4961" y="1955"/>
                    <a:pt x="4961" y="1955"/>
                  </a:cubicBezTo>
                  <a:lnTo>
                    <a:pt x="4705" y="183"/>
                  </a:lnTo>
                  <a:cubicBezTo>
                    <a:pt x="4705" y="183"/>
                    <a:pt x="4689" y="187"/>
                    <a:pt x="4663" y="187"/>
                  </a:cubicBezTo>
                  <a:cubicBezTo>
                    <a:pt x="4620" y="187"/>
                    <a:pt x="4548" y="175"/>
                    <a:pt x="4482" y="108"/>
                  </a:cubicBezTo>
                  <a:lnTo>
                    <a:pt x="43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7697992" y="696791"/>
              <a:ext cx="662634" cy="354604"/>
            </a:xfrm>
            <a:custGeom>
              <a:avLst/>
              <a:gdLst/>
              <a:ahLst/>
              <a:cxnLst/>
              <a:rect l="l" t="t" r="r" b="b"/>
              <a:pathLst>
                <a:path w="5008" h="2680" extrusionOk="0">
                  <a:moveTo>
                    <a:pt x="4398" y="54"/>
                  </a:moveTo>
                  <a:lnTo>
                    <a:pt x="4495" y="149"/>
                  </a:lnTo>
                  <a:cubicBezTo>
                    <a:pt x="4562" y="208"/>
                    <a:pt x="4629" y="226"/>
                    <a:pt x="4676" y="226"/>
                  </a:cubicBezTo>
                  <a:cubicBezTo>
                    <a:pt x="4688" y="226"/>
                    <a:pt x="4699" y="225"/>
                    <a:pt x="4708" y="223"/>
                  </a:cubicBezTo>
                  <a:lnTo>
                    <a:pt x="4953" y="1952"/>
                  </a:lnTo>
                  <a:cubicBezTo>
                    <a:pt x="4889" y="1975"/>
                    <a:pt x="4654" y="2039"/>
                    <a:pt x="4580" y="2123"/>
                  </a:cubicBezTo>
                  <a:cubicBezTo>
                    <a:pt x="4495" y="2208"/>
                    <a:pt x="4367" y="2369"/>
                    <a:pt x="4344" y="2400"/>
                  </a:cubicBezTo>
                  <a:cubicBezTo>
                    <a:pt x="4103" y="2474"/>
                    <a:pt x="3331" y="2627"/>
                    <a:pt x="2614" y="2627"/>
                  </a:cubicBezTo>
                  <a:cubicBezTo>
                    <a:pt x="2285" y="2627"/>
                    <a:pt x="1968" y="2595"/>
                    <a:pt x="1719" y="2508"/>
                  </a:cubicBezTo>
                  <a:cubicBezTo>
                    <a:pt x="951" y="2241"/>
                    <a:pt x="310" y="1824"/>
                    <a:pt x="236" y="1770"/>
                  </a:cubicBezTo>
                  <a:lnTo>
                    <a:pt x="205" y="1632"/>
                  </a:lnTo>
                  <a:cubicBezTo>
                    <a:pt x="172" y="1514"/>
                    <a:pt x="88" y="1463"/>
                    <a:pt x="54" y="1450"/>
                  </a:cubicBezTo>
                  <a:lnTo>
                    <a:pt x="374" y="223"/>
                  </a:lnTo>
                  <a:cubicBezTo>
                    <a:pt x="415" y="240"/>
                    <a:pt x="456" y="246"/>
                    <a:pt x="496" y="246"/>
                  </a:cubicBezTo>
                  <a:cubicBezTo>
                    <a:pt x="668" y="246"/>
                    <a:pt x="823" y="120"/>
                    <a:pt x="866" y="85"/>
                  </a:cubicBezTo>
                  <a:cubicBezTo>
                    <a:pt x="974" y="118"/>
                    <a:pt x="1783" y="341"/>
                    <a:pt x="2626" y="361"/>
                  </a:cubicBezTo>
                  <a:cubicBezTo>
                    <a:pt x="2658" y="362"/>
                    <a:pt x="2690" y="363"/>
                    <a:pt x="2722" y="363"/>
                  </a:cubicBezTo>
                  <a:cubicBezTo>
                    <a:pt x="3532" y="363"/>
                    <a:pt x="4294" y="94"/>
                    <a:pt x="4398" y="54"/>
                  </a:cubicBezTo>
                  <a:close/>
                  <a:moveTo>
                    <a:pt x="4408" y="0"/>
                  </a:moveTo>
                  <a:lnTo>
                    <a:pt x="4398" y="11"/>
                  </a:lnTo>
                  <a:cubicBezTo>
                    <a:pt x="4388" y="11"/>
                    <a:pt x="3573" y="321"/>
                    <a:pt x="2718" y="321"/>
                  </a:cubicBezTo>
                  <a:cubicBezTo>
                    <a:pt x="2691" y="321"/>
                    <a:pt x="2665" y="321"/>
                    <a:pt x="2638" y="320"/>
                  </a:cubicBezTo>
                  <a:cubicBezTo>
                    <a:pt x="1742" y="297"/>
                    <a:pt x="876" y="41"/>
                    <a:pt x="866" y="41"/>
                  </a:cubicBezTo>
                  <a:lnTo>
                    <a:pt x="856" y="41"/>
                  </a:lnTo>
                  <a:lnTo>
                    <a:pt x="846" y="54"/>
                  </a:lnTo>
                  <a:cubicBezTo>
                    <a:pt x="846" y="54"/>
                    <a:pt x="679" y="199"/>
                    <a:pt x="497" y="199"/>
                  </a:cubicBezTo>
                  <a:cubicBezTo>
                    <a:pt x="453" y="199"/>
                    <a:pt x="408" y="190"/>
                    <a:pt x="364" y="169"/>
                  </a:cubicBezTo>
                  <a:lnTo>
                    <a:pt x="344" y="159"/>
                  </a:lnTo>
                  <a:lnTo>
                    <a:pt x="1" y="1450"/>
                  </a:lnTo>
                  <a:lnTo>
                    <a:pt x="1" y="1473"/>
                  </a:lnTo>
                  <a:lnTo>
                    <a:pt x="24" y="1483"/>
                  </a:lnTo>
                  <a:cubicBezTo>
                    <a:pt x="24" y="1483"/>
                    <a:pt x="129" y="1514"/>
                    <a:pt x="162" y="1642"/>
                  </a:cubicBezTo>
                  <a:lnTo>
                    <a:pt x="205" y="1803"/>
                  </a:lnTo>
                  <a:cubicBezTo>
                    <a:pt x="216" y="1813"/>
                    <a:pt x="887" y="2262"/>
                    <a:pt x="1709" y="2551"/>
                  </a:cubicBezTo>
                  <a:cubicBezTo>
                    <a:pt x="1965" y="2636"/>
                    <a:pt x="2285" y="2679"/>
                    <a:pt x="2615" y="2679"/>
                  </a:cubicBezTo>
                  <a:cubicBezTo>
                    <a:pt x="3394" y="2679"/>
                    <a:pt x="4216" y="2487"/>
                    <a:pt x="4367" y="2443"/>
                  </a:cubicBezTo>
                  <a:lnTo>
                    <a:pt x="4377" y="2433"/>
                  </a:lnTo>
                  <a:cubicBezTo>
                    <a:pt x="4377" y="2433"/>
                    <a:pt x="4515" y="2241"/>
                    <a:pt x="4600" y="2144"/>
                  </a:cubicBezTo>
                  <a:cubicBezTo>
                    <a:pt x="4697" y="2059"/>
                    <a:pt x="4984" y="1995"/>
                    <a:pt x="4984" y="1985"/>
                  </a:cubicBezTo>
                  <a:lnTo>
                    <a:pt x="5007" y="1985"/>
                  </a:lnTo>
                  <a:lnTo>
                    <a:pt x="4751" y="203"/>
                  </a:lnTo>
                  <a:lnTo>
                    <a:pt x="4751" y="182"/>
                  </a:lnTo>
                  <a:lnTo>
                    <a:pt x="4728" y="182"/>
                  </a:lnTo>
                  <a:cubicBezTo>
                    <a:pt x="4725" y="182"/>
                    <a:pt x="4711" y="184"/>
                    <a:pt x="4691" y="184"/>
                  </a:cubicBezTo>
                  <a:cubicBezTo>
                    <a:pt x="4650" y="184"/>
                    <a:pt x="4583" y="175"/>
                    <a:pt x="4526" y="118"/>
                  </a:cubicBezTo>
                  <a:lnTo>
                    <a:pt x="44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7948067" y="821828"/>
              <a:ext cx="206147" cy="125964"/>
            </a:xfrm>
            <a:custGeom>
              <a:avLst/>
              <a:gdLst/>
              <a:ahLst/>
              <a:cxnLst/>
              <a:rect l="l" t="t" r="r" b="b"/>
              <a:pathLst>
                <a:path w="1558" h="952" extrusionOk="0">
                  <a:moveTo>
                    <a:pt x="890" y="0"/>
                  </a:moveTo>
                  <a:cubicBezTo>
                    <a:pt x="826" y="0"/>
                    <a:pt x="761" y="5"/>
                    <a:pt x="695" y="16"/>
                  </a:cubicBezTo>
                  <a:cubicBezTo>
                    <a:pt x="287" y="90"/>
                    <a:pt x="1" y="356"/>
                    <a:pt x="44" y="612"/>
                  </a:cubicBezTo>
                  <a:cubicBezTo>
                    <a:pt x="78" y="815"/>
                    <a:pt x="331" y="952"/>
                    <a:pt x="646" y="952"/>
                  </a:cubicBezTo>
                  <a:cubicBezTo>
                    <a:pt x="713" y="952"/>
                    <a:pt x="782" y="946"/>
                    <a:pt x="853" y="933"/>
                  </a:cubicBezTo>
                  <a:cubicBezTo>
                    <a:pt x="1271" y="868"/>
                    <a:pt x="1558" y="602"/>
                    <a:pt x="1517" y="346"/>
                  </a:cubicBezTo>
                  <a:cubicBezTo>
                    <a:pt x="1480" y="132"/>
                    <a:pt x="121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7943701" y="818917"/>
              <a:ext cx="210513" cy="132183"/>
            </a:xfrm>
            <a:custGeom>
              <a:avLst/>
              <a:gdLst/>
              <a:ahLst/>
              <a:cxnLst/>
              <a:rect l="l" t="t" r="r" b="b"/>
              <a:pathLst>
                <a:path w="1591" h="999" extrusionOk="0">
                  <a:moveTo>
                    <a:pt x="930" y="48"/>
                  </a:moveTo>
                  <a:cubicBezTo>
                    <a:pt x="1240" y="48"/>
                    <a:pt x="1496" y="176"/>
                    <a:pt x="1527" y="378"/>
                  </a:cubicBezTo>
                  <a:cubicBezTo>
                    <a:pt x="1550" y="486"/>
                    <a:pt x="1496" y="614"/>
                    <a:pt x="1378" y="719"/>
                  </a:cubicBezTo>
                  <a:cubicBezTo>
                    <a:pt x="1250" y="826"/>
                    <a:pt x="1078" y="901"/>
                    <a:pt x="886" y="934"/>
                  </a:cubicBezTo>
                  <a:cubicBezTo>
                    <a:pt x="816" y="949"/>
                    <a:pt x="747" y="956"/>
                    <a:pt x="679" y="956"/>
                  </a:cubicBezTo>
                  <a:cubicBezTo>
                    <a:pt x="560" y="956"/>
                    <a:pt x="448" y="935"/>
                    <a:pt x="354" y="901"/>
                  </a:cubicBezTo>
                  <a:cubicBezTo>
                    <a:pt x="205" y="837"/>
                    <a:pt x="118" y="742"/>
                    <a:pt x="98" y="624"/>
                  </a:cubicBezTo>
                  <a:cubicBezTo>
                    <a:pt x="54" y="389"/>
                    <a:pt x="343" y="132"/>
                    <a:pt x="738" y="58"/>
                  </a:cubicBezTo>
                  <a:cubicBezTo>
                    <a:pt x="802" y="48"/>
                    <a:pt x="866" y="48"/>
                    <a:pt x="930" y="48"/>
                  </a:cubicBezTo>
                  <a:close/>
                  <a:moveTo>
                    <a:pt x="916" y="0"/>
                  </a:moveTo>
                  <a:cubicBezTo>
                    <a:pt x="855" y="0"/>
                    <a:pt x="792" y="5"/>
                    <a:pt x="728" y="15"/>
                  </a:cubicBezTo>
                  <a:cubicBezTo>
                    <a:pt x="310" y="91"/>
                    <a:pt x="0" y="368"/>
                    <a:pt x="54" y="634"/>
                  </a:cubicBezTo>
                  <a:cubicBezTo>
                    <a:pt x="77" y="762"/>
                    <a:pt x="182" y="870"/>
                    <a:pt x="343" y="934"/>
                  </a:cubicBezTo>
                  <a:cubicBezTo>
                    <a:pt x="438" y="975"/>
                    <a:pt x="556" y="998"/>
                    <a:pt x="684" y="998"/>
                  </a:cubicBezTo>
                  <a:cubicBezTo>
                    <a:pt x="758" y="998"/>
                    <a:pt x="822" y="998"/>
                    <a:pt x="897" y="975"/>
                  </a:cubicBezTo>
                  <a:cubicBezTo>
                    <a:pt x="1101" y="944"/>
                    <a:pt x="1281" y="860"/>
                    <a:pt x="1399" y="752"/>
                  </a:cubicBezTo>
                  <a:cubicBezTo>
                    <a:pt x="1537" y="634"/>
                    <a:pt x="1591" y="496"/>
                    <a:pt x="1570" y="368"/>
                  </a:cubicBezTo>
                  <a:cubicBezTo>
                    <a:pt x="1525" y="143"/>
                    <a:pt x="1250" y="0"/>
                    <a:pt x="91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7755946" y="288732"/>
              <a:ext cx="628364" cy="666338"/>
            </a:xfrm>
            <a:custGeom>
              <a:avLst/>
              <a:gdLst/>
              <a:ahLst/>
              <a:cxnLst/>
              <a:rect l="l" t="t" r="r" b="b"/>
              <a:pathLst>
                <a:path w="4749" h="5036" extrusionOk="0">
                  <a:moveTo>
                    <a:pt x="2369" y="1"/>
                  </a:moveTo>
                  <a:cubicBezTo>
                    <a:pt x="2369" y="1"/>
                    <a:pt x="1954" y="1345"/>
                    <a:pt x="1762" y="1602"/>
                  </a:cubicBezTo>
                  <a:cubicBezTo>
                    <a:pt x="1560" y="1845"/>
                    <a:pt x="843" y="2070"/>
                    <a:pt x="759" y="2208"/>
                  </a:cubicBezTo>
                  <a:cubicBezTo>
                    <a:pt x="664" y="2347"/>
                    <a:pt x="0" y="3947"/>
                    <a:pt x="0" y="3947"/>
                  </a:cubicBezTo>
                  <a:lnTo>
                    <a:pt x="2403" y="5036"/>
                  </a:lnTo>
                  <a:cubicBezTo>
                    <a:pt x="2403" y="5036"/>
                    <a:pt x="2925" y="3212"/>
                    <a:pt x="3107" y="3084"/>
                  </a:cubicBezTo>
                  <a:cubicBezTo>
                    <a:pt x="3276" y="2956"/>
                    <a:pt x="3906" y="2764"/>
                    <a:pt x="4013" y="2582"/>
                  </a:cubicBezTo>
                  <a:cubicBezTo>
                    <a:pt x="4121" y="2401"/>
                    <a:pt x="4643" y="948"/>
                    <a:pt x="4697" y="672"/>
                  </a:cubicBezTo>
                  <a:lnTo>
                    <a:pt x="4748" y="38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7753167" y="285689"/>
              <a:ext cx="634186" cy="673880"/>
            </a:xfrm>
            <a:custGeom>
              <a:avLst/>
              <a:gdLst/>
              <a:ahLst/>
              <a:cxnLst/>
              <a:rect l="l" t="t" r="r" b="b"/>
              <a:pathLst>
                <a:path w="4793" h="5093" extrusionOk="0">
                  <a:moveTo>
                    <a:pt x="2401" y="55"/>
                  </a:moveTo>
                  <a:lnTo>
                    <a:pt x="4749" y="418"/>
                  </a:lnTo>
                  <a:lnTo>
                    <a:pt x="4695" y="685"/>
                  </a:lnTo>
                  <a:cubicBezTo>
                    <a:pt x="4641" y="961"/>
                    <a:pt x="4129" y="2413"/>
                    <a:pt x="4024" y="2595"/>
                  </a:cubicBezTo>
                  <a:cubicBezTo>
                    <a:pt x="3960" y="2700"/>
                    <a:pt x="3671" y="2828"/>
                    <a:pt x="3448" y="2926"/>
                  </a:cubicBezTo>
                  <a:cubicBezTo>
                    <a:pt x="3310" y="2990"/>
                    <a:pt x="3182" y="3043"/>
                    <a:pt x="3105" y="3097"/>
                  </a:cubicBezTo>
                  <a:cubicBezTo>
                    <a:pt x="2936" y="3212"/>
                    <a:pt x="2477" y="4803"/>
                    <a:pt x="2413" y="5028"/>
                  </a:cubicBezTo>
                  <a:lnTo>
                    <a:pt x="55" y="3960"/>
                  </a:lnTo>
                  <a:cubicBezTo>
                    <a:pt x="129" y="3778"/>
                    <a:pt x="715" y="2370"/>
                    <a:pt x="790" y="2242"/>
                  </a:cubicBezTo>
                  <a:cubicBezTo>
                    <a:pt x="833" y="2188"/>
                    <a:pt x="1005" y="2103"/>
                    <a:pt x="1174" y="2019"/>
                  </a:cubicBezTo>
                  <a:cubicBezTo>
                    <a:pt x="1409" y="1911"/>
                    <a:pt x="1686" y="1783"/>
                    <a:pt x="1794" y="1635"/>
                  </a:cubicBezTo>
                  <a:cubicBezTo>
                    <a:pt x="1986" y="1399"/>
                    <a:pt x="2349" y="216"/>
                    <a:pt x="2401" y="55"/>
                  </a:cubicBezTo>
                  <a:close/>
                  <a:moveTo>
                    <a:pt x="2370" y="1"/>
                  </a:moveTo>
                  <a:lnTo>
                    <a:pt x="2370" y="24"/>
                  </a:lnTo>
                  <a:cubicBezTo>
                    <a:pt x="2360" y="34"/>
                    <a:pt x="1952" y="1368"/>
                    <a:pt x="1760" y="1612"/>
                  </a:cubicBezTo>
                  <a:cubicBezTo>
                    <a:pt x="1655" y="1740"/>
                    <a:pt x="1389" y="1868"/>
                    <a:pt x="1153" y="1986"/>
                  </a:cubicBezTo>
                  <a:cubicBezTo>
                    <a:pt x="961" y="2073"/>
                    <a:pt x="800" y="2147"/>
                    <a:pt x="759" y="2221"/>
                  </a:cubicBezTo>
                  <a:cubicBezTo>
                    <a:pt x="672" y="2360"/>
                    <a:pt x="32" y="3896"/>
                    <a:pt x="1" y="3960"/>
                  </a:cubicBezTo>
                  <a:lnTo>
                    <a:pt x="1" y="3981"/>
                  </a:lnTo>
                  <a:lnTo>
                    <a:pt x="2434" y="5092"/>
                  </a:lnTo>
                  <a:lnTo>
                    <a:pt x="2444" y="5069"/>
                  </a:lnTo>
                  <a:cubicBezTo>
                    <a:pt x="2593" y="4557"/>
                    <a:pt x="2990" y="3225"/>
                    <a:pt x="3138" y="3128"/>
                  </a:cubicBezTo>
                  <a:cubicBezTo>
                    <a:pt x="3202" y="3084"/>
                    <a:pt x="3330" y="3020"/>
                    <a:pt x="3468" y="2969"/>
                  </a:cubicBezTo>
                  <a:cubicBezTo>
                    <a:pt x="3714" y="2861"/>
                    <a:pt x="3981" y="2733"/>
                    <a:pt x="4055" y="2616"/>
                  </a:cubicBezTo>
                  <a:cubicBezTo>
                    <a:pt x="4173" y="2424"/>
                    <a:pt x="4685" y="971"/>
                    <a:pt x="4739" y="695"/>
                  </a:cubicBezTo>
                  <a:lnTo>
                    <a:pt x="4793" y="38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7801330" y="326706"/>
              <a:ext cx="537860" cy="577555"/>
            </a:xfrm>
            <a:custGeom>
              <a:avLst/>
              <a:gdLst/>
              <a:ahLst/>
              <a:cxnLst/>
              <a:rect l="l" t="t" r="r" b="b"/>
              <a:pathLst>
                <a:path w="4065" h="4365" extrusionOk="0">
                  <a:moveTo>
                    <a:pt x="2390" y="1"/>
                  </a:moveTo>
                  <a:cubicBezTo>
                    <a:pt x="2390" y="1"/>
                    <a:pt x="2346" y="55"/>
                    <a:pt x="2252" y="119"/>
                  </a:cubicBezTo>
                  <a:cubicBezTo>
                    <a:pt x="2154" y="172"/>
                    <a:pt x="2037" y="172"/>
                    <a:pt x="2037" y="172"/>
                  </a:cubicBezTo>
                  <a:cubicBezTo>
                    <a:pt x="2037" y="172"/>
                    <a:pt x="1706" y="1271"/>
                    <a:pt x="1588" y="1409"/>
                  </a:cubicBezTo>
                  <a:cubicBezTo>
                    <a:pt x="1473" y="1548"/>
                    <a:pt x="661" y="1932"/>
                    <a:pt x="577" y="2006"/>
                  </a:cubicBezTo>
                  <a:cubicBezTo>
                    <a:pt x="490" y="2083"/>
                    <a:pt x="1" y="3286"/>
                    <a:pt x="1" y="3286"/>
                  </a:cubicBezTo>
                  <a:cubicBezTo>
                    <a:pt x="1" y="3286"/>
                    <a:pt x="65" y="3340"/>
                    <a:pt x="75" y="3438"/>
                  </a:cubicBezTo>
                  <a:cubicBezTo>
                    <a:pt x="85" y="3522"/>
                    <a:pt x="75" y="3619"/>
                    <a:pt x="75" y="3619"/>
                  </a:cubicBezTo>
                  <a:lnTo>
                    <a:pt x="1716" y="4365"/>
                  </a:lnTo>
                  <a:cubicBezTo>
                    <a:pt x="1716" y="4365"/>
                    <a:pt x="1760" y="4206"/>
                    <a:pt x="1909" y="4173"/>
                  </a:cubicBezTo>
                  <a:lnTo>
                    <a:pt x="2070" y="4142"/>
                  </a:lnTo>
                  <a:cubicBezTo>
                    <a:pt x="2070" y="4142"/>
                    <a:pt x="2485" y="2818"/>
                    <a:pt x="2603" y="2700"/>
                  </a:cubicBezTo>
                  <a:cubicBezTo>
                    <a:pt x="2720" y="2582"/>
                    <a:pt x="3317" y="2413"/>
                    <a:pt x="3468" y="2262"/>
                  </a:cubicBezTo>
                  <a:cubicBezTo>
                    <a:pt x="3606" y="2114"/>
                    <a:pt x="4065" y="641"/>
                    <a:pt x="4065" y="641"/>
                  </a:cubicBezTo>
                  <a:cubicBezTo>
                    <a:pt x="4065" y="641"/>
                    <a:pt x="3957" y="513"/>
                    <a:pt x="3937" y="395"/>
                  </a:cubicBezTo>
                  <a:cubicBezTo>
                    <a:pt x="3927" y="277"/>
                    <a:pt x="3927" y="236"/>
                    <a:pt x="3927" y="236"/>
                  </a:cubicBezTo>
                  <a:lnTo>
                    <a:pt x="2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7798287" y="322737"/>
              <a:ext cx="545402" cy="585891"/>
            </a:xfrm>
            <a:custGeom>
              <a:avLst/>
              <a:gdLst/>
              <a:ahLst/>
              <a:cxnLst/>
              <a:rect l="l" t="t" r="r" b="b"/>
              <a:pathLst>
                <a:path w="4122" h="4428" extrusionOk="0">
                  <a:moveTo>
                    <a:pt x="2423" y="51"/>
                  </a:moveTo>
                  <a:lnTo>
                    <a:pt x="3929" y="277"/>
                  </a:lnTo>
                  <a:cubicBezTo>
                    <a:pt x="3929" y="307"/>
                    <a:pt x="3929" y="351"/>
                    <a:pt x="3950" y="425"/>
                  </a:cubicBezTo>
                  <a:cubicBezTo>
                    <a:pt x="3960" y="533"/>
                    <a:pt x="4044" y="640"/>
                    <a:pt x="4067" y="671"/>
                  </a:cubicBezTo>
                  <a:cubicBezTo>
                    <a:pt x="3906" y="1183"/>
                    <a:pt x="3586" y="2164"/>
                    <a:pt x="3468" y="2272"/>
                  </a:cubicBezTo>
                  <a:cubicBezTo>
                    <a:pt x="3394" y="2346"/>
                    <a:pt x="3192" y="2443"/>
                    <a:pt x="3010" y="2517"/>
                  </a:cubicBezTo>
                  <a:cubicBezTo>
                    <a:pt x="2841" y="2592"/>
                    <a:pt x="2669" y="2656"/>
                    <a:pt x="2615" y="2720"/>
                  </a:cubicBezTo>
                  <a:cubicBezTo>
                    <a:pt x="2498" y="2827"/>
                    <a:pt x="2124" y="4010"/>
                    <a:pt x="2072" y="4162"/>
                  </a:cubicBezTo>
                  <a:lnTo>
                    <a:pt x="1932" y="4182"/>
                  </a:lnTo>
                  <a:cubicBezTo>
                    <a:pt x="1803" y="4203"/>
                    <a:pt x="1739" y="4320"/>
                    <a:pt x="1729" y="4374"/>
                  </a:cubicBezTo>
                  <a:lnTo>
                    <a:pt x="118" y="3637"/>
                  </a:lnTo>
                  <a:cubicBezTo>
                    <a:pt x="129" y="3606"/>
                    <a:pt x="129" y="3532"/>
                    <a:pt x="118" y="3457"/>
                  </a:cubicBezTo>
                  <a:cubicBezTo>
                    <a:pt x="118" y="3380"/>
                    <a:pt x="65" y="3329"/>
                    <a:pt x="44" y="3306"/>
                  </a:cubicBezTo>
                  <a:cubicBezTo>
                    <a:pt x="246" y="2827"/>
                    <a:pt x="556" y="2113"/>
                    <a:pt x="610" y="2059"/>
                  </a:cubicBezTo>
                  <a:cubicBezTo>
                    <a:pt x="641" y="2026"/>
                    <a:pt x="802" y="1941"/>
                    <a:pt x="961" y="1857"/>
                  </a:cubicBezTo>
                  <a:cubicBezTo>
                    <a:pt x="1240" y="1706"/>
                    <a:pt x="1560" y="1547"/>
                    <a:pt x="1634" y="1460"/>
                  </a:cubicBezTo>
                  <a:cubicBezTo>
                    <a:pt x="1739" y="1321"/>
                    <a:pt x="2039" y="361"/>
                    <a:pt x="2083" y="223"/>
                  </a:cubicBezTo>
                  <a:cubicBezTo>
                    <a:pt x="2113" y="223"/>
                    <a:pt x="2211" y="213"/>
                    <a:pt x="2285" y="159"/>
                  </a:cubicBezTo>
                  <a:cubicBezTo>
                    <a:pt x="2359" y="115"/>
                    <a:pt x="2403" y="74"/>
                    <a:pt x="2423" y="51"/>
                  </a:cubicBezTo>
                  <a:close/>
                  <a:moveTo>
                    <a:pt x="2403" y="0"/>
                  </a:moveTo>
                  <a:lnTo>
                    <a:pt x="2393" y="21"/>
                  </a:lnTo>
                  <a:cubicBezTo>
                    <a:pt x="2393" y="21"/>
                    <a:pt x="2359" y="74"/>
                    <a:pt x="2264" y="128"/>
                  </a:cubicBezTo>
                  <a:cubicBezTo>
                    <a:pt x="2177" y="179"/>
                    <a:pt x="2060" y="179"/>
                    <a:pt x="2060" y="179"/>
                  </a:cubicBezTo>
                  <a:lnTo>
                    <a:pt x="2049" y="179"/>
                  </a:lnTo>
                  <a:lnTo>
                    <a:pt x="2039" y="202"/>
                  </a:lnTo>
                  <a:cubicBezTo>
                    <a:pt x="1921" y="576"/>
                    <a:pt x="1688" y="1321"/>
                    <a:pt x="1601" y="1429"/>
                  </a:cubicBezTo>
                  <a:cubicBezTo>
                    <a:pt x="1527" y="1503"/>
                    <a:pt x="1207" y="1685"/>
                    <a:pt x="940" y="1823"/>
                  </a:cubicBezTo>
                  <a:cubicBezTo>
                    <a:pt x="759" y="1908"/>
                    <a:pt x="620" y="1985"/>
                    <a:pt x="587" y="2026"/>
                  </a:cubicBezTo>
                  <a:cubicBezTo>
                    <a:pt x="492" y="2100"/>
                    <a:pt x="54" y="3188"/>
                    <a:pt x="1" y="3306"/>
                  </a:cubicBezTo>
                  <a:lnTo>
                    <a:pt x="1" y="3316"/>
                  </a:lnTo>
                  <a:lnTo>
                    <a:pt x="11" y="3329"/>
                  </a:lnTo>
                  <a:cubicBezTo>
                    <a:pt x="11" y="3329"/>
                    <a:pt x="65" y="3380"/>
                    <a:pt x="75" y="3468"/>
                  </a:cubicBezTo>
                  <a:cubicBezTo>
                    <a:pt x="88" y="3552"/>
                    <a:pt x="75" y="3649"/>
                    <a:pt x="75" y="3649"/>
                  </a:cubicBezTo>
                  <a:lnTo>
                    <a:pt x="75" y="3660"/>
                  </a:lnTo>
                  <a:lnTo>
                    <a:pt x="1752" y="4428"/>
                  </a:lnTo>
                  <a:lnTo>
                    <a:pt x="1763" y="4405"/>
                  </a:lnTo>
                  <a:cubicBezTo>
                    <a:pt x="1763" y="4405"/>
                    <a:pt x="1793" y="4256"/>
                    <a:pt x="1944" y="4226"/>
                  </a:cubicBezTo>
                  <a:lnTo>
                    <a:pt x="2103" y="4192"/>
                  </a:lnTo>
                  <a:lnTo>
                    <a:pt x="2113" y="4182"/>
                  </a:lnTo>
                  <a:cubicBezTo>
                    <a:pt x="2231" y="3808"/>
                    <a:pt x="2551" y="2838"/>
                    <a:pt x="2649" y="2740"/>
                  </a:cubicBezTo>
                  <a:cubicBezTo>
                    <a:pt x="2690" y="2689"/>
                    <a:pt x="2861" y="2625"/>
                    <a:pt x="3020" y="2548"/>
                  </a:cubicBezTo>
                  <a:cubicBezTo>
                    <a:pt x="3225" y="2474"/>
                    <a:pt x="3427" y="2389"/>
                    <a:pt x="3501" y="2305"/>
                  </a:cubicBezTo>
                  <a:cubicBezTo>
                    <a:pt x="3650" y="2154"/>
                    <a:pt x="4098" y="735"/>
                    <a:pt x="4108" y="681"/>
                  </a:cubicBezTo>
                  <a:lnTo>
                    <a:pt x="4121" y="671"/>
                  </a:lnTo>
                  <a:lnTo>
                    <a:pt x="4108" y="661"/>
                  </a:lnTo>
                  <a:cubicBezTo>
                    <a:pt x="4108" y="661"/>
                    <a:pt x="4003" y="533"/>
                    <a:pt x="3980" y="425"/>
                  </a:cubicBezTo>
                  <a:cubicBezTo>
                    <a:pt x="3970" y="307"/>
                    <a:pt x="3970" y="266"/>
                    <a:pt x="3970" y="266"/>
                  </a:cubicBezTo>
                  <a:lnTo>
                    <a:pt x="3970" y="243"/>
                  </a:lnTo>
                  <a:lnTo>
                    <a:pt x="2413" y="1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7965004" y="561168"/>
              <a:ext cx="199002" cy="80448"/>
            </a:xfrm>
            <a:custGeom>
              <a:avLst/>
              <a:gdLst/>
              <a:ahLst/>
              <a:cxnLst/>
              <a:rect l="l" t="t" r="r" b="b"/>
              <a:pathLst>
                <a:path w="1504" h="608" extrusionOk="0">
                  <a:moveTo>
                    <a:pt x="759" y="1"/>
                  </a:moveTo>
                  <a:cubicBezTo>
                    <a:pt x="331" y="1"/>
                    <a:pt x="1" y="129"/>
                    <a:pt x="1" y="298"/>
                  </a:cubicBezTo>
                  <a:cubicBezTo>
                    <a:pt x="1" y="470"/>
                    <a:pt x="331" y="608"/>
                    <a:pt x="759" y="608"/>
                  </a:cubicBezTo>
                  <a:cubicBezTo>
                    <a:pt x="1173" y="608"/>
                    <a:pt x="1504" y="470"/>
                    <a:pt x="1504" y="298"/>
                  </a:cubicBezTo>
                  <a:cubicBezTo>
                    <a:pt x="1504" y="129"/>
                    <a:pt x="1173" y="1"/>
                    <a:pt x="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7962357" y="558125"/>
              <a:ext cx="204691" cy="86534"/>
            </a:xfrm>
            <a:custGeom>
              <a:avLst/>
              <a:gdLst/>
              <a:ahLst/>
              <a:cxnLst/>
              <a:rect l="l" t="t" r="r" b="b"/>
              <a:pathLst>
                <a:path w="1547" h="654" extrusionOk="0">
                  <a:moveTo>
                    <a:pt x="779" y="44"/>
                  </a:moveTo>
                  <a:cubicBezTo>
                    <a:pt x="1173" y="44"/>
                    <a:pt x="1503" y="172"/>
                    <a:pt x="1503" y="321"/>
                  </a:cubicBezTo>
                  <a:cubicBezTo>
                    <a:pt x="1503" y="482"/>
                    <a:pt x="1173" y="610"/>
                    <a:pt x="779" y="610"/>
                  </a:cubicBezTo>
                  <a:cubicBezTo>
                    <a:pt x="371" y="610"/>
                    <a:pt x="41" y="482"/>
                    <a:pt x="41" y="321"/>
                  </a:cubicBezTo>
                  <a:cubicBezTo>
                    <a:pt x="41" y="172"/>
                    <a:pt x="371" y="44"/>
                    <a:pt x="779" y="44"/>
                  </a:cubicBezTo>
                  <a:close/>
                  <a:moveTo>
                    <a:pt x="779" y="1"/>
                  </a:moveTo>
                  <a:cubicBezTo>
                    <a:pt x="341" y="1"/>
                    <a:pt x="0" y="142"/>
                    <a:pt x="0" y="321"/>
                  </a:cubicBezTo>
                  <a:cubicBezTo>
                    <a:pt x="0" y="503"/>
                    <a:pt x="341" y="654"/>
                    <a:pt x="779" y="654"/>
                  </a:cubicBezTo>
                  <a:cubicBezTo>
                    <a:pt x="1204" y="654"/>
                    <a:pt x="1547" y="503"/>
                    <a:pt x="1547" y="321"/>
                  </a:cubicBezTo>
                  <a:cubicBezTo>
                    <a:pt x="1547" y="142"/>
                    <a:pt x="1204" y="1"/>
                    <a:pt x="7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35"/>
          <p:cNvGrpSpPr/>
          <p:nvPr/>
        </p:nvGrpSpPr>
        <p:grpSpPr>
          <a:xfrm>
            <a:off x="3536276" y="3327174"/>
            <a:ext cx="424833" cy="406387"/>
            <a:chOff x="4083501" y="1112674"/>
            <a:chExt cx="424833" cy="406387"/>
          </a:xfrm>
        </p:grpSpPr>
        <p:sp>
          <p:nvSpPr>
            <p:cNvPr id="1859" name="Google Shape;1859;p35"/>
            <p:cNvSpPr/>
            <p:nvPr/>
          </p:nvSpPr>
          <p:spPr>
            <a:xfrm>
              <a:off x="4087384" y="1115975"/>
              <a:ext cx="416484" cy="399009"/>
            </a:xfrm>
            <a:custGeom>
              <a:avLst/>
              <a:gdLst/>
              <a:ahLst/>
              <a:cxnLst/>
              <a:rect l="l" t="t" r="r" b="b"/>
              <a:pathLst>
                <a:path w="2145" h="2055" extrusionOk="0">
                  <a:moveTo>
                    <a:pt x="418" y="1"/>
                  </a:moveTo>
                  <a:cubicBezTo>
                    <a:pt x="143" y="1"/>
                    <a:pt x="1" y="185"/>
                    <a:pt x="1" y="185"/>
                  </a:cubicBezTo>
                  <a:cubicBezTo>
                    <a:pt x="887" y="634"/>
                    <a:pt x="1015" y="1978"/>
                    <a:pt x="1015" y="1978"/>
                  </a:cubicBezTo>
                  <a:cubicBezTo>
                    <a:pt x="1015" y="1978"/>
                    <a:pt x="1312" y="1893"/>
                    <a:pt x="1533" y="1893"/>
                  </a:cubicBezTo>
                  <a:cubicBezTo>
                    <a:pt x="1545" y="1893"/>
                    <a:pt x="1557" y="1893"/>
                    <a:pt x="1568" y="1894"/>
                  </a:cubicBezTo>
                  <a:cubicBezTo>
                    <a:pt x="1783" y="1904"/>
                    <a:pt x="2144" y="2055"/>
                    <a:pt x="2144" y="2055"/>
                  </a:cubicBezTo>
                  <a:cubicBezTo>
                    <a:pt x="2144" y="2055"/>
                    <a:pt x="1986" y="1543"/>
                    <a:pt x="1824" y="1146"/>
                  </a:cubicBezTo>
                  <a:cubicBezTo>
                    <a:pt x="1655" y="762"/>
                    <a:pt x="1527" y="721"/>
                    <a:pt x="1527" y="721"/>
                  </a:cubicBezTo>
                  <a:cubicBezTo>
                    <a:pt x="1527" y="721"/>
                    <a:pt x="833" y="57"/>
                    <a:pt x="503" y="6"/>
                  </a:cubicBezTo>
                  <a:cubicBezTo>
                    <a:pt x="473" y="2"/>
                    <a:pt x="445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4083501" y="1112674"/>
              <a:ext cx="424833" cy="406387"/>
            </a:xfrm>
            <a:custGeom>
              <a:avLst/>
              <a:gdLst/>
              <a:ahLst/>
              <a:cxnLst/>
              <a:rect l="l" t="t" r="r" b="b"/>
              <a:pathLst>
                <a:path w="2188" h="2093" extrusionOk="0">
                  <a:moveTo>
                    <a:pt x="523" y="44"/>
                  </a:moveTo>
                  <a:cubicBezTo>
                    <a:pt x="843" y="97"/>
                    <a:pt x="1524" y="748"/>
                    <a:pt x="1537" y="758"/>
                  </a:cubicBezTo>
                  <a:lnTo>
                    <a:pt x="1547" y="758"/>
                  </a:lnTo>
                  <a:cubicBezTo>
                    <a:pt x="1547" y="758"/>
                    <a:pt x="1665" y="802"/>
                    <a:pt x="1824" y="1176"/>
                  </a:cubicBezTo>
                  <a:cubicBezTo>
                    <a:pt x="1962" y="1496"/>
                    <a:pt x="2090" y="1911"/>
                    <a:pt x="2134" y="2039"/>
                  </a:cubicBezTo>
                  <a:cubicBezTo>
                    <a:pt x="2026" y="1995"/>
                    <a:pt x="1760" y="1900"/>
                    <a:pt x="1601" y="1890"/>
                  </a:cubicBezTo>
                  <a:lnTo>
                    <a:pt x="1558" y="1890"/>
                  </a:lnTo>
                  <a:cubicBezTo>
                    <a:pt x="1365" y="1890"/>
                    <a:pt x="1130" y="1944"/>
                    <a:pt x="1056" y="1964"/>
                  </a:cubicBezTo>
                  <a:cubicBezTo>
                    <a:pt x="1035" y="1783"/>
                    <a:pt x="853" y="620"/>
                    <a:pt x="52" y="202"/>
                  </a:cubicBezTo>
                  <a:cubicBezTo>
                    <a:pt x="95" y="151"/>
                    <a:pt x="234" y="44"/>
                    <a:pt x="436" y="44"/>
                  </a:cubicBezTo>
                  <a:close/>
                  <a:moveTo>
                    <a:pt x="436" y="0"/>
                  </a:moveTo>
                  <a:cubicBezTo>
                    <a:pt x="159" y="0"/>
                    <a:pt x="11" y="182"/>
                    <a:pt x="0" y="192"/>
                  </a:cubicBezTo>
                  <a:lnTo>
                    <a:pt x="0" y="215"/>
                  </a:lnTo>
                  <a:cubicBezTo>
                    <a:pt x="0" y="215"/>
                    <a:pt x="0" y="225"/>
                    <a:pt x="11" y="225"/>
                  </a:cubicBezTo>
                  <a:cubicBezTo>
                    <a:pt x="874" y="663"/>
                    <a:pt x="1012" y="1985"/>
                    <a:pt x="1012" y="1995"/>
                  </a:cubicBezTo>
                  <a:lnTo>
                    <a:pt x="1025" y="2008"/>
                  </a:lnTo>
                  <a:cubicBezTo>
                    <a:pt x="1035" y="2018"/>
                    <a:pt x="1035" y="2018"/>
                    <a:pt x="1045" y="2018"/>
                  </a:cubicBezTo>
                  <a:cubicBezTo>
                    <a:pt x="1045" y="2018"/>
                    <a:pt x="1343" y="1930"/>
                    <a:pt x="1556" y="1930"/>
                  </a:cubicBezTo>
                  <a:cubicBezTo>
                    <a:pt x="1567" y="1930"/>
                    <a:pt x="1578" y="1931"/>
                    <a:pt x="1588" y="1931"/>
                  </a:cubicBezTo>
                  <a:cubicBezTo>
                    <a:pt x="1793" y="1944"/>
                    <a:pt x="2154" y="2092"/>
                    <a:pt x="2154" y="2092"/>
                  </a:cubicBezTo>
                  <a:lnTo>
                    <a:pt x="2177" y="2092"/>
                  </a:lnTo>
                  <a:cubicBezTo>
                    <a:pt x="2188" y="2082"/>
                    <a:pt x="2188" y="2082"/>
                    <a:pt x="2188" y="2072"/>
                  </a:cubicBezTo>
                  <a:cubicBezTo>
                    <a:pt x="2188" y="2059"/>
                    <a:pt x="2026" y="1547"/>
                    <a:pt x="1867" y="1163"/>
                  </a:cubicBezTo>
                  <a:cubicBezTo>
                    <a:pt x="1716" y="802"/>
                    <a:pt x="1588" y="738"/>
                    <a:pt x="1558" y="727"/>
                  </a:cubicBezTo>
                  <a:cubicBezTo>
                    <a:pt x="1504" y="663"/>
                    <a:pt x="853" y="54"/>
                    <a:pt x="5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4149711" y="1143741"/>
              <a:ext cx="304451" cy="321537"/>
            </a:xfrm>
            <a:custGeom>
              <a:avLst/>
              <a:gdLst/>
              <a:ahLst/>
              <a:cxnLst/>
              <a:rect l="l" t="t" r="r" b="b"/>
              <a:pathLst>
                <a:path w="1568" h="1656" extrusionOk="0">
                  <a:moveTo>
                    <a:pt x="719" y="510"/>
                  </a:moveTo>
                  <a:cubicBezTo>
                    <a:pt x="788" y="510"/>
                    <a:pt x="886" y="573"/>
                    <a:pt x="971" y="683"/>
                  </a:cubicBezTo>
                  <a:cubicBezTo>
                    <a:pt x="1068" y="824"/>
                    <a:pt x="1099" y="962"/>
                    <a:pt x="1035" y="1016"/>
                  </a:cubicBezTo>
                  <a:cubicBezTo>
                    <a:pt x="1022" y="1024"/>
                    <a:pt x="1006" y="1028"/>
                    <a:pt x="989" y="1028"/>
                  </a:cubicBezTo>
                  <a:cubicBezTo>
                    <a:pt x="920" y="1028"/>
                    <a:pt x="821" y="965"/>
                    <a:pt x="735" y="854"/>
                  </a:cubicBezTo>
                  <a:cubicBezTo>
                    <a:pt x="630" y="726"/>
                    <a:pt x="607" y="578"/>
                    <a:pt x="671" y="524"/>
                  </a:cubicBezTo>
                  <a:cubicBezTo>
                    <a:pt x="684" y="515"/>
                    <a:pt x="701" y="510"/>
                    <a:pt x="719" y="510"/>
                  </a:cubicBezTo>
                  <a:close/>
                  <a:moveTo>
                    <a:pt x="137" y="1"/>
                  </a:moveTo>
                  <a:cubicBezTo>
                    <a:pt x="74" y="1"/>
                    <a:pt x="31" y="12"/>
                    <a:pt x="31" y="12"/>
                  </a:cubicBezTo>
                  <a:cubicBezTo>
                    <a:pt x="31" y="12"/>
                    <a:pt x="128" y="97"/>
                    <a:pt x="19" y="97"/>
                  </a:cubicBezTo>
                  <a:cubicBezTo>
                    <a:pt x="14" y="97"/>
                    <a:pt x="7" y="97"/>
                    <a:pt x="0" y="96"/>
                  </a:cubicBezTo>
                  <a:lnTo>
                    <a:pt x="0" y="96"/>
                  </a:lnTo>
                  <a:cubicBezTo>
                    <a:pt x="0" y="96"/>
                    <a:pt x="607" y="716"/>
                    <a:pt x="758" y="1366"/>
                  </a:cubicBezTo>
                  <a:cubicBezTo>
                    <a:pt x="758" y="1366"/>
                    <a:pt x="917" y="1420"/>
                    <a:pt x="853" y="1579"/>
                  </a:cubicBezTo>
                  <a:cubicBezTo>
                    <a:pt x="853" y="1579"/>
                    <a:pt x="924" y="1561"/>
                    <a:pt x="1037" y="1561"/>
                  </a:cubicBezTo>
                  <a:cubicBezTo>
                    <a:pt x="1152" y="1561"/>
                    <a:pt x="1311" y="1580"/>
                    <a:pt x="1483" y="1656"/>
                  </a:cubicBezTo>
                  <a:cubicBezTo>
                    <a:pt x="1483" y="1656"/>
                    <a:pt x="1526" y="1569"/>
                    <a:pt x="1567" y="1559"/>
                  </a:cubicBezTo>
                  <a:cubicBezTo>
                    <a:pt x="1567" y="1559"/>
                    <a:pt x="1301" y="747"/>
                    <a:pt x="1014" y="491"/>
                  </a:cubicBezTo>
                  <a:cubicBezTo>
                    <a:pt x="735" y="247"/>
                    <a:pt x="522" y="129"/>
                    <a:pt x="364" y="55"/>
                  </a:cubicBezTo>
                  <a:cubicBezTo>
                    <a:pt x="283" y="12"/>
                    <a:pt x="200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4137284" y="1139469"/>
              <a:ext cx="323285" cy="331828"/>
            </a:xfrm>
            <a:custGeom>
              <a:avLst/>
              <a:gdLst/>
              <a:ahLst/>
              <a:cxnLst/>
              <a:rect l="l" t="t" r="r" b="b"/>
              <a:pathLst>
                <a:path w="1665" h="1709" extrusionOk="0">
                  <a:moveTo>
                    <a:pt x="779" y="556"/>
                  </a:moveTo>
                  <a:cubicBezTo>
                    <a:pt x="843" y="556"/>
                    <a:pt x="940" y="620"/>
                    <a:pt x="1014" y="717"/>
                  </a:cubicBezTo>
                  <a:cubicBezTo>
                    <a:pt x="1068" y="781"/>
                    <a:pt x="1099" y="846"/>
                    <a:pt x="1109" y="910"/>
                  </a:cubicBezTo>
                  <a:cubicBezTo>
                    <a:pt x="1119" y="961"/>
                    <a:pt x="1109" y="1004"/>
                    <a:pt x="1088" y="1015"/>
                  </a:cubicBezTo>
                  <a:cubicBezTo>
                    <a:pt x="1078" y="1025"/>
                    <a:pt x="1068" y="1025"/>
                    <a:pt x="1045" y="1025"/>
                  </a:cubicBezTo>
                  <a:cubicBezTo>
                    <a:pt x="981" y="1025"/>
                    <a:pt x="886" y="961"/>
                    <a:pt x="822" y="866"/>
                  </a:cubicBezTo>
                  <a:cubicBezTo>
                    <a:pt x="768" y="802"/>
                    <a:pt x="735" y="738"/>
                    <a:pt x="725" y="684"/>
                  </a:cubicBezTo>
                  <a:cubicBezTo>
                    <a:pt x="715" y="630"/>
                    <a:pt x="725" y="589"/>
                    <a:pt x="748" y="566"/>
                  </a:cubicBezTo>
                  <a:cubicBezTo>
                    <a:pt x="758" y="556"/>
                    <a:pt x="768" y="556"/>
                    <a:pt x="779" y="556"/>
                  </a:cubicBezTo>
                  <a:close/>
                  <a:moveTo>
                    <a:pt x="779" y="513"/>
                  </a:moveTo>
                  <a:cubicBezTo>
                    <a:pt x="758" y="513"/>
                    <a:pt x="735" y="525"/>
                    <a:pt x="715" y="536"/>
                  </a:cubicBezTo>
                  <a:cubicBezTo>
                    <a:pt x="684" y="566"/>
                    <a:pt x="671" y="620"/>
                    <a:pt x="684" y="684"/>
                  </a:cubicBezTo>
                  <a:cubicBezTo>
                    <a:pt x="694" y="758"/>
                    <a:pt x="735" y="822"/>
                    <a:pt x="779" y="897"/>
                  </a:cubicBezTo>
                  <a:cubicBezTo>
                    <a:pt x="863" y="1004"/>
                    <a:pt x="971" y="1068"/>
                    <a:pt x="1045" y="1068"/>
                  </a:cubicBezTo>
                  <a:cubicBezTo>
                    <a:pt x="1078" y="1068"/>
                    <a:pt x="1099" y="1068"/>
                    <a:pt x="1109" y="1058"/>
                  </a:cubicBezTo>
                  <a:cubicBezTo>
                    <a:pt x="1152" y="1025"/>
                    <a:pt x="1163" y="974"/>
                    <a:pt x="1152" y="897"/>
                  </a:cubicBezTo>
                  <a:cubicBezTo>
                    <a:pt x="1132" y="833"/>
                    <a:pt x="1099" y="758"/>
                    <a:pt x="1045" y="694"/>
                  </a:cubicBezTo>
                  <a:cubicBezTo>
                    <a:pt x="971" y="589"/>
                    <a:pt x="863" y="513"/>
                    <a:pt x="779" y="513"/>
                  </a:cubicBezTo>
                  <a:close/>
                  <a:moveTo>
                    <a:pt x="202" y="44"/>
                  </a:moveTo>
                  <a:cubicBezTo>
                    <a:pt x="287" y="44"/>
                    <a:pt x="351" y="64"/>
                    <a:pt x="415" y="98"/>
                  </a:cubicBezTo>
                  <a:cubicBezTo>
                    <a:pt x="597" y="182"/>
                    <a:pt x="799" y="290"/>
                    <a:pt x="1068" y="536"/>
                  </a:cubicBezTo>
                  <a:cubicBezTo>
                    <a:pt x="1324" y="748"/>
                    <a:pt x="1567" y="1442"/>
                    <a:pt x="1611" y="1570"/>
                  </a:cubicBezTo>
                  <a:cubicBezTo>
                    <a:pt x="1580" y="1591"/>
                    <a:pt x="1547" y="1624"/>
                    <a:pt x="1537" y="1645"/>
                  </a:cubicBezTo>
                  <a:cubicBezTo>
                    <a:pt x="1409" y="1591"/>
                    <a:pt x="1260" y="1560"/>
                    <a:pt x="1119" y="1560"/>
                  </a:cubicBezTo>
                  <a:cubicBezTo>
                    <a:pt x="1045" y="1560"/>
                    <a:pt x="981" y="1570"/>
                    <a:pt x="950" y="1581"/>
                  </a:cubicBezTo>
                  <a:cubicBezTo>
                    <a:pt x="960" y="1537"/>
                    <a:pt x="950" y="1496"/>
                    <a:pt x="940" y="1463"/>
                  </a:cubicBezTo>
                  <a:cubicBezTo>
                    <a:pt x="917" y="1409"/>
                    <a:pt x="863" y="1378"/>
                    <a:pt x="843" y="1368"/>
                  </a:cubicBezTo>
                  <a:cubicBezTo>
                    <a:pt x="704" y="812"/>
                    <a:pt x="246" y="280"/>
                    <a:pt x="108" y="141"/>
                  </a:cubicBezTo>
                  <a:cubicBezTo>
                    <a:pt x="128" y="128"/>
                    <a:pt x="149" y="128"/>
                    <a:pt x="149" y="108"/>
                  </a:cubicBezTo>
                  <a:cubicBezTo>
                    <a:pt x="159" y="87"/>
                    <a:pt x="149" y="64"/>
                    <a:pt x="138" y="54"/>
                  </a:cubicBezTo>
                  <a:cubicBezTo>
                    <a:pt x="149" y="54"/>
                    <a:pt x="182" y="44"/>
                    <a:pt x="202" y="44"/>
                  </a:cubicBezTo>
                  <a:close/>
                  <a:moveTo>
                    <a:pt x="202" y="0"/>
                  </a:moveTo>
                  <a:cubicBezTo>
                    <a:pt x="138" y="0"/>
                    <a:pt x="85" y="13"/>
                    <a:pt x="85" y="13"/>
                  </a:cubicBezTo>
                  <a:lnTo>
                    <a:pt x="54" y="23"/>
                  </a:lnTo>
                  <a:lnTo>
                    <a:pt x="74" y="54"/>
                  </a:lnTo>
                  <a:cubicBezTo>
                    <a:pt x="95" y="64"/>
                    <a:pt x="108" y="87"/>
                    <a:pt x="108" y="98"/>
                  </a:cubicBezTo>
                  <a:lnTo>
                    <a:pt x="64" y="9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44" y="128"/>
                  </a:lnTo>
                  <a:cubicBezTo>
                    <a:pt x="54" y="141"/>
                    <a:pt x="661" y="758"/>
                    <a:pt x="799" y="1388"/>
                  </a:cubicBezTo>
                  <a:lnTo>
                    <a:pt x="799" y="1409"/>
                  </a:lnTo>
                  <a:lnTo>
                    <a:pt x="812" y="1409"/>
                  </a:lnTo>
                  <a:cubicBezTo>
                    <a:pt x="812" y="1409"/>
                    <a:pt x="876" y="1432"/>
                    <a:pt x="896" y="1486"/>
                  </a:cubicBezTo>
                  <a:cubicBezTo>
                    <a:pt x="917" y="1516"/>
                    <a:pt x="917" y="1550"/>
                    <a:pt x="896" y="1601"/>
                  </a:cubicBezTo>
                  <a:lnTo>
                    <a:pt x="876" y="1634"/>
                  </a:lnTo>
                  <a:lnTo>
                    <a:pt x="917" y="1624"/>
                  </a:lnTo>
                  <a:cubicBezTo>
                    <a:pt x="917" y="1624"/>
                    <a:pt x="1004" y="1601"/>
                    <a:pt x="1119" y="1601"/>
                  </a:cubicBezTo>
                  <a:cubicBezTo>
                    <a:pt x="1260" y="1601"/>
                    <a:pt x="1409" y="1634"/>
                    <a:pt x="1537" y="1698"/>
                  </a:cubicBezTo>
                  <a:lnTo>
                    <a:pt x="1557" y="1709"/>
                  </a:lnTo>
                  <a:lnTo>
                    <a:pt x="1567" y="1688"/>
                  </a:lnTo>
                  <a:cubicBezTo>
                    <a:pt x="1580" y="1655"/>
                    <a:pt x="1611" y="1614"/>
                    <a:pt x="1631" y="1601"/>
                  </a:cubicBezTo>
                  <a:lnTo>
                    <a:pt x="1665" y="1601"/>
                  </a:lnTo>
                  <a:lnTo>
                    <a:pt x="1654" y="1581"/>
                  </a:lnTo>
                  <a:cubicBezTo>
                    <a:pt x="1644" y="1550"/>
                    <a:pt x="1388" y="748"/>
                    <a:pt x="1099" y="502"/>
                  </a:cubicBezTo>
                  <a:cubicBezTo>
                    <a:pt x="822" y="256"/>
                    <a:pt x="620" y="151"/>
                    <a:pt x="438" y="54"/>
                  </a:cubicBezTo>
                  <a:cubicBezTo>
                    <a:pt x="364" y="23"/>
                    <a:pt x="287" y="0"/>
                    <a:pt x="20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4184855" y="1117140"/>
              <a:ext cx="219601" cy="155332"/>
            </a:xfrm>
            <a:custGeom>
              <a:avLst/>
              <a:gdLst/>
              <a:ahLst/>
              <a:cxnLst/>
              <a:rect l="l" t="t" r="r" b="b"/>
              <a:pathLst>
                <a:path w="1131" h="800" extrusionOk="0">
                  <a:moveTo>
                    <a:pt x="1" y="0"/>
                  </a:moveTo>
                  <a:cubicBezTo>
                    <a:pt x="1" y="0"/>
                    <a:pt x="25" y="7"/>
                    <a:pt x="67" y="22"/>
                  </a:cubicBezTo>
                  <a:lnTo>
                    <a:pt x="67" y="22"/>
                  </a:lnTo>
                  <a:cubicBezTo>
                    <a:pt x="28" y="2"/>
                    <a:pt x="1" y="0"/>
                    <a:pt x="1" y="0"/>
                  </a:cubicBezTo>
                  <a:close/>
                  <a:moveTo>
                    <a:pt x="67" y="22"/>
                  </a:moveTo>
                  <a:lnTo>
                    <a:pt x="67" y="22"/>
                  </a:lnTo>
                  <a:cubicBezTo>
                    <a:pt x="115" y="47"/>
                    <a:pt x="181" y="100"/>
                    <a:pt x="234" y="213"/>
                  </a:cubicBezTo>
                  <a:cubicBezTo>
                    <a:pt x="298" y="331"/>
                    <a:pt x="277" y="500"/>
                    <a:pt x="277" y="500"/>
                  </a:cubicBezTo>
                  <a:cubicBezTo>
                    <a:pt x="277" y="500"/>
                    <a:pt x="715" y="576"/>
                    <a:pt x="1130" y="799"/>
                  </a:cubicBezTo>
                  <a:cubicBezTo>
                    <a:pt x="1130" y="799"/>
                    <a:pt x="843" y="425"/>
                    <a:pt x="544" y="256"/>
                  </a:cubicBezTo>
                  <a:cubicBezTo>
                    <a:pt x="345" y="130"/>
                    <a:pt x="161" y="56"/>
                    <a:pt x="6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4180389" y="1112674"/>
              <a:ext cx="228532" cy="163681"/>
            </a:xfrm>
            <a:custGeom>
              <a:avLst/>
              <a:gdLst/>
              <a:ahLst/>
              <a:cxnLst/>
              <a:rect l="l" t="t" r="r" b="b"/>
              <a:pathLst>
                <a:path w="1177" h="843" extrusionOk="0">
                  <a:moveTo>
                    <a:pt x="216" y="118"/>
                  </a:moveTo>
                  <a:lnTo>
                    <a:pt x="216" y="118"/>
                  </a:lnTo>
                  <a:cubicBezTo>
                    <a:pt x="300" y="161"/>
                    <a:pt x="429" y="215"/>
                    <a:pt x="557" y="289"/>
                  </a:cubicBezTo>
                  <a:cubicBezTo>
                    <a:pt x="769" y="418"/>
                    <a:pt x="974" y="640"/>
                    <a:pt x="1069" y="758"/>
                  </a:cubicBezTo>
                  <a:cubicBezTo>
                    <a:pt x="738" y="599"/>
                    <a:pt x="408" y="523"/>
                    <a:pt x="321" y="502"/>
                  </a:cubicBezTo>
                  <a:cubicBezTo>
                    <a:pt x="321" y="448"/>
                    <a:pt x="334" y="320"/>
                    <a:pt x="280" y="225"/>
                  </a:cubicBezTo>
                  <a:cubicBezTo>
                    <a:pt x="257" y="182"/>
                    <a:pt x="236" y="138"/>
                    <a:pt x="216" y="118"/>
                  </a:cubicBezTo>
                  <a:close/>
                  <a:moveTo>
                    <a:pt x="24" y="0"/>
                  </a:moveTo>
                  <a:cubicBezTo>
                    <a:pt x="14" y="0"/>
                    <a:pt x="1" y="10"/>
                    <a:pt x="1" y="23"/>
                  </a:cubicBezTo>
                  <a:cubicBezTo>
                    <a:pt x="1" y="33"/>
                    <a:pt x="14" y="44"/>
                    <a:pt x="24" y="44"/>
                  </a:cubicBezTo>
                  <a:cubicBezTo>
                    <a:pt x="24" y="44"/>
                    <a:pt x="44" y="54"/>
                    <a:pt x="88" y="64"/>
                  </a:cubicBezTo>
                  <a:cubicBezTo>
                    <a:pt x="129" y="97"/>
                    <a:pt x="193" y="138"/>
                    <a:pt x="247" y="246"/>
                  </a:cubicBezTo>
                  <a:cubicBezTo>
                    <a:pt x="300" y="354"/>
                    <a:pt x="280" y="512"/>
                    <a:pt x="280" y="512"/>
                  </a:cubicBezTo>
                  <a:cubicBezTo>
                    <a:pt x="280" y="523"/>
                    <a:pt x="290" y="535"/>
                    <a:pt x="300" y="546"/>
                  </a:cubicBezTo>
                  <a:cubicBezTo>
                    <a:pt x="300" y="546"/>
                    <a:pt x="738" y="620"/>
                    <a:pt x="1143" y="843"/>
                  </a:cubicBezTo>
                  <a:lnTo>
                    <a:pt x="1166" y="843"/>
                  </a:lnTo>
                  <a:cubicBezTo>
                    <a:pt x="1176" y="832"/>
                    <a:pt x="1176" y="822"/>
                    <a:pt x="1166" y="812"/>
                  </a:cubicBezTo>
                  <a:cubicBezTo>
                    <a:pt x="1153" y="802"/>
                    <a:pt x="877" y="428"/>
                    <a:pt x="590" y="256"/>
                  </a:cubicBezTo>
                  <a:cubicBezTo>
                    <a:pt x="385" y="138"/>
                    <a:pt x="206" y="64"/>
                    <a:pt x="108" y="33"/>
                  </a:cubicBezTo>
                  <a:cubicBezTo>
                    <a:pt x="65" y="10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35"/>
          <p:cNvGrpSpPr/>
          <p:nvPr/>
        </p:nvGrpSpPr>
        <p:grpSpPr>
          <a:xfrm>
            <a:off x="3271651" y="4007882"/>
            <a:ext cx="412795" cy="306392"/>
            <a:chOff x="2775801" y="1119082"/>
            <a:chExt cx="412795" cy="306392"/>
          </a:xfrm>
        </p:grpSpPr>
        <p:sp>
          <p:nvSpPr>
            <p:cNvPr id="1866" name="Google Shape;1866;p35"/>
            <p:cNvSpPr/>
            <p:nvPr/>
          </p:nvSpPr>
          <p:spPr>
            <a:xfrm>
              <a:off x="2844341" y="1122965"/>
              <a:ext cx="339789" cy="298237"/>
            </a:xfrm>
            <a:custGeom>
              <a:avLst/>
              <a:gdLst/>
              <a:ahLst/>
              <a:cxnLst/>
              <a:rect l="l" t="t" r="r" b="b"/>
              <a:pathLst>
                <a:path w="1750" h="1536" extrusionOk="0">
                  <a:moveTo>
                    <a:pt x="1248" y="1"/>
                  </a:moveTo>
                  <a:cubicBezTo>
                    <a:pt x="789" y="311"/>
                    <a:pt x="1" y="577"/>
                    <a:pt x="1" y="577"/>
                  </a:cubicBezTo>
                  <a:lnTo>
                    <a:pt x="257" y="1494"/>
                  </a:lnTo>
                  <a:cubicBezTo>
                    <a:pt x="293" y="1523"/>
                    <a:pt x="341" y="1535"/>
                    <a:pt x="398" y="1535"/>
                  </a:cubicBezTo>
                  <a:cubicBezTo>
                    <a:pt x="827" y="1535"/>
                    <a:pt x="1750" y="813"/>
                    <a:pt x="1750" y="813"/>
                  </a:cubicBezTo>
                  <a:lnTo>
                    <a:pt x="1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2837933" y="1119082"/>
              <a:ext cx="350662" cy="306392"/>
            </a:xfrm>
            <a:custGeom>
              <a:avLst/>
              <a:gdLst/>
              <a:ahLst/>
              <a:cxnLst/>
              <a:rect l="l" t="t" r="r" b="b"/>
              <a:pathLst>
                <a:path w="1806" h="1578" extrusionOk="0">
                  <a:moveTo>
                    <a:pt x="1281" y="54"/>
                  </a:moveTo>
                  <a:lnTo>
                    <a:pt x="1752" y="833"/>
                  </a:lnTo>
                  <a:cubicBezTo>
                    <a:pt x="1634" y="927"/>
                    <a:pt x="812" y="1537"/>
                    <a:pt x="428" y="1537"/>
                  </a:cubicBezTo>
                  <a:cubicBezTo>
                    <a:pt x="384" y="1537"/>
                    <a:pt x="343" y="1527"/>
                    <a:pt x="310" y="1504"/>
                  </a:cubicBezTo>
                  <a:lnTo>
                    <a:pt x="54" y="607"/>
                  </a:lnTo>
                  <a:cubicBezTo>
                    <a:pt x="182" y="566"/>
                    <a:pt x="856" y="331"/>
                    <a:pt x="1281" y="54"/>
                  </a:cubicBezTo>
                  <a:close/>
                  <a:moveTo>
                    <a:pt x="1294" y="0"/>
                  </a:moveTo>
                  <a:cubicBezTo>
                    <a:pt x="1281" y="0"/>
                    <a:pt x="1281" y="0"/>
                    <a:pt x="1271" y="11"/>
                  </a:cubicBezTo>
                  <a:cubicBezTo>
                    <a:pt x="822" y="310"/>
                    <a:pt x="34" y="577"/>
                    <a:pt x="23" y="577"/>
                  </a:cubicBezTo>
                  <a:cubicBezTo>
                    <a:pt x="13" y="577"/>
                    <a:pt x="0" y="587"/>
                    <a:pt x="13" y="597"/>
                  </a:cubicBezTo>
                  <a:lnTo>
                    <a:pt x="269" y="1514"/>
                  </a:lnTo>
                  <a:cubicBezTo>
                    <a:pt x="269" y="1527"/>
                    <a:pt x="279" y="1527"/>
                    <a:pt x="279" y="1527"/>
                  </a:cubicBezTo>
                  <a:cubicBezTo>
                    <a:pt x="310" y="1557"/>
                    <a:pt x="364" y="1578"/>
                    <a:pt x="428" y="1578"/>
                  </a:cubicBezTo>
                  <a:cubicBezTo>
                    <a:pt x="866" y="1578"/>
                    <a:pt x="1752" y="886"/>
                    <a:pt x="1793" y="853"/>
                  </a:cubicBezTo>
                  <a:cubicBezTo>
                    <a:pt x="1806" y="843"/>
                    <a:pt x="1806" y="833"/>
                    <a:pt x="1793" y="822"/>
                  </a:cubicBezTo>
                  <a:lnTo>
                    <a:pt x="1304" y="11"/>
                  </a:lnTo>
                  <a:cubicBezTo>
                    <a:pt x="1304" y="11"/>
                    <a:pt x="1294" y="11"/>
                    <a:pt x="129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2854826" y="1172671"/>
              <a:ext cx="279598" cy="221931"/>
            </a:xfrm>
            <a:custGeom>
              <a:avLst/>
              <a:gdLst/>
              <a:ahLst/>
              <a:cxnLst/>
              <a:rect l="l" t="t" r="r" b="b"/>
              <a:pathLst>
                <a:path w="1440" h="1143" extrusionOk="0">
                  <a:moveTo>
                    <a:pt x="510" y="515"/>
                  </a:moveTo>
                  <a:cubicBezTo>
                    <a:pt x="625" y="515"/>
                    <a:pt x="719" y="565"/>
                    <a:pt x="735" y="641"/>
                  </a:cubicBezTo>
                  <a:cubicBezTo>
                    <a:pt x="758" y="739"/>
                    <a:pt x="661" y="844"/>
                    <a:pt x="513" y="877"/>
                  </a:cubicBezTo>
                  <a:cubicBezTo>
                    <a:pt x="484" y="883"/>
                    <a:pt x="455" y="885"/>
                    <a:pt x="428" y="885"/>
                  </a:cubicBezTo>
                  <a:cubicBezTo>
                    <a:pt x="313" y="885"/>
                    <a:pt x="219" y="836"/>
                    <a:pt x="203" y="759"/>
                  </a:cubicBezTo>
                  <a:cubicBezTo>
                    <a:pt x="182" y="662"/>
                    <a:pt x="277" y="557"/>
                    <a:pt x="425" y="523"/>
                  </a:cubicBezTo>
                  <a:cubicBezTo>
                    <a:pt x="454" y="518"/>
                    <a:pt x="483" y="515"/>
                    <a:pt x="510" y="515"/>
                  </a:cubicBezTo>
                  <a:close/>
                  <a:moveTo>
                    <a:pt x="1035" y="1"/>
                  </a:moveTo>
                  <a:cubicBezTo>
                    <a:pt x="630" y="290"/>
                    <a:pt x="0" y="439"/>
                    <a:pt x="0" y="439"/>
                  </a:cubicBezTo>
                  <a:lnTo>
                    <a:pt x="128" y="931"/>
                  </a:lnTo>
                  <a:cubicBezTo>
                    <a:pt x="128" y="931"/>
                    <a:pt x="110" y="1143"/>
                    <a:pt x="350" y="1143"/>
                  </a:cubicBezTo>
                  <a:cubicBezTo>
                    <a:pt x="379" y="1143"/>
                    <a:pt x="412" y="1140"/>
                    <a:pt x="449" y="1133"/>
                  </a:cubicBezTo>
                  <a:cubicBezTo>
                    <a:pt x="705" y="1079"/>
                    <a:pt x="1194" y="749"/>
                    <a:pt x="1409" y="598"/>
                  </a:cubicBezTo>
                  <a:cubicBezTo>
                    <a:pt x="1376" y="587"/>
                    <a:pt x="1355" y="546"/>
                    <a:pt x="1355" y="513"/>
                  </a:cubicBezTo>
                  <a:cubicBezTo>
                    <a:pt x="1355" y="470"/>
                    <a:pt x="1386" y="429"/>
                    <a:pt x="1440" y="418"/>
                  </a:cubicBezTo>
                  <a:lnTo>
                    <a:pt x="1217" y="55"/>
                  </a:lnTo>
                  <a:lnTo>
                    <a:pt x="1163" y="55"/>
                  </a:lnTo>
                  <a:cubicBezTo>
                    <a:pt x="1109" y="55"/>
                    <a:pt x="1055" y="34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2850360" y="1166846"/>
              <a:ext cx="290471" cy="231833"/>
            </a:xfrm>
            <a:custGeom>
              <a:avLst/>
              <a:gdLst/>
              <a:ahLst/>
              <a:cxnLst/>
              <a:rect l="l" t="t" r="r" b="b"/>
              <a:pathLst>
                <a:path w="1496" h="1194" extrusionOk="0">
                  <a:moveTo>
                    <a:pt x="546" y="564"/>
                  </a:moveTo>
                  <a:cubicBezTo>
                    <a:pt x="641" y="564"/>
                    <a:pt x="728" y="607"/>
                    <a:pt x="738" y="671"/>
                  </a:cubicBezTo>
                  <a:cubicBezTo>
                    <a:pt x="748" y="715"/>
                    <a:pt x="738" y="756"/>
                    <a:pt x="694" y="799"/>
                  </a:cubicBezTo>
                  <a:cubicBezTo>
                    <a:pt x="653" y="843"/>
                    <a:pt x="600" y="874"/>
                    <a:pt x="525" y="884"/>
                  </a:cubicBezTo>
                  <a:cubicBezTo>
                    <a:pt x="502" y="897"/>
                    <a:pt x="472" y="897"/>
                    <a:pt x="438" y="897"/>
                  </a:cubicBezTo>
                  <a:cubicBezTo>
                    <a:pt x="343" y="897"/>
                    <a:pt x="256" y="853"/>
                    <a:pt x="246" y="789"/>
                  </a:cubicBezTo>
                  <a:cubicBezTo>
                    <a:pt x="236" y="745"/>
                    <a:pt x="246" y="705"/>
                    <a:pt x="290" y="671"/>
                  </a:cubicBezTo>
                  <a:cubicBezTo>
                    <a:pt x="333" y="628"/>
                    <a:pt x="384" y="597"/>
                    <a:pt x="461" y="576"/>
                  </a:cubicBezTo>
                  <a:cubicBezTo>
                    <a:pt x="482" y="576"/>
                    <a:pt x="513" y="564"/>
                    <a:pt x="546" y="564"/>
                  </a:cubicBezTo>
                  <a:close/>
                  <a:moveTo>
                    <a:pt x="546" y="523"/>
                  </a:moveTo>
                  <a:cubicBezTo>
                    <a:pt x="513" y="523"/>
                    <a:pt x="482" y="533"/>
                    <a:pt x="448" y="533"/>
                  </a:cubicBezTo>
                  <a:cubicBezTo>
                    <a:pt x="374" y="553"/>
                    <a:pt x="300" y="587"/>
                    <a:pt x="256" y="640"/>
                  </a:cubicBezTo>
                  <a:cubicBezTo>
                    <a:pt x="215" y="681"/>
                    <a:pt x="192" y="745"/>
                    <a:pt x="205" y="799"/>
                  </a:cubicBezTo>
                  <a:cubicBezTo>
                    <a:pt x="226" y="884"/>
                    <a:pt x="320" y="938"/>
                    <a:pt x="438" y="938"/>
                  </a:cubicBezTo>
                  <a:cubicBezTo>
                    <a:pt x="472" y="938"/>
                    <a:pt x="502" y="938"/>
                    <a:pt x="536" y="927"/>
                  </a:cubicBezTo>
                  <a:cubicBezTo>
                    <a:pt x="610" y="907"/>
                    <a:pt x="684" y="874"/>
                    <a:pt x="728" y="820"/>
                  </a:cubicBezTo>
                  <a:cubicBezTo>
                    <a:pt x="769" y="779"/>
                    <a:pt x="792" y="715"/>
                    <a:pt x="781" y="661"/>
                  </a:cubicBezTo>
                  <a:cubicBezTo>
                    <a:pt x="758" y="587"/>
                    <a:pt x="664" y="523"/>
                    <a:pt x="546" y="523"/>
                  </a:cubicBezTo>
                  <a:close/>
                  <a:moveTo>
                    <a:pt x="1058" y="64"/>
                  </a:moveTo>
                  <a:cubicBezTo>
                    <a:pt x="1081" y="96"/>
                    <a:pt x="1132" y="109"/>
                    <a:pt x="1183" y="109"/>
                  </a:cubicBezTo>
                  <a:cubicBezTo>
                    <a:pt x="1199" y="109"/>
                    <a:pt x="1214" y="108"/>
                    <a:pt x="1230" y="105"/>
                  </a:cubicBezTo>
                  <a:lnTo>
                    <a:pt x="1432" y="436"/>
                  </a:lnTo>
                  <a:cubicBezTo>
                    <a:pt x="1388" y="459"/>
                    <a:pt x="1358" y="500"/>
                    <a:pt x="1358" y="543"/>
                  </a:cubicBezTo>
                  <a:cubicBezTo>
                    <a:pt x="1358" y="576"/>
                    <a:pt x="1368" y="607"/>
                    <a:pt x="1399" y="628"/>
                  </a:cubicBezTo>
                  <a:cubicBezTo>
                    <a:pt x="1186" y="779"/>
                    <a:pt x="717" y="1089"/>
                    <a:pt x="461" y="1140"/>
                  </a:cubicBezTo>
                  <a:cubicBezTo>
                    <a:pt x="428" y="1153"/>
                    <a:pt x="397" y="1153"/>
                    <a:pt x="364" y="1153"/>
                  </a:cubicBezTo>
                  <a:cubicBezTo>
                    <a:pt x="300" y="1153"/>
                    <a:pt x="246" y="1130"/>
                    <a:pt x="215" y="1099"/>
                  </a:cubicBezTo>
                  <a:cubicBezTo>
                    <a:pt x="162" y="1045"/>
                    <a:pt x="172" y="961"/>
                    <a:pt x="172" y="961"/>
                  </a:cubicBezTo>
                  <a:lnTo>
                    <a:pt x="54" y="479"/>
                  </a:lnTo>
                  <a:cubicBezTo>
                    <a:pt x="162" y="459"/>
                    <a:pt x="694" y="308"/>
                    <a:pt x="1058" y="64"/>
                  </a:cubicBezTo>
                  <a:close/>
                  <a:moveTo>
                    <a:pt x="1068" y="0"/>
                  </a:moveTo>
                  <a:lnTo>
                    <a:pt x="1048" y="10"/>
                  </a:lnTo>
                  <a:cubicBezTo>
                    <a:pt x="653" y="297"/>
                    <a:pt x="23" y="448"/>
                    <a:pt x="23" y="448"/>
                  </a:cubicBezTo>
                  <a:lnTo>
                    <a:pt x="0" y="448"/>
                  </a:lnTo>
                  <a:lnTo>
                    <a:pt x="128" y="961"/>
                  </a:lnTo>
                  <a:cubicBezTo>
                    <a:pt x="128" y="981"/>
                    <a:pt x="128" y="1066"/>
                    <a:pt x="182" y="1130"/>
                  </a:cubicBezTo>
                  <a:cubicBezTo>
                    <a:pt x="226" y="1173"/>
                    <a:pt x="290" y="1194"/>
                    <a:pt x="364" y="1194"/>
                  </a:cubicBezTo>
                  <a:cubicBezTo>
                    <a:pt x="397" y="1194"/>
                    <a:pt x="438" y="1194"/>
                    <a:pt x="472" y="1183"/>
                  </a:cubicBezTo>
                  <a:cubicBezTo>
                    <a:pt x="738" y="1130"/>
                    <a:pt x="1240" y="789"/>
                    <a:pt x="1442" y="651"/>
                  </a:cubicBezTo>
                  <a:lnTo>
                    <a:pt x="1473" y="628"/>
                  </a:lnTo>
                  <a:lnTo>
                    <a:pt x="1442" y="617"/>
                  </a:lnTo>
                  <a:cubicBezTo>
                    <a:pt x="1409" y="597"/>
                    <a:pt x="1399" y="576"/>
                    <a:pt x="1399" y="543"/>
                  </a:cubicBezTo>
                  <a:cubicBezTo>
                    <a:pt x="1399" y="512"/>
                    <a:pt x="1422" y="479"/>
                    <a:pt x="1463" y="459"/>
                  </a:cubicBezTo>
                  <a:lnTo>
                    <a:pt x="1496" y="459"/>
                  </a:lnTo>
                  <a:lnTo>
                    <a:pt x="1250" y="51"/>
                  </a:lnTo>
                  <a:lnTo>
                    <a:pt x="1230" y="64"/>
                  </a:lnTo>
                  <a:cubicBezTo>
                    <a:pt x="1217" y="67"/>
                    <a:pt x="1203" y="68"/>
                    <a:pt x="1190" y="68"/>
                  </a:cubicBezTo>
                  <a:cubicBezTo>
                    <a:pt x="1144" y="68"/>
                    <a:pt x="1096" y="54"/>
                    <a:pt x="1078" y="2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2780266" y="1162380"/>
              <a:ext cx="147371" cy="250667"/>
            </a:xfrm>
            <a:custGeom>
              <a:avLst/>
              <a:gdLst/>
              <a:ahLst/>
              <a:cxnLst/>
              <a:rect l="l" t="t" r="r" b="b"/>
              <a:pathLst>
                <a:path w="759" h="1291" extrusionOk="0">
                  <a:moveTo>
                    <a:pt x="213" y="0"/>
                  </a:moveTo>
                  <a:cubicBezTo>
                    <a:pt x="0" y="98"/>
                    <a:pt x="64" y="267"/>
                    <a:pt x="64" y="267"/>
                  </a:cubicBezTo>
                  <a:lnTo>
                    <a:pt x="587" y="1291"/>
                  </a:lnTo>
                  <a:cubicBezTo>
                    <a:pt x="566" y="1176"/>
                    <a:pt x="758" y="1078"/>
                    <a:pt x="758" y="1078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2775801" y="1159468"/>
              <a:ext cx="155720" cy="258045"/>
            </a:xfrm>
            <a:custGeom>
              <a:avLst/>
              <a:gdLst/>
              <a:ahLst/>
              <a:cxnLst/>
              <a:rect l="l" t="t" r="r" b="b"/>
              <a:pathLst>
                <a:path w="802" h="1329" extrusionOk="0">
                  <a:moveTo>
                    <a:pt x="226" y="48"/>
                  </a:moveTo>
                  <a:lnTo>
                    <a:pt x="748" y="1083"/>
                  </a:lnTo>
                  <a:cubicBezTo>
                    <a:pt x="704" y="1104"/>
                    <a:pt x="630" y="1168"/>
                    <a:pt x="599" y="1232"/>
                  </a:cubicBezTo>
                  <a:lnTo>
                    <a:pt x="108" y="271"/>
                  </a:lnTo>
                  <a:cubicBezTo>
                    <a:pt x="108" y="271"/>
                    <a:pt x="54" y="133"/>
                    <a:pt x="226" y="48"/>
                  </a:cubicBezTo>
                  <a:close/>
                  <a:moveTo>
                    <a:pt x="235" y="1"/>
                  </a:moveTo>
                  <a:cubicBezTo>
                    <a:pt x="232" y="1"/>
                    <a:pt x="229" y="2"/>
                    <a:pt x="226" y="5"/>
                  </a:cubicBezTo>
                  <a:cubicBezTo>
                    <a:pt x="0" y="102"/>
                    <a:pt x="64" y="282"/>
                    <a:pt x="64" y="294"/>
                  </a:cubicBezTo>
                  <a:lnTo>
                    <a:pt x="589" y="1319"/>
                  </a:lnTo>
                  <a:cubicBezTo>
                    <a:pt x="599" y="1319"/>
                    <a:pt x="599" y="1329"/>
                    <a:pt x="610" y="1329"/>
                  </a:cubicBezTo>
                  <a:lnTo>
                    <a:pt x="620" y="1329"/>
                  </a:lnTo>
                  <a:cubicBezTo>
                    <a:pt x="630" y="1319"/>
                    <a:pt x="630" y="1319"/>
                    <a:pt x="630" y="1306"/>
                  </a:cubicBezTo>
                  <a:cubicBezTo>
                    <a:pt x="620" y="1221"/>
                    <a:pt x="738" y="1137"/>
                    <a:pt x="781" y="1114"/>
                  </a:cubicBezTo>
                  <a:cubicBezTo>
                    <a:pt x="792" y="1104"/>
                    <a:pt x="802" y="1093"/>
                    <a:pt x="792" y="1083"/>
                  </a:cubicBezTo>
                  <a:lnTo>
                    <a:pt x="256" y="15"/>
                  </a:lnTo>
                  <a:cubicBezTo>
                    <a:pt x="249" y="8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2803178" y="1216552"/>
              <a:ext cx="93005" cy="167759"/>
            </a:xfrm>
            <a:custGeom>
              <a:avLst/>
              <a:gdLst/>
              <a:ahLst/>
              <a:cxnLst/>
              <a:rect l="l" t="t" r="r" b="b"/>
              <a:pathLst>
                <a:path w="479" h="864" extrusionOk="0">
                  <a:moveTo>
                    <a:pt x="31" y="0"/>
                  </a:moveTo>
                  <a:lnTo>
                    <a:pt x="0" y="75"/>
                  </a:lnTo>
                  <a:lnTo>
                    <a:pt x="394" y="863"/>
                  </a:lnTo>
                  <a:cubicBezTo>
                    <a:pt x="415" y="810"/>
                    <a:pt x="479" y="779"/>
                    <a:pt x="479" y="77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796576" y="1208009"/>
              <a:ext cx="106208" cy="186787"/>
            </a:xfrm>
            <a:custGeom>
              <a:avLst/>
              <a:gdLst/>
              <a:ahLst/>
              <a:cxnLst/>
              <a:rect l="l" t="t" r="r" b="b"/>
              <a:pathLst>
                <a:path w="547" h="962" extrusionOk="0">
                  <a:moveTo>
                    <a:pt x="65" y="85"/>
                  </a:moveTo>
                  <a:lnTo>
                    <a:pt x="482" y="813"/>
                  </a:lnTo>
                  <a:cubicBezTo>
                    <a:pt x="469" y="823"/>
                    <a:pt x="449" y="843"/>
                    <a:pt x="428" y="864"/>
                  </a:cubicBezTo>
                  <a:lnTo>
                    <a:pt x="55" y="119"/>
                  </a:lnTo>
                  <a:lnTo>
                    <a:pt x="65" y="85"/>
                  </a:lnTo>
                  <a:close/>
                  <a:moveTo>
                    <a:pt x="65" y="1"/>
                  </a:moveTo>
                  <a:lnTo>
                    <a:pt x="1" y="119"/>
                  </a:lnTo>
                  <a:lnTo>
                    <a:pt x="439" y="961"/>
                  </a:lnTo>
                  <a:lnTo>
                    <a:pt x="449" y="918"/>
                  </a:lnTo>
                  <a:cubicBezTo>
                    <a:pt x="469" y="864"/>
                    <a:pt x="523" y="843"/>
                    <a:pt x="523" y="843"/>
                  </a:cubicBezTo>
                  <a:lnTo>
                    <a:pt x="546" y="8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35"/>
          <p:cNvSpPr/>
          <p:nvPr/>
        </p:nvSpPr>
        <p:spPr>
          <a:xfrm rot="1391390">
            <a:off x="7720117" y="77727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5"/>
          <p:cNvSpPr/>
          <p:nvPr/>
        </p:nvSpPr>
        <p:spPr>
          <a:xfrm rot="-893799">
            <a:off x="2912670" y="3548159"/>
            <a:ext cx="246115" cy="387771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35"/>
          <p:cNvGrpSpPr/>
          <p:nvPr/>
        </p:nvGrpSpPr>
        <p:grpSpPr>
          <a:xfrm>
            <a:off x="5558208" y="1265634"/>
            <a:ext cx="2766419" cy="3558334"/>
            <a:chOff x="5558208" y="1265634"/>
            <a:chExt cx="2766419" cy="3558334"/>
          </a:xfrm>
        </p:grpSpPr>
        <p:grpSp>
          <p:nvGrpSpPr>
            <p:cNvPr id="1877" name="Google Shape;1877;p35"/>
            <p:cNvGrpSpPr/>
            <p:nvPr/>
          </p:nvGrpSpPr>
          <p:grpSpPr>
            <a:xfrm>
              <a:off x="5558208" y="1265634"/>
              <a:ext cx="2766419" cy="3558334"/>
              <a:chOff x="6959674" y="1654088"/>
              <a:chExt cx="1587251" cy="2041617"/>
            </a:xfrm>
          </p:grpSpPr>
          <p:sp>
            <p:nvSpPr>
              <p:cNvPr id="1878" name="Google Shape;1878;p35"/>
              <p:cNvSpPr/>
              <p:nvPr/>
            </p:nvSpPr>
            <p:spPr>
              <a:xfrm>
                <a:off x="7438390" y="2210075"/>
                <a:ext cx="252986" cy="72019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443" extrusionOk="0">
                    <a:moveTo>
                      <a:pt x="96" y="1"/>
                    </a:moveTo>
                    <a:lnTo>
                      <a:pt x="106" y="1271"/>
                    </a:lnTo>
                    <a:lnTo>
                      <a:pt x="149" y="4654"/>
                    </a:lnTo>
                    <a:lnTo>
                      <a:pt x="65" y="4792"/>
                    </a:lnTo>
                    <a:lnTo>
                      <a:pt x="149" y="5007"/>
                    </a:lnTo>
                    <a:lnTo>
                      <a:pt x="1" y="5402"/>
                    </a:lnTo>
                    <a:cubicBezTo>
                      <a:pt x="1" y="5402"/>
                      <a:pt x="42" y="5443"/>
                      <a:pt x="85" y="5443"/>
                    </a:cubicBezTo>
                    <a:lnTo>
                      <a:pt x="534" y="5443"/>
                    </a:lnTo>
                    <a:cubicBezTo>
                      <a:pt x="534" y="5443"/>
                      <a:pt x="567" y="5391"/>
                      <a:pt x="567" y="5327"/>
                    </a:cubicBezTo>
                    <a:cubicBezTo>
                      <a:pt x="567" y="5274"/>
                      <a:pt x="523" y="5007"/>
                      <a:pt x="523" y="5007"/>
                    </a:cubicBezTo>
                    <a:cubicBezTo>
                      <a:pt x="523" y="5007"/>
                      <a:pt x="618" y="4836"/>
                      <a:pt x="618" y="4782"/>
                    </a:cubicBezTo>
                    <a:cubicBezTo>
                      <a:pt x="631" y="4738"/>
                      <a:pt x="631" y="4408"/>
                      <a:pt x="631" y="4408"/>
                    </a:cubicBezTo>
                    <a:lnTo>
                      <a:pt x="971" y="1240"/>
                    </a:lnTo>
                    <a:lnTo>
                      <a:pt x="1130" y="1217"/>
                    </a:lnTo>
                    <a:lnTo>
                      <a:pt x="918" y="4697"/>
                    </a:lnTo>
                    <a:cubicBezTo>
                      <a:pt x="918" y="4697"/>
                      <a:pt x="800" y="4856"/>
                      <a:pt x="800" y="4889"/>
                    </a:cubicBezTo>
                    <a:cubicBezTo>
                      <a:pt x="800" y="4930"/>
                      <a:pt x="833" y="5402"/>
                      <a:pt x="833" y="5402"/>
                    </a:cubicBezTo>
                    <a:lnTo>
                      <a:pt x="1655" y="5402"/>
                    </a:lnTo>
                    <a:cubicBezTo>
                      <a:pt x="1655" y="5402"/>
                      <a:pt x="1622" y="5315"/>
                      <a:pt x="1612" y="5263"/>
                    </a:cubicBezTo>
                    <a:cubicBezTo>
                      <a:pt x="1591" y="5199"/>
                      <a:pt x="1409" y="5028"/>
                      <a:pt x="1386" y="4994"/>
                    </a:cubicBezTo>
                    <a:cubicBezTo>
                      <a:pt x="1366" y="4964"/>
                      <a:pt x="1376" y="4836"/>
                      <a:pt x="1376" y="4802"/>
                    </a:cubicBezTo>
                    <a:cubicBezTo>
                      <a:pt x="1376" y="4772"/>
                      <a:pt x="1345" y="4623"/>
                      <a:pt x="1345" y="4623"/>
                    </a:cubicBezTo>
                    <a:cubicBezTo>
                      <a:pt x="1345" y="4623"/>
                      <a:pt x="1804" y="2638"/>
                      <a:pt x="1814" y="2477"/>
                    </a:cubicBezTo>
                    <a:cubicBezTo>
                      <a:pt x="1824" y="2305"/>
                      <a:pt x="1911" y="98"/>
                      <a:pt x="1911" y="98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5"/>
              <p:cNvSpPr/>
              <p:nvPr/>
            </p:nvSpPr>
            <p:spPr>
              <a:xfrm>
                <a:off x="7434024" y="2207428"/>
                <a:ext cx="259999" cy="72588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486" extrusionOk="0">
                    <a:moveTo>
                      <a:pt x="152" y="44"/>
                    </a:moveTo>
                    <a:lnTo>
                      <a:pt x="1921" y="138"/>
                    </a:lnTo>
                    <a:cubicBezTo>
                      <a:pt x="1911" y="374"/>
                      <a:pt x="1837" y="2338"/>
                      <a:pt x="1827" y="2487"/>
                    </a:cubicBezTo>
                    <a:cubicBezTo>
                      <a:pt x="1816" y="2658"/>
                      <a:pt x="1368" y="4620"/>
                      <a:pt x="1355" y="4643"/>
                    </a:cubicBezTo>
                    <a:lnTo>
                      <a:pt x="1355" y="4653"/>
                    </a:lnTo>
                    <a:cubicBezTo>
                      <a:pt x="1378" y="4707"/>
                      <a:pt x="1389" y="4802"/>
                      <a:pt x="1389" y="4822"/>
                    </a:cubicBezTo>
                    <a:lnTo>
                      <a:pt x="1389" y="4845"/>
                    </a:lnTo>
                    <a:cubicBezTo>
                      <a:pt x="1389" y="4940"/>
                      <a:pt x="1389" y="5004"/>
                      <a:pt x="1399" y="5027"/>
                    </a:cubicBezTo>
                    <a:cubicBezTo>
                      <a:pt x="1409" y="5037"/>
                      <a:pt x="1432" y="5058"/>
                      <a:pt x="1463" y="5091"/>
                    </a:cubicBezTo>
                    <a:cubicBezTo>
                      <a:pt x="1517" y="5155"/>
                      <a:pt x="1611" y="5250"/>
                      <a:pt x="1624" y="5294"/>
                    </a:cubicBezTo>
                    <a:cubicBezTo>
                      <a:pt x="1634" y="5324"/>
                      <a:pt x="1645" y="5368"/>
                      <a:pt x="1655" y="5399"/>
                    </a:cubicBezTo>
                    <a:lnTo>
                      <a:pt x="887" y="5399"/>
                    </a:lnTo>
                    <a:cubicBezTo>
                      <a:pt x="876" y="5314"/>
                      <a:pt x="856" y="4950"/>
                      <a:pt x="856" y="4909"/>
                    </a:cubicBezTo>
                    <a:cubicBezTo>
                      <a:pt x="856" y="4899"/>
                      <a:pt x="920" y="4802"/>
                      <a:pt x="971" y="4728"/>
                    </a:cubicBezTo>
                    <a:lnTo>
                      <a:pt x="1186" y="1217"/>
                    </a:lnTo>
                    <a:lnTo>
                      <a:pt x="984" y="1237"/>
                    </a:lnTo>
                    <a:lnTo>
                      <a:pt x="641" y="4428"/>
                    </a:lnTo>
                    <a:cubicBezTo>
                      <a:pt x="641" y="4515"/>
                      <a:pt x="641" y="4758"/>
                      <a:pt x="631" y="4802"/>
                    </a:cubicBezTo>
                    <a:cubicBezTo>
                      <a:pt x="631" y="4835"/>
                      <a:pt x="567" y="4963"/>
                      <a:pt x="536" y="5014"/>
                    </a:cubicBezTo>
                    <a:lnTo>
                      <a:pt x="536" y="5027"/>
                    </a:lnTo>
                    <a:cubicBezTo>
                      <a:pt x="536" y="5027"/>
                      <a:pt x="577" y="5294"/>
                      <a:pt x="577" y="5347"/>
                    </a:cubicBezTo>
                    <a:cubicBezTo>
                      <a:pt x="577" y="5388"/>
                      <a:pt x="567" y="5422"/>
                      <a:pt x="556" y="5442"/>
                    </a:cubicBezTo>
                    <a:lnTo>
                      <a:pt x="118" y="5442"/>
                    </a:lnTo>
                    <a:cubicBezTo>
                      <a:pt x="98" y="5442"/>
                      <a:pt x="75" y="5422"/>
                      <a:pt x="54" y="5411"/>
                    </a:cubicBezTo>
                    <a:lnTo>
                      <a:pt x="203" y="5027"/>
                    </a:lnTo>
                    <a:lnTo>
                      <a:pt x="129" y="4812"/>
                    </a:lnTo>
                    <a:lnTo>
                      <a:pt x="203" y="4684"/>
                    </a:lnTo>
                    <a:lnTo>
                      <a:pt x="162" y="1291"/>
                    </a:lnTo>
                    <a:lnTo>
                      <a:pt x="152" y="44"/>
                    </a:lnTo>
                    <a:close/>
                    <a:moveTo>
                      <a:pt x="108" y="0"/>
                    </a:moveTo>
                    <a:lnTo>
                      <a:pt x="118" y="1291"/>
                    </a:lnTo>
                    <a:lnTo>
                      <a:pt x="162" y="4674"/>
                    </a:lnTo>
                    <a:lnTo>
                      <a:pt x="75" y="4812"/>
                    </a:lnTo>
                    <a:lnTo>
                      <a:pt x="162" y="5027"/>
                    </a:lnTo>
                    <a:lnTo>
                      <a:pt x="1" y="5432"/>
                    </a:lnTo>
                    <a:lnTo>
                      <a:pt x="24" y="5442"/>
                    </a:lnTo>
                    <a:cubicBezTo>
                      <a:pt x="24" y="5442"/>
                      <a:pt x="75" y="5486"/>
                      <a:pt x="118" y="5486"/>
                    </a:cubicBezTo>
                    <a:lnTo>
                      <a:pt x="577" y="5486"/>
                    </a:lnTo>
                    <a:lnTo>
                      <a:pt x="587" y="5475"/>
                    </a:lnTo>
                    <a:cubicBezTo>
                      <a:pt x="587" y="5463"/>
                      <a:pt x="620" y="5411"/>
                      <a:pt x="620" y="5347"/>
                    </a:cubicBezTo>
                    <a:cubicBezTo>
                      <a:pt x="620" y="5294"/>
                      <a:pt x="587" y="5068"/>
                      <a:pt x="577" y="5027"/>
                    </a:cubicBezTo>
                    <a:cubicBezTo>
                      <a:pt x="600" y="4994"/>
                      <a:pt x="674" y="4856"/>
                      <a:pt x="674" y="4812"/>
                    </a:cubicBezTo>
                    <a:cubicBezTo>
                      <a:pt x="684" y="4758"/>
                      <a:pt x="684" y="4461"/>
                      <a:pt x="684" y="4428"/>
                    </a:cubicBezTo>
                    <a:lnTo>
                      <a:pt x="1025" y="1281"/>
                    </a:lnTo>
                    <a:lnTo>
                      <a:pt x="1143" y="1270"/>
                    </a:lnTo>
                    <a:lnTo>
                      <a:pt x="1143" y="1270"/>
                    </a:lnTo>
                    <a:lnTo>
                      <a:pt x="930" y="4707"/>
                    </a:lnTo>
                    <a:cubicBezTo>
                      <a:pt x="897" y="4748"/>
                      <a:pt x="812" y="4876"/>
                      <a:pt x="812" y="4909"/>
                    </a:cubicBezTo>
                    <a:cubicBezTo>
                      <a:pt x="812" y="4950"/>
                      <a:pt x="843" y="5399"/>
                      <a:pt x="843" y="5422"/>
                    </a:cubicBezTo>
                    <a:lnTo>
                      <a:pt x="843" y="5442"/>
                    </a:lnTo>
                    <a:lnTo>
                      <a:pt x="1719" y="5442"/>
                    </a:lnTo>
                    <a:lnTo>
                      <a:pt x="1709" y="5411"/>
                    </a:lnTo>
                    <a:cubicBezTo>
                      <a:pt x="1709" y="5411"/>
                      <a:pt x="1675" y="5335"/>
                      <a:pt x="1665" y="5271"/>
                    </a:cubicBezTo>
                    <a:cubicBezTo>
                      <a:pt x="1645" y="5230"/>
                      <a:pt x="1581" y="5155"/>
                      <a:pt x="1496" y="5058"/>
                    </a:cubicBezTo>
                    <a:cubicBezTo>
                      <a:pt x="1473" y="5037"/>
                      <a:pt x="1442" y="5004"/>
                      <a:pt x="1442" y="5004"/>
                    </a:cubicBezTo>
                    <a:cubicBezTo>
                      <a:pt x="1432" y="4984"/>
                      <a:pt x="1432" y="4886"/>
                      <a:pt x="1432" y="4856"/>
                    </a:cubicBezTo>
                    <a:lnTo>
                      <a:pt x="1432" y="4822"/>
                    </a:lnTo>
                    <a:cubicBezTo>
                      <a:pt x="1432" y="4792"/>
                      <a:pt x="1409" y="4674"/>
                      <a:pt x="1399" y="4643"/>
                    </a:cubicBezTo>
                    <a:cubicBezTo>
                      <a:pt x="1432" y="4515"/>
                      <a:pt x="1857" y="2658"/>
                      <a:pt x="1867" y="2497"/>
                    </a:cubicBezTo>
                    <a:cubicBezTo>
                      <a:pt x="1880" y="2325"/>
                      <a:pt x="1965" y="149"/>
                      <a:pt x="1965" y="128"/>
                    </a:cubicBezTo>
                    <a:lnTo>
                      <a:pt x="1965" y="1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5"/>
              <p:cNvSpPr/>
              <p:nvPr/>
            </p:nvSpPr>
            <p:spPr>
              <a:xfrm>
                <a:off x="7450960" y="1848723"/>
                <a:ext cx="329200" cy="374319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829" extrusionOk="0">
                    <a:moveTo>
                      <a:pt x="1298" y="1"/>
                    </a:moveTo>
                    <a:cubicBezTo>
                      <a:pt x="1189" y="1"/>
                      <a:pt x="1081" y="19"/>
                      <a:pt x="984" y="66"/>
                    </a:cubicBezTo>
                    <a:cubicBezTo>
                      <a:pt x="984" y="66"/>
                      <a:pt x="152" y="352"/>
                      <a:pt x="75" y="470"/>
                    </a:cubicBezTo>
                    <a:cubicBezTo>
                      <a:pt x="11" y="588"/>
                      <a:pt x="1" y="2732"/>
                      <a:pt x="1" y="2732"/>
                    </a:cubicBezTo>
                    <a:lnTo>
                      <a:pt x="1816" y="2829"/>
                    </a:lnTo>
                    <a:lnTo>
                      <a:pt x="1965" y="1208"/>
                    </a:lnTo>
                    <a:lnTo>
                      <a:pt x="2487" y="962"/>
                    </a:lnTo>
                    <a:cubicBezTo>
                      <a:pt x="2487" y="962"/>
                      <a:pt x="2167" y="386"/>
                      <a:pt x="2039" y="258"/>
                    </a:cubicBezTo>
                    <a:cubicBezTo>
                      <a:pt x="1944" y="162"/>
                      <a:pt x="1617" y="1"/>
                      <a:pt x="1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5"/>
              <p:cNvSpPr/>
              <p:nvPr/>
            </p:nvSpPr>
            <p:spPr>
              <a:xfrm>
                <a:off x="7448314" y="1846077"/>
                <a:ext cx="336212" cy="38106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880" extrusionOk="0">
                    <a:moveTo>
                      <a:pt x="1302" y="38"/>
                    </a:moveTo>
                    <a:cubicBezTo>
                      <a:pt x="1619" y="38"/>
                      <a:pt x="1949" y="206"/>
                      <a:pt x="2039" y="288"/>
                    </a:cubicBezTo>
                    <a:cubicBezTo>
                      <a:pt x="2156" y="406"/>
                      <a:pt x="2423" y="864"/>
                      <a:pt x="2477" y="972"/>
                    </a:cubicBezTo>
                    <a:lnTo>
                      <a:pt x="1964" y="1205"/>
                    </a:lnTo>
                    <a:lnTo>
                      <a:pt x="1813" y="2828"/>
                    </a:lnTo>
                    <a:lnTo>
                      <a:pt x="44" y="2731"/>
                    </a:lnTo>
                    <a:cubicBezTo>
                      <a:pt x="54" y="1878"/>
                      <a:pt x="74" y="588"/>
                      <a:pt x="118" y="500"/>
                    </a:cubicBezTo>
                    <a:cubicBezTo>
                      <a:pt x="159" y="416"/>
                      <a:pt x="684" y="214"/>
                      <a:pt x="1014" y="106"/>
                    </a:cubicBezTo>
                    <a:lnTo>
                      <a:pt x="1014" y="96"/>
                    </a:lnTo>
                    <a:cubicBezTo>
                      <a:pt x="1104" y="55"/>
                      <a:pt x="1202" y="38"/>
                      <a:pt x="1302" y="38"/>
                    </a:cubicBezTo>
                    <a:close/>
                    <a:moveTo>
                      <a:pt x="1309" y="1"/>
                    </a:moveTo>
                    <a:cubicBezTo>
                      <a:pt x="1203" y="1"/>
                      <a:pt x="1098" y="19"/>
                      <a:pt x="1004" y="63"/>
                    </a:cubicBezTo>
                    <a:cubicBezTo>
                      <a:pt x="907" y="96"/>
                      <a:pt x="149" y="352"/>
                      <a:pt x="85" y="480"/>
                    </a:cubicBezTo>
                    <a:cubicBezTo>
                      <a:pt x="10" y="598"/>
                      <a:pt x="0" y="2539"/>
                      <a:pt x="0" y="2752"/>
                    </a:cubicBezTo>
                    <a:lnTo>
                      <a:pt x="0" y="2775"/>
                    </a:lnTo>
                    <a:lnTo>
                      <a:pt x="1857" y="2880"/>
                    </a:lnTo>
                    <a:lnTo>
                      <a:pt x="2005" y="1238"/>
                    </a:lnTo>
                    <a:lnTo>
                      <a:pt x="2541" y="992"/>
                    </a:lnTo>
                    <a:lnTo>
                      <a:pt x="2528" y="972"/>
                    </a:lnTo>
                    <a:cubicBezTo>
                      <a:pt x="2518" y="949"/>
                      <a:pt x="2197" y="395"/>
                      <a:pt x="2069" y="267"/>
                    </a:cubicBezTo>
                    <a:cubicBezTo>
                      <a:pt x="1980" y="171"/>
                      <a:pt x="1637" y="1"/>
                      <a:pt x="13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5"/>
              <p:cNvSpPr/>
              <p:nvPr/>
            </p:nvSpPr>
            <p:spPr>
              <a:xfrm>
                <a:off x="7564089" y="1838005"/>
                <a:ext cx="129933" cy="12252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26" extrusionOk="0">
                    <a:moveTo>
                      <a:pt x="363" y="0"/>
                    </a:moveTo>
                    <a:cubicBezTo>
                      <a:pt x="313" y="0"/>
                      <a:pt x="262" y="9"/>
                      <a:pt x="214" y="29"/>
                    </a:cubicBezTo>
                    <a:cubicBezTo>
                      <a:pt x="214" y="29"/>
                      <a:pt x="52" y="103"/>
                      <a:pt x="21" y="221"/>
                    </a:cubicBezTo>
                    <a:cubicBezTo>
                      <a:pt x="1" y="328"/>
                      <a:pt x="42" y="915"/>
                      <a:pt x="42" y="915"/>
                    </a:cubicBezTo>
                    <a:lnTo>
                      <a:pt x="523" y="713"/>
                    </a:lnTo>
                    <a:lnTo>
                      <a:pt x="982" y="925"/>
                    </a:lnTo>
                    <a:cubicBezTo>
                      <a:pt x="982" y="925"/>
                      <a:pt x="874" y="349"/>
                      <a:pt x="800" y="221"/>
                    </a:cubicBezTo>
                    <a:cubicBezTo>
                      <a:pt x="741" y="127"/>
                      <a:pt x="555" y="0"/>
                      <a:pt x="3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5"/>
              <p:cNvSpPr/>
              <p:nvPr/>
            </p:nvSpPr>
            <p:spPr>
              <a:xfrm>
                <a:off x="7561046" y="1835359"/>
                <a:ext cx="135755" cy="129139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76" extrusionOk="0">
                    <a:moveTo>
                      <a:pt x="383" y="45"/>
                    </a:moveTo>
                    <a:cubicBezTo>
                      <a:pt x="570" y="45"/>
                      <a:pt x="753" y="165"/>
                      <a:pt x="813" y="251"/>
                    </a:cubicBezTo>
                    <a:cubicBezTo>
                      <a:pt x="867" y="359"/>
                      <a:pt x="951" y="774"/>
                      <a:pt x="972" y="902"/>
                    </a:cubicBezTo>
                    <a:lnTo>
                      <a:pt x="546" y="710"/>
                    </a:lnTo>
                    <a:lnTo>
                      <a:pt x="88" y="902"/>
                    </a:lnTo>
                    <a:cubicBezTo>
                      <a:pt x="75" y="699"/>
                      <a:pt x="44" y="325"/>
                      <a:pt x="65" y="241"/>
                    </a:cubicBezTo>
                    <a:cubicBezTo>
                      <a:pt x="98" y="144"/>
                      <a:pt x="237" y="69"/>
                      <a:pt x="247" y="69"/>
                    </a:cubicBezTo>
                    <a:cubicBezTo>
                      <a:pt x="291" y="53"/>
                      <a:pt x="337" y="45"/>
                      <a:pt x="383" y="45"/>
                    </a:cubicBezTo>
                    <a:close/>
                    <a:moveTo>
                      <a:pt x="381" y="1"/>
                    </a:moveTo>
                    <a:cubicBezTo>
                      <a:pt x="329" y="1"/>
                      <a:pt x="277" y="9"/>
                      <a:pt x="226" y="28"/>
                    </a:cubicBezTo>
                    <a:cubicBezTo>
                      <a:pt x="226" y="39"/>
                      <a:pt x="55" y="113"/>
                      <a:pt x="24" y="231"/>
                    </a:cubicBezTo>
                    <a:cubicBezTo>
                      <a:pt x="1" y="348"/>
                      <a:pt x="44" y="912"/>
                      <a:pt x="44" y="935"/>
                    </a:cubicBezTo>
                    <a:lnTo>
                      <a:pt x="55" y="966"/>
                    </a:lnTo>
                    <a:lnTo>
                      <a:pt x="546" y="763"/>
                    </a:lnTo>
                    <a:lnTo>
                      <a:pt x="1025" y="976"/>
                    </a:lnTo>
                    <a:lnTo>
                      <a:pt x="1025" y="935"/>
                    </a:lnTo>
                    <a:cubicBezTo>
                      <a:pt x="1015" y="912"/>
                      <a:pt x="920" y="359"/>
                      <a:pt x="843" y="231"/>
                    </a:cubicBezTo>
                    <a:cubicBezTo>
                      <a:pt x="784" y="136"/>
                      <a:pt x="588" y="1"/>
                      <a:pt x="38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5"/>
              <p:cNvSpPr/>
              <p:nvPr/>
            </p:nvSpPr>
            <p:spPr>
              <a:xfrm>
                <a:off x="7585127" y="1841710"/>
                <a:ext cx="73699" cy="11299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854" extrusionOk="0">
                    <a:moveTo>
                      <a:pt x="55" y="1"/>
                    </a:moveTo>
                    <a:cubicBezTo>
                      <a:pt x="55" y="1"/>
                      <a:pt x="1" y="375"/>
                      <a:pt x="119" y="577"/>
                    </a:cubicBezTo>
                    <a:cubicBezTo>
                      <a:pt x="226" y="779"/>
                      <a:pt x="331" y="854"/>
                      <a:pt x="331" y="854"/>
                    </a:cubicBezTo>
                    <a:lnTo>
                      <a:pt x="556" y="459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5"/>
              <p:cNvSpPr/>
              <p:nvPr/>
            </p:nvSpPr>
            <p:spPr>
              <a:xfrm>
                <a:off x="7582481" y="1836021"/>
                <a:ext cx="80448" cy="12305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30" extrusionOk="0">
                    <a:moveTo>
                      <a:pt x="95" y="87"/>
                    </a:moveTo>
                    <a:lnTo>
                      <a:pt x="553" y="502"/>
                    </a:lnTo>
                    <a:lnTo>
                      <a:pt x="341" y="866"/>
                    </a:lnTo>
                    <a:cubicBezTo>
                      <a:pt x="310" y="833"/>
                      <a:pt x="233" y="758"/>
                      <a:pt x="149" y="610"/>
                    </a:cubicBezTo>
                    <a:cubicBezTo>
                      <a:pt x="64" y="448"/>
                      <a:pt x="85" y="192"/>
                      <a:pt x="95" y="87"/>
                    </a:cubicBezTo>
                    <a:close/>
                    <a:moveTo>
                      <a:pt x="64" y="0"/>
                    </a:moveTo>
                    <a:lnTo>
                      <a:pt x="54" y="44"/>
                    </a:lnTo>
                    <a:cubicBezTo>
                      <a:pt x="54" y="54"/>
                      <a:pt x="0" y="418"/>
                      <a:pt x="118" y="630"/>
                    </a:cubicBezTo>
                    <a:cubicBezTo>
                      <a:pt x="233" y="833"/>
                      <a:pt x="331" y="907"/>
                      <a:pt x="331" y="920"/>
                    </a:cubicBezTo>
                    <a:lnTo>
                      <a:pt x="351" y="930"/>
                    </a:lnTo>
                    <a:lnTo>
                      <a:pt x="607" y="49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5"/>
              <p:cNvSpPr/>
              <p:nvPr/>
            </p:nvSpPr>
            <p:spPr>
              <a:xfrm>
                <a:off x="7585127" y="1841710"/>
                <a:ext cx="62188" cy="76346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77" extrusionOk="0">
                    <a:moveTo>
                      <a:pt x="55" y="1"/>
                    </a:moveTo>
                    <a:cubicBezTo>
                      <a:pt x="55" y="1"/>
                      <a:pt x="1" y="375"/>
                      <a:pt x="119" y="577"/>
                    </a:cubicBezTo>
                    <a:lnTo>
                      <a:pt x="469" y="503"/>
                    </a:lnTo>
                    <a:lnTo>
                      <a:pt x="341" y="257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>
                <a:off x="7582481" y="1836021"/>
                <a:ext cx="69201" cy="86137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51" extrusionOk="0">
                    <a:moveTo>
                      <a:pt x="95" y="87"/>
                    </a:moveTo>
                    <a:lnTo>
                      <a:pt x="341" y="310"/>
                    </a:lnTo>
                    <a:lnTo>
                      <a:pt x="459" y="523"/>
                    </a:lnTo>
                    <a:lnTo>
                      <a:pt x="149" y="600"/>
                    </a:lnTo>
                    <a:cubicBezTo>
                      <a:pt x="64" y="438"/>
                      <a:pt x="85" y="192"/>
                      <a:pt x="95" y="87"/>
                    </a:cubicBezTo>
                    <a:close/>
                    <a:moveTo>
                      <a:pt x="64" y="0"/>
                    </a:moveTo>
                    <a:lnTo>
                      <a:pt x="54" y="44"/>
                    </a:lnTo>
                    <a:cubicBezTo>
                      <a:pt x="54" y="54"/>
                      <a:pt x="0" y="418"/>
                      <a:pt x="118" y="630"/>
                    </a:cubicBezTo>
                    <a:lnTo>
                      <a:pt x="128" y="651"/>
                    </a:lnTo>
                    <a:lnTo>
                      <a:pt x="523" y="556"/>
                    </a:lnTo>
                    <a:lnTo>
                      <a:pt x="384" y="29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5"/>
              <p:cNvSpPr/>
              <p:nvPr/>
            </p:nvSpPr>
            <p:spPr>
              <a:xfrm>
                <a:off x="7562502" y="1736388"/>
                <a:ext cx="152559" cy="17717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339" extrusionOk="0">
                    <a:moveTo>
                      <a:pt x="602" y="1"/>
                    </a:moveTo>
                    <a:cubicBezTo>
                      <a:pt x="453" y="1"/>
                      <a:pt x="278" y="24"/>
                      <a:pt x="215" y="82"/>
                    </a:cubicBezTo>
                    <a:cubicBezTo>
                      <a:pt x="108" y="177"/>
                      <a:pt x="151" y="402"/>
                      <a:pt x="151" y="402"/>
                    </a:cubicBezTo>
                    <a:cubicBezTo>
                      <a:pt x="151" y="402"/>
                      <a:pt x="132" y="398"/>
                      <a:pt x="110" y="398"/>
                    </a:cubicBezTo>
                    <a:cubicBezTo>
                      <a:pt x="99" y="398"/>
                      <a:pt x="87" y="399"/>
                      <a:pt x="77" y="402"/>
                    </a:cubicBezTo>
                    <a:cubicBezTo>
                      <a:pt x="33" y="423"/>
                      <a:pt x="0" y="487"/>
                      <a:pt x="44" y="605"/>
                    </a:cubicBezTo>
                    <a:cubicBezTo>
                      <a:pt x="77" y="723"/>
                      <a:pt x="226" y="797"/>
                      <a:pt x="226" y="797"/>
                    </a:cubicBezTo>
                    <a:cubicBezTo>
                      <a:pt x="226" y="797"/>
                      <a:pt x="269" y="979"/>
                      <a:pt x="300" y="1063"/>
                    </a:cubicBezTo>
                    <a:cubicBezTo>
                      <a:pt x="333" y="1148"/>
                      <a:pt x="407" y="1288"/>
                      <a:pt x="546" y="1329"/>
                    </a:cubicBezTo>
                    <a:cubicBezTo>
                      <a:pt x="570" y="1336"/>
                      <a:pt x="593" y="1339"/>
                      <a:pt x="615" y="1339"/>
                    </a:cubicBezTo>
                    <a:cubicBezTo>
                      <a:pt x="706" y="1339"/>
                      <a:pt x="772" y="1288"/>
                      <a:pt x="832" y="1245"/>
                    </a:cubicBezTo>
                    <a:cubicBezTo>
                      <a:pt x="909" y="1181"/>
                      <a:pt x="1048" y="956"/>
                      <a:pt x="1078" y="851"/>
                    </a:cubicBezTo>
                    <a:cubicBezTo>
                      <a:pt x="1122" y="743"/>
                      <a:pt x="1142" y="359"/>
                      <a:pt x="1142" y="359"/>
                    </a:cubicBezTo>
                    <a:cubicBezTo>
                      <a:pt x="1153" y="210"/>
                      <a:pt x="920" y="72"/>
                      <a:pt x="822" y="29"/>
                    </a:cubicBezTo>
                    <a:cubicBezTo>
                      <a:pt x="788" y="11"/>
                      <a:pt x="701" y="1"/>
                      <a:pt x="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5"/>
              <p:cNvSpPr/>
              <p:nvPr/>
            </p:nvSpPr>
            <p:spPr>
              <a:xfrm>
                <a:off x="7562502" y="1733741"/>
                <a:ext cx="155602" cy="182992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383" extrusionOk="0">
                    <a:moveTo>
                      <a:pt x="607" y="43"/>
                    </a:moveTo>
                    <a:cubicBezTo>
                      <a:pt x="701" y="43"/>
                      <a:pt x="783" y="53"/>
                      <a:pt x="812" y="69"/>
                    </a:cubicBezTo>
                    <a:cubicBezTo>
                      <a:pt x="896" y="102"/>
                      <a:pt x="1132" y="241"/>
                      <a:pt x="1122" y="379"/>
                    </a:cubicBezTo>
                    <a:cubicBezTo>
                      <a:pt x="1122" y="389"/>
                      <a:pt x="1101" y="763"/>
                      <a:pt x="1058" y="860"/>
                    </a:cubicBezTo>
                    <a:cubicBezTo>
                      <a:pt x="1025" y="976"/>
                      <a:pt x="886" y="1191"/>
                      <a:pt x="822" y="1244"/>
                    </a:cubicBezTo>
                    <a:lnTo>
                      <a:pt x="812" y="1255"/>
                    </a:lnTo>
                    <a:cubicBezTo>
                      <a:pt x="753" y="1297"/>
                      <a:pt x="694" y="1338"/>
                      <a:pt x="614" y="1338"/>
                    </a:cubicBezTo>
                    <a:cubicBezTo>
                      <a:pt x="593" y="1338"/>
                      <a:pt x="570" y="1335"/>
                      <a:pt x="546" y="1329"/>
                    </a:cubicBezTo>
                    <a:cubicBezTo>
                      <a:pt x="407" y="1285"/>
                      <a:pt x="333" y="1127"/>
                      <a:pt x="320" y="1073"/>
                    </a:cubicBezTo>
                    <a:cubicBezTo>
                      <a:pt x="290" y="988"/>
                      <a:pt x="246" y="817"/>
                      <a:pt x="246" y="817"/>
                    </a:cubicBezTo>
                    <a:lnTo>
                      <a:pt x="246" y="807"/>
                    </a:lnTo>
                    <a:lnTo>
                      <a:pt x="236" y="796"/>
                    </a:lnTo>
                    <a:cubicBezTo>
                      <a:pt x="236" y="796"/>
                      <a:pt x="97" y="719"/>
                      <a:pt x="54" y="625"/>
                    </a:cubicBezTo>
                    <a:cubicBezTo>
                      <a:pt x="44" y="561"/>
                      <a:pt x="44" y="517"/>
                      <a:pt x="44" y="497"/>
                    </a:cubicBezTo>
                    <a:cubicBezTo>
                      <a:pt x="54" y="463"/>
                      <a:pt x="64" y="453"/>
                      <a:pt x="77" y="443"/>
                    </a:cubicBezTo>
                    <a:lnTo>
                      <a:pt x="141" y="443"/>
                    </a:lnTo>
                    <a:lnTo>
                      <a:pt x="172" y="453"/>
                    </a:lnTo>
                    <a:lnTo>
                      <a:pt x="172" y="422"/>
                    </a:lnTo>
                    <a:cubicBezTo>
                      <a:pt x="172" y="422"/>
                      <a:pt x="128" y="207"/>
                      <a:pt x="226" y="123"/>
                    </a:cubicBezTo>
                    <a:cubicBezTo>
                      <a:pt x="290" y="66"/>
                      <a:pt x="463" y="43"/>
                      <a:pt x="607" y="43"/>
                    </a:cubicBezTo>
                    <a:close/>
                    <a:moveTo>
                      <a:pt x="612" y="1"/>
                    </a:moveTo>
                    <a:cubicBezTo>
                      <a:pt x="459" y="1"/>
                      <a:pt x="275" y="26"/>
                      <a:pt x="205" y="92"/>
                    </a:cubicBezTo>
                    <a:cubicBezTo>
                      <a:pt x="108" y="177"/>
                      <a:pt x="118" y="335"/>
                      <a:pt x="118" y="399"/>
                    </a:cubicBezTo>
                    <a:cubicBezTo>
                      <a:pt x="108" y="399"/>
                      <a:pt x="87" y="399"/>
                      <a:pt x="64" y="412"/>
                    </a:cubicBezTo>
                    <a:cubicBezTo>
                      <a:pt x="33" y="412"/>
                      <a:pt x="13" y="443"/>
                      <a:pt x="0" y="486"/>
                    </a:cubicBezTo>
                    <a:cubicBezTo>
                      <a:pt x="0" y="527"/>
                      <a:pt x="0" y="581"/>
                      <a:pt x="23" y="635"/>
                    </a:cubicBezTo>
                    <a:cubicBezTo>
                      <a:pt x="54" y="743"/>
                      <a:pt x="172" y="817"/>
                      <a:pt x="205" y="837"/>
                    </a:cubicBezTo>
                    <a:cubicBezTo>
                      <a:pt x="215" y="871"/>
                      <a:pt x="246" y="1009"/>
                      <a:pt x="279" y="1093"/>
                    </a:cubicBezTo>
                    <a:cubicBezTo>
                      <a:pt x="300" y="1147"/>
                      <a:pt x="374" y="1319"/>
                      <a:pt x="535" y="1373"/>
                    </a:cubicBezTo>
                    <a:cubicBezTo>
                      <a:pt x="566" y="1373"/>
                      <a:pt x="599" y="1383"/>
                      <a:pt x="620" y="1383"/>
                    </a:cubicBezTo>
                    <a:cubicBezTo>
                      <a:pt x="717" y="1383"/>
                      <a:pt x="781" y="1329"/>
                      <a:pt x="832" y="1285"/>
                    </a:cubicBezTo>
                    <a:lnTo>
                      <a:pt x="845" y="1275"/>
                    </a:lnTo>
                    <a:cubicBezTo>
                      <a:pt x="930" y="1221"/>
                      <a:pt x="1068" y="988"/>
                      <a:pt x="1101" y="881"/>
                    </a:cubicBezTo>
                    <a:cubicBezTo>
                      <a:pt x="1142" y="763"/>
                      <a:pt x="1165" y="389"/>
                      <a:pt x="1165" y="379"/>
                    </a:cubicBezTo>
                    <a:cubicBezTo>
                      <a:pt x="1176" y="207"/>
                      <a:pt x="896" y="59"/>
                      <a:pt x="832" y="28"/>
                    </a:cubicBezTo>
                    <a:cubicBezTo>
                      <a:pt x="796" y="11"/>
                      <a:pt x="710" y="1"/>
                      <a:pt x="61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>
                <a:off x="7572557" y="1656734"/>
                <a:ext cx="179419" cy="14144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69" extrusionOk="0">
                    <a:moveTo>
                      <a:pt x="810" y="1"/>
                    </a:moveTo>
                    <a:cubicBezTo>
                      <a:pt x="810" y="1"/>
                      <a:pt x="577" y="1"/>
                      <a:pt x="342" y="129"/>
                    </a:cubicBezTo>
                    <a:cubicBezTo>
                      <a:pt x="106" y="257"/>
                      <a:pt x="1" y="428"/>
                      <a:pt x="1" y="597"/>
                    </a:cubicBezTo>
                    <a:cubicBezTo>
                      <a:pt x="1" y="769"/>
                      <a:pt x="75" y="1004"/>
                      <a:pt x="75" y="1004"/>
                    </a:cubicBezTo>
                    <a:lnTo>
                      <a:pt x="203" y="1068"/>
                    </a:lnTo>
                    <a:cubicBezTo>
                      <a:pt x="203" y="1068"/>
                      <a:pt x="214" y="971"/>
                      <a:pt x="257" y="971"/>
                    </a:cubicBezTo>
                    <a:cubicBezTo>
                      <a:pt x="288" y="971"/>
                      <a:pt x="321" y="853"/>
                      <a:pt x="321" y="853"/>
                    </a:cubicBezTo>
                    <a:cubicBezTo>
                      <a:pt x="321" y="853"/>
                      <a:pt x="544" y="1004"/>
                      <a:pt x="628" y="1035"/>
                    </a:cubicBezTo>
                    <a:cubicBezTo>
                      <a:pt x="682" y="1056"/>
                      <a:pt x="735" y="1060"/>
                      <a:pt x="768" y="1060"/>
                    </a:cubicBezTo>
                    <a:cubicBezTo>
                      <a:pt x="788" y="1060"/>
                      <a:pt x="800" y="1058"/>
                      <a:pt x="800" y="1058"/>
                    </a:cubicBezTo>
                    <a:lnTo>
                      <a:pt x="800" y="887"/>
                    </a:lnTo>
                    <a:cubicBezTo>
                      <a:pt x="800" y="887"/>
                      <a:pt x="992" y="971"/>
                      <a:pt x="1056" y="1004"/>
                    </a:cubicBezTo>
                    <a:cubicBezTo>
                      <a:pt x="1089" y="1023"/>
                      <a:pt x="1162" y="1043"/>
                      <a:pt x="1216" y="1043"/>
                    </a:cubicBezTo>
                    <a:cubicBezTo>
                      <a:pt x="1250" y="1043"/>
                      <a:pt x="1277" y="1035"/>
                      <a:pt x="1281" y="1015"/>
                    </a:cubicBezTo>
                    <a:cubicBezTo>
                      <a:pt x="1281" y="961"/>
                      <a:pt x="1356" y="802"/>
                      <a:pt x="1292" y="674"/>
                    </a:cubicBezTo>
                    <a:cubicBezTo>
                      <a:pt x="1228" y="533"/>
                      <a:pt x="1130" y="438"/>
                      <a:pt x="1130" y="438"/>
                    </a:cubicBezTo>
                    <a:lnTo>
                      <a:pt x="1130" y="438"/>
                    </a:lnTo>
                    <a:lnTo>
                      <a:pt x="1322" y="523"/>
                    </a:lnTo>
                    <a:cubicBezTo>
                      <a:pt x="1322" y="523"/>
                      <a:pt x="1322" y="364"/>
                      <a:pt x="1120" y="236"/>
                    </a:cubicBezTo>
                    <a:cubicBezTo>
                      <a:pt x="918" y="98"/>
                      <a:pt x="726" y="75"/>
                      <a:pt x="726" y="75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5"/>
              <p:cNvSpPr/>
              <p:nvPr/>
            </p:nvSpPr>
            <p:spPr>
              <a:xfrm>
                <a:off x="7569514" y="1654088"/>
                <a:ext cx="183786" cy="14819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120" extrusionOk="0">
                    <a:moveTo>
                      <a:pt x="769" y="54"/>
                    </a:moveTo>
                    <a:lnTo>
                      <a:pt x="705" y="105"/>
                    </a:lnTo>
                    <a:lnTo>
                      <a:pt x="749" y="118"/>
                    </a:lnTo>
                    <a:cubicBezTo>
                      <a:pt x="749" y="118"/>
                      <a:pt x="931" y="149"/>
                      <a:pt x="1133" y="266"/>
                    </a:cubicBezTo>
                    <a:cubicBezTo>
                      <a:pt x="1271" y="351"/>
                      <a:pt x="1315" y="458"/>
                      <a:pt x="1325" y="512"/>
                    </a:cubicBezTo>
                    <a:lnTo>
                      <a:pt x="1069" y="394"/>
                    </a:lnTo>
                    <a:lnTo>
                      <a:pt x="1143" y="469"/>
                    </a:lnTo>
                    <a:cubicBezTo>
                      <a:pt x="1143" y="469"/>
                      <a:pt x="1228" y="576"/>
                      <a:pt x="1292" y="694"/>
                    </a:cubicBezTo>
                    <a:cubicBezTo>
                      <a:pt x="1335" y="789"/>
                      <a:pt x="1304" y="907"/>
                      <a:pt x="1292" y="981"/>
                    </a:cubicBezTo>
                    <a:cubicBezTo>
                      <a:pt x="1281" y="1001"/>
                      <a:pt x="1281" y="1024"/>
                      <a:pt x="1281" y="1035"/>
                    </a:cubicBezTo>
                    <a:lnTo>
                      <a:pt x="1271" y="1035"/>
                    </a:lnTo>
                    <a:cubicBezTo>
                      <a:pt x="1262" y="1041"/>
                      <a:pt x="1247" y="1043"/>
                      <a:pt x="1228" y="1043"/>
                    </a:cubicBezTo>
                    <a:cubicBezTo>
                      <a:pt x="1182" y="1043"/>
                      <a:pt x="1117" y="1029"/>
                      <a:pt x="1079" y="1014"/>
                    </a:cubicBezTo>
                    <a:cubicBezTo>
                      <a:pt x="1025" y="981"/>
                      <a:pt x="843" y="896"/>
                      <a:pt x="833" y="886"/>
                    </a:cubicBezTo>
                    <a:lnTo>
                      <a:pt x="803" y="873"/>
                    </a:lnTo>
                    <a:lnTo>
                      <a:pt x="803" y="1055"/>
                    </a:lnTo>
                    <a:cubicBezTo>
                      <a:pt x="769" y="1055"/>
                      <a:pt x="715" y="1055"/>
                      <a:pt x="664" y="1035"/>
                    </a:cubicBezTo>
                    <a:cubicBezTo>
                      <a:pt x="577" y="1001"/>
                      <a:pt x="354" y="853"/>
                      <a:pt x="354" y="853"/>
                    </a:cubicBezTo>
                    <a:lnTo>
                      <a:pt x="321" y="843"/>
                    </a:lnTo>
                    <a:lnTo>
                      <a:pt x="321" y="873"/>
                    </a:lnTo>
                    <a:cubicBezTo>
                      <a:pt x="311" y="917"/>
                      <a:pt x="290" y="971"/>
                      <a:pt x="280" y="971"/>
                    </a:cubicBezTo>
                    <a:cubicBezTo>
                      <a:pt x="237" y="971"/>
                      <a:pt x="216" y="1024"/>
                      <a:pt x="203" y="1055"/>
                    </a:cubicBezTo>
                    <a:lnTo>
                      <a:pt x="109" y="1014"/>
                    </a:lnTo>
                    <a:cubicBezTo>
                      <a:pt x="98" y="971"/>
                      <a:pt x="44" y="768"/>
                      <a:pt x="44" y="617"/>
                    </a:cubicBezTo>
                    <a:cubicBezTo>
                      <a:pt x="44" y="438"/>
                      <a:pt x="162" y="287"/>
                      <a:pt x="375" y="169"/>
                    </a:cubicBezTo>
                    <a:cubicBezTo>
                      <a:pt x="536" y="85"/>
                      <a:pt x="695" y="54"/>
                      <a:pt x="769" y="54"/>
                    </a:cubicBezTo>
                    <a:close/>
                    <a:moveTo>
                      <a:pt x="833" y="0"/>
                    </a:moveTo>
                    <a:cubicBezTo>
                      <a:pt x="823" y="0"/>
                      <a:pt x="600" y="0"/>
                      <a:pt x="354" y="128"/>
                    </a:cubicBezTo>
                    <a:cubicBezTo>
                      <a:pt x="119" y="256"/>
                      <a:pt x="1" y="425"/>
                      <a:pt x="1" y="617"/>
                    </a:cubicBezTo>
                    <a:cubicBezTo>
                      <a:pt x="1" y="789"/>
                      <a:pt x="75" y="1024"/>
                      <a:pt x="75" y="1035"/>
                    </a:cubicBezTo>
                    <a:lnTo>
                      <a:pt x="75" y="1045"/>
                    </a:lnTo>
                    <a:lnTo>
                      <a:pt x="247" y="1119"/>
                    </a:lnTo>
                    <a:lnTo>
                      <a:pt x="247" y="1088"/>
                    </a:lnTo>
                    <a:cubicBezTo>
                      <a:pt x="247" y="1055"/>
                      <a:pt x="267" y="1014"/>
                      <a:pt x="280" y="1014"/>
                    </a:cubicBezTo>
                    <a:cubicBezTo>
                      <a:pt x="321" y="1014"/>
                      <a:pt x="344" y="960"/>
                      <a:pt x="354" y="907"/>
                    </a:cubicBezTo>
                    <a:cubicBezTo>
                      <a:pt x="418" y="950"/>
                      <a:pt x="577" y="1045"/>
                      <a:pt x="651" y="1078"/>
                    </a:cubicBezTo>
                    <a:cubicBezTo>
                      <a:pt x="704" y="1097"/>
                      <a:pt x="755" y="1100"/>
                      <a:pt x="788" y="1100"/>
                    </a:cubicBezTo>
                    <a:cubicBezTo>
                      <a:pt x="809" y="1100"/>
                      <a:pt x="823" y="1099"/>
                      <a:pt x="823" y="1099"/>
                    </a:cubicBezTo>
                    <a:lnTo>
                      <a:pt x="843" y="1099"/>
                    </a:lnTo>
                    <a:lnTo>
                      <a:pt x="843" y="937"/>
                    </a:lnTo>
                    <a:cubicBezTo>
                      <a:pt x="897" y="971"/>
                      <a:pt x="1025" y="1024"/>
                      <a:pt x="1069" y="1045"/>
                    </a:cubicBezTo>
                    <a:cubicBezTo>
                      <a:pt x="1100" y="1069"/>
                      <a:pt x="1176" y="1086"/>
                      <a:pt x="1235" y="1086"/>
                    </a:cubicBezTo>
                    <a:cubicBezTo>
                      <a:pt x="1258" y="1086"/>
                      <a:pt x="1278" y="1084"/>
                      <a:pt x="1292" y="1078"/>
                    </a:cubicBezTo>
                    <a:cubicBezTo>
                      <a:pt x="1315" y="1065"/>
                      <a:pt x="1315" y="1055"/>
                      <a:pt x="1325" y="1035"/>
                    </a:cubicBezTo>
                    <a:cubicBezTo>
                      <a:pt x="1325" y="1024"/>
                      <a:pt x="1325" y="1014"/>
                      <a:pt x="1335" y="991"/>
                    </a:cubicBezTo>
                    <a:cubicBezTo>
                      <a:pt x="1356" y="917"/>
                      <a:pt x="1389" y="789"/>
                      <a:pt x="1335" y="681"/>
                    </a:cubicBezTo>
                    <a:cubicBezTo>
                      <a:pt x="1304" y="617"/>
                      <a:pt x="1261" y="553"/>
                      <a:pt x="1228" y="512"/>
                    </a:cubicBezTo>
                    <a:lnTo>
                      <a:pt x="1228" y="512"/>
                    </a:lnTo>
                    <a:lnTo>
                      <a:pt x="1368" y="576"/>
                    </a:lnTo>
                    <a:lnTo>
                      <a:pt x="1368" y="543"/>
                    </a:lnTo>
                    <a:cubicBezTo>
                      <a:pt x="1368" y="543"/>
                      <a:pt x="1368" y="361"/>
                      <a:pt x="1153" y="233"/>
                    </a:cubicBezTo>
                    <a:cubicBezTo>
                      <a:pt x="1005" y="138"/>
                      <a:pt x="867" y="95"/>
                      <a:pt x="803" y="85"/>
                    </a:cubicBezTo>
                    <a:lnTo>
                      <a:pt x="887" y="10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5"/>
              <p:cNvSpPr/>
              <p:nvPr/>
            </p:nvSpPr>
            <p:spPr>
              <a:xfrm>
                <a:off x="7643081" y="1826097"/>
                <a:ext cx="34005" cy="5239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96" extrusionOk="0">
                    <a:moveTo>
                      <a:pt x="213" y="1"/>
                    </a:moveTo>
                    <a:lnTo>
                      <a:pt x="172" y="354"/>
                    </a:lnTo>
                    <a:lnTo>
                      <a:pt x="1" y="342"/>
                    </a:lnTo>
                    <a:lnTo>
                      <a:pt x="1" y="385"/>
                    </a:lnTo>
                    <a:lnTo>
                      <a:pt x="213" y="395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>
                <a:off x="7616354" y="1814850"/>
                <a:ext cx="36651" cy="1005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6" extrusionOk="0">
                    <a:moveTo>
                      <a:pt x="132" y="1"/>
                    </a:moveTo>
                    <a:cubicBezTo>
                      <a:pt x="59" y="1"/>
                      <a:pt x="7" y="22"/>
                      <a:pt x="0" y="22"/>
                    </a:cubicBezTo>
                    <a:lnTo>
                      <a:pt x="21" y="66"/>
                    </a:lnTo>
                    <a:cubicBezTo>
                      <a:pt x="21" y="66"/>
                      <a:pt x="66" y="49"/>
                      <a:pt x="128" y="49"/>
                    </a:cubicBezTo>
                    <a:cubicBezTo>
                      <a:pt x="166" y="49"/>
                      <a:pt x="211" y="55"/>
                      <a:pt x="256" y="76"/>
                    </a:cubicBezTo>
                    <a:lnTo>
                      <a:pt x="277" y="32"/>
                    </a:lnTo>
                    <a:cubicBezTo>
                      <a:pt x="225" y="8"/>
                      <a:pt x="175" y="1"/>
                      <a:pt x="13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5"/>
              <p:cNvSpPr/>
              <p:nvPr/>
            </p:nvSpPr>
            <p:spPr>
              <a:xfrm>
                <a:off x="7679733" y="1817232"/>
                <a:ext cx="26860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79" extrusionOk="0">
                    <a:moveTo>
                      <a:pt x="86" y="0"/>
                    </a:moveTo>
                    <a:cubicBezTo>
                      <a:pt x="49" y="0"/>
                      <a:pt x="18" y="14"/>
                      <a:pt x="0" y="24"/>
                    </a:cubicBezTo>
                    <a:lnTo>
                      <a:pt x="23" y="58"/>
                    </a:lnTo>
                    <a:cubicBezTo>
                      <a:pt x="23" y="58"/>
                      <a:pt x="48" y="43"/>
                      <a:pt x="83" y="43"/>
                    </a:cubicBezTo>
                    <a:cubicBezTo>
                      <a:pt x="109" y="43"/>
                      <a:pt x="140" y="51"/>
                      <a:pt x="172" y="78"/>
                    </a:cubicBezTo>
                    <a:lnTo>
                      <a:pt x="203" y="48"/>
                    </a:lnTo>
                    <a:cubicBezTo>
                      <a:pt x="162" y="12"/>
                      <a:pt x="121" y="0"/>
                      <a:pt x="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5"/>
              <p:cNvSpPr/>
              <p:nvPr/>
            </p:nvSpPr>
            <p:spPr>
              <a:xfrm>
                <a:off x="7617677" y="1833242"/>
                <a:ext cx="34005" cy="11379"/>
              </a:xfrm>
              <a:custGeom>
                <a:avLst/>
                <a:gdLst/>
                <a:ahLst/>
                <a:cxnLst/>
                <a:rect l="l" t="t" r="r" b="b"/>
                <a:pathLst>
                  <a:path w="257" h="86" extrusionOk="0">
                    <a:moveTo>
                      <a:pt x="31" y="1"/>
                    </a:moveTo>
                    <a:lnTo>
                      <a:pt x="1" y="44"/>
                    </a:lnTo>
                    <a:cubicBezTo>
                      <a:pt x="1" y="44"/>
                      <a:pt x="54" y="85"/>
                      <a:pt x="149" y="85"/>
                    </a:cubicBezTo>
                    <a:cubicBezTo>
                      <a:pt x="182" y="85"/>
                      <a:pt x="213" y="75"/>
                      <a:pt x="257" y="65"/>
                    </a:cubicBezTo>
                    <a:lnTo>
                      <a:pt x="236" y="21"/>
                    </a:lnTo>
                    <a:cubicBezTo>
                      <a:pt x="200" y="33"/>
                      <a:pt x="168" y="38"/>
                      <a:pt x="141" y="38"/>
                    </a:cubicBezTo>
                    <a:cubicBezTo>
                      <a:pt x="71" y="38"/>
                      <a:pt x="31" y="8"/>
                      <a:pt x="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5"/>
              <p:cNvSpPr/>
              <p:nvPr/>
            </p:nvSpPr>
            <p:spPr>
              <a:xfrm>
                <a:off x="7675631" y="1836021"/>
                <a:ext cx="25537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65" extrusionOk="0">
                    <a:moveTo>
                      <a:pt x="31" y="0"/>
                    </a:moveTo>
                    <a:lnTo>
                      <a:pt x="1" y="34"/>
                    </a:lnTo>
                    <a:cubicBezTo>
                      <a:pt x="1" y="44"/>
                      <a:pt x="41" y="64"/>
                      <a:pt x="106" y="64"/>
                    </a:cubicBezTo>
                    <a:cubicBezTo>
                      <a:pt x="129" y="64"/>
                      <a:pt x="159" y="64"/>
                      <a:pt x="193" y="44"/>
                    </a:cubicBezTo>
                    <a:lnTo>
                      <a:pt x="170" y="11"/>
                    </a:lnTo>
                    <a:cubicBezTo>
                      <a:pt x="145" y="23"/>
                      <a:pt x="123" y="28"/>
                      <a:pt x="105" y="28"/>
                    </a:cubicBezTo>
                    <a:cubicBezTo>
                      <a:pt x="59" y="28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5"/>
              <p:cNvSpPr/>
              <p:nvPr/>
            </p:nvSpPr>
            <p:spPr>
              <a:xfrm>
                <a:off x="7619000" y="1869893"/>
                <a:ext cx="2553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83" extrusionOk="0">
                    <a:moveTo>
                      <a:pt x="1" y="0"/>
                    </a:moveTo>
                    <a:cubicBezTo>
                      <a:pt x="1" y="11"/>
                      <a:pt x="21" y="151"/>
                      <a:pt x="193" y="182"/>
                    </a:cubicBezTo>
                    <a:lnTo>
                      <a:pt x="193" y="139"/>
                    </a:lnTo>
                    <a:cubicBezTo>
                      <a:pt x="55" y="118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5"/>
              <p:cNvSpPr/>
              <p:nvPr/>
            </p:nvSpPr>
            <p:spPr>
              <a:xfrm>
                <a:off x="7432701" y="1888153"/>
                <a:ext cx="96061" cy="23737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794" extrusionOk="0">
                    <a:moveTo>
                      <a:pt x="566" y="1"/>
                    </a:moveTo>
                    <a:cubicBezTo>
                      <a:pt x="566" y="1"/>
                      <a:pt x="64" y="141"/>
                      <a:pt x="44" y="182"/>
                    </a:cubicBezTo>
                    <a:cubicBezTo>
                      <a:pt x="21" y="216"/>
                      <a:pt x="0" y="1793"/>
                      <a:pt x="0" y="1793"/>
                    </a:cubicBezTo>
                    <a:lnTo>
                      <a:pt x="469" y="1581"/>
                    </a:lnTo>
                    <a:lnTo>
                      <a:pt x="725" y="546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5"/>
              <p:cNvSpPr/>
              <p:nvPr/>
            </p:nvSpPr>
            <p:spPr>
              <a:xfrm>
                <a:off x="7429922" y="1885506"/>
                <a:ext cx="101883" cy="24438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847" extrusionOk="0">
                    <a:moveTo>
                      <a:pt x="577" y="0"/>
                    </a:moveTo>
                    <a:cubicBezTo>
                      <a:pt x="395" y="54"/>
                      <a:pt x="65" y="149"/>
                      <a:pt x="42" y="192"/>
                    </a:cubicBezTo>
                    <a:cubicBezTo>
                      <a:pt x="21" y="226"/>
                      <a:pt x="1" y="1334"/>
                      <a:pt x="1" y="1813"/>
                    </a:cubicBezTo>
                    <a:lnTo>
                      <a:pt x="1" y="1847"/>
                    </a:lnTo>
                    <a:lnTo>
                      <a:pt x="503" y="1611"/>
                    </a:lnTo>
                    <a:lnTo>
                      <a:pt x="769" y="576"/>
                    </a:lnTo>
                    <a:lnTo>
                      <a:pt x="726" y="566"/>
                    </a:lnTo>
                    <a:lnTo>
                      <a:pt x="469" y="1580"/>
                    </a:lnTo>
                    <a:lnTo>
                      <a:pt x="42" y="1783"/>
                    </a:lnTo>
                    <a:cubicBezTo>
                      <a:pt x="55" y="1173"/>
                      <a:pt x="65" y="290"/>
                      <a:pt x="85" y="213"/>
                    </a:cubicBezTo>
                    <a:cubicBezTo>
                      <a:pt x="119" y="182"/>
                      <a:pt x="362" y="108"/>
                      <a:pt x="587" y="44"/>
                    </a:cubicBez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5"/>
              <p:cNvSpPr/>
              <p:nvPr/>
            </p:nvSpPr>
            <p:spPr>
              <a:xfrm>
                <a:off x="7408619" y="2077628"/>
                <a:ext cx="104793" cy="78992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97" extrusionOk="0">
                    <a:moveTo>
                      <a:pt x="651" y="0"/>
                    </a:moveTo>
                    <a:lnTo>
                      <a:pt x="0" y="351"/>
                    </a:lnTo>
                    <a:lnTo>
                      <a:pt x="310" y="597"/>
                    </a:lnTo>
                    <a:lnTo>
                      <a:pt x="792" y="159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5"/>
              <p:cNvSpPr/>
              <p:nvPr/>
            </p:nvSpPr>
            <p:spPr>
              <a:xfrm>
                <a:off x="7404517" y="2074584"/>
                <a:ext cx="112997" cy="8653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654" extrusionOk="0">
                    <a:moveTo>
                      <a:pt x="682" y="54"/>
                    </a:moveTo>
                    <a:lnTo>
                      <a:pt x="790" y="182"/>
                    </a:lnTo>
                    <a:lnTo>
                      <a:pt x="341" y="589"/>
                    </a:lnTo>
                    <a:lnTo>
                      <a:pt x="75" y="384"/>
                    </a:lnTo>
                    <a:lnTo>
                      <a:pt x="682" y="54"/>
                    </a:lnTo>
                    <a:close/>
                    <a:moveTo>
                      <a:pt x="695" y="0"/>
                    </a:moveTo>
                    <a:lnTo>
                      <a:pt x="1" y="374"/>
                    </a:lnTo>
                    <a:lnTo>
                      <a:pt x="341" y="653"/>
                    </a:lnTo>
                    <a:lnTo>
                      <a:pt x="854" y="18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5"/>
              <p:cNvSpPr/>
              <p:nvPr/>
            </p:nvSpPr>
            <p:spPr>
              <a:xfrm>
                <a:off x="7602064" y="1981302"/>
                <a:ext cx="357383" cy="406869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3075" extrusionOk="0">
                    <a:moveTo>
                      <a:pt x="802" y="1"/>
                    </a:moveTo>
                    <a:lnTo>
                      <a:pt x="1" y="354"/>
                    </a:lnTo>
                    <a:lnTo>
                      <a:pt x="1187" y="3074"/>
                    </a:lnTo>
                    <a:lnTo>
                      <a:pt x="2700" y="2306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5"/>
              <p:cNvSpPr/>
              <p:nvPr/>
            </p:nvSpPr>
            <p:spPr>
              <a:xfrm>
                <a:off x="7599417" y="1977333"/>
                <a:ext cx="364396" cy="41520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3138" extrusionOk="0">
                    <a:moveTo>
                      <a:pt x="810" y="54"/>
                    </a:moveTo>
                    <a:lnTo>
                      <a:pt x="2679" y="2326"/>
                    </a:lnTo>
                    <a:lnTo>
                      <a:pt x="1217" y="3084"/>
                    </a:lnTo>
                    <a:lnTo>
                      <a:pt x="54" y="395"/>
                    </a:lnTo>
                    <a:lnTo>
                      <a:pt x="810" y="54"/>
                    </a:lnTo>
                    <a:close/>
                    <a:moveTo>
                      <a:pt x="822" y="0"/>
                    </a:moveTo>
                    <a:lnTo>
                      <a:pt x="0" y="374"/>
                    </a:lnTo>
                    <a:lnTo>
                      <a:pt x="1194" y="3137"/>
                    </a:lnTo>
                    <a:lnTo>
                      <a:pt x="2753" y="2336"/>
                    </a:lnTo>
                    <a:lnTo>
                      <a:pt x="833" y="2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5"/>
              <p:cNvSpPr/>
              <p:nvPr/>
            </p:nvSpPr>
            <p:spPr>
              <a:xfrm>
                <a:off x="7602064" y="1981302"/>
                <a:ext cx="127287" cy="7502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67" extrusionOk="0">
                    <a:moveTo>
                      <a:pt x="802" y="1"/>
                    </a:moveTo>
                    <a:lnTo>
                      <a:pt x="1" y="354"/>
                    </a:lnTo>
                    <a:lnTo>
                      <a:pt x="98" y="567"/>
                    </a:lnTo>
                    <a:lnTo>
                      <a:pt x="961" y="193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5"/>
              <p:cNvSpPr/>
              <p:nvPr/>
            </p:nvSpPr>
            <p:spPr>
              <a:xfrm>
                <a:off x="7599417" y="1977333"/>
                <a:ext cx="134300" cy="82035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620" extrusionOk="0">
                    <a:moveTo>
                      <a:pt x="810" y="54"/>
                    </a:moveTo>
                    <a:lnTo>
                      <a:pt x="950" y="213"/>
                    </a:lnTo>
                    <a:lnTo>
                      <a:pt x="128" y="566"/>
                    </a:lnTo>
                    <a:lnTo>
                      <a:pt x="54" y="395"/>
                    </a:lnTo>
                    <a:lnTo>
                      <a:pt x="810" y="54"/>
                    </a:lnTo>
                    <a:close/>
                    <a:moveTo>
                      <a:pt x="822" y="0"/>
                    </a:moveTo>
                    <a:lnTo>
                      <a:pt x="0" y="374"/>
                    </a:lnTo>
                    <a:lnTo>
                      <a:pt x="105" y="620"/>
                    </a:lnTo>
                    <a:lnTo>
                      <a:pt x="1014" y="236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5"/>
              <p:cNvSpPr/>
              <p:nvPr/>
            </p:nvSpPr>
            <p:spPr>
              <a:xfrm>
                <a:off x="7746155" y="2259560"/>
                <a:ext cx="213292" cy="12861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972" extrusionOk="0">
                    <a:moveTo>
                      <a:pt x="1442" y="0"/>
                    </a:moveTo>
                    <a:lnTo>
                      <a:pt x="0" y="748"/>
                    </a:lnTo>
                    <a:lnTo>
                      <a:pt x="98" y="971"/>
                    </a:lnTo>
                    <a:lnTo>
                      <a:pt x="1611" y="2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5"/>
              <p:cNvSpPr/>
              <p:nvPr/>
            </p:nvSpPr>
            <p:spPr>
              <a:xfrm>
                <a:off x="7742053" y="2255459"/>
                <a:ext cx="221760" cy="137078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036" extrusionOk="0">
                    <a:moveTo>
                      <a:pt x="1460" y="54"/>
                    </a:moveTo>
                    <a:lnTo>
                      <a:pt x="1601" y="224"/>
                    </a:lnTo>
                    <a:lnTo>
                      <a:pt x="139" y="982"/>
                    </a:lnTo>
                    <a:lnTo>
                      <a:pt x="52" y="789"/>
                    </a:lnTo>
                    <a:lnTo>
                      <a:pt x="1460" y="54"/>
                    </a:lnTo>
                    <a:close/>
                    <a:moveTo>
                      <a:pt x="1473" y="1"/>
                    </a:moveTo>
                    <a:lnTo>
                      <a:pt x="0" y="769"/>
                    </a:lnTo>
                    <a:lnTo>
                      <a:pt x="116" y="1035"/>
                    </a:lnTo>
                    <a:lnTo>
                      <a:pt x="1675" y="234"/>
                    </a:ln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5"/>
              <p:cNvSpPr/>
              <p:nvPr/>
            </p:nvSpPr>
            <p:spPr>
              <a:xfrm>
                <a:off x="7645860" y="2108325"/>
                <a:ext cx="127155" cy="17875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351" extrusionOk="0">
                    <a:moveTo>
                      <a:pt x="224" y="1"/>
                    </a:moveTo>
                    <a:cubicBezTo>
                      <a:pt x="187" y="1"/>
                      <a:pt x="151" y="8"/>
                      <a:pt x="118" y="24"/>
                    </a:cubicBezTo>
                    <a:cubicBezTo>
                      <a:pt x="64" y="45"/>
                      <a:pt x="23" y="88"/>
                      <a:pt x="0" y="142"/>
                    </a:cubicBezTo>
                    <a:lnTo>
                      <a:pt x="512" y="1325"/>
                    </a:lnTo>
                    <a:cubicBezTo>
                      <a:pt x="549" y="1342"/>
                      <a:pt x="587" y="1350"/>
                      <a:pt x="624" y="1350"/>
                    </a:cubicBezTo>
                    <a:cubicBezTo>
                      <a:pt x="660" y="1350"/>
                      <a:pt x="695" y="1342"/>
                      <a:pt x="727" y="1325"/>
                    </a:cubicBezTo>
                    <a:cubicBezTo>
                      <a:pt x="930" y="1231"/>
                      <a:pt x="961" y="867"/>
                      <a:pt x="791" y="503"/>
                    </a:cubicBezTo>
                    <a:cubicBezTo>
                      <a:pt x="656" y="201"/>
                      <a:pt x="417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5"/>
              <p:cNvSpPr/>
              <p:nvPr/>
            </p:nvSpPr>
            <p:spPr>
              <a:xfrm>
                <a:off x="7643081" y="2105414"/>
                <a:ext cx="125832" cy="1840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91" extrusionOk="0">
                    <a:moveTo>
                      <a:pt x="249" y="44"/>
                    </a:moveTo>
                    <a:cubicBezTo>
                      <a:pt x="431" y="44"/>
                      <a:pt x="656" y="241"/>
                      <a:pt x="789" y="535"/>
                    </a:cubicBezTo>
                    <a:cubicBezTo>
                      <a:pt x="877" y="707"/>
                      <a:pt x="907" y="889"/>
                      <a:pt x="897" y="1037"/>
                    </a:cubicBezTo>
                    <a:cubicBezTo>
                      <a:pt x="887" y="1188"/>
                      <a:pt x="833" y="1283"/>
                      <a:pt x="736" y="1327"/>
                    </a:cubicBezTo>
                    <a:cubicBezTo>
                      <a:pt x="707" y="1344"/>
                      <a:pt x="675" y="1351"/>
                      <a:pt x="639" y="1351"/>
                    </a:cubicBezTo>
                    <a:cubicBezTo>
                      <a:pt x="610" y="1351"/>
                      <a:pt x="578" y="1346"/>
                      <a:pt x="544" y="1337"/>
                    </a:cubicBezTo>
                    <a:lnTo>
                      <a:pt x="44" y="174"/>
                    </a:lnTo>
                    <a:cubicBezTo>
                      <a:pt x="65" y="121"/>
                      <a:pt x="108" y="87"/>
                      <a:pt x="149" y="67"/>
                    </a:cubicBezTo>
                    <a:cubicBezTo>
                      <a:pt x="180" y="52"/>
                      <a:pt x="214" y="44"/>
                      <a:pt x="249" y="44"/>
                    </a:cubicBezTo>
                    <a:close/>
                    <a:moveTo>
                      <a:pt x="238" y="1"/>
                    </a:moveTo>
                    <a:cubicBezTo>
                      <a:pt x="200" y="1"/>
                      <a:pt x="163" y="8"/>
                      <a:pt x="129" y="23"/>
                    </a:cubicBezTo>
                    <a:cubicBezTo>
                      <a:pt x="75" y="57"/>
                      <a:pt x="31" y="100"/>
                      <a:pt x="1" y="164"/>
                    </a:cubicBezTo>
                    <a:lnTo>
                      <a:pt x="513" y="1368"/>
                    </a:lnTo>
                    <a:lnTo>
                      <a:pt x="523" y="1368"/>
                    </a:lnTo>
                    <a:cubicBezTo>
                      <a:pt x="567" y="1391"/>
                      <a:pt x="608" y="1391"/>
                      <a:pt x="641" y="1391"/>
                    </a:cubicBezTo>
                    <a:cubicBezTo>
                      <a:pt x="684" y="1391"/>
                      <a:pt x="725" y="1391"/>
                      <a:pt x="759" y="1368"/>
                    </a:cubicBezTo>
                    <a:cubicBezTo>
                      <a:pt x="864" y="1317"/>
                      <a:pt x="928" y="1199"/>
                      <a:pt x="941" y="1037"/>
                    </a:cubicBezTo>
                    <a:cubicBezTo>
                      <a:pt x="951" y="879"/>
                      <a:pt x="917" y="697"/>
                      <a:pt x="833" y="515"/>
                    </a:cubicBezTo>
                    <a:cubicBezTo>
                      <a:pt x="689" y="201"/>
                      <a:pt x="440" y="1"/>
                      <a:pt x="23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5"/>
              <p:cNvSpPr/>
              <p:nvPr/>
            </p:nvSpPr>
            <p:spPr>
              <a:xfrm>
                <a:off x="7652873" y="1944783"/>
                <a:ext cx="306574" cy="38133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882" extrusionOk="0">
                    <a:moveTo>
                      <a:pt x="1238" y="0"/>
                    </a:moveTo>
                    <a:cubicBezTo>
                      <a:pt x="1238" y="0"/>
                      <a:pt x="162" y="11"/>
                      <a:pt x="1" y="75"/>
                    </a:cubicBezTo>
                    <a:lnTo>
                      <a:pt x="1217" y="2881"/>
                    </a:lnTo>
                    <a:lnTo>
                      <a:pt x="2316" y="2582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5"/>
              <p:cNvSpPr/>
              <p:nvPr/>
            </p:nvSpPr>
            <p:spPr>
              <a:xfrm>
                <a:off x="7648903" y="1942005"/>
                <a:ext cx="313587" cy="386757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923" extrusionOk="0">
                    <a:moveTo>
                      <a:pt x="1258" y="42"/>
                    </a:moveTo>
                    <a:lnTo>
                      <a:pt x="2315" y="2582"/>
                    </a:lnTo>
                    <a:lnTo>
                      <a:pt x="1258" y="2872"/>
                    </a:lnTo>
                    <a:lnTo>
                      <a:pt x="51" y="106"/>
                    </a:lnTo>
                    <a:cubicBezTo>
                      <a:pt x="223" y="65"/>
                      <a:pt x="897" y="42"/>
                      <a:pt x="1258" y="42"/>
                    </a:cubicBezTo>
                    <a:close/>
                    <a:moveTo>
                      <a:pt x="1268" y="1"/>
                    </a:moveTo>
                    <a:cubicBezTo>
                      <a:pt x="1227" y="1"/>
                      <a:pt x="179" y="11"/>
                      <a:pt x="21" y="75"/>
                    </a:cubicBezTo>
                    <a:lnTo>
                      <a:pt x="0" y="85"/>
                    </a:lnTo>
                    <a:lnTo>
                      <a:pt x="1237" y="2923"/>
                    </a:lnTo>
                    <a:lnTo>
                      <a:pt x="2369" y="2616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5"/>
              <p:cNvSpPr/>
              <p:nvPr/>
            </p:nvSpPr>
            <p:spPr>
              <a:xfrm>
                <a:off x="7652873" y="1944783"/>
                <a:ext cx="306574" cy="38133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882" extrusionOk="0">
                    <a:moveTo>
                      <a:pt x="1238" y="0"/>
                    </a:moveTo>
                    <a:cubicBezTo>
                      <a:pt x="1238" y="0"/>
                      <a:pt x="162" y="11"/>
                      <a:pt x="1" y="75"/>
                    </a:cubicBezTo>
                    <a:lnTo>
                      <a:pt x="1217" y="2881"/>
                    </a:lnTo>
                    <a:lnTo>
                      <a:pt x="2316" y="2582"/>
                    </a:lnTo>
                    <a:lnTo>
                      <a:pt x="2242" y="2402"/>
                    </a:lnTo>
                    <a:lnTo>
                      <a:pt x="1655" y="2531"/>
                    </a:lnTo>
                    <a:cubicBezTo>
                      <a:pt x="1655" y="2531"/>
                      <a:pt x="1612" y="2402"/>
                      <a:pt x="1484" y="2338"/>
                    </a:cubicBezTo>
                    <a:cubicBezTo>
                      <a:pt x="1436" y="2310"/>
                      <a:pt x="1383" y="2301"/>
                      <a:pt x="1337" y="2301"/>
                    </a:cubicBezTo>
                    <a:cubicBezTo>
                      <a:pt x="1259" y="2301"/>
                      <a:pt x="1197" y="2326"/>
                      <a:pt x="1197" y="2326"/>
                    </a:cubicBezTo>
                    <a:lnTo>
                      <a:pt x="418" y="418"/>
                    </a:lnTo>
                    <a:cubicBezTo>
                      <a:pt x="418" y="418"/>
                      <a:pt x="493" y="384"/>
                      <a:pt x="546" y="320"/>
                    </a:cubicBezTo>
                    <a:cubicBezTo>
                      <a:pt x="587" y="267"/>
                      <a:pt x="631" y="139"/>
                      <a:pt x="631" y="139"/>
                    </a:cubicBezTo>
                    <a:lnTo>
                      <a:pt x="1302" y="149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5"/>
              <p:cNvSpPr/>
              <p:nvPr/>
            </p:nvSpPr>
            <p:spPr>
              <a:xfrm>
                <a:off x="7648903" y="1942005"/>
                <a:ext cx="313587" cy="386757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923" extrusionOk="0">
                    <a:moveTo>
                      <a:pt x="1258" y="42"/>
                    </a:moveTo>
                    <a:lnTo>
                      <a:pt x="1301" y="149"/>
                    </a:lnTo>
                    <a:lnTo>
                      <a:pt x="651" y="139"/>
                    </a:lnTo>
                    <a:lnTo>
                      <a:pt x="640" y="149"/>
                    </a:lnTo>
                    <a:cubicBezTo>
                      <a:pt x="640" y="149"/>
                      <a:pt x="607" y="277"/>
                      <a:pt x="553" y="331"/>
                    </a:cubicBezTo>
                    <a:cubicBezTo>
                      <a:pt x="512" y="385"/>
                      <a:pt x="436" y="416"/>
                      <a:pt x="436" y="416"/>
                    </a:cubicBezTo>
                    <a:lnTo>
                      <a:pt x="415" y="426"/>
                    </a:lnTo>
                    <a:lnTo>
                      <a:pt x="1217" y="2370"/>
                    </a:lnTo>
                    <a:lnTo>
                      <a:pt x="1237" y="2359"/>
                    </a:lnTo>
                    <a:cubicBezTo>
                      <a:pt x="1237" y="2359"/>
                      <a:pt x="1296" y="2338"/>
                      <a:pt x="1368" y="2338"/>
                    </a:cubicBezTo>
                    <a:cubicBezTo>
                      <a:pt x="1411" y="2338"/>
                      <a:pt x="1460" y="2346"/>
                      <a:pt x="1503" y="2370"/>
                    </a:cubicBezTo>
                    <a:cubicBezTo>
                      <a:pt x="1632" y="2434"/>
                      <a:pt x="1665" y="2562"/>
                      <a:pt x="1665" y="2562"/>
                    </a:cubicBezTo>
                    <a:lnTo>
                      <a:pt x="1675" y="2572"/>
                    </a:lnTo>
                    <a:lnTo>
                      <a:pt x="2251" y="2454"/>
                    </a:lnTo>
                    <a:lnTo>
                      <a:pt x="2315" y="2582"/>
                    </a:lnTo>
                    <a:lnTo>
                      <a:pt x="1258" y="2872"/>
                    </a:lnTo>
                    <a:lnTo>
                      <a:pt x="51" y="106"/>
                    </a:lnTo>
                    <a:cubicBezTo>
                      <a:pt x="223" y="65"/>
                      <a:pt x="897" y="42"/>
                      <a:pt x="1258" y="42"/>
                    </a:cubicBezTo>
                    <a:close/>
                    <a:moveTo>
                      <a:pt x="1268" y="1"/>
                    </a:moveTo>
                    <a:cubicBezTo>
                      <a:pt x="1227" y="1"/>
                      <a:pt x="179" y="11"/>
                      <a:pt x="21" y="75"/>
                    </a:cubicBezTo>
                    <a:lnTo>
                      <a:pt x="0" y="85"/>
                    </a:lnTo>
                    <a:lnTo>
                      <a:pt x="1237" y="2923"/>
                    </a:lnTo>
                    <a:lnTo>
                      <a:pt x="2369" y="2616"/>
                    </a:lnTo>
                    <a:lnTo>
                      <a:pt x="2282" y="2400"/>
                    </a:lnTo>
                    <a:lnTo>
                      <a:pt x="1696" y="2528"/>
                    </a:lnTo>
                    <a:cubicBezTo>
                      <a:pt x="1685" y="2488"/>
                      <a:pt x="1632" y="2390"/>
                      <a:pt x="1524" y="2336"/>
                    </a:cubicBezTo>
                    <a:cubicBezTo>
                      <a:pt x="1476" y="2307"/>
                      <a:pt x="1423" y="2298"/>
                      <a:pt x="1374" y="2298"/>
                    </a:cubicBezTo>
                    <a:cubicBezTo>
                      <a:pt x="1317" y="2298"/>
                      <a:pt x="1266" y="2310"/>
                      <a:pt x="1237" y="2316"/>
                    </a:cubicBezTo>
                    <a:lnTo>
                      <a:pt x="469" y="449"/>
                    </a:lnTo>
                    <a:cubicBezTo>
                      <a:pt x="500" y="439"/>
                      <a:pt x="553" y="405"/>
                      <a:pt x="587" y="362"/>
                    </a:cubicBezTo>
                    <a:cubicBezTo>
                      <a:pt x="628" y="311"/>
                      <a:pt x="661" y="213"/>
                      <a:pt x="681" y="183"/>
                    </a:cubicBezTo>
                    <a:lnTo>
                      <a:pt x="1365" y="193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5"/>
              <p:cNvSpPr/>
              <p:nvPr/>
            </p:nvSpPr>
            <p:spPr>
              <a:xfrm>
                <a:off x="7460751" y="2105678"/>
                <a:ext cx="282757" cy="81109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613" extrusionOk="0">
                    <a:moveTo>
                      <a:pt x="334" y="1"/>
                    </a:moveTo>
                    <a:lnTo>
                      <a:pt x="1" y="331"/>
                    </a:lnTo>
                    <a:lnTo>
                      <a:pt x="1379" y="587"/>
                    </a:lnTo>
                    <a:cubicBezTo>
                      <a:pt x="1379" y="587"/>
                      <a:pt x="1450" y="612"/>
                      <a:pt x="1519" y="612"/>
                    </a:cubicBezTo>
                    <a:cubicBezTo>
                      <a:pt x="1529" y="612"/>
                      <a:pt x="1540" y="612"/>
                      <a:pt x="1550" y="610"/>
                    </a:cubicBezTo>
                    <a:cubicBezTo>
                      <a:pt x="1625" y="587"/>
                      <a:pt x="1806" y="533"/>
                      <a:pt x="1806" y="533"/>
                    </a:cubicBezTo>
                    <a:cubicBezTo>
                      <a:pt x="1806" y="533"/>
                      <a:pt x="1871" y="537"/>
                      <a:pt x="1938" y="537"/>
                    </a:cubicBezTo>
                    <a:cubicBezTo>
                      <a:pt x="1999" y="537"/>
                      <a:pt x="2062" y="534"/>
                      <a:pt x="2083" y="523"/>
                    </a:cubicBezTo>
                    <a:cubicBezTo>
                      <a:pt x="2126" y="503"/>
                      <a:pt x="1965" y="469"/>
                      <a:pt x="1965" y="469"/>
                    </a:cubicBezTo>
                    <a:lnTo>
                      <a:pt x="2126" y="395"/>
                    </a:lnTo>
                    <a:cubicBezTo>
                      <a:pt x="2126" y="395"/>
                      <a:pt x="2137" y="354"/>
                      <a:pt x="2126" y="321"/>
                    </a:cubicBezTo>
                    <a:cubicBezTo>
                      <a:pt x="2112" y="293"/>
                      <a:pt x="2081" y="288"/>
                      <a:pt x="2047" y="288"/>
                    </a:cubicBezTo>
                    <a:cubicBezTo>
                      <a:pt x="2027" y="288"/>
                      <a:pt x="2006" y="290"/>
                      <a:pt x="1986" y="290"/>
                    </a:cubicBezTo>
                    <a:cubicBezTo>
                      <a:pt x="1945" y="290"/>
                      <a:pt x="1655" y="267"/>
                      <a:pt x="1655" y="267"/>
                    </a:cubicBezTo>
                    <a:lnTo>
                      <a:pt x="1335" y="40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5"/>
              <p:cNvSpPr/>
              <p:nvPr/>
            </p:nvSpPr>
            <p:spPr>
              <a:xfrm>
                <a:off x="7454003" y="2103032"/>
                <a:ext cx="292284" cy="8613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651" extrusionOk="0">
                    <a:moveTo>
                      <a:pt x="395" y="41"/>
                    </a:moveTo>
                    <a:lnTo>
                      <a:pt x="1386" y="448"/>
                    </a:lnTo>
                    <a:lnTo>
                      <a:pt x="1706" y="310"/>
                    </a:lnTo>
                    <a:cubicBezTo>
                      <a:pt x="1750" y="310"/>
                      <a:pt x="1996" y="331"/>
                      <a:pt x="2037" y="331"/>
                    </a:cubicBezTo>
                    <a:lnTo>
                      <a:pt x="2060" y="331"/>
                    </a:lnTo>
                    <a:cubicBezTo>
                      <a:pt x="2090" y="331"/>
                      <a:pt x="2144" y="331"/>
                      <a:pt x="2154" y="341"/>
                    </a:cubicBezTo>
                    <a:lnTo>
                      <a:pt x="2154" y="395"/>
                    </a:lnTo>
                    <a:lnTo>
                      <a:pt x="1942" y="502"/>
                    </a:lnTo>
                    <a:lnTo>
                      <a:pt x="2006" y="512"/>
                    </a:lnTo>
                    <a:cubicBezTo>
                      <a:pt x="2037" y="512"/>
                      <a:pt x="2070" y="523"/>
                      <a:pt x="2090" y="533"/>
                    </a:cubicBezTo>
                    <a:lnTo>
                      <a:pt x="1857" y="533"/>
                    </a:lnTo>
                    <a:lnTo>
                      <a:pt x="1857" y="523"/>
                    </a:lnTo>
                    <a:lnTo>
                      <a:pt x="1845" y="533"/>
                    </a:lnTo>
                    <a:cubicBezTo>
                      <a:pt x="1845" y="533"/>
                      <a:pt x="1665" y="587"/>
                      <a:pt x="1588" y="607"/>
                    </a:cubicBezTo>
                    <a:cubicBezTo>
                      <a:pt x="1579" y="609"/>
                      <a:pt x="1570" y="609"/>
                      <a:pt x="1560" y="609"/>
                    </a:cubicBezTo>
                    <a:cubicBezTo>
                      <a:pt x="1502" y="609"/>
                      <a:pt x="1440" y="587"/>
                      <a:pt x="1440" y="587"/>
                    </a:cubicBezTo>
                    <a:lnTo>
                      <a:pt x="95" y="341"/>
                    </a:lnTo>
                    <a:lnTo>
                      <a:pt x="395" y="41"/>
                    </a:lnTo>
                    <a:close/>
                    <a:moveTo>
                      <a:pt x="385" y="0"/>
                    </a:moveTo>
                    <a:lnTo>
                      <a:pt x="1" y="361"/>
                    </a:lnTo>
                    <a:lnTo>
                      <a:pt x="1430" y="630"/>
                    </a:lnTo>
                    <a:cubicBezTo>
                      <a:pt x="1430" y="630"/>
                      <a:pt x="1483" y="651"/>
                      <a:pt x="1547" y="651"/>
                    </a:cubicBezTo>
                    <a:lnTo>
                      <a:pt x="1601" y="651"/>
                    </a:lnTo>
                    <a:cubicBezTo>
                      <a:pt x="1676" y="630"/>
                      <a:pt x="1824" y="577"/>
                      <a:pt x="1857" y="577"/>
                    </a:cubicBezTo>
                    <a:cubicBezTo>
                      <a:pt x="1883" y="577"/>
                      <a:pt x="1944" y="579"/>
                      <a:pt x="2004" y="579"/>
                    </a:cubicBezTo>
                    <a:cubicBezTo>
                      <a:pt x="2064" y="579"/>
                      <a:pt x="2122" y="577"/>
                      <a:pt x="2144" y="566"/>
                    </a:cubicBezTo>
                    <a:cubicBezTo>
                      <a:pt x="2165" y="553"/>
                      <a:pt x="2165" y="533"/>
                      <a:pt x="2165" y="533"/>
                    </a:cubicBezTo>
                    <a:cubicBezTo>
                      <a:pt x="2165" y="523"/>
                      <a:pt x="2154" y="502"/>
                      <a:pt x="2080" y="479"/>
                    </a:cubicBezTo>
                    <a:lnTo>
                      <a:pt x="2198" y="425"/>
                    </a:lnTo>
                    <a:lnTo>
                      <a:pt x="2198" y="415"/>
                    </a:lnTo>
                    <a:cubicBezTo>
                      <a:pt x="2198" y="415"/>
                      <a:pt x="2208" y="374"/>
                      <a:pt x="2188" y="331"/>
                    </a:cubicBezTo>
                    <a:cubicBezTo>
                      <a:pt x="2177" y="287"/>
                      <a:pt x="2113" y="287"/>
                      <a:pt x="2060" y="287"/>
                    </a:cubicBezTo>
                    <a:lnTo>
                      <a:pt x="2037" y="287"/>
                    </a:lnTo>
                    <a:cubicBezTo>
                      <a:pt x="1996" y="287"/>
                      <a:pt x="1706" y="267"/>
                      <a:pt x="1706" y="267"/>
                    </a:cubicBezTo>
                    <a:lnTo>
                      <a:pt x="1696" y="267"/>
                    </a:lnTo>
                    <a:lnTo>
                      <a:pt x="1386" y="405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5"/>
              <p:cNvSpPr/>
              <p:nvPr/>
            </p:nvSpPr>
            <p:spPr>
              <a:xfrm>
                <a:off x="7688201" y="2145373"/>
                <a:ext cx="53985" cy="992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5" extrusionOk="0">
                    <a:moveTo>
                      <a:pt x="395" y="0"/>
                    </a:moveTo>
                    <a:lnTo>
                      <a:pt x="0" y="31"/>
                    </a:lnTo>
                    <a:lnTo>
                      <a:pt x="0" y="75"/>
                    </a:lnTo>
                    <a:lnTo>
                      <a:pt x="407" y="41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5"/>
              <p:cNvSpPr/>
              <p:nvPr/>
            </p:nvSpPr>
            <p:spPr>
              <a:xfrm>
                <a:off x="7695346" y="2150798"/>
                <a:ext cx="45119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341" h="98" extrusionOk="0">
                    <a:moveTo>
                      <a:pt x="330" y="0"/>
                    </a:moveTo>
                    <a:lnTo>
                      <a:pt x="0" y="54"/>
                    </a:lnTo>
                    <a:lnTo>
                      <a:pt x="10" y="98"/>
                    </a:lnTo>
                    <a:lnTo>
                      <a:pt x="341" y="44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5"/>
              <p:cNvSpPr/>
              <p:nvPr/>
            </p:nvSpPr>
            <p:spPr>
              <a:xfrm>
                <a:off x="7696669" y="2164955"/>
                <a:ext cx="24214" cy="727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5" extrusionOk="0">
                    <a:moveTo>
                      <a:pt x="182" y="1"/>
                    </a:moveTo>
                    <a:lnTo>
                      <a:pt x="0" y="11"/>
                    </a:lnTo>
                    <a:lnTo>
                      <a:pt x="11" y="55"/>
                    </a:lnTo>
                    <a:lnTo>
                      <a:pt x="182" y="44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5"/>
              <p:cNvSpPr/>
              <p:nvPr/>
            </p:nvSpPr>
            <p:spPr>
              <a:xfrm>
                <a:off x="7847773" y="2024702"/>
                <a:ext cx="29903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39" extrusionOk="0">
                    <a:moveTo>
                      <a:pt x="115" y="39"/>
                    </a:moveTo>
                    <a:cubicBezTo>
                      <a:pt x="131" y="39"/>
                      <a:pt x="144" y="42"/>
                      <a:pt x="149" y="47"/>
                    </a:cubicBezTo>
                    <a:cubicBezTo>
                      <a:pt x="162" y="57"/>
                      <a:pt x="139" y="101"/>
                      <a:pt x="108" y="154"/>
                    </a:cubicBezTo>
                    <a:lnTo>
                      <a:pt x="65" y="47"/>
                    </a:lnTo>
                    <a:cubicBezTo>
                      <a:pt x="81" y="42"/>
                      <a:pt x="100" y="39"/>
                      <a:pt x="115" y="39"/>
                    </a:cubicBezTo>
                    <a:close/>
                    <a:moveTo>
                      <a:pt x="105" y="1"/>
                    </a:moveTo>
                    <a:cubicBezTo>
                      <a:pt x="69" y="1"/>
                      <a:pt x="34" y="10"/>
                      <a:pt x="21" y="16"/>
                    </a:cubicBezTo>
                    <a:lnTo>
                      <a:pt x="0" y="16"/>
                    </a:lnTo>
                    <a:lnTo>
                      <a:pt x="85" y="239"/>
                    </a:lnTo>
                    <a:lnTo>
                      <a:pt x="118" y="218"/>
                    </a:lnTo>
                    <a:cubicBezTo>
                      <a:pt x="149" y="175"/>
                      <a:pt x="226" y="70"/>
                      <a:pt x="182" y="26"/>
                    </a:cubicBezTo>
                    <a:cubicBezTo>
                      <a:pt x="163" y="7"/>
                      <a:pt x="133" y="1"/>
                      <a:pt x="1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5"/>
              <p:cNvSpPr/>
              <p:nvPr/>
            </p:nvSpPr>
            <p:spPr>
              <a:xfrm>
                <a:off x="7857564" y="2030788"/>
                <a:ext cx="30036" cy="31359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37" extrusionOk="0">
                    <a:moveTo>
                      <a:pt x="108" y="55"/>
                    </a:moveTo>
                    <a:cubicBezTo>
                      <a:pt x="152" y="75"/>
                      <a:pt x="172" y="98"/>
                      <a:pt x="172" y="108"/>
                    </a:cubicBezTo>
                    <a:cubicBezTo>
                      <a:pt x="162" y="119"/>
                      <a:pt x="108" y="152"/>
                      <a:pt x="55" y="183"/>
                    </a:cubicBezTo>
                    <a:lnTo>
                      <a:pt x="44" y="152"/>
                    </a:lnTo>
                    <a:lnTo>
                      <a:pt x="108" y="55"/>
                    </a:lnTo>
                    <a:close/>
                    <a:moveTo>
                      <a:pt x="88" y="1"/>
                    </a:moveTo>
                    <a:lnTo>
                      <a:pt x="1" y="152"/>
                    </a:lnTo>
                    <a:lnTo>
                      <a:pt x="34" y="236"/>
                    </a:lnTo>
                    <a:lnTo>
                      <a:pt x="55" y="226"/>
                    </a:lnTo>
                    <a:cubicBezTo>
                      <a:pt x="88" y="216"/>
                      <a:pt x="193" y="162"/>
                      <a:pt x="216" y="119"/>
                    </a:cubicBezTo>
                    <a:cubicBezTo>
                      <a:pt x="226" y="65"/>
                      <a:pt x="139" y="24"/>
                      <a:pt x="1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5"/>
              <p:cNvSpPr/>
              <p:nvPr/>
            </p:nvSpPr>
            <p:spPr>
              <a:xfrm>
                <a:off x="7860607" y="2040712"/>
                <a:ext cx="28315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46" extrusionOk="0">
                    <a:moveTo>
                      <a:pt x="160" y="77"/>
                    </a:moveTo>
                    <a:lnTo>
                      <a:pt x="160" y="141"/>
                    </a:lnTo>
                    <a:cubicBezTo>
                      <a:pt x="149" y="151"/>
                      <a:pt x="116" y="182"/>
                      <a:pt x="85" y="192"/>
                    </a:cubicBezTo>
                    <a:lnTo>
                      <a:pt x="52" y="141"/>
                    </a:lnTo>
                    <a:lnTo>
                      <a:pt x="160" y="77"/>
                    </a:lnTo>
                    <a:close/>
                    <a:moveTo>
                      <a:pt x="180" y="0"/>
                    </a:moveTo>
                    <a:lnTo>
                      <a:pt x="1" y="128"/>
                    </a:lnTo>
                    <a:lnTo>
                      <a:pt x="65" y="246"/>
                    </a:lnTo>
                    <a:lnTo>
                      <a:pt x="85" y="236"/>
                    </a:lnTo>
                    <a:cubicBezTo>
                      <a:pt x="96" y="236"/>
                      <a:pt x="180" y="192"/>
                      <a:pt x="193" y="151"/>
                    </a:cubicBezTo>
                    <a:cubicBezTo>
                      <a:pt x="213" y="108"/>
                      <a:pt x="193" y="33"/>
                      <a:pt x="193" y="33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5"/>
              <p:cNvSpPr/>
              <p:nvPr/>
            </p:nvSpPr>
            <p:spPr>
              <a:xfrm>
                <a:off x="7866032" y="2056193"/>
                <a:ext cx="28580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47" extrusionOk="0">
                    <a:moveTo>
                      <a:pt x="129" y="55"/>
                    </a:moveTo>
                    <a:cubicBezTo>
                      <a:pt x="152" y="75"/>
                      <a:pt x="162" y="98"/>
                      <a:pt x="162" y="108"/>
                    </a:cubicBezTo>
                    <a:cubicBezTo>
                      <a:pt x="162" y="119"/>
                      <a:pt x="119" y="152"/>
                      <a:pt x="88" y="183"/>
                    </a:cubicBezTo>
                    <a:lnTo>
                      <a:pt x="55" y="108"/>
                    </a:lnTo>
                    <a:lnTo>
                      <a:pt x="129" y="55"/>
                    </a:lnTo>
                    <a:close/>
                    <a:moveTo>
                      <a:pt x="139" y="1"/>
                    </a:moveTo>
                    <a:lnTo>
                      <a:pt x="1" y="98"/>
                    </a:lnTo>
                    <a:lnTo>
                      <a:pt x="75" y="247"/>
                    </a:lnTo>
                    <a:lnTo>
                      <a:pt x="98" y="226"/>
                    </a:lnTo>
                    <a:cubicBezTo>
                      <a:pt x="129" y="193"/>
                      <a:pt x="193" y="139"/>
                      <a:pt x="203" y="119"/>
                    </a:cubicBezTo>
                    <a:cubicBezTo>
                      <a:pt x="216" y="98"/>
                      <a:pt x="183" y="44"/>
                      <a:pt x="152" y="11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5"/>
              <p:cNvSpPr/>
              <p:nvPr/>
            </p:nvSpPr>
            <p:spPr>
              <a:xfrm>
                <a:off x="7285963" y="3637619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5"/>
              <p:cNvSpPr/>
              <p:nvPr/>
            </p:nvSpPr>
            <p:spPr>
              <a:xfrm>
                <a:off x="7282920" y="3634972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5"/>
                      <a:pt x="2103" y="415"/>
                      <a:pt x="1378" y="415"/>
                    </a:cubicBezTo>
                    <a:cubicBezTo>
                      <a:pt x="653" y="415"/>
                      <a:pt x="108" y="385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8" y="43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5"/>
              <p:cNvSpPr/>
              <p:nvPr/>
            </p:nvSpPr>
            <p:spPr>
              <a:xfrm>
                <a:off x="7285963" y="3627827"/>
                <a:ext cx="358574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5"/>
              <p:cNvSpPr/>
              <p:nvPr/>
            </p:nvSpPr>
            <p:spPr>
              <a:xfrm>
                <a:off x="7282920" y="3624784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5"/>
                      <a:pt x="2679" y="98"/>
                    </a:cubicBezTo>
                    <a:cubicBezTo>
                      <a:pt x="2531" y="129"/>
                      <a:pt x="2029" y="152"/>
                      <a:pt x="1378" y="152"/>
                    </a:cubicBezTo>
                    <a:cubicBezTo>
                      <a:pt x="717" y="152"/>
                      <a:pt x="216" y="129"/>
                      <a:pt x="77" y="98"/>
                    </a:cubicBezTo>
                    <a:cubicBezTo>
                      <a:pt x="216" y="65"/>
                      <a:pt x="71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5" y="1"/>
                      <a:pt x="674" y="13"/>
                      <a:pt x="418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5" y="193"/>
                      <a:pt x="1378" y="193"/>
                    </a:cubicBezTo>
                    <a:cubicBezTo>
                      <a:pt x="1742" y="193"/>
                      <a:pt x="2082" y="182"/>
                      <a:pt x="2339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4"/>
                    </a:cubicBezTo>
                    <a:cubicBezTo>
                      <a:pt x="2082" y="13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5"/>
              <p:cNvSpPr/>
              <p:nvPr/>
            </p:nvSpPr>
            <p:spPr>
              <a:xfrm>
                <a:off x="7326981" y="3630606"/>
                <a:ext cx="275215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44"/>
                    </a:cubicBezTo>
                    <a:cubicBezTo>
                      <a:pt x="0" y="74"/>
                      <a:pt x="469" y="97"/>
                      <a:pt x="1045" y="97"/>
                    </a:cubicBezTo>
                    <a:cubicBezTo>
                      <a:pt x="1621" y="97"/>
                      <a:pt x="2080" y="74"/>
                      <a:pt x="2080" y="4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5"/>
              <p:cNvSpPr/>
              <p:nvPr/>
            </p:nvSpPr>
            <p:spPr>
              <a:xfrm>
                <a:off x="7323938" y="3627827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79" y="75"/>
                      <a:pt x="128" y="6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5"/>
              <p:cNvSpPr/>
              <p:nvPr/>
            </p:nvSpPr>
            <p:spPr>
              <a:xfrm>
                <a:off x="7623499" y="3640397"/>
                <a:ext cx="5557" cy="39694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279"/>
                    </a:lnTo>
                    <a:cubicBezTo>
                      <a:pt x="0" y="290"/>
                      <a:pt x="10" y="300"/>
                      <a:pt x="21" y="300"/>
                    </a:cubicBezTo>
                    <a:cubicBezTo>
                      <a:pt x="31" y="300"/>
                      <a:pt x="41" y="290"/>
                      <a:pt x="41" y="27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5"/>
              <p:cNvSpPr/>
              <p:nvPr/>
            </p:nvSpPr>
            <p:spPr>
              <a:xfrm>
                <a:off x="7598094" y="3643440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08"/>
                      <a:pt x="10" y="321"/>
                      <a:pt x="21" y="321"/>
                    </a:cubicBezTo>
                    <a:cubicBezTo>
                      <a:pt x="31" y="321"/>
                      <a:pt x="41" y="308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5"/>
              <p:cNvSpPr/>
              <p:nvPr/>
            </p:nvSpPr>
            <p:spPr>
              <a:xfrm>
                <a:off x="7559723" y="3644764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5"/>
              <p:cNvSpPr/>
              <p:nvPr/>
            </p:nvSpPr>
            <p:spPr>
              <a:xfrm>
                <a:off x="7508914" y="3663023"/>
                <a:ext cx="5954" cy="2963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1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5"/>
              <p:cNvSpPr/>
              <p:nvPr/>
            </p:nvSpPr>
            <p:spPr>
              <a:xfrm>
                <a:off x="7455326" y="3658657"/>
                <a:ext cx="5557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57"/>
                    </a:lnTo>
                    <a:cubicBezTo>
                      <a:pt x="1" y="270"/>
                      <a:pt x="11" y="280"/>
                      <a:pt x="21" y="280"/>
                    </a:cubicBezTo>
                    <a:cubicBezTo>
                      <a:pt x="32" y="280"/>
                      <a:pt x="42" y="270"/>
                      <a:pt x="42" y="257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5"/>
              <p:cNvSpPr/>
              <p:nvPr/>
            </p:nvSpPr>
            <p:spPr>
              <a:xfrm>
                <a:off x="7294431" y="3640397"/>
                <a:ext cx="5557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39"/>
                    </a:lnTo>
                    <a:cubicBezTo>
                      <a:pt x="0" y="151"/>
                      <a:pt x="11" y="162"/>
                      <a:pt x="21" y="162"/>
                    </a:cubicBezTo>
                    <a:cubicBezTo>
                      <a:pt x="31" y="162"/>
                      <a:pt x="41" y="151"/>
                      <a:pt x="41" y="13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5"/>
              <p:cNvSpPr/>
              <p:nvPr/>
            </p:nvSpPr>
            <p:spPr>
              <a:xfrm>
                <a:off x="7315469" y="3665802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5"/>
              <p:cNvSpPr/>
              <p:nvPr/>
            </p:nvSpPr>
            <p:spPr>
              <a:xfrm>
                <a:off x="7398828" y="3663023"/>
                <a:ext cx="5822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5"/>
              <p:cNvSpPr/>
              <p:nvPr/>
            </p:nvSpPr>
            <p:spPr>
              <a:xfrm>
                <a:off x="7293108" y="3592632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0"/>
                    </a:moveTo>
                    <a:lnTo>
                      <a:pt x="0" y="341"/>
                    </a:lnTo>
                    <a:cubicBezTo>
                      <a:pt x="0" y="384"/>
                      <a:pt x="607" y="415"/>
                      <a:pt x="1355" y="415"/>
                    </a:cubicBezTo>
                    <a:cubicBezTo>
                      <a:pt x="2113" y="415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5"/>
              <p:cNvSpPr/>
              <p:nvPr/>
            </p:nvSpPr>
            <p:spPr>
              <a:xfrm>
                <a:off x="7290065" y="3589588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4"/>
                      <a:pt x="2103" y="418"/>
                      <a:pt x="1378" y="418"/>
                    </a:cubicBezTo>
                    <a:cubicBezTo>
                      <a:pt x="651" y="418"/>
                      <a:pt x="118" y="38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18"/>
                      <a:pt x="418" y="438"/>
                    </a:cubicBezTo>
                    <a:cubicBezTo>
                      <a:pt x="684" y="448"/>
                      <a:pt x="1014" y="459"/>
                      <a:pt x="1378" y="459"/>
                    </a:cubicBezTo>
                    <a:cubicBezTo>
                      <a:pt x="1739" y="459"/>
                      <a:pt x="2082" y="448"/>
                      <a:pt x="2338" y="438"/>
                    </a:cubicBezTo>
                    <a:cubicBezTo>
                      <a:pt x="2753" y="418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5"/>
              <p:cNvSpPr/>
              <p:nvPr/>
            </p:nvSpPr>
            <p:spPr>
              <a:xfrm>
                <a:off x="7293108" y="3582443"/>
                <a:ext cx="358574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07" y="0"/>
                      <a:pt x="0" y="34"/>
                      <a:pt x="0" y="77"/>
                    </a:cubicBezTo>
                    <a:cubicBezTo>
                      <a:pt x="0" y="118"/>
                      <a:pt x="607" y="152"/>
                      <a:pt x="1355" y="152"/>
                    </a:cubicBezTo>
                    <a:cubicBezTo>
                      <a:pt x="2113" y="152"/>
                      <a:pt x="2710" y="118"/>
                      <a:pt x="2710" y="77"/>
                    </a:cubicBezTo>
                    <a:cubicBezTo>
                      <a:pt x="2710" y="3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5"/>
              <p:cNvSpPr/>
              <p:nvPr/>
            </p:nvSpPr>
            <p:spPr>
              <a:xfrm>
                <a:off x="7290065" y="3579665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8" y="149"/>
                    </a:cubicBezTo>
                    <a:cubicBezTo>
                      <a:pt x="727" y="149"/>
                      <a:pt x="226" y="129"/>
                      <a:pt x="74" y="98"/>
                    </a:cubicBezTo>
                    <a:cubicBezTo>
                      <a:pt x="226" y="75"/>
                      <a:pt x="72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1"/>
                      <a:pt x="418" y="21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29"/>
                      <a:pt x="0" y="149"/>
                      <a:pt x="418" y="173"/>
                    </a:cubicBezTo>
                    <a:cubicBezTo>
                      <a:pt x="684" y="193"/>
                      <a:pt x="1014" y="193"/>
                      <a:pt x="1378" y="193"/>
                    </a:cubicBezTo>
                    <a:cubicBezTo>
                      <a:pt x="1739" y="193"/>
                      <a:pt x="2082" y="193"/>
                      <a:pt x="2338" y="173"/>
                    </a:cubicBezTo>
                    <a:cubicBezTo>
                      <a:pt x="2753" y="149"/>
                      <a:pt x="2753" y="129"/>
                      <a:pt x="2753" y="98"/>
                    </a:cubicBezTo>
                    <a:cubicBezTo>
                      <a:pt x="2753" y="75"/>
                      <a:pt x="2753" y="44"/>
                      <a:pt x="2338" y="21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5"/>
              <p:cNvSpPr/>
              <p:nvPr/>
            </p:nvSpPr>
            <p:spPr>
              <a:xfrm>
                <a:off x="7335449" y="3585487"/>
                <a:ext cx="275215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5"/>
                      <a:pt x="469" y="95"/>
                      <a:pt x="1035" y="95"/>
                    </a:cubicBezTo>
                    <a:cubicBezTo>
                      <a:pt x="1611" y="95"/>
                      <a:pt x="2080" y="75"/>
                      <a:pt x="2080" y="41"/>
                    </a:cubicBezTo>
                    <a:cubicBezTo>
                      <a:pt x="2080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5"/>
              <p:cNvSpPr/>
              <p:nvPr/>
            </p:nvSpPr>
            <p:spPr>
              <a:xfrm>
                <a:off x="7332406" y="3582443"/>
                <a:ext cx="281037" cy="18789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8" y="44"/>
                    </a:moveTo>
                    <a:cubicBezTo>
                      <a:pt x="1506" y="44"/>
                      <a:pt x="1847" y="54"/>
                      <a:pt x="1995" y="64"/>
                    </a:cubicBezTo>
                    <a:cubicBezTo>
                      <a:pt x="1847" y="87"/>
                      <a:pt x="1506" y="98"/>
                      <a:pt x="1058" y="98"/>
                    </a:cubicBezTo>
                    <a:cubicBezTo>
                      <a:pt x="620" y="98"/>
                      <a:pt x="279" y="87"/>
                      <a:pt x="128" y="64"/>
                    </a:cubicBezTo>
                    <a:cubicBezTo>
                      <a:pt x="279" y="54"/>
                      <a:pt x="620" y="44"/>
                      <a:pt x="1058" y="44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0"/>
                      <a:pt x="320" y="13"/>
                    </a:cubicBezTo>
                    <a:cubicBezTo>
                      <a:pt x="0" y="34"/>
                      <a:pt x="0" y="44"/>
                      <a:pt x="0" y="64"/>
                    </a:cubicBezTo>
                    <a:cubicBezTo>
                      <a:pt x="0" y="98"/>
                      <a:pt x="0" y="108"/>
                      <a:pt x="320" y="128"/>
                    </a:cubicBezTo>
                    <a:cubicBezTo>
                      <a:pt x="523" y="128"/>
                      <a:pt x="779" y="141"/>
                      <a:pt x="1058" y="141"/>
                    </a:cubicBezTo>
                    <a:cubicBezTo>
                      <a:pt x="1345" y="141"/>
                      <a:pt x="1601" y="128"/>
                      <a:pt x="1793" y="128"/>
                    </a:cubicBezTo>
                    <a:cubicBezTo>
                      <a:pt x="2123" y="108"/>
                      <a:pt x="2123" y="98"/>
                      <a:pt x="2123" y="64"/>
                    </a:cubicBezTo>
                    <a:cubicBezTo>
                      <a:pt x="2123" y="44"/>
                      <a:pt x="2123" y="34"/>
                      <a:pt x="1793" y="13"/>
                    </a:cubicBezTo>
                    <a:cubicBezTo>
                      <a:pt x="1601" y="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5"/>
              <p:cNvSpPr/>
              <p:nvPr/>
            </p:nvSpPr>
            <p:spPr>
              <a:xfrm>
                <a:off x="7631967" y="3595278"/>
                <a:ext cx="5557" cy="3982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300"/>
                      <a:pt x="10" y="300"/>
                      <a:pt x="21" y="300"/>
                    </a:cubicBezTo>
                    <a:cubicBezTo>
                      <a:pt x="31" y="300"/>
                      <a:pt x="41" y="300"/>
                      <a:pt x="41" y="277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5"/>
              <p:cNvSpPr/>
              <p:nvPr/>
            </p:nvSpPr>
            <p:spPr>
              <a:xfrm>
                <a:off x="7606562" y="3598056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300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5"/>
              <p:cNvSpPr/>
              <p:nvPr/>
            </p:nvSpPr>
            <p:spPr>
              <a:xfrm>
                <a:off x="7566868" y="3599380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1" y="0"/>
                    </a:moveTo>
                    <a:cubicBezTo>
                      <a:pt x="11" y="0"/>
                      <a:pt x="0" y="13"/>
                      <a:pt x="0" y="24"/>
                    </a:cubicBezTo>
                    <a:lnTo>
                      <a:pt x="0" y="236"/>
                    </a:lnTo>
                    <a:cubicBezTo>
                      <a:pt x="0" y="246"/>
                      <a:pt x="11" y="257"/>
                      <a:pt x="21" y="257"/>
                    </a:cubicBezTo>
                    <a:cubicBezTo>
                      <a:pt x="4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3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5"/>
              <p:cNvSpPr/>
              <p:nvPr/>
            </p:nvSpPr>
            <p:spPr>
              <a:xfrm>
                <a:off x="7517382" y="3618036"/>
                <a:ext cx="5954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4" y="233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5"/>
              <p:cNvSpPr/>
              <p:nvPr/>
            </p:nvSpPr>
            <p:spPr>
              <a:xfrm>
                <a:off x="7463795" y="3613670"/>
                <a:ext cx="5557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77"/>
                      <a:pt x="1" y="277"/>
                      <a:pt x="21" y="277"/>
                    </a:cubicBezTo>
                    <a:cubicBezTo>
                      <a:pt x="32" y="277"/>
                      <a:pt x="42" y="277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5"/>
              <p:cNvSpPr/>
              <p:nvPr/>
            </p:nvSpPr>
            <p:spPr>
              <a:xfrm>
                <a:off x="7302899" y="3595278"/>
                <a:ext cx="5557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60"/>
                      <a:pt x="21" y="160"/>
                    </a:cubicBezTo>
                    <a:cubicBezTo>
                      <a:pt x="31" y="160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5"/>
              <p:cNvSpPr/>
              <p:nvPr/>
            </p:nvSpPr>
            <p:spPr>
              <a:xfrm>
                <a:off x="7322614" y="3620682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60"/>
                    </a:lnTo>
                    <a:cubicBezTo>
                      <a:pt x="0" y="172"/>
                      <a:pt x="10" y="183"/>
                      <a:pt x="21" y="183"/>
                    </a:cubicBezTo>
                    <a:cubicBezTo>
                      <a:pt x="44" y="183"/>
                      <a:pt x="44" y="172"/>
                      <a:pt x="44" y="160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7405973" y="3619359"/>
                <a:ext cx="5822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82"/>
                    </a:lnTo>
                    <a:cubicBezTo>
                      <a:pt x="0" y="193"/>
                      <a:pt x="10" y="203"/>
                      <a:pt x="20" y="203"/>
                    </a:cubicBezTo>
                    <a:cubicBezTo>
                      <a:pt x="31" y="203"/>
                      <a:pt x="44" y="193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5"/>
              <p:cNvSpPr/>
              <p:nvPr/>
            </p:nvSpPr>
            <p:spPr>
              <a:xfrm>
                <a:off x="7294431" y="3547248"/>
                <a:ext cx="358574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07" y="418"/>
                      <a:pt x="1355" y="418"/>
                    </a:cubicBezTo>
                    <a:cubicBezTo>
                      <a:pt x="2113" y="418"/>
                      <a:pt x="2710" y="384"/>
                      <a:pt x="2710" y="34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5"/>
              <p:cNvSpPr/>
              <p:nvPr/>
            </p:nvSpPr>
            <p:spPr>
              <a:xfrm>
                <a:off x="7291388" y="3544469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1"/>
                    </a:lnTo>
                    <a:cubicBezTo>
                      <a:pt x="2648" y="385"/>
                      <a:pt x="2103" y="415"/>
                      <a:pt x="1378" y="415"/>
                    </a:cubicBezTo>
                    <a:cubicBezTo>
                      <a:pt x="653" y="415"/>
                      <a:pt x="118" y="385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95"/>
                      <a:pt x="0" y="415"/>
                      <a:pt x="418" y="439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9"/>
                    </a:cubicBezTo>
                    <a:cubicBezTo>
                      <a:pt x="2753" y="415"/>
                      <a:pt x="2753" y="39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5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5"/>
              <p:cNvSpPr/>
              <p:nvPr/>
            </p:nvSpPr>
            <p:spPr>
              <a:xfrm>
                <a:off x="7294431" y="3537324"/>
                <a:ext cx="358574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44"/>
                      <a:pt x="0" y="75"/>
                    </a:cubicBezTo>
                    <a:cubicBezTo>
                      <a:pt x="0" y="119"/>
                      <a:pt x="607" y="149"/>
                      <a:pt x="1355" y="149"/>
                    </a:cubicBezTo>
                    <a:cubicBezTo>
                      <a:pt x="2113" y="149"/>
                      <a:pt x="2710" y="119"/>
                      <a:pt x="2710" y="75"/>
                    </a:cubicBezTo>
                    <a:cubicBezTo>
                      <a:pt x="2710" y="44"/>
                      <a:pt x="211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5"/>
              <p:cNvSpPr/>
              <p:nvPr/>
            </p:nvSpPr>
            <p:spPr>
              <a:xfrm>
                <a:off x="7291388" y="3534678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39" y="41"/>
                      <a:pt x="2541" y="75"/>
                      <a:pt x="2679" y="95"/>
                    </a:cubicBezTo>
                    <a:cubicBezTo>
                      <a:pt x="2541" y="128"/>
                      <a:pt x="2039" y="149"/>
                      <a:pt x="1378" y="149"/>
                    </a:cubicBezTo>
                    <a:cubicBezTo>
                      <a:pt x="728" y="149"/>
                      <a:pt x="226" y="128"/>
                      <a:pt x="77" y="95"/>
                    </a:cubicBezTo>
                    <a:cubicBezTo>
                      <a:pt x="226" y="75"/>
                      <a:pt x="728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1"/>
                      <a:pt x="418" y="21"/>
                    </a:cubicBezTo>
                    <a:cubicBezTo>
                      <a:pt x="0" y="54"/>
                      <a:pt x="0" y="75"/>
                      <a:pt x="0" y="95"/>
                    </a:cubicBezTo>
                    <a:cubicBezTo>
                      <a:pt x="0" y="128"/>
                      <a:pt x="0" y="149"/>
                      <a:pt x="418" y="169"/>
                    </a:cubicBezTo>
                    <a:cubicBezTo>
                      <a:pt x="674" y="192"/>
                      <a:pt x="1015" y="192"/>
                      <a:pt x="1378" y="192"/>
                    </a:cubicBezTo>
                    <a:cubicBezTo>
                      <a:pt x="1742" y="192"/>
                      <a:pt x="2082" y="192"/>
                      <a:pt x="2339" y="169"/>
                    </a:cubicBezTo>
                    <a:cubicBezTo>
                      <a:pt x="2753" y="149"/>
                      <a:pt x="2753" y="128"/>
                      <a:pt x="2753" y="95"/>
                    </a:cubicBezTo>
                    <a:cubicBezTo>
                      <a:pt x="2753" y="75"/>
                      <a:pt x="2753" y="54"/>
                      <a:pt x="2339" y="21"/>
                    </a:cubicBezTo>
                    <a:cubicBezTo>
                      <a:pt x="2082" y="11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5"/>
              <p:cNvSpPr/>
              <p:nvPr/>
            </p:nvSpPr>
            <p:spPr>
              <a:xfrm>
                <a:off x="7336772" y="3540103"/>
                <a:ext cx="275348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35" y="0"/>
                    </a:moveTo>
                    <a:cubicBezTo>
                      <a:pt x="459" y="0"/>
                      <a:pt x="1" y="23"/>
                      <a:pt x="1" y="54"/>
                    </a:cubicBezTo>
                    <a:cubicBezTo>
                      <a:pt x="1" y="77"/>
                      <a:pt x="459" y="98"/>
                      <a:pt x="1035" y="98"/>
                    </a:cubicBezTo>
                    <a:cubicBezTo>
                      <a:pt x="1611" y="98"/>
                      <a:pt x="2080" y="77"/>
                      <a:pt x="2080" y="54"/>
                    </a:cubicBezTo>
                    <a:cubicBezTo>
                      <a:pt x="2080" y="23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5"/>
              <p:cNvSpPr/>
              <p:nvPr/>
            </p:nvSpPr>
            <p:spPr>
              <a:xfrm>
                <a:off x="7333729" y="3537324"/>
                <a:ext cx="281434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0" extrusionOk="0">
                    <a:moveTo>
                      <a:pt x="1058" y="44"/>
                    </a:moveTo>
                    <a:cubicBezTo>
                      <a:pt x="1506" y="44"/>
                      <a:pt x="1847" y="55"/>
                      <a:pt x="1998" y="75"/>
                    </a:cubicBezTo>
                    <a:cubicBezTo>
                      <a:pt x="1847" y="85"/>
                      <a:pt x="1506" y="98"/>
                      <a:pt x="1058" y="98"/>
                    </a:cubicBezTo>
                    <a:cubicBezTo>
                      <a:pt x="620" y="98"/>
                      <a:pt x="280" y="85"/>
                      <a:pt x="129" y="75"/>
                    </a:cubicBezTo>
                    <a:cubicBezTo>
                      <a:pt x="280" y="5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6" y="1"/>
                      <a:pt x="321" y="11"/>
                    </a:cubicBezTo>
                    <a:cubicBezTo>
                      <a:pt x="1" y="34"/>
                      <a:pt x="1" y="44"/>
                      <a:pt x="1" y="75"/>
                    </a:cubicBezTo>
                    <a:cubicBezTo>
                      <a:pt x="1" y="98"/>
                      <a:pt x="1" y="108"/>
                      <a:pt x="321" y="129"/>
                    </a:cubicBezTo>
                    <a:cubicBezTo>
                      <a:pt x="526" y="139"/>
                      <a:pt x="782" y="139"/>
                      <a:pt x="1058" y="139"/>
                    </a:cubicBezTo>
                    <a:cubicBezTo>
                      <a:pt x="1335" y="139"/>
                      <a:pt x="1601" y="139"/>
                      <a:pt x="1793" y="129"/>
                    </a:cubicBezTo>
                    <a:cubicBezTo>
                      <a:pt x="2126" y="108"/>
                      <a:pt x="2126" y="98"/>
                      <a:pt x="2126" y="75"/>
                    </a:cubicBezTo>
                    <a:cubicBezTo>
                      <a:pt x="2126" y="44"/>
                      <a:pt x="2126" y="34"/>
                      <a:pt x="1793" y="11"/>
                    </a:cubicBezTo>
                    <a:cubicBezTo>
                      <a:pt x="1601" y="1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5"/>
              <p:cNvSpPr/>
              <p:nvPr/>
            </p:nvSpPr>
            <p:spPr>
              <a:xfrm>
                <a:off x="7633290" y="3550291"/>
                <a:ext cx="5557" cy="4075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8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87"/>
                    </a:lnTo>
                    <a:cubicBezTo>
                      <a:pt x="0" y="297"/>
                      <a:pt x="11" y="307"/>
                      <a:pt x="21" y="307"/>
                    </a:cubicBezTo>
                    <a:cubicBezTo>
                      <a:pt x="31" y="307"/>
                      <a:pt x="41" y="297"/>
                      <a:pt x="41" y="28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5"/>
              <p:cNvSpPr/>
              <p:nvPr/>
            </p:nvSpPr>
            <p:spPr>
              <a:xfrm>
                <a:off x="7607886" y="3554260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1"/>
                      <a:pt x="0" y="321"/>
                      <a:pt x="21" y="321"/>
                    </a:cubicBezTo>
                    <a:cubicBezTo>
                      <a:pt x="31" y="321"/>
                      <a:pt x="41" y="311"/>
                      <a:pt x="41" y="300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5"/>
              <p:cNvSpPr/>
              <p:nvPr/>
            </p:nvSpPr>
            <p:spPr>
              <a:xfrm>
                <a:off x="7568191" y="3554260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5"/>
              <p:cNvSpPr/>
              <p:nvPr/>
            </p:nvSpPr>
            <p:spPr>
              <a:xfrm>
                <a:off x="7518705" y="3572652"/>
                <a:ext cx="5954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6" extrusionOk="0">
                    <a:moveTo>
                      <a:pt x="24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15"/>
                    </a:lnTo>
                    <a:cubicBezTo>
                      <a:pt x="1" y="226"/>
                      <a:pt x="11" y="236"/>
                      <a:pt x="24" y="236"/>
                    </a:cubicBezTo>
                    <a:cubicBezTo>
                      <a:pt x="34" y="236"/>
                      <a:pt x="44" y="226"/>
                      <a:pt x="44" y="215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5"/>
              <p:cNvSpPr/>
              <p:nvPr/>
            </p:nvSpPr>
            <p:spPr>
              <a:xfrm>
                <a:off x="7465250" y="3569873"/>
                <a:ext cx="5822" cy="367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8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257"/>
                    </a:lnTo>
                    <a:cubicBezTo>
                      <a:pt x="0" y="267"/>
                      <a:pt x="0" y="277"/>
                      <a:pt x="21" y="277"/>
                    </a:cubicBezTo>
                    <a:cubicBezTo>
                      <a:pt x="31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5"/>
              <p:cNvSpPr/>
              <p:nvPr/>
            </p:nvSpPr>
            <p:spPr>
              <a:xfrm>
                <a:off x="7302899" y="3550291"/>
                <a:ext cx="5557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41" y="159"/>
                      <a:pt x="41" y="14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5"/>
              <p:cNvSpPr/>
              <p:nvPr/>
            </p:nvSpPr>
            <p:spPr>
              <a:xfrm>
                <a:off x="7323938" y="3575695"/>
                <a:ext cx="5822" cy="23817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0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79"/>
                      <a:pt x="23" y="179"/>
                    </a:cubicBezTo>
                    <a:cubicBezTo>
                      <a:pt x="34" y="179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7407296" y="3573975"/>
                <a:ext cx="5822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6" extrusionOk="0"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182"/>
                    </a:lnTo>
                    <a:cubicBezTo>
                      <a:pt x="0" y="205"/>
                      <a:pt x="10" y="205"/>
                      <a:pt x="21" y="205"/>
                    </a:cubicBezTo>
                    <a:cubicBezTo>
                      <a:pt x="34" y="205"/>
                      <a:pt x="44" y="205"/>
                      <a:pt x="44" y="182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7293108" y="3503451"/>
                <a:ext cx="358574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07" y="405"/>
                      <a:pt x="1355" y="405"/>
                    </a:cubicBezTo>
                    <a:cubicBezTo>
                      <a:pt x="2113" y="405"/>
                      <a:pt x="2710" y="375"/>
                      <a:pt x="2710" y="33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5"/>
              <p:cNvSpPr/>
              <p:nvPr/>
            </p:nvSpPr>
            <p:spPr>
              <a:xfrm>
                <a:off x="7290065" y="3500805"/>
                <a:ext cx="364396" cy="59409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48" y="374"/>
                      <a:pt x="2103" y="405"/>
                      <a:pt x="1378" y="405"/>
                    </a:cubicBezTo>
                    <a:cubicBezTo>
                      <a:pt x="651" y="405"/>
                      <a:pt x="118" y="37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5"/>
                    </a:cubicBezTo>
                    <a:cubicBezTo>
                      <a:pt x="684" y="448"/>
                      <a:pt x="1014" y="448"/>
                      <a:pt x="1378" y="448"/>
                    </a:cubicBezTo>
                    <a:cubicBezTo>
                      <a:pt x="1739" y="448"/>
                      <a:pt x="2082" y="448"/>
                      <a:pt x="2338" y="425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5"/>
              <p:cNvSpPr/>
              <p:nvPr/>
            </p:nvSpPr>
            <p:spPr>
              <a:xfrm>
                <a:off x="7293108" y="3493660"/>
                <a:ext cx="358574" cy="1971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607" y="0"/>
                      <a:pt x="0" y="31"/>
                      <a:pt x="0" y="75"/>
                    </a:cubicBezTo>
                    <a:cubicBezTo>
                      <a:pt x="0" y="118"/>
                      <a:pt x="607" y="149"/>
                      <a:pt x="1355" y="149"/>
                    </a:cubicBezTo>
                    <a:cubicBezTo>
                      <a:pt x="2113" y="149"/>
                      <a:pt x="2710" y="118"/>
                      <a:pt x="2710" y="75"/>
                    </a:cubicBezTo>
                    <a:cubicBezTo>
                      <a:pt x="2710" y="31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5"/>
              <p:cNvSpPr/>
              <p:nvPr/>
            </p:nvSpPr>
            <p:spPr>
              <a:xfrm>
                <a:off x="7290065" y="3490882"/>
                <a:ext cx="364396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4" extrusionOk="0">
                    <a:moveTo>
                      <a:pt x="1378" y="42"/>
                    </a:moveTo>
                    <a:cubicBezTo>
                      <a:pt x="2039" y="42"/>
                      <a:pt x="2541" y="65"/>
                      <a:pt x="2679" y="96"/>
                    </a:cubicBezTo>
                    <a:cubicBezTo>
                      <a:pt x="2541" y="116"/>
                      <a:pt x="2039" y="149"/>
                      <a:pt x="1378" y="149"/>
                    </a:cubicBezTo>
                    <a:cubicBezTo>
                      <a:pt x="727" y="149"/>
                      <a:pt x="226" y="116"/>
                      <a:pt x="74" y="96"/>
                    </a:cubicBezTo>
                    <a:cubicBezTo>
                      <a:pt x="226" y="65"/>
                      <a:pt x="727" y="42"/>
                      <a:pt x="1378" y="42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"/>
                      <a:pt x="418" y="21"/>
                    </a:cubicBezTo>
                    <a:cubicBezTo>
                      <a:pt x="0" y="42"/>
                      <a:pt x="0" y="65"/>
                      <a:pt x="0" y="96"/>
                    </a:cubicBezTo>
                    <a:cubicBezTo>
                      <a:pt x="0" y="116"/>
                      <a:pt x="0" y="139"/>
                      <a:pt x="418" y="170"/>
                    </a:cubicBezTo>
                    <a:cubicBezTo>
                      <a:pt x="684" y="180"/>
                      <a:pt x="1014" y="193"/>
                      <a:pt x="1378" y="193"/>
                    </a:cubicBezTo>
                    <a:cubicBezTo>
                      <a:pt x="1739" y="193"/>
                      <a:pt x="2082" y="180"/>
                      <a:pt x="2338" y="170"/>
                    </a:cubicBezTo>
                    <a:cubicBezTo>
                      <a:pt x="2753" y="139"/>
                      <a:pt x="2753" y="116"/>
                      <a:pt x="2753" y="96"/>
                    </a:cubicBezTo>
                    <a:cubicBezTo>
                      <a:pt x="2753" y="65"/>
                      <a:pt x="2753" y="42"/>
                      <a:pt x="2338" y="21"/>
                    </a:cubicBezTo>
                    <a:cubicBezTo>
                      <a:pt x="2082" y="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5"/>
              <p:cNvSpPr/>
              <p:nvPr/>
            </p:nvSpPr>
            <p:spPr>
              <a:xfrm>
                <a:off x="7335449" y="3494983"/>
                <a:ext cx="275215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35" y="1"/>
                    </a:moveTo>
                    <a:cubicBezTo>
                      <a:pt x="469" y="1"/>
                      <a:pt x="0" y="21"/>
                      <a:pt x="0" y="54"/>
                    </a:cubicBezTo>
                    <a:cubicBezTo>
                      <a:pt x="0" y="75"/>
                      <a:pt x="469" y="98"/>
                      <a:pt x="1035" y="98"/>
                    </a:cubicBezTo>
                    <a:cubicBezTo>
                      <a:pt x="1611" y="98"/>
                      <a:pt x="2080" y="75"/>
                      <a:pt x="2080" y="54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5"/>
              <p:cNvSpPr/>
              <p:nvPr/>
            </p:nvSpPr>
            <p:spPr>
              <a:xfrm>
                <a:off x="7332406" y="3492337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8" y="41"/>
                    </a:moveTo>
                    <a:cubicBezTo>
                      <a:pt x="1506" y="41"/>
                      <a:pt x="1847" y="54"/>
                      <a:pt x="1995" y="74"/>
                    </a:cubicBezTo>
                    <a:cubicBezTo>
                      <a:pt x="1847" y="85"/>
                      <a:pt x="1506" y="95"/>
                      <a:pt x="1058" y="95"/>
                    </a:cubicBezTo>
                    <a:cubicBezTo>
                      <a:pt x="620" y="95"/>
                      <a:pt x="279" y="85"/>
                      <a:pt x="128" y="74"/>
                    </a:cubicBezTo>
                    <a:cubicBezTo>
                      <a:pt x="279" y="54"/>
                      <a:pt x="620" y="41"/>
                      <a:pt x="1058" y="41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10"/>
                      <a:pt x="320" y="21"/>
                    </a:cubicBezTo>
                    <a:cubicBezTo>
                      <a:pt x="0" y="31"/>
                      <a:pt x="0" y="41"/>
                      <a:pt x="0" y="74"/>
                    </a:cubicBezTo>
                    <a:cubicBezTo>
                      <a:pt x="0" y="95"/>
                      <a:pt x="0" y="118"/>
                      <a:pt x="320" y="128"/>
                    </a:cubicBezTo>
                    <a:cubicBezTo>
                      <a:pt x="523" y="138"/>
                      <a:pt x="779" y="138"/>
                      <a:pt x="1058" y="138"/>
                    </a:cubicBezTo>
                    <a:cubicBezTo>
                      <a:pt x="1345" y="138"/>
                      <a:pt x="1601" y="138"/>
                      <a:pt x="1793" y="128"/>
                    </a:cubicBezTo>
                    <a:cubicBezTo>
                      <a:pt x="2123" y="118"/>
                      <a:pt x="2123" y="95"/>
                      <a:pt x="2123" y="74"/>
                    </a:cubicBezTo>
                    <a:cubicBezTo>
                      <a:pt x="2123" y="41"/>
                      <a:pt x="2123" y="31"/>
                      <a:pt x="1793" y="21"/>
                    </a:cubicBezTo>
                    <a:cubicBezTo>
                      <a:pt x="1601" y="1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5"/>
              <p:cNvSpPr/>
              <p:nvPr/>
            </p:nvSpPr>
            <p:spPr>
              <a:xfrm>
                <a:off x="7631967" y="3504775"/>
                <a:ext cx="5557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290"/>
                    </a:lnTo>
                    <a:cubicBezTo>
                      <a:pt x="0" y="301"/>
                      <a:pt x="10" y="311"/>
                      <a:pt x="21" y="311"/>
                    </a:cubicBezTo>
                    <a:cubicBezTo>
                      <a:pt x="31" y="311"/>
                      <a:pt x="41" y="301"/>
                      <a:pt x="41" y="290"/>
                    </a:cubicBezTo>
                    <a:lnTo>
                      <a:pt x="41" y="24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5"/>
              <p:cNvSpPr/>
              <p:nvPr/>
            </p:nvSpPr>
            <p:spPr>
              <a:xfrm>
                <a:off x="7606562" y="3509273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97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29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5"/>
              <p:cNvSpPr/>
              <p:nvPr/>
            </p:nvSpPr>
            <p:spPr>
              <a:xfrm>
                <a:off x="7566868" y="3509273"/>
                <a:ext cx="5822" cy="35328"/>
              </a:xfrm>
              <a:custGeom>
                <a:avLst/>
                <a:gdLst/>
                <a:ahLst/>
                <a:cxnLst/>
                <a:rect l="l" t="t" r="r" b="b"/>
                <a:pathLst>
                  <a:path w="44" h="26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11" y="267"/>
                      <a:pt x="21" y="267"/>
                    </a:cubicBezTo>
                    <a:cubicBezTo>
                      <a:pt x="44" y="267"/>
                      <a:pt x="44" y="256"/>
                      <a:pt x="44" y="246"/>
                    </a:cubicBezTo>
                    <a:lnTo>
                      <a:pt x="44" y="21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5"/>
              <p:cNvSpPr/>
              <p:nvPr/>
            </p:nvSpPr>
            <p:spPr>
              <a:xfrm>
                <a:off x="7517382" y="3527533"/>
                <a:ext cx="5954" cy="3135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6"/>
                      <a:pt x="21" y="236"/>
                    </a:cubicBezTo>
                    <a:cubicBezTo>
                      <a:pt x="34" y="236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5"/>
              <p:cNvSpPr/>
              <p:nvPr/>
            </p:nvSpPr>
            <p:spPr>
              <a:xfrm>
                <a:off x="7463795" y="3524886"/>
                <a:ext cx="5557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5"/>
              <p:cNvSpPr/>
              <p:nvPr/>
            </p:nvSpPr>
            <p:spPr>
              <a:xfrm>
                <a:off x="7302899" y="3504775"/>
                <a:ext cx="5557" cy="215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3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0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5"/>
              <p:cNvSpPr/>
              <p:nvPr/>
            </p:nvSpPr>
            <p:spPr>
              <a:xfrm>
                <a:off x="7322614" y="3530311"/>
                <a:ext cx="5822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1" y="182"/>
                    </a:cubicBezTo>
                    <a:cubicBezTo>
                      <a:pt x="4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5"/>
              <p:cNvSpPr/>
              <p:nvPr/>
            </p:nvSpPr>
            <p:spPr>
              <a:xfrm>
                <a:off x="7405973" y="3528856"/>
                <a:ext cx="5822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0" y="213"/>
                    </a:cubicBezTo>
                    <a:cubicBezTo>
                      <a:pt x="31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5"/>
              <p:cNvSpPr/>
              <p:nvPr/>
            </p:nvSpPr>
            <p:spPr>
              <a:xfrm>
                <a:off x="7295754" y="3458464"/>
                <a:ext cx="358706" cy="54911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5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74"/>
                      <a:pt x="608" y="415"/>
                      <a:pt x="1355" y="415"/>
                    </a:cubicBezTo>
                    <a:cubicBezTo>
                      <a:pt x="2103" y="415"/>
                      <a:pt x="2710" y="37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5"/>
              <p:cNvSpPr/>
              <p:nvPr/>
            </p:nvSpPr>
            <p:spPr>
              <a:xfrm>
                <a:off x="7293108" y="3455421"/>
                <a:ext cx="364396" cy="6113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3"/>
                    </a:lnTo>
                    <a:cubicBezTo>
                      <a:pt x="2646" y="384"/>
                      <a:pt x="2100" y="417"/>
                      <a:pt x="1375" y="417"/>
                    </a:cubicBezTo>
                    <a:cubicBezTo>
                      <a:pt x="651" y="417"/>
                      <a:pt x="115" y="384"/>
                      <a:pt x="41" y="353"/>
                    </a:cubicBezTo>
                    <a:lnTo>
                      <a:pt x="41" y="44"/>
                    </a:lnTo>
                    <a:close/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07"/>
                      <a:pt x="415" y="438"/>
                    </a:cubicBezTo>
                    <a:cubicBezTo>
                      <a:pt x="671" y="448"/>
                      <a:pt x="1012" y="461"/>
                      <a:pt x="1375" y="461"/>
                    </a:cubicBezTo>
                    <a:cubicBezTo>
                      <a:pt x="1739" y="461"/>
                      <a:pt x="2080" y="448"/>
                      <a:pt x="2336" y="438"/>
                    </a:cubicBezTo>
                    <a:cubicBezTo>
                      <a:pt x="2753" y="407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3"/>
                      <a:pt x="2740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5"/>
              <p:cNvSpPr/>
              <p:nvPr/>
            </p:nvSpPr>
            <p:spPr>
              <a:xfrm>
                <a:off x="7295754" y="3448541"/>
                <a:ext cx="358706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5" y="1"/>
                    </a:moveTo>
                    <a:cubicBezTo>
                      <a:pt x="608" y="1"/>
                      <a:pt x="1" y="32"/>
                      <a:pt x="1" y="75"/>
                    </a:cubicBezTo>
                    <a:cubicBezTo>
                      <a:pt x="1" y="116"/>
                      <a:pt x="608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5"/>
              <p:cNvSpPr/>
              <p:nvPr/>
            </p:nvSpPr>
            <p:spPr>
              <a:xfrm>
                <a:off x="7293108" y="3445498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5" y="44"/>
                    </a:moveTo>
                    <a:cubicBezTo>
                      <a:pt x="2036" y="44"/>
                      <a:pt x="2538" y="65"/>
                      <a:pt x="2676" y="98"/>
                    </a:cubicBezTo>
                    <a:cubicBezTo>
                      <a:pt x="2538" y="119"/>
                      <a:pt x="2036" y="152"/>
                      <a:pt x="1375" y="152"/>
                    </a:cubicBezTo>
                    <a:cubicBezTo>
                      <a:pt x="725" y="152"/>
                      <a:pt x="223" y="119"/>
                      <a:pt x="74" y="98"/>
                    </a:cubicBezTo>
                    <a:cubicBezTo>
                      <a:pt x="223" y="65"/>
                      <a:pt x="725" y="44"/>
                      <a:pt x="1375" y="44"/>
                    </a:cubicBezTo>
                    <a:close/>
                    <a:moveTo>
                      <a:pt x="1375" y="1"/>
                    </a:moveTo>
                    <a:cubicBezTo>
                      <a:pt x="1012" y="1"/>
                      <a:pt x="671" y="11"/>
                      <a:pt x="415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9"/>
                      <a:pt x="0" y="152"/>
                      <a:pt x="415" y="172"/>
                    </a:cubicBezTo>
                    <a:cubicBezTo>
                      <a:pt x="671" y="183"/>
                      <a:pt x="1012" y="193"/>
                      <a:pt x="1375" y="193"/>
                    </a:cubicBezTo>
                    <a:cubicBezTo>
                      <a:pt x="1739" y="193"/>
                      <a:pt x="2080" y="183"/>
                      <a:pt x="2336" y="172"/>
                    </a:cubicBezTo>
                    <a:cubicBezTo>
                      <a:pt x="2753" y="152"/>
                      <a:pt x="2753" y="119"/>
                      <a:pt x="2753" y="98"/>
                    </a:cubicBezTo>
                    <a:cubicBezTo>
                      <a:pt x="2753" y="65"/>
                      <a:pt x="2753" y="44"/>
                      <a:pt x="2336" y="24"/>
                    </a:cubicBezTo>
                    <a:cubicBezTo>
                      <a:pt x="2080" y="11"/>
                      <a:pt x="1739" y="1"/>
                      <a:pt x="13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5"/>
              <p:cNvSpPr/>
              <p:nvPr/>
            </p:nvSpPr>
            <p:spPr>
              <a:xfrm>
                <a:off x="7338095" y="3449996"/>
                <a:ext cx="275348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5" extrusionOk="0">
                    <a:moveTo>
                      <a:pt x="1035" y="0"/>
                    </a:moveTo>
                    <a:cubicBezTo>
                      <a:pt x="459" y="0"/>
                      <a:pt x="1" y="21"/>
                      <a:pt x="1" y="54"/>
                    </a:cubicBezTo>
                    <a:cubicBezTo>
                      <a:pt x="1" y="74"/>
                      <a:pt x="459" y="95"/>
                      <a:pt x="1035" y="95"/>
                    </a:cubicBezTo>
                    <a:cubicBezTo>
                      <a:pt x="1612" y="95"/>
                      <a:pt x="2080" y="74"/>
                      <a:pt x="2080" y="54"/>
                    </a:cubicBezTo>
                    <a:cubicBezTo>
                      <a:pt x="2080" y="21"/>
                      <a:pt x="1612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5"/>
              <p:cNvSpPr/>
              <p:nvPr/>
            </p:nvSpPr>
            <p:spPr>
              <a:xfrm>
                <a:off x="7335449" y="3446953"/>
                <a:ext cx="2810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5" y="44"/>
                    </a:moveTo>
                    <a:cubicBezTo>
                      <a:pt x="1504" y="44"/>
                      <a:pt x="1844" y="64"/>
                      <a:pt x="1995" y="77"/>
                    </a:cubicBezTo>
                    <a:cubicBezTo>
                      <a:pt x="1844" y="87"/>
                      <a:pt x="1504" y="97"/>
                      <a:pt x="1055" y="97"/>
                    </a:cubicBezTo>
                    <a:cubicBezTo>
                      <a:pt x="618" y="97"/>
                      <a:pt x="277" y="87"/>
                      <a:pt x="128" y="77"/>
                    </a:cubicBezTo>
                    <a:cubicBezTo>
                      <a:pt x="277" y="64"/>
                      <a:pt x="618" y="44"/>
                      <a:pt x="1055" y="44"/>
                    </a:cubicBezTo>
                    <a:close/>
                    <a:moveTo>
                      <a:pt x="1055" y="0"/>
                    </a:moveTo>
                    <a:cubicBezTo>
                      <a:pt x="779" y="0"/>
                      <a:pt x="523" y="13"/>
                      <a:pt x="320" y="23"/>
                    </a:cubicBezTo>
                    <a:cubicBezTo>
                      <a:pt x="0" y="33"/>
                      <a:pt x="0" y="54"/>
                      <a:pt x="0" y="77"/>
                    </a:cubicBezTo>
                    <a:cubicBezTo>
                      <a:pt x="0" y="97"/>
                      <a:pt x="0" y="118"/>
                      <a:pt x="320" y="128"/>
                    </a:cubicBezTo>
                    <a:cubicBezTo>
                      <a:pt x="523" y="141"/>
                      <a:pt x="779" y="141"/>
                      <a:pt x="1055" y="141"/>
                    </a:cubicBezTo>
                    <a:cubicBezTo>
                      <a:pt x="1332" y="141"/>
                      <a:pt x="1601" y="141"/>
                      <a:pt x="1793" y="128"/>
                    </a:cubicBezTo>
                    <a:cubicBezTo>
                      <a:pt x="2123" y="118"/>
                      <a:pt x="2123" y="97"/>
                      <a:pt x="2123" y="77"/>
                    </a:cubicBezTo>
                    <a:cubicBezTo>
                      <a:pt x="2123" y="54"/>
                      <a:pt x="2123" y="33"/>
                      <a:pt x="1793" y="23"/>
                    </a:cubicBezTo>
                    <a:cubicBezTo>
                      <a:pt x="1601" y="13"/>
                      <a:pt x="1332" y="0"/>
                      <a:pt x="105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5"/>
              <p:cNvSpPr/>
              <p:nvPr/>
            </p:nvSpPr>
            <p:spPr>
              <a:xfrm>
                <a:off x="7634613" y="3459788"/>
                <a:ext cx="5954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87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31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5"/>
              <p:cNvSpPr/>
              <p:nvPr/>
            </p:nvSpPr>
            <p:spPr>
              <a:xfrm>
                <a:off x="7609209" y="3463889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" y="0"/>
                      <a:pt x="1" y="13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" y="320"/>
                      <a:pt x="21" y="320"/>
                    </a:cubicBezTo>
                    <a:cubicBezTo>
                      <a:pt x="31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3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5"/>
              <p:cNvSpPr/>
              <p:nvPr/>
            </p:nvSpPr>
            <p:spPr>
              <a:xfrm>
                <a:off x="7569514" y="3465477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4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5"/>
              <p:cNvSpPr/>
              <p:nvPr/>
            </p:nvSpPr>
            <p:spPr>
              <a:xfrm>
                <a:off x="7520161" y="3483869"/>
                <a:ext cx="5822" cy="2950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3" y="223"/>
                      <a:pt x="23" y="223"/>
                    </a:cubicBezTo>
                    <a:cubicBezTo>
                      <a:pt x="33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5"/>
              <p:cNvSpPr/>
              <p:nvPr/>
            </p:nvSpPr>
            <p:spPr>
              <a:xfrm>
                <a:off x="7465250" y="3479370"/>
                <a:ext cx="5822" cy="3718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257"/>
                    </a:lnTo>
                    <a:cubicBezTo>
                      <a:pt x="0" y="267"/>
                      <a:pt x="10" y="280"/>
                      <a:pt x="21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5"/>
              <p:cNvSpPr/>
              <p:nvPr/>
            </p:nvSpPr>
            <p:spPr>
              <a:xfrm>
                <a:off x="7304223" y="3459788"/>
                <a:ext cx="5954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0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39"/>
                    </a:lnTo>
                    <a:cubicBezTo>
                      <a:pt x="1" y="159"/>
                      <a:pt x="11" y="159"/>
                      <a:pt x="21" y="159"/>
                    </a:cubicBezTo>
                    <a:cubicBezTo>
                      <a:pt x="44" y="159"/>
                      <a:pt x="44" y="15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5"/>
              <p:cNvSpPr/>
              <p:nvPr/>
            </p:nvSpPr>
            <p:spPr>
              <a:xfrm>
                <a:off x="7325261" y="3486515"/>
                <a:ext cx="5954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1"/>
                    </a:moveTo>
                    <a:cubicBezTo>
                      <a:pt x="13" y="1"/>
                      <a:pt x="1" y="1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5"/>
              <p:cNvSpPr/>
              <p:nvPr/>
            </p:nvSpPr>
            <p:spPr>
              <a:xfrm>
                <a:off x="7408619" y="3483869"/>
                <a:ext cx="5954" cy="2818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3" extrusionOk="0">
                    <a:moveTo>
                      <a:pt x="24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4" y="213"/>
                    </a:cubicBezTo>
                    <a:cubicBezTo>
                      <a:pt x="34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5"/>
              <p:cNvSpPr/>
              <p:nvPr/>
            </p:nvSpPr>
            <p:spPr>
              <a:xfrm>
                <a:off x="7285963" y="3412948"/>
                <a:ext cx="358574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9" extrusionOk="0">
                    <a:moveTo>
                      <a:pt x="0" y="1"/>
                    </a:moveTo>
                    <a:lnTo>
                      <a:pt x="0" y="344"/>
                    </a:lnTo>
                    <a:cubicBezTo>
                      <a:pt x="0" y="385"/>
                      <a:pt x="597" y="418"/>
                      <a:pt x="1355" y="418"/>
                    </a:cubicBezTo>
                    <a:cubicBezTo>
                      <a:pt x="2103" y="418"/>
                      <a:pt x="2710" y="385"/>
                      <a:pt x="2710" y="344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5"/>
              <p:cNvSpPr/>
              <p:nvPr/>
            </p:nvSpPr>
            <p:spPr>
              <a:xfrm>
                <a:off x="7282920" y="3410302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85"/>
                      <a:pt x="2103" y="418"/>
                      <a:pt x="1378" y="418"/>
                    </a:cubicBezTo>
                    <a:cubicBezTo>
                      <a:pt x="653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85"/>
                      <a:pt x="0" y="418"/>
                      <a:pt x="418" y="438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8"/>
                    </a:cubicBezTo>
                    <a:cubicBezTo>
                      <a:pt x="2753" y="418"/>
                      <a:pt x="2753" y="38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5"/>
              <p:cNvSpPr/>
              <p:nvPr/>
            </p:nvSpPr>
            <p:spPr>
              <a:xfrm>
                <a:off x="7285963" y="3403157"/>
                <a:ext cx="358574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5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5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5"/>
              <p:cNvSpPr/>
              <p:nvPr/>
            </p:nvSpPr>
            <p:spPr>
              <a:xfrm>
                <a:off x="7282920" y="3400511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5"/>
                    </a:cubicBezTo>
                    <a:cubicBezTo>
                      <a:pt x="2531" y="128"/>
                      <a:pt x="2029" y="149"/>
                      <a:pt x="1378" y="149"/>
                    </a:cubicBezTo>
                    <a:cubicBezTo>
                      <a:pt x="717" y="149"/>
                      <a:pt x="216" y="128"/>
                      <a:pt x="77" y="95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0"/>
                      <a:pt x="418" y="21"/>
                    </a:cubicBezTo>
                    <a:cubicBezTo>
                      <a:pt x="0" y="44"/>
                      <a:pt x="0" y="74"/>
                      <a:pt x="0" y="95"/>
                    </a:cubicBezTo>
                    <a:cubicBezTo>
                      <a:pt x="0" y="118"/>
                      <a:pt x="0" y="149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49"/>
                      <a:pt x="2753" y="118"/>
                      <a:pt x="2753" y="95"/>
                    </a:cubicBezTo>
                    <a:cubicBezTo>
                      <a:pt x="2753" y="74"/>
                      <a:pt x="2753" y="44"/>
                      <a:pt x="2339" y="21"/>
                    </a:cubicBezTo>
                    <a:cubicBezTo>
                      <a:pt x="2082" y="1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5"/>
              <p:cNvSpPr/>
              <p:nvPr/>
            </p:nvSpPr>
            <p:spPr>
              <a:xfrm>
                <a:off x="7326981" y="3406200"/>
                <a:ext cx="275215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42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5"/>
              <p:cNvSpPr/>
              <p:nvPr/>
            </p:nvSpPr>
            <p:spPr>
              <a:xfrm>
                <a:off x="7323938" y="3403157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65"/>
                    </a:cubicBezTo>
                    <a:cubicBezTo>
                      <a:pt x="1847" y="88"/>
                      <a:pt x="1506" y="98"/>
                      <a:pt x="1068" y="98"/>
                    </a:cubicBezTo>
                    <a:cubicBezTo>
                      <a:pt x="620" y="98"/>
                      <a:pt x="279" y="88"/>
                      <a:pt x="128" y="6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4"/>
                      <a:pt x="0" y="44"/>
                      <a:pt x="0" y="65"/>
                    </a:cubicBezTo>
                    <a:cubicBezTo>
                      <a:pt x="0" y="88"/>
                      <a:pt x="0" y="108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8"/>
                      <a:pt x="2123" y="88"/>
                      <a:pt x="2123" y="65"/>
                    </a:cubicBezTo>
                    <a:cubicBezTo>
                      <a:pt x="2123" y="44"/>
                      <a:pt x="2123" y="24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5"/>
              <p:cNvSpPr/>
              <p:nvPr/>
            </p:nvSpPr>
            <p:spPr>
              <a:xfrm>
                <a:off x="7623499" y="3415991"/>
                <a:ext cx="5557" cy="3956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99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78"/>
                    </a:lnTo>
                    <a:cubicBezTo>
                      <a:pt x="0" y="288"/>
                      <a:pt x="10" y="298"/>
                      <a:pt x="21" y="298"/>
                    </a:cubicBezTo>
                    <a:cubicBezTo>
                      <a:pt x="31" y="298"/>
                      <a:pt x="41" y="288"/>
                      <a:pt x="41" y="27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5"/>
              <p:cNvSpPr/>
              <p:nvPr/>
            </p:nvSpPr>
            <p:spPr>
              <a:xfrm>
                <a:off x="7598094" y="3418770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0" y="321"/>
                      <a:pt x="21" y="321"/>
                    </a:cubicBezTo>
                    <a:cubicBezTo>
                      <a:pt x="31" y="321"/>
                      <a:pt x="41" y="310"/>
                      <a:pt x="41" y="300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5"/>
              <p:cNvSpPr/>
              <p:nvPr/>
            </p:nvSpPr>
            <p:spPr>
              <a:xfrm>
                <a:off x="7559723" y="3420093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5"/>
              <p:cNvSpPr/>
              <p:nvPr/>
            </p:nvSpPr>
            <p:spPr>
              <a:xfrm>
                <a:off x="7508914" y="3438485"/>
                <a:ext cx="5954" cy="299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05"/>
                    </a:lnTo>
                    <a:cubicBezTo>
                      <a:pt x="1" y="215"/>
                      <a:pt x="11" y="225"/>
                      <a:pt x="21" y="225"/>
                    </a:cubicBezTo>
                    <a:cubicBezTo>
                      <a:pt x="34" y="225"/>
                      <a:pt x="44" y="215"/>
                      <a:pt x="44" y="205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5"/>
              <p:cNvSpPr/>
              <p:nvPr/>
            </p:nvSpPr>
            <p:spPr>
              <a:xfrm>
                <a:off x="7455326" y="3434383"/>
                <a:ext cx="5557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56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6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5"/>
              <p:cNvSpPr/>
              <p:nvPr/>
            </p:nvSpPr>
            <p:spPr>
              <a:xfrm>
                <a:off x="7294431" y="3415991"/>
                <a:ext cx="5557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50"/>
                      <a:pt x="11" y="160"/>
                      <a:pt x="21" y="160"/>
                    </a:cubicBezTo>
                    <a:cubicBezTo>
                      <a:pt x="31" y="160"/>
                      <a:pt x="41" y="150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5"/>
              <p:cNvSpPr/>
              <p:nvPr/>
            </p:nvSpPr>
            <p:spPr>
              <a:xfrm>
                <a:off x="7315469" y="3441528"/>
                <a:ext cx="5822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0" y="182"/>
                      <a:pt x="23" y="182"/>
                    </a:cubicBezTo>
                    <a:cubicBezTo>
                      <a:pt x="34" y="182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5"/>
              <p:cNvSpPr/>
              <p:nvPr/>
            </p:nvSpPr>
            <p:spPr>
              <a:xfrm>
                <a:off x="7398828" y="3440073"/>
                <a:ext cx="5822" cy="26992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0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0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5"/>
              <p:cNvSpPr/>
              <p:nvPr/>
            </p:nvSpPr>
            <p:spPr>
              <a:xfrm>
                <a:off x="7280141" y="3367961"/>
                <a:ext cx="358706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8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84"/>
                      <a:pt x="610" y="418"/>
                      <a:pt x="1356" y="418"/>
                    </a:cubicBezTo>
                    <a:cubicBezTo>
                      <a:pt x="2103" y="418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5"/>
              <p:cNvSpPr/>
              <p:nvPr/>
            </p:nvSpPr>
            <p:spPr>
              <a:xfrm>
                <a:off x="7277495" y="3365182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2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05" y="385"/>
                      <a:pt x="41" y="352"/>
                    </a:cubicBezTo>
                    <a:lnTo>
                      <a:pt x="41" y="42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362"/>
                    </a:lnTo>
                    <a:cubicBezTo>
                      <a:pt x="0" y="385"/>
                      <a:pt x="0" y="416"/>
                      <a:pt x="415" y="439"/>
                    </a:cubicBezTo>
                    <a:cubicBezTo>
                      <a:pt x="671" y="449"/>
                      <a:pt x="101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3" y="416"/>
                      <a:pt x="2753" y="385"/>
                      <a:pt x="2753" y="36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5"/>
              <p:cNvSpPr/>
              <p:nvPr/>
            </p:nvSpPr>
            <p:spPr>
              <a:xfrm>
                <a:off x="7280141" y="3358170"/>
                <a:ext cx="358706" cy="1971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49" extrusionOk="0">
                    <a:moveTo>
                      <a:pt x="1356" y="0"/>
                    </a:moveTo>
                    <a:cubicBezTo>
                      <a:pt x="610" y="0"/>
                      <a:pt x="1" y="31"/>
                      <a:pt x="1" y="74"/>
                    </a:cubicBezTo>
                    <a:cubicBezTo>
                      <a:pt x="1" y="118"/>
                      <a:pt x="610" y="149"/>
                      <a:pt x="1356" y="149"/>
                    </a:cubicBezTo>
                    <a:cubicBezTo>
                      <a:pt x="2103" y="149"/>
                      <a:pt x="2710" y="118"/>
                      <a:pt x="2710" y="74"/>
                    </a:cubicBezTo>
                    <a:cubicBezTo>
                      <a:pt x="2710" y="31"/>
                      <a:pt x="2103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5"/>
              <p:cNvSpPr/>
              <p:nvPr/>
            </p:nvSpPr>
            <p:spPr>
              <a:xfrm>
                <a:off x="7277495" y="3355391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2"/>
                    </a:moveTo>
                    <a:cubicBezTo>
                      <a:pt x="2026" y="42"/>
                      <a:pt x="2528" y="75"/>
                      <a:pt x="2679" y="95"/>
                    </a:cubicBezTo>
                    <a:cubicBezTo>
                      <a:pt x="2528" y="129"/>
                      <a:pt x="2026" y="149"/>
                      <a:pt x="1376" y="149"/>
                    </a:cubicBezTo>
                    <a:cubicBezTo>
                      <a:pt x="715" y="149"/>
                      <a:pt x="213" y="129"/>
                      <a:pt x="75" y="95"/>
                    </a:cubicBezTo>
                    <a:cubicBezTo>
                      <a:pt x="213" y="75"/>
                      <a:pt x="715" y="42"/>
                      <a:pt x="1376" y="42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1" y="11"/>
                      <a:pt x="415" y="21"/>
                    </a:cubicBezTo>
                    <a:cubicBezTo>
                      <a:pt x="0" y="42"/>
                      <a:pt x="0" y="75"/>
                      <a:pt x="0" y="95"/>
                    </a:cubicBezTo>
                    <a:cubicBezTo>
                      <a:pt x="0" y="129"/>
                      <a:pt x="0" y="149"/>
                      <a:pt x="415" y="170"/>
                    </a:cubicBezTo>
                    <a:cubicBezTo>
                      <a:pt x="671" y="193"/>
                      <a:pt x="1015" y="193"/>
                      <a:pt x="1376" y="193"/>
                    </a:cubicBezTo>
                    <a:cubicBezTo>
                      <a:pt x="1739" y="193"/>
                      <a:pt x="2080" y="193"/>
                      <a:pt x="2336" y="170"/>
                    </a:cubicBezTo>
                    <a:cubicBezTo>
                      <a:pt x="2753" y="149"/>
                      <a:pt x="2753" y="129"/>
                      <a:pt x="2753" y="95"/>
                    </a:cubicBezTo>
                    <a:cubicBezTo>
                      <a:pt x="2753" y="75"/>
                      <a:pt x="2753" y="42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5"/>
              <p:cNvSpPr/>
              <p:nvPr/>
            </p:nvSpPr>
            <p:spPr>
              <a:xfrm>
                <a:off x="7321159" y="3360816"/>
                <a:ext cx="275348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1"/>
                    </a:moveTo>
                    <a:cubicBezTo>
                      <a:pt x="469" y="1"/>
                      <a:pt x="1" y="24"/>
                      <a:pt x="1" y="44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44"/>
                    </a:cubicBezTo>
                    <a:cubicBezTo>
                      <a:pt x="2080" y="24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5"/>
              <p:cNvSpPr/>
              <p:nvPr/>
            </p:nvSpPr>
            <p:spPr>
              <a:xfrm>
                <a:off x="7318513" y="3358170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6" y="44"/>
                    </a:moveTo>
                    <a:cubicBezTo>
                      <a:pt x="1504" y="44"/>
                      <a:pt x="1844" y="54"/>
                      <a:pt x="2006" y="64"/>
                    </a:cubicBezTo>
                    <a:cubicBezTo>
                      <a:pt x="1844" y="85"/>
                      <a:pt x="1504" y="95"/>
                      <a:pt x="1066" y="95"/>
                    </a:cubicBezTo>
                    <a:cubicBezTo>
                      <a:pt x="617" y="95"/>
                      <a:pt x="287" y="85"/>
                      <a:pt x="128" y="64"/>
                    </a:cubicBezTo>
                    <a:cubicBezTo>
                      <a:pt x="287" y="54"/>
                      <a:pt x="617" y="44"/>
                      <a:pt x="1066" y="44"/>
                    </a:cubicBezTo>
                    <a:close/>
                    <a:moveTo>
                      <a:pt x="1066" y="0"/>
                    </a:moveTo>
                    <a:cubicBezTo>
                      <a:pt x="789" y="0"/>
                      <a:pt x="523" y="0"/>
                      <a:pt x="331" y="10"/>
                    </a:cubicBezTo>
                    <a:cubicBezTo>
                      <a:pt x="0" y="31"/>
                      <a:pt x="0" y="44"/>
                      <a:pt x="0" y="64"/>
                    </a:cubicBezTo>
                    <a:cubicBezTo>
                      <a:pt x="0" y="95"/>
                      <a:pt x="0" y="108"/>
                      <a:pt x="331" y="128"/>
                    </a:cubicBezTo>
                    <a:cubicBezTo>
                      <a:pt x="523" y="128"/>
                      <a:pt x="789" y="138"/>
                      <a:pt x="1066" y="138"/>
                    </a:cubicBezTo>
                    <a:cubicBezTo>
                      <a:pt x="1345" y="138"/>
                      <a:pt x="1601" y="128"/>
                      <a:pt x="1803" y="128"/>
                    </a:cubicBezTo>
                    <a:cubicBezTo>
                      <a:pt x="2123" y="108"/>
                      <a:pt x="2123" y="95"/>
                      <a:pt x="2123" y="64"/>
                    </a:cubicBezTo>
                    <a:cubicBezTo>
                      <a:pt x="2123" y="44"/>
                      <a:pt x="2123" y="31"/>
                      <a:pt x="1803" y="10"/>
                    </a:cubicBezTo>
                    <a:cubicBezTo>
                      <a:pt x="1601" y="0"/>
                      <a:pt x="1345" y="0"/>
                      <a:pt x="106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5"/>
              <p:cNvSpPr/>
              <p:nvPr/>
            </p:nvSpPr>
            <p:spPr>
              <a:xfrm>
                <a:off x="7617677" y="3370607"/>
                <a:ext cx="5954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290"/>
                    </a:lnTo>
                    <a:cubicBezTo>
                      <a:pt x="1" y="300"/>
                      <a:pt x="11" y="311"/>
                      <a:pt x="21" y="311"/>
                    </a:cubicBezTo>
                    <a:cubicBezTo>
                      <a:pt x="31" y="311"/>
                      <a:pt x="44" y="300"/>
                      <a:pt x="44" y="290"/>
                    </a:cubicBezTo>
                    <a:lnTo>
                      <a:pt x="44" y="24"/>
                    </a:lnTo>
                    <a:cubicBezTo>
                      <a:pt x="44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7592272" y="3373651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98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1" y="321"/>
                      <a:pt x="44" y="311"/>
                      <a:pt x="44" y="298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7554033" y="3375106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33" y="256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7503224" y="3393366"/>
                <a:ext cx="5822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6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3" y="236"/>
                      <a:pt x="23" y="236"/>
                    </a:cubicBezTo>
                    <a:cubicBezTo>
                      <a:pt x="33" y="236"/>
                      <a:pt x="44" y="226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7449637" y="3389264"/>
                <a:ext cx="5822" cy="3810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8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67"/>
                    </a:lnTo>
                    <a:cubicBezTo>
                      <a:pt x="0" y="277"/>
                      <a:pt x="11" y="287"/>
                      <a:pt x="21" y="287"/>
                    </a:cubicBezTo>
                    <a:cubicBezTo>
                      <a:pt x="34" y="287"/>
                      <a:pt x="44" y="277"/>
                      <a:pt x="44" y="26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7288609" y="3370607"/>
                <a:ext cx="5954" cy="215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3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142"/>
                    </a:lnTo>
                    <a:cubicBezTo>
                      <a:pt x="1" y="152"/>
                      <a:pt x="11" y="162"/>
                      <a:pt x="21" y="162"/>
                    </a:cubicBezTo>
                    <a:cubicBezTo>
                      <a:pt x="34" y="162"/>
                      <a:pt x="44" y="152"/>
                      <a:pt x="44" y="142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7310045" y="3396012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4"/>
                      <a:pt x="0" y="24"/>
                    </a:cubicBezTo>
                    <a:lnTo>
                      <a:pt x="0" y="162"/>
                    </a:lnTo>
                    <a:cubicBezTo>
                      <a:pt x="0" y="172"/>
                      <a:pt x="11" y="183"/>
                      <a:pt x="21" y="183"/>
                    </a:cubicBezTo>
                    <a:cubicBezTo>
                      <a:pt x="31" y="183"/>
                      <a:pt x="41" y="172"/>
                      <a:pt x="41" y="162"/>
                    </a:cubicBezTo>
                    <a:lnTo>
                      <a:pt x="41" y="24"/>
                    </a:lnTo>
                    <a:cubicBezTo>
                      <a:pt x="41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7393006" y="3394689"/>
                <a:ext cx="5954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1"/>
                    </a:moveTo>
                    <a:cubicBezTo>
                      <a:pt x="13" y="1"/>
                      <a:pt x="1" y="11"/>
                      <a:pt x="1" y="24"/>
                    </a:cubicBezTo>
                    <a:lnTo>
                      <a:pt x="1" y="182"/>
                    </a:lnTo>
                    <a:cubicBezTo>
                      <a:pt x="1" y="193"/>
                      <a:pt x="13" y="203"/>
                      <a:pt x="24" y="203"/>
                    </a:cubicBezTo>
                    <a:cubicBezTo>
                      <a:pt x="34" y="203"/>
                      <a:pt x="44" y="193"/>
                      <a:pt x="44" y="18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7270350" y="3322842"/>
                <a:ext cx="358706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608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7267704" y="3319799"/>
                <a:ext cx="364396" cy="6113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0" y="418"/>
                      <a:pt x="1375" y="418"/>
                    </a:cubicBezTo>
                    <a:cubicBezTo>
                      <a:pt x="651" y="418"/>
                      <a:pt x="115" y="385"/>
                      <a:pt x="41" y="354"/>
                    </a:cubicBezTo>
                    <a:lnTo>
                      <a:pt x="41" y="44"/>
                    </a:lnTo>
                    <a:close/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364"/>
                    </a:lnTo>
                    <a:cubicBezTo>
                      <a:pt x="0" y="398"/>
                      <a:pt x="0" y="418"/>
                      <a:pt x="415" y="439"/>
                    </a:cubicBezTo>
                    <a:cubicBezTo>
                      <a:pt x="671" y="462"/>
                      <a:pt x="1012" y="462"/>
                      <a:pt x="1375" y="462"/>
                    </a:cubicBezTo>
                    <a:cubicBezTo>
                      <a:pt x="1739" y="462"/>
                      <a:pt x="2080" y="462"/>
                      <a:pt x="2336" y="439"/>
                    </a:cubicBezTo>
                    <a:cubicBezTo>
                      <a:pt x="2753" y="418"/>
                      <a:pt x="2753" y="398"/>
                      <a:pt x="2753" y="364"/>
                    </a:cubicBezTo>
                    <a:lnTo>
                      <a:pt x="2753" y="24"/>
                    </a:lnTo>
                    <a:cubicBezTo>
                      <a:pt x="2753" y="13"/>
                      <a:pt x="2740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7270350" y="3313050"/>
                <a:ext cx="358706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60" extrusionOk="0">
                    <a:moveTo>
                      <a:pt x="1355" y="0"/>
                    </a:moveTo>
                    <a:cubicBezTo>
                      <a:pt x="608" y="0"/>
                      <a:pt x="1" y="41"/>
                      <a:pt x="1" y="75"/>
                    </a:cubicBezTo>
                    <a:cubicBezTo>
                      <a:pt x="1" y="116"/>
                      <a:pt x="608" y="159"/>
                      <a:pt x="1355" y="159"/>
                    </a:cubicBezTo>
                    <a:cubicBezTo>
                      <a:pt x="2103" y="159"/>
                      <a:pt x="2710" y="116"/>
                      <a:pt x="2710" y="75"/>
                    </a:cubicBezTo>
                    <a:cubicBezTo>
                      <a:pt x="2710" y="4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7267704" y="3310007"/>
                <a:ext cx="364396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5" y="44"/>
                    </a:moveTo>
                    <a:cubicBezTo>
                      <a:pt x="2036" y="44"/>
                      <a:pt x="2538" y="75"/>
                      <a:pt x="2676" y="98"/>
                    </a:cubicBezTo>
                    <a:cubicBezTo>
                      <a:pt x="2538" y="128"/>
                      <a:pt x="2036" y="162"/>
                      <a:pt x="1375" y="162"/>
                    </a:cubicBezTo>
                    <a:cubicBezTo>
                      <a:pt x="725" y="162"/>
                      <a:pt x="213" y="128"/>
                      <a:pt x="74" y="98"/>
                    </a:cubicBezTo>
                    <a:cubicBezTo>
                      <a:pt x="213" y="75"/>
                      <a:pt x="725" y="44"/>
                      <a:pt x="1375" y="44"/>
                    </a:cubicBezTo>
                    <a:close/>
                    <a:moveTo>
                      <a:pt x="1375" y="0"/>
                    </a:moveTo>
                    <a:cubicBezTo>
                      <a:pt x="1012" y="0"/>
                      <a:pt x="671" y="11"/>
                      <a:pt x="415" y="23"/>
                    </a:cubicBezTo>
                    <a:cubicBezTo>
                      <a:pt x="0" y="54"/>
                      <a:pt x="0" y="75"/>
                      <a:pt x="0" y="98"/>
                    </a:cubicBezTo>
                    <a:cubicBezTo>
                      <a:pt x="0" y="128"/>
                      <a:pt x="0" y="152"/>
                      <a:pt x="415" y="172"/>
                    </a:cubicBezTo>
                    <a:cubicBezTo>
                      <a:pt x="671" y="192"/>
                      <a:pt x="1012" y="203"/>
                      <a:pt x="1375" y="203"/>
                    </a:cubicBezTo>
                    <a:cubicBezTo>
                      <a:pt x="1739" y="203"/>
                      <a:pt x="2080" y="192"/>
                      <a:pt x="2336" y="172"/>
                    </a:cubicBezTo>
                    <a:cubicBezTo>
                      <a:pt x="2753" y="152"/>
                      <a:pt x="2753" y="128"/>
                      <a:pt x="2753" y="98"/>
                    </a:cubicBezTo>
                    <a:cubicBezTo>
                      <a:pt x="2753" y="75"/>
                      <a:pt x="2753" y="54"/>
                      <a:pt x="2336" y="23"/>
                    </a:cubicBezTo>
                    <a:cubicBezTo>
                      <a:pt x="2080" y="11"/>
                      <a:pt x="1739" y="0"/>
                      <a:pt x="137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7311368" y="3315697"/>
                <a:ext cx="276671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96" extrusionOk="0">
                    <a:moveTo>
                      <a:pt x="1045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6"/>
                      <a:pt x="1045" y="96"/>
                    </a:cubicBezTo>
                    <a:cubicBezTo>
                      <a:pt x="1622" y="96"/>
                      <a:pt x="2090" y="75"/>
                      <a:pt x="2090" y="55"/>
                    </a:cubicBezTo>
                    <a:cubicBezTo>
                      <a:pt x="2090" y="21"/>
                      <a:pt x="1622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7308324" y="3313050"/>
                <a:ext cx="28275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39" extrusionOk="0">
                    <a:moveTo>
                      <a:pt x="1068" y="41"/>
                    </a:moveTo>
                    <a:cubicBezTo>
                      <a:pt x="1517" y="41"/>
                      <a:pt x="1847" y="52"/>
                      <a:pt x="2008" y="75"/>
                    </a:cubicBezTo>
                    <a:cubicBezTo>
                      <a:pt x="1847" y="85"/>
                      <a:pt x="1517" y="95"/>
                      <a:pt x="1068" y="95"/>
                    </a:cubicBezTo>
                    <a:cubicBezTo>
                      <a:pt x="630" y="95"/>
                      <a:pt x="290" y="85"/>
                      <a:pt x="129" y="75"/>
                    </a:cubicBezTo>
                    <a:cubicBezTo>
                      <a:pt x="290" y="52"/>
                      <a:pt x="63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5" y="11"/>
                      <a:pt x="333" y="11"/>
                    </a:cubicBezTo>
                    <a:cubicBezTo>
                      <a:pt x="0" y="31"/>
                      <a:pt x="0" y="41"/>
                      <a:pt x="0" y="75"/>
                    </a:cubicBezTo>
                    <a:cubicBezTo>
                      <a:pt x="0" y="95"/>
                      <a:pt x="0" y="105"/>
                      <a:pt x="333" y="129"/>
                    </a:cubicBezTo>
                    <a:cubicBezTo>
                      <a:pt x="525" y="139"/>
                      <a:pt x="792" y="139"/>
                      <a:pt x="1068" y="139"/>
                    </a:cubicBezTo>
                    <a:cubicBezTo>
                      <a:pt x="1345" y="139"/>
                      <a:pt x="1614" y="139"/>
                      <a:pt x="1806" y="129"/>
                    </a:cubicBezTo>
                    <a:cubicBezTo>
                      <a:pt x="2136" y="105"/>
                      <a:pt x="2136" y="95"/>
                      <a:pt x="2136" y="75"/>
                    </a:cubicBezTo>
                    <a:cubicBezTo>
                      <a:pt x="2136" y="41"/>
                      <a:pt x="2136" y="31"/>
                      <a:pt x="1806" y="11"/>
                    </a:cubicBezTo>
                    <a:cubicBezTo>
                      <a:pt x="1614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7607886" y="3325620"/>
                <a:ext cx="5557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90"/>
                    </a:lnTo>
                    <a:cubicBezTo>
                      <a:pt x="0" y="300"/>
                      <a:pt x="11" y="310"/>
                      <a:pt x="21" y="310"/>
                    </a:cubicBezTo>
                    <a:cubicBezTo>
                      <a:pt x="31" y="310"/>
                      <a:pt x="41" y="300"/>
                      <a:pt x="41" y="290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7582481" y="3329987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98"/>
                    </a:lnTo>
                    <a:cubicBezTo>
                      <a:pt x="0" y="308"/>
                      <a:pt x="11" y="321"/>
                      <a:pt x="21" y="321"/>
                    </a:cubicBezTo>
                    <a:cubicBezTo>
                      <a:pt x="31" y="321"/>
                      <a:pt x="41" y="308"/>
                      <a:pt x="41" y="29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7544110" y="3329987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57"/>
                      <a:pt x="11" y="257"/>
                      <a:pt x="24" y="257"/>
                    </a:cubicBezTo>
                    <a:cubicBezTo>
                      <a:pt x="34" y="257"/>
                      <a:pt x="44" y="257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7493301" y="3348246"/>
                <a:ext cx="5954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4" y="234"/>
                    </a:cubicBezTo>
                    <a:cubicBezTo>
                      <a:pt x="44" y="234"/>
                      <a:pt x="44" y="224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7439846" y="3345203"/>
                <a:ext cx="5822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7278818" y="3325620"/>
                <a:ext cx="5954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39"/>
                    </a:lnTo>
                    <a:cubicBezTo>
                      <a:pt x="1" y="149"/>
                      <a:pt x="11" y="162"/>
                      <a:pt x="21" y="162"/>
                    </a:cubicBezTo>
                    <a:cubicBezTo>
                      <a:pt x="31" y="162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7299856" y="3351025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3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7383215" y="3349702"/>
                <a:ext cx="5822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82"/>
                    </a:lnTo>
                    <a:cubicBezTo>
                      <a:pt x="0" y="202"/>
                      <a:pt x="11" y="202"/>
                      <a:pt x="23" y="202"/>
                    </a:cubicBezTo>
                    <a:cubicBezTo>
                      <a:pt x="34" y="202"/>
                      <a:pt x="44" y="202"/>
                      <a:pt x="44" y="18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7285963" y="3279178"/>
                <a:ext cx="358574" cy="535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5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2"/>
                      <a:pt x="597" y="405"/>
                      <a:pt x="1355" y="405"/>
                    </a:cubicBezTo>
                    <a:cubicBezTo>
                      <a:pt x="2103" y="405"/>
                      <a:pt x="2710" y="372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7282920" y="3276135"/>
                <a:ext cx="364396" cy="59409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74"/>
                      <a:pt x="2103" y="408"/>
                      <a:pt x="1378" y="408"/>
                    </a:cubicBezTo>
                    <a:cubicBezTo>
                      <a:pt x="653" y="408"/>
                      <a:pt x="108" y="37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3"/>
                    </a:cubicBezTo>
                    <a:lnTo>
                      <a:pt x="0" y="354"/>
                    </a:lnTo>
                    <a:cubicBezTo>
                      <a:pt x="0" y="384"/>
                      <a:pt x="0" y="408"/>
                      <a:pt x="418" y="428"/>
                    </a:cubicBezTo>
                    <a:cubicBezTo>
                      <a:pt x="674" y="448"/>
                      <a:pt x="1015" y="448"/>
                      <a:pt x="1378" y="448"/>
                    </a:cubicBezTo>
                    <a:cubicBezTo>
                      <a:pt x="1742" y="448"/>
                      <a:pt x="2082" y="448"/>
                      <a:pt x="2339" y="428"/>
                    </a:cubicBezTo>
                    <a:cubicBezTo>
                      <a:pt x="2753" y="408"/>
                      <a:pt x="2753" y="384"/>
                      <a:pt x="2753" y="354"/>
                    </a:cubicBezTo>
                    <a:lnTo>
                      <a:pt x="2753" y="23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7285963" y="3268990"/>
                <a:ext cx="358574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7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7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7282920" y="3266343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7"/>
                    </a:cubicBezTo>
                    <a:cubicBezTo>
                      <a:pt x="2531" y="118"/>
                      <a:pt x="2029" y="149"/>
                      <a:pt x="1378" y="149"/>
                    </a:cubicBezTo>
                    <a:cubicBezTo>
                      <a:pt x="717" y="149"/>
                      <a:pt x="216" y="118"/>
                      <a:pt x="77" y="97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4"/>
                      <a:pt x="0" y="64"/>
                      <a:pt x="0" y="97"/>
                    </a:cubicBezTo>
                    <a:cubicBezTo>
                      <a:pt x="0" y="118"/>
                      <a:pt x="0" y="138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38"/>
                      <a:pt x="2753" y="118"/>
                      <a:pt x="2753" y="97"/>
                    </a:cubicBezTo>
                    <a:cubicBezTo>
                      <a:pt x="2753" y="64"/>
                      <a:pt x="2753" y="44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7326981" y="3270710"/>
                <a:ext cx="275215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52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7323938" y="3267667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75"/>
                    </a:cubicBezTo>
                    <a:cubicBezTo>
                      <a:pt x="1847" y="87"/>
                      <a:pt x="1506" y="98"/>
                      <a:pt x="1068" y="98"/>
                    </a:cubicBezTo>
                    <a:cubicBezTo>
                      <a:pt x="620" y="98"/>
                      <a:pt x="279" y="87"/>
                      <a:pt x="128" y="7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11"/>
                      <a:pt x="331" y="23"/>
                    </a:cubicBezTo>
                    <a:cubicBezTo>
                      <a:pt x="0" y="34"/>
                      <a:pt x="0" y="54"/>
                      <a:pt x="0" y="75"/>
                    </a:cubicBezTo>
                    <a:cubicBezTo>
                      <a:pt x="0" y="98"/>
                      <a:pt x="0" y="118"/>
                      <a:pt x="331" y="128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8"/>
                    </a:cubicBezTo>
                    <a:cubicBezTo>
                      <a:pt x="2123" y="118"/>
                      <a:pt x="2123" y="98"/>
                      <a:pt x="2123" y="75"/>
                    </a:cubicBezTo>
                    <a:cubicBezTo>
                      <a:pt x="2123" y="54"/>
                      <a:pt x="2123" y="34"/>
                      <a:pt x="1803" y="23"/>
                    </a:cubicBezTo>
                    <a:cubicBezTo>
                      <a:pt x="1601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7623499" y="3280501"/>
                <a:ext cx="5557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298"/>
                      <a:pt x="10" y="310"/>
                      <a:pt x="21" y="310"/>
                    </a:cubicBezTo>
                    <a:cubicBezTo>
                      <a:pt x="31" y="310"/>
                      <a:pt x="41" y="298"/>
                      <a:pt x="41" y="287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7598094" y="3284603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300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7559723" y="3285926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36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7508914" y="3302862"/>
                <a:ext cx="5954" cy="3135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4" y="236"/>
                      <a:pt x="44" y="226"/>
                      <a:pt x="44" y="216"/>
                    </a:cubicBezTo>
                    <a:lnTo>
                      <a:pt x="44" y="24"/>
                    </a:lnTo>
                    <a:cubicBezTo>
                      <a:pt x="44" y="13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7455326" y="3300216"/>
                <a:ext cx="5557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7294431" y="3280501"/>
                <a:ext cx="5557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31" y="159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7315469" y="3305905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83"/>
                      <a:pt x="10" y="183"/>
                      <a:pt x="23" y="183"/>
                    </a:cubicBezTo>
                    <a:cubicBezTo>
                      <a:pt x="34" y="183"/>
                      <a:pt x="44" y="183"/>
                      <a:pt x="44" y="159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7398828" y="3304582"/>
                <a:ext cx="5822" cy="2818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7273129" y="3233794"/>
                <a:ext cx="358971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10" y="418"/>
                      <a:pt x="1355" y="418"/>
                    </a:cubicBezTo>
                    <a:cubicBezTo>
                      <a:pt x="2103" y="418"/>
                      <a:pt x="2712" y="384"/>
                      <a:pt x="2712" y="343"/>
                    </a:cubicBezTo>
                    <a:lnTo>
                      <a:pt x="2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7270350" y="3231015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18" y="385"/>
                      <a:pt x="44" y="352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4"/>
                    </a:lnTo>
                    <a:cubicBezTo>
                      <a:pt x="1" y="385"/>
                      <a:pt x="1" y="405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05"/>
                      <a:pt x="2754" y="385"/>
                      <a:pt x="2754" y="364"/>
                    </a:cubicBezTo>
                    <a:lnTo>
                      <a:pt x="2754" y="21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7273129" y="3223870"/>
                <a:ext cx="358971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4"/>
                      <a:pt x="0" y="75"/>
                    </a:cubicBezTo>
                    <a:cubicBezTo>
                      <a:pt x="0" y="119"/>
                      <a:pt x="610" y="149"/>
                      <a:pt x="1355" y="149"/>
                    </a:cubicBezTo>
                    <a:cubicBezTo>
                      <a:pt x="2103" y="149"/>
                      <a:pt x="2712" y="119"/>
                      <a:pt x="2712" y="75"/>
                    </a:cubicBezTo>
                    <a:cubicBezTo>
                      <a:pt x="2712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7270350" y="3221224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9" y="41"/>
                      <a:pt x="2541" y="64"/>
                      <a:pt x="2679" y="95"/>
                    </a:cubicBezTo>
                    <a:cubicBezTo>
                      <a:pt x="2541" y="118"/>
                      <a:pt x="2029" y="149"/>
                      <a:pt x="1376" y="149"/>
                    </a:cubicBezTo>
                    <a:cubicBezTo>
                      <a:pt x="715" y="149"/>
                      <a:pt x="213" y="118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1"/>
                    </a:cubicBezTo>
                    <a:cubicBezTo>
                      <a:pt x="1" y="41"/>
                      <a:pt x="1" y="75"/>
                      <a:pt x="1" y="95"/>
                    </a:cubicBezTo>
                    <a:cubicBezTo>
                      <a:pt x="1" y="118"/>
                      <a:pt x="1" y="149"/>
                      <a:pt x="416" y="169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69"/>
                    </a:cubicBezTo>
                    <a:cubicBezTo>
                      <a:pt x="2754" y="149"/>
                      <a:pt x="2754" y="118"/>
                      <a:pt x="2754" y="95"/>
                    </a:cubicBezTo>
                    <a:cubicBezTo>
                      <a:pt x="2754" y="75"/>
                      <a:pt x="2754" y="41"/>
                      <a:pt x="2336" y="21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7314014" y="3225326"/>
                <a:ext cx="277068" cy="1429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08" extrusionOk="0">
                    <a:moveTo>
                      <a:pt x="1046" y="0"/>
                    </a:moveTo>
                    <a:cubicBezTo>
                      <a:pt x="470" y="0"/>
                      <a:pt x="1" y="23"/>
                      <a:pt x="1" y="54"/>
                    </a:cubicBezTo>
                    <a:cubicBezTo>
                      <a:pt x="1" y="87"/>
                      <a:pt x="470" y="108"/>
                      <a:pt x="1046" y="108"/>
                    </a:cubicBezTo>
                    <a:cubicBezTo>
                      <a:pt x="1622" y="108"/>
                      <a:pt x="2093" y="87"/>
                      <a:pt x="2093" y="54"/>
                    </a:cubicBezTo>
                    <a:cubicBezTo>
                      <a:pt x="2093" y="23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7311368" y="3222547"/>
                <a:ext cx="282360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0" extrusionOk="0">
                    <a:moveTo>
                      <a:pt x="1066" y="44"/>
                    </a:moveTo>
                    <a:cubicBezTo>
                      <a:pt x="1514" y="44"/>
                      <a:pt x="1847" y="65"/>
                      <a:pt x="2006" y="75"/>
                    </a:cubicBezTo>
                    <a:cubicBezTo>
                      <a:pt x="1847" y="85"/>
                      <a:pt x="1514" y="108"/>
                      <a:pt x="1066" y="108"/>
                    </a:cubicBezTo>
                    <a:cubicBezTo>
                      <a:pt x="618" y="108"/>
                      <a:pt x="287" y="85"/>
                      <a:pt x="129" y="75"/>
                    </a:cubicBezTo>
                    <a:cubicBezTo>
                      <a:pt x="287" y="65"/>
                      <a:pt x="618" y="44"/>
                      <a:pt x="1066" y="44"/>
                    </a:cubicBezTo>
                    <a:close/>
                    <a:moveTo>
                      <a:pt x="1066" y="1"/>
                    </a:moveTo>
                    <a:cubicBezTo>
                      <a:pt x="789" y="1"/>
                      <a:pt x="523" y="11"/>
                      <a:pt x="331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1" y="129"/>
                    </a:cubicBezTo>
                    <a:cubicBezTo>
                      <a:pt x="523" y="139"/>
                      <a:pt x="789" y="149"/>
                      <a:pt x="1066" y="149"/>
                    </a:cubicBezTo>
                    <a:cubicBezTo>
                      <a:pt x="1345" y="149"/>
                      <a:pt x="1611" y="139"/>
                      <a:pt x="1803" y="129"/>
                    </a:cubicBezTo>
                    <a:cubicBezTo>
                      <a:pt x="2134" y="118"/>
                      <a:pt x="2134" y="95"/>
                      <a:pt x="2134" y="75"/>
                    </a:cubicBezTo>
                    <a:cubicBezTo>
                      <a:pt x="2134" y="54"/>
                      <a:pt x="2134" y="31"/>
                      <a:pt x="1803" y="21"/>
                    </a:cubicBezTo>
                    <a:cubicBezTo>
                      <a:pt x="1611" y="11"/>
                      <a:pt x="1345" y="1"/>
                      <a:pt x="106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7610532" y="3236837"/>
                <a:ext cx="5954" cy="3943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8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277"/>
                    </a:lnTo>
                    <a:cubicBezTo>
                      <a:pt x="1" y="287"/>
                      <a:pt x="11" y="297"/>
                      <a:pt x="21" y="297"/>
                    </a:cubicBezTo>
                    <a:cubicBezTo>
                      <a:pt x="34" y="297"/>
                      <a:pt x="44" y="287"/>
                      <a:pt x="44" y="277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7585127" y="3239483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0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7547153" y="3240807"/>
                <a:ext cx="5557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2" y="257"/>
                      <a:pt x="42" y="247"/>
                      <a:pt x="42" y="23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7496344" y="3259198"/>
                <a:ext cx="5557" cy="2990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6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03"/>
                    </a:lnTo>
                    <a:cubicBezTo>
                      <a:pt x="1" y="215"/>
                      <a:pt x="11" y="226"/>
                      <a:pt x="21" y="226"/>
                    </a:cubicBezTo>
                    <a:cubicBezTo>
                      <a:pt x="32" y="226"/>
                      <a:pt x="42" y="215"/>
                      <a:pt x="42" y="203"/>
                    </a:cubicBezTo>
                    <a:lnTo>
                      <a:pt x="42" y="23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7442492" y="3255097"/>
                <a:ext cx="5954" cy="3678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4" y="277"/>
                    </a:cubicBezTo>
                    <a:cubicBezTo>
                      <a:pt x="34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7281597" y="3236837"/>
                <a:ext cx="5822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7302899" y="3262242"/>
                <a:ext cx="5557" cy="23817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80"/>
                      <a:pt x="21" y="180"/>
                    </a:cubicBezTo>
                    <a:cubicBezTo>
                      <a:pt x="31" y="180"/>
                      <a:pt x="41" y="169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7386258" y="3259198"/>
                <a:ext cx="5557" cy="285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92"/>
                    </a:lnTo>
                    <a:cubicBezTo>
                      <a:pt x="0" y="203"/>
                      <a:pt x="11" y="215"/>
                      <a:pt x="21" y="215"/>
                    </a:cubicBezTo>
                    <a:cubicBezTo>
                      <a:pt x="31" y="215"/>
                      <a:pt x="41" y="203"/>
                      <a:pt x="41" y="192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7285963" y="3188675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5"/>
                      <a:pt x="1355" y="415"/>
                    </a:cubicBezTo>
                    <a:cubicBezTo>
                      <a:pt x="2103" y="415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7282920" y="3186028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4"/>
                      <a:pt x="2103" y="415"/>
                      <a:pt x="1378" y="415"/>
                    </a:cubicBezTo>
                    <a:cubicBezTo>
                      <a:pt x="653" y="415"/>
                      <a:pt x="108" y="38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15"/>
                      <a:pt x="418" y="435"/>
                    </a:cubicBezTo>
                    <a:cubicBezTo>
                      <a:pt x="674" y="448"/>
                      <a:pt x="1015" y="459"/>
                      <a:pt x="1378" y="459"/>
                    </a:cubicBezTo>
                    <a:cubicBezTo>
                      <a:pt x="1742" y="459"/>
                      <a:pt x="2082" y="448"/>
                      <a:pt x="2339" y="435"/>
                    </a:cubicBezTo>
                    <a:cubicBezTo>
                      <a:pt x="2753" y="41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0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7285963" y="3178883"/>
                <a:ext cx="358574" cy="1971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597" y="0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7282920" y="3175840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8"/>
                    </a:cubicBezTo>
                    <a:cubicBezTo>
                      <a:pt x="2531" y="128"/>
                      <a:pt x="2029" y="151"/>
                      <a:pt x="1378" y="151"/>
                    </a:cubicBezTo>
                    <a:cubicBezTo>
                      <a:pt x="717" y="151"/>
                      <a:pt x="216" y="128"/>
                      <a:pt x="77" y="98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3"/>
                      <a:pt x="418" y="23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1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51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3"/>
                    </a:cubicBezTo>
                    <a:cubicBezTo>
                      <a:pt x="2082" y="13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7326981" y="3181530"/>
                <a:ext cx="275215" cy="1309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9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4"/>
                    </a:cubicBezTo>
                    <a:cubicBezTo>
                      <a:pt x="0" y="75"/>
                      <a:pt x="469" y="98"/>
                      <a:pt x="1045" y="98"/>
                    </a:cubicBezTo>
                    <a:cubicBezTo>
                      <a:pt x="1621" y="98"/>
                      <a:pt x="2080" y="75"/>
                      <a:pt x="2080" y="44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7323938" y="3178883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1"/>
                    </a:moveTo>
                    <a:cubicBezTo>
                      <a:pt x="1506" y="41"/>
                      <a:pt x="1847" y="54"/>
                      <a:pt x="1995" y="64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64"/>
                    </a:cubicBezTo>
                    <a:cubicBezTo>
                      <a:pt x="279" y="54"/>
                      <a:pt x="62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0"/>
                      <a:pt x="331" y="11"/>
                    </a:cubicBezTo>
                    <a:cubicBezTo>
                      <a:pt x="0" y="21"/>
                      <a:pt x="0" y="41"/>
                      <a:pt x="0" y="64"/>
                    </a:cubicBezTo>
                    <a:cubicBezTo>
                      <a:pt x="0" y="85"/>
                      <a:pt x="0" y="105"/>
                      <a:pt x="331" y="118"/>
                    </a:cubicBezTo>
                    <a:cubicBezTo>
                      <a:pt x="523" y="128"/>
                      <a:pt x="792" y="139"/>
                      <a:pt x="1068" y="139"/>
                    </a:cubicBezTo>
                    <a:cubicBezTo>
                      <a:pt x="1345" y="139"/>
                      <a:pt x="1601" y="128"/>
                      <a:pt x="1803" y="118"/>
                    </a:cubicBezTo>
                    <a:cubicBezTo>
                      <a:pt x="2123" y="105"/>
                      <a:pt x="2123" y="85"/>
                      <a:pt x="2123" y="64"/>
                    </a:cubicBezTo>
                    <a:cubicBezTo>
                      <a:pt x="2123" y="41"/>
                      <a:pt x="2123" y="21"/>
                      <a:pt x="1803" y="11"/>
                    </a:cubicBezTo>
                    <a:cubicBezTo>
                      <a:pt x="1601" y="0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7623499" y="3191453"/>
                <a:ext cx="5557" cy="39694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279"/>
                    </a:lnTo>
                    <a:cubicBezTo>
                      <a:pt x="0" y="289"/>
                      <a:pt x="10" y="300"/>
                      <a:pt x="21" y="300"/>
                    </a:cubicBezTo>
                    <a:cubicBezTo>
                      <a:pt x="31" y="300"/>
                      <a:pt x="41" y="289"/>
                      <a:pt x="41" y="279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7598094" y="3194496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97"/>
                    </a:lnTo>
                    <a:cubicBezTo>
                      <a:pt x="0" y="307"/>
                      <a:pt x="10" y="320"/>
                      <a:pt x="21" y="320"/>
                    </a:cubicBezTo>
                    <a:cubicBezTo>
                      <a:pt x="31" y="320"/>
                      <a:pt x="41" y="307"/>
                      <a:pt x="41" y="29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7559723" y="3195820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4" y="256"/>
                      <a:pt x="44" y="246"/>
                      <a:pt x="44" y="23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7508914" y="3214079"/>
                <a:ext cx="5954" cy="2963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23"/>
                      <a:pt x="11" y="223"/>
                      <a:pt x="21" y="223"/>
                    </a:cubicBezTo>
                    <a:cubicBezTo>
                      <a:pt x="34" y="223"/>
                      <a:pt x="44" y="22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7455326" y="3209713"/>
                <a:ext cx="5557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56"/>
                    </a:lnTo>
                    <a:cubicBezTo>
                      <a:pt x="1" y="269"/>
                      <a:pt x="11" y="280"/>
                      <a:pt x="21" y="280"/>
                    </a:cubicBezTo>
                    <a:cubicBezTo>
                      <a:pt x="32" y="280"/>
                      <a:pt x="42" y="269"/>
                      <a:pt x="42" y="25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7294431" y="3191453"/>
                <a:ext cx="5557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3"/>
                    </a:cubicBezTo>
                    <a:lnTo>
                      <a:pt x="0" y="138"/>
                    </a:lnTo>
                    <a:cubicBezTo>
                      <a:pt x="0" y="151"/>
                      <a:pt x="11" y="161"/>
                      <a:pt x="21" y="161"/>
                    </a:cubicBezTo>
                    <a:cubicBezTo>
                      <a:pt x="31" y="161"/>
                      <a:pt x="41" y="151"/>
                      <a:pt x="41" y="138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7315469" y="3216858"/>
                <a:ext cx="5822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7398828" y="3215402"/>
                <a:ext cx="5822" cy="26992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3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3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>
                <a:off x="7298533" y="3143555"/>
                <a:ext cx="358971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2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5"/>
              <p:cNvSpPr/>
              <p:nvPr/>
            </p:nvSpPr>
            <p:spPr>
              <a:xfrm>
                <a:off x="7295754" y="3140512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7298533" y="3133499"/>
                <a:ext cx="358971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03" y="151"/>
                      <a:pt x="2712" y="118"/>
                      <a:pt x="2712" y="77"/>
                    </a:cubicBezTo>
                    <a:cubicBezTo>
                      <a:pt x="2712" y="33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7295754" y="3130721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6" y="149"/>
                    </a:cubicBezTo>
                    <a:cubicBezTo>
                      <a:pt x="725" y="149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193"/>
                      <a:pt x="1376" y="193"/>
                    </a:cubicBezTo>
                    <a:cubicBezTo>
                      <a:pt x="1740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7340874" y="3136543"/>
                <a:ext cx="275612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41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5"/>
              <p:cNvSpPr/>
              <p:nvPr/>
            </p:nvSpPr>
            <p:spPr>
              <a:xfrm>
                <a:off x="7338095" y="3133499"/>
                <a:ext cx="2810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64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35" y="141"/>
                      <a:pt x="1601" y="128"/>
                      <a:pt x="1793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5"/>
              <p:cNvSpPr/>
              <p:nvPr/>
            </p:nvSpPr>
            <p:spPr>
              <a:xfrm>
                <a:off x="7637392" y="3146334"/>
                <a:ext cx="5822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10" y="310"/>
                      <a:pt x="23" y="310"/>
                    </a:cubicBezTo>
                    <a:cubicBezTo>
                      <a:pt x="33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5"/>
              <p:cNvSpPr/>
              <p:nvPr/>
            </p:nvSpPr>
            <p:spPr>
              <a:xfrm>
                <a:off x="7610532" y="3150436"/>
                <a:ext cx="5954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3"/>
                    </a:cubicBezTo>
                    <a:lnTo>
                      <a:pt x="1" y="290"/>
                    </a:lnTo>
                    <a:cubicBezTo>
                      <a:pt x="1" y="310"/>
                      <a:pt x="11" y="310"/>
                      <a:pt x="21" y="310"/>
                    </a:cubicBezTo>
                    <a:cubicBezTo>
                      <a:pt x="44" y="310"/>
                      <a:pt x="44" y="310"/>
                      <a:pt x="44" y="290"/>
                    </a:cubicBezTo>
                    <a:lnTo>
                      <a:pt x="44" y="23"/>
                    </a:lnTo>
                    <a:cubicBezTo>
                      <a:pt x="44" y="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5"/>
              <p:cNvSpPr/>
              <p:nvPr/>
            </p:nvSpPr>
            <p:spPr>
              <a:xfrm>
                <a:off x="7572557" y="3150436"/>
                <a:ext cx="5557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2" y="256"/>
                      <a:pt x="42" y="24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5"/>
              <p:cNvSpPr/>
              <p:nvPr/>
            </p:nvSpPr>
            <p:spPr>
              <a:xfrm>
                <a:off x="7523204" y="3169092"/>
                <a:ext cx="5557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13"/>
                    </a:lnTo>
                    <a:cubicBezTo>
                      <a:pt x="0" y="223"/>
                      <a:pt x="10" y="233"/>
                      <a:pt x="21" y="233"/>
                    </a:cubicBezTo>
                    <a:cubicBezTo>
                      <a:pt x="31" y="233"/>
                      <a:pt x="41" y="223"/>
                      <a:pt x="41" y="213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5"/>
              <p:cNvSpPr/>
              <p:nvPr/>
            </p:nvSpPr>
            <p:spPr>
              <a:xfrm>
                <a:off x="7467896" y="3165916"/>
                <a:ext cx="5954" cy="3718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5"/>
              <p:cNvSpPr/>
              <p:nvPr/>
            </p:nvSpPr>
            <p:spPr>
              <a:xfrm>
                <a:off x="7307001" y="3146334"/>
                <a:ext cx="5822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7328304" y="3171738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7411662" y="3170415"/>
                <a:ext cx="5557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1" y="203"/>
                      <a:pt x="21" y="203"/>
                    </a:cubicBezTo>
                    <a:cubicBezTo>
                      <a:pt x="31" y="203"/>
                      <a:pt x="42" y="192"/>
                      <a:pt x="42" y="182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5"/>
              <p:cNvSpPr/>
              <p:nvPr/>
            </p:nvSpPr>
            <p:spPr>
              <a:xfrm>
                <a:off x="7298533" y="3101215"/>
                <a:ext cx="358971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5"/>
              <p:cNvSpPr/>
              <p:nvPr/>
            </p:nvSpPr>
            <p:spPr>
              <a:xfrm>
                <a:off x="7295754" y="3098171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4"/>
                    </a:lnTo>
                    <a:cubicBezTo>
                      <a:pt x="1" y="395"/>
                      <a:pt x="1" y="418"/>
                      <a:pt x="416" y="439"/>
                    </a:cubicBezTo>
                    <a:cubicBezTo>
                      <a:pt x="672" y="459"/>
                      <a:pt x="1015" y="459"/>
                      <a:pt x="1376" y="459"/>
                    </a:cubicBezTo>
                    <a:cubicBezTo>
                      <a:pt x="1740" y="459"/>
                      <a:pt x="2080" y="459"/>
                      <a:pt x="2336" y="439"/>
                    </a:cubicBezTo>
                    <a:cubicBezTo>
                      <a:pt x="2754" y="418"/>
                      <a:pt x="2754" y="395"/>
                      <a:pt x="2754" y="364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5"/>
              <p:cNvSpPr/>
              <p:nvPr/>
            </p:nvSpPr>
            <p:spPr>
              <a:xfrm>
                <a:off x="7298533" y="3091159"/>
                <a:ext cx="358971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6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7"/>
                    </a:cubicBezTo>
                    <a:cubicBezTo>
                      <a:pt x="0" y="118"/>
                      <a:pt x="610" y="161"/>
                      <a:pt x="1355" y="161"/>
                    </a:cubicBezTo>
                    <a:cubicBezTo>
                      <a:pt x="2103" y="161"/>
                      <a:pt x="2712" y="118"/>
                      <a:pt x="2712" y="77"/>
                    </a:cubicBezTo>
                    <a:cubicBezTo>
                      <a:pt x="2712" y="44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5"/>
              <p:cNvSpPr/>
              <p:nvPr/>
            </p:nvSpPr>
            <p:spPr>
              <a:xfrm>
                <a:off x="7295754" y="3088380"/>
                <a:ext cx="364396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62"/>
                      <a:pt x="1376" y="162"/>
                    </a:cubicBezTo>
                    <a:cubicBezTo>
                      <a:pt x="725" y="162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5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203"/>
                      <a:pt x="1376" y="203"/>
                    </a:cubicBezTo>
                    <a:cubicBezTo>
                      <a:pt x="1740" y="20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5"/>
              <p:cNvSpPr/>
              <p:nvPr/>
            </p:nvSpPr>
            <p:spPr>
              <a:xfrm>
                <a:off x="7340874" y="3094202"/>
                <a:ext cx="275612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54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54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5"/>
              <p:cNvSpPr/>
              <p:nvPr/>
            </p:nvSpPr>
            <p:spPr>
              <a:xfrm>
                <a:off x="7338095" y="3091159"/>
                <a:ext cx="2810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7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77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13"/>
                      <a:pt x="321" y="13"/>
                    </a:cubicBezTo>
                    <a:cubicBezTo>
                      <a:pt x="1" y="33"/>
                      <a:pt x="1" y="44"/>
                      <a:pt x="1" y="77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41"/>
                      <a:pt x="779" y="141"/>
                      <a:pt x="1056" y="141"/>
                    </a:cubicBezTo>
                    <a:cubicBezTo>
                      <a:pt x="1335" y="141"/>
                      <a:pt x="1601" y="141"/>
                      <a:pt x="1793" y="128"/>
                    </a:cubicBezTo>
                    <a:cubicBezTo>
                      <a:pt x="2124" y="108"/>
                      <a:pt x="2124" y="97"/>
                      <a:pt x="2124" y="77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13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7637392" y="3103993"/>
                <a:ext cx="5822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10" y="310"/>
                      <a:pt x="23" y="310"/>
                    </a:cubicBezTo>
                    <a:cubicBezTo>
                      <a:pt x="33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7610532" y="3108095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44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3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7572557" y="3108095"/>
                <a:ext cx="5557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56"/>
                      <a:pt x="11" y="256"/>
                      <a:pt x="21" y="256"/>
                    </a:cubicBezTo>
                    <a:cubicBezTo>
                      <a:pt x="32" y="256"/>
                      <a:pt x="42" y="25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5"/>
              <p:cNvSpPr/>
              <p:nvPr/>
            </p:nvSpPr>
            <p:spPr>
              <a:xfrm>
                <a:off x="7523204" y="3126619"/>
                <a:ext cx="5557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4"/>
                      <a:pt x="10" y="234"/>
                      <a:pt x="21" y="234"/>
                    </a:cubicBezTo>
                    <a:cubicBezTo>
                      <a:pt x="31" y="234"/>
                      <a:pt x="41" y="224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5"/>
              <p:cNvSpPr/>
              <p:nvPr/>
            </p:nvSpPr>
            <p:spPr>
              <a:xfrm>
                <a:off x="7467896" y="3123576"/>
                <a:ext cx="5954" cy="3718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7307001" y="3103993"/>
                <a:ext cx="5822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7328304" y="3129398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7411662" y="3128074"/>
                <a:ext cx="5557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82"/>
                    </a:lnTo>
                    <a:cubicBezTo>
                      <a:pt x="1" y="202"/>
                      <a:pt x="11" y="202"/>
                      <a:pt x="21" y="202"/>
                    </a:cubicBezTo>
                    <a:cubicBezTo>
                      <a:pt x="31" y="202"/>
                      <a:pt x="42" y="202"/>
                      <a:pt x="42" y="18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7281597" y="3060197"/>
                <a:ext cx="358971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10" y="406"/>
                      <a:pt x="1355" y="406"/>
                    </a:cubicBezTo>
                    <a:cubicBezTo>
                      <a:pt x="2103" y="406"/>
                      <a:pt x="2712" y="375"/>
                      <a:pt x="2712" y="33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5"/>
              <p:cNvSpPr/>
              <p:nvPr/>
            </p:nvSpPr>
            <p:spPr>
              <a:xfrm>
                <a:off x="7278818" y="3057154"/>
                <a:ext cx="364396" cy="5954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75"/>
                      <a:pt x="2103" y="408"/>
                      <a:pt x="1376" y="408"/>
                    </a:cubicBezTo>
                    <a:cubicBezTo>
                      <a:pt x="651" y="408"/>
                      <a:pt x="118" y="37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54"/>
                    </a:lnTo>
                    <a:cubicBezTo>
                      <a:pt x="1" y="385"/>
                      <a:pt x="1" y="408"/>
                      <a:pt x="416" y="429"/>
                    </a:cubicBezTo>
                    <a:cubicBezTo>
                      <a:pt x="672" y="449"/>
                      <a:pt x="1015" y="449"/>
                      <a:pt x="1376" y="449"/>
                    </a:cubicBezTo>
                    <a:cubicBezTo>
                      <a:pt x="1740" y="449"/>
                      <a:pt x="2080" y="449"/>
                      <a:pt x="2336" y="429"/>
                    </a:cubicBezTo>
                    <a:cubicBezTo>
                      <a:pt x="2754" y="408"/>
                      <a:pt x="2754" y="385"/>
                      <a:pt x="2754" y="354"/>
                    </a:cubicBezTo>
                    <a:lnTo>
                      <a:pt x="2754" y="24"/>
                    </a:lnTo>
                    <a:cubicBezTo>
                      <a:pt x="2754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5"/>
              <p:cNvSpPr/>
              <p:nvPr/>
            </p:nvSpPr>
            <p:spPr>
              <a:xfrm>
                <a:off x="7281597" y="3050406"/>
                <a:ext cx="358971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7278818" y="3047362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6" y="152"/>
                    </a:cubicBezTo>
                    <a:cubicBezTo>
                      <a:pt x="725" y="152"/>
                      <a:pt x="213" y="118"/>
                      <a:pt x="75" y="98"/>
                    </a:cubicBezTo>
                    <a:cubicBezTo>
                      <a:pt x="213" y="6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"/>
                      <a:pt x="416" y="24"/>
                    </a:cubicBezTo>
                    <a:cubicBezTo>
                      <a:pt x="1" y="44"/>
                      <a:pt x="1" y="65"/>
                      <a:pt x="1" y="98"/>
                    </a:cubicBezTo>
                    <a:cubicBezTo>
                      <a:pt x="1" y="118"/>
                      <a:pt x="1" y="139"/>
                      <a:pt x="416" y="172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72"/>
                    </a:cubicBezTo>
                    <a:cubicBezTo>
                      <a:pt x="2754" y="139"/>
                      <a:pt x="2754" y="118"/>
                      <a:pt x="2754" y="98"/>
                    </a:cubicBezTo>
                    <a:cubicBezTo>
                      <a:pt x="2754" y="65"/>
                      <a:pt x="2754" y="44"/>
                      <a:pt x="2336" y="24"/>
                    </a:cubicBezTo>
                    <a:cubicBezTo>
                      <a:pt x="2080" y="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7323938" y="3051729"/>
                <a:ext cx="275612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55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5"/>
              <p:cNvSpPr/>
              <p:nvPr/>
            </p:nvSpPr>
            <p:spPr>
              <a:xfrm>
                <a:off x="7321159" y="3048686"/>
                <a:ext cx="281037" cy="18789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6" y="44"/>
                    </a:moveTo>
                    <a:cubicBezTo>
                      <a:pt x="1504" y="44"/>
                      <a:pt x="1837" y="55"/>
                      <a:pt x="1996" y="78"/>
                    </a:cubicBezTo>
                    <a:cubicBezTo>
                      <a:pt x="1837" y="88"/>
                      <a:pt x="1504" y="98"/>
                      <a:pt x="1056" y="98"/>
                    </a:cubicBezTo>
                    <a:cubicBezTo>
                      <a:pt x="621" y="98"/>
                      <a:pt x="277" y="88"/>
                      <a:pt x="119" y="78"/>
                    </a:cubicBezTo>
                    <a:cubicBezTo>
                      <a:pt x="277" y="55"/>
                      <a:pt x="621" y="44"/>
                      <a:pt x="1056" y="44"/>
                    </a:cubicBezTo>
                    <a:close/>
                    <a:moveTo>
                      <a:pt x="1056" y="1"/>
                    </a:moveTo>
                    <a:cubicBezTo>
                      <a:pt x="779" y="1"/>
                      <a:pt x="513" y="14"/>
                      <a:pt x="321" y="24"/>
                    </a:cubicBezTo>
                    <a:cubicBezTo>
                      <a:pt x="1" y="34"/>
                      <a:pt x="1" y="44"/>
                      <a:pt x="1" y="78"/>
                    </a:cubicBezTo>
                    <a:cubicBezTo>
                      <a:pt x="1" y="98"/>
                      <a:pt x="1" y="119"/>
                      <a:pt x="321" y="129"/>
                    </a:cubicBezTo>
                    <a:cubicBezTo>
                      <a:pt x="513" y="142"/>
                      <a:pt x="779" y="142"/>
                      <a:pt x="1056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4" y="119"/>
                      <a:pt x="2124" y="98"/>
                      <a:pt x="2124" y="78"/>
                    </a:cubicBezTo>
                    <a:cubicBezTo>
                      <a:pt x="2124" y="44"/>
                      <a:pt x="2124" y="34"/>
                      <a:pt x="1793" y="24"/>
                    </a:cubicBezTo>
                    <a:cubicBezTo>
                      <a:pt x="1601" y="14"/>
                      <a:pt x="1335" y="1"/>
                      <a:pt x="10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5"/>
              <p:cNvSpPr/>
              <p:nvPr/>
            </p:nvSpPr>
            <p:spPr>
              <a:xfrm>
                <a:off x="7619000" y="3061652"/>
                <a:ext cx="5954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87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44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5"/>
              <p:cNvSpPr/>
              <p:nvPr/>
            </p:nvSpPr>
            <p:spPr>
              <a:xfrm>
                <a:off x="7593596" y="3065622"/>
                <a:ext cx="5954" cy="426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2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01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7555621" y="3067342"/>
                <a:ext cx="5557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2" y="257"/>
                      <a:pt x="42" y="244"/>
                      <a:pt x="42" y="234"/>
                    </a:cubicBezTo>
                    <a:lnTo>
                      <a:pt x="42" y="21"/>
                    </a:lnTo>
                    <a:cubicBezTo>
                      <a:pt x="42" y="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5"/>
              <p:cNvSpPr/>
              <p:nvPr/>
            </p:nvSpPr>
            <p:spPr>
              <a:xfrm>
                <a:off x="7504812" y="3084278"/>
                <a:ext cx="5557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1" y="234"/>
                    </a:cubicBezTo>
                    <a:cubicBezTo>
                      <a:pt x="42" y="234"/>
                      <a:pt x="42" y="224"/>
                      <a:pt x="42" y="213"/>
                    </a:cubicBezTo>
                    <a:lnTo>
                      <a:pt x="42" y="21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5"/>
              <p:cNvSpPr/>
              <p:nvPr/>
            </p:nvSpPr>
            <p:spPr>
              <a:xfrm>
                <a:off x="7450960" y="3081235"/>
                <a:ext cx="5954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3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7290065" y="3061652"/>
                <a:ext cx="5822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9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7311368" y="3087057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1" y="172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5"/>
              <p:cNvSpPr/>
              <p:nvPr/>
            </p:nvSpPr>
            <p:spPr>
              <a:xfrm>
                <a:off x="7394726" y="3085734"/>
                <a:ext cx="5557" cy="281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1" y="213"/>
                    </a:cubicBezTo>
                    <a:cubicBezTo>
                      <a:pt x="31" y="213"/>
                      <a:pt x="41" y="202"/>
                      <a:pt x="41" y="192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5"/>
              <p:cNvSpPr/>
              <p:nvPr/>
            </p:nvSpPr>
            <p:spPr>
              <a:xfrm>
                <a:off x="7260559" y="3017856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75"/>
                      <a:pt x="607" y="416"/>
                      <a:pt x="1355" y="416"/>
                    </a:cubicBezTo>
                    <a:cubicBezTo>
                      <a:pt x="2103" y="416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7257515" y="3014813"/>
                <a:ext cx="364396" cy="6113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5"/>
                      <a:pt x="2103" y="418"/>
                      <a:pt x="1378" y="418"/>
                    </a:cubicBezTo>
                    <a:cubicBezTo>
                      <a:pt x="653" y="418"/>
                      <a:pt x="11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64"/>
                    </a:lnTo>
                    <a:cubicBezTo>
                      <a:pt x="0" y="385"/>
                      <a:pt x="0" y="40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42" y="462"/>
                      <a:pt x="2082" y="449"/>
                      <a:pt x="2338" y="439"/>
                    </a:cubicBezTo>
                    <a:cubicBezTo>
                      <a:pt x="2753" y="408"/>
                      <a:pt x="2753" y="385"/>
                      <a:pt x="2753" y="364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7260559" y="3008065"/>
                <a:ext cx="358574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7257515" y="3005022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8" y="152"/>
                    </a:cubicBezTo>
                    <a:cubicBezTo>
                      <a:pt x="728" y="152"/>
                      <a:pt x="215" y="118"/>
                      <a:pt x="77" y="98"/>
                    </a:cubicBezTo>
                    <a:cubicBezTo>
                      <a:pt x="215" y="65"/>
                      <a:pt x="728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42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65"/>
                      <a:pt x="2753" y="44"/>
                      <a:pt x="2338" y="24"/>
                    </a:cubicBezTo>
                    <a:cubicBezTo>
                      <a:pt x="2082" y="11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5"/>
              <p:cNvSpPr/>
              <p:nvPr/>
            </p:nvSpPr>
            <p:spPr>
              <a:xfrm>
                <a:off x="7302899" y="3009388"/>
                <a:ext cx="275215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0" y="75"/>
                      <a:pt x="2080" y="55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7299856" y="3006345"/>
                <a:ext cx="281434" cy="1878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2" extrusionOk="0">
                    <a:moveTo>
                      <a:pt x="1058" y="44"/>
                    </a:moveTo>
                    <a:cubicBezTo>
                      <a:pt x="1506" y="44"/>
                      <a:pt x="1837" y="65"/>
                      <a:pt x="1998" y="78"/>
                    </a:cubicBezTo>
                    <a:cubicBezTo>
                      <a:pt x="1837" y="88"/>
                      <a:pt x="1506" y="98"/>
                      <a:pt x="1058" y="98"/>
                    </a:cubicBezTo>
                    <a:cubicBezTo>
                      <a:pt x="620" y="98"/>
                      <a:pt x="280" y="88"/>
                      <a:pt x="118" y="78"/>
                    </a:cubicBezTo>
                    <a:cubicBezTo>
                      <a:pt x="280" y="6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5" y="14"/>
                      <a:pt x="321" y="24"/>
                    </a:cubicBezTo>
                    <a:cubicBezTo>
                      <a:pt x="0" y="34"/>
                      <a:pt x="0" y="55"/>
                      <a:pt x="0" y="78"/>
                    </a:cubicBezTo>
                    <a:cubicBezTo>
                      <a:pt x="0" y="98"/>
                      <a:pt x="0" y="119"/>
                      <a:pt x="321" y="129"/>
                    </a:cubicBezTo>
                    <a:cubicBezTo>
                      <a:pt x="525" y="142"/>
                      <a:pt x="782" y="142"/>
                      <a:pt x="1058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6" y="119"/>
                      <a:pt x="2126" y="98"/>
                      <a:pt x="2126" y="78"/>
                    </a:cubicBezTo>
                    <a:cubicBezTo>
                      <a:pt x="2126" y="55"/>
                      <a:pt x="2126" y="34"/>
                      <a:pt x="1793" y="24"/>
                    </a:cubicBezTo>
                    <a:cubicBezTo>
                      <a:pt x="1601" y="14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7599417" y="3019312"/>
                <a:ext cx="5557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0" extrusionOk="0">
                    <a:moveTo>
                      <a:pt x="21" y="0"/>
                    </a:moveTo>
                    <a:cubicBezTo>
                      <a:pt x="0" y="0"/>
                      <a:pt x="0" y="10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0" y="310"/>
                      <a:pt x="21" y="310"/>
                    </a:cubicBezTo>
                    <a:cubicBezTo>
                      <a:pt x="31" y="310"/>
                      <a:pt x="41" y="300"/>
                      <a:pt x="41" y="28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7572557" y="3023281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2" y="321"/>
                      <a:pt x="42" y="311"/>
                      <a:pt x="42" y="300"/>
                    </a:cubicBezTo>
                    <a:lnTo>
                      <a:pt x="42" y="24"/>
                    </a:lnTo>
                    <a:cubicBezTo>
                      <a:pt x="42" y="14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7534318" y="3025001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5"/>
              <p:cNvSpPr/>
              <p:nvPr/>
            </p:nvSpPr>
            <p:spPr>
              <a:xfrm>
                <a:off x="7484833" y="3043261"/>
                <a:ext cx="5954" cy="2963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7429922" y="3038894"/>
                <a:ext cx="5557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2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5"/>
              <p:cNvSpPr/>
              <p:nvPr/>
            </p:nvSpPr>
            <p:spPr>
              <a:xfrm>
                <a:off x="7269027" y="3019312"/>
                <a:ext cx="5557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59"/>
                      <a:pt x="11" y="159"/>
                      <a:pt x="21" y="159"/>
                    </a:cubicBezTo>
                    <a:cubicBezTo>
                      <a:pt x="31" y="159"/>
                      <a:pt x="41" y="15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5"/>
              <p:cNvSpPr/>
              <p:nvPr/>
            </p:nvSpPr>
            <p:spPr>
              <a:xfrm>
                <a:off x="7290065" y="3046039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7373423" y="3043261"/>
                <a:ext cx="5822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1" y="213"/>
                    </a:cubicBezTo>
                    <a:cubicBezTo>
                      <a:pt x="33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7285963" y="2969826"/>
                <a:ext cx="358574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4"/>
                      <a:pt x="597" y="418"/>
                      <a:pt x="1355" y="418"/>
                    </a:cubicBezTo>
                    <a:cubicBezTo>
                      <a:pt x="2103" y="418"/>
                      <a:pt x="2710" y="374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5"/>
              <p:cNvSpPr/>
              <p:nvPr/>
            </p:nvSpPr>
            <p:spPr>
              <a:xfrm>
                <a:off x="7282920" y="2967047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2" y="42"/>
                    </a:moveTo>
                    <a:lnTo>
                      <a:pt x="2712" y="352"/>
                    </a:lnTo>
                    <a:cubicBezTo>
                      <a:pt x="2638" y="385"/>
                      <a:pt x="2103" y="416"/>
                      <a:pt x="1378" y="416"/>
                    </a:cubicBezTo>
                    <a:cubicBezTo>
                      <a:pt x="653" y="416"/>
                      <a:pt x="108" y="385"/>
                      <a:pt x="44" y="352"/>
                    </a:cubicBezTo>
                    <a:lnTo>
                      <a:pt x="44" y="42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52"/>
                    </a:lnTo>
                    <a:cubicBezTo>
                      <a:pt x="0" y="385"/>
                      <a:pt x="0" y="405"/>
                      <a:pt x="418" y="42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26"/>
                    </a:cubicBezTo>
                    <a:cubicBezTo>
                      <a:pt x="2753" y="405"/>
                      <a:pt x="2753" y="385"/>
                      <a:pt x="2753" y="35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5"/>
              <p:cNvSpPr/>
              <p:nvPr/>
            </p:nvSpPr>
            <p:spPr>
              <a:xfrm>
                <a:off x="7285963" y="2959902"/>
                <a:ext cx="358574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2"/>
                      <a:pt x="0" y="75"/>
                    </a:cubicBezTo>
                    <a:cubicBezTo>
                      <a:pt x="0" y="119"/>
                      <a:pt x="597" y="149"/>
                      <a:pt x="1355" y="149"/>
                    </a:cubicBezTo>
                    <a:cubicBezTo>
                      <a:pt x="2103" y="149"/>
                      <a:pt x="2710" y="119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5"/>
              <p:cNvSpPr/>
              <p:nvPr/>
            </p:nvSpPr>
            <p:spPr>
              <a:xfrm>
                <a:off x="7282920" y="2957256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9" y="41"/>
                      <a:pt x="2531" y="64"/>
                      <a:pt x="2679" y="95"/>
                    </a:cubicBezTo>
                    <a:cubicBezTo>
                      <a:pt x="2531" y="116"/>
                      <a:pt x="2029" y="149"/>
                      <a:pt x="1378" y="149"/>
                    </a:cubicBezTo>
                    <a:cubicBezTo>
                      <a:pt x="717" y="149"/>
                      <a:pt x="216" y="116"/>
                      <a:pt x="77" y="95"/>
                    </a:cubicBezTo>
                    <a:cubicBezTo>
                      <a:pt x="216" y="64"/>
                      <a:pt x="717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6"/>
                      <a:pt x="0" y="149"/>
                      <a:pt x="418" y="169"/>
                    </a:cubicBezTo>
                    <a:cubicBezTo>
                      <a:pt x="674" y="180"/>
                      <a:pt x="1015" y="193"/>
                      <a:pt x="1378" y="193"/>
                    </a:cubicBezTo>
                    <a:cubicBezTo>
                      <a:pt x="1742" y="193"/>
                      <a:pt x="2082" y="180"/>
                      <a:pt x="2339" y="169"/>
                    </a:cubicBezTo>
                    <a:cubicBezTo>
                      <a:pt x="2753" y="149"/>
                      <a:pt x="2753" y="116"/>
                      <a:pt x="2753" y="95"/>
                    </a:cubicBezTo>
                    <a:cubicBezTo>
                      <a:pt x="2753" y="64"/>
                      <a:pt x="2753" y="41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5"/>
              <p:cNvSpPr/>
              <p:nvPr/>
            </p:nvSpPr>
            <p:spPr>
              <a:xfrm>
                <a:off x="7326981" y="2961358"/>
                <a:ext cx="275215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4"/>
                    </a:cubicBezTo>
                    <a:cubicBezTo>
                      <a:pt x="0" y="74"/>
                      <a:pt x="469" y="98"/>
                      <a:pt x="1045" y="98"/>
                    </a:cubicBezTo>
                    <a:cubicBezTo>
                      <a:pt x="1621" y="98"/>
                      <a:pt x="2080" y="74"/>
                      <a:pt x="2080" y="5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5"/>
              <p:cNvSpPr/>
              <p:nvPr/>
            </p:nvSpPr>
            <p:spPr>
              <a:xfrm>
                <a:off x="7323938" y="2958579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75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7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1"/>
                      <a:pt x="331" y="21"/>
                    </a:cubicBezTo>
                    <a:cubicBezTo>
                      <a:pt x="0" y="31"/>
                      <a:pt x="0" y="54"/>
                      <a:pt x="0" y="75"/>
                    </a:cubicBezTo>
                    <a:cubicBezTo>
                      <a:pt x="0" y="95"/>
                      <a:pt x="0" y="119"/>
                      <a:pt x="331" y="129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9"/>
                    </a:cubicBezTo>
                    <a:cubicBezTo>
                      <a:pt x="2123" y="119"/>
                      <a:pt x="2123" y="95"/>
                      <a:pt x="2123" y="75"/>
                    </a:cubicBezTo>
                    <a:cubicBezTo>
                      <a:pt x="2123" y="54"/>
                      <a:pt x="2123" y="31"/>
                      <a:pt x="1803" y="21"/>
                    </a:cubicBezTo>
                    <a:cubicBezTo>
                      <a:pt x="1601" y="1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5"/>
              <p:cNvSpPr/>
              <p:nvPr/>
            </p:nvSpPr>
            <p:spPr>
              <a:xfrm>
                <a:off x="7623499" y="2971149"/>
                <a:ext cx="5557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4"/>
                    </a:cubicBezTo>
                    <a:lnTo>
                      <a:pt x="0" y="290"/>
                    </a:lnTo>
                    <a:cubicBezTo>
                      <a:pt x="0" y="300"/>
                      <a:pt x="10" y="310"/>
                      <a:pt x="21" y="310"/>
                    </a:cubicBezTo>
                    <a:cubicBezTo>
                      <a:pt x="31" y="310"/>
                      <a:pt x="41" y="300"/>
                      <a:pt x="41" y="290"/>
                    </a:cubicBezTo>
                    <a:lnTo>
                      <a:pt x="41" y="24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5"/>
              <p:cNvSpPr/>
              <p:nvPr/>
            </p:nvSpPr>
            <p:spPr>
              <a:xfrm>
                <a:off x="7598094" y="2975516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98"/>
                    </a:lnTo>
                    <a:cubicBezTo>
                      <a:pt x="0" y="311"/>
                      <a:pt x="10" y="321"/>
                      <a:pt x="21" y="321"/>
                    </a:cubicBezTo>
                    <a:cubicBezTo>
                      <a:pt x="31" y="321"/>
                      <a:pt x="41" y="311"/>
                      <a:pt x="41" y="29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5"/>
              <p:cNvSpPr/>
              <p:nvPr/>
            </p:nvSpPr>
            <p:spPr>
              <a:xfrm>
                <a:off x="7559723" y="2976839"/>
                <a:ext cx="5954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8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7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5"/>
              <p:cNvSpPr/>
              <p:nvPr/>
            </p:nvSpPr>
            <p:spPr>
              <a:xfrm>
                <a:off x="7508914" y="2995230"/>
                <a:ext cx="5954" cy="299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1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7455326" y="2991129"/>
                <a:ext cx="5557" cy="3678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7294431" y="2971149"/>
                <a:ext cx="5557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11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7315469" y="2996554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162"/>
                    </a:lnTo>
                    <a:cubicBezTo>
                      <a:pt x="0" y="182"/>
                      <a:pt x="10" y="182"/>
                      <a:pt x="23" y="182"/>
                    </a:cubicBezTo>
                    <a:cubicBezTo>
                      <a:pt x="34" y="182"/>
                      <a:pt x="44" y="182"/>
                      <a:pt x="44" y="16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7398828" y="2995230"/>
                <a:ext cx="5822" cy="2818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2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7298533" y="2924707"/>
                <a:ext cx="358971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5"/>
                      <a:pt x="1355" y="415"/>
                    </a:cubicBezTo>
                    <a:cubicBezTo>
                      <a:pt x="2103" y="415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7295754" y="2921663"/>
                <a:ext cx="364396" cy="6113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364"/>
                    </a:lnTo>
                    <a:cubicBezTo>
                      <a:pt x="1" y="385"/>
                      <a:pt x="1" y="418"/>
                      <a:pt x="416" y="438"/>
                    </a:cubicBezTo>
                    <a:cubicBezTo>
                      <a:pt x="672" y="449"/>
                      <a:pt x="1015" y="462"/>
                      <a:pt x="1376" y="462"/>
                    </a:cubicBezTo>
                    <a:cubicBezTo>
                      <a:pt x="1740" y="462"/>
                      <a:pt x="2080" y="449"/>
                      <a:pt x="2336" y="438"/>
                    </a:cubicBezTo>
                    <a:cubicBezTo>
                      <a:pt x="2754" y="418"/>
                      <a:pt x="2754" y="385"/>
                      <a:pt x="2754" y="364"/>
                    </a:cubicBezTo>
                    <a:lnTo>
                      <a:pt x="2754" y="24"/>
                    </a:lnTo>
                    <a:cubicBezTo>
                      <a:pt x="2754" y="13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7298533" y="2914915"/>
                <a:ext cx="358971" cy="1971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49" extrusionOk="0">
                    <a:moveTo>
                      <a:pt x="1355" y="0"/>
                    </a:moveTo>
                    <a:cubicBezTo>
                      <a:pt x="610" y="0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7295754" y="2911872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4"/>
                      <a:pt x="2679" y="98"/>
                    </a:cubicBezTo>
                    <a:cubicBezTo>
                      <a:pt x="2541" y="128"/>
                      <a:pt x="2039" y="151"/>
                      <a:pt x="1376" y="151"/>
                    </a:cubicBezTo>
                    <a:cubicBezTo>
                      <a:pt x="725" y="151"/>
                      <a:pt x="224" y="128"/>
                      <a:pt x="75" y="98"/>
                    </a:cubicBezTo>
                    <a:cubicBezTo>
                      <a:pt x="224" y="64"/>
                      <a:pt x="725" y="44"/>
                      <a:pt x="1376" y="44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3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18"/>
                      <a:pt x="1" y="151"/>
                      <a:pt x="416" y="172"/>
                    </a:cubicBezTo>
                    <a:cubicBezTo>
                      <a:pt x="672" y="182"/>
                      <a:pt x="1015" y="192"/>
                      <a:pt x="1376" y="192"/>
                    </a:cubicBezTo>
                    <a:cubicBezTo>
                      <a:pt x="1740" y="192"/>
                      <a:pt x="2080" y="182"/>
                      <a:pt x="2336" y="172"/>
                    </a:cubicBezTo>
                    <a:cubicBezTo>
                      <a:pt x="2754" y="151"/>
                      <a:pt x="2754" y="118"/>
                      <a:pt x="2754" y="98"/>
                    </a:cubicBezTo>
                    <a:cubicBezTo>
                      <a:pt x="2754" y="75"/>
                      <a:pt x="2754" y="44"/>
                      <a:pt x="2336" y="23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7340874" y="2917562"/>
                <a:ext cx="275612" cy="1270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44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44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7338095" y="2914915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1"/>
                    </a:moveTo>
                    <a:cubicBezTo>
                      <a:pt x="1504" y="41"/>
                      <a:pt x="1847" y="52"/>
                      <a:pt x="1996" y="64"/>
                    </a:cubicBezTo>
                    <a:cubicBezTo>
                      <a:pt x="1847" y="75"/>
                      <a:pt x="1504" y="95"/>
                      <a:pt x="1056" y="95"/>
                    </a:cubicBezTo>
                    <a:cubicBezTo>
                      <a:pt x="621" y="95"/>
                      <a:pt x="277" y="75"/>
                      <a:pt x="119" y="64"/>
                    </a:cubicBezTo>
                    <a:cubicBezTo>
                      <a:pt x="277" y="52"/>
                      <a:pt x="621" y="41"/>
                      <a:pt x="1056" y="41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1"/>
                    </a:cubicBezTo>
                    <a:cubicBezTo>
                      <a:pt x="1" y="21"/>
                      <a:pt x="1" y="41"/>
                      <a:pt x="1" y="64"/>
                    </a:cubicBezTo>
                    <a:cubicBezTo>
                      <a:pt x="1" y="85"/>
                      <a:pt x="1" y="105"/>
                      <a:pt x="321" y="116"/>
                    </a:cubicBezTo>
                    <a:cubicBezTo>
                      <a:pt x="523" y="128"/>
                      <a:pt x="779" y="139"/>
                      <a:pt x="1056" y="139"/>
                    </a:cubicBezTo>
                    <a:cubicBezTo>
                      <a:pt x="1335" y="139"/>
                      <a:pt x="1601" y="128"/>
                      <a:pt x="1793" y="116"/>
                    </a:cubicBezTo>
                    <a:cubicBezTo>
                      <a:pt x="2124" y="105"/>
                      <a:pt x="2124" y="85"/>
                      <a:pt x="2124" y="64"/>
                    </a:cubicBezTo>
                    <a:cubicBezTo>
                      <a:pt x="2124" y="41"/>
                      <a:pt x="2124" y="21"/>
                      <a:pt x="1793" y="11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7637392" y="2927485"/>
                <a:ext cx="5822" cy="39694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0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277"/>
                    </a:lnTo>
                    <a:cubicBezTo>
                      <a:pt x="0" y="289"/>
                      <a:pt x="10" y="300"/>
                      <a:pt x="23" y="300"/>
                    </a:cubicBezTo>
                    <a:cubicBezTo>
                      <a:pt x="33" y="300"/>
                      <a:pt x="44" y="289"/>
                      <a:pt x="44" y="277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7610532" y="2930132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300"/>
                    </a:lnTo>
                    <a:cubicBezTo>
                      <a:pt x="1" y="310"/>
                      <a:pt x="11" y="321"/>
                      <a:pt x="21" y="321"/>
                    </a:cubicBezTo>
                    <a:cubicBezTo>
                      <a:pt x="44" y="321"/>
                      <a:pt x="44" y="310"/>
                      <a:pt x="44" y="300"/>
                    </a:cubicBezTo>
                    <a:lnTo>
                      <a:pt x="44" y="24"/>
                    </a:lnTo>
                    <a:cubicBezTo>
                      <a:pt x="44" y="13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7572557" y="2931852"/>
                <a:ext cx="5557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4"/>
                      <a:pt x="11" y="256"/>
                      <a:pt x="21" y="256"/>
                    </a:cubicBezTo>
                    <a:cubicBezTo>
                      <a:pt x="32" y="256"/>
                      <a:pt x="42" y="244"/>
                      <a:pt x="42" y="233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7523204" y="2950111"/>
                <a:ext cx="5557" cy="29639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03"/>
                    </a:lnTo>
                    <a:cubicBezTo>
                      <a:pt x="0" y="213"/>
                      <a:pt x="10" y="223"/>
                      <a:pt x="21" y="223"/>
                    </a:cubicBezTo>
                    <a:cubicBezTo>
                      <a:pt x="31" y="223"/>
                      <a:pt x="41" y="213"/>
                      <a:pt x="41" y="20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7467896" y="2945745"/>
                <a:ext cx="5954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56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6"/>
                    </a:cubicBezTo>
                    <a:lnTo>
                      <a:pt x="44" y="23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7307001" y="2927485"/>
                <a:ext cx="5822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2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0" y="161"/>
                      <a:pt x="23" y="161"/>
                    </a:cubicBezTo>
                    <a:cubicBezTo>
                      <a:pt x="34" y="161"/>
                      <a:pt x="44" y="149"/>
                      <a:pt x="44" y="138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7328304" y="2952890"/>
                <a:ext cx="5557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6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7411662" y="2950111"/>
                <a:ext cx="5557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1" y="213"/>
                    </a:cubicBezTo>
                    <a:cubicBezTo>
                      <a:pt x="31" y="213"/>
                      <a:pt x="42" y="203"/>
                      <a:pt x="42" y="193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5"/>
              <p:cNvSpPr/>
              <p:nvPr/>
            </p:nvSpPr>
            <p:spPr>
              <a:xfrm>
                <a:off x="6965364" y="3637619"/>
                <a:ext cx="358706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597" y="416"/>
                      <a:pt x="1356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5"/>
              <p:cNvSpPr/>
              <p:nvPr/>
            </p:nvSpPr>
            <p:spPr>
              <a:xfrm>
                <a:off x="6962718" y="3634972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5"/>
                      <a:pt x="2100" y="415"/>
                      <a:pt x="1376" y="415"/>
                    </a:cubicBezTo>
                    <a:cubicBezTo>
                      <a:pt x="651" y="415"/>
                      <a:pt x="105" y="385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5" y="436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5"/>
              <p:cNvSpPr/>
              <p:nvPr/>
            </p:nvSpPr>
            <p:spPr>
              <a:xfrm>
                <a:off x="6965364" y="3627827"/>
                <a:ext cx="358706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597" y="1"/>
                      <a:pt x="1" y="31"/>
                      <a:pt x="1" y="75"/>
                    </a:cubicBezTo>
                    <a:cubicBezTo>
                      <a:pt x="1" y="118"/>
                      <a:pt x="597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5"/>
              <p:cNvSpPr/>
              <p:nvPr/>
            </p:nvSpPr>
            <p:spPr>
              <a:xfrm>
                <a:off x="6962718" y="3624784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26" y="44"/>
                      <a:pt x="2528" y="65"/>
                      <a:pt x="2676" y="98"/>
                    </a:cubicBezTo>
                    <a:cubicBezTo>
                      <a:pt x="2528" y="129"/>
                      <a:pt x="2026" y="152"/>
                      <a:pt x="1376" y="152"/>
                    </a:cubicBezTo>
                    <a:cubicBezTo>
                      <a:pt x="715" y="152"/>
                      <a:pt x="213" y="129"/>
                      <a:pt x="75" y="98"/>
                    </a:cubicBezTo>
                    <a:cubicBezTo>
                      <a:pt x="213" y="65"/>
                      <a:pt x="71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2" y="1"/>
                      <a:pt x="671" y="13"/>
                      <a:pt x="415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5" y="172"/>
                    </a:cubicBezTo>
                    <a:cubicBezTo>
                      <a:pt x="671" y="182"/>
                      <a:pt x="1012" y="193"/>
                      <a:pt x="1376" y="193"/>
                    </a:cubicBezTo>
                    <a:cubicBezTo>
                      <a:pt x="1739" y="193"/>
                      <a:pt x="2080" y="182"/>
                      <a:pt x="2336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6" y="24"/>
                    </a:cubicBezTo>
                    <a:cubicBezTo>
                      <a:pt x="2080" y="13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5"/>
              <p:cNvSpPr/>
              <p:nvPr/>
            </p:nvSpPr>
            <p:spPr>
              <a:xfrm>
                <a:off x="7006382" y="3630606"/>
                <a:ext cx="275348" cy="12967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0"/>
                    </a:moveTo>
                    <a:cubicBezTo>
                      <a:pt x="469" y="0"/>
                      <a:pt x="1" y="21"/>
                      <a:pt x="1" y="44"/>
                    </a:cubicBezTo>
                    <a:cubicBezTo>
                      <a:pt x="1" y="74"/>
                      <a:pt x="469" y="97"/>
                      <a:pt x="1046" y="97"/>
                    </a:cubicBezTo>
                    <a:cubicBezTo>
                      <a:pt x="1622" y="97"/>
                      <a:pt x="2080" y="74"/>
                      <a:pt x="2080" y="44"/>
                    </a:cubicBezTo>
                    <a:cubicBezTo>
                      <a:pt x="2080" y="21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5"/>
              <p:cNvSpPr/>
              <p:nvPr/>
            </p:nvSpPr>
            <p:spPr>
              <a:xfrm>
                <a:off x="7003338" y="3627827"/>
                <a:ext cx="281434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2"/>
                    </a:moveTo>
                    <a:cubicBezTo>
                      <a:pt x="1506" y="42"/>
                      <a:pt x="1847" y="54"/>
                      <a:pt x="1998" y="65"/>
                    </a:cubicBezTo>
                    <a:cubicBezTo>
                      <a:pt x="1847" y="75"/>
                      <a:pt x="1506" y="95"/>
                      <a:pt x="1069" y="95"/>
                    </a:cubicBezTo>
                    <a:cubicBezTo>
                      <a:pt x="620" y="95"/>
                      <a:pt x="280" y="75"/>
                      <a:pt x="129" y="65"/>
                    </a:cubicBezTo>
                    <a:cubicBezTo>
                      <a:pt x="280" y="54"/>
                      <a:pt x="620" y="42"/>
                      <a:pt x="1069" y="42"/>
                    </a:cubicBezTo>
                    <a:close/>
                    <a:moveTo>
                      <a:pt x="1069" y="1"/>
                    </a:moveTo>
                    <a:cubicBezTo>
                      <a:pt x="792" y="1"/>
                      <a:pt x="526" y="1"/>
                      <a:pt x="334" y="11"/>
                    </a:cubicBezTo>
                    <a:cubicBezTo>
                      <a:pt x="1" y="21"/>
                      <a:pt x="1" y="42"/>
                      <a:pt x="1" y="65"/>
                    </a:cubicBezTo>
                    <a:cubicBezTo>
                      <a:pt x="1" y="85"/>
                      <a:pt x="1" y="106"/>
                      <a:pt x="334" y="118"/>
                    </a:cubicBezTo>
                    <a:cubicBezTo>
                      <a:pt x="526" y="129"/>
                      <a:pt x="792" y="139"/>
                      <a:pt x="1069" y="139"/>
                    </a:cubicBezTo>
                    <a:cubicBezTo>
                      <a:pt x="1345" y="139"/>
                      <a:pt x="1601" y="129"/>
                      <a:pt x="1806" y="118"/>
                    </a:cubicBezTo>
                    <a:cubicBezTo>
                      <a:pt x="2126" y="106"/>
                      <a:pt x="2126" y="85"/>
                      <a:pt x="2126" y="65"/>
                    </a:cubicBezTo>
                    <a:cubicBezTo>
                      <a:pt x="2126" y="42"/>
                      <a:pt x="2126" y="21"/>
                      <a:pt x="1806" y="11"/>
                    </a:cubicBezTo>
                    <a:cubicBezTo>
                      <a:pt x="1601" y="1"/>
                      <a:pt x="1345" y="1"/>
                      <a:pt x="10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5"/>
              <p:cNvSpPr/>
              <p:nvPr/>
            </p:nvSpPr>
            <p:spPr>
              <a:xfrm>
                <a:off x="7302899" y="3640397"/>
                <a:ext cx="5557" cy="39694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279"/>
                    </a:lnTo>
                    <a:cubicBezTo>
                      <a:pt x="0" y="290"/>
                      <a:pt x="11" y="300"/>
                      <a:pt x="21" y="300"/>
                    </a:cubicBezTo>
                    <a:cubicBezTo>
                      <a:pt x="31" y="300"/>
                      <a:pt x="41" y="290"/>
                      <a:pt x="41" y="27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7277495" y="3643440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08"/>
                      <a:pt x="11" y="321"/>
                      <a:pt x="21" y="321"/>
                    </a:cubicBezTo>
                    <a:cubicBezTo>
                      <a:pt x="31" y="321"/>
                      <a:pt x="41" y="308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7239256" y="3644764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4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5"/>
              <p:cNvSpPr/>
              <p:nvPr/>
            </p:nvSpPr>
            <p:spPr>
              <a:xfrm>
                <a:off x="7188315" y="3663023"/>
                <a:ext cx="5954" cy="2963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5"/>
              <p:cNvSpPr/>
              <p:nvPr/>
            </p:nvSpPr>
            <p:spPr>
              <a:xfrm>
                <a:off x="7134859" y="3658657"/>
                <a:ext cx="5822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3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5"/>
              <p:cNvSpPr/>
              <p:nvPr/>
            </p:nvSpPr>
            <p:spPr>
              <a:xfrm>
                <a:off x="6973832" y="3640397"/>
                <a:ext cx="5954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139"/>
                    </a:lnTo>
                    <a:cubicBezTo>
                      <a:pt x="1" y="151"/>
                      <a:pt x="11" y="162"/>
                      <a:pt x="21" y="162"/>
                    </a:cubicBezTo>
                    <a:cubicBezTo>
                      <a:pt x="32" y="162"/>
                      <a:pt x="44" y="151"/>
                      <a:pt x="44" y="139"/>
                    </a:cubicBezTo>
                    <a:lnTo>
                      <a:pt x="44" y="23"/>
                    </a:lnTo>
                    <a:cubicBezTo>
                      <a:pt x="44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5"/>
              <p:cNvSpPr/>
              <p:nvPr/>
            </p:nvSpPr>
            <p:spPr>
              <a:xfrm>
                <a:off x="6994870" y="3665802"/>
                <a:ext cx="5954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0"/>
                    </a:moveTo>
                    <a:cubicBezTo>
                      <a:pt x="13" y="0"/>
                      <a:pt x="1" y="11"/>
                      <a:pt x="1" y="23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5"/>
              <p:cNvSpPr/>
              <p:nvPr/>
            </p:nvSpPr>
            <p:spPr>
              <a:xfrm>
                <a:off x="7078229" y="3663023"/>
                <a:ext cx="5954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5"/>
              <p:cNvSpPr/>
              <p:nvPr/>
            </p:nvSpPr>
            <p:spPr>
              <a:xfrm>
                <a:off x="6975288" y="3590911"/>
                <a:ext cx="358574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4"/>
                    </a:lnTo>
                    <a:cubicBezTo>
                      <a:pt x="0" y="385"/>
                      <a:pt x="610" y="418"/>
                      <a:pt x="1355" y="418"/>
                    </a:cubicBezTo>
                    <a:cubicBezTo>
                      <a:pt x="2113" y="418"/>
                      <a:pt x="2710" y="385"/>
                      <a:pt x="2710" y="344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6972509" y="3588133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5"/>
                    </a:lnTo>
                    <a:cubicBezTo>
                      <a:pt x="1" y="39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95"/>
                      <a:pt x="2754" y="365"/>
                    </a:cubicBezTo>
                    <a:lnTo>
                      <a:pt x="2754" y="21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6975288" y="3581120"/>
                <a:ext cx="358574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4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4"/>
                    </a:cubicBezTo>
                    <a:cubicBezTo>
                      <a:pt x="2710" y="4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5"/>
              <p:cNvSpPr/>
              <p:nvPr/>
            </p:nvSpPr>
            <p:spPr>
              <a:xfrm>
                <a:off x="6972509" y="3578342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5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5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54"/>
                      <a:pt x="1" y="75"/>
                      <a:pt x="1" y="95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5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5"/>
              <p:cNvSpPr/>
              <p:nvPr/>
            </p:nvSpPr>
            <p:spPr>
              <a:xfrm>
                <a:off x="7017628" y="3584163"/>
                <a:ext cx="275612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5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5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5"/>
              <p:cNvSpPr/>
              <p:nvPr/>
            </p:nvSpPr>
            <p:spPr>
              <a:xfrm>
                <a:off x="7014850" y="3581120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7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0"/>
                    </a:cubicBezTo>
                    <a:cubicBezTo>
                      <a:pt x="1" y="33"/>
                      <a:pt x="1" y="44"/>
                      <a:pt x="1" y="7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38"/>
                      <a:pt x="779" y="138"/>
                      <a:pt x="1056" y="138"/>
                    </a:cubicBezTo>
                    <a:cubicBezTo>
                      <a:pt x="1345" y="138"/>
                      <a:pt x="1601" y="138"/>
                      <a:pt x="1804" y="128"/>
                    </a:cubicBezTo>
                    <a:cubicBezTo>
                      <a:pt x="2124" y="108"/>
                      <a:pt x="2124" y="97"/>
                      <a:pt x="2124" y="74"/>
                    </a:cubicBezTo>
                    <a:cubicBezTo>
                      <a:pt x="2124" y="44"/>
                      <a:pt x="2124" y="33"/>
                      <a:pt x="1804" y="10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7314014" y="3593955"/>
                <a:ext cx="5954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87"/>
                    </a:lnTo>
                    <a:cubicBezTo>
                      <a:pt x="1" y="298"/>
                      <a:pt x="11" y="310"/>
                      <a:pt x="21" y="310"/>
                    </a:cubicBezTo>
                    <a:cubicBezTo>
                      <a:pt x="34" y="310"/>
                      <a:pt x="45" y="298"/>
                      <a:pt x="45" y="28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7288609" y="3598056"/>
                <a:ext cx="5954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34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7249047" y="3598056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7199826" y="3616316"/>
                <a:ext cx="5557" cy="313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2" y="236"/>
                      <a:pt x="42" y="226"/>
                      <a:pt x="42" y="216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7145974" y="3613670"/>
                <a:ext cx="5954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7" extrusionOk="0">
                    <a:moveTo>
                      <a:pt x="24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4" y="277"/>
                    </a:cubicBezTo>
                    <a:cubicBezTo>
                      <a:pt x="34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6985079" y="3593955"/>
                <a:ext cx="5822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7005058" y="3619359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70"/>
                      <a:pt x="11" y="182"/>
                      <a:pt x="21" y="182"/>
                    </a:cubicBezTo>
                    <a:cubicBezTo>
                      <a:pt x="41" y="182"/>
                      <a:pt x="41" y="170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4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7088020" y="3618036"/>
                <a:ext cx="5954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0"/>
                    </a:lnTo>
                    <a:cubicBezTo>
                      <a:pt x="1" y="203"/>
                      <a:pt x="14" y="203"/>
                      <a:pt x="24" y="203"/>
                    </a:cubicBezTo>
                    <a:cubicBezTo>
                      <a:pt x="44" y="203"/>
                      <a:pt x="44" y="203"/>
                      <a:pt x="44" y="180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6982300" y="3545792"/>
                <a:ext cx="358706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9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75"/>
                      <a:pt x="608" y="418"/>
                      <a:pt x="1356" y="418"/>
                    </a:cubicBezTo>
                    <a:cubicBezTo>
                      <a:pt x="2103" y="418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6979654" y="3543146"/>
                <a:ext cx="364396" cy="6073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4"/>
                      <a:pt x="2100" y="415"/>
                      <a:pt x="1376" y="415"/>
                    </a:cubicBezTo>
                    <a:cubicBezTo>
                      <a:pt x="651" y="415"/>
                      <a:pt x="105" y="384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05"/>
                      <a:pt x="415" y="438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8"/>
                    </a:cubicBezTo>
                    <a:cubicBezTo>
                      <a:pt x="2753" y="40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5"/>
              <p:cNvSpPr/>
              <p:nvPr/>
            </p:nvSpPr>
            <p:spPr>
              <a:xfrm>
                <a:off x="6982300" y="3536001"/>
                <a:ext cx="358706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608" y="1"/>
                      <a:pt x="1" y="31"/>
                      <a:pt x="1" y="75"/>
                    </a:cubicBezTo>
                    <a:cubicBezTo>
                      <a:pt x="1" y="118"/>
                      <a:pt x="608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5"/>
              <p:cNvSpPr/>
              <p:nvPr/>
            </p:nvSpPr>
            <p:spPr>
              <a:xfrm>
                <a:off x="6979654" y="3533355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6" y="41"/>
                      <a:pt x="2538" y="64"/>
                      <a:pt x="2677" y="95"/>
                    </a:cubicBezTo>
                    <a:cubicBezTo>
                      <a:pt x="2538" y="115"/>
                      <a:pt x="2026" y="149"/>
                      <a:pt x="1376" y="149"/>
                    </a:cubicBezTo>
                    <a:cubicBezTo>
                      <a:pt x="715" y="149"/>
                      <a:pt x="213" y="115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2" y="0"/>
                      <a:pt x="671" y="0"/>
                      <a:pt x="415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5"/>
                      <a:pt x="0" y="149"/>
                      <a:pt x="415" y="169"/>
                    </a:cubicBezTo>
                    <a:cubicBezTo>
                      <a:pt x="671" y="179"/>
                      <a:pt x="1012" y="192"/>
                      <a:pt x="1376" y="192"/>
                    </a:cubicBezTo>
                    <a:cubicBezTo>
                      <a:pt x="1739" y="192"/>
                      <a:pt x="2080" y="179"/>
                      <a:pt x="2336" y="169"/>
                    </a:cubicBezTo>
                    <a:cubicBezTo>
                      <a:pt x="2753" y="149"/>
                      <a:pt x="2753" y="115"/>
                      <a:pt x="2753" y="95"/>
                    </a:cubicBezTo>
                    <a:cubicBezTo>
                      <a:pt x="2753" y="64"/>
                      <a:pt x="2753" y="41"/>
                      <a:pt x="2336" y="21"/>
                    </a:cubicBezTo>
                    <a:cubicBezTo>
                      <a:pt x="2080" y="0"/>
                      <a:pt x="1739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5"/>
              <p:cNvSpPr/>
              <p:nvPr/>
            </p:nvSpPr>
            <p:spPr>
              <a:xfrm>
                <a:off x="7023318" y="3537324"/>
                <a:ext cx="275348" cy="13099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9" extrusionOk="0">
                    <a:moveTo>
                      <a:pt x="1046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55"/>
                    </a:cubicBezTo>
                    <a:cubicBezTo>
                      <a:pt x="2080" y="21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5"/>
              <p:cNvSpPr/>
              <p:nvPr/>
            </p:nvSpPr>
            <p:spPr>
              <a:xfrm>
                <a:off x="7020275" y="3534678"/>
                <a:ext cx="281434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1"/>
                    </a:moveTo>
                    <a:cubicBezTo>
                      <a:pt x="1506" y="41"/>
                      <a:pt x="1847" y="64"/>
                      <a:pt x="2008" y="75"/>
                    </a:cubicBezTo>
                    <a:cubicBezTo>
                      <a:pt x="1847" y="85"/>
                      <a:pt x="1506" y="95"/>
                      <a:pt x="1069" y="95"/>
                    </a:cubicBezTo>
                    <a:cubicBezTo>
                      <a:pt x="620" y="95"/>
                      <a:pt x="290" y="85"/>
                      <a:pt x="129" y="75"/>
                    </a:cubicBezTo>
                    <a:cubicBezTo>
                      <a:pt x="290" y="64"/>
                      <a:pt x="620" y="41"/>
                      <a:pt x="1069" y="41"/>
                    </a:cubicBezTo>
                    <a:close/>
                    <a:moveTo>
                      <a:pt x="1069" y="0"/>
                    </a:moveTo>
                    <a:cubicBezTo>
                      <a:pt x="792" y="0"/>
                      <a:pt x="526" y="11"/>
                      <a:pt x="334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4" y="128"/>
                    </a:cubicBezTo>
                    <a:cubicBezTo>
                      <a:pt x="526" y="139"/>
                      <a:pt x="792" y="139"/>
                      <a:pt x="1069" y="139"/>
                    </a:cubicBezTo>
                    <a:cubicBezTo>
                      <a:pt x="1345" y="139"/>
                      <a:pt x="1601" y="139"/>
                      <a:pt x="1806" y="128"/>
                    </a:cubicBezTo>
                    <a:cubicBezTo>
                      <a:pt x="2126" y="118"/>
                      <a:pt x="2126" y="95"/>
                      <a:pt x="2126" y="75"/>
                    </a:cubicBezTo>
                    <a:cubicBezTo>
                      <a:pt x="2126" y="54"/>
                      <a:pt x="2126" y="31"/>
                      <a:pt x="1806" y="21"/>
                    </a:cubicBezTo>
                    <a:cubicBezTo>
                      <a:pt x="1601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5"/>
              <p:cNvSpPr/>
              <p:nvPr/>
            </p:nvSpPr>
            <p:spPr>
              <a:xfrm>
                <a:off x="7319836" y="3547248"/>
                <a:ext cx="5557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0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89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31" y="310"/>
                      <a:pt x="42" y="300"/>
                      <a:pt x="42" y="289"/>
                    </a:cubicBezTo>
                    <a:lnTo>
                      <a:pt x="42" y="23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5"/>
              <p:cNvSpPr/>
              <p:nvPr/>
            </p:nvSpPr>
            <p:spPr>
              <a:xfrm>
                <a:off x="7294431" y="3551614"/>
                <a:ext cx="5557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10"/>
                      <a:pt x="11" y="320"/>
                      <a:pt x="21" y="320"/>
                    </a:cubicBezTo>
                    <a:cubicBezTo>
                      <a:pt x="31" y="320"/>
                      <a:pt x="41" y="310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5"/>
              <p:cNvSpPr/>
              <p:nvPr/>
            </p:nvSpPr>
            <p:spPr>
              <a:xfrm>
                <a:off x="7256192" y="3552937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5"/>
              <p:cNvSpPr/>
              <p:nvPr/>
            </p:nvSpPr>
            <p:spPr>
              <a:xfrm>
                <a:off x="7205251" y="3571197"/>
                <a:ext cx="5954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4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5"/>
              <p:cNvSpPr/>
              <p:nvPr/>
            </p:nvSpPr>
            <p:spPr>
              <a:xfrm>
                <a:off x="7151796" y="3567227"/>
                <a:ext cx="5822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7"/>
                      <a:pt x="11" y="277"/>
                      <a:pt x="21" y="277"/>
                    </a:cubicBezTo>
                    <a:cubicBezTo>
                      <a:pt x="31" y="277"/>
                      <a:pt x="44" y="267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5"/>
              <p:cNvSpPr/>
              <p:nvPr/>
            </p:nvSpPr>
            <p:spPr>
              <a:xfrm>
                <a:off x="6990768" y="3547248"/>
                <a:ext cx="5954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138"/>
                    </a:lnTo>
                    <a:cubicBezTo>
                      <a:pt x="1" y="161"/>
                      <a:pt x="11" y="161"/>
                      <a:pt x="21" y="161"/>
                    </a:cubicBezTo>
                    <a:cubicBezTo>
                      <a:pt x="32" y="161"/>
                      <a:pt x="44" y="161"/>
                      <a:pt x="44" y="138"/>
                    </a:cubicBezTo>
                    <a:lnTo>
                      <a:pt x="44" y="23"/>
                    </a:lnTo>
                    <a:cubicBezTo>
                      <a:pt x="44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5"/>
              <p:cNvSpPr/>
              <p:nvPr/>
            </p:nvSpPr>
            <p:spPr>
              <a:xfrm>
                <a:off x="7011807" y="3573975"/>
                <a:ext cx="5954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0"/>
                    </a:moveTo>
                    <a:cubicBezTo>
                      <a:pt x="13" y="0"/>
                      <a:pt x="1" y="0"/>
                      <a:pt x="1" y="23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7095165" y="3571197"/>
                <a:ext cx="5954" cy="2831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6975288" y="3499350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13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6972509" y="3496306"/>
                <a:ext cx="364396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6975288" y="3489294"/>
                <a:ext cx="358574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7"/>
                    </a:cubicBezTo>
                    <a:cubicBezTo>
                      <a:pt x="2710" y="33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6972509" y="3486515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8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8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7017628" y="3492337"/>
                <a:ext cx="275612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7014850" y="3489294"/>
                <a:ext cx="2810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6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45" y="141"/>
                      <a:pt x="1601" y="128"/>
                      <a:pt x="1804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804" y="13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7314014" y="3502128"/>
                <a:ext cx="5954" cy="3982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0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77"/>
                    </a:lnTo>
                    <a:cubicBezTo>
                      <a:pt x="1" y="300"/>
                      <a:pt x="11" y="300"/>
                      <a:pt x="21" y="300"/>
                    </a:cubicBezTo>
                    <a:cubicBezTo>
                      <a:pt x="34" y="300"/>
                      <a:pt x="45" y="300"/>
                      <a:pt x="45" y="27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7288609" y="3504775"/>
                <a:ext cx="5954" cy="426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2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01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7249047" y="3506230"/>
                <a:ext cx="5822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3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3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5"/>
              <p:cNvSpPr/>
              <p:nvPr/>
            </p:nvSpPr>
            <p:spPr>
              <a:xfrm>
                <a:off x="7199826" y="3524886"/>
                <a:ext cx="5557" cy="3096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2" y="233"/>
                      <a:pt x="42" y="223"/>
                      <a:pt x="42" y="213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5"/>
              <p:cNvSpPr/>
              <p:nvPr/>
            </p:nvSpPr>
            <p:spPr>
              <a:xfrm>
                <a:off x="7145974" y="3520388"/>
                <a:ext cx="5954" cy="3678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77"/>
                      <a:pt x="1" y="277"/>
                      <a:pt x="24" y="277"/>
                    </a:cubicBezTo>
                    <a:cubicBezTo>
                      <a:pt x="34" y="277"/>
                      <a:pt x="44" y="27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5"/>
              <p:cNvSpPr/>
              <p:nvPr/>
            </p:nvSpPr>
            <p:spPr>
              <a:xfrm>
                <a:off x="6985079" y="3502128"/>
                <a:ext cx="5822" cy="2117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5"/>
              <p:cNvSpPr/>
              <p:nvPr/>
            </p:nvSpPr>
            <p:spPr>
              <a:xfrm>
                <a:off x="7005058" y="3527533"/>
                <a:ext cx="5557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72"/>
                      <a:pt x="11" y="182"/>
                      <a:pt x="21" y="182"/>
                    </a:cubicBezTo>
                    <a:cubicBezTo>
                      <a:pt x="41" y="182"/>
                      <a:pt x="41" y="172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4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5"/>
              <p:cNvSpPr/>
              <p:nvPr/>
            </p:nvSpPr>
            <p:spPr>
              <a:xfrm>
                <a:off x="7088020" y="3526210"/>
                <a:ext cx="5954" cy="268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4" y="203"/>
                      <a:pt x="24" y="203"/>
                    </a:cubicBezTo>
                    <a:cubicBezTo>
                      <a:pt x="44" y="203"/>
                      <a:pt x="44" y="192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5"/>
              <p:cNvSpPr/>
              <p:nvPr/>
            </p:nvSpPr>
            <p:spPr>
              <a:xfrm>
                <a:off x="6986402" y="3453966"/>
                <a:ext cx="358971" cy="5398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8" extrusionOk="0">
                    <a:moveTo>
                      <a:pt x="1" y="1"/>
                    </a:moveTo>
                    <a:lnTo>
                      <a:pt x="1" y="331"/>
                    </a:lnTo>
                    <a:cubicBezTo>
                      <a:pt x="1" y="375"/>
                      <a:pt x="600" y="408"/>
                      <a:pt x="1358" y="408"/>
                    </a:cubicBezTo>
                    <a:cubicBezTo>
                      <a:pt x="2103" y="408"/>
                      <a:pt x="2713" y="375"/>
                      <a:pt x="2713" y="331"/>
                    </a:cubicBezTo>
                    <a:lnTo>
                      <a:pt x="27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5"/>
              <p:cNvSpPr/>
              <p:nvPr/>
            </p:nvSpPr>
            <p:spPr>
              <a:xfrm>
                <a:off x="6983756" y="3451319"/>
                <a:ext cx="364396" cy="59409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0" y="44"/>
                    </a:moveTo>
                    <a:lnTo>
                      <a:pt x="2710" y="351"/>
                    </a:lnTo>
                    <a:cubicBezTo>
                      <a:pt x="2635" y="374"/>
                      <a:pt x="2092" y="405"/>
                      <a:pt x="1378" y="405"/>
                    </a:cubicBezTo>
                    <a:cubicBezTo>
                      <a:pt x="651" y="405"/>
                      <a:pt x="108" y="374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8"/>
                    </a:cubicBezTo>
                    <a:cubicBezTo>
                      <a:pt x="674" y="448"/>
                      <a:pt x="1014" y="448"/>
                      <a:pt x="1378" y="448"/>
                    </a:cubicBezTo>
                    <a:cubicBezTo>
                      <a:pt x="1729" y="448"/>
                      <a:pt x="2069" y="448"/>
                      <a:pt x="2325" y="428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5"/>
              <p:cNvSpPr/>
              <p:nvPr/>
            </p:nvSpPr>
            <p:spPr>
              <a:xfrm>
                <a:off x="6986402" y="3444174"/>
                <a:ext cx="358971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8" y="1"/>
                    </a:moveTo>
                    <a:cubicBezTo>
                      <a:pt x="600" y="1"/>
                      <a:pt x="1" y="34"/>
                      <a:pt x="1" y="75"/>
                    </a:cubicBezTo>
                    <a:cubicBezTo>
                      <a:pt x="1" y="118"/>
                      <a:pt x="600" y="149"/>
                      <a:pt x="1358" y="149"/>
                    </a:cubicBezTo>
                    <a:cubicBezTo>
                      <a:pt x="2103" y="149"/>
                      <a:pt x="2713" y="118"/>
                      <a:pt x="2713" y="75"/>
                    </a:cubicBezTo>
                    <a:cubicBezTo>
                      <a:pt x="2713" y="34"/>
                      <a:pt x="2103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5"/>
              <p:cNvSpPr/>
              <p:nvPr/>
            </p:nvSpPr>
            <p:spPr>
              <a:xfrm>
                <a:off x="6983756" y="3441528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8" y="41"/>
                      <a:pt x="2530" y="64"/>
                      <a:pt x="2669" y="95"/>
                    </a:cubicBezTo>
                    <a:cubicBezTo>
                      <a:pt x="2530" y="118"/>
                      <a:pt x="2028" y="149"/>
                      <a:pt x="1378" y="149"/>
                    </a:cubicBezTo>
                    <a:cubicBezTo>
                      <a:pt x="715" y="149"/>
                      <a:pt x="213" y="118"/>
                      <a:pt x="74" y="95"/>
                    </a:cubicBezTo>
                    <a:cubicBezTo>
                      <a:pt x="213" y="64"/>
                      <a:pt x="715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4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8"/>
                      <a:pt x="0" y="138"/>
                      <a:pt x="418" y="169"/>
                    </a:cubicBezTo>
                    <a:cubicBezTo>
                      <a:pt x="674" y="182"/>
                      <a:pt x="1014" y="192"/>
                      <a:pt x="1378" y="192"/>
                    </a:cubicBezTo>
                    <a:cubicBezTo>
                      <a:pt x="1729" y="192"/>
                      <a:pt x="2069" y="182"/>
                      <a:pt x="2325" y="169"/>
                    </a:cubicBezTo>
                    <a:cubicBezTo>
                      <a:pt x="2753" y="138"/>
                      <a:pt x="2753" y="118"/>
                      <a:pt x="2753" y="95"/>
                    </a:cubicBezTo>
                    <a:cubicBezTo>
                      <a:pt x="2753" y="64"/>
                      <a:pt x="2753" y="41"/>
                      <a:pt x="2325" y="21"/>
                    </a:cubicBezTo>
                    <a:cubicBezTo>
                      <a:pt x="2069" y="0"/>
                      <a:pt x="1729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5"/>
              <p:cNvSpPr/>
              <p:nvPr/>
            </p:nvSpPr>
            <p:spPr>
              <a:xfrm>
                <a:off x="7027420" y="3445498"/>
                <a:ext cx="275612" cy="1309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9" extrusionOk="0">
                    <a:moveTo>
                      <a:pt x="1048" y="1"/>
                    </a:moveTo>
                    <a:cubicBezTo>
                      <a:pt x="472" y="1"/>
                      <a:pt x="0" y="24"/>
                      <a:pt x="0" y="55"/>
                    </a:cubicBezTo>
                    <a:cubicBezTo>
                      <a:pt x="0" y="75"/>
                      <a:pt x="472" y="98"/>
                      <a:pt x="1048" y="98"/>
                    </a:cubicBezTo>
                    <a:cubicBezTo>
                      <a:pt x="1611" y="98"/>
                      <a:pt x="2082" y="75"/>
                      <a:pt x="2082" y="55"/>
                    </a:cubicBezTo>
                    <a:cubicBezTo>
                      <a:pt x="2082" y="24"/>
                      <a:pt x="1611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5"/>
              <p:cNvSpPr/>
              <p:nvPr/>
            </p:nvSpPr>
            <p:spPr>
              <a:xfrm>
                <a:off x="7024641" y="3442851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9" y="44"/>
                    </a:moveTo>
                    <a:cubicBezTo>
                      <a:pt x="1504" y="44"/>
                      <a:pt x="1847" y="54"/>
                      <a:pt x="1996" y="75"/>
                    </a:cubicBezTo>
                    <a:cubicBezTo>
                      <a:pt x="1847" y="85"/>
                      <a:pt x="1504" y="95"/>
                      <a:pt x="1069" y="95"/>
                    </a:cubicBezTo>
                    <a:cubicBezTo>
                      <a:pt x="621" y="95"/>
                      <a:pt x="278" y="85"/>
                      <a:pt x="129" y="75"/>
                    </a:cubicBezTo>
                    <a:cubicBezTo>
                      <a:pt x="278" y="54"/>
                      <a:pt x="621" y="44"/>
                      <a:pt x="1069" y="44"/>
                    </a:cubicBezTo>
                    <a:close/>
                    <a:moveTo>
                      <a:pt x="1069" y="0"/>
                    </a:moveTo>
                    <a:cubicBezTo>
                      <a:pt x="779" y="0"/>
                      <a:pt x="523" y="11"/>
                      <a:pt x="321" y="21"/>
                    </a:cubicBezTo>
                    <a:cubicBezTo>
                      <a:pt x="1" y="31"/>
                      <a:pt x="1" y="44"/>
                      <a:pt x="1" y="75"/>
                    </a:cubicBezTo>
                    <a:cubicBezTo>
                      <a:pt x="1" y="95"/>
                      <a:pt x="1" y="118"/>
                      <a:pt x="321" y="128"/>
                    </a:cubicBezTo>
                    <a:cubicBezTo>
                      <a:pt x="523" y="139"/>
                      <a:pt x="779" y="139"/>
                      <a:pt x="1069" y="139"/>
                    </a:cubicBezTo>
                    <a:cubicBezTo>
                      <a:pt x="1345" y="139"/>
                      <a:pt x="1602" y="139"/>
                      <a:pt x="1804" y="128"/>
                    </a:cubicBezTo>
                    <a:cubicBezTo>
                      <a:pt x="2124" y="118"/>
                      <a:pt x="2124" y="95"/>
                      <a:pt x="2124" y="75"/>
                    </a:cubicBezTo>
                    <a:cubicBezTo>
                      <a:pt x="2124" y="44"/>
                      <a:pt x="2124" y="31"/>
                      <a:pt x="1804" y="21"/>
                    </a:cubicBezTo>
                    <a:cubicBezTo>
                      <a:pt x="1602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5"/>
              <p:cNvSpPr/>
              <p:nvPr/>
            </p:nvSpPr>
            <p:spPr>
              <a:xfrm>
                <a:off x="7323938" y="3455421"/>
                <a:ext cx="5822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0" extrusionOk="0">
                    <a:moveTo>
                      <a:pt x="23" y="0"/>
                    </a:moveTo>
                    <a:cubicBezTo>
                      <a:pt x="11" y="0"/>
                      <a:pt x="0" y="13"/>
                      <a:pt x="0" y="23"/>
                    </a:cubicBezTo>
                    <a:lnTo>
                      <a:pt x="0" y="289"/>
                    </a:lnTo>
                    <a:cubicBezTo>
                      <a:pt x="0" y="300"/>
                      <a:pt x="11" y="310"/>
                      <a:pt x="23" y="310"/>
                    </a:cubicBezTo>
                    <a:cubicBezTo>
                      <a:pt x="34" y="310"/>
                      <a:pt x="44" y="300"/>
                      <a:pt x="44" y="289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5"/>
              <p:cNvSpPr/>
              <p:nvPr/>
            </p:nvSpPr>
            <p:spPr>
              <a:xfrm>
                <a:off x="7298533" y="3459788"/>
                <a:ext cx="5822" cy="42473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3" y="320"/>
                    </a:cubicBezTo>
                    <a:cubicBezTo>
                      <a:pt x="33" y="320"/>
                      <a:pt x="44" y="310"/>
                      <a:pt x="44" y="300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5"/>
              <p:cNvSpPr/>
              <p:nvPr/>
            </p:nvSpPr>
            <p:spPr>
              <a:xfrm>
                <a:off x="7260559" y="3459788"/>
                <a:ext cx="5557" cy="3532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67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0" y="267"/>
                      <a:pt x="21" y="267"/>
                    </a:cubicBezTo>
                    <a:cubicBezTo>
                      <a:pt x="31" y="267"/>
                      <a:pt x="41" y="256"/>
                      <a:pt x="41" y="246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5"/>
              <p:cNvSpPr/>
              <p:nvPr/>
            </p:nvSpPr>
            <p:spPr>
              <a:xfrm>
                <a:off x="7209750" y="3478047"/>
                <a:ext cx="5557" cy="313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0" y="236"/>
                      <a:pt x="21" y="236"/>
                    </a:cubicBezTo>
                    <a:cubicBezTo>
                      <a:pt x="31" y="236"/>
                      <a:pt x="41" y="226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5"/>
              <p:cNvSpPr/>
              <p:nvPr/>
            </p:nvSpPr>
            <p:spPr>
              <a:xfrm>
                <a:off x="7155898" y="3475401"/>
                <a:ext cx="5822" cy="366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6"/>
                      <a:pt x="13" y="277"/>
                      <a:pt x="23" y="277"/>
                    </a:cubicBezTo>
                    <a:cubicBezTo>
                      <a:pt x="33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5"/>
              <p:cNvSpPr/>
              <p:nvPr/>
            </p:nvSpPr>
            <p:spPr>
              <a:xfrm>
                <a:off x="6994870" y="3455421"/>
                <a:ext cx="5954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4" y="0"/>
                    </a:moveTo>
                    <a:cubicBezTo>
                      <a:pt x="13" y="0"/>
                      <a:pt x="1" y="13"/>
                      <a:pt x="1" y="23"/>
                    </a:cubicBezTo>
                    <a:lnTo>
                      <a:pt x="1" y="141"/>
                    </a:lnTo>
                    <a:cubicBezTo>
                      <a:pt x="1" y="151"/>
                      <a:pt x="13" y="161"/>
                      <a:pt x="24" y="161"/>
                    </a:cubicBezTo>
                    <a:cubicBezTo>
                      <a:pt x="34" y="161"/>
                      <a:pt x="44" y="151"/>
                      <a:pt x="44" y="141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5"/>
              <p:cNvSpPr/>
              <p:nvPr/>
            </p:nvSpPr>
            <p:spPr>
              <a:xfrm>
                <a:off x="7016173" y="3480826"/>
                <a:ext cx="5954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2" extrusionOk="0">
                    <a:moveTo>
                      <a:pt x="21" y="0"/>
                    </a:moveTo>
                    <a:cubicBezTo>
                      <a:pt x="1" y="0"/>
                      <a:pt x="1" y="13"/>
                      <a:pt x="1" y="23"/>
                    </a:cubicBezTo>
                    <a:lnTo>
                      <a:pt x="1" y="161"/>
                    </a:lnTo>
                    <a:cubicBezTo>
                      <a:pt x="1" y="172"/>
                      <a:pt x="1" y="182"/>
                      <a:pt x="21" y="182"/>
                    </a:cubicBezTo>
                    <a:cubicBezTo>
                      <a:pt x="32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5"/>
              <p:cNvSpPr/>
              <p:nvPr/>
            </p:nvSpPr>
            <p:spPr>
              <a:xfrm>
                <a:off x="7098208" y="3479370"/>
                <a:ext cx="5557" cy="285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193"/>
                    </a:lnTo>
                    <a:cubicBezTo>
                      <a:pt x="1" y="203"/>
                      <a:pt x="11" y="216"/>
                      <a:pt x="21" y="216"/>
                    </a:cubicBezTo>
                    <a:cubicBezTo>
                      <a:pt x="42" y="216"/>
                      <a:pt x="42" y="203"/>
                      <a:pt x="42" y="193"/>
                    </a:cubicBezTo>
                    <a:lnTo>
                      <a:pt x="42" y="24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5"/>
              <p:cNvSpPr/>
              <p:nvPr/>
            </p:nvSpPr>
            <p:spPr>
              <a:xfrm>
                <a:off x="6962718" y="3407523"/>
                <a:ext cx="3585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07" y="416"/>
                      <a:pt x="1355" y="416"/>
                    </a:cubicBezTo>
                    <a:cubicBezTo>
                      <a:pt x="2100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5"/>
              <p:cNvSpPr/>
              <p:nvPr/>
            </p:nvSpPr>
            <p:spPr>
              <a:xfrm>
                <a:off x="6959674" y="3404480"/>
                <a:ext cx="364396" cy="6113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5" y="385"/>
                      <a:pt x="2103" y="418"/>
                      <a:pt x="1378" y="418"/>
                    </a:cubicBezTo>
                    <a:cubicBezTo>
                      <a:pt x="651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365"/>
                    </a:lnTo>
                    <a:cubicBezTo>
                      <a:pt x="0" y="385"/>
                      <a:pt x="0" y="41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39" y="462"/>
                      <a:pt x="2082" y="449"/>
                      <a:pt x="2338" y="439"/>
                    </a:cubicBezTo>
                    <a:cubicBezTo>
                      <a:pt x="2753" y="418"/>
                      <a:pt x="2753" y="385"/>
                      <a:pt x="2753" y="365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5"/>
              <p:cNvSpPr/>
              <p:nvPr/>
            </p:nvSpPr>
            <p:spPr>
              <a:xfrm>
                <a:off x="6962718" y="3397732"/>
                <a:ext cx="358574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0" y="149"/>
                      <a:pt x="2710" y="116"/>
                      <a:pt x="2710" y="75"/>
                    </a:cubicBezTo>
                    <a:cubicBezTo>
                      <a:pt x="2710" y="31"/>
                      <a:pt x="2100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5"/>
              <p:cNvSpPr/>
              <p:nvPr/>
            </p:nvSpPr>
            <p:spPr>
              <a:xfrm>
                <a:off x="6959674" y="3394689"/>
                <a:ext cx="36439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0" y="65"/>
                      <a:pt x="2679" y="98"/>
                    </a:cubicBezTo>
                    <a:cubicBezTo>
                      <a:pt x="2530" y="129"/>
                      <a:pt x="2029" y="152"/>
                      <a:pt x="1378" y="152"/>
                    </a:cubicBezTo>
                    <a:cubicBezTo>
                      <a:pt x="715" y="152"/>
                      <a:pt x="215" y="129"/>
                      <a:pt x="75" y="98"/>
                    </a:cubicBezTo>
                    <a:cubicBezTo>
                      <a:pt x="215" y="65"/>
                      <a:pt x="715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39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5"/>
                      <a:pt x="2753" y="44"/>
                      <a:pt x="2338" y="24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5"/>
              <p:cNvSpPr/>
              <p:nvPr/>
            </p:nvSpPr>
            <p:spPr>
              <a:xfrm>
                <a:off x="7003338" y="3400511"/>
                <a:ext cx="275612" cy="1257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48" y="0"/>
                    </a:moveTo>
                    <a:cubicBezTo>
                      <a:pt x="472" y="0"/>
                      <a:pt x="1" y="21"/>
                      <a:pt x="1" y="44"/>
                    </a:cubicBezTo>
                    <a:cubicBezTo>
                      <a:pt x="1" y="74"/>
                      <a:pt x="472" y="95"/>
                      <a:pt x="1048" y="95"/>
                    </a:cubicBezTo>
                    <a:cubicBezTo>
                      <a:pt x="1624" y="95"/>
                      <a:pt x="2083" y="74"/>
                      <a:pt x="2083" y="44"/>
                    </a:cubicBezTo>
                    <a:cubicBezTo>
                      <a:pt x="2083" y="21"/>
                      <a:pt x="1624" y="0"/>
                      <a:pt x="10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5"/>
              <p:cNvSpPr/>
              <p:nvPr/>
            </p:nvSpPr>
            <p:spPr>
              <a:xfrm>
                <a:off x="7000692" y="3397732"/>
                <a:ext cx="281037" cy="183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2"/>
                      <a:pt x="200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90" y="75"/>
                      <a:pt x="128" y="65"/>
                    </a:cubicBezTo>
                    <a:cubicBezTo>
                      <a:pt x="290" y="52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89" y="1"/>
                      <a:pt x="523" y="1"/>
                      <a:pt x="330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0" y="116"/>
                    </a:cubicBezTo>
                    <a:cubicBezTo>
                      <a:pt x="523" y="129"/>
                      <a:pt x="789" y="139"/>
                      <a:pt x="1068" y="139"/>
                    </a:cubicBezTo>
                    <a:cubicBezTo>
                      <a:pt x="1345" y="139"/>
                      <a:pt x="1601" y="129"/>
                      <a:pt x="1803" y="116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5"/>
              <p:cNvSpPr/>
              <p:nvPr/>
            </p:nvSpPr>
            <p:spPr>
              <a:xfrm>
                <a:off x="7299856" y="3410302"/>
                <a:ext cx="5822" cy="3982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1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290"/>
                      <a:pt x="13" y="300"/>
                      <a:pt x="23" y="300"/>
                    </a:cubicBezTo>
                    <a:cubicBezTo>
                      <a:pt x="34" y="300"/>
                      <a:pt x="44" y="290"/>
                      <a:pt x="44" y="277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5"/>
              <p:cNvSpPr/>
              <p:nvPr/>
            </p:nvSpPr>
            <p:spPr>
              <a:xfrm>
                <a:off x="7274452" y="3412948"/>
                <a:ext cx="5822" cy="4260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2" extrusionOk="0"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01"/>
                    </a:lnTo>
                    <a:cubicBezTo>
                      <a:pt x="0" y="311"/>
                      <a:pt x="13" y="321"/>
                      <a:pt x="23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5"/>
              <p:cNvSpPr/>
              <p:nvPr/>
            </p:nvSpPr>
            <p:spPr>
              <a:xfrm>
                <a:off x="7236477" y="3414668"/>
                <a:ext cx="5954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1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5"/>
              <p:cNvSpPr/>
              <p:nvPr/>
            </p:nvSpPr>
            <p:spPr>
              <a:xfrm>
                <a:off x="7185668" y="3433060"/>
                <a:ext cx="5822" cy="2950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1" y="223"/>
                      <a:pt x="21" y="223"/>
                    </a:cubicBezTo>
                    <a:cubicBezTo>
                      <a:pt x="31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5"/>
              <p:cNvSpPr/>
              <p:nvPr/>
            </p:nvSpPr>
            <p:spPr>
              <a:xfrm>
                <a:off x="7132081" y="3428561"/>
                <a:ext cx="5557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1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5"/>
              <p:cNvSpPr/>
              <p:nvPr/>
            </p:nvSpPr>
            <p:spPr>
              <a:xfrm>
                <a:off x="6971186" y="3410302"/>
                <a:ext cx="5557" cy="21435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1" y="162"/>
                      <a:pt x="21" y="162"/>
                    </a:cubicBezTo>
                    <a:cubicBezTo>
                      <a:pt x="31" y="162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5"/>
              <p:cNvSpPr/>
              <p:nvPr/>
            </p:nvSpPr>
            <p:spPr>
              <a:xfrm>
                <a:off x="6992224" y="3435706"/>
                <a:ext cx="5822" cy="242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1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5"/>
              <p:cNvSpPr/>
              <p:nvPr/>
            </p:nvSpPr>
            <p:spPr>
              <a:xfrm>
                <a:off x="7075582" y="3433060"/>
                <a:ext cx="5822" cy="2818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0" y="213"/>
                      <a:pt x="21" y="213"/>
                    </a:cubicBezTo>
                    <a:cubicBezTo>
                      <a:pt x="31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5"/>
              <p:cNvSpPr/>
              <p:nvPr/>
            </p:nvSpPr>
            <p:spPr>
              <a:xfrm>
                <a:off x="7143328" y="3296114"/>
                <a:ext cx="392446" cy="392446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3" y="0"/>
                    </a:moveTo>
                    <a:cubicBezTo>
                      <a:pt x="661" y="0"/>
                      <a:pt x="0" y="671"/>
                      <a:pt x="0" y="1483"/>
                    </a:cubicBezTo>
                    <a:cubicBezTo>
                      <a:pt x="0" y="2305"/>
                      <a:pt x="661" y="2966"/>
                      <a:pt x="1483" y="2966"/>
                    </a:cubicBezTo>
                    <a:cubicBezTo>
                      <a:pt x="2295" y="2966"/>
                      <a:pt x="2966" y="2305"/>
                      <a:pt x="2966" y="1483"/>
                    </a:cubicBezTo>
                    <a:cubicBezTo>
                      <a:pt x="2966" y="671"/>
                      <a:pt x="2295" y="0"/>
                      <a:pt x="148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5"/>
              <p:cNvSpPr/>
              <p:nvPr/>
            </p:nvSpPr>
            <p:spPr>
              <a:xfrm>
                <a:off x="7140549" y="3293071"/>
                <a:ext cx="398268" cy="39826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4" y="44"/>
                    </a:moveTo>
                    <a:cubicBezTo>
                      <a:pt x="2306" y="44"/>
                      <a:pt x="2966" y="705"/>
                      <a:pt x="2966" y="1506"/>
                    </a:cubicBezTo>
                    <a:cubicBezTo>
                      <a:pt x="2966" y="2315"/>
                      <a:pt x="2306" y="2969"/>
                      <a:pt x="1504" y="2969"/>
                    </a:cubicBezTo>
                    <a:cubicBezTo>
                      <a:pt x="692" y="2969"/>
                      <a:pt x="42" y="2315"/>
                      <a:pt x="42" y="1506"/>
                    </a:cubicBezTo>
                    <a:cubicBezTo>
                      <a:pt x="42" y="705"/>
                      <a:pt x="692" y="44"/>
                      <a:pt x="1504" y="44"/>
                    </a:cubicBezTo>
                    <a:close/>
                    <a:moveTo>
                      <a:pt x="1504" y="0"/>
                    </a:moveTo>
                    <a:cubicBezTo>
                      <a:pt x="672" y="0"/>
                      <a:pt x="1" y="684"/>
                      <a:pt x="1" y="1506"/>
                    </a:cubicBezTo>
                    <a:cubicBezTo>
                      <a:pt x="1" y="2339"/>
                      <a:pt x="672" y="3009"/>
                      <a:pt x="1504" y="3009"/>
                    </a:cubicBezTo>
                    <a:cubicBezTo>
                      <a:pt x="2326" y="3009"/>
                      <a:pt x="3010" y="2339"/>
                      <a:pt x="3010" y="1506"/>
                    </a:cubicBezTo>
                    <a:cubicBezTo>
                      <a:pt x="3010" y="684"/>
                      <a:pt x="2326" y="0"/>
                      <a:pt x="15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5"/>
              <p:cNvSpPr/>
              <p:nvPr/>
            </p:nvSpPr>
            <p:spPr>
              <a:xfrm>
                <a:off x="7132081" y="3296114"/>
                <a:ext cx="392579" cy="392446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966" extrusionOk="0">
                    <a:moveTo>
                      <a:pt x="1484" y="0"/>
                    </a:moveTo>
                    <a:cubicBezTo>
                      <a:pt x="661" y="0"/>
                      <a:pt x="1" y="671"/>
                      <a:pt x="1" y="1483"/>
                    </a:cubicBezTo>
                    <a:cubicBezTo>
                      <a:pt x="1" y="2305"/>
                      <a:pt x="661" y="2966"/>
                      <a:pt x="1484" y="2966"/>
                    </a:cubicBezTo>
                    <a:cubicBezTo>
                      <a:pt x="2293" y="2966"/>
                      <a:pt x="2966" y="2305"/>
                      <a:pt x="2966" y="1483"/>
                    </a:cubicBezTo>
                    <a:cubicBezTo>
                      <a:pt x="2966" y="671"/>
                      <a:pt x="2293" y="0"/>
                      <a:pt x="1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5"/>
              <p:cNvSpPr/>
              <p:nvPr/>
            </p:nvSpPr>
            <p:spPr>
              <a:xfrm>
                <a:off x="7129038" y="3293071"/>
                <a:ext cx="398268" cy="39826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7" y="44"/>
                    </a:moveTo>
                    <a:cubicBezTo>
                      <a:pt x="2306" y="44"/>
                      <a:pt x="2969" y="705"/>
                      <a:pt x="2969" y="1506"/>
                    </a:cubicBezTo>
                    <a:cubicBezTo>
                      <a:pt x="2969" y="2315"/>
                      <a:pt x="2306" y="2969"/>
                      <a:pt x="1507" y="2969"/>
                    </a:cubicBezTo>
                    <a:cubicBezTo>
                      <a:pt x="695" y="2969"/>
                      <a:pt x="44" y="2315"/>
                      <a:pt x="44" y="1506"/>
                    </a:cubicBezTo>
                    <a:cubicBezTo>
                      <a:pt x="44" y="705"/>
                      <a:pt x="695" y="44"/>
                      <a:pt x="1507" y="44"/>
                    </a:cubicBezTo>
                    <a:close/>
                    <a:moveTo>
                      <a:pt x="1507" y="0"/>
                    </a:moveTo>
                    <a:cubicBezTo>
                      <a:pt x="674" y="0"/>
                      <a:pt x="1" y="684"/>
                      <a:pt x="1" y="1506"/>
                    </a:cubicBezTo>
                    <a:cubicBezTo>
                      <a:pt x="1" y="2339"/>
                      <a:pt x="674" y="3009"/>
                      <a:pt x="1507" y="3009"/>
                    </a:cubicBezTo>
                    <a:cubicBezTo>
                      <a:pt x="2329" y="3009"/>
                      <a:pt x="3010" y="2339"/>
                      <a:pt x="3010" y="1506"/>
                    </a:cubicBezTo>
                    <a:cubicBezTo>
                      <a:pt x="3010" y="684"/>
                      <a:pt x="2329" y="0"/>
                      <a:pt x="15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5"/>
              <p:cNvSpPr/>
              <p:nvPr/>
            </p:nvSpPr>
            <p:spPr>
              <a:xfrm>
                <a:off x="7157485" y="3322842"/>
                <a:ext cx="340446" cy="34031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72" extrusionOk="0">
                    <a:moveTo>
                      <a:pt x="1292" y="1"/>
                    </a:moveTo>
                    <a:cubicBezTo>
                      <a:pt x="577" y="1"/>
                      <a:pt x="1" y="577"/>
                      <a:pt x="1" y="1281"/>
                    </a:cubicBezTo>
                    <a:cubicBezTo>
                      <a:pt x="1" y="1996"/>
                      <a:pt x="577" y="2572"/>
                      <a:pt x="1292" y="2572"/>
                    </a:cubicBezTo>
                    <a:cubicBezTo>
                      <a:pt x="1996" y="2572"/>
                      <a:pt x="2572" y="1996"/>
                      <a:pt x="2572" y="1281"/>
                    </a:cubicBezTo>
                    <a:cubicBezTo>
                      <a:pt x="2572" y="577"/>
                      <a:pt x="1996" y="1"/>
                      <a:pt x="12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5"/>
              <p:cNvSpPr/>
              <p:nvPr/>
            </p:nvSpPr>
            <p:spPr>
              <a:xfrm>
                <a:off x="7626145" y="2557401"/>
                <a:ext cx="920780" cy="1132616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8560" extrusionOk="0">
                    <a:moveTo>
                      <a:pt x="5870" y="44"/>
                    </a:moveTo>
                    <a:cubicBezTo>
                      <a:pt x="5858" y="182"/>
                      <a:pt x="5870" y="364"/>
                      <a:pt x="5934" y="513"/>
                    </a:cubicBezTo>
                    <a:cubicBezTo>
                      <a:pt x="5986" y="654"/>
                      <a:pt x="6178" y="748"/>
                      <a:pt x="6382" y="846"/>
                    </a:cubicBezTo>
                    <a:cubicBezTo>
                      <a:pt x="6562" y="940"/>
                      <a:pt x="6744" y="1025"/>
                      <a:pt x="6808" y="1153"/>
                    </a:cubicBezTo>
                    <a:cubicBezTo>
                      <a:pt x="6895" y="1325"/>
                      <a:pt x="6861" y="4910"/>
                      <a:pt x="6808" y="8196"/>
                    </a:cubicBezTo>
                    <a:cubicBezTo>
                      <a:pt x="6808" y="8377"/>
                      <a:pt x="6669" y="8516"/>
                      <a:pt x="6511" y="8516"/>
                    </a:cubicBezTo>
                    <a:lnTo>
                      <a:pt x="449" y="8516"/>
                    </a:lnTo>
                    <a:cubicBezTo>
                      <a:pt x="287" y="8516"/>
                      <a:pt x="159" y="8377"/>
                      <a:pt x="149" y="8196"/>
                    </a:cubicBezTo>
                    <a:cubicBezTo>
                      <a:pt x="95" y="4910"/>
                      <a:pt x="65" y="1325"/>
                      <a:pt x="159" y="1153"/>
                    </a:cubicBezTo>
                    <a:cubicBezTo>
                      <a:pt x="213" y="1025"/>
                      <a:pt x="405" y="940"/>
                      <a:pt x="587" y="846"/>
                    </a:cubicBezTo>
                    <a:cubicBezTo>
                      <a:pt x="779" y="748"/>
                      <a:pt x="971" y="654"/>
                      <a:pt x="1025" y="513"/>
                    </a:cubicBezTo>
                    <a:cubicBezTo>
                      <a:pt x="1089" y="364"/>
                      <a:pt x="1099" y="182"/>
                      <a:pt x="1089" y="44"/>
                    </a:cubicBezTo>
                    <a:close/>
                    <a:moveTo>
                      <a:pt x="1045" y="1"/>
                    </a:moveTo>
                    <a:lnTo>
                      <a:pt x="1045" y="24"/>
                    </a:lnTo>
                    <a:cubicBezTo>
                      <a:pt x="1056" y="152"/>
                      <a:pt x="1045" y="344"/>
                      <a:pt x="981" y="502"/>
                    </a:cubicBezTo>
                    <a:cubicBezTo>
                      <a:pt x="940" y="631"/>
                      <a:pt x="748" y="718"/>
                      <a:pt x="567" y="812"/>
                    </a:cubicBezTo>
                    <a:cubicBezTo>
                      <a:pt x="375" y="910"/>
                      <a:pt x="182" y="994"/>
                      <a:pt x="118" y="1132"/>
                    </a:cubicBezTo>
                    <a:cubicBezTo>
                      <a:pt x="1" y="1358"/>
                      <a:pt x="85" y="6595"/>
                      <a:pt x="108" y="8208"/>
                    </a:cubicBezTo>
                    <a:cubicBezTo>
                      <a:pt x="118" y="8400"/>
                      <a:pt x="267" y="8559"/>
                      <a:pt x="449" y="8559"/>
                    </a:cubicBezTo>
                    <a:lnTo>
                      <a:pt x="6511" y="8559"/>
                    </a:lnTo>
                    <a:cubicBezTo>
                      <a:pt x="6690" y="8559"/>
                      <a:pt x="6851" y="8400"/>
                      <a:pt x="6851" y="8208"/>
                    </a:cubicBezTo>
                    <a:cubicBezTo>
                      <a:pt x="6882" y="6595"/>
                      <a:pt x="6959" y="1358"/>
                      <a:pt x="6841" y="1132"/>
                    </a:cubicBezTo>
                    <a:cubicBezTo>
                      <a:pt x="6777" y="994"/>
                      <a:pt x="6585" y="910"/>
                      <a:pt x="6403" y="812"/>
                    </a:cubicBezTo>
                    <a:cubicBezTo>
                      <a:pt x="6211" y="718"/>
                      <a:pt x="6029" y="631"/>
                      <a:pt x="5975" y="502"/>
                    </a:cubicBezTo>
                    <a:cubicBezTo>
                      <a:pt x="5911" y="344"/>
                      <a:pt x="5901" y="152"/>
                      <a:pt x="5911" y="24"/>
                    </a:cubicBezTo>
                    <a:lnTo>
                      <a:pt x="591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5"/>
              <p:cNvSpPr/>
              <p:nvPr/>
            </p:nvSpPr>
            <p:spPr>
              <a:xfrm>
                <a:off x="7767457" y="2333127"/>
                <a:ext cx="643977" cy="116040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877" extrusionOk="0">
                    <a:moveTo>
                      <a:pt x="4725" y="44"/>
                    </a:moveTo>
                    <a:cubicBezTo>
                      <a:pt x="4779" y="44"/>
                      <a:pt x="4823" y="85"/>
                      <a:pt x="4823" y="138"/>
                    </a:cubicBezTo>
                    <a:lnTo>
                      <a:pt x="4823" y="832"/>
                    </a:lnTo>
                    <a:lnTo>
                      <a:pt x="42" y="832"/>
                    </a:lnTo>
                    <a:lnTo>
                      <a:pt x="42" y="138"/>
                    </a:lnTo>
                    <a:cubicBezTo>
                      <a:pt x="42" y="85"/>
                      <a:pt x="85" y="44"/>
                      <a:pt x="139" y="44"/>
                    </a:cubicBezTo>
                    <a:close/>
                    <a:moveTo>
                      <a:pt x="139" y="0"/>
                    </a:moveTo>
                    <a:cubicBezTo>
                      <a:pt x="65" y="0"/>
                      <a:pt x="1" y="64"/>
                      <a:pt x="1" y="138"/>
                    </a:cubicBezTo>
                    <a:lnTo>
                      <a:pt x="1" y="876"/>
                    </a:lnTo>
                    <a:lnTo>
                      <a:pt x="4866" y="876"/>
                    </a:lnTo>
                    <a:lnTo>
                      <a:pt x="4866" y="138"/>
                    </a:lnTo>
                    <a:cubicBezTo>
                      <a:pt x="4866" y="64"/>
                      <a:pt x="4802" y="0"/>
                      <a:pt x="472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5"/>
              <p:cNvSpPr/>
              <p:nvPr/>
            </p:nvSpPr>
            <p:spPr>
              <a:xfrm>
                <a:off x="7733585" y="2443213"/>
                <a:ext cx="714369" cy="120142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908" extrusionOk="0">
                    <a:moveTo>
                      <a:pt x="5271" y="44"/>
                    </a:moveTo>
                    <a:cubicBezTo>
                      <a:pt x="5325" y="44"/>
                      <a:pt x="5355" y="85"/>
                      <a:pt x="5355" y="129"/>
                    </a:cubicBezTo>
                    <a:lnTo>
                      <a:pt x="5355" y="779"/>
                    </a:lnTo>
                    <a:cubicBezTo>
                      <a:pt x="5355" y="823"/>
                      <a:pt x="5325" y="864"/>
                      <a:pt x="5271" y="864"/>
                    </a:cubicBezTo>
                    <a:lnTo>
                      <a:pt x="128" y="864"/>
                    </a:lnTo>
                    <a:cubicBezTo>
                      <a:pt x="85" y="864"/>
                      <a:pt x="41" y="823"/>
                      <a:pt x="41" y="779"/>
                    </a:cubicBezTo>
                    <a:lnTo>
                      <a:pt x="41" y="129"/>
                    </a:lnTo>
                    <a:cubicBezTo>
                      <a:pt x="41" y="85"/>
                      <a:pt x="85" y="44"/>
                      <a:pt x="128" y="44"/>
                    </a:cubicBezTo>
                    <a:close/>
                    <a:moveTo>
                      <a:pt x="128" y="0"/>
                    </a:moveTo>
                    <a:cubicBezTo>
                      <a:pt x="52" y="0"/>
                      <a:pt x="0" y="65"/>
                      <a:pt x="0" y="129"/>
                    </a:cubicBezTo>
                    <a:lnTo>
                      <a:pt x="0" y="779"/>
                    </a:lnTo>
                    <a:cubicBezTo>
                      <a:pt x="0" y="853"/>
                      <a:pt x="52" y="907"/>
                      <a:pt x="128" y="907"/>
                    </a:cubicBezTo>
                    <a:lnTo>
                      <a:pt x="5271" y="907"/>
                    </a:lnTo>
                    <a:cubicBezTo>
                      <a:pt x="5345" y="907"/>
                      <a:pt x="5399" y="853"/>
                      <a:pt x="5399" y="779"/>
                    </a:cubicBezTo>
                    <a:lnTo>
                      <a:pt x="5399" y="129"/>
                    </a:lnTo>
                    <a:cubicBezTo>
                      <a:pt x="5399" y="65"/>
                      <a:pt x="5345" y="0"/>
                      <a:pt x="527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5"/>
              <p:cNvSpPr/>
              <p:nvPr/>
            </p:nvSpPr>
            <p:spPr>
              <a:xfrm>
                <a:off x="8479047" y="3113784"/>
                <a:ext cx="5557" cy="60865"/>
              </a:xfrm>
              <a:custGeom>
                <a:avLst/>
                <a:gdLst/>
                <a:ahLst/>
                <a:cxnLst/>
                <a:rect l="l" t="t" r="r" b="b"/>
                <a:pathLst>
                  <a:path w="42" h="460" extrusionOk="0">
                    <a:moveTo>
                      <a:pt x="1" y="1"/>
                    </a:moveTo>
                    <a:lnTo>
                      <a:pt x="1" y="459"/>
                    </a:lnTo>
                    <a:lnTo>
                      <a:pt x="41" y="459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5"/>
              <p:cNvSpPr/>
              <p:nvPr/>
            </p:nvSpPr>
            <p:spPr>
              <a:xfrm>
                <a:off x="8394366" y="2697390"/>
                <a:ext cx="91562" cy="38702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925" extrusionOk="0">
                    <a:moveTo>
                      <a:pt x="21" y="0"/>
                    </a:moveTo>
                    <a:lnTo>
                      <a:pt x="0" y="44"/>
                    </a:lnTo>
                    <a:cubicBezTo>
                      <a:pt x="52" y="74"/>
                      <a:pt x="105" y="118"/>
                      <a:pt x="169" y="149"/>
                    </a:cubicBezTo>
                    <a:cubicBezTo>
                      <a:pt x="405" y="310"/>
                      <a:pt x="617" y="459"/>
                      <a:pt x="641" y="587"/>
                    </a:cubicBezTo>
                    <a:cubicBezTo>
                      <a:pt x="651" y="725"/>
                      <a:pt x="641" y="2103"/>
                      <a:pt x="641" y="2925"/>
                    </a:cubicBezTo>
                    <a:lnTo>
                      <a:pt x="681" y="2925"/>
                    </a:lnTo>
                    <a:cubicBezTo>
                      <a:pt x="692" y="1921"/>
                      <a:pt x="692" y="715"/>
                      <a:pt x="681" y="587"/>
                    </a:cubicBezTo>
                    <a:cubicBezTo>
                      <a:pt x="661" y="428"/>
                      <a:pt x="448" y="287"/>
                      <a:pt x="192" y="118"/>
                    </a:cubicBezTo>
                    <a:cubicBezTo>
                      <a:pt x="139" y="85"/>
                      <a:pt x="75" y="44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7950846" y="2588627"/>
                <a:ext cx="420894" cy="91959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95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2968" y="44"/>
                    </a:lnTo>
                    <a:cubicBezTo>
                      <a:pt x="2968" y="128"/>
                      <a:pt x="2968" y="459"/>
                      <a:pt x="3147" y="694"/>
                    </a:cubicBezTo>
                    <a:lnTo>
                      <a:pt x="3181" y="661"/>
                    </a:lnTo>
                    <a:cubicBezTo>
                      <a:pt x="2978" y="418"/>
                      <a:pt x="3009" y="21"/>
                      <a:pt x="3009" y="21"/>
                    </a:cubicBezTo>
                    <a:lnTo>
                      <a:pt x="300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7832159" y="2588627"/>
                <a:ext cx="84814" cy="5822"/>
              </a:xfrm>
              <a:custGeom>
                <a:avLst/>
                <a:gdLst/>
                <a:ahLst/>
                <a:cxnLst/>
                <a:rect l="l" t="t" r="r" b="b"/>
                <a:pathLst>
                  <a:path w="641" h="44" extrusionOk="0">
                    <a:moveTo>
                      <a:pt x="1" y="0"/>
                    </a:moveTo>
                    <a:lnTo>
                      <a:pt x="1" y="44"/>
                    </a:lnTo>
                    <a:lnTo>
                      <a:pt x="641" y="44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5"/>
              <p:cNvSpPr/>
              <p:nvPr/>
            </p:nvSpPr>
            <p:spPr>
              <a:xfrm>
                <a:off x="7751844" y="2464251"/>
                <a:ext cx="674807" cy="80712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610" extrusionOk="0">
                    <a:moveTo>
                      <a:pt x="5100" y="0"/>
                    </a:moveTo>
                    <a:lnTo>
                      <a:pt x="1" y="566"/>
                    </a:lnTo>
                    <a:lnTo>
                      <a:pt x="11" y="610"/>
                    </a:lnTo>
                    <a:lnTo>
                      <a:pt x="5100" y="44"/>
                    </a:lnTo>
                    <a:lnTo>
                      <a:pt x="510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5"/>
              <p:cNvSpPr/>
              <p:nvPr/>
            </p:nvSpPr>
            <p:spPr>
              <a:xfrm>
                <a:off x="8128677" y="2491376"/>
                <a:ext cx="303795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351" extrusionOk="0">
                    <a:moveTo>
                      <a:pt x="2295" y="0"/>
                    </a:moveTo>
                    <a:lnTo>
                      <a:pt x="1" y="307"/>
                    </a:lnTo>
                    <a:lnTo>
                      <a:pt x="11" y="351"/>
                    </a:lnTo>
                    <a:lnTo>
                      <a:pt x="2295" y="41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5"/>
              <p:cNvSpPr/>
              <p:nvPr/>
            </p:nvSpPr>
            <p:spPr>
              <a:xfrm>
                <a:off x="7154442" y="3319799"/>
                <a:ext cx="346136" cy="346136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6" extrusionOk="0">
                    <a:moveTo>
                      <a:pt x="1315" y="44"/>
                    </a:moveTo>
                    <a:cubicBezTo>
                      <a:pt x="2009" y="44"/>
                      <a:pt x="2572" y="610"/>
                      <a:pt x="2572" y="1304"/>
                    </a:cubicBezTo>
                    <a:cubicBezTo>
                      <a:pt x="2572" y="2008"/>
                      <a:pt x="2009" y="2574"/>
                      <a:pt x="1315" y="2574"/>
                    </a:cubicBezTo>
                    <a:cubicBezTo>
                      <a:pt x="610" y="2574"/>
                      <a:pt x="44" y="2008"/>
                      <a:pt x="44" y="1304"/>
                    </a:cubicBezTo>
                    <a:cubicBezTo>
                      <a:pt x="44" y="610"/>
                      <a:pt x="610" y="44"/>
                      <a:pt x="1315" y="44"/>
                    </a:cubicBezTo>
                    <a:close/>
                    <a:moveTo>
                      <a:pt x="1315" y="1"/>
                    </a:moveTo>
                    <a:cubicBezTo>
                      <a:pt x="587" y="1"/>
                      <a:pt x="1" y="590"/>
                      <a:pt x="1" y="1304"/>
                    </a:cubicBezTo>
                    <a:cubicBezTo>
                      <a:pt x="1" y="2029"/>
                      <a:pt x="587" y="2615"/>
                      <a:pt x="1315" y="2615"/>
                    </a:cubicBezTo>
                    <a:cubicBezTo>
                      <a:pt x="2029" y="2615"/>
                      <a:pt x="2616" y="2029"/>
                      <a:pt x="2616" y="1304"/>
                    </a:cubicBezTo>
                    <a:cubicBezTo>
                      <a:pt x="2616" y="590"/>
                      <a:pt x="2029" y="1"/>
                      <a:pt x="13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0" name="Google Shape;2260;p35"/>
            <p:cNvSpPr/>
            <p:nvPr/>
          </p:nvSpPr>
          <p:spPr>
            <a:xfrm rot="-1425556">
              <a:off x="6075817" y="4261797"/>
              <a:ext cx="284479" cy="448217"/>
            </a:xfrm>
            <a:custGeom>
              <a:avLst/>
              <a:gdLst/>
              <a:ahLst/>
              <a:cxnLst/>
              <a:rect l="l" t="t" r="r" b="b"/>
              <a:pathLst>
                <a:path w="132503" h="208768" extrusionOk="0">
                  <a:moveTo>
                    <a:pt x="1" y="0"/>
                  </a:moveTo>
                  <a:lnTo>
                    <a:pt x="1" y="26324"/>
                  </a:lnTo>
                  <a:lnTo>
                    <a:pt x="46712" y="26324"/>
                  </a:lnTo>
                  <a:cubicBezTo>
                    <a:pt x="63903" y="26324"/>
                    <a:pt x="78517" y="37317"/>
                    <a:pt x="83964" y="52648"/>
                  </a:cubicBezTo>
                  <a:lnTo>
                    <a:pt x="1" y="52648"/>
                  </a:lnTo>
                  <a:lnTo>
                    <a:pt x="1" y="78973"/>
                  </a:lnTo>
                  <a:lnTo>
                    <a:pt x="83964" y="78973"/>
                  </a:lnTo>
                  <a:cubicBezTo>
                    <a:pt x="78517" y="94304"/>
                    <a:pt x="63903" y="105297"/>
                    <a:pt x="46712" y="105297"/>
                  </a:cubicBezTo>
                  <a:lnTo>
                    <a:pt x="1" y="105297"/>
                  </a:lnTo>
                  <a:lnTo>
                    <a:pt x="1" y="131621"/>
                  </a:lnTo>
                  <a:lnTo>
                    <a:pt x="77147" y="208767"/>
                  </a:lnTo>
                  <a:lnTo>
                    <a:pt x="95773" y="190141"/>
                  </a:lnTo>
                  <a:lnTo>
                    <a:pt x="37220" y="131621"/>
                  </a:lnTo>
                  <a:lnTo>
                    <a:pt x="46712" y="131621"/>
                  </a:lnTo>
                  <a:cubicBezTo>
                    <a:pt x="78517" y="131621"/>
                    <a:pt x="105102" y="108983"/>
                    <a:pt x="111202" y="78973"/>
                  </a:cubicBezTo>
                  <a:lnTo>
                    <a:pt x="132503" y="78973"/>
                  </a:lnTo>
                  <a:lnTo>
                    <a:pt x="132503" y="52648"/>
                  </a:lnTo>
                  <a:lnTo>
                    <a:pt x="111202" y="52648"/>
                  </a:lnTo>
                  <a:cubicBezTo>
                    <a:pt x="109245" y="42928"/>
                    <a:pt x="105102" y="33990"/>
                    <a:pt x="99328" y="26324"/>
                  </a:cubicBezTo>
                  <a:lnTo>
                    <a:pt x="132503" y="26324"/>
                  </a:lnTo>
                  <a:lnTo>
                    <a:pt x="132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" dir="348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35"/>
          <p:cNvGrpSpPr/>
          <p:nvPr/>
        </p:nvGrpSpPr>
        <p:grpSpPr>
          <a:xfrm>
            <a:off x="713218" y="3448246"/>
            <a:ext cx="1554838" cy="1379478"/>
            <a:chOff x="1668675" y="774025"/>
            <a:chExt cx="4542325" cy="4030025"/>
          </a:xfrm>
        </p:grpSpPr>
        <p:sp>
          <p:nvSpPr>
            <p:cNvPr id="2262" name="Google Shape;2262;p35"/>
            <p:cNvSpPr/>
            <p:nvPr/>
          </p:nvSpPr>
          <p:spPr>
            <a:xfrm>
              <a:off x="3264625" y="1220225"/>
              <a:ext cx="2122425" cy="2122450"/>
            </a:xfrm>
            <a:custGeom>
              <a:avLst/>
              <a:gdLst/>
              <a:ahLst/>
              <a:cxnLst/>
              <a:rect l="l" t="t" r="r" b="b"/>
              <a:pathLst>
                <a:path w="84897" h="84898" extrusionOk="0">
                  <a:moveTo>
                    <a:pt x="42496" y="1134"/>
                  </a:moveTo>
                  <a:cubicBezTo>
                    <a:pt x="65443" y="1134"/>
                    <a:pt x="83763" y="19549"/>
                    <a:pt x="83763" y="42402"/>
                  </a:cubicBezTo>
                  <a:cubicBezTo>
                    <a:pt x="83763" y="65255"/>
                    <a:pt x="65443" y="83764"/>
                    <a:pt x="42496" y="83764"/>
                  </a:cubicBezTo>
                  <a:cubicBezTo>
                    <a:pt x="19548" y="83764"/>
                    <a:pt x="1228" y="65066"/>
                    <a:pt x="1228" y="42402"/>
                  </a:cubicBezTo>
                  <a:cubicBezTo>
                    <a:pt x="1228" y="19738"/>
                    <a:pt x="19548" y="1134"/>
                    <a:pt x="42496" y="1134"/>
                  </a:cubicBezTo>
                  <a:close/>
                  <a:moveTo>
                    <a:pt x="42496" y="1"/>
                  </a:moveTo>
                  <a:cubicBezTo>
                    <a:pt x="18981" y="1"/>
                    <a:pt x="0" y="18888"/>
                    <a:pt x="0" y="42402"/>
                  </a:cubicBezTo>
                  <a:cubicBezTo>
                    <a:pt x="0" y="65916"/>
                    <a:pt x="18981" y="84897"/>
                    <a:pt x="42496" y="84897"/>
                  </a:cubicBezTo>
                  <a:cubicBezTo>
                    <a:pt x="66010" y="84897"/>
                    <a:pt x="84897" y="65916"/>
                    <a:pt x="84897" y="42402"/>
                  </a:cubicBezTo>
                  <a:cubicBezTo>
                    <a:pt x="84897" y="18888"/>
                    <a:pt x="66010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81150" y="1234400"/>
              <a:ext cx="2091725" cy="2094100"/>
            </a:xfrm>
            <a:custGeom>
              <a:avLst/>
              <a:gdLst/>
              <a:ahLst/>
              <a:cxnLst/>
              <a:rect l="l" t="t" r="r" b="b"/>
              <a:pathLst>
                <a:path w="83669" h="83764" extrusionOk="0">
                  <a:moveTo>
                    <a:pt x="41835" y="0"/>
                  </a:moveTo>
                  <a:cubicBezTo>
                    <a:pt x="18604" y="0"/>
                    <a:pt x="0" y="18604"/>
                    <a:pt x="0" y="41835"/>
                  </a:cubicBezTo>
                  <a:cubicBezTo>
                    <a:pt x="0" y="65066"/>
                    <a:pt x="18604" y="83764"/>
                    <a:pt x="41835" y="83764"/>
                  </a:cubicBezTo>
                  <a:cubicBezTo>
                    <a:pt x="65065" y="83764"/>
                    <a:pt x="83669" y="65066"/>
                    <a:pt x="83669" y="41835"/>
                  </a:cubicBezTo>
                  <a:cubicBezTo>
                    <a:pt x="83669" y="18604"/>
                    <a:pt x="65065" y="0"/>
                    <a:pt x="4183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219750" y="1234400"/>
              <a:ext cx="2094125" cy="2094100"/>
            </a:xfrm>
            <a:custGeom>
              <a:avLst/>
              <a:gdLst/>
              <a:ahLst/>
              <a:cxnLst/>
              <a:rect l="l" t="t" r="r" b="b"/>
              <a:pathLst>
                <a:path w="83765" h="83764" extrusionOk="0">
                  <a:moveTo>
                    <a:pt x="41930" y="0"/>
                  </a:moveTo>
                  <a:cubicBezTo>
                    <a:pt x="18699" y="0"/>
                    <a:pt x="1" y="18604"/>
                    <a:pt x="1" y="41835"/>
                  </a:cubicBezTo>
                  <a:cubicBezTo>
                    <a:pt x="1" y="65066"/>
                    <a:pt x="18699" y="83764"/>
                    <a:pt x="41930" y="83764"/>
                  </a:cubicBezTo>
                  <a:cubicBezTo>
                    <a:pt x="65066" y="83764"/>
                    <a:pt x="83764" y="65066"/>
                    <a:pt x="83764" y="41835"/>
                  </a:cubicBezTo>
                  <a:cubicBezTo>
                    <a:pt x="83764" y="18604"/>
                    <a:pt x="65066" y="0"/>
                    <a:pt x="41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205600" y="1220225"/>
              <a:ext cx="2122425" cy="2122450"/>
            </a:xfrm>
            <a:custGeom>
              <a:avLst/>
              <a:gdLst/>
              <a:ahLst/>
              <a:cxnLst/>
              <a:rect l="l" t="t" r="r" b="b"/>
              <a:pathLst>
                <a:path w="84897" h="84898" extrusionOk="0">
                  <a:moveTo>
                    <a:pt x="42496" y="1134"/>
                  </a:moveTo>
                  <a:cubicBezTo>
                    <a:pt x="65065" y="1134"/>
                    <a:pt x="83669" y="19549"/>
                    <a:pt x="83669" y="42402"/>
                  </a:cubicBezTo>
                  <a:cubicBezTo>
                    <a:pt x="83669" y="65255"/>
                    <a:pt x="65065" y="83764"/>
                    <a:pt x="42496" y="83764"/>
                  </a:cubicBezTo>
                  <a:cubicBezTo>
                    <a:pt x="19832" y="83764"/>
                    <a:pt x="1134" y="65066"/>
                    <a:pt x="1134" y="42402"/>
                  </a:cubicBezTo>
                  <a:cubicBezTo>
                    <a:pt x="1134" y="19738"/>
                    <a:pt x="19548" y="1134"/>
                    <a:pt x="42496" y="1134"/>
                  </a:cubicBezTo>
                  <a:close/>
                  <a:moveTo>
                    <a:pt x="42496" y="1"/>
                  </a:moveTo>
                  <a:cubicBezTo>
                    <a:pt x="18982" y="1"/>
                    <a:pt x="0" y="18888"/>
                    <a:pt x="0" y="42402"/>
                  </a:cubicBezTo>
                  <a:cubicBezTo>
                    <a:pt x="0" y="65916"/>
                    <a:pt x="18982" y="84897"/>
                    <a:pt x="42496" y="84897"/>
                  </a:cubicBezTo>
                  <a:cubicBezTo>
                    <a:pt x="65915" y="84897"/>
                    <a:pt x="84897" y="65916"/>
                    <a:pt x="84897" y="42402"/>
                  </a:cubicBezTo>
                  <a:cubicBezTo>
                    <a:pt x="84897" y="18888"/>
                    <a:pt x="65915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354325" y="1368975"/>
              <a:ext cx="1817900" cy="1815525"/>
            </a:xfrm>
            <a:custGeom>
              <a:avLst/>
              <a:gdLst/>
              <a:ahLst/>
              <a:cxnLst/>
              <a:rect l="l" t="t" r="r" b="b"/>
              <a:pathLst>
                <a:path w="72716" h="72621" extrusionOk="0">
                  <a:moveTo>
                    <a:pt x="36547" y="0"/>
                  </a:moveTo>
                  <a:cubicBezTo>
                    <a:pt x="16243" y="0"/>
                    <a:pt x="1" y="16337"/>
                    <a:pt x="1" y="36452"/>
                  </a:cubicBezTo>
                  <a:cubicBezTo>
                    <a:pt x="1" y="56661"/>
                    <a:pt x="16243" y="72620"/>
                    <a:pt x="36547" y="72620"/>
                  </a:cubicBezTo>
                  <a:cubicBezTo>
                    <a:pt x="56756" y="72620"/>
                    <a:pt x="72715" y="56377"/>
                    <a:pt x="72715" y="36452"/>
                  </a:cubicBezTo>
                  <a:cubicBezTo>
                    <a:pt x="72715" y="16621"/>
                    <a:pt x="56378" y="0"/>
                    <a:pt x="36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3340175" y="1354800"/>
              <a:ext cx="1843850" cy="1846225"/>
            </a:xfrm>
            <a:custGeom>
              <a:avLst/>
              <a:gdLst/>
              <a:ahLst/>
              <a:cxnLst/>
              <a:rect l="l" t="t" r="r" b="b"/>
              <a:pathLst>
                <a:path w="73754" h="73849" extrusionOk="0">
                  <a:moveTo>
                    <a:pt x="37113" y="1134"/>
                  </a:moveTo>
                  <a:cubicBezTo>
                    <a:pt x="56566" y="1134"/>
                    <a:pt x="72620" y="17188"/>
                    <a:pt x="72620" y="37019"/>
                  </a:cubicBezTo>
                  <a:cubicBezTo>
                    <a:pt x="72620" y="56944"/>
                    <a:pt x="56566" y="72621"/>
                    <a:pt x="37018" y="72621"/>
                  </a:cubicBezTo>
                  <a:cubicBezTo>
                    <a:pt x="17565" y="72621"/>
                    <a:pt x="1228" y="56661"/>
                    <a:pt x="1228" y="37019"/>
                  </a:cubicBezTo>
                  <a:cubicBezTo>
                    <a:pt x="1228" y="17471"/>
                    <a:pt x="17470" y="1134"/>
                    <a:pt x="37113" y="1134"/>
                  </a:cubicBezTo>
                  <a:close/>
                  <a:moveTo>
                    <a:pt x="37113" y="0"/>
                  </a:moveTo>
                  <a:cubicBezTo>
                    <a:pt x="16526" y="0"/>
                    <a:pt x="0" y="16527"/>
                    <a:pt x="0" y="37019"/>
                  </a:cubicBezTo>
                  <a:cubicBezTo>
                    <a:pt x="0" y="57511"/>
                    <a:pt x="16526" y="73848"/>
                    <a:pt x="37113" y="73848"/>
                  </a:cubicBezTo>
                  <a:cubicBezTo>
                    <a:pt x="57605" y="73848"/>
                    <a:pt x="73753" y="57228"/>
                    <a:pt x="73753" y="37019"/>
                  </a:cubicBezTo>
                  <a:cubicBezTo>
                    <a:pt x="73753" y="16810"/>
                    <a:pt x="57227" y="0"/>
                    <a:pt x="371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3656525" y="1517700"/>
              <a:ext cx="1093100" cy="1418900"/>
            </a:xfrm>
            <a:custGeom>
              <a:avLst/>
              <a:gdLst/>
              <a:ahLst/>
              <a:cxnLst/>
              <a:rect l="l" t="t" r="r" b="b"/>
              <a:pathLst>
                <a:path w="43724" h="56756" extrusionOk="0">
                  <a:moveTo>
                    <a:pt x="0" y="14166"/>
                  </a:moveTo>
                  <a:lnTo>
                    <a:pt x="2833" y="20587"/>
                  </a:lnTo>
                  <a:lnTo>
                    <a:pt x="14165" y="15582"/>
                  </a:lnTo>
                  <a:cubicBezTo>
                    <a:pt x="18415" y="13693"/>
                    <a:pt x="23137" y="14827"/>
                    <a:pt x="26064" y="18037"/>
                  </a:cubicBezTo>
                  <a:lnTo>
                    <a:pt x="5666" y="27009"/>
                  </a:lnTo>
                  <a:lnTo>
                    <a:pt x="8499" y="33430"/>
                  </a:lnTo>
                  <a:lnTo>
                    <a:pt x="28897" y="24365"/>
                  </a:lnTo>
                  <a:cubicBezTo>
                    <a:pt x="29275" y="28709"/>
                    <a:pt x="26820" y="32958"/>
                    <a:pt x="22664" y="34847"/>
                  </a:cubicBezTo>
                  <a:lnTo>
                    <a:pt x="11332" y="39852"/>
                  </a:lnTo>
                  <a:lnTo>
                    <a:pt x="14165" y="46179"/>
                  </a:lnTo>
                  <a:lnTo>
                    <a:pt x="41174" y="56756"/>
                  </a:lnTo>
                  <a:lnTo>
                    <a:pt x="43723" y="50240"/>
                  </a:lnTo>
                  <a:lnTo>
                    <a:pt x="23231" y="42213"/>
                  </a:lnTo>
                  <a:lnTo>
                    <a:pt x="25498" y="41174"/>
                  </a:lnTo>
                  <a:cubicBezTo>
                    <a:pt x="33241" y="37774"/>
                    <a:pt x="37302" y="29464"/>
                    <a:pt x="35602" y="21437"/>
                  </a:cubicBezTo>
                  <a:lnTo>
                    <a:pt x="40701" y="19171"/>
                  </a:lnTo>
                  <a:lnTo>
                    <a:pt x="37963" y="12749"/>
                  </a:lnTo>
                  <a:lnTo>
                    <a:pt x="32769" y="15110"/>
                  </a:lnTo>
                  <a:cubicBezTo>
                    <a:pt x="31164" y="12938"/>
                    <a:pt x="29275" y="11144"/>
                    <a:pt x="27008" y="9916"/>
                  </a:cubicBezTo>
                  <a:lnTo>
                    <a:pt x="35130" y="6422"/>
                  </a:lnTo>
                  <a:lnTo>
                    <a:pt x="32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3640000" y="1501775"/>
              <a:ext cx="1123775" cy="1449000"/>
            </a:xfrm>
            <a:custGeom>
              <a:avLst/>
              <a:gdLst/>
              <a:ahLst/>
              <a:cxnLst/>
              <a:rect l="l" t="t" r="r" b="b"/>
              <a:pathLst>
                <a:path w="44951" h="57960" extrusionOk="0">
                  <a:moveTo>
                    <a:pt x="32580" y="1393"/>
                  </a:moveTo>
                  <a:lnTo>
                    <a:pt x="34941" y="6681"/>
                  </a:lnTo>
                  <a:lnTo>
                    <a:pt x="27386" y="10081"/>
                  </a:lnTo>
                  <a:cubicBezTo>
                    <a:pt x="27197" y="10081"/>
                    <a:pt x="27103" y="10364"/>
                    <a:pt x="27103" y="10553"/>
                  </a:cubicBezTo>
                  <a:cubicBezTo>
                    <a:pt x="27103" y="10742"/>
                    <a:pt x="27197" y="11025"/>
                    <a:pt x="27386" y="11120"/>
                  </a:cubicBezTo>
                  <a:cubicBezTo>
                    <a:pt x="29653" y="12347"/>
                    <a:pt x="31447" y="13953"/>
                    <a:pt x="32863" y="16030"/>
                  </a:cubicBezTo>
                  <a:cubicBezTo>
                    <a:pt x="32983" y="16210"/>
                    <a:pt x="33141" y="16276"/>
                    <a:pt x="33312" y="16276"/>
                  </a:cubicBezTo>
                  <a:cubicBezTo>
                    <a:pt x="33411" y="16276"/>
                    <a:pt x="33515" y="16254"/>
                    <a:pt x="33619" y="16219"/>
                  </a:cubicBezTo>
                  <a:lnTo>
                    <a:pt x="38246" y="14236"/>
                  </a:lnTo>
                  <a:lnTo>
                    <a:pt x="40607" y="19524"/>
                  </a:lnTo>
                  <a:lnTo>
                    <a:pt x="35980" y="21602"/>
                  </a:lnTo>
                  <a:cubicBezTo>
                    <a:pt x="35696" y="21696"/>
                    <a:pt x="35602" y="21980"/>
                    <a:pt x="35602" y="22263"/>
                  </a:cubicBezTo>
                  <a:cubicBezTo>
                    <a:pt x="37302" y="30101"/>
                    <a:pt x="33241" y="38033"/>
                    <a:pt x="25875" y="41339"/>
                  </a:cubicBezTo>
                  <a:lnTo>
                    <a:pt x="23609" y="42283"/>
                  </a:lnTo>
                  <a:cubicBezTo>
                    <a:pt x="23325" y="42377"/>
                    <a:pt x="23231" y="42661"/>
                    <a:pt x="23231" y="42850"/>
                  </a:cubicBezTo>
                  <a:cubicBezTo>
                    <a:pt x="23231" y="43133"/>
                    <a:pt x="23420" y="43322"/>
                    <a:pt x="23609" y="43416"/>
                  </a:cubicBezTo>
                  <a:lnTo>
                    <a:pt x="43629" y="51160"/>
                  </a:lnTo>
                  <a:lnTo>
                    <a:pt x="41457" y="56637"/>
                  </a:lnTo>
                  <a:lnTo>
                    <a:pt x="15204" y="46438"/>
                  </a:lnTo>
                  <a:lnTo>
                    <a:pt x="12749" y="40772"/>
                  </a:lnTo>
                  <a:lnTo>
                    <a:pt x="23514" y="35956"/>
                  </a:lnTo>
                  <a:cubicBezTo>
                    <a:pt x="27858" y="34067"/>
                    <a:pt x="30502" y="29723"/>
                    <a:pt x="30125" y="25002"/>
                  </a:cubicBezTo>
                  <a:cubicBezTo>
                    <a:pt x="30125" y="24813"/>
                    <a:pt x="30030" y="24624"/>
                    <a:pt x="29841" y="24529"/>
                  </a:cubicBezTo>
                  <a:cubicBezTo>
                    <a:pt x="29794" y="24482"/>
                    <a:pt x="29700" y="24459"/>
                    <a:pt x="29605" y="24459"/>
                  </a:cubicBezTo>
                  <a:cubicBezTo>
                    <a:pt x="29511" y="24459"/>
                    <a:pt x="29416" y="24482"/>
                    <a:pt x="29369" y="24529"/>
                  </a:cubicBezTo>
                  <a:lnTo>
                    <a:pt x="9444" y="33312"/>
                  </a:lnTo>
                  <a:lnTo>
                    <a:pt x="7083" y="27929"/>
                  </a:lnTo>
                  <a:lnTo>
                    <a:pt x="27008" y="19147"/>
                  </a:lnTo>
                  <a:cubicBezTo>
                    <a:pt x="27197" y="19052"/>
                    <a:pt x="27292" y="18958"/>
                    <a:pt x="27292" y="18769"/>
                  </a:cubicBezTo>
                  <a:cubicBezTo>
                    <a:pt x="27386" y="18580"/>
                    <a:pt x="27292" y="18391"/>
                    <a:pt x="27197" y="18202"/>
                  </a:cubicBezTo>
                  <a:cubicBezTo>
                    <a:pt x="25057" y="15936"/>
                    <a:pt x="22077" y="14719"/>
                    <a:pt x="19069" y="14719"/>
                  </a:cubicBezTo>
                  <a:cubicBezTo>
                    <a:pt x="17565" y="14719"/>
                    <a:pt x="16054" y="15023"/>
                    <a:pt x="14638" y="15653"/>
                  </a:cubicBezTo>
                  <a:lnTo>
                    <a:pt x="3778" y="20469"/>
                  </a:lnTo>
                  <a:lnTo>
                    <a:pt x="1417" y="15086"/>
                  </a:lnTo>
                  <a:lnTo>
                    <a:pt x="32580" y="1393"/>
                  </a:lnTo>
                  <a:close/>
                  <a:moveTo>
                    <a:pt x="32946" y="0"/>
                  </a:moveTo>
                  <a:cubicBezTo>
                    <a:pt x="32863" y="0"/>
                    <a:pt x="32769" y="24"/>
                    <a:pt x="32674" y="71"/>
                  </a:cubicBezTo>
                  <a:lnTo>
                    <a:pt x="472" y="14236"/>
                  </a:lnTo>
                  <a:cubicBezTo>
                    <a:pt x="95" y="14425"/>
                    <a:pt x="0" y="14803"/>
                    <a:pt x="95" y="15086"/>
                  </a:cubicBezTo>
                  <a:lnTo>
                    <a:pt x="2928" y="21507"/>
                  </a:lnTo>
                  <a:cubicBezTo>
                    <a:pt x="3022" y="21602"/>
                    <a:pt x="3117" y="21696"/>
                    <a:pt x="3305" y="21791"/>
                  </a:cubicBezTo>
                  <a:cubicBezTo>
                    <a:pt x="3337" y="21822"/>
                    <a:pt x="3379" y="21833"/>
                    <a:pt x="3428" y="21833"/>
                  </a:cubicBezTo>
                  <a:cubicBezTo>
                    <a:pt x="3526" y="21833"/>
                    <a:pt x="3652" y="21791"/>
                    <a:pt x="3778" y="21791"/>
                  </a:cubicBezTo>
                  <a:lnTo>
                    <a:pt x="15110" y="16786"/>
                  </a:lnTo>
                  <a:cubicBezTo>
                    <a:pt x="16410" y="16204"/>
                    <a:pt x="17785" y="15920"/>
                    <a:pt x="19144" y="15920"/>
                  </a:cubicBezTo>
                  <a:cubicBezTo>
                    <a:pt x="21536" y="15920"/>
                    <a:pt x="23880" y="16800"/>
                    <a:pt x="25686" y="18486"/>
                  </a:cubicBezTo>
                  <a:lnTo>
                    <a:pt x="6044" y="27079"/>
                  </a:lnTo>
                  <a:cubicBezTo>
                    <a:pt x="5761" y="27268"/>
                    <a:pt x="5666" y="27551"/>
                    <a:pt x="5761" y="27929"/>
                  </a:cubicBezTo>
                  <a:lnTo>
                    <a:pt x="8594" y="34256"/>
                  </a:lnTo>
                  <a:cubicBezTo>
                    <a:pt x="8688" y="34445"/>
                    <a:pt x="8783" y="34539"/>
                    <a:pt x="8971" y="34634"/>
                  </a:cubicBezTo>
                  <a:lnTo>
                    <a:pt x="9349" y="34634"/>
                  </a:lnTo>
                  <a:lnTo>
                    <a:pt x="28992" y="25946"/>
                  </a:lnTo>
                  <a:lnTo>
                    <a:pt x="28992" y="25946"/>
                  </a:lnTo>
                  <a:cubicBezTo>
                    <a:pt x="28992" y="29818"/>
                    <a:pt x="26631" y="33312"/>
                    <a:pt x="23137" y="34917"/>
                  </a:cubicBezTo>
                  <a:lnTo>
                    <a:pt x="11710" y="39922"/>
                  </a:lnTo>
                  <a:cubicBezTo>
                    <a:pt x="11427" y="40017"/>
                    <a:pt x="11238" y="40394"/>
                    <a:pt x="11427" y="40678"/>
                  </a:cubicBezTo>
                  <a:lnTo>
                    <a:pt x="14260" y="47099"/>
                  </a:lnTo>
                  <a:cubicBezTo>
                    <a:pt x="14260" y="47288"/>
                    <a:pt x="14449" y="47383"/>
                    <a:pt x="14543" y="47383"/>
                  </a:cubicBezTo>
                  <a:lnTo>
                    <a:pt x="41646" y="57959"/>
                  </a:lnTo>
                  <a:lnTo>
                    <a:pt x="42023" y="57959"/>
                  </a:lnTo>
                  <a:cubicBezTo>
                    <a:pt x="42212" y="57865"/>
                    <a:pt x="42307" y="57770"/>
                    <a:pt x="42401" y="57581"/>
                  </a:cubicBezTo>
                  <a:lnTo>
                    <a:pt x="44951" y="51065"/>
                  </a:lnTo>
                  <a:cubicBezTo>
                    <a:pt x="44951" y="50971"/>
                    <a:pt x="44951" y="50782"/>
                    <a:pt x="44951" y="50593"/>
                  </a:cubicBezTo>
                  <a:cubicBezTo>
                    <a:pt x="44856" y="50499"/>
                    <a:pt x="44762" y="50404"/>
                    <a:pt x="44573" y="50310"/>
                  </a:cubicBezTo>
                  <a:lnTo>
                    <a:pt x="25403" y="42850"/>
                  </a:lnTo>
                  <a:lnTo>
                    <a:pt x="26347" y="42377"/>
                  </a:lnTo>
                  <a:cubicBezTo>
                    <a:pt x="34091" y="38978"/>
                    <a:pt x="38435" y="30668"/>
                    <a:pt x="36830" y="22452"/>
                  </a:cubicBezTo>
                  <a:lnTo>
                    <a:pt x="41646" y="20374"/>
                  </a:lnTo>
                  <a:cubicBezTo>
                    <a:pt x="41929" y="20280"/>
                    <a:pt x="42023" y="19902"/>
                    <a:pt x="41929" y="19619"/>
                  </a:cubicBezTo>
                  <a:lnTo>
                    <a:pt x="39096" y="13197"/>
                  </a:lnTo>
                  <a:cubicBezTo>
                    <a:pt x="39002" y="13103"/>
                    <a:pt x="38907" y="12914"/>
                    <a:pt x="38813" y="12914"/>
                  </a:cubicBezTo>
                  <a:cubicBezTo>
                    <a:pt x="38718" y="12867"/>
                    <a:pt x="38624" y="12843"/>
                    <a:pt x="38541" y="12843"/>
                  </a:cubicBezTo>
                  <a:cubicBezTo>
                    <a:pt x="38459" y="12843"/>
                    <a:pt x="38388" y="12867"/>
                    <a:pt x="38341" y="12914"/>
                  </a:cubicBezTo>
                  <a:lnTo>
                    <a:pt x="33619" y="14991"/>
                  </a:lnTo>
                  <a:cubicBezTo>
                    <a:pt x="32297" y="13292"/>
                    <a:pt x="30786" y="11875"/>
                    <a:pt x="28992" y="10648"/>
                  </a:cubicBezTo>
                  <a:lnTo>
                    <a:pt x="35980" y="7531"/>
                  </a:lnTo>
                  <a:cubicBezTo>
                    <a:pt x="36263" y="7437"/>
                    <a:pt x="36452" y="7059"/>
                    <a:pt x="36263" y="6776"/>
                  </a:cubicBezTo>
                  <a:lnTo>
                    <a:pt x="33524" y="354"/>
                  </a:lnTo>
                  <a:cubicBezTo>
                    <a:pt x="33430" y="260"/>
                    <a:pt x="33336" y="165"/>
                    <a:pt x="33147" y="71"/>
                  </a:cubicBezTo>
                  <a:cubicBezTo>
                    <a:pt x="33099" y="24"/>
                    <a:pt x="33029" y="0"/>
                    <a:pt x="329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3894975" y="1826975"/>
              <a:ext cx="2223950" cy="1685675"/>
            </a:xfrm>
            <a:custGeom>
              <a:avLst/>
              <a:gdLst/>
              <a:ahLst/>
              <a:cxnLst/>
              <a:rect l="l" t="t" r="r" b="b"/>
              <a:pathLst>
                <a:path w="88958" h="67427" extrusionOk="0">
                  <a:moveTo>
                    <a:pt x="33241" y="0"/>
                  </a:moveTo>
                  <a:cubicBezTo>
                    <a:pt x="22570" y="0"/>
                    <a:pt x="13410" y="3967"/>
                    <a:pt x="8499" y="11899"/>
                  </a:cubicBezTo>
                  <a:cubicBezTo>
                    <a:pt x="0" y="26064"/>
                    <a:pt x="9066" y="47406"/>
                    <a:pt x="28991" y="59494"/>
                  </a:cubicBezTo>
                  <a:cubicBezTo>
                    <a:pt x="37679" y="64782"/>
                    <a:pt x="47123" y="67427"/>
                    <a:pt x="55622" y="67427"/>
                  </a:cubicBezTo>
                  <a:cubicBezTo>
                    <a:pt x="66293" y="67427"/>
                    <a:pt x="75547" y="63271"/>
                    <a:pt x="80269" y="55245"/>
                  </a:cubicBezTo>
                  <a:cubicBezTo>
                    <a:pt x="88957" y="41079"/>
                    <a:pt x="79986" y="19926"/>
                    <a:pt x="60060" y="7933"/>
                  </a:cubicBezTo>
                  <a:cubicBezTo>
                    <a:pt x="51183" y="2550"/>
                    <a:pt x="41740" y="0"/>
                    <a:pt x="3324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3987050" y="1810450"/>
              <a:ext cx="2148400" cy="1714000"/>
            </a:xfrm>
            <a:custGeom>
              <a:avLst/>
              <a:gdLst/>
              <a:ahLst/>
              <a:cxnLst/>
              <a:rect l="l" t="t" r="r" b="b"/>
              <a:pathLst>
                <a:path w="85936" h="68560" extrusionOk="0">
                  <a:moveTo>
                    <a:pt x="29558" y="1417"/>
                  </a:moveTo>
                  <a:cubicBezTo>
                    <a:pt x="38340" y="1417"/>
                    <a:pt x="47689" y="4061"/>
                    <a:pt x="56000" y="9255"/>
                  </a:cubicBezTo>
                  <a:cubicBezTo>
                    <a:pt x="75642" y="20870"/>
                    <a:pt x="84613" y="41740"/>
                    <a:pt x="76303" y="55622"/>
                  </a:cubicBezTo>
                  <a:cubicBezTo>
                    <a:pt x="71581" y="63271"/>
                    <a:pt x="62421" y="67238"/>
                    <a:pt x="51939" y="67238"/>
                  </a:cubicBezTo>
                  <a:cubicBezTo>
                    <a:pt x="43534" y="67238"/>
                    <a:pt x="34185" y="64688"/>
                    <a:pt x="25686" y="59494"/>
                  </a:cubicBezTo>
                  <a:cubicBezTo>
                    <a:pt x="15959" y="53828"/>
                    <a:pt x="8782" y="45612"/>
                    <a:pt x="5100" y="36924"/>
                  </a:cubicBezTo>
                  <a:cubicBezTo>
                    <a:pt x="1228" y="28142"/>
                    <a:pt x="1511" y="19737"/>
                    <a:pt x="5477" y="12843"/>
                  </a:cubicBezTo>
                  <a:cubicBezTo>
                    <a:pt x="9727" y="6139"/>
                    <a:pt x="16904" y="1983"/>
                    <a:pt x="26536" y="1417"/>
                  </a:cubicBezTo>
                  <a:close/>
                  <a:moveTo>
                    <a:pt x="30030" y="0"/>
                  </a:moveTo>
                  <a:cubicBezTo>
                    <a:pt x="28897" y="0"/>
                    <a:pt x="27669" y="0"/>
                    <a:pt x="26536" y="189"/>
                  </a:cubicBezTo>
                  <a:cubicBezTo>
                    <a:pt x="16620" y="1039"/>
                    <a:pt x="8782" y="5289"/>
                    <a:pt x="4533" y="12277"/>
                  </a:cubicBezTo>
                  <a:cubicBezTo>
                    <a:pt x="378" y="19454"/>
                    <a:pt x="0" y="28142"/>
                    <a:pt x="3966" y="37585"/>
                  </a:cubicBezTo>
                  <a:cubicBezTo>
                    <a:pt x="7933" y="46557"/>
                    <a:pt x="15110" y="54678"/>
                    <a:pt x="25025" y="60438"/>
                  </a:cubicBezTo>
                  <a:cubicBezTo>
                    <a:pt x="33807" y="65821"/>
                    <a:pt x="43345" y="68560"/>
                    <a:pt x="51844" y="68560"/>
                  </a:cubicBezTo>
                  <a:cubicBezTo>
                    <a:pt x="62704" y="68560"/>
                    <a:pt x="72337" y="64310"/>
                    <a:pt x="77153" y="56189"/>
                  </a:cubicBezTo>
                  <a:cubicBezTo>
                    <a:pt x="85935" y="41740"/>
                    <a:pt x="76869" y="20304"/>
                    <a:pt x="56661" y="7933"/>
                  </a:cubicBezTo>
                  <a:cubicBezTo>
                    <a:pt x="48161" y="2928"/>
                    <a:pt x="38718" y="0"/>
                    <a:pt x="300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3942175" y="1720725"/>
              <a:ext cx="2223950" cy="1685675"/>
            </a:xfrm>
            <a:custGeom>
              <a:avLst/>
              <a:gdLst/>
              <a:ahLst/>
              <a:cxnLst/>
              <a:rect l="l" t="t" r="r" b="b"/>
              <a:pathLst>
                <a:path w="88958" h="67427" extrusionOk="0">
                  <a:moveTo>
                    <a:pt x="33336" y="1"/>
                  </a:moveTo>
                  <a:cubicBezTo>
                    <a:pt x="22571" y="1"/>
                    <a:pt x="13316" y="4156"/>
                    <a:pt x="8405" y="12183"/>
                  </a:cubicBezTo>
                  <a:cubicBezTo>
                    <a:pt x="1" y="26348"/>
                    <a:pt x="9067" y="47407"/>
                    <a:pt x="28614" y="59495"/>
                  </a:cubicBezTo>
                  <a:cubicBezTo>
                    <a:pt x="37491" y="64783"/>
                    <a:pt x="46935" y="67427"/>
                    <a:pt x="55528" y="67427"/>
                  </a:cubicBezTo>
                  <a:cubicBezTo>
                    <a:pt x="66105" y="67427"/>
                    <a:pt x="75359" y="63461"/>
                    <a:pt x="80175" y="55623"/>
                  </a:cubicBezTo>
                  <a:cubicBezTo>
                    <a:pt x="88958" y="41458"/>
                    <a:pt x="79514" y="20021"/>
                    <a:pt x="59967" y="7933"/>
                  </a:cubicBezTo>
                  <a:cubicBezTo>
                    <a:pt x="51184" y="2645"/>
                    <a:pt x="41835" y="1"/>
                    <a:pt x="33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3920925" y="1708925"/>
              <a:ext cx="2259375" cy="1709300"/>
            </a:xfrm>
            <a:custGeom>
              <a:avLst/>
              <a:gdLst/>
              <a:ahLst/>
              <a:cxnLst/>
              <a:rect l="l" t="t" r="r" b="b"/>
              <a:pathLst>
                <a:path w="90375" h="68372" extrusionOk="0">
                  <a:moveTo>
                    <a:pt x="33997" y="1228"/>
                  </a:moveTo>
                  <a:cubicBezTo>
                    <a:pt x="42402" y="1228"/>
                    <a:pt x="51845" y="3684"/>
                    <a:pt x="60439" y="9066"/>
                  </a:cubicBezTo>
                  <a:cubicBezTo>
                    <a:pt x="79798" y="20776"/>
                    <a:pt x="88863" y="41930"/>
                    <a:pt x="80364" y="55717"/>
                  </a:cubicBezTo>
                  <a:cubicBezTo>
                    <a:pt x="75737" y="63366"/>
                    <a:pt x="66860" y="67238"/>
                    <a:pt x="56473" y="67238"/>
                  </a:cubicBezTo>
                  <a:cubicBezTo>
                    <a:pt x="47973" y="67238"/>
                    <a:pt x="38530" y="64594"/>
                    <a:pt x="29748" y="59305"/>
                  </a:cubicBezTo>
                  <a:cubicBezTo>
                    <a:pt x="10483" y="47596"/>
                    <a:pt x="1512" y="26820"/>
                    <a:pt x="9917" y="12938"/>
                  </a:cubicBezTo>
                  <a:cubicBezTo>
                    <a:pt x="14449" y="5100"/>
                    <a:pt x="23421" y="1228"/>
                    <a:pt x="33997" y="1228"/>
                  </a:cubicBezTo>
                  <a:close/>
                  <a:moveTo>
                    <a:pt x="34092" y="1"/>
                  </a:moveTo>
                  <a:cubicBezTo>
                    <a:pt x="23232" y="1"/>
                    <a:pt x="13694" y="4250"/>
                    <a:pt x="8689" y="12277"/>
                  </a:cubicBezTo>
                  <a:cubicBezTo>
                    <a:pt x="1" y="26820"/>
                    <a:pt x="9255" y="48162"/>
                    <a:pt x="29181" y="60533"/>
                  </a:cubicBezTo>
                  <a:cubicBezTo>
                    <a:pt x="38247" y="66010"/>
                    <a:pt x="47501" y="68371"/>
                    <a:pt x="56284" y="68371"/>
                  </a:cubicBezTo>
                  <a:cubicBezTo>
                    <a:pt x="67144" y="68371"/>
                    <a:pt x="76493" y="64216"/>
                    <a:pt x="81592" y="56378"/>
                  </a:cubicBezTo>
                  <a:cubicBezTo>
                    <a:pt x="90374" y="41930"/>
                    <a:pt x="81025" y="20210"/>
                    <a:pt x="61100" y="8122"/>
                  </a:cubicBezTo>
                  <a:cubicBezTo>
                    <a:pt x="52223" y="2645"/>
                    <a:pt x="42685" y="1"/>
                    <a:pt x="3409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4086200" y="1834050"/>
              <a:ext cx="1926475" cy="1461400"/>
            </a:xfrm>
            <a:custGeom>
              <a:avLst/>
              <a:gdLst/>
              <a:ahLst/>
              <a:cxnLst/>
              <a:rect l="l" t="t" r="r" b="b"/>
              <a:pathLst>
                <a:path w="77059" h="58456" extrusionOk="0">
                  <a:moveTo>
                    <a:pt x="28803" y="1"/>
                  </a:moveTo>
                  <a:cubicBezTo>
                    <a:pt x="19643" y="1"/>
                    <a:pt x="11710" y="3495"/>
                    <a:pt x="7555" y="10388"/>
                  </a:cubicBezTo>
                  <a:cubicBezTo>
                    <a:pt x="0" y="22759"/>
                    <a:pt x="7838" y="41080"/>
                    <a:pt x="24931" y="51656"/>
                  </a:cubicBezTo>
                  <a:cubicBezTo>
                    <a:pt x="32580" y="56189"/>
                    <a:pt x="40701" y="58456"/>
                    <a:pt x="48067" y="58456"/>
                  </a:cubicBezTo>
                  <a:cubicBezTo>
                    <a:pt x="57416" y="58456"/>
                    <a:pt x="65349" y="54867"/>
                    <a:pt x="69598" y="47973"/>
                  </a:cubicBezTo>
                  <a:cubicBezTo>
                    <a:pt x="77059" y="35602"/>
                    <a:pt x="69315" y="17282"/>
                    <a:pt x="52034" y="6989"/>
                  </a:cubicBezTo>
                  <a:cubicBezTo>
                    <a:pt x="44384" y="2267"/>
                    <a:pt x="36169" y="1"/>
                    <a:pt x="2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4159375" y="1819900"/>
              <a:ext cx="1780125" cy="1494450"/>
            </a:xfrm>
            <a:custGeom>
              <a:avLst/>
              <a:gdLst/>
              <a:ahLst/>
              <a:cxnLst/>
              <a:rect l="l" t="t" r="r" b="b"/>
              <a:pathLst>
                <a:path w="71205" h="59778" extrusionOk="0">
                  <a:moveTo>
                    <a:pt x="25970" y="1322"/>
                  </a:moveTo>
                  <a:cubicBezTo>
                    <a:pt x="33242" y="1322"/>
                    <a:pt x="41363" y="3400"/>
                    <a:pt x="48823" y="7838"/>
                  </a:cubicBezTo>
                  <a:cubicBezTo>
                    <a:pt x="57039" y="13032"/>
                    <a:pt x="63272" y="19926"/>
                    <a:pt x="66671" y="27480"/>
                  </a:cubicBezTo>
                  <a:cubicBezTo>
                    <a:pt x="69976" y="35035"/>
                    <a:pt x="69693" y="42590"/>
                    <a:pt x="66105" y="48256"/>
                  </a:cubicBezTo>
                  <a:cubicBezTo>
                    <a:pt x="62705" y="54017"/>
                    <a:pt x="56095" y="57605"/>
                    <a:pt x="47973" y="58172"/>
                  </a:cubicBezTo>
                  <a:cubicBezTo>
                    <a:pt x="47123" y="58266"/>
                    <a:pt x="46274" y="58266"/>
                    <a:pt x="45329" y="58266"/>
                  </a:cubicBezTo>
                  <a:cubicBezTo>
                    <a:pt x="37869" y="58266"/>
                    <a:pt x="29653" y="55905"/>
                    <a:pt x="22382" y="51656"/>
                  </a:cubicBezTo>
                  <a:cubicBezTo>
                    <a:pt x="14166" y="46462"/>
                    <a:pt x="7933" y="39568"/>
                    <a:pt x="4628" y="32013"/>
                  </a:cubicBezTo>
                  <a:cubicBezTo>
                    <a:pt x="1512" y="24459"/>
                    <a:pt x="1512" y="16904"/>
                    <a:pt x="5195" y="11238"/>
                  </a:cubicBezTo>
                  <a:cubicBezTo>
                    <a:pt x="9066" y="4627"/>
                    <a:pt x="16999" y="1322"/>
                    <a:pt x="25970" y="1322"/>
                  </a:cubicBezTo>
                  <a:close/>
                  <a:moveTo>
                    <a:pt x="25876" y="0"/>
                  </a:moveTo>
                  <a:cubicBezTo>
                    <a:pt x="16527" y="0"/>
                    <a:pt x="8311" y="3589"/>
                    <a:pt x="3967" y="10671"/>
                  </a:cubicBezTo>
                  <a:cubicBezTo>
                    <a:pt x="379" y="16621"/>
                    <a:pt x="1" y="24459"/>
                    <a:pt x="3684" y="32580"/>
                  </a:cubicBezTo>
                  <a:cubicBezTo>
                    <a:pt x="6989" y="40418"/>
                    <a:pt x="13410" y="47406"/>
                    <a:pt x="21721" y="52506"/>
                  </a:cubicBezTo>
                  <a:cubicBezTo>
                    <a:pt x="29275" y="57038"/>
                    <a:pt x="37397" y="59777"/>
                    <a:pt x="45235" y="59777"/>
                  </a:cubicBezTo>
                  <a:cubicBezTo>
                    <a:pt x="46179" y="59777"/>
                    <a:pt x="47029" y="59399"/>
                    <a:pt x="47973" y="59399"/>
                  </a:cubicBezTo>
                  <a:cubicBezTo>
                    <a:pt x="56756" y="58833"/>
                    <a:pt x="63555" y="54866"/>
                    <a:pt x="67238" y="48823"/>
                  </a:cubicBezTo>
                  <a:cubicBezTo>
                    <a:pt x="70826" y="42873"/>
                    <a:pt x="71204" y="35035"/>
                    <a:pt x="67899" y="27197"/>
                  </a:cubicBezTo>
                  <a:cubicBezTo>
                    <a:pt x="64310" y="19359"/>
                    <a:pt x="57889" y="12088"/>
                    <a:pt x="49484" y="6988"/>
                  </a:cubicBezTo>
                  <a:cubicBezTo>
                    <a:pt x="41741" y="2266"/>
                    <a:pt x="33430" y="0"/>
                    <a:pt x="2587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4622100" y="2055975"/>
              <a:ext cx="854675" cy="1253650"/>
            </a:xfrm>
            <a:custGeom>
              <a:avLst/>
              <a:gdLst/>
              <a:ahLst/>
              <a:cxnLst/>
              <a:rect l="l" t="t" r="r" b="b"/>
              <a:pathLst>
                <a:path w="34187" h="50146" extrusionOk="0">
                  <a:moveTo>
                    <a:pt x="3400" y="1"/>
                  </a:moveTo>
                  <a:lnTo>
                    <a:pt x="2739" y="6044"/>
                  </a:lnTo>
                  <a:lnTo>
                    <a:pt x="13599" y="7461"/>
                  </a:lnTo>
                  <a:cubicBezTo>
                    <a:pt x="17566" y="8027"/>
                    <a:pt x="20682" y="10955"/>
                    <a:pt x="21532" y="14638"/>
                  </a:cubicBezTo>
                  <a:lnTo>
                    <a:pt x="2078" y="12088"/>
                  </a:lnTo>
                  <a:lnTo>
                    <a:pt x="1417" y="18132"/>
                  </a:lnTo>
                  <a:lnTo>
                    <a:pt x="20871" y="20682"/>
                  </a:lnTo>
                  <a:cubicBezTo>
                    <a:pt x="19171" y="23987"/>
                    <a:pt x="15488" y="26064"/>
                    <a:pt x="11522" y="25592"/>
                  </a:cubicBezTo>
                  <a:lnTo>
                    <a:pt x="662" y="24176"/>
                  </a:lnTo>
                  <a:lnTo>
                    <a:pt x="1" y="30220"/>
                  </a:lnTo>
                  <a:lnTo>
                    <a:pt x="15866" y="50145"/>
                  </a:lnTo>
                  <a:lnTo>
                    <a:pt x="20682" y="46462"/>
                  </a:lnTo>
                  <a:lnTo>
                    <a:pt x="8689" y="31258"/>
                  </a:lnTo>
                  <a:lnTo>
                    <a:pt x="10861" y="31542"/>
                  </a:lnTo>
                  <a:cubicBezTo>
                    <a:pt x="18227" y="32580"/>
                    <a:pt x="25026" y="28142"/>
                    <a:pt x="27198" y="21437"/>
                  </a:cubicBezTo>
                  <a:lnTo>
                    <a:pt x="32108" y="22098"/>
                  </a:lnTo>
                  <a:lnTo>
                    <a:pt x="32864" y="16054"/>
                  </a:lnTo>
                  <a:lnTo>
                    <a:pt x="27859" y="15393"/>
                  </a:lnTo>
                  <a:cubicBezTo>
                    <a:pt x="27670" y="13127"/>
                    <a:pt x="26915" y="10955"/>
                    <a:pt x="25781" y="9066"/>
                  </a:cubicBezTo>
                  <a:lnTo>
                    <a:pt x="33525" y="10011"/>
                  </a:lnTo>
                  <a:lnTo>
                    <a:pt x="34186" y="4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4607950" y="2041800"/>
              <a:ext cx="885350" cy="1284350"/>
            </a:xfrm>
            <a:custGeom>
              <a:avLst/>
              <a:gdLst/>
              <a:ahLst/>
              <a:cxnLst/>
              <a:rect l="l" t="t" r="r" b="b"/>
              <a:pathLst>
                <a:path w="35414" h="51374" extrusionOk="0">
                  <a:moveTo>
                    <a:pt x="4533" y="1229"/>
                  </a:moveTo>
                  <a:lnTo>
                    <a:pt x="34091" y="5100"/>
                  </a:lnTo>
                  <a:lnTo>
                    <a:pt x="33524" y="9917"/>
                  </a:lnTo>
                  <a:lnTo>
                    <a:pt x="26442" y="9067"/>
                  </a:lnTo>
                  <a:cubicBezTo>
                    <a:pt x="26391" y="9041"/>
                    <a:pt x="26334" y="9030"/>
                    <a:pt x="26275" y="9030"/>
                  </a:cubicBezTo>
                  <a:cubicBezTo>
                    <a:pt x="26115" y="9030"/>
                    <a:pt x="25944" y="9117"/>
                    <a:pt x="25875" y="9255"/>
                  </a:cubicBezTo>
                  <a:cubicBezTo>
                    <a:pt x="25781" y="9444"/>
                    <a:pt x="25781" y="9728"/>
                    <a:pt x="25875" y="9917"/>
                  </a:cubicBezTo>
                  <a:cubicBezTo>
                    <a:pt x="27008" y="11805"/>
                    <a:pt x="27669" y="13883"/>
                    <a:pt x="27858" y="16055"/>
                  </a:cubicBezTo>
                  <a:cubicBezTo>
                    <a:pt x="27858" y="16338"/>
                    <a:pt x="28142" y="16527"/>
                    <a:pt x="28331" y="16621"/>
                  </a:cubicBezTo>
                  <a:lnTo>
                    <a:pt x="32769" y="17188"/>
                  </a:lnTo>
                  <a:lnTo>
                    <a:pt x="32202" y="22004"/>
                  </a:lnTo>
                  <a:lnTo>
                    <a:pt x="27858" y="21438"/>
                  </a:lnTo>
                  <a:cubicBezTo>
                    <a:pt x="27575" y="21438"/>
                    <a:pt x="27292" y="21626"/>
                    <a:pt x="27197" y="21815"/>
                  </a:cubicBezTo>
                  <a:cubicBezTo>
                    <a:pt x="25235" y="27787"/>
                    <a:pt x="19651" y="31678"/>
                    <a:pt x="13508" y="31678"/>
                  </a:cubicBezTo>
                  <a:cubicBezTo>
                    <a:pt x="12851" y="31678"/>
                    <a:pt x="12187" y="31633"/>
                    <a:pt x="11521" y="31542"/>
                  </a:cubicBezTo>
                  <a:lnTo>
                    <a:pt x="9255" y="31259"/>
                  </a:lnTo>
                  <a:cubicBezTo>
                    <a:pt x="9066" y="31259"/>
                    <a:pt x="8783" y="31353"/>
                    <a:pt x="8688" y="31636"/>
                  </a:cubicBezTo>
                  <a:cubicBezTo>
                    <a:pt x="8594" y="31825"/>
                    <a:pt x="8594" y="32109"/>
                    <a:pt x="8783" y="32297"/>
                  </a:cubicBezTo>
                  <a:lnTo>
                    <a:pt x="20398" y="46935"/>
                  </a:lnTo>
                  <a:lnTo>
                    <a:pt x="16526" y="49957"/>
                  </a:lnTo>
                  <a:lnTo>
                    <a:pt x="1228" y="30598"/>
                  </a:lnTo>
                  <a:lnTo>
                    <a:pt x="1133" y="30598"/>
                  </a:lnTo>
                  <a:lnTo>
                    <a:pt x="1795" y="25404"/>
                  </a:lnTo>
                  <a:lnTo>
                    <a:pt x="11993" y="26726"/>
                  </a:lnTo>
                  <a:cubicBezTo>
                    <a:pt x="12435" y="26786"/>
                    <a:pt x="12874" y="26815"/>
                    <a:pt x="13308" y="26815"/>
                  </a:cubicBezTo>
                  <a:cubicBezTo>
                    <a:pt x="16966" y="26815"/>
                    <a:pt x="20305" y="24739"/>
                    <a:pt x="21909" y="21532"/>
                  </a:cubicBezTo>
                  <a:cubicBezTo>
                    <a:pt x="22003" y="21343"/>
                    <a:pt x="22003" y="21154"/>
                    <a:pt x="21909" y="20965"/>
                  </a:cubicBezTo>
                  <a:cubicBezTo>
                    <a:pt x="21815" y="20776"/>
                    <a:pt x="21720" y="20682"/>
                    <a:pt x="21531" y="20682"/>
                  </a:cubicBezTo>
                  <a:lnTo>
                    <a:pt x="2550" y="18132"/>
                  </a:lnTo>
                  <a:lnTo>
                    <a:pt x="3117" y="13316"/>
                  </a:lnTo>
                  <a:lnTo>
                    <a:pt x="22003" y="15771"/>
                  </a:lnTo>
                  <a:cubicBezTo>
                    <a:pt x="22192" y="15771"/>
                    <a:pt x="22476" y="15677"/>
                    <a:pt x="22570" y="15583"/>
                  </a:cubicBezTo>
                  <a:cubicBezTo>
                    <a:pt x="22664" y="15394"/>
                    <a:pt x="22759" y="15205"/>
                    <a:pt x="22664" y="15016"/>
                  </a:cubicBezTo>
                  <a:cubicBezTo>
                    <a:pt x="21720" y="11050"/>
                    <a:pt x="18320" y="7933"/>
                    <a:pt x="14260" y="7461"/>
                  </a:cubicBezTo>
                  <a:lnTo>
                    <a:pt x="3966" y="6139"/>
                  </a:lnTo>
                  <a:lnTo>
                    <a:pt x="4533" y="1229"/>
                  </a:lnTo>
                  <a:close/>
                  <a:moveTo>
                    <a:pt x="4061" y="1"/>
                  </a:moveTo>
                  <a:cubicBezTo>
                    <a:pt x="3872" y="1"/>
                    <a:pt x="3778" y="1"/>
                    <a:pt x="3589" y="95"/>
                  </a:cubicBezTo>
                  <a:cubicBezTo>
                    <a:pt x="3494" y="284"/>
                    <a:pt x="3400" y="379"/>
                    <a:pt x="3400" y="568"/>
                  </a:cubicBezTo>
                  <a:lnTo>
                    <a:pt x="2739" y="6611"/>
                  </a:lnTo>
                  <a:cubicBezTo>
                    <a:pt x="2739" y="6895"/>
                    <a:pt x="2928" y="7178"/>
                    <a:pt x="3211" y="7178"/>
                  </a:cubicBezTo>
                  <a:lnTo>
                    <a:pt x="14071" y="8594"/>
                  </a:lnTo>
                  <a:cubicBezTo>
                    <a:pt x="17471" y="9067"/>
                    <a:pt x="20209" y="11427"/>
                    <a:pt x="21342" y="14544"/>
                  </a:cubicBezTo>
                  <a:lnTo>
                    <a:pt x="2739" y="12089"/>
                  </a:lnTo>
                  <a:cubicBezTo>
                    <a:pt x="2550" y="12089"/>
                    <a:pt x="2361" y="12089"/>
                    <a:pt x="2267" y="12183"/>
                  </a:cubicBezTo>
                  <a:cubicBezTo>
                    <a:pt x="2172" y="12277"/>
                    <a:pt x="2078" y="12466"/>
                    <a:pt x="2078" y="12561"/>
                  </a:cubicBezTo>
                  <a:lnTo>
                    <a:pt x="1322" y="18604"/>
                  </a:lnTo>
                  <a:cubicBezTo>
                    <a:pt x="1322" y="18982"/>
                    <a:pt x="1511" y="19266"/>
                    <a:pt x="1889" y="19266"/>
                  </a:cubicBezTo>
                  <a:lnTo>
                    <a:pt x="20492" y="21721"/>
                  </a:lnTo>
                  <a:cubicBezTo>
                    <a:pt x="18966" y="24181"/>
                    <a:pt x="16144" y="25650"/>
                    <a:pt x="13190" y="25650"/>
                  </a:cubicBezTo>
                  <a:cubicBezTo>
                    <a:pt x="12855" y="25650"/>
                    <a:pt x="12519" y="25631"/>
                    <a:pt x="12182" y="25593"/>
                  </a:cubicBezTo>
                  <a:lnTo>
                    <a:pt x="1322" y="24176"/>
                  </a:lnTo>
                  <a:cubicBezTo>
                    <a:pt x="1295" y="24148"/>
                    <a:pt x="1259" y="24137"/>
                    <a:pt x="1220" y="24137"/>
                  </a:cubicBezTo>
                  <a:cubicBezTo>
                    <a:pt x="1125" y="24137"/>
                    <a:pt x="1011" y="24204"/>
                    <a:pt x="945" y="24271"/>
                  </a:cubicBezTo>
                  <a:cubicBezTo>
                    <a:pt x="756" y="24365"/>
                    <a:pt x="661" y="24459"/>
                    <a:pt x="661" y="24648"/>
                  </a:cubicBezTo>
                  <a:lnTo>
                    <a:pt x="0" y="30692"/>
                  </a:lnTo>
                  <a:cubicBezTo>
                    <a:pt x="0" y="30881"/>
                    <a:pt x="0" y="30975"/>
                    <a:pt x="95" y="31164"/>
                  </a:cubicBezTo>
                  <a:lnTo>
                    <a:pt x="16054" y="51090"/>
                  </a:lnTo>
                  <a:cubicBezTo>
                    <a:pt x="16148" y="51279"/>
                    <a:pt x="16337" y="51373"/>
                    <a:pt x="16432" y="51373"/>
                  </a:cubicBezTo>
                  <a:cubicBezTo>
                    <a:pt x="16621" y="51373"/>
                    <a:pt x="16715" y="51279"/>
                    <a:pt x="16810" y="51279"/>
                  </a:cubicBezTo>
                  <a:lnTo>
                    <a:pt x="21626" y="47501"/>
                  </a:lnTo>
                  <a:cubicBezTo>
                    <a:pt x="21720" y="47407"/>
                    <a:pt x="21815" y="47313"/>
                    <a:pt x="21815" y="47124"/>
                  </a:cubicBezTo>
                  <a:cubicBezTo>
                    <a:pt x="21909" y="46935"/>
                    <a:pt x="21815" y="46840"/>
                    <a:pt x="21720" y="46652"/>
                  </a:cubicBezTo>
                  <a:lnTo>
                    <a:pt x="10577" y="32675"/>
                  </a:lnTo>
                  <a:lnTo>
                    <a:pt x="11332" y="32770"/>
                  </a:lnTo>
                  <a:cubicBezTo>
                    <a:pt x="12018" y="32858"/>
                    <a:pt x="12701" y="32900"/>
                    <a:pt x="13377" y="32900"/>
                  </a:cubicBezTo>
                  <a:cubicBezTo>
                    <a:pt x="19960" y="32900"/>
                    <a:pt x="25915" y="28831"/>
                    <a:pt x="28142" y="22665"/>
                  </a:cubicBezTo>
                  <a:lnTo>
                    <a:pt x="32580" y="23232"/>
                  </a:lnTo>
                  <a:cubicBezTo>
                    <a:pt x="32635" y="23259"/>
                    <a:pt x="32691" y="23271"/>
                    <a:pt x="32744" y="23271"/>
                  </a:cubicBezTo>
                  <a:cubicBezTo>
                    <a:pt x="32871" y="23271"/>
                    <a:pt x="32985" y="23204"/>
                    <a:pt x="33052" y="23137"/>
                  </a:cubicBezTo>
                  <a:cubicBezTo>
                    <a:pt x="33147" y="23043"/>
                    <a:pt x="33241" y="22948"/>
                    <a:pt x="33241" y="22760"/>
                  </a:cubicBezTo>
                  <a:lnTo>
                    <a:pt x="33997" y="16716"/>
                  </a:lnTo>
                  <a:cubicBezTo>
                    <a:pt x="33997" y="16432"/>
                    <a:pt x="33808" y="16149"/>
                    <a:pt x="33430" y="16055"/>
                  </a:cubicBezTo>
                  <a:lnTo>
                    <a:pt x="28992" y="15488"/>
                  </a:lnTo>
                  <a:cubicBezTo>
                    <a:pt x="28803" y="13694"/>
                    <a:pt x="28236" y="11994"/>
                    <a:pt x="27481" y="10389"/>
                  </a:cubicBezTo>
                  <a:lnTo>
                    <a:pt x="27481" y="10389"/>
                  </a:lnTo>
                  <a:lnTo>
                    <a:pt x="33997" y="11239"/>
                  </a:lnTo>
                  <a:cubicBezTo>
                    <a:pt x="34185" y="11239"/>
                    <a:pt x="34280" y="11144"/>
                    <a:pt x="34469" y="11144"/>
                  </a:cubicBezTo>
                  <a:cubicBezTo>
                    <a:pt x="34563" y="10955"/>
                    <a:pt x="34658" y="10861"/>
                    <a:pt x="34658" y="10672"/>
                  </a:cubicBezTo>
                  <a:lnTo>
                    <a:pt x="35319" y="4628"/>
                  </a:lnTo>
                  <a:cubicBezTo>
                    <a:pt x="35413" y="4345"/>
                    <a:pt x="35130" y="4062"/>
                    <a:pt x="34846" y="4062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1907125" y="4487650"/>
              <a:ext cx="1914675" cy="295150"/>
            </a:xfrm>
            <a:custGeom>
              <a:avLst/>
              <a:gdLst/>
              <a:ahLst/>
              <a:cxnLst/>
              <a:rect l="l" t="t" r="r" b="b"/>
              <a:pathLst>
                <a:path w="76587" h="11806" extrusionOk="0">
                  <a:moveTo>
                    <a:pt x="1" y="1"/>
                  </a:moveTo>
                  <a:lnTo>
                    <a:pt x="1" y="9633"/>
                  </a:lnTo>
                  <a:cubicBezTo>
                    <a:pt x="1" y="10861"/>
                    <a:pt x="17282" y="11805"/>
                    <a:pt x="38341" y="11805"/>
                  </a:cubicBezTo>
                  <a:cubicBezTo>
                    <a:pt x="59494" y="11805"/>
                    <a:pt x="76587" y="10861"/>
                    <a:pt x="76587" y="9633"/>
                  </a:cubicBezTo>
                  <a:lnTo>
                    <a:pt x="76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1892950" y="4473500"/>
              <a:ext cx="1943025" cy="323450"/>
            </a:xfrm>
            <a:custGeom>
              <a:avLst/>
              <a:gdLst/>
              <a:ahLst/>
              <a:cxnLst/>
              <a:rect l="l" t="t" r="r" b="b"/>
              <a:pathLst>
                <a:path w="77721" h="12938" extrusionOk="0">
                  <a:moveTo>
                    <a:pt x="76493" y="1134"/>
                  </a:moveTo>
                  <a:lnTo>
                    <a:pt x="76493" y="9916"/>
                  </a:lnTo>
                  <a:cubicBezTo>
                    <a:pt x="74698" y="10860"/>
                    <a:pt x="59400" y="11710"/>
                    <a:pt x="38908" y="11710"/>
                  </a:cubicBezTo>
                  <a:cubicBezTo>
                    <a:pt x="18416" y="11710"/>
                    <a:pt x="3306" y="10860"/>
                    <a:pt x="1229" y="9916"/>
                  </a:cubicBezTo>
                  <a:lnTo>
                    <a:pt x="1229" y="1134"/>
                  </a:lnTo>
                  <a:lnTo>
                    <a:pt x="76493" y="1134"/>
                  </a:lnTo>
                  <a:close/>
                  <a:moveTo>
                    <a:pt x="568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10199"/>
                  </a:lnTo>
                  <a:cubicBezTo>
                    <a:pt x="1" y="11144"/>
                    <a:pt x="1" y="11710"/>
                    <a:pt x="11805" y="12371"/>
                  </a:cubicBezTo>
                  <a:cubicBezTo>
                    <a:pt x="18982" y="12938"/>
                    <a:pt x="28615" y="12938"/>
                    <a:pt x="38908" y="12938"/>
                  </a:cubicBezTo>
                  <a:cubicBezTo>
                    <a:pt x="49201" y="12938"/>
                    <a:pt x="58833" y="12938"/>
                    <a:pt x="66010" y="12371"/>
                  </a:cubicBezTo>
                  <a:cubicBezTo>
                    <a:pt x="77720" y="11710"/>
                    <a:pt x="77720" y="11144"/>
                    <a:pt x="77720" y="10199"/>
                  </a:cubicBezTo>
                  <a:lnTo>
                    <a:pt x="77720" y="567"/>
                  </a:lnTo>
                  <a:cubicBezTo>
                    <a:pt x="77720" y="284"/>
                    <a:pt x="77720" y="0"/>
                    <a:pt x="7715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1907125" y="4435725"/>
              <a:ext cx="1914675" cy="110975"/>
            </a:xfrm>
            <a:custGeom>
              <a:avLst/>
              <a:gdLst/>
              <a:ahLst/>
              <a:cxnLst/>
              <a:rect l="l" t="t" r="r" b="b"/>
              <a:pathLst>
                <a:path w="76587" h="4439" extrusionOk="0">
                  <a:moveTo>
                    <a:pt x="38341" y="0"/>
                  </a:moveTo>
                  <a:cubicBezTo>
                    <a:pt x="17282" y="0"/>
                    <a:pt x="1" y="1228"/>
                    <a:pt x="1" y="2078"/>
                  </a:cubicBezTo>
                  <a:cubicBezTo>
                    <a:pt x="1" y="3306"/>
                    <a:pt x="17282" y="4439"/>
                    <a:pt x="38341" y="4439"/>
                  </a:cubicBezTo>
                  <a:cubicBezTo>
                    <a:pt x="59494" y="4439"/>
                    <a:pt x="76587" y="3306"/>
                    <a:pt x="76587" y="2078"/>
                  </a:cubicBezTo>
                  <a:cubicBezTo>
                    <a:pt x="76587" y="1228"/>
                    <a:pt x="59683" y="0"/>
                    <a:pt x="38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1892950" y="4421550"/>
              <a:ext cx="1943025" cy="141675"/>
            </a:xfrm>
            <a:custGeom>
              <a:avLst/>
              <a:gdLst/>
              <a:ahLst/>
              <a:cxnLst/>
              <a:rect l="l" t="t" r="r" b="b"/>
              <a:pathLst>
                <a:path w="77721" h="5667" extrusionOk="0">
                  <a:moveTo>
                    <a:pt x="38908" y="1134"/>
                  </a:moveTo>
                  <a:cubicBezTo>
                    <a:pt x="57606" y="1134"/>
                    <a:pt x="71771" y="2078"/>
                    <a:pt x="75643" y="2645"/>
                  </a:cubicBezTo>
                  <a:cubicBezTo>
                    <a:pt x="71771" y="3589"/>
                    <a:pt x="57606" y="4439"/>
                    <a:pt x="38908" y="4439"/>
                  </a:cubicBezTo>
                  <a:cubicBezTo>
                    <a:pt x="20304" y="4439"/>
                    <a:pt x="6328" y="3589"/>
                    <a:pt x="2079" y="2645"/>
                  </a:cubicBezTo>
                  <a:cubicBezTo>
                    <a:pt x="6328" y="2078"/>
                    <a:pt x="20493" y="1134"/>
                    <a:pt x="38908" y="1134"/>
                  </a:cubicBezTo>
                  <a:close/>
                  <a:moveTo>
                    <a:pt x="38908" y="1"/>
                  </a:moveTo>
                  <a:cubicBezTo>
                    <a:pt x="28615" y="1"/>
                    <a:pt x="19077" y="284"/>
                    <a:pt x="11805" y="851"/>
                  </a:cubicBezTo>
                  <a:cubicBezTo>
                    <a:pt x="1" y="1417"/>
                    <a:pt x="1" y="2078"/>
                    <a:pt x="1" y="2645"/>
                  </a:cubicBezTo>
                  <a:cubicBezTo>
                    <a:pt x="1" y="3589"/>
                    <a:pt x="1" y="4156"/>
                    <a:pt x="11805" y="4723"/>
                  </a:cubicBezTo>
                  <a:cubicBezTo>
                    <a:pt x="18982" y="5384"/>
                    <a:pt x="28615" y="5667"/>
                    <a:pt x="38908" y="5667"/>
                  </a:cubicBezTo>
                  <a:cubicBezTo>
                    <a:pt x="49201" y="5667"/>
                    <a:pt x="58833" y="5384"/>
                    <a:pt x="66010" y="4723"/>
                  </a:cubicBezTo>
                  <a:cubicBezTo>
                    <a:pt x="77720" y="4156"/>
                    <a:pt x="77720" y="3589"/>
                    <a:pt x="77720" y="2645"/>
                  </a:cubicBezTo>
                  <a:cubicBezTo>
                    <a:pt x="77720" y="2078"/>
                    <a:pt x="77720" y="1417"/>
                    <a:pt x="66010" y="851"/>
                  </a:cubicBezTo>
                  <a:cubicBezTo>
                    <a:pt x="58833" y="284"/>
                    <a:pt x="49107" y="1"/>
                    <a:pt x="389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2133775" y="4449900"/>
              <a:ext cx="1470825" cy="68475"/>
            </a:xfrm>
            <a:custGeom>
              <a:avLst/>
              <a:gdLst/>
              <a:ahLst/>
              <a:cxnLst/>
              <a:rect l="l" t="t" r="r" b="b"/>
              <a:pathLst>
                <a:path w="58833" h="2739" extrusionOk="0">
                  <a:moveTo>
                    <a:pt x="29275" y="0"/>
                  </a:moveTo>
                  <a:cubicBezTo>
                    <a:pt x="13315" y="0"/>
                    <a:pt x="0" y="661"/>
                    <a:pt x="0" y="1511"/>
                  </a:cubicBezTo>
                  <a:cubicBezTo>
                    <a:pt x="0" y="2078"/>
                    <a:pt x="13315" y="2739"/>
                    <a:pt x="29275" y="2739"/>
                  </a:cubicBezTo>
                  <a:cubicBezTo>
                    <a:pt x="45234" y="2739"/>
                    <a:pt x="58833" y="2078"/>
                    <a:pt x="58833" y="1511"/>
                  </a:cubicBezTo>
                  <a:cubicBezTo>
                    <a:pt x="58833" y="661"/>
                    <a:pt x="45612" y="0"/>
                    <a:pt x="29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2119600" y="4435725"/>
              <a:ext cx="1499175" cy="96825"/>
            </a:xfrm>
            <a:custGeom>
              <a:avLst/>
              <a:gdLst/>
              <a:ahLst/>
              <a:cxnLst/>
              <a:rect l="l" t="t" r="r" b="b"/>
              <a:pathLst>
                <a:path w="59967" h="3873" extrusionOk="0">
                  <a:moveTo>
                    <a:pt x="29842" y="1228"/>
                  </a:moveTo>
                  <a:cubicBezTo>
                    <a:pt x="42496" y="1228"/>
                    <a:pt x="52128" y="1511"/>
                    <a:pt x="56283" y="2078"/>
                  </a:cubicBezTo>
                  <a:cubicBezTo>
                    <a:pt x="52128" y="2361"/>
                    <a:pt x="42496" y="2645"/>
                    <a:pt x="29842" y="2645"/>
                  </a:cubicBezTo>
                  <a:cubicBezTo>
                    <a:pt x="17188" y="2645"/>
                    <a:pt x="7839" y="2361"/>
                    <a:pt x="3589" y="2078"/>
                  </a:cubicBezTo>
                  <a:cubicBezTo>
                    <a:pt x="7839" y="1511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04" y="0"/>
                    <a:pt x="14732" y="284"/>
                    <a:pt x="9066" y="284"/>
                  </a:cubicBezTo>
                  <a:cubicBezTo>
                    <a:pt x="1" y="850"/>
                    <a:pt x="1" y="1228"/>
                    <a:pt x="1" y="2078"/>
                  </a:cubicBezTo>
                  <a:cubicBezTo>
                    <a:pt x="1" y="2645"/>
                    <a:pt x="1" y="3022"/>
                    <a:pt x="9066" y="3589"/>
                  </a:cubicBezTo>
                  <a:cubicBezTo>
                    <a:pt x="14732" y="3872"/>
                    <a:pt x="22004" y="3872"/>
                    <a:pt x="29842" y="3872"/>
                  </a:cubicBezTo>
                  <a:cubicBezTo>
                    <a:pt x="37774" y="3872"/>
                    <a:pt x="45235" y="3872"/>
                    <a:pt x="50617" y="3589"/>
                  </a:cubicBezTo>
                  <a:cubicBezTo>
                    <a:pt x="59966" y="3022"/>
                    <a:pt x="59966" y="2645"/>
                    <a:pt x="59966" y="2078"/>
                  </a:cubicBezTo>
                  <a:cubicBezTo>
                    <a:pt x="59966" y="1228"/>
                    <a:pt x="59966" y="850"/>
                    <a:pt x="50617" y="284"/>
                  </a:cubicBezTo>
                  <a:cubicBezTo>
                    <a:pt x="45235" y="284"/>
                    <a:pt x="37680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715550" y="4501825"/>
              <a:ext cx="30700" cy="219575"/>
            </a:xfrm>
            <a:custGeom>
              <a:avLst/>
              <a:gdLst/>
              <a:ahLst/>
              <a:cxnLst/>
              <a:rect l="l" t="t" r="r" b="b"/>
              <a:pathLst>
                <a:path w="1228" h="8783" extrusionOk="0">
                  <a:moveTo>
                    <a:pt x="661" y="1"/>
                  </a:moveTo>
                  <a:cubicBezTo>
                    <a:pt x="378" y="1"/>
                    <a:pt x="0" y="378"/>
                    <a:pt x="0" y="662"/>
                  </a:cubicBezTo>
                  <a:lnTo>
                    <a:pt x="0" y="8216"/>
                  </a:lnTo>
                  <a:cubicBezTo>
                    <a:pt x="0" y="8500"/>
                    <a:pt x="378" y="8783"/>
                    <a:pt x="661" y="8783"/>
                  </a:cubicBezTo>
                  <a:cubicBezTo>
                    <a:pt x="944" y="8783"/>
                    <a:pt x="1228" y="8500"/>
                    <a:pt x="1228" y="8216"/>
                  </a:cubicBezTo>
                  <a:lnTo>
                    <a:pt x="1228" y="662"/>
                  </a:lnTo>
                  <a:cubicBezTo>
                    <a:pt x="1228" y="378"/>
                    <a:pt x="944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3580975" y="4525425"/>
              <a:ext cx="30725" cy="226675"/>
            </a:xfrm>
            <a:custGeom>
              <a:avLst/>
              <a:gdLst/>
              <a:ahLst/>
              <a:cxnLst/>
              <a:rect l="l" t="t" r="r" b="b"/>
              <a:pathLst>
                <a:path w="1229" h="9067" extrusionOk="0">
                  <a:moveTo>
                    <a:pt x="661" y="1"/>
                  </a:moveTo>
                  <a:cubicBezTo>
                    <a:pt x="0" y="1"/>
                    <a:pt x="0" y="284"/>
                    <a:pt x="0" y="568"/>
                  </a:cubicBezTo>
                  <a:lnTo>
                    <a:pt x="0" y="8500"/>
                  </a:lnTo>
                  <a:cubicBezTo>
                    <a:pt x="0" y="8783"/>
                    <a:pt x="0" y="9067"/>
                    <a:pt x="661" y="9067"/>
                  </a:cubicBezTo>
                  <a:cubicBezTo>
                    <a:pt x="945" y="9067"/>
                    <a:pt x="1228" y="8783"/>
                    <a:pt x="1228" y="8500"/>
                  </a:cubicBezTo>
                  <a:lnTo>
                    <a:pt x="1228" y="568"/>
                  </a:lnTo>
                  <a:cubicBezTo>
                    <a:pt x="1228" y="284"/>
                    <a:pt x="945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3370850" y="4525425"/>
              <a:ext cx="28350" cy="181825"/>
            </a:xfrm>
            <a:custGeom>
              <a:avLst/>
              <a:gdLst/>
              <a:ahLst/>
              <a:cxnLst/>
              <a:rect l="l" t="t" r="r" b="b"/>
              <a:pathLst>
                <a:path w="1134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568"/>
                  </a:cubicBezTo>
                  <a:lnTo>
                    <a:pt x="1" y="6706"/>
                  </a:lnTo>
                  <a:cubicBezTo>
                    <a:pt x="1" y="7272"/>
                    <a:pt x="284" y="7272"/>
                    <a:pt x="567" y="7272"/>
                  </a:cubicBezTo>
                  <a:cubicBezTo>
                    <a:pt x="851" y="7272"/>
                    <a:pt x="1134" y="7272"/>
                    <a:pt x="1134" y="6706"/>
                  </a:cubicBezTo>
                  <a:lnTo>
                    <a:pt x="1134" y="568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3106450" y="4624600"/>
              <a:ext cx="30700" cy="165275"/>
            </a:xfrm>
            <a:custGeom>
              <a:avLst/>
              <a:gdLst/>
              <a:ahLst/>
              <a:cxnLst/>
              <a:rect l="l" t="t" r="r" b="b"/>
              <a:pathLst>
                <a:path w="1228" h="6611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5950"/>
                  </a:lnTo>
                  <a:cubicBezTo>
                    <a:pt x="0" y="6327"/>
                    <a:pt x="283" y="6611"/>
                    <a:pt x="567" y="6611"/>
                  </a:cubicBezTo>
                  <a:cubicBezTo>
                    <a:pt x="850" y="6611"/>
                    <a:pt x="1228" y="6327"/>
                    <a:pt x="1228" y="5950"/>
                  </a:cubicBezTo>
                  <a:lnTo>
                    <a:pt x="1228" y="567"/>
                  </a:lnTo>
                  <a:cubicBezTo>
                    <a:pt x="1228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820775" y="4610425"/>
              <a:ext cx="28350" cy="193625"/>
            </a:xfrm>
            <a:custGeom>
              <a:avLst/>
              <a:gdLst/>
              <a:ahLst/>
              <a:cxnLst/>
              <a:rect l="l" t="t" r="r" b="b"/>
              <a:pathLst>
                <a:path w="1134" h="7745" extrusionOk="0">
                  <a:moveTo>
                    <a:pt x="567" y="1"/>
                  </a:moveTo>
                  <a:cubicBezTo>
                    <a:pt x="1" y="1"/>
                    <a:pt x="1" y="284"/>
                    <a:pt x="1" y="567"/>
                  </a:cubicBezTo>
                  <a:lnTo>
                    <a:pt x="1" y="7178"/>
                  </a:lnTo>
                  <a:cubicBezTo>
                    <a:pt x="1" y="7461"/>
                    <a:pt x="1" y="7744"/>
                    <a:pt x="567" y="7744"/>
                  </a:cubicBezTo>
                  <a:cubicBezTo>
                    <a:pt x="850" y="7744"/>
                    <a:pt x="1134" y="7461"/>
                    <a:pt x="1134" y="7178"/>
                  </a:cubicBezTo>
                  <a:lnTo>
                    <a:pt x="1134" y="567"/>
                  </a:lnTo>
                  <a:cubicBezTo>
                    <a:pt x="1134" y="189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1954350" y="4501825"/>
              <a:ext cx="30700" cy="115700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661" y="1"/>
                  </a:moveTo>
                  <a:cubicBezTo>
                    <a:pt x="284" y="1"/>
                    <a:pt x="0" y="378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284" y="4628"/>
                    <a:pt x="661" y="4628"/>
                  </a:cubicBezTo>
                  <a:cubicBezTo>
                    <a:pt x="1228" y="4628"/>
                    <a:pt x="1228" y="4345"/>
                    <a:pt x="1228" y="3967"/>
                  </a:cubicBezTo>
                  <a:lnTo>
                    <a:pt x="1228" y="662"/>
                  </a:lnTo>
                  <a:cubicBezTo>
                    <a:pt x="1228" y="378"/>
                    <a:pt x="1228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067675" y="4638750"/>
              <a:ext cx="30700" cy="127525"/>
            </a:xfrm>
            <a:custGeom>
              <a:avLst/>
              <a:gdLst/>
              <a:ahLst/>
              <a:cxnLst/>
              <a:rect l="l" t="t" r="r" b="b"/>
              <a:pathLst>
                <a:path w="1228" h="5101" extrusionOk="0">
                  <a:moveTo>
                    <a:pt x="567" y="1"/>
                  </a:moveTo>
                  <a:cubicBezTo>
                    <a:pt x="283" y="1"/>
                    <a:pt x="0" y="379"/>
                    <a:pt x="0" y="662"/>
                  </a:cubicBezTo>
                  <a:lnTo>
                    <a:pt x="0" y="4534"/>
                  </a:lnTo>
                  <a:cubicBezTo>
                    <a:pt x="0" y="4817"/>
                    <a:pt x="283" y="5100"/>
                    <a:pt x="567" y="5100"/>
                  </a:cubicBezTo>
                  <a:cubicBezTo>
                    <a:pt x="850" y="5100"/>
                    <a:pt x="1228" y="4817"/>
                    <a:pt x="1228" y="4534"/>
                  </a:cubicBezTo>
                  <a:lnTo>
                    <a:pt x="1228" y="662"/>
                  </a:lnTo>
                  <a:cubicBezTo>
                    <a:pt x="1228" y="379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511500" y="4631675"/>
              <a:ext cx="28350" cy="151125"/>
            </a:xfrm>
            <a:custGeom>
              <a:avLst/>
              <a:gdLst/>
              <a:ahLst/>
              <a:cxnLst/>
              <a:rect l="l" t="t" r="r" b="b"/>
              <a:pathLst>
                <a:path w="1134" h="6045" extrusionOk="0">
                  <a:moveTo>
                    <a:pt x="567" y="0"/>
                  </a:moveTo>
                  <a:cubicBezTo>
                    <a:pt x="284" y="0"/>
                    <a:pt x="1" y="284"/>
                    <a:pt x="1" y="662"/>
                  </a:cubicBezTo>
                  <a:lnTo>
                    <a:pt x="1" y="5383"/>
                  </a:lnTo>
                  <a:cubicBezTo>
                    <a:pt x="1" y="5667"/>
                    <a:pt x="284" y="6044"/>
                    <a:pt x="567" y="6044"/>
                  </a:cubicBezTo>
                  <a:cubicBezTo>
                    <a:pt x="851" y="6044"/>
                    <a:pt x="1134" y="5667"/>
                    <a:pt x="1134" y="5383"/>
                  </a:cubicBezTo>
                  <a:lnTo>
                    <a:pt x="1134" y="662"/>
                  </a:lnTo>
                  <a:cubicBezTo>
                    <a:pt x="1134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1970875" y="4246850"/>
              <a:ext cx="1912300" cy="292775"/>
            </a:xfrm>
            <a:custGeom>
              <a:avLst/>
              <a:gdLst/>
              <a:ahLst/>
              <a:cxnLst/>
              <a:rect l="l" t="t" r="r" b="b"/>
              <a:pathLst>
                <a:path w="76492" h="11711" extrusionOk="0">
                  <a:moveTo>
                    <a:pt x="0" y="1"/>
                  </a:moveTo>
                  <a:lnTo>
                    <a:pt x="0" y="9633"/>
                  </a:lnTo>
                  <a:cubicBezTo>
                    <a:pt x="0" y="10861"/>
                    <a:pt x="17093" y="11711"/>
                    <a:pt x="38246" y="11711"/>
                  </a:cubicBezTo>
                  <a:cubicBezTo>
                    <a:pt x="59305" y="11711"/>
                    <a:pt x="76492" y="10861"/>
                    <a:pt x="76492" y="9633"/>
                  </a:cubicBezTo>
                  <a:lnTo>
                    <a:pt x="764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1951975" y="4230325"/>
              <a:ext cx="1945375" cy="325825"/>
            </a:xfrm>
            <a:custGeom>
              <a:avLst/>
              <a:gdLst/>
              <a:ahLst/>
              <a:cxnLst/>
              <a:rect l="l" t="t" r="r" b="b"/>
              <a:pathLst>
                <a:path w="77815" h="13033" extrusionOk="0">
                  <a:moveTo>
                    <a:pt x="76681" y="1228"/>
                  </a:moveTo>
                  <a:lnTo>
                    <a:pt x="76681" y="10011"/>
                  </a:lnTo>
                  <a:cubicBezTo>
                    <a:pt x="74793" y="10861"/>
                    <a:pt x="59400" y="11805"/>
                    <a:pt x="38908" y="11805"/>
                  </a:cubicBezTo>
                  <a:cubicBezTo>
                    <a:pt x="18510" y="11805"/>
                    <a:pt x="3400" y="10861"/>
                    <a:pt x="1323" y="10011"/>
                  </a:cubicBezTo>
                  <a:lnTo>
                    <a:pt x="1323" y="1228"/>
                  </a:lnTo>
                  <a:close/>
                  <a:moveTo>
                    <a:pt x="756" y="1"/>
                  </a:moveTo>
                  <a:cubicBezTo>
                    <a:pt x="379" y="1"/>
                    <a:pt x="1" y="378"/>
                    <a:pt x="1" y="662"/>
                  </a:cubicBezTo>
                  <a:lnTo>
                    <a:pt x="1" y="10294"/>
                  </a:lnTo>
                  <a:cubicBezTo>
                    <a:pt x="1" y="10861"/>
                    <a:pt x="1" y="11522"/>
                    <a:pt x="11805" y="12372"/>
                  </a:cubicBezTo>
                  <a:cubicBezTo>
                    <a:pt x="19077" y="12655"/>
                    <a:pt x="28709" y="13033"/>
                    <a:pt x="38908" y="13033"/>
                  </a:cubicBezTo>
                  <a:cubicBezTo>
                    <a:pt x="49201" y="13033"/>
                    <a:pt x="58833" y="12655"/>
                    <a:pt x="66105" y="12372"/>
                  </a:cubicBezTo>
                  <a:cubicBezTo>
                    <a:pt x="77815" y="11522"/>
                    <a:pt x="77815" y="10861"/>
                    <a:pt x="77815" y="10294"/>
                  </a:cubicBezTo>
                  <a:lnTo>
                    <a:pt x="77815" y="662"/>
                  </a:lnTo>
                  <a:cubicBezTo>
                    <a:pt x="77815" y="378"/>
                    <a:pt x="77531" y="1"/>
                    <a:pt x="77248" y="1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1968500" y="4194925"/>
              <a:ext cx="1914675" cy="106250"/>
            </a:xfrm>
            <a:custGeom>
              <a:avLst/>
              <a:gdLst/>
              <a:ahLst/>
              <a:cxnLst/>
              <a:rect l="l" t="t" r="r" b="b"/>
              <a:pathLst>
                <a:path w="76587" h="4250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250"/>
                    <a:pt x="38247" y="4250"/>
                  </a:cubicBezTo>
                  <a:cubicBezTo>
                    <a:pt x="59400" y="4250"/>
                    <a:pt x="76587" y="3305"/>
                    <a:pt x="76587" y="2078"/>
                  </a:cubicBezTo>
                  <a:cubicBezTo>
                    <a:pt x="76587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951975" y="4178400"/>
              <a:ext cx="1945375" cy="136950"/>
            </a:xfrm>
            <a:custGeom>
              <a:avLst/>
              <a:gdLst/>
              <a:ahLst/>
              <a:cxnLst/>
              <a:rect l="l" t="t" r="r" b="b"/>
              <a:pathLst>
                <a:path w="77815" h="5478" extrusionOk="0">
                  <a:moveTo>
                    <a:pt x="38908" y="1228"/>
                  </a:moveTo>
                  <a:cubicBezTo>
                    <a:pt x="57606" y="1228"/>
                    <a:pt x="71771" y="1794"/>
                    <a:pt x="75643" y="2739"/>
                  </a:cubicBezTo>
                  <a:cubicBezTo>
                    <a:pt x="71771" y="3589"/>
                    <a:pt x="57606" y="4250"/>
                    <a:pt x="38908" y="4250"/>
                  </a:cubicBezTo>
                  <a:cubicBezTo>
                    <a:pt x="20304" y="4250"/>
                    <a:pt x="6422" y="3589"/>
                    <a:pt x="2173" y="2739"/>
                  </a:cubicBezTo>
                  <a:cubicBezTo>
                    <a:pt x="6422" y="1794"/>
                    <a:pt x="20587" y="1228"/>
                    <a:pt x="38908" y="1228"/>
                  </a:cubicBezTo>
                  <a:close/>
                  <a:moveTo>
                    <a:pt x="38908" y="0"/>
                  </a:moveTo>
                  <a:cubicBezTo>
                    <a:pt x="28709" y="0"/>
                    <a:pt x="19077" y="283"/>
                    <a:pt x="11805" y="661"/>
                  </a:cubicBezTo>
                  <a:cubicBezTo>
                    <a:pt x="1" y="1228"/>
                    <a:pt x="1" y="2078"/>
                    <a:pt x="1" y="2739"/>
                  </a:cubicBezTo>
                  <a:cubicBezTo>
                    <a:pt x="1" y="3305"/>
                    <a:pt x="1" y="4250"/>
                    <a:pt x="11805" y="4911"/>
                  </a:cubicBezTo>
                  <a:cubicBezTo>
                    <a:pt x="19077" y="5194"/>
                    <a:pt x="28709" y="5477"/>
                    <a:pt x="38908" y="5477"/>
                  </a:cubicBezTo>
                  <a:cubicBezTo>
                    <a:pt x="49201" y="5477"/>
                    <a:pt x="58833" y="5194"/>
                    <a:pt x="66105" y="4911"/>
                  </a:cubicBezTo>
                  <a:cubicBezTo>
                    <a:pt x="77815" y="4250"/>
                    <a:pt x="77815" y="3305"/>
                    <a:pt x="77815" y="2739"/>
                  </a:cubicBezTo>
                  <a:cubicBezTo>
                    <a:pt x="77815" y="2078"/>
                    <a:pt x="77815" y="1228"/>
                    <a:pt x="66105" y="661"/>
                  </a:cubicBezTo>
                  <a:cubicBezTo>
                    <a:pt x="58833" y="283"/>
                    <a:pt x="49201" y="0"/>
                    <a:pt x="3890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195150" y="4202000"/>
              <a:ext cx="1468475" cy="75575"/>
            </a:xfrm>
            <a:custGeom>
              <a:avLst/>
              <a:gdLst/>
              <a:ahLst/>
              <a:cxnLst/>
              <a:rect l="l" t="t" r="r" b="b"/>
              <a:pathLst>
                <a:path w="58739" h="3023" extrusionOk="0">
                  <a:moveTo>
                    <a:pt x="29181" y="0"/>
                  </a:moveTo>
                  <a:cubicBezTo>
                    <a:pt x="12938" y="0"/>
                    <a:pt x="1" y="850"/>
                    <a:pt x="1" y="1511"/>
                  </a:cubicBezTo>
                  <a:cubicBezTo>
                    <a:pt x="1" y="2361"/>
                    <a:pt x="12938" y="3022"/>
                    <a:pt x="29181" y="3022"/>
                  </a:cubicBezTo>
                  <a:cubicBezTo>
                    <a:pt x="45518" y="3022"/>
                    <a:pt x="58739" y="2361"/>
                    <a:pt x="58739" y="1511"/>
                  </a:cubicBezTo>
                  <a:cubicBezTo>
                    <a:pt x="58739" y="850"/>
                    <a:pt x="45518" y="0"/>
                    <a:pt x="2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178625" y="4185475"/>
              <a:ext cx="1501525" cy="108625"/>
            </a:xfrm>
            <a:custGeom>
              <a:avLst/>
              <a:gdLst/>
              <a:ahLst/>
              <a:cxnLst/>
              <a:rect l="l" t="t" r="r" b="b"/>
              <a:pathLst>
                <a:path w="60061" h="4345" extrusionOk="0">
                  <a:moveTo>
                    <a:pt x="29842" y="1228"/>
                  </a:moveTo>
                  <a:cubicBezTo>
                    <a:pt x="42496" y="1228"/>
                    <a:pt x="52128" y="1795"/>
                    <a:pt x="56378" y="2172"/>
                  </a:cubicBezTo>
                  <a:cubicBezTo>
                    <a:pt x="52128" y="2456"/>
                    <a:pt x="42496" y="3022"/>
                    <a:pt x="29842" y="3022"/>
                  </a:cubicBezTo>
                  <a:cubicBezTo>
                    <a:pt x="17188" y="3022"/>
                    <a:pt x="7933" y="2456"/>
                    <a:pt x="3306" y="2172"/>
                  </a:cubicBezTo>
                  <a:cubicBezTo>
                    <a:pt x="7933" y="1795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98" y="0"/>
                    <a:pt x="14827" y="378"/>
                    <a:pt x="9066" y="661"/>
                  </a:cubicBezTo>
                  <a:cubicBezTo>
                    <a:pt x="0" y="945"/>
                    <a:pt x="0" y="1511"/>
                    <a:pt x="0" y="2172"/>
                  </a:cubicBezTo>
                  <a:cubicBezTo>
                    <a:pt x="0" y="2739"/>
                    <a:pt x="0" y="3306"/>
                    <a:pt x="9066" y="3683"/>
                  </a:cubicBezTo>
                  <a:cubicBezTo>
                    <a:pt x="14827" y="3967"/>
                    <a:pt x="22098" y="4344"/>
                    <a:pt x="29842" y="4344"/>
                  </a:cubicBezTo>
                  <a:cubicBezTo>
                    <a:pt x="37680" y="4344"/>
                    <a:pt x="45234" y="3967"/>
                    <a:pt x="50617" y="3683"/>
                  </a:cubicBezTo>
                  <a:cubicBezTo>
                    <a:pt x="60061" y="3306"/>
                    <a:pt x="60061" y="2739"/>
                    <a:pt x="60061" y="2172"/>
                  </a:cubicBezTo>
                  <a:cubicBezTo>
                    <a:pt x="60061" y="1511"/>
                    <a:pt x="60061" y="945"/>
                    <a:pt x="50617" y="661"/>
                  </a:cubicBezTo>
                  <a:cubicBezTo>
                    <a:pt x="45234" y="378"/>
                    <a:pt x="37680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776925" y="4261025"/>
              <a:ext cx="28350" cy="212500"/>
            </a:xfrm>
            <a:custGeom>
              <a:avLst/>
              <a:gdLst/>
              <a:ahLst/>
              <a:cxnLst/>
              <a:rect l="l" t="t" r="r" b="b"/>
              <a:pathLst>
                <a:path w="1134" h="8500" extrusionOk="0">
                  <a:moveTo>
                    <a:pt x="567" y="0"/>
                  </a:moveTo>
                  <a:cubicBezTo>
                    <a:pt x="189" y="0"/>
                    <a:pt x="0" y="189"/>
                    <a:pt x="0" y="661"/>
                  </a:cubicBezTo>
                  <a:lnTo>
                    <a:pt x="0" y="7838"/>
                  </a:lnTo>
                  <a:cubicBezTo>
                    <a:pt x="0" y="8216"/>
                    <a:pt x="0" y="8499"/>
                    <a:pt x="567" y="8499"/>
                  </a:cubicBezTo>
                  <a:cubicBezTo>
                    <a:pt x="850" y="8499"/>
                    <a:pt x="1134" y="8216"/>
                    <a:pt x="1134" y="7838"/>
                  </a:cubicBezTo>
                  <a:lnTo>
                    <a:pt x="1134" y="661"/>
                  </a:lnTo>
                  <a:cubicBezTo>
                    <a:pt x="1134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3635275" y="4277550"/>
              <a:ext cx="28350" cy="224300"/>
            </a:xfrm>
            <a:custGeom>
              <a:avLst/>
              <a:gdLst/>
              <a:ahLst/>
              <a:cxnLst/>
              <a:rect l="l" t="t" r="r" b="b"/>
              <a:pathLst>
                <a:path w="1134" h="8972" extrusionOk="0">
                  <a:moveTo>
                    <a:pt x="567" y="0"/>
                  </a:moveTo>
                  <a:cubicBezTo>
                    <a:pt x="284" y="0"/>
                    <a:pt x="0" y="284"/>
                    <a:pt x="0" y="661"/>
                  </a:cubicBezTo>
                  <a:lnTo>
                    <a:pt x="0" y="8405"/>
                  </a:lnTo>
                  <a:cubicBezTo>
                    <a:pt x="0" y="8688"/>
                    <a:pt x="284" y="8972"/>
                    <a:pt x="567" y="8972"/>
                  </a:cubicBezTo>
                  <a:cubicBezTo>
                    <a:pt x="1134" y="8972"/>
                    <a:pt x="1134" y="8688"/>
                    <a:pt x="1134" y="8405"/>
                  </a:cubicBezTo>
                  <a:lnTo>
                    <a:pt x="1134" y="661"/>
                  </a:lnTo>
                  <a:cubicBezTo>
                    <a:pt x="1134" y="284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3429875" y="4284625"/>
              <a:ext cx="30725" cy="181825"/>
            </a:xfrm>
            <a:custGeom>
              <a:avLst/>
              <a:gdLst/>
              <a:ahLst/>
              <a:cxnLst/>
              <a:rect l="l" t="t" r="r" b="b"/>
              <a:pathLst>
                <a:path w="1229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6611"/>
                  </a:lnTo>
                  <a:cubicBezTo>
                    <a:pt x="1" y="6894"/>
                    <a:pt x="284" y="7272"/>
                    <a:pt x="567" y="7272"/>
                  </a:cubicBezTo>
                  <a:cubicBezTo>
                    <a:pt x="945" y="7272"/>
                    <a:pt x="1228" y="6894"/>
                    <a:pt x="1228" y="6611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3165450" y="4383775"/>
              <a:ext cx="30725" cy="155850"/>
            </a:xfrm>
            <a:custGeom>
              <a:avLst/>
              <a:gdLst/>
              <a:ahLst/>
              <a:cxnLst/>
              <a:rect l="l" t="t" r="r" b="b"/>
              <a:pathLst>
                <a:path w="1229" h="6234" extrusionOk="0">
                  <a:moveTo>
                    <a:pt x="662" y="1"/>
                  </a:moveTo>
                  <a:cubicBezTo>
                    <a:pt x="1" y="1"/>
                    <a:pt x="1" y="284"/>
                    <a:pt x="1" y="567"/>
                  </a:cubicBezTo>
                  <a:lnTo>
                    <a:pt x="1" y="5667"/>
                  </a:lnTo>
                  <a:cubicBezTo>
                    <a:pt x="1" y="5950"/>
                    <a:pt x="1" y="6234"/>
                    <a:pt x="662" y="6234"/>
                  </a:cubicBezTo>
                  <a:cubicBezTo>
                    <a:pt x="945" y="6234"/>
                    <a:pt x="1229" y="5950"/>
                    <a:pt x="1229" y="5667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2872725" y="4360175"/>
              <a:ext cx="30700" cy="195975"/>
            </a:xfrm>
            <a:custGeom>
              <a:avLst/>
              <a:gdLst/>
              <a:ahLst/>
              <a:cxnLst/>
              <a:rect l="l" t="t" r="r" b="b"/>
              <a:pathLst>
                <a:path w="1228" h="7839" extrusionOk="0">
                  <a:moveTo>
                    <a:pt x="567" y="1"/>
                  </a:moveTo>
                  <a:cubicBezTo>
                    <a:pt x="283" y="1"/>
                    <a:pt x="0" y="284"/>
                    <a:pt x="0" y="662"/>
                  </a:cubicBezTo>
                  <a:lnTo>
                    <a:pt x="0" y="7178"/>
                  </a:lnTo>
                  <a:cubicBezTo>
                    <a:pt x="0" y="7461"/>
                    <a:pt x="283" y="7839"/>
                    <a:pt x="567" y="7839"/>
                  </a:cubicBezTo>
                  <a:cubicBezTo>
                    <a:pt x="944" y="7839"/>
                    <a:pt x="1228" y="7461"/>
                    <a:pt x="1228" y="7178"/>
                  </a:cubicBezTo>
                  <a:lnTo>
                    <a:pt x="1228" y="662"/>
                  </a:lnTo>
                  <a:cubicBezTo>
                    <a:pt x="1228" y="284"/>
                    <a:pt x="944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2015725" y="4261025"/>
              <a:ext cx="28350" cy="115700"/>
            </a:xfrm>
            <a:custGeom>
              <a:avLst/>
              <a:gdLst/>
              <a:ahLst/>
              <a:cxnLst/>
              <a:rect l="l" t="t" r="r" b="b"/>
              <a:pathLst>
                <a:path w="1134" h="4628" extrusionOk="0">
                  <a:moveTo>
                    <a:pt x="567" y="0"/>
                  </a:moveTo>
                  <a:cubicBezTo>
                    <a:pt x="284" y="0"/>
                    <a:pt x="1" y="0"/>
                    <a:pt x="1" y="661"/>
                  </a:cubicBezTo>
                  <a:lnTo>
                    <a:pt x="1" y="3967"/>
                  </a:lnTo>
                  <a:cubicBezTo>
                    <a:pt x="1" y="4250"/>
                    <a:pt x="284" y="4628"/>
                    <a:pt x="567" y="4628"/>
                  </a:cubicBezTo>
                  <a:cubicBezTo>
                    <a:pt x="850" y="4628"/>
                    <a:pt x="1134" y="4250"/>
                    <a:pt x="1134" y="3967"/>
                  </a:cubicBezTo>
                  <a:lnTo>
                    <a:pt x="1134" y="661"/>
                  </a:lnTo>
                  <a:cubicBezTo>
                    <a:pt x="1134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2126675" y="4397950"/>
              <a:ext cx="30725" cy="127500"/>
            </a:xfrm>
            <a:custGeom>
              <a:avLst/>
              <a:gdLst/>
              <a:ahLst/>
              <a:cxnLst/>
              <a:rect l="l" t="t" r="r" b="b"/>
              <a:pathLst>
                <a:path w="1229" h="5100" extrusionOk="0">
                  <a:moveTo>
                    <a:pt x="662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4533"/>
                  </a:lnTo>
                  <a:cubicBezTo>
                    <a:pt x="1" y="4817"/>
                    <a:pt x="284" y="5100"/>
                    <a:pt x="662" y="5100"/>
                  </a:cubicBezTo>
                  <a:cubicBezTo>
                    <a:pt x="945" y="5100"/>
                    <a:pt x="1229" y="4817"/>
                    <a:pt x="1229" y="4533"/>
                  </a:cubicBezTo>
                  <a:lnTo>
                    <a:pt x="1229" y="567"/>
                  </a:lnTo>
                  <a:cubicBezTo>
                    <a:pt x="1229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570525" y="4383775"/>
              <a:ext cx="30725" cy="148775"/>
            </a:xfrm>
            <a:custGeom>
              <a:avLst/>
              <a:gdLst/>
              <a:ahLst/>
              <a:cxnLst/>
              <a:rect l="l" t="t" r="r" b="b"/>
              <a:pathLst>
                <a:path w="1229" h="5951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5384"/>
                  </a:lnTo>
                  <a:cubicBezTo>
                    <a:pt x="1" y="5667"/>
                    <a:pt x="378" y="5950"/>
                    <a:pt x="662" y="5950"/>
                  </a:cubicBezTo>
                  <a:cubicBezTo>
                    <a:pt x="1039" y="5950"/>
                    <a:pt x="1228" y="5667"/>
                    <a:pt x="1228" y="5384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2006275" y="3998975"/>
              <a:ext cx="1914675" cy="292750"/>
            </a:xfrm>
            <a:custGeom>
              <a:avLst/>
              <a:gdLst/>
              <a:ahLst/>
              <a:cxnLst/>
              <a:rect l="l" t="t" r="r" b="b"/>
              <a:pathLst>
                <a:path w="76587" h="11710" extrusionOk="0">
                  <a:moveTo>
                    <a:pt x="1" y="0"/>
                  </a:moveTo>
                  <a:lnTo>
                    <a:pt x="1" y="9632"/>
                  </a:lnTo>
                  <a:cubicBezTo>
                    <a:pt x="1" y="10766"/>
                    <a:pt x="16905" y="11710"/>
                    <a:pt x="38341" y="11710"/>
                  </a:cubicBezTo>
                  <a:cubicBezTo>
                    <a:pt x="59683" y="11710"/>
                    <a:pt x="76587" y="10766"/>
                    <a:pt x="76587" y="9632"/>
                  </a:cubicBezTo>
                  <a:lnTo>
                    <a:pt x="7658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992125" y="3982450"/>
              <a:ext cx="1943000" cy="323450"/>
            </a:xfrm>
            <a:custGeom>
              <a:avLst/>
              <a:gdLst/>
              <a:ahLst/>
              <a:cxnLst/>
              <a:rect l="l" t="t" r="r" b="b"/>
              <a:pathLst>
                <a:path w="77720" h="12938" extrusionOk="0">
                  <a:moveTo>
                    <a:pt x="76492" y="1228"/>
                  </a:moveTo>
                  <a:lnTo>
                    <a:pt x="76492" y="9916"/>
                  </a:lnTo>
                  <a:cubicBezTo>
                    <a:pt x="74320" y="10860"/>
                    <a:pt x="59305" y="11804"/>
                    <a:pt x="38907" y="11804"/>
                  </a:cubicBezTo>
                  <a:cubicBezTo>
                    <a:pt x="18415" y="11804"/>
                    <a:pt x="3022" y="10860"/>
                    <a:pt x="1228" y="9916"/>
                  </a:cubicBezTo>
                  <a:lnTo>
                    <a:pt x="1228" y="1228"/>
                  </a:lnTo>
                  <a:close/>
                  <a:moveTo>
                    <a:pt x="567" y="94"/>
                  </a:moveTo>
                  <a:cubicBezTo>
                    <a:pt x="284" y="94"/>
                    <a:pt x="0" y="378"/>
                    <a:pt x="0" y="661"/>
                  </a:cubicBezTo>
                  <a:lnTo>
                    <a:pt x="0" y="10293"/>
                  </a:lnTo>
                  <a:cubicBezTo>
                    <a:pt x="0" y="10860"/>
                    <a:pt x="0" y="11804"/>
                    <a:pt x="11804" y="12371"/>
                  </a:cubicBezTo>
                  <a:cubicBezTo>
                    <a:pt x="18981" y="12654"/>
                    <a:pt x="28614" y="12938"/>
                    <a:pt x="38907" y="12938"/>
                  </a:cubicBezTo>
                  <a:cubicBezTo>
                    <a:pt x="49106" y="12938"/>
                    <a:pt x="58738" y="12654"/>
                    <a:pt x="66010" y="12371"/>
                  </a:cubicBezTo>
                  <a:cubicBezTo>
                    <a:pt x="77720" y="11710"/>
                    <a:pt x="77720" y="10860"/>
                    <a:pt x="77720" y="10293"/>
                  </a:cubicBezTo>
                  <a:lnTo>
                    <a:pt x="77720" y="661"/>
                  </a:lnTo>
                  <a:cubicBezTo>
                    <a:pt x="77720" y="378"/>
                    <a:pt x="77436" y="0"/>
                    <a:pt x="771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006275" y="3944675"/>
              <a:ext cx="1914675" cy="106250"/>
            </a:xfrm>
            <a:custGeom>
              <a:avLst/>
              <a:gdLst/>
              <a:ahLst/>
              <a:cxnLst/>
              <a:rect l="l" t="t" r="r" b="b"/>
              <a:pathLst>
                <a:path w="76587" h="4250" extrusionOk="0">
                  <a:moveTo>
                    <a:pt x="38341" y="0"/>
                  </a:moveTo>
                  <a:cubicBezTo>
                    <a:pt x="16905" y="0"/>
                    <a:pt x="1" y="944"/>
                    <a:pt x="1" y="2172"/>
                  </a:cubicBezTo>
                  <a:cubicBezTo>
                    <a:pt x="1" y="3400"/>
                    <a:pt x="16905" y="4250"/>
                    <a:pt x="38341" y="4250"/>
                  </a:cubicBezTo>
                  <a:cubicBezTo>
                    <a:pt x="59683" y="4250"/>
                    <a:pt x="76587" y="3400"/>
                    <a:pt x="76587" y="2172"/>
                  </a:cubicBezTo>
                  <a:cubicBezTo>
                    <a:pt x="76587" y="944"/>
                    <a:pt x="59305" y="0"/>
                    <a:pt x="38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992125" y="3930500"/>
              <a:ext cx="1943000" cy="136950"/>
            </a:xfrm>
            <a:custGeom>
              <a:avLst/>
              <a:gdLst/>
              <a:ahLst/>
              <a:cxnLst/>
              <a:rect l="l" t="t" r="r" b="b"/>
              <a:pathLst>
                <a:path w="77720" h="5478" extrusionOk="0">
                  <a:moveTo>
                    <a:pt x="38907" y="1134"/>
                  </a:moveTo>
                  <a:cubicBezTo>
                    <a:pt x="57227" y="1134"/>
                    <a:pt x="71392" y="2172"/>
                    <a:pt x="75642" y="2739"/>
                  </a:cubicBezTo>
                  <a:cubicBezTo>
                    <a:pt x="71392" y="3589"/>
                    <a:pt x="57227" y="4250"/>
                    <a:pt x="38907" y="4250"/>
                  </a:cubicBezTo>
                  <a:cubicBezTo>
                    <a:pt x="20492" y="4250"/>
                    <a:pt x="6044" y="3589"/>
                    <a:pt x="2078" y="2739"/>
                  </a:cubicBezTo>
                  <a:cubicBezTo>
                    <a:pt x="6044" y="2078"/>
                    <a:pt x="20115" y="1134"/>
                    <a:pt x="38907" y="1134"/>
                  </a:cubicBezTo>
                  <a:close/>
                  <a:moveTo>
                    <a:pt x="38907" y="0"/>
                  </a:moveTo>
                  <a:cubicBezTo>
                    <a:pt x="28614" y="0"/>
                    <a:pt x="18981" y="284"/>
                    <a:pt x="11804" y="567"/>
                  </a:cubicBezTo>
                  <a:cubicBezTo>
                    <a:pt x="0" y="1134"/>
                    <a:pt x="0" y="2172"/>
                    <a:pt x="0" y="2739"/>
                  </a:cubicBezTo>
                  <a:cubicBezTo>
                    <a:pt x="0" y="3589"/>
                    <a:pt x="0" y="4250"/>
                    <a:pt x="11804" y="4817"/>
                  </a:cubicBezTo>
                  <a:cubicBezTo>
                    <a:pt x="18981" y="5478"/>
                    <a:pt x="28614" y="5478"/>
                    <a:pt x="38907" y="5478"/>
                  </a:cubicBezTo>
                  <a:cubicBezTo>
                    <a:pt x="49106" y="5478"/>
                    <a:pt x="58738" y="5478"/>
                    <a:pt x="66010" y="4817"/>
                  </a:cubicBezTo>
                  <a:cubicBezTo>
                    <a:pt x="77720" y="4250"/>
                    <a:pt x="77720" y="3589"/>
                    <a:pt x="77720" y="2739"/>
                  </a:cubicBezTo>
                  <a:cubicBezTo>
                    <a:pt x="77720" y="2078"/>
                    <a:pt x="77720" y="1134"/>
                    <a:pt x="66010" y="567"/>
                  </a:cubicBezTo>
                  <a:cubicBezTo>
                    <a:pt x="58738" y="284"/>
                    <a:pt x="49012" y="0"/>
                    <a:pt x="389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225850" y="3958825"/>
              <a:ext cx="1468475" cy="70850"/>
            </a:xfrm>
            <a:custGeom>
              <a:avLst/>
              <a:gdLst/>
              <a:ahLst/>
              <a:cxnLst/>
              <a:rect l="l" t="t" r="r" b="b"/>
              <a:pathLst>
                <a:path w="58739" h="2834" extrusionOk="0">
                  <a:moveTo>
                    <a:pt x="29558" y="1"/>
                  </a:moveTo>
                  <a:cubicBezTo>
                    <a:pt x="13221" y="1"/>
                    <a:pt x="0" y="662"/>
                    <a:pt x="0" y="1323"/>
                  </a:cubicBezTo>
                  <a:cubicBezTo>
                    <a:pt x="0" y="2173"/>
                    <a:pt x="13221" y="2834"/>
                    <a:pt x="29558" y="2834"/>
                  </a:cubicBezTo>
                  <a:cubicBezTo>
                    <a:pt x="45801" y="2834"/>
                    <a:pt x="58738" y="2173"/>
                    <a:pt x="58738" y="1228"/>
                  </a:cubicBezTo>
                  <a:cubicBezTo>
                    <a:pt x="58738" y="662"/>
                    <a:pt x="45801" y="1"/>
                    <a:pt x="29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209325" y="3944675"/>
              <a:ext cx="1499150" cy="99175"/>
            </a:xfrm>
            <a:custGeom>
              <a:avLst/>
              <a:gdLst/>
              <a:ahLst/>
              <a:cxnLst/>
              <a:rect l="l" t="t" r="r" b="b"/>
              <a:pathLst>
                <a:path w="59966" h="3967" extrusionOk="0">
                  <a:moveTo>
                    <a:pt x="30219" y="1228"/>
                  </a:moveTo>
                  <a:cubicBezTo>
                    <a:pt x="42590" y="1228"/>
                    <a:pt x="52128" y="1605"/>
                    <a:pt x="56377" y="1889"/>
                  </a:cubicBezTo>
                  <a:cubicBezTo>
                    <a:pt x="52128" y="2455"/>
                    <a:pt x="42496" y="2739"/>
                    <a:pt x="30219" y="2739"/>
                  </a:cubicBezTo>
                  <a:cubicBezTo>
                    <a:pt x="17848" y="2739"/>
                    <a:pt x="7838" y="2455"/>
                    <a:pt x="3683" y="1889"/>
                  </a:cubicBezTo>
                  <a:cubicBezTo>
                    <a:pt x="7838" y="1605"/>
                    <a:pt x="17565" y="1228"/>
                    <a:pt x="30219" y="1228"/>
                  </a:cubicBezTo>
                  <a:close/>
                  <a:moveTo>
                    <a:pt x="30219" y="0"/>
                  </a:moveTo>
                  <a:cubicBezTo>
                    <a:pt x="22287" y="0"/>
                    <a:pt x="14826" y="0"/>
                    <a:pt x="9349" y="283"/>
                  </a:cubicBezTo>
                  <a:cubicBezTo>
                    <a:pt x="0" y="944"/>
                    <a:pt x="0" y="1228"/>
                    <a:pt x="0" y="1889"/>
                  </a:cubicBezTo>
                  <a:cubicBezTo>
                    <a:pt x="0" y="2739"/>
                    <a:pt x="0" y="3022"/>
                    <a:pt x="9349" y="3683"/>
                  </a:cubicBezTo>
                  <a:cubicBezTo>
                    <a:pt x="14826" y="3683"/>
                    <a:pt x="22287" y="3966"/>
                    <a:pt x="30219" y="3966"/>
                  </a:cubicBezTo>
                  <a:cubicBezTo>
                    <a:pt x="38057" y="3966"/>
                    <a:pt x="45234" y="3683"/>
                    <a:pt x="50900" y="3683"/>
                  </a:cubicBezTo>
                  <a:cubicBezTo>
                    <a:pt x="59966" y="3022"/>
                    <a:pt x="59966" y="2739"/>
                    <a:pt x="59966" y="1889"/>
                  </a:cubicBezTo>
                  <a:cubicBezTo>
                    <a:pt x="59966" y="1228"/>
                    <a:pt x="59966" y="944"/>
                    <a:pt x="50900" y="283"/>
                  </a:cubicBezTo>
                  <a:cubicBezTo>
                    <a:pt x="45234" y="0"/>
                    <a:pt x="37963" y="0"/>
                    <a:pt x="3021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3805250" y="4013125"/>
              <a:ext cx="30725" cy="217225"/>
            </a:xfrm>
            <a:custGeom>
              <a:avLst/>
              <a:gdLst/>
              <a:ahLst/>
              <a:cxnLst/>
              <a:rect l="l" t="t" r="r" b="b"/>
              <a:pathLst>
                <a:path w="1229" h="8689" extrusionOk="0">
                  <a:moveTo>
                    <a:pt x="662" y="1"/>
                  </a:moveTo>
                  <a:cubicBezTo>
                    <a:pt x="378" y="1"/>
                    <a:pt x="1" y="284"/>
                    <a:pt x="1" y="662"/>
                  </a:cubicBezTo>
                  <a:lnTo>
                    <a:pt x="1" y="8122"/>
                  </a:lnTo>
                  <a:cubicBezTo>
                    <a:pt x="1" y="8405"/>
                    <a:pt x="378" y="8689"/>
                    <a:pt x="662" y="8689"/>
                  </a:cubicBezTo>
                  <a:cubicBezTo>
                    <a:pt x="945" y="8689"/>
                    <a:pt x="1228" y="8405"/>
                    <a:pt x="1228" y="8122"/>
                  </a:cubicBezTo>
                  <a:lnTo>
                    <a:pt x="1228" y="662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3670675" y="4036750"/>
              <a:ext cx="30725" cy="217200"/>
            </a:xfrm>
            <a:custGeom>
              <a:avLst/>
              <a:gdLst/>
              <a:ahLst/>
              <a:cxnLst/>
              <a:rect l="l" t="t" r="r" b="b"/>
              <a:pathLst>
                <a:path w="1229" h="8688" extrusionOk="0">
                  <a:moveTo>
                    <a:pt x="662" y="0"/>
                  </a:moveTo>
                  <a:cubicBezTo>
                    <a:pt x="379" y="0"/>
                    <a:pt x="1" y="0"/>
                    <a:pt x="1" y="567"/>
                  </a:cubicBezTo>
                  <a:lnTo>
                    <a:pt x="1" y="8121"/>
                  </a:lnTo>
                  <a:cubicBezTo>
                    <a:pt x="1" y="8688"/>
                    <a:pt x="379" y="8688"/>
                    <a:pt x="662" y="8688"/>
                  </a:cubicBezTo>
                  <a:cubicBezTo>
                    <a:pt x="945" y="8688"/>
                    <a:pt x="1229" y="8688"/>
                    <a:pt x="1229" y="8121"/>
                  </a:cubicBezTo>
                  <a:lnTo>
                    <a:pt x="1229" y="567"/>
                  </a:lnTo>
                  <a:cubicBezTo>
                    <a:pt x="1229" y="0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3467650" y="4036750"/>
              <a:ext cx="30725" cy="179450"/>
            </a:xfrm>
            <a:custGeom>
              <a:avLst/>
              <a:gdLst/>
              <a:ahLst/>
              <a:cxnLst/>
              <a:rect l="l" t="t" r="r" b="b"/>
              <a:pathLst>
                <a:path w="1229" h="7178" extrusionOk="0"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6610"/>
                  </a:lnTo>
                  <a:cubicBezTo>
                    <a:pt x="1" y="6894"/>
                    <a:pt x="284" y="7177"/>
                    <a:pt x="567" y="7177"/>
                  </a:cubicBezTo>
                  <a:cubicBezTo>
                    <a:pt x="850" y="7177"/>
                    <a:pt x="1228" y="6894"/>
                    <a:pt x="1228" y="6610"/>
                  </a:cubicBezTo>
                  <a:lnTo>
                    <a:pt x="1228" y="567"/>
                  </a:lnTo>
                  <a:cubicBezTo>
                    <a:pt x="1228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3196150" y="4133525"/>
              <a:ext cx="30725" cy="167650"/>
            </a:xfrm>
            <a:custGeom>
              <a:avLst/>
              <a:gdLst/>
              <a:ahLst/>
              <a:cxnLst/>
              <a:rect l="l" t="t" r="r" b="b"/>
              <a:pathLst>
                <a:path w="1229" h="6706" extrusionOk="0">
                  <a:moveTo>
                    <a:pt x="567" y="1"/>
                  </a:moveTo>
                  <a:cubicBezTo>
                    <a:pt x="378" y="1"/>
                    <a:pt x="1" y="284"/>
                    <a:pt x="1" y="662"/>
                  </a:cubicBezTo>
                  <a:lnTo>
                    <a:pt x="1" y="6045"/>
                  </a:lnTo>
                  <a:cubicBezTo>
                    <a:pt x="1" y="6422"/>
                    <a:pt x="378" y="6706"/>
                    <a:pt x="567" y="6706"/>
                  </a:cubicBezTo>
                  <a:cubicBezTo>
                    <a:pt x="851" y="6706"/>
                    <a:pt x="1228" y="6422"/>
                    <a:pt x="1228" y="6045"/>
                  </a:cubicBezTo>
                  <a:lnTo>
                    <a:pt x="1228" y="662"/>
                  </a:lnTo>
                  <a:cubicBezTo>
                    <a:pt x="1228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910500" y="4119375"/>
              <a:ext cx="30700" cy="193600"/>
            </a:xfrm>
            <a:custGeom>
              <a:avLst/>
              <a:gdLst/>
              <a:ahLst/>
              <a:cxnLst/>
              <a:rect l="l" t="t" r="r" b="b"/>
              <a:pathLst>
                <a:path w="1228" h="7744" extrusionOk="0">
                  <a:moveTo>
                    <a:pt x="567" y="0"/>
                  </a:moveTo>
                  <a:cubicBezTo>
                    <a:pt x="283" y="0"/>
                    <a:pt x="0" y="0"/>
                    <a:pt x="0" y="567"/>
                  </a:cubicBezTo>
                  <a:lnTo>
                    <a:pt x="0" y="7177"/>
                  </a:lnTo>
                  <a:cubicBezTo>
                    <a:pt x="0" y="7555"/>
                    <a:pt x="283" y="7744"/>
                    <a:pt x="567" y="7744"/>
                  </a:cubicBezTo>
                  <a:cubicBezTo>
                    <a:pt x="944" y="7744"/>
                    <a:pt x="1228" y="7461"/>
                    <a:pt x="1228" y="7177"/>
                  </a:cubicBezTo>
                  <a:lnTo>
                    <a:pt x="1228" y="567"/>
                  </a:lnTo>
                  <a:cubicBezTo>
                    <a:pt x="1228" y="0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2053500" y="4013125"/>
              <a:ext cx="28350" cy="113350"/>
            </a:xfrm>
            <a:custGeom>
              <a:avLst/>
              <a:gdLst/>
              <a:ahLst/>
              <a:cxnLst/>
              <a:rect l="l" t="t" r="r" b="b"/>
              <a:pathLst>
                <a:path w="1134" h="4534" extrusionOk="0">
                  <a:moveTo>
                    <a:pt x="567" y="1"/>
                  </a:moveTo>
                  <a:cubicBezTo>
                    <a:pt x="284" y="1"/>
                    <a:pt x="0" y="284"/>
                    <a:pt x="0" y="662"/>
                  </a:cubicBezTo>
                  <a:lnTo>
                    <a:pt x="0" y="3967"/>
                  </a:lnTo>
                  <a:cubicBezTo>
                    <a:pt x="0" y="4250"/>
                    <a:pt x="284" y="4534"/>
                    <a:pt x="567" y="4534"/>
                  </a:cubicBezTo>
                  <a:cubicBezTo>
                    <a:pt x="850" y="4534"/>
                    <a:pt x="1134" y="4250"/>
                    <a:pt x="1134" y="3967"/>
                  </a:cubicBezTo>
                  <a:lnTo>
                    <a:pt x="1134" y="662"/>
                  </a:lnTo>
                  <a:cubicBezTo>
                    <a:pt x="1134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2164450" y="4150050"/>
              <a:ext cx="30725" cy="12752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439"/>
                  </a:lnTo>
                  <a:cubicBezTo>
                    <a:pt x="1" y="4723"/>
                    <a:pt x="284" y="5100"/>
                    <a:pt x="567" y="5100"/>
                  </a:cubicBezTo>
                  <a:cubicBezTo>
                    <a:pt x="945" y="5100"/>
                    <a:pt x="1229" y="4723"/>
                    <a:pt x="1229" y="4439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2610650" y="4140625"/>
              <a:ext cx="30725" cy="144025"/>
            </a:xfrm>
            <a:custGeom>
              <a:avLst/>
              <a:gdLst/>
              <a:ahLst/>
              <a:cxnLst/>
              <a:rect l="l" t="t" r="r" b="b"/>
              <a:pathLst>
                <a:path w="1229" h="5761" extrusionOk="0">
                  <a:moveTo>
                    <a:pt x="568" y="0"/>
                  </a:moveTo>
                  <a:cubicBezTo>
                    <a:pt x="1" y="0"/>
                    <a:pt x="1" y="378"/>
                    <a:pt x="1" y="661"/>
                  </a:cubicBezTo>
                  <a:lnTo>
                    <a:pt x="1" y="5100"/>
                  </a:lnTo>
                  <a:cubicBezTo>
                    <a:pt x="1" y="5477"/>
                    <a:pt x="1" y="5761"/>
                    <a:pt x="568" y="5761"/>
                  </a:cubicBezTo>
                  <a:cubicBezTo>
                    <a:pt x="851" y="5761"/>
                    <a:pt x="1229" y="5477"/>
                    <a:pt x="1229" y="5100"/>
                  </a:cubicBezTo>
                  <a:lnTo>
                    <a:pt x="1229" y="661"/>
                  </a:lnTo>
                  <a:cubicBezTo>
                    <a:pt x="1229" y="378"/>
                    <a:pt x="851" y="0"/>
                    <a:pt x="56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970875" y="3758150"/>
              <a:ext cx="1912300" cy="292775"/>
            </a:xfrm>
            <a:custGeom>
              <a:avLst/>
              <a:gdLst/>
              <a:ahLst/>
              <a:cxnLst/>
              <a:rect l="l" t="t" r="r" b="b"/>
              <a:pathLst>
                <a:path w="76492" h="11711" extrusionOk="0">
                  <a:moveTo>
                    <a:pt x="0" y="1"/>
                  </a:moveTo>
                  <a:lnTo>
                    <a:pt x="0" y="9350"/>
                  </a:lnTo>
                  <a:cubicBezTo>
                    <a:pt x="0" y="10483"/>
                    <a:pt x="17093" y="11711"/>
                    <a:pt x="38246" y="11711"/>
                  </a:cubicBezTo>
                  <a:cubicBezTo>
                    <a:pt x="59305" y="11711"/>
                    <a:pt x="76492" y="10483"/>
                    <a:pt x="76492" y="9255"/>
                  </a:cubicBezTo>
                  <a:lnTo>
                    <a:pt x="7649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951975" y="3744000"/>
              <a:ext cx="1945375" cy="323450"/>
            </a:xfrm>
            <a:custGeom>
              <a:avLst/>
              <a:gdLst/>
              <a:ahLst/>
              <a:cxnLst/>
              <a:rect l="l" t="t" r="r" b="b"/>
              <a:pathLst>
                <a:path w="77815" h="12938" extrusionOk="0">
                  <a:moveTo>
                    <a:pt x="76681" y="1133"/>
                  </a:moveTo>
                  <a:lnTo>
                    <a:pt x="76681" y="9916"/>
                  </a:lnTo>
                  <a:cubicBezTo>
                    <a:pt x="74793" y="10766"/>
                    <a:pt x="59400" y="11710"/>
                    <a:pt x="38908" y="11710"/>
                  </a:cubicBezTo>
                  <a:cubicBezTo>
                    <a:pt x="18510" y="11710"/>
                    <a:pt x="3400" y="10766"/>
                    <a:pt x="1323" y="9916"/>
                  </a:cubicBezTo>
                  <a:lnTo>
                    <a:pt x="1323" y="1133"/>
                  </a:lnTo>
                  <a:close/>
                  <a:moveTo>
                    <a:pt x="756" y="0"/>
                  </a:moveTo>
                  <a:cubicBezTo>
                    <a:pt x="379" y="0"/>
                    <a:pt x="1" y="283"/>
                    <a:pt x="1" y="567"/>
                  </a:cubicBezTo>
                  <a:lnTo>
                    <a:pt x="1" y="9916"/>
                  </a:lnTo>
                  <a:cubicBezTo>
                    <a:pt x="1" y="10766"/>
                    <a:pt x="1" y="11427"/>
                    <a:pt x="11805" y="11993"/>
                  </a:cubicBezTo>
                  <a:cubicBezTo>
                    <a:pt x="19077" y="12654"/>
                    <a:pt x="28709" y="12938"/>
                    <a:pt x="38908" y="12938"/>
                  </a:cubicBezTo>
                  <a:cubicBezTo>
                    <a:pt x="49201" y="12938"/>
                    <a:pt x="58833" y="12560"/>
                    <a:pt x="66105" y="11993"/>
                  </a:cubicBezTo>
                  <a:cubicBezTo>
                    <a:pt x="77815" y="11427"/>
                    <a:pt x="77815" y="10766"/>
                    <a:pt x="77815" y="9916"/>
                  </a:cubicBezTo>
                  <a:lnTo>
                    <a:pt x="77815" y="567"/>
                  </a:lnTo>
                  <a:cubicBezTo>
                    <a:pt x="77815" y="283"/>
                    <a:pt x="77531" y="0"/>
                    <a:pt x="77248" y="0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968500" y="3706225"/>
              <a:ext cx="1914675" cy="103900"/>
            </a:xfrm>
            <a:custGeom>
              <a:avLst/>
              <a:gdLst/>
              <a:ahLst/>
              <a:cxnLst/>
              <a:rect l="l" t="t" r="r" b="b"/>
              <a:pathLst>
                <a:path w="76587" h="4156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155"/>
                    <a:pt x="38247" y="4155"/>
                  </a:cubicBezTo>
                  <a:cubicBezTo>
                    <a:pt x="59400" y="4155"/>
                    <a:pt x="76587" y="3305"/>
                    <a:pt x="76587" y="2078"/>
                  </a:cubicBezTo>
                  <a:cubicBezTo>
                    <a:pt x="76587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1951975" y="3689700"/>
              <a:ext cx="1945375" cy="134575"/>
            </a:xfrm>
            <a:custGeom>
              <a:avLst/>
              <a:gdLst/>
              <a:ahLst/>
              <a:cxnLst/>
              <a:rect l="l" t="t" r="r" b="b"/>
              <a:pathLst>
                <a:path w="77815" h="5383" extrusionOk="0">
                  <a:moveTo>
                    <a:pt x="38908" y="1228"/>
                  </a:moveTo>
                  <a:cubicBezTo>
                    <a:pt x="57606" y="1228"/>
                    <a:pt x="71771" y="1794"/>
                    <a:pt x="75643" y="2739"/>
                  </a:cubicBezTo>
                  <a:cubicBezTo>
                    <a:pt x="71771" y="3305"/>
                    <a:pt x="57606" y="4250"/>
                    <a:pt x="38908" y="4250"/>
                  </a:cubicBezTo>
                  <a:cubicBezTo>
                    <a:pt x="20304" y="4250"/>
                    <a:pt x="6422" y="3305"/>
                    <a:pt x="2173" y="2739"/>
                  </a:cubicBezTo>
                  <a:cubicBezTo>
                    <a:pt x="6422" y="1794"/>
                    <a:pt x="20587" y="1228"/>
                    <a:pt x="38908" y="1228"/>
                  </a:cubicBezTo>
                  <a:close/>
                  <a:moveTo>
                    <a:pt x="38908" y="0"/>
                  </a:moveTo>
                  <a:cubicBezTo>
                    <a:pt x="28709" y="0"/>
                    <a:pt x="19077" y="0"/>
                    <a:pt x="11805" y="661"/>
                  </a:cubicBezTo>
                  <a:cubicBezTo>
                    <a:pt x="1" y="1228"/>
                    <a:pt x="1" y="1794"/>
                    <a:pt x="1" y="2739"/>
                  </a:cubicBezTo>
                  <a:cubicBezTo>
                    <a:pt x="1" y="3305"/>
                    <a:pt x="1" y="4250"/>
                    <a:pt x="11805" y="4816"/>
                  </a:cubicBezTo>
                  <a:cubicBezTo>
                    <a:pt x="19077" y="5100"/>
                    <a:pt x="28709" y="5383"/>
                    <a:pt x="38908" y="5383"/>
                  </a:cubicBezTo>
                  <a:cubicBezTo>
                    <a:pt x="49201" y="5383"/>
                    <a:pt x="58833" y="5100"/>
                    <a:pt x="66105" y="4816"/>
                  </a:cubicBezTo>
                  <a:cubicBezTo>
                    <a:pt x="77815" y="4250"/>
                    <a:pt x="77815" y="3305"/>
                    <a:pt x="77815" y="2739"/>
                  </a:cubicBezTo>
                  <a:cubicBezTo>
                    <a:pt x="77815" y="1794"/>
                    <a:pt x="77815" y="1228"/>
                    <a:pt x="66105" y="661"/>
                  </a:cubicBezTo>
                  <a:cubicBezTo>
                    <a:pt x="58833" y="0"/>
                    <a:pt x="49201" y="0"/>
                    <a:pt x="3890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195150" y="3713300"/>
              <a:ext cx="1468475" cy="66125"/>
            </a:xfrm>
            <a:custGeom>
              <a:avLst/>
              <a:gdLst/>
              <a:ahLst/>
              <a:cxnLst/>
              <a:rect l="l" t="t" r="r" b="b"/>
              <a:pathLst>
                <a:path w="58739" h="2645" extrusionOk="0">
                  <a:moveTo>
                    <a:pt x="29181" y="0"/>
                  </a:moveTo>
                  <a:cubicBezTo>
                    <a:pt x="12938" y="0"/>
                    <a:pt x="1" y="567"/>
                    <a:pt x="1" y="1511"/>
                  </a:cubicBezTo>
                  <a:cubicBezTo>
                    <a:pt x="1" y="2078"/>
                    <a:pt x="12938" y="2645"/>
                    <a:pt x="29181" y="2645"/>
                  </a:cubicBezTo>
                  <a:cubicBezTo>
                    <a:pt x="45518" y="2645"/>
                    <a:pt x="58739" y="2078"/>
                    <a:pt x="58739" y="1511"/>
                  </a:cubicBezTo>
                  <a:cubicBezTo>
                    <a:pt x="58739" y="567"/>
                    <a:pt x="45518" y="0"/>
                    <a:pt x="2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178625" y="3699125"/>
              <a:ext cx="1501525" cy="96825"/>
            </a:xfrm>
            <a:custGeom>
              <a:avLst/>
              <a:gdLst/>
              <a:ahLst/>
              <a:cxnLst/>
              <a:rect l="l" t="t" r="r" b="b"/>
              <a:pathLst>
                <a:path w="60061" h="3873" extrusionOk="0">
                  <a:moveTo>
                    <a:pt x="29842" y="1134"/>
                  </a:moveTo>
                  <a:cubicBezTo>
                    <a:pt x="42496" y="1134"/>
                    <a:pt x="52128" y="1417"/>
                    <a:pt x="56378" y="2078"/>
                  </a:cubicBezTo>
                  <a:cubicBezTo>
                    <a:pt x="52128" y="2362"/>
                    <a:pt x="42496" y="2645"/>
                    <a:pt x="29842" y="2645"/>
                  </a:cubicBezTo>
                  <a:cubicBezTo>
                    <a:pt x="17188" y="2645"/>
                    <a:pt x="7933" y="2362"/>
                    <a:pt x="3306" y="2078"/>
                  </a:cubicBezTo>
                  <a:cubicBezTo>
                    <a:pt x="7933" y="1417"/>
                    <a:pt x="17471" y="1134"/>
                    <a:pt x="29842" y="1134"/>
                  </a:cubicBezTo>
                  <a:close/>
                  <a:moveTo>
                    <a:pt x="29842" y="1"/>
                  </a:moveTo>
                  <a:cubicBezTo>
                    <a:pt x="22098" y="1"/>
                    <a:pt x="14827" y="190"/>
                    <a:pt x="9066" y="567"/>
                  </a:cubicBezTo>
                  <a:cubicBezTo>
                    <a:pt x="0" y="851"/>
                    <a:pt x="0" y="1417"/>
                    <a:pt x="0" y="2078"/>
                  </a:cubicBezTo>
                  <a:cubicBezTo>
                    <a:pt x="0" y="2645"/>
                    <a:pt x="0" y="3212"/>
                    <a:pt x="9066" y="3589"/>
                  </a:cubicBezTo>
                  <a:cubicBezTo>
                    <a:pt x="14827" y="3873"/>
                    <a:pt x="22098" y="3873"/>
                    <a:pt x="29842" y="3873"/>
                  </a:cubicBezTo>
                  <a:cubicBezTo>
                    <a:pt x="37680" y="3873"/>
                    <a:pt x="45234" y="3873"/>
                    <a:pt x="50617" y="3589"/>
                  </a:cubicBezTo>
                  <a:cubicBezTo>
                    <a:pt x="60061" y="3212"/>
                    <a:pt x="60061" y="2645"/>
                    <a:pt x="60061" y="2078"/>
                  </a:cubicBezTo>
                  <a:cubicBezTo>
                    <a:pt x="60061" y="1417"/>
                    <a:pt x="60061" y="851"/>
                    <a:pt x="50617" y="567"/>
                  </a:cubicBezTo>
                  <a:cubicBezTo>
                    <a:pt x="45234" y="284"/>
                    <a:pt x="37680" y="1"/>
                    <a:pt x="298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3776925" y="3765250"/>
              <a:ext cx="28350" cy="219575"/>
            </a:xfrm>
            <a:custGeom>
              <a:avLst/>
              <a:gdLst/>
              <a:ahLst/>
              <a:cxnLst/>
              <a:rect l="l" t="t" r="r" b="b"/>
              <a:pathLst>
                <a:path w="1134" h="8783" extrusionOk="0">
                  <a:moveTo>
                    <a:pt x="567" y="0"/>
                  </a:moveTo>
                  <a:cubicBezTo>
                    <a:pt x="0" y="0"/>
                    <a:pt x="0" y="283"/>
                    <a:pt x="0" y="567"/>
                  </a:cubicBezTo>
                  <a:lnTo>
                    <a:pt x="0" y="8121"/>
                  </a:lnTo>
                  <a:cubicBezTo>
                    <a:pt x="0" y="8405"/>
                    <a:pt x="0" y="8782"/>
                    <a:pt x="567" y="8782"/>
                  </a:cubicBezTo>
                  <a:cubicBezTo>
                    <a:pt x="850" y="8782"/>
                    <a:pt x="1134" y="8405"/>
                    <a:pt x="1134" y="8121"/>
                  </a:cubicBezTo>
                  <a:lnTo>
                    <a:pt x="1134" y="567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3635275" y="3788850"/>
              <a:ext cx="28350" cy="224300"/>
            </a:xfrm>
            <a:custGeom>
              <a:avLst/>
              <a:gdLst/>
              <a:ahLst/>
              <a:cxnLst/>
              <a:rect l="l" t="t" r="r" b="b"/>
              <a:pathLst>
                <a:path w="1134" h="8972" extrusionOk="0">
                  <a:moveTo>
                    <a:pt x="567" y="0"/>
                  </a:moveTo>
                  <a:cubicBezTo>
                    <a:pt x="284" y="0"/>
                    <a:pt x="0" y="284"/>
                    <a:pt x="0" y="567"/>
                  </a:cubicBezTo>
                  <a:lnTo>
                    <a:pt x="0" y="8405"/>
                  </a:lnTo>
                  <a:cubicBezTo>
                    <a:pt x="0" y="8594"/>
                    <a:pt x="284" y="8972"/>
                    <a:pt x="567" y="8972"/>
                  </a:cubicBezTo>
                  <a:cubicBezTo>
                    <a:pt x="1134" y="8972"/>
                    <a:pt x="1134" y="8594"/>
                    <a:pt x="1134" y="8405"/>
                  </a:cubicBezTo>
                  <a:lnTo>
                    <a:pt x="1134" y="567"/>
                  </a:lnTo>
                  <a:cubicBezTo>
                    <a:pt x="1134" y="284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3429875" y="3795925"/>
              <a:ext cx="30725" cy="179450"/>
            </a:xfrm>
            <a:custGeom>
              <a:avLst/>
              <a:gdLst/>
              <a:ahLst/>
              <a:cxnLst/>
              <a:rect l="l" t="t" r="r" b="b"/>
              <a:pathLst>
                <a:path w="1229" h="7178" extrusionOk="0">
                  <a:moveTo>
                    <a:pt x="567" y="1"/>
                  </a:moveTo>
                  <a:cubicBezTo>
                    <a:pt x="284" y="1"/>
                    <a:pt x="1" y="1"/>
                    <a:pt x="1" y="567"/>
                  </a:cubicBezTo>
                  <a:lnTo>
                    <a:pt x="1" y="6517"/>
                  </a:lnTo>
                  <a:cubicBezTo>
                    <a:pt x="1" y="6894"/>
                    <a:pt x="284" y="7178"/>
                    <a:pt x="567" y="7178"/>
                  </a:cubicBezTo>
                  <a:cubicBezTo>
                    <a:pt x="945" y="7178"/>
                    <a:pt x="1228" y="6894"/>
                    <a:pt x="1228" y="6517"/>
                  </a:cubicBezTo>
                  <a:lnTo>
                    <a:pt x="1228" y="567"/>
                  </a:lnTo>
                  <a:cubicBezTo>
                    <a:pt x="1228" y="1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3165450" y="3892725"/>
              <a:ext cx="30725" cy="158200"/>
            </a:xfrm>
            <a:custGeom>
              <a:avLst/>
              <a:gdLst/>
              <a:ahLst/>
              <a:cxnLst/>
              <a:rect l="l" t="t" r="r" b="b"/>
              <a:pathLst>
                <a:path w="1229" h="6328" extrusionOk="0">
                  <a:moveTo>
                    <a:pt x="662" y="1"/>
                  </a:moveTo>
                  <a:cubicBezTo>
                    <a:pt x="284" y="1"/>
                    <a:pt x="1" y="189"/>
                    <a:pt x="1" y="567"/>
                  </a:cubicBezTo>
                  <a:lnTo>
                    <a:pt x="1" y="5761"/>
                  </a:lnTo>
                  <a:cubicBezTo>
                    <a:pt x="1" y="6044"/>
                    <a:pt x="1" y="6328"/>
                    <a:pt x="662" y="6328"/>
                  </a:cubicBezTo>
                  <a:cubicBezTo>
                    <a:pt x="945" y="6328"/>
                    <a:pt x="1229" y="6044"/>
                    <a:pt x="1229" y="5761"/>
                  </a:cubicBezTo>
                  <a:lnTo>
                    <a:pt x="1229" y="567"/>
                  </a:lnTo>
                  <a:cubicBezTo>
                    <a:pt x="1229" y="1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872725" y="3869125"/>
              <a:ext cx="30700" cy="198325"/>
            </a:xfrm>
            <a:custGeom>
              <a:avLst/>
              <a:gdLst/>
              <a:ahLst/>
              <a:cxnLst/>
              <a:rect l="l" t="t" r="r" b="b"/>
              <a:pathLst>
                <a:path w="1228" h="7933" extrusionOk="0">
                  <a:moveTo>
                    <a:pt x="567" y="0"/>
                  </a:moveTo>
                  <a:cubicBezTo>
                    <a:pt x="283" y="0"/>
                    <a:pt x="0" y="378"/>
                    <a:pt x="0" y="661"/>
                  </a:cubicBezTo>
                  <a:lnTo>
                    <a:pt x="0" y="7272"/>
                  </a:lnTo>
                  <a:cubicBezTo>
                    <a:pt x="0" y="7555"/>
                    <a:pt x="283" y="7933"/>
                    <a:pt x="567" y="7933"/>
                  </a:cubicBezTo>
                  <a:cubicBezTo>
                    <a:pt x="944" y="7933"/>
                    <a:pt x="1228" y="7555"/>
                    <a:pt x="1228" y="7272"/>
                  </a:cubicBezTo>
                  <a:lnTo>
                    <a:pt x="1228" y="661"/>
                  </a:lnTo>
                  <a:cubicBezTo>
                    <a:pt x="1228" y="378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2015725" y="3765250"/>
              <a:ext cx="28350" cy="113325"/>
            </a:xfrm>
            <a:custGeom>
              <a:avLst/>
              <a:gdLst/>
              <a:ahLst/>
              <a:cxnLst/>
              <a:rect l="l" t="t" r="r" b="b"/>
              <a:pathLst>
                <a:path w="1134" h="4533" extrusionOk="0"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3872"/>
                  </a:lnTo>
                  <a:cubicBezTo>
                    <a:pt x="1" y="4155"/>
                    <a:pt x="284" y="4533"/>
                    <a:pt x="567" y="4533"/>
                  </a:cubicBezTo>
                  <a:cubicBezTo>
                    <a:pt x="850" y="4533"/>
                    <a:pt x="1134" y="4155"/>
                    <a:pt x="1134" y="3872"/>
                  </a:cubicBezTo>
                  <a:lnTo>
                    <a:pt x="1134" y="567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2126675" y="3899800"/>
              <a:ext cx="30725" cy="129875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534"/>
                  </a:lnTo>
                  <a:cubicBezTo>
                    <a:pt x="1" y="5195"/>
                    <a:pt x="284" y="5195"/>
                    <a:pt x="662" y="5195"/>
                  </a:cubicBezTo>
                  <a:cubicBezTo>
                    <a:pt x="945" y="5195"/>
                    <a:pt x="1229" y="5195"/>
                    <a:pt x="1229" y="4534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2570525" y="3892725"/>
              <a:ext cx="30725" cy="151125"/>
            </a:xfrm>
            <a:custGeom>
              <a:avLst/>
              <a:gdLst/>
              <a:ahLst/>
              <a:cxnLst/>
              <a:rect l="l" t="t" r="r" b="b"/>
              <a:pathLst>
                <a:path w="1229" h="6045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5478"/>
                  </a:lnTo>
                  <a:cubicBezTo>
                    <a:pt x="1" y="5761"/>
                    <a:pt x="378" y="6044"/>
                    <a:pt x="662" y="6044"/>
                  </a:cubicBezTo>
                  <a:cubicBezTo>
                    <a:pt x="1039" y="6044"/>
                    <a:pt x="1228" y="5761"/>
                    <a:pt x="1228" y="54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2022800" y="3507900"/>
              <a:ext cx="1912325" cy="295125"/>
            </a:xfrm>
            <a:custGeom>
              <a:avLst/>
              <a:gdLst/>
              <a:ahLst/>
              <a:cxnLst/>
              <a:rect l="l" t="t" r="r" b="b"/>
              <a:pathLst>
                <a:path w="76493" h="11805" extrusionOk="0">
                  <a:moveTo>
                    <a:pt x="1" y="1"/>
                  </a:moveTo>
                  <a:lnTo>
                    <a:pt x="1" y="9727"/>
                  </a:lnTo>
                  <a:cubicBezTo>
                    <a:pt x="1" y="10861"/>
                    <a:pt x="17093" y="11805"/>
                    <a:pt x="38247" y="11805"/>
                  </a:cubicBezTo>
                  <a:cubicBezTo>
                    <a:pt x="59306" y="11805"/>
                    <a:pt x="76493" y="10861"/>
                    <a:pt x="76493" y="9727"/>
                  </a:cubicBezTo>
                  <a:lnTo>
                    <a:pt x="76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2006275" y="3493750"/>
              <a:ext cx="1945375" cy="323450"/>
            </a:xfrm>
            <a:custGeom>
              <a:avLst/>
              <a:gdLst/>
              <a:ahLst/>
              <a:cxnLst/>
              <a:rect l="l" t="t" r="r" b="b"/>
              <a:pathLst>
                <a:path w="77815" h="12938" extrusionOk="0">
                  <a:moveTo>
                    <a:pt x="76587" y="1228"/>
                  </a:moveTo>
                  <a:lnTo>
                    <a:pt x="76587" y="10010"/>
                  </a:lnTo>
                  <a:cubicBezTo>
                    <a:pt x="74793" y="10860"/>
                    <a:pt x="59305" y="11804"/>
                    <a:pt x="38908" y="11804"/>
                  </a:cubicBezTo>
                  <a:cubicBezTo>
                    <a:pt x="18415" y="11804"/>
                    <a:pt x="3306" y="10860"/>
                    <a:pt x="1228" y="10010"/>
                  </a:cubicBezTo>
                  <a:lnTo>
                    <a:pt x="1228" y="1228"/>
                  </a:lnTo>
                  <a:close/>
                  <a:moveTo>
                    <a:pt x="662" y="0"/>
                  </a:moveTo>
                  <a:cubicBezTo>
                    <a:pt x="379" y="0"/>
                    <a:pt x="1" y="283"/>
                    <a:pt x="1" y="567"/>
                  </a:cubicBezTo>
                  <a:lnTo>
                    <a:pt x="1" y="10293"/>
                  </a:lnTo>
                  <a:cubicBezTo>
                    <a:pt x="1" y="10860"/>
                    <a:pt x="1" y="11804"/>
                    <a:pt x="11805" y="12371"/>
                  </a:cubicBezTo>
                  <a:cubicBezTo>
                    <a:pt x="18982" y="12654"/>
                    <a:pt x="28614" y="12938"/>
                    <a:pt x="38908" y="12938"/>
                  </a:cubicBezTo>
                  <a:cubicBezTo>
                    <a:pt x="49201" y="12938"/>
                    <a:pt x="58739" y="12654"/>
                    <a:pt x="66010" y="12371"/>
                  </a:cubicBezTo>
                  <a:cubicBezTo>
                    <a:pt x="77815" y="11804"/>
                    <a:pt x="77815" y="10860"/>
                    <a:pt x="77815" y="10293"/>
                  </a:cubicBezTo>
                  <a:lnTo>
                    <a:pt x="77815" y="567"/>
                  </a:lnTo>
                  <a:cubicBezTo>
                    <a:pt x="77815" y="283"/>
                    <a:pt x="77437" y="0"/>
                    <a:pt x="77154" y="0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2022800" y="3455975"/>
              <a:ext cx="1912325" cy="106250"/>
            </a:xfrm>
            <a:custGeom>
              <a:avLst/>
              <a:gdLst/>
              <a:ahLst/>
              <a:cxnLst/>
              <a:rect l="l" t="t" r="r" b="b"/>
              <a:pathLst>
                <a:path w="76493" h="4250" extrusionOk="0">
                  <a:moveTo>
                    <a:pt x="38247" y="0"/>
                  </a:moveTo>
                  <a:cubicBezTo>
                    <a:pt x="17093" y="0"/>
                    <a:pt x="1" y="944"/>
                    <a:pt x="1" y="2078"/>
                  </a:cubicBezTo>
                  <a:cubicBezTo>
                    <a:pt x="1" y="3305"/>
                    <a:pt x="17093" y="4250"/>
                    <a:pt x="38247" y="4250"/>
                  </a:cubicBezTo>
                  <a:cubicBezTo>
                    <a:pt x="59306" y="4250"/>
                    <a:pt x="76493" y="3305"/>
                    <a:pt x="76493" y="2078"/>
                  </a:cubicBezTo>
                  <a:cubicBezTo>
                    <a:pt x="76493" y="944"/>
                    <a:pt x="59306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2006275" y="3441800"/>
              <a:ext cx="1943025" cy="134600"/>
            </a:xfrm>
            <a:custGeom>
              <a:avLst/>
              <a:gdLst/>
              <a:ahLst/>
              <a:cxnLst/>
              <a:rect l="l" t="t" r="r" b="b"/>
              <a:pathLst>
                <a:path w="77721" h="5384" extrusionOk="0">
                  <a:moveTo>
                    <a:pt x="38908" y="1228"/>
                  </a:moveTo>
                  <a:cubicBezTo>
                    <a:pt x="57511" y="1228"/>
                    <a:pt x="71676" y="2078"/>
                    <a:pt x="75643" y="2645"/>
                  </a:cubicBezTo>
                  <a:cubicBezTo>
                    <a:pt x="71676" y="3589"/>
                    <a:pt x="57511" y="4156"/>
                    <a:pt x="38908" y="4156"/>
                  </a:cubicBezTo>
                  <a:cubicBezTo>
                    <a:pt x="20304" y="4156"/>
                    <a:pt x="6328" y="3589"/>
                    <a:pt x="2173" y="2645"/>
                  </a:cubicBezTo>
                  <a:cubicBezTo>
                    <a:pt x="6328" y="2078"/>
                    <a:pt x="20493" y="1228"/>
                    <a:pt x="38908" y="1228"/>
                  </a:cubicBezTo>
                  <a:close/>
                  <a:moveTo>
                    <a:pt x="38908" y="1"/>
                  </a:moveTo>
                  <a:cubicBezTo>
                    <a:pt x="28614" y="1"/>
                    <a:pt x="18982" y="284"/>
                    <a:pt x="11805" y="567"/>
                  </a:cubicBezTo>
                  <a:cubicBezTo>
                    <a:pt x="1" y="1228"/>
                    <a:pt x="1" y="2078"/>
                    <a:pt x="1" y="2645"/>
                  </a:cubicBezTo>
                  <a:cubicBezTo>
                    <a:pt x="1" y="3306"/>
                    <a:pt x="1" y="4156"/>
                    <a:pt x="11805" y="4817"/>
                  </a:cubicBezTo>
                  <a:cubicBezTo>
                    <a:pt x="18982" y="5100"/>
                    <a:pt x="28614" y="5383"/>
                    <a:pt x="38908" y="5383"/>
                  </a:cubicBezTo>
                  <a:cubicBezTo>
                    <a:pt x="49201" y="5383"/>
                    <a:pt x="58739" y="5100"/>
                    <a:pt x="66010" y="4817"/>
                  </a:cubicBezTo>
                  <a:cubicBezTo>
                    <a:pt x="77720" y="4156"/>
                    <a:pt x="77720" y="3306"/>
                    <a:pt x="77720" y="2645"/>
                  </a:cubicBezTo>
                  <a:cubicBezTo>
                    <a:pt x="77720" y="2078"/>
                    <a:pt x="77720" y="1228"/>
                    <a:pt x="66010" y="567"/>
                  </a:cubicBezTo>
                  <a:cubicBezTo>
                    <a:pt x="58739" y="284"/>
                    <a:pt x="49107" y="1"/>
                    <a:pt x="389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2247100" y="3472500"/>
              <a:ext cx="1468475" cy="66125"/>
            </a:xfrm>
            <a:custGeom>
              <a:avLst/>
              <a:gdLst/>
              <a:ahLst/>
              <a:cxnLst/>
              <a:rect l="l" t="t" r="r" b="b"/>
              <a:pathLst>
                <a:path w="58739" h="2645" extrusionOk="0">
                  <a:moveTo>
                    <a:pt x="29275" y="0"/>
                  </a:moveTo>
                  <a:cubicBezTo>
                    <a:pt x="12938" y="0"/>
                    <a:pt x="0" y="567"/>
                    <a:pt x="0" y="1133"/>
                  </a:cubicBezTo>
                  <a:cubicBezTo>
                    <a:pt x="0" y="2078"/>
                    <a:pt x="12938" y="2644"/>
                    <a:pt x="29275" y="2644"/>
                  </a:cubicBezTo>
                  <a:cubicBezTo>
                    <a:pt x="45612" y="2644"/>
                    <a:pt x="58738" y="2078"/>
                    <a:pt x="58738" y="1133"/>
                  </a:cubicBezTo>
                  <a:cubicBezTo>
                    <a:pt x="58738" y="567"/>
                    <a:pt x="45517" y="0"/>
                    <a:pt x="29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2232925" y="3455975"/>
              <a:ext cx="1499175" cy="96800"/>
            </a:xfrm>
            <a:custGeom>
              <a:avLst/>
              <a:gdLst/>
              <a:ahLst/>
              <a:cxnLst/>
              <a:rect l="l" t="t" r="r" b="b"/>
              <a:pathLst>
                <a:path w="59967" h="3872" extrusionOk="0">
                  <a:moveTo>
                    <a:pt x="29842" y="1228"/>
                  </a:moveTo>
                  <a:cubicBezTo>
                    <a:pt x="42496" y="1228"/>
                    <a:pt x="52128" y="1511"/>
                    <a:pt x="56378" y="1794"/>
                  </a:cubicBezTo>
                  <a:cubicBezTo>
                    <a:pt x="52128" y="2455"/>
                    <a:pt x="42496" y="2739"/>
                    <a:pt x="29842" y="2739"/>
                  </a:cubicBezTo>
                  <a:cubicBezTo>
                    <a:pt x="17188" y="2739"/>
                    <a:pt x="7839" y="2455"/>
                    <a:pt x="3306" y="1794"/>
                  </a:cubicBezTo>
                  <a:cubicBezTo>
                    <a:pt x="7839" y="1511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04" y="0"/>
                    <a:pt x="14827" y="0"/>
                    <a:pt x="9066" y="283"/>
                  </a:cubicBezTo>
                  <a:cubicBezTo>
                    <a:pt x="0" y="661"/>
                    <a:pt x="0" y="1228"/>
                    <a:pt x="0" y="1794"/>
                  </a:cubicBezTo>
                  <a:cubicBezTo>
                    <a:pt x="0" y="2455"/>
                    <a:pt x="0" y="3022"/>
                    <a:pt x="9066" y="3305"/>
                  </a:cubicBezTo>
                  <a:cubicBezTo>
                    <a:pt x="14827" y="3589"/>
                    <a:pt x="22004" y="3872"/>
                    <a:pt x="29842" y="3872"/>
                  </a:cubicBezTo>
                  <a:cubicBezTo>
                    <a:pt x="37680" y="3872"/>
                    <a:pt x="45234" y="3589"/>
                    <a:pt x="50617" y="3305"/>
                  </a:cubicBezTo>
                  <a:cubicBezTo>
                    <a:pt x="59966" y="3022"/>
                    <a:pt x="59966" y="2455"/>
                    <a:pt x="59966" y="1794"/>
                  </a:cubicBezTo>
                  <a:cubicBezTo>
                    <a:pt x="59966" y="1228"/>
                    <a:pt x="59966" y="661"/>
                    <a:pt x="50617" y="283"/>
                  </a:cubicBezTo>
                  <a:cubicBezTo>
                    <a:pt x="45234" y="0"/>
                    <a:pt x="37585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3828850" y="3524425"/>
              <a:ext cx="30725" cy="210150"/>
            </a:xfrm>
            <a:custGeom>
              <a:avLst/>
              <a:gdLst/>
              <a:ahLst/>
              <a:cxnLst/>
              <a:rect l="l" t="t" r="r" b="b"/>
              <a:pathLst>
                <a:path w="1229" h="8406" extrusionOk="0">
                  <a:moveTo>
                    <a:pt x="568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7839"/>
                  </a:lnTo>
                  <a:cubicBezTo>
                    <a:pt x="1" y="8122"/>
                    <a:pt x="284" y="8405"/>
                    <a:pt x="568" y="8405"/>
                  </a:cubicBezTo>
                  <a:cubicBezTo>
                    <a:pt x="851" y="8405"/>
                    <a:pt x="1229" y="8122"/>
                    <a:pt x="1229" y="7839"/>
                  </a:cubicBezTo>
                  <a:lnTo>
                    <a:pt x="1229" y="567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3687200" y="3538600"/>
              <a:ext cx="28375" cy="226675"/>
            </a:xfrm>
            <a:custGeom>
              <a:avLst/>
              <a:gdLst/>
              <a:ahLst/>
              <a:cxnLst/>
              <a:rect l="l" t="t" r="r" b="b"/>
              <a:pathLst>
                <a:path w="1135" h="9067" extrusionOk="0">
                  <a:moveTo>
                    <a:pt x="568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8499"/>
                  </a:lnTo>
                  <a:cubicBezTo>
                    <a:pt x="1" y="8783"/>
                    <a:pt x="284" y="9066"/>
                    <a:pt x="568" y="9066"/>
                  </a:cubicBezTo>
                  <a:cubicBezTo>
                    <a:pt x="1134" y="9066"/>
                    <a:pt x="1134" y="8783"/>
                    <a:pt x="1134" y="8499"/>
                  </a:cubicBezTo>
                  <a:lnTo>
                    <a:pt x="1134" y="567"/>
                  </a:lnTo>
                  <a:cubicBezTo>
                    <a:pt x="1134" y="284"/>
                    <a:pt x="1134" y="0"/>
                    <a:pt x="56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3481825" y="3545675"/>
              <a:ext cx="33075" cy="181825"/>
            </a:xfrm>
            <a:custGeom>
              <a:avLst/>
              <a:gdLst/>
              <a:ahLst/>
              <a:cxnLst/>
              <a:rect l="l" t="t" r="r" b="b"/>
              <a:pathLst>
                <a:path w="1323" h="7273" extrusionOk="0">
                  <a:moveTo>
                    <a:pt x="661" y="1"/>
                  </a:moveTo>
                  <a:cubicBezTo>
                    <a:pt x="283" y="1"/>
                    <a:pt x="0" y="284"/>
                    <a:pt x="0" y="662"/>
                  </a:cubicBezTo>
                  <a:lnTo>
                    <a:pt x="0" y="6705"/>
                  </a:lnTo>
                  <a:cubicBezTo>
                    <a:pt x="0" y="6989"/>
                    <a:pt x="283" y="7272"/>
                    <a:pt x="661" y="7272"/>
                  </a:cubicBezTo>
                  <a:cubicBezTo>
                    <a:pt x="945" y="7272"/>
                    <a:pt x="1322" y="6989"/>
                    <a:pt x="1322" y="6705"/>
                  </a:cubicBezTo>
                  <a:lnTo>
                    <a:pt x="1322" y="662"/>
                  </a:lnTo>
                  <a:cubicBezTo>
                    <a:pt x="1322" y="284"/>
                    <a:pt x="945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3219750" y="3644825"/>
              <a:ext cx="30725" cy="158200"/>
            </a:xfrm>
            <a:custGeom>
              <a:avLst/>
              <a:gdLst/>
              <a:ahLst/>
              <a:cxnLst/>
              <a:rect l="l" t="t" r="r" b="b"/>
              <a:pathLst>
                <a:path w="1229" h="6328" extrusionOk="0">
                  <a:moveTo>
                    <a:pt x="568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5761"/>
                  </a:lnTo>
                  <a:cubicBezTo>
                    <a:pt x="1" y="6328"/>
                    <a:pt x="284" y="6328"/>
                    <a:pt x="568" y="6328"/>
                  </a:cubicBezTo>
                  <a:cubicBezTo>
                    <a:pt x="851" y="6328"/>
                    <a:pt x="1229" y="6328"/>
                    <a:pt x="1229" y="5761"/>
                  </a:cubicBezTo>
                  <a:lnTo>
                    <a:pt x="1229" y="567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2927025" y="3621225"/>
              <a:ext cx="30700" cy="195975"/>
            </a:xfrm>
            <a:custGeom>
              <a:avLst/>
              <a:gdLst/>
              <a:ahLst/>
              <a:cxnLst/>
              <a:rect l="l" t="t" r="r" b="b"/>
              <a:pathLst>
                <a:path w="1228" h="7839" extrusionOk="0"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7272"/>
                  </a:lnTo>
                  <a:cubicBezTo>
                    <a:pt x="0" y="7555"/>
                    <a:pt x="283" y="7839"/>
                    <a:pt x="567" y="7839"/>
                  </a:cubicBezTo>
                  <a:cubicBezTo>
                    <a:pt x="1228" y="7839"/>
                    <a:pt x="1228" y="7555"/>
                    <a:pt x="1228" y="7272"/>
                  </a:cubicBezTo>
                  <a:lnTo>
                    <a:pt x="1228" y="662"/>
                  </a:lnTo>
                  <a:cubicBezTo>
                    <a:pt x="1228" y="378"/>
                    <a:pt x="1228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2067675" y="3524425"/>
              <a:ext cx="30700" cy="111000"/>
            </a:xfrm>
            <a:custGeom>
              <a:avLst/>
              <a:gdLst/>
              <a:ahLst/>
              <a:cxnLst/>
              <a:rect l="l" t="t" r="r" b="b"/>
              <a:pathLst>
                <a:path w="1228" h="4440" extrusionOk="0">
                  <a:moveTo>
                    <a:pt x="567" y="1"/>
                  </a:moveTo>
                  <a:cubicBezTo>
                    <a:pt x="283" y="1"/>
                    <a:pt x="0" y="284"/>
                    <a:pt x="0" y="567"/>
                  </a:cubicBezTo>
                  <a:lnTo>
                    <a:pt x="0" y="3873"/>
                  </a:lnTo>
                  <a:cubicBezTo>
                    <a:pt x="0" y="4156"/>
                    <a:pt x="283" y="4439"/>
                    <a:pt x="567" y="4439"/>
                  </a:cubicBezTo>
                  <a:cubicBezTo>
                    <a:pt x="850" y="4439"/>
                    <a:pt x="1228" y="4156"/>
                    <a:pt x="1228" y="3873"/>
                  </a:cubicBezTo>
                  <a:lnTo>
                    <a:pt x="1228" y="567"/>
                  </a:lnTo>
                  <a:cubicBezTo>
                    <a:pt x="1228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2178625" y="3659000"/>
              <a:ext cx="30725" cy="129875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0"/>
                  </a:moveTo>
                  <a:cubicBezTo>
                    <a:pt x="378" y="0"/>
                    <a:pt x="0" y="284"/>
                    <a:pt x="0" y="662"/>
                  </a:cubicBezTo>
                  <a:lnTo>
                    <a:pt x="0" y="4533"/>
                  </a:lnTo>
                  <a:cubicBezTo>
                    <a:pt x="0" y="4817"/>
                    <a:pt x="378" y="5194"/>
                    <a:pt x="662" y="5194"/>
                  </a:cubicBezTo>
                  <a:cubicBezTo>
                    <a:pt x="945" y="5194"/>
                    <a:pt x="1228" y="4817"/>
                    <a:pt x="1228" y="4533"/>
                  </a:cubicBezTo>
                  <a:lnTo>
                    <a:pt x="1228" y="662"/>
                  </a:lnTo>
                  <a:cubicBezTo>
                    <a:pt x="1228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2624825" y="3651925"/>
              <a:ext cx="30725" cy="144025"/>
            </a:xfrm>
            <a:custGeom>
              <a:avLst/>
              <a:gdLst/>
              <a:ahLst/>
              <a:cxnLst/>
              <a:rect l="l" t="t" r="r" b="b"/>
              <a:pathLst>
                <a:path w="1229" h="5761" extrusionOk="0">
                  <a:moveTo>
                    <a:pt x="662" y="0"/>
                  </a:moveTo>
                  <a:cubicBezTo>
                    <a:pt x="284" y="0"/>
                    <a:pt x="1" y="0"/>
                    <a:pt x="1" y="567"/>
                  </a:cubicBezTo>
                  <a:lnTo>
                    <a:pt x="1" y="5100"/>
                  </a:lnTo>
                  <a:cubicBezTo>
                    <a:pt x="1" y="5477"/>
                    <a:pt x="284" y="5761"/>
                    <a:pt x="662" y="5761"/>
                  </a:cubicBezTo>
                  <a:cubicBezTo>
                    <a:pt x="945" y="5761"/>
                    <a:pt x="1228" y="5477"/>
                    <a:pt x="1228" y="5100"/>
                  </a:cubicBezTo>
                  <a:lnTo>
                    <a:pt x="1228" y="567"/>
                  </a:lnTo>
                  <a:cubicBezTo>
                    <a:pt x="1228" y="0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1900050" y="3267100"/>
              <a:ext cx="1914675" cy="285675"/>
            </a:xfrm>
            <a:custGeom>
              <a:avLst/>
              <a:gdLst/>
              <a:ahLst/>
              <a:cxnLst/>
              <a:rect l="l" t="t" r="r" b="b"/>
              <a:pathLst>
                <a:path w="76587" h="11427" extrusionOk="0">
                  <a:moveTo>
                    <a:pt x="0" y="0"/>
                  </a:moveTo>
                  <a:lnTo>
                    <a:pt x="0" y="9349"/>
                  </a:lnTo>
                  <a:cubicBezTo>
                    <a:pt x="0" y="10577"/>
                    <a:pt x="16904" y="11427"/>
                    <a:pt x="38246" y="11427"/>
                  </a:cubicBezTo>
                  <a:cubicBezTo>
                    <a:pt x="59588" y="11427"/>
                    <a:pt x="76586" y="10577"/>
                    <a:pt x="76586" y="9349"/>
                  </a:cubicBezTo>
                  <a:lnTo>
                    <a:pt x="76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1885875" y="3252925"/>
              <a:ext cx="1943000" cy="316375"/>
            </a:xfrm>
            <a:custGeom>
              <a:avLst/>
              <a:gdLst/>
              <a:ahLst/>
              <a:cxnLst/>
              <a:rect l="l" t="t" r="r" b="b"/>
              <a:pathLst>
                <a:path w="77720" h="12655" extrusionOk="0">
                  <a:moveTo>
                    <a:pt x="76492" y="1134"/>
                  </a:moveTo>
                  <a:lnTo>
                    <a:pt x="76492" y="9633"/>
                  </a:lnTo>
                  <a:cubicBezTo>
                    <a:pt x="74415" y="10577"/>
                    <a:pt x="59400" y="11427"/>
                    <a:pt x="38813" y="11427"/>
                  </a:cubicBezTo>
                  <a:cubicBezTo>
                    <a:pt x="18321" y="11427"/>
                    <a:pt x="3023" y="10577"/>
                    <a:pt x="1228" y="9633"/>
                  </a:cubicBezTo>
                  <a:lnTo>
                    <a:pt x="1228" y="1134"/>
                  </a:lnTo>
                  <a:close/>
                  <a:moveTo>
                    <a:pt x="567" y="1"/>
                  </a:moveTo>
                  <a:cubicBezTo>
                    <a:pt x="190" y="1"/>
                    <a:pt x="1" y="190"/>
                    <a:pt x="1" y="567"/>
                  </a:cubicBezTo>
                  <a:lnTo>
                    <a:pt x="1" y="9916"/>
                  </a:lnTo>
                  <a:cubicBezTo>
                    <a:pt x="1" y="10861"/>
                    <a:pt x="1" y="11427"/>
                    <a:pt x="11710" y="11994"/>
                  </a:cubicBezTo>
                  <a:cubicBezTo>
                    <a:pt x="18982" y="12655"/>
                    <a:pt x="28709" y="12655"/>
                    <a:pt x="38813" y="12655"/>
                  </a:cubicBezTo>
                  <a:cubicBezTo>
                    <a:pt x="49012" y="12655"/>
                    <a:pt x="58455" y="12655"/>
                    <a:pt x="65632" y="11994"/>
                  </a:cubicBezTo>
                  <a:cubicBezTo>
                    <a:pt x="77720" y="11427"/>
                    <a:pt x="77720" y="10861"/>
                    <a:pt x="77720" y="9916"/>
                  </a:cubicBezTo>
                  <a:lnTo>
                    <a:pt x="77720" y="567"/>
                  </a:lnTo>
                  <a:cubicBezTo>
                    <a:pt x="77720" y="1"/>
                    <a:pt x="77437" y="1"/>
                    <a:pt x="7715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1900050" y="3208075"/>
              <a:ext cx="1914675" cy="113350"/>
            </a:xfrm>
            <a:custGeom>
              <a:avLst/>
              <a:gdLst/>
              <a:ahLst/>
              <a:cxnLst/>
              <a:rect l="l" t="t" r="r" b="b"/>
              <a:pathLst>
                <a:path w="76587" h="4534" extrusionOk="0">
                  <a:moveTo>
                    <a:pt x="38246" y="1"/>
                  </a:moveTo>
                  <a:cubicBezTo>
                    <a:pt x="16904" y="1"/>
                    <a:pt x="0" y="1134"/>
                    <a:pt x="0" y="2361"/>
                  </a:cubicBezTo>
                  <a:cubicBezTo>
                    <a:pt x="0" y="3306"/>
                    <a:pt x="16904" y="4533"/>
                    <a:pt x="38246" y="4533"/>
                  </a:cubicBezTo>
                  <a:cubicBezTo>
                    <a:pt x="59588" y="4533"/>
                    <a:pt x="76586" y="3306"/>
                    <a:pt x="76586" y="2361"/>
                  </a:cubicBezTo>
                  <a:cubicBezTo>
                    <a:pt x="76586" y="1134"/>
                    <a:pt x="59399" y="1"/>
                    <a:pt x="38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1885875" y="3191550"/>
              <a:ext cx="1943000" cy="144025"/>
            </a:xfrm>
            <a:custGeom>
              <a:avLst/>
              <a:gdLst/>
              <a:ahLst/>
              <a:cxnLst/>
              <a:rect l="l" t="t" r="r" b="b"/>
              <a:pathLst>
                <a:path w="77720" h="5761" extrusionOk="0">
                  <a:moveTo>
                    <a:pt x="38813" y="1228"/>
                  </a:moveTo>
                  <a:cubicBezTo>
                    <a:pt x="57322" y="1228"/>
                    <a:pt x="71393" y="2172"/>
                    <a:pt x="75642" y="3022"/>
                  </a:cubicBezTo>
                  <a:cubicBezTo>
                    <a:pt x="71393" y="3589"/>
                    <a:pt x="57322" y="4533"/>
                    <a:pt x="38813" y="4533"/>
                  </a:cubicBezTo>
                  <a:cubicBezTo>
                    <a:pt x="20398" y="4533"/>
                    <a:pt x="6044" y="3589"/>
                    <a:pt x="2078" y="3022"/>
                  </a:cubicBezTo>
                  <a:cubicBezTo>
                    <a:pt x="6044" y="2172"/>
                    <a:pt x="20210" y="1228"/>
                    <a:pt x="38813" y="1228"/>
                  </a:cubicBezTo>
                  <a:close/>
                  <a:moveTo>
                    <a:pt x="38813" y="0"/>
                  </a:moveTo>
                  <a:cubicBezTo>
                    <a:pt x="28709" y="0"/>
                    <a:pt x="18982" y="378"/>
                    <a:pt x="11710" y="945"/>
                  </a:cubicBezTo>
                  <a:cubicBezTo>
                    <a:pt x="1" y="1511"/>
                    <a:pt x="1" y="2172"/>
                    <a:pt x="1" y="3022"/>
                  </a:cubicBezTo>
                  <a:cubicBezTo>
                    <a:pt x="1" y="3589"/>
                    <a:pt x="1" y="4250"/>
                    <a:pt x="11710" y="5194"/>
                  </a:cubicBezTo>
                  <a:cubicBezTo>
                    <a:pt x="18982" y="5478"/>
                    <a:pt x="28709" y="5761"/>
                    <a:pt x="38813" y="5761"/>
                  </a:cubicBezTo>
                  <a:cubicBezTo>
                    <a:pt x="49012" y="5761"/>
                    <a:pt x="58455" y="5478"/>
                    <a:pt x="65632" y="5194"/>
                  </a:cubicBezTo>
                  <a:cubicBezTo>
                    <a:pt x="77720" y="4250"/>
                    <a:pt x="77720" y="3589"/>
                    <a:pt x="77720" y="3022"/>
                  </a:cubicBezTo>
                  <a:cubicBezTo>
                    <a:pt x="77720" y="2172"/>
                    <a:pt x="77720" y="1511"/>
                    <a:pt x="65632" y="945"/>
                  </a:cubicBezTo>
                  <a:cubicBezTo>
                    <a:pt x="58455" y="378"/>
                    <a:pt x="49106" y="0"/>
                    <a:pt x="388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2119600" y="3222250"/>
              <a:ext cx="1468475" cy="68475"/>
            </a:xfrm>
            <a:custGeom>
              <a:avLst/>
              <a:gdLst/>
              <a:ahLst/>
              <a:cxnLst/>
              <a:rect l="l" t="t" r="r" b="b"/>
              <a:pathLst>
                <a:path w="58739" h="2739" extrusionOk="0">
                  <a:moveTo>
                    <a:pt x="29464" y="0"/>
                  </a:moveTo>
                  <a:cubicBezTo>
                    <a:pt x="13221" y="0"/>
                    <a:pt x="1" y="567"/>
                    <a:pt x="1" y="1511"/>
                  </a:cubicBezTo>
                  <a:cubicBezTo>
                    <a:pt x="1" y="2078"/>
                    <a:pt x="13221" y="2739"/>
                    <a:pt x="29464" y="2739"/>
                  </a:cubicBezTo>
                  <a:cubicBezTo>
                    <a:pt x="45801" y="2739"/>
                    <a:pt x="58739" y="2078"/>
                    <a:pt x="58739" y="1511"/>
                  </a:cubicBezTo>
                  <a:cubicBezTo>
                    <a:pt x="58739" y="567"/>
                    <a:pt x="45518" y="0"/>
                    <a:pt x="29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105450" y="3208075"/>
              <a:ext cx="1499150" cy="96825"/>
            </a:xfrm>
            <a:custGeom>
              <a:avLst/>
              <a:gdLst/>
              <a:ahLst/>
              <a:cxnLst/>
              <a:rect l="l" t="t" r="r" b="b"/>
              <a:pathLst>
                <a:path w="59966" h="3873" extrusionOk="0">
                  <a:moveTo>
                    <a:pt x="30030" y="1134"/>
                  </a:moveTo>
                  <a:cubicBezTo>
                    <a:pt x="42401" y="1134"/>
                    <a:pt x="52128" y="1511"/>
                    <a:pt x="56283" y="2078"/>
                  </a:cubicBezTo>
                  <a:cubicBezTo>
                    <a:pt x="52128" y="2361"/>
                    <a:pt x="42401" y="2645"/>
                    <a:pt x="30030" y="2645"/>
                  </a:cubicBezTo>
                  <a:cubicBezTo>
                    <a:pt x="17754" y="2645"/>
                    <a:pt x="7838" y="2361"/>
                    <a:pt x="3589" y="2078"/>
                  </a:cubicBezTo>
                  <a:cubicBezTo>
                    <a:pt x="7838" y="1511"/>
                    <a:pt x="17470" y="1134"/>
                    <a:pt x="30030" y="1134"/>
                  </a:cubicBezTo>
                  <a:close/>
                  <a:moveTo>
                    <a:pt x="30030" y="1"/>
                  </a:moveTo>
                  <a:cubicBezTo>
                    <a:pt x="22003" y="1"/>
                    <a:pt x="14732" y="284"/>
                    <a:pt x="9066" y="284"/>
                  </a:cubicBezTo>
                  <a:cubicBezTo>
                    <a:pt x="0" y="850"/>
                    <a:pt x="0" y="1134"/>
                    <a:pt x="0" y="2078"/>
                  </a:cubicBezTo>
                  <a:cubicBezTo>
                    <a:pt x="0" y="2645"/>
                    <a:pt x="0" y="2928"/>
                    <a:pt x="9066" y="3589"/>
                  </a:cubicBezTo>
                  <a:cubicBezTo>
                    <a:pt x="14732" y="3872"/>
                    <a:pt x="22003" y="3872"/>
                    <a:pt x="30030" y="3872"/>
                  </a:cubicBezTo>
                  <a:cubicBezTo>
                    <a:pt x="38151" y="3872"/>
                    <a:pt x="45140" y="3872"/>
                    <a:pt x="50900" y="3589"/>
                  </a:cubicBezTo>
                  <a:cubicBezTo>
                    <a:pt x="59966" y="2928"/>
                    <a:pt x="59966" y="2645"/>
                    <a:pt x="59966" y="2078"/>
                  </a:cubicBezTo>
                  <a:cubicBezTo>
                    <a:pt x="59966" y="1134"/>
                    <a:pt x="59966" y="850"/>
                    <a:pt x="50900" y="284"/>
                  </a:cubicBezTo>
                  <a:cubicBezTo>
                    <a:pt x="45140" y="284"/>
                    <a:pt x="37963" y="1"/>
                    <a:pt x="300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3701375" y="3274175"/>
              <a:ext cx="30725" cy="219600"/>
            </a:xfrm>
            <a:custGeom>
              <a:avLst/>
              <a:gdLst/>
              <a:ahLst/>
              <a:cxnLst/>
              <a:rect l="l" t="t" r="r" b="b"/>
              <a:pathLst>
                <a:path w="1229" h="8784" extrusionOk="0">
                  <a:moveTo>
                    <a:pt x="567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8216"/>
                  </a:lnTo>
                  <a:cubicBezTo>
                    <a:pt x="1" y="8500"/>
                    <a:pt x="284" y="8783"/>
                    <a:pt x="567" y="8783"/>
                  </a:cubicBezTo>
                  <a:cubicBezTo>
                    <a:pt x="945" y="8783"/>
                    <a:pt x="1228" y="8500"/>
                    <a:pt x="1228" y="8216"/>
                  </a:cubicBezTo>
                  <a:lnTo>
                    <a:pt x="1228" y="662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3566800" y="3297800"/>
              <a:ext cx="30725" cy="226650"/>
            </a:xfrm>
            <a:custGeom>
              <a:avLst/>
              <a:gdLst/>
              <a:ahLst/>
              <a:cxnLst/>
              <a:rect l="l" t="t" r="r" b="b"/>
              <a:pathLst>
                <a:path w="1229" h="9066" extrusionOk="0">
                  <a:moveTo>
                    <a:pt x="567" y="0"/>
                  </a:moveTo>
                  <a:cubicBezTo>
                    <a:pt x="284" y="0"/>
                    <a:pt x="1" y="283"/>
                    <a:pt x="1" y="661"/>
                  </a:cubicBezTo>
                  <a:lnTo>
                    <a:pt x="1" y="8405"/>
                  </a:lnTo>
                  <a:cubicBezTo>
                    <a:pt x="1" y="8782"/>
                    <a:pt x="284" y="9066"/>
                    <a:pt x="567" y="9066"/>
                  </a:cubicBezTo>
                  <a:cubicBezTo>
                    <a:pt x="945" y="9066"/>
                    <a:pt x="1228" y="8782"/>
                    <a:pt x="1228" y="8405"/>
                  </a:cubicBezTo>
                  <a:lnTo>
                    <a:pt x="1228" y="661"/>
                  </a:lnTo>
                  <a:cubicBezTo>
                    <a:pt x="1228" y="283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3363775" y="3297800"/>
              <a:ext cx="28350" cy="181800"/>
            </a:xfrm>
            <a:custGeom>
              <a:avLst/>
              <a:gdLst/>
              <a:ahLst/>
              <a:cxnLst/>
              <a:rect l="l" t="t" r="r" b="b"/>
              <a:pathLst>
                <a:path w="1134" h="7272" extrusionOk="0">
                  <a:moveTo>
                    <a:pt x="567" y="0"/>
                  </a:moveTo>
                  <a:cubicBezTo>
                    <a:pt x="0" y="0"/>
                    <a:pt x="0" y="283"/>
                    <a:pt x="0" y="661"/>
                  </a:cubicBezTo>
                  <a:lnTo>
                    <a:pt x="0" y="6610"/>
                  </a:lnTo>
                  <a:cubicBezTo>
                    <a:pt x="0" y="6988"/>
                    <a:pt x="189" y="7271"/>
                    <a:pt x="567" y="7271"/>
                  </a:cubicBezTo>
                  <a:cubicBezTo>
                    <a:pt x="850" y="7271"/>
                    <a:pt x="1134" y="7271"/>
                    <a:pt x="1134" y="6610"/>
                  </a:cubicBezTo>
                  <a:lnTo>
                    <a:pt x="1134" y="661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3092275" y="3396950"/>
              <a:ext cx="28350" cy="165275"/>
            </a:xfrm>
            <a:custGeom>
              <a:avLst/>
              <a:gdLst/>
              <a:ahLst/>
              <a:cxnLst/>
              <a:rect l="l" t="t" r="r" b="b"/>
              <a:pathLst>
                <a:path w="1134" h="6611" extrusionOk="0">
                  <a:moveTo>
                    <a:pt x="567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5950"/>
                  </a:lnTo>
                  <a:cubicBezTo>
                    <a:pt x="1" y="6233"/>
                    <a:pt x="284" y="6611"/>
                    <a:pt x="567" y="6611"/>
                  </a:cubicBezTo>
                  <a:cubicBezTo>
                    <a:pt x="850" y="6611"/>
                    <a:pt x="1134" y="6233"/>
                    <a:pt x="1134" y="5950"/>
                  </a:cubicBezTo>
                  <a:lnTo>
                    <a:pt x="1134" y="567"/>
                  </a:lnTo>
                  <a:cubicBezTo>
                    <a:pt x="1134" y="284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2804250" y="3382775"/>
              <a:ext cx="30725" cy="193625"/>
            </a:xfrm>
            <a:custGeom>
              <a:avLst/>
              <a:gdLst/>
              <a:ahLst/>
              <a:cxnLst/>
              <a:rect l="l" t="t" r="r" b="b"/>
              <a:pathLst>
                <a:path w="1229" h="7745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7178"/>
                  </a:lnTo>
                  <a:cubicBezTo>
                    <a:pt x="1" y="7461"/>
                    <a:pt x="284" y="7744"/>
                    <a:pt x="662" y="7744"/>
                  </a:cubicBezTo>
                  <a:cubicBezTo>
                    <a:pt x="945" y="7744"/>
                    <a:pt x="1228" y="7461"/>
                    <a:pt x="1228" y="71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1944900" y="3274175"/>
              <a:ext cx="33075" cy="115700"/>
            </a:xfrm>
            <a:custGeom>
              <a:avLst/>
              <a:gdLst/>
              <a:ahLst/>
              <a:cxnLst/>
              <a:rect l="l" t="t" r="r" b="b"/>
              <a:pathLst>
                <a:path w="1323" h="4628" extrusionOk="0">
                  <a:moveTo>
                    <a:pt x="662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3967"/>
                  </a:lnTo>
                  <a:cubicBezTo>
                    <a:pt x="1" y="4345"/>
                    <a:pt x="284" y="4628"/>
                    <a:pt x="662" y="4628"/>
                  </a:cubicBezTo>
                  <a:cubicBezTo>
                    <a:pt x="1039" y="4628"/>
                    <a:pt x="1323" y="4345"/>
                    <a:pt x="1323" y="3967"/>
                  </a:cubicBezTo>
                  <a:lnTo>
                    <a:pt x="1323" y="662"/>
                  </a:lnTo>
                  <a:cubicBezTo>
                    <a:pt x="1323" y="284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2060575" y="3411100"/>
              <a:ext cx="28350" cy="127525"/>
            </a:xfrm>
            <a:custGeom>
              <a:avLst/>
              <a:gdLst/>
              <a:ahLst/>
              <a:cxnLst/>
              <a:rect l="l" t="t" r="r" b="b"/>
              <a:pathLst>
                <a:path w="1134" h="5101" extrusionOk="0">
                  <a:moveTo>
                    <a:pt x="567" y="1"/>
                  </a:moveTo>
                  <a:cubicBezTo>
                    <a:pt x="1" y="1"/>
                    <a:pt x="1" y="284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1" y="5100"/>
                    <a:pt x="567" y="5100"/>
                  </a:cubicBezTo>
                  <a:cubicBezTo>
                    <a:pt x="851" y="5100"/>
                    <a:pt x="1134" y="4817"/>
                    <a:pt x="1134" y="4534"/>
                  </a:cubicBezTo>
                  <a:lnTo>
                    <a:pt x="1134" y="662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2504425" y="3404025"/>
              <a:ext cx="30725" cy="148750"/>
            </a:xfrm>
            <a:custGeom>
              <a:avLst/>
              <a:gdLst/>
              <a:ahLst/>
              <a:cxnLst/>
              <a:rect l="l" t="t" r="r" b="b"/>
              <a:pathLst>
                <a:path w="1229" h="5950" extrusionOk="0">
                  <a:moveTo>
                    <a:pt x="567" y="1"/>
                  </a:moveTo>
                  <a:cubicBezTo>
                    <a:pt x="0" y="1"/>
                    <a:pt x="0" y="284"/>
                    <a:pt x="0" y="567"/>
                  </a:cubicBezTo>
                  <a:lnTo>
                    <a:pt x="0" y="5383"/>
                  </a:lnTo>
                  <a:cubicBezTo>
                    <a:pt x="0" y="5667"/>
                    <a:pt x="0" y="5950"/>
                    <a:pt x="567" y="5950"/>
                  </a:cubicBezTo>
                  <a:cubicBezTo>
                    <a:pt x="850" y="5950"/>
                    <a:pt x="1228" y="5667"/>
                    <a:pt x="1228" y="5383"/>
                  </a:cubicBezTo>
                  <a:lnTo>
                    <a:pt x="1228" y="567"/>
                  </a:lnTo>
                  <a:cubicBezTo>
                    <a:pt x="1228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3687200" y="4487650"/>
              <a:ext cx="1912325" cy="295150"/>
            </a:xfrm>
            <a:custGeom>
              <a:avLst/>
              <a:gdLst/>
              <a:ahLst/>
              <a:cxnLst/>
              <a:rect l="l" t="t" r="r" b="b"/>
              <a:pathLst>
                <a:path w="76493" h="11806" extrusionOk="0">
                  <a:moveTo>
                    <a:pt x="1" y="1"/>
                  </a:moveTo>
                  <a:lnTo>
                    <a:pt x="1" y="9633"/>
                  </a:lnTo>
                  <a:cubicBezTo>
                    <a:pt x="1" y="10861"/>
                    <a:pt x="17094" y="11805"/>
                    <a:pt x="38247" y="11805"/>
                  </a:cubicBezTo>
                  <a:cubicBezTo>
                    <a:pt x="59400" y="11805"/>
                    <a:pt x="76493" y="10861"/>
                    <a:pt x="76493" y="9633"/>
                  </a:cubicBezTo>
                  <a:lnTo>
                    <a:pt x="76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3670675" y="4473500"/>
              <a:ext cx="1943025" cy="323450"/>
            </a:xfrm>
            <a:custGeom>
              <a:avLst/>
              <a:gdLst/>
              <a:ahLst/>
              <a:cxnLst/>
              <a:rect l="l" t="t" r="r" b="b"/>
              <a:pathLst>
                <a:path w="77721" h="12938" extrusionOk="0">
                  <a:moveTo>
                    <a:pt x="76587" y="1134"/>
                  </a:moveTo>
                  <a:lnTo>
                    <a:pt x="76587" y="9916"/>
                  </a:lnTo>
                  <a:cubicBezTo>
                    <a:pt x="74509" y="10860"/>
                    <a:pt x="59400" y="11710"/>
                    <a:pt x="38908" y="11710"/>
                  </a:cubicBezTo>
                  <a:cubicBezTo>
                    <a:pt x="18416" y="11710"/>
                    <a:pt x="3306" y="10860"/>
                    <a:pt x="1229" y="9916"/>
                  </a:cubicBezTo>
                  <a:lnTo>
                    <a:pt x="1229" y="1134"/>
                  </a:lnTo>
                  <a:close/>
                  <a:moveTo>
                    <a:pt x="662" y="0"/>
                  </a:moveTo>
                  <a:cubicBezTo>
                    <a:pt x="379" y="0"/>
                    <a:pt x="1" y="284"/>
                    <a:pt x="1" y="567"/>
                  </a:cubicBezTo>
                  <a:lnTo>
                    <a:pt x="1" y="10199"/>
                  </a:lnTo>
                  <a:cubicBezTo>
                    <a:pt x="1" y="11144"/>
                    <a:pt x="1" y="11710"/>
                    <a:pt x="11805" y="12371"/>
                  </a:cubicBezTo>
                  <a:cubicBezTo>
                    <a:pt x="18982" y="12938"/>
                    <a:pt x="28614" y="12938"/>
                    <a:pt x="38908" y="12938"/>
                  </a:cubicBezTo>
                  <a:cubicBezTo>
                    <a:pt x="49107" y="12938"/>
                    <a:pt x="58739" y="12938"/>
                    <a:pt x="66010" y="12371"/>
                  </a:cubicBezTo>
                  <a:cubicBezTo>
                    <a:pt x="77720" y="11710"/>
                    <a:pt x="77720" y="11144"/>
                    <a:pt x="77720" y="10199"/>
                  </a:cubicBezTo>
                  <a:lnTo>
                    <a:pt x="77720" y="567"/>
                  </a:lnTo>
                  <a:cubicBezTo>
                    <a:pt x="77720" y="284"/>
                    <a:pt x="77437" y="0"/>
                    <a:pt x="7715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3687200" y="4435725"/>
              <a:ext cx="1912325" cy="110975"/>
            </a:xfrm>
            <a:custGeom>
              <a:avLst/>
              <a:gdLst/>
              <a:ahLst/>
              <a:cxnLst/>
              <a:rect l="l" t="t" r="r" b="b"/>
              <a:pathLst>
                <a:path w="76493" h="4439" extrusionOk="0">
                  <a:moveTo>
                    <a:pt x="38247" y="0"/>
                  </a:moveTo>
                  <a:cubicBezTo>
                    <a:pt x="17094" y="0"/>
                    <a:pt x="1" y="1228"/>
                    <a:pt x="1" y="2078"/>
                  </a:cubicBezTo>
                  <a:cubicBezTo>
                    <a:pt x="1" y="3306"/>
                    <a:pt x="17094" y="4439"/>
                    <a:pt x="38247" y="4439"/>
                  </a:cubicBezTo>
                  <a:cubicBezTo>
                    <a:pt x="59400" y="4439"/>
                    <a:pt x="76493" y="3306"/>
                    <a:pt x="76493" y="2078"/>
                  </a:cubicBezTo>
                  <a:cubicBezTo>
                    <a:pt x="76493" y="1228"/>
                    <a:pt x="59306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3670675" y="4421550"/>
              <a:ext cx="1943025" cy="141675"/>
            </a:xfrm>
            <a:custGeom>
              <a:avLst/>
              <a:gdLst/>
              <a:ahLst/>
              <a:cxnLst/>
              <a:rect l="l" t="t" r="r" b="b"/>
              <a:pathLst>
                <a:path w="77721" h="5667" extrusionOk="0">
                  <a:moveTo>
                    <a:pt x="38908" y="1134"/>
                  </a:moveTo>
                  <a:cubicBezTo>
                    <a:pt x="57511" y="1134"/>
                    <a:pt x="71771" y="2078"/>
                    <a:pt x="75643" y="2645"/>
                  </a:cubicBezTo>
                  <a:cubicBezTo>
                    <a:pt x="71771" y="3589"/>
                    <a:pt x="57511" y="4439"/>
                    <a:pt x="38908" y="4439"/>
                  </a:cubicBezTo>
                  <a:cubicBezTo>
                    <a:pt x="20210" y="4439"/>
                    <a:pt x="6045" y="3589"/>
                    <a:pt x="2173" y="2645"/>
                  </a:cubicBezTo>
                  <a:cubicBezTo>
                    <a:pt x="6045" y="2078"/>
                    <a:pt x="20493" y="1134"/>
                    <a:pt x="38908" y="1134"/>
                  </a:cubicBezTo>
                  <a:close/>
                  <a:moveTo>
                    <a:pt x="38908" y="1"/>
                  </a:moveTo>
                  <a:cubicBezTo>
                    <a:pt x="28614" y="1"/>
                    <a:pt x="18982" y="284"/>
                    <a:pt x="11805" y="851"/>
                  </a:cubicBezTo>
                  <a:cubicBezTo>
                    <a:pt x="1" y="1417"/>
                    <a:pt x="1" y="2078"/>
                    <a:pt x="1" y="2645"/>
                  </a:cubicBezTo>
                  <a:cubicBezTo>
                    <a:pt x="1" y="3589"/>
                    <a:pt x="1" y="4156"/>
                    <a:pt x="11805" y="4723"/>
                  </a:cubicBezTo>
                  <a:cubicBezTo>
                    <a:pt x="18982" y="5384"/>
                    <a:pt x="28614" y="5667"/>
                    <a:pt x="38908" y="5667"/>
                  </a:cubicBezTo>
                  <a:cubicBezTo>
                    <a:pt x="49107" y="5667"/>
                    <a:pt x="58739" y="5384"/>
                    <a:pt x="66010" y="4723"/>
                  </a:cubicBezTo>
                  <a:cubicBezTo>
                    <a:pt x="77720" y="4156"/>
                    <a:pt x="77720" y="3589"/>
                    <a:pt x="77720" y="2645"/>
                  </a:cubicBezTo>
                  <a:cubicBezTo>
                    <a:pt x="77720" y="2078"/>
                    <a:pt x="77720" y="1417"/>
                    <a:pt x="66010" y="851"/>
                  </a:cubicBezTo>
                  <a:cubicBezTo>
                    <a:pt x="58739" y="284"/>
                    <a:pt x="49201" y="1"/>
                    <a:pt x="389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3904400" y="4449900"/>
              <a:ext cx="1475575" cy="68475"/>
            </a:xfrm>
            <a:custGeom>
              <a:avLst/>
              <a:gdLst/>
              <a:ahLst/>
              <a:cxnLst/>
              <a:rect l="l" t="t" r="r" b="b"/>
              <a:pathLst>
                <a:path w="59023" h="2739" extrusionOk="0">
                  <a:moveTo>
                    <a:pt x="29559" y="0"/>
                  </a:moveTo>
                  <a:cubicBezTo>
                    <a:pt x="13316" y="0"/>
                    <a:pt x="1" y="661"/>
                    <a:pt x="1" y="1511"/>
                  </a:cubicBezTo>
                  <a:cubicBezTo>
                    <a:pt x="1" y="2078"/>
                    <a:pt x="13316" y="2739"/>
                    <a:pt x="29559" y="2739"/>
                  </a:cubicBezTo>
                  <a:cubicBezTo>
                    <a:pt x="45801" y="2739"/>
                    <a:pt x="59022" y="2078"/>
                    <a:pt x="59022" y="1511"/>
                  </a:cubicBezTo>
                  <a:cubicBezTo>
                    <a:pt x="59022" y="661"/>
                    <a:pt x="45801" y="0"/>
                    <a:pt x="29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3890250" y="4435725"/>
              <a:ext cx="1506250" cy="96825"/>
            </a:xfrm>
            <a:custGeom>
              <a:avLst/>
              <a:gdLst/>
              <a:ahLst/>
              <a:cxnLst/>
              <a:rect l="l" t="t" r="r" b="b"/>
              <a:pathLst>
                <a:path w="60250" h="3873" extrusionOk="0">
                  <a:moveTo>
                    <a:pt x="30125" y="1228"/>
                  </a:moveTo>
                  <a:cubicBezTo>
                    <a:pt x="42779" y="1228"/>
                    <a:pt x="52128" y="1511"/>
                    <a:pt x="56661" y="2078"/>
                  </a:cubicBezTo>
                  <a:cubicBezTo>
                    <a:pt x="52128" y="2361"/>
                    <a:pt x="42779" y="2645"/>
                    <a:pt x="30125" y="2645"/>
                  </a:cubicBezTo>
                  <a:cubicBezTo>
                    <a:pt x="17471" y="2645"/>
                    <a:pt x="8122" y="2361"/>
                    <a:pt x="3589" y="2078"/>
                  </a:cubicBezTo>
                  <a:cubicBezTo>
                    <a:pt x="8122" y="1511"/>
                    <a:pt x="17471" y="1228"/>
                    <a:pt x="30125" y="1228"/>
                  </a:cubicBezTo>
                  <a:close/>
                  <a:moveTo>
                    <a:pt x="30125" y="0"/>
                  </a:moveTo>
                  <a:cubicBezTo>
                    <a:pt x="22287" y="0"/>
                    <a:pt x="14732" y="284"/>
                    <a:pt x="9349" y="284"/>
                  </a:cubicBezTo>
                  <a:cubicBezTo>
                    <a:pt x="0" y="850"/>
                    <a:pt x="0" y="1228"/>
                    <a:pt x="0" y="2078"/>
                  </a:cubicBezTo>
                  <a:cubicBezTo>
                    <a:pt x="0" y="2645"/>
                    <a:pt x="0" y="3022"/>
                    <a:pt x="9349" y="3589"/>
                  </a:cubicBezTo>
                  <a:cubicBezTo>
                    <a:pt x="14732" y="3872"/>
                    <a:pt x="22287" y="3872"/>
                    <a:pt x="30125" y="3872"/>
                  </a:cubicBezTo>
                  <a:cubicBezTo>
                    <a:pt x="37868" y="3872"/>
                    <a:pt x="45423" y="3872"/>
                    <a:pt x="50900" y="3589"/>
                  </a:cubicBezTo>
                  <a:cubicBezTo>
                    <a:pt x="60249" y="3022"/>
                    <a:pt x="60249" y="2645"/>
                    <a:pt x="60249" y="2078"/>
                  </a:cubicBezTo>
                  <a:cubicBezTo>
                    <a:pt x="60249" y="1228"/>
                    <a:pt x="60249" y="850"/>
                    <a:pt x="50900" y="284"/>
                  </a:cubicBezTo>
                  <a:cubicBezTo>
                    <a:pt x="45423" y="284"/>
                    <a:pt x="37963" y="0"/>
                    <a:pt x="3012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5488550" y="4501825"/>
              <a:ext cx="28350" cy="219575"/>
            </a:xfrm>
            <a:custGeom>
              <a:avLst/>
              <a:gdLst/>
              <a:ahLst/>
              <a:cxnLst/>
              <a:rect l="l" t="t" r="r" b="b"/>
              <a:pathLst>
                <a:path w="1134" h="8783" extrusionOk="0"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8216"/>
                  </a:lnTo>
                  <a:cubicBezTo>
                    <a:pt x="0" y="8500"/>
                    <a:pt x="283" y="8783"/>
                    <a:pt x="567" y="8783"/>
                  </a:cubicBezTo>
                  <a:cubicBezTo>
                    <a:pt x="850" y="8783"/>
                    <a:pt x="1133" y="8500"/>
                    <a:pt x="1133" y="8216"/>
                  </a:cubicBezTo>
                  <a:lnTo>
                    <a:pt x="1133" y="662"/>
                  </a:lnTo>
                  <a:cubicBezTo>
                    <a:pt x="1133" y="378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5351625" y="4525425"/>
              <a:ext cx="28350" cy="226675"/>
            </a:xfrm>
            <a:custGeom>
              <a:avLst/>
              <a:gdLst/>
              <a:ahLst/>
              <a:cxnLst/>
              <a:rect l="l" t="t" r="r" b="b"/>
              <a:pathLst>
                <a:path w="1134" h="9067" extrusionOk="0">
                  <a:moveTo>
                    <a:pt x="567" y="1"/>
                  </a:moveTo>
                  <a:cubicBezTo>
                    <a:pt x="283" y="1"/>
                    <a:pt x="0" y="284"/>
                    <a:pt x="0" y="568"/>
                  </a:cubicBezTo>
                  <a:lnTo>
                    <a:pt x="0" y="8500"/>
                  </a:lnTo>
                  <a:cubicBezTo>
                    <a:pt x="0" y="8783"/>
                    <a:pt x="283" y="9067"/>
                    <a:pt x="567" y="9067"/>
                  </a:cubicBezTo>
                  <a:cubicBezTo>
                    <a:pt x="850" y="9067"/>
                    <a:pt x="1133" y="8783"/>
                    <a:pt x="1133" y="8500"/>
                  </a:cubicBezTo>
                  <a:lnTo>
                    <a:pt x="1133" y="568"/>
                  </a:lnTo>
                  <a:cubicBezTo>
                    <a:pt x="1133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5148575" y="4525425"/>
              <a:ext cx="30725" cy="181825"/>
            </a:xfrm>
            <a:custGeom>
              <a:avLst/>
              <a:gdLst/>
              <a:ahLst/>
              <a:cxnLst/>
              <a:rect l="l" t="t" r="r" b="b"/>
              <a:pathLst>
                <a:path w="1229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568"/>
                  </a:cubicBezTo>
                  <a:lnTo>
                    <a:pt x="1" y="6706"/>
                  </a:lnTo>
                  <a:cubicBezTo>
                    <a:pt x="1" y="7272"/>
                    <a:pt x="284" y="7272"/>
                    <a:pt x="567" y="7272"/>
                  </a:cubicBezTo>
                  <a:cubicBezTo>
                    <a:pt x="945" y="7272"/>
                    <a:pt x="1228" y="7272"/>
                    <a:pt x="1228" y="6706"/>
                  </a:cubicBezTo>
                  <a:lnTo>
                    <a:pt x="1228" y="568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4877075" y="4624600"/>
              <a:ext cx="30725" cy="165275"/>
            </a:xfrm>
            <a:custGeom>
              <a:avLst/>
              <a:gdLst/>
              <a:ahLst/>
              <a:cxnLst/>
              <a:rect l="l" t="t" r="r" b="b"/>
              <a:pathLst>
                <a:path w="1229" h="6611" extrusionOk="0"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5950"/>
                  </a:lnTo>
                  <a:cubicBezTo>
                    <a:pt x="1" y="6327"/>
                    <a:pt x="284" y="6611"/>
                    <a:pt x="567" y="6611"/>
                  </a:cubicBezTo>
                  <a:cubicBezTo>
                    <a:pt x="945" y="6611"/>
                    <a:pt x="1228" y="6327"/>
                    <a:pt x="1228" y="5950"/>
                  </a:cubicBezTo>
                  <a:lnTo>
                    <a:pt x="1228" y="567"/>
                  </a:lnTo>
                  <a:cubicBezTo>
                    <a:pt x="1228" y="283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4591425" y="4610425"/>
              <a:ext cx="28350" cy="193625"/>
            </a:xfrm>
            <a:custGeom>
              <a:avLst/>
              <a:gdLst/>
              <a:ahLst/>
              <a:cxnLst/>
              <a:rect l="l" t="t" r="r" b="b"/>
              <a:pathLst>
                <a:path w="1134" h="7745" extrusionOk="0">
                  <a:moveTo>
                    <a:pt x="567" y="1"/>
                  </a:moveTo>
                  <a:cubicBezTo>
                    <a:pt x="284" y="1"/>
                    <a:pt x="0" y="284"/>
                    <a:pt x="0" y="567"/>
                  </a:cubicBezTo>
                  <a:lnTo>
                    <a:pt x="0" y="7178"/>
                  </a:lnTo>
                  <a:cubicBezTo>
                    <a:pt x="0" y="7461"/>
                    <a:pt x="284" y="7744"/>
                    <a:pt x="567" y="7744"/>
                  </a:cubicBezTo>
                  <a:cubicBezTo>
                    <a:pt x="850" y="7744"/>
                    <a:pt x="1133" y="7461"/>
                    <a:pt x="1133" y="7178"/>
                  </a:cubicBezTo>
                  <a:lnTo>
                    <a:pt x="1133" y="567"/>
                  </a:lnTo>
                  <a:cubicBezTo>
                    <a:pt x="1133" y="189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3732075" y="4501825"/>
              <a:ext cx="28350" cy="115700"/>
            </a:xfrm>
            <a:custGeom>
              <a:avLst/>
              <a:gdLst/>
              <a:ahLst/>
              <a:cxnLst/>
              <a:rect l="l" t="t" r="r" b="b"/>
              <a:pathLst>
                <a:path w="1134" h="4628" extrusionOk="0"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283" y="4628"/>
                    <a:pt x="567" y="4628"/>
                  </a:cubicBezTo>
                  <a:cubicBezTo>
                    <a:pt x="850" y="4628"/>
                    <a:pt x="1133" y="4345"/>
                    <a:pt x="1133" y="3967"/>
                  </a:cubicBezTo>
                  <a:lnTo>
                    <a:pt x="1133" y="662"/>
                  </a:lnTo>
                  <a:cubicBezTo>
                    <a:pt x="1133" y="378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3843025" y="4638750"/>
              <a:ext cx="33075" cy="127525"/>
            </a:xfrm>
            <a:custGeom>
              <a:avLst/>
              <a:gdLst/>
              <a:ahLst/>
              <a:cxnLst/>
              <a:rect l="l" t="t" r="r" b="b"/>
              <a:pathLst>
                <a:path w="1323" h="5101" extrusionOk="0">
                  <a:moveTo>
                    <a:pt x="662" y="1"/>
                  </a:moveTo>
                  <a:cubicBezTo>
                    <a:pt x="284" y="1"/>
                    <a:pt x="1" y="379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284" y="5100"/>
                    <a:pt x="662" y="5100"/>
                  </a:cubicBezTo>
                  <a:cubicBezTo>
                    <a:pt x="1039" y="5100"/>
                    <a:pt x="1323" y="4817"/>
                    <a:pt x="1323" y="4534"/>
                  </a:cubicBezTo>
                  <a:lnTo>
                    <a:pt x="1323" y="662"/>
                  </a:lnTo>
                  <a:cubicBezTo>
                    <a:pt x="1323" y="379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4289225" y="4631675"/>
              <a:ext cx="30725" cy="151125"/>
            </a:xfrm>
            <a:custGeom>
              <a:avLst/>
              <a:gdLst/>
              <a:ahLst/>
              <a:cxnLst/>
              <a:rect l="l" t="t" r="r" b="b"/>
              <a:pathLst>
                <a:path w="1229" h="6045" extrusionOk="0">
                  <a:moveTo>
                    <a:pt x="567" y="0"/>
                  </a:moveTo>
                  <a:cubicBezTo>
                    <a:pt x="284" y="0"/>
                    <a:pt x="1" y="284"/>
                    <a:pt x="1" y="662"/>
                  </a:cubicBezTo>
                  <a:lnTo>
                    <a:pt x="1" y="5383"/>
                  </a:lnTo>
                  <a:cubicBezTo>
                    <a:pt x="1" y="5667"/>
                    <a:pt x="284" y="6044"/>
                    <a:pt x="567" y="6044"/>
                  </a:cubicBezTo>
                  <a:cubicBezTo>
                    <a:pt x="945" y="6044"/>
                    <a:pt x="1228" y="5667"/>
                    <a:pt x="1228" y="5383"/>
                  </a:cubicBezTo>
                  <a:lnTo>
                    <a:pt x="1228" y="662"/>
                  </a:lnTo>
                  <a:cubicBezTo>
                    <a:pt x="1228" y="284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3746225" y="4246850"/>
              <a:ext cx="1912325" cy="292775"/>
            </a:xfrm>
            <a:custGeom>
              <a:avLst/>
              <a:gdLst/>
              <a:ahLst/>
              <a:cxnLst/>
              <a:rect l="l" t="t" r="r" b="b"/>
              <a:pathLst>
                <a:path w="76493" h="11711" extrusionOk="0">
                  <a:moveTo>
                    <a:pt x="1" y="1"/>
                  </a:moveTo>
                  <a:lnTo>
                    <a:pt x="1" y="9633"/>
                  </a:lnTo>
                  <a:cubicBezTo>
                    <a:pt x="1" y="10861"/>
                    <a:pt x="17188" y="11711"/>
                    <a:pt x="38247" y="11711"/>
                  </a:cubicBezTo>
                  <a:cubicBezTo>
                    <a:pt x="59305" y="11711"/>
                    <a:pt x="76492" y="10861"/>
                    <a:pt x="76492" y="9633"/>
                  </a:cubicBezTo>
                  <a:lnTo>
                    <a:pt x="764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3732075" y="4230325"/>
              <a:ext cx="1943000" cy="325825"/>
            </a:xfrm>
            <a:custGeom>
              <a:avLst/>
              <a:gdLst/>
              <a:ahLst/>
              <a:cxnLst/>
              <a:rect l="l" t="t" r="r" b="b"/>
              <a:pathLst>
                <a:path w="77720" h="13033" extrusionOk="0">
                  <a:moveTo>
                    <a:pt x="76492" y="1228"/>
                  </a:moveTo>
                  <a:lnTo>
                    <a:pt x="76492" y="10011"/>
                  </a:lnTo>
                  <a:cubicBezTo>
                    <a:pt x="74414" y="10861"/>
                    <a:pt x="59399" y="11805"/>
                    <a:pt x="38813" y="11805"/>
                  </a:cubicBezTo>
                  <a:cubicBezTo>
                    <a:pt x="18320" y="11805"/>
                    <a:pt x="2928" y="10861"/>
                    <a:pt x="1133" y="10011"/>
                  </a:cubicBezTo>
                  <a:lnTo>
                    <a:pt x="1133" y="1228"/>
                  </a:lnTo>
                  <a:close/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10294"/>
                  </a:lnTo>
                  <a:cubicBezTo>
                    <a:pt x="0" y="10861"/>
                    <a:pt x="0" y="11522"/>
                    <a:pt x="11710" y="12372"/>
                  </a:cubicBezTo>
                  <a:cubicBezTo>
                    <a:pt x="18981" y="12655"/>
                    <a:pt x="28614" y="13033"/>
                    <a:pt x="38813" y="13033"/>
                  </a:cubicBezTo>
                  <a:cubicBezTo>
                    <a:pt x="49012" y="13033"/>
                    <a:pt x="58738" y="12655"/>
                    <a:pt x="65915" y="12372"/>
                  </a:cubicBezTo>
                  <a:cubicBezTo>
                    <a:pt x="77719" y="11522"/>
                    <a:pt x="77719" y="10861"/>
                    <a:pt x="77719" y="10294"/>
                  </a:cubicBezTo>
                  <a:lnTo>
                    <a:pt x="77719" y="662"/>
                  </a:lnTo>
                  <a:cubicBezTo>
                    <a:pt x="77719" y="378"/>
                    <a:pt x="77436" y="1"/>
                    <a:pt x="770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3746225" y="4194925"/>
              <a:ext cx="1912325" cy="106250"/>
            </a:xfrm>
            <a:custGeom>
              <a:avLst/>
              <a:gdLst/>
              <a:ahLst/>
              <a:cxnLst/>
              <a:rect l="l" t="t" r="r" b="b"/>
              <a:pathLst>
                <a:path w="76493" h="4250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250"/>
                    <a:pt x="38247" y="4250"/>
                  </a:cubicBezTo>
                  <a:cubicBezTo>
                    <a:pt x="59305" y="4250"/>
                    <a:pt x="76492" y="3305"/>
                    <a:pt x="76492" y="2078"/>
                  </a:cubicBezTo>
                  <a:cubicBezTo>
                    <a:pt x="76492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3732075" y="4178400"/>
              <a:ext cx="1943000" cy="136950"/>
            </a:xfrm>
            <a:custGeom>
              <a:avLst/>
              <a:gdLst/>
              <a:ahLst/>
              <a:cxnLst/>
              <a:rect l="l" t="t" r="r" b="b"/>
              <a:pathLst>
                <a:path w="77720" h="5478" extrusionOk="0">
                  <a:moveTo>
                    <a:pt x="38813" y="1228"/>
                  </a:moveTo>
                  <a:cubicBezTo>
                    <a:pt x="57227" y="1228"/>
                    <a:pt x="71676" y="1794"/>
                    <a:pt x="75642" y="2739"/>
                  </a:cubicBezTo>
                  <a:cubicBezTo>
                    <a:pt x="71676" y="3589"/>
                    <a:pt x="57227" y="4250"/>
                    <a:pt x="38813" y="4250"/>
                  </a:cubicBezTo>
                  <a:cubicBezTo>
                    <a:pt x="20492" y="4250"/>
                    <a:pt x="6044" y="3589"/>
                    <a:pt x="2078" y="2739"/>
                  </a:cubicBezTo>
                  <a:cubicBezTo>
                    <a:pt x="6044" y="1794"/>
                    <a:pt x="20209" y="1228"/>
                    <a:pt x="38813" y="1228"/>
                  </a:cubicBezTo>
                  <a:close/>
                  <a:moveTo>
                    <a:pt x="38813" y="0"/>
                  </a:moveTo>
                  <a:cubicBezTo>
                    <a:pt x="28614" y="0"/>
                    <a:pt x="18981" y="283"/>
                    <a:pt x="11710" y="661"/>
                  </a:cubicBezTo>
                  <a:cubicBezTo>
                    <a:pt x="0" y="1228"/>
                    <a:pt x="0" y="2078"/>
                    <a:pt x="0" y="2739"/>
                  </a:cubicBezTo>
                  <a:cubicBezTo>
                    <a:pt x="0" y="3305"/>
                    <a:pt x="0" y="4250"/>
                    <a:pt x="11710" y="4911"/>
                  </a:cubicBezTo>
                  <a:cubicBezTo>
                    <a:pt x="18887" y="5194"/>
                    <a:pt x="28614" y="5477"/>
                    <a:pt x="38813" y="5477"/>
                  </a:cubicBezTo>
                  <a:cubicBezTo>
                    <a:pt x="49012" y="5477"/>
                    <a:pt x="58738" y="5194"/>
                    <a:pt x="65915" y="4911"/>
                  </a:cubicBezTo>
                  <a:cubicBezTo>
                    <a:pt x="77719" y="4250"/>
                    <a:pt x="77719" y="3305"/>
                    <a:pt x="77719" y="2739"/>
                  </a:cubicBezTo>
                  <a:cubicBezTo>
                    <a:pt x="77719" y="2078"/>
                    <a:pt x="77719" y="1228"/>
                    <a:pt x="65915" y="661"/>
                  </a:cubicBezTo>
                  <a:cubicBezTo>
                    <a:pt x="58738" y="283"/>
                    <a:pt x="49106" y="0"/>
                    <a:pt x="388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3965800" y="4202000"/>
              <a:ext cx="1466100" cy="75575"/>
            </a:xfrm>
            <a:custGeom>
              <a:avLst/>
              <a:gdLst/>
              <a:ahLst/>
              <a:cxnLst/>
              <a:rect l="l" t="t" r="r" b="b"/>
              <a:pathLst>
                <a:path w="58644" h="3023" extrusionOk="0">
                  <a:moveTo>
                    <a:pt x="29464" y="0"/>
                  </a:moveTo>
                  <a:cubicBezTo>
                    <a:pt x="13221" y="0"/>
                    <a:pt x="0" y="850"/>
                    <a:pt x="0" y="1511"/>
                  </a:cubicBezTo>
                  <a:cubicBezTo>
                    <a:pt x="0" y="2361"/>
                    <a:pt x="13221" y="3022"/>
                    <a:pt x="29464" y="3022"/>
                  </a:cubicBezTo>
                  <a:cubicBezTo>
                    <a:pt x="45801" y="3022"/>
                    <a:pt x="58644" y="2361"/>
                    <a:pt x="58644" y="1511"/>
                  </a:cubicBezTo>
                  <a:cubicBezTo>
                    <a:pt x="58644" y="850"/>
                    <a:pt x="45801" y="0"/>
                    <a:pt x="29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3951625" y="4185475"/>
              <a:ext cx="1496800" cy="108625"/>
            </a:xfrm>
            <a:custGeom>
              <a:avLst/>
              <a:gdLst/>
              <a:ahLst/>
              <a:cxnLst/>
              <a:rect l="l" t="t" r="r" b="b"/>
              <a:pathLst>
                <a:path w="59872" h="4345" extrusionOk="0">
                  <a:moveTo>
                    <a:pt x="30031" y="1228"/>
                  </a:moveTo>
                  <a:cubicBezTo>
                    <a:pt x="42401" y="1228"/>
                    <a:pt x="52034" y="1795"/>
                    <a:pt x="56567" y="2172"/>
                  </a:cubicBezTo>
                  <a:cubicBezTo>
                    <a:pt x="52034" y="2456"/>
                    <a:pt x="42401" y="3022"/>
                    <a:pt x="30031" y="3022"/>
                  </a:cubicBezTo>
                  <a:cubicBezTo>
                    <a:pt x="17660" y="3022"/>
                    <a:pt x="8027" y="2456"/>
                    <a:pt x="3589" y="2172"/>
                  </a:cubicBezTo>
                  <a:cubicBezTo>
                    <a:pt x="8027" y="1795"/>
                    <a:pt x="17376" y="1228"/>
                    <a:pt x="30031" y="1228"/>
                  </a:cubicBezTo>
                  <a:close/>
                  <a:moveTo>
                    <a:pt x="30031" y="0"/>
                  </a:moveTo>
                  <a:cubicBezTo>
                    <a:pt x="22193" y="0"/>
                    <a:pt x="14732" y="378"/>
                    <a:pt x="9350" y="661"/>
                  </a:cubicBezTo>
                  <a:cubicBezTo>
                    <a:pt x="1" y="945"/>
                    <a:pt x="1" y="1511"/>
                    <a:pt x="1" y="2172"/>
                  </a:cubicBezTo>
                  <a:cubicBezTo>
                    <a:pt x="1" y="2739"/>
                    <a:pt x="1" y="3306"/>
                    <a:pt x="9350" y="3683"/>
                  </a:cubicBezTo>
                  <a:cubicBezTo>
                    <a:pt x="14732" y="3967"/>
                    <a:pt x="22193" y="4344"/>
                    <a:pt x="30031" y="4344"/>
                  </a:cubicBezTo>
                  <a:cubicBezTo>
                    <a:pt x="37869" y="4344"/>
                    <a:pt x="45140" y="3967"/>
                    <a:pt x="50901" y="3683"/>
                  </a:cubicBezTo>
                  <a:cubicBezTo>
                    <a:pt x="59872" y="3306"/>
                    <a:pt x="59872" y="2739"/>
                    <a:pt x="59872" y="2172"/>
                  </a:cubicBezTo>
                  <a:cubicBezTo>
                    <a:pt x="59872" y="1511"/>
                    <a:pt x="59872" y="945"/>
                    <a:pt x="50901" y="661"/>
                  </a:cubicBezTo>
                  <a:cubicBezTo>
                    <a:pt x="45140" y="378"/>
                    <a:pt x="37963" y="0"/>
                    <a:pt x="3003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5547575" y="4261025"/>
              <a:ext cx="30700" cy="212500"/>
            </a:xfrm>
            <a:custGeom>
              <a:avLst/>
              <a:gdLst/>
              <a:ahLst/>
              <a:cxnLst/>
              <a:rect l="l" t="t" r="r" b="b"/>
              <a:pathLst>
                <a:path w="1228" h="8500" extrusionOk="0">
                  <a:moveTo>
                    <a:pt x="567" y="0"/>
                  </a:moveTo>
                  <a:cubicBezTo>
                    <a:pt x="283" y="0"/>
                    <a:pt x="0" y="0"/>
                    <a:pt x="0" y="661"/>
                  </a:cubicBezTo>
                  <a:lnTo>
                    <a:pt x="0" y="7838"/>
                  </a:lnTo>
                  <a:cubicBezTo>
                    <a:pt x="0" y="8216"/>
                    <a:pt x="283" y="8499"/>
                    <a:pt x="567" y="8499"/>
                  </a:cubicBezTo>
                  <a:cubicBezTo>
                    <a:pt x="850" y="8499"/>
                    <a:pt x="1228" y="8216"/>
                    <a:pt x="1228" y="7838"/>
                  </a:cubicBezTo>
                  <a:lnTo>
                    <a:pt x="1228" y="661"/>
                  </a:lnTo>
                  <a:cubicBezTo>
                    <a:pt x="1228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5410625" y="4277550"/>
              <a:ext cx="30725" cy="224300"/>
            </a:xfrm>
            <a:custGeom>
              <a:avLst/>
              <a:gdLst/>
              <a:ahLst/>
              <a:cxnLst/>
              <a:rect l="l" t="t" r="r" b="b"/>
              <a:pathLst>
                <a:path w="1229" h="8972" extrusionOk="0">
                  <a:moveTo>
                    <a:pt x="567" y="0"/>
                  </a:moveTo>
                  <a:cubicBezTo>
                    <a:pt x="284" y="0"/>
                    <a:pt x="1" y="284"/>
                    <a:pt x="1" y="661"/>
                  </a:cubicBezTo>
                  <a:lnTo>
                    <a:pt x="1" y="8405"/>
                  </a:lnTo>
                  <a:cubicBezTo>
                    <a:pt x="1" y="8688"/>
                    <a:pt x="284" y="8972"/>
                    <a:pt x="567" y="8972"/>
                  </a:cubicBezTo>
                  <a:cubicBezTo>
                    <a:pt x="851" y="8972"/>
                    <a:pt x="1229" y="8688"/>
                    <a:pt x="1229" y="8405"/>
                  </a:cubicBezTo>
                  <a:lnTo>
                    <a:pt x="1229" y="661"/>
                  </a:lnTo>
                  <a:cubicBezTo>
                    <a:pt x="1229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5207600" y="4284625"/>
              <a:ext cx="30725" cy="181825"/>
            </a:xfrm>
            <a:custGeom>
              <a:avLst/>
              <a:gdLst/>
              <a:ahLst/>
              <a:cxnLst/>
              <a:rect l="l" t="t" r="r" b="b"/>
              <a:pathLst>
                <a:path w="1229" h="7273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6611"/>
                  </a:lnTo>
                  <a:cubicBezTo>
                    <a:pt x="1" y="6894"/>
                    <a:pt x="378" y="7272"/>
                    <a:pt x="662" y="7272"/>
                  </a:cubicBezTo>
                  <a:cubicBezTo>
                    <a:pt x="945" y="7272"/>
                    <a:pt x="1228" y="6894"/>
                    <a:pt x="1228" y="6611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4936100" y="4383775"/>
              <a:ext cx="30725" cy="155850"/>
            </a:xfrm>
            <a:custGeom>
              <a:avLst/>
              <a:gdLst/>
              <a:ahLst/>
              <a:cxnLst/>
              <a:rect l="l" t="t" r="r" b="b"/>
              <a:pathLst>
                <a:path w="1229" h="6234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5667"/>
                  </a:lnTo>
                  <a:cubicBezTo>
                    <a:pt x="1" y="5950"/>
                    <a:pt x="378" y="6234"/>
                    <a:pt x="662" y="6234"/>
                  </a:cubicBezTo>
                  <a:cubicBezTo>
                    <a:pt x="945" y="6234"/>
                    <a:pt x="1228" y="5950"/>
                    <a:pt x="1228" y="5667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4650450" y="4360175"/>
              <a:ext cx="30700" cy="195975"/>
            </a:xfrm>
            <a:custGeom>
              <a:avLst/>
              <a:gdLst/>
              <a:ahLst/>
              <a:cxnLst/>
              <a:rect l="l" t="t" r="r" b="b"/>
              <a:pathLst>
                <a:path w="1228" h="7839" extrusionOk="0">
                  <a:moveTo>
                    <a:pt x="567" y="1"/>
                  </a:moveTo>
                  <a:cubicBezTo>
                    <a:pt x="283" y="1"/>
                    <a:pt x="0" y="284"/>
                    <a:pt x="0" y="662"/>
                  </a:cubicBezTo>
                  <a:lnTo>
                    <a:pt x="0" y="7178"/>
                  </a:lnTo>
                  <a:cubicBezTo>
                    <a:pt x="0" y="7461"/>
                    <a:pt x="283" y="7839"/>
                    <a:pt x="567" y="7839"/>
                  </a:cubicBezTo>
                  <a:cubicBezTo>
                    <a:pt x="944" y="7839"/>
                    <a:pt x="1228" y="7461"/>
                    <a:pt x="1228" y="7178"/>
                  </a:cubicBezTo>
                  <a:lnTo>
                    <a:pt x="1228" y="662"/>
                  </a:lnTo>
                  <a:cubicBezTo>
                    <a:pt x="1228" y="284"/>
                    <a:pt x="944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3791100" y="4261025"/>
              <a:ext cx="30700" cy="115700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567" y="0"/>
                  </a:moveTo>
                  <a:cubicBezTo>
                    <a:pt x="283" y="0"/>
                    <a:pt x="0" y="0"/>
                    <a:pt x="0" y="661"/>
                  </a:cubicBezTo>
                  <a:lnTo>
                    <a:pt x="0" y="3967"/>
                  </a:lnTo>
                  <a:cubicBezTo>
                    <a:pt x="0" y="4250"/>
                    <a:pt x="283" y="4628"/>
                    <a:pt x="567" y="4628"/>
                  </a:cubicBezTo>
                  <a:cubicBezTo>
                    <a:pt x="944" y="4628"/>
                    <a:pt x="1228" y="4250"/>
                    <a:pt x="1228" y="3967"/>
                  </a:cubicBezTo>
                  <a:lnTo>
                    <a:pt x="1228" y="661"/>
                  </a:lnTo>
                  <a:cubicBezTo>
                    <a:pt x="1228" y="0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3904400" y="4397950"/>
              <a:ext cx="30725" cy="127500"/>
            </a:xfrm>
            <a:custGeom>
              <a:avLst/>
              <a:gdLst/>
              <a:ahLst/>
              <a:cxnLst/>
              <a:rect l="l" t="t" r="r" b="b"/>
              <a:pathLst>
                <a:path w="1229" h="5100" extrusionOk="0">
                  <a:moveTo>
                    <a:pt x="662" y="0"/>
                  </a:moveTo>
                  <a:cubicBezTo>
                    <a:pt x="379" y="0"/>
                    <a:pt x="1" y="284"/>
                    <a:pt x="1" y="567"/>
                  </a:cubicBezTo>
                  <a:lnTo>
                    <a:pt x="1" y="4533"/>
                  </a:lnTo>
                  <a:cubicBezTo>
                    <a:pt x="1" y="4817"/>
                    <a:pt x="379" y="5100"/>
                    <a:pt x="662" y="5100"/>
                  </a:cubicBezTo>
                  <a:cubicBezTo>
                    <a:pt x="945" y="5100"/>
                    <a:pt x="1229" y="4817"/>
                    <a:pt x="1229" y="4533"/>
                  </a:cubicBezTo>
                  <a:lnTo>
                    <a:pt x="1229" y="567"/>
                  </a:lnTo>
                  <a:cubicBezTo>
                    <a:pt x="1229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4348250" y="4383775"/>
              <a:ext cx="30725" cy="148775"/>
            </a:xfrm>
            <a:custGeom>
              <a:avLst/>
              <a:gdLst/>
              <a:ahLst/>
              <a:cxnLst/>
              <a:rect l="l" t="t" r="r" b="b"/>
              <a:pathLst>
                <a:path w="1229" h="5951" extrusionOk="0">
                  <a:moveTo>
                    <a:pt x="662" y="1"/>
                  </a:moveTo>
                  <a:cubicBezTo>
                    <a:pt x="378" y="1"/>
                    <a:pt x="0" y="284"/>
                    <a:pt x="0" y="567"/>
                  </a:cubicBezTo>
                  <a:lnTo>
                    <a:pt x="0" y="5384"/>
                  </a:lnTo>
                  <a:cubicBezTo>
                    <a:pt x="0" y="5667"/>
                    <a:pt x="378" y="5950"/>
                    <a:pt x="662" y="5950"/>
                  </a:cubicBezTo>
                  <a:cubicBezTo>
                    <a:pt x="945" y="5950"/>
                    <a:pt x="1228" y="5667"/>
                    <a:pt x="1228" y="5384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3776925" y="3998975"/>
              <a:ext cx="1912325" cy="292750"/>
            </a:xfrm>
            <a:custGeom>
              <a:avLst/>
              <a:gdLst/>
              <a:ahLst/>
              <a:cxnLst/>
              <a:rect l="l" t="t" r="r" b="b"/>
              <a:pathLst>
                <a:path w="76493" h="11710" extrusionOk="0">
                  <a:moveTo>
                    <a:pt x="0" y="0"/>
                  </a:moveTo>
                  <a:lnTo>
                    <a:pt x="0" y="9632"/>
                  </a:lnTo>
                  <a:cubicBezTo>
                    <a:pt x="0" y="10766"/>
                    <a:pt x="17187" y="11710"/>
                    <a:pt x="38246" y="11710"/>
                  </a:cubicBezTo>
                  <a:cubicBezTo>
                    <a:pt x="59400" y="11710"/>
                    <a:pt x="76492" y="10766"/>
                    <a:pt x="76492" y="9632"/>
                  </a:cubicBezTo>
                  <a:lnTo>
                    <a:pt x="76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3760400" y="3982450"/>
              <a:ext cx="1943000" cy="323450"/>
            </a:xfrm>
            <a:custGeom>
              <a:avLst/>
              <a:gdLst/>
              <a:ahLst/>
              <a:cxnLst/>
              <a:rect l="l" t="t" r="r" b="b"/>
              <a:pathLst>
                <a:path w="77720" h="12938" extrusionOk="0">
                  <a:moveTo>
                    <a:pt x="76586" y="1228"/>
                  </a:moveTo>
                  <a:lnTo>
                    <a:pt x="76586" y="9916"/>
                  </a:lnTo>
                  <a:cubicBezTo>
                    <a:pt x="74792" y="10860"/>
                    <a:pt x="59399" y="11804"/>
                    <a:pt x="38907" y="11804"/>
                  </a:cubicBezTo>
                  <a:cubicBezTo>
                    <a:pt x="18415" y="11804"/>
                    <a:pt x="3306" y="10860"/>
                    <a:pt x="1228" y="9916"/>
                  </a:cubicBezTo>
                  <a:lnTo>
                    <a:pt x="1228" y="1228"/>
                  </a:lnTo>
                  <a:close/>
                  <a:moveTo>
                    <a:pt x="661" y="94"/>
                  </a:moveTo>
                  <a:cubicBezTo>
                    <a:pt x="378" y="94"/>
                    <a:pt x="0" y="378"/>
                    <a:pt x="0" y="661"/>
                  </a:cubicBezTo>
                  <a:lnTo>
                    <a:pt x="0" y="10293"/>
                  </a:lnTo>
                  <a:cubicBezTo>
                    <a:pt x="0" y="10860"/>
                    <a:pt x="0" y="11804"/>
                    <a:pt x="11805" y="12371"/>
                  </a:cubicBezTo>
                  <a:cubicBezTo>
                    <a:pt x="19076" y="12654"/>
                    <a:pt x="28708" y="12938"/>
                    <a:pt x="38907" y="12938"/>
                  </a:cubicBezTo>
                  <a:cubicBezTo>
                    <a:pt x="49201" y="12938"/>
                    <a:pt x="58833" y="12654"/>
                    <a:pt x="66104" y="12371"/>
                  </a:cubicBezTo>
                  <a:cubicBezTo>
                    <a:pt x="77720" y="11710"/>
                    <a:pt x="77720" y="10860"/>
                    <a:pt x="77720" y="10293"/>
                  </a:cubicBezTo>
                  <a:lnTo>
                    <a:pt x="77720" y="661"/>
                  </a:lnTo>
                  <a:cubicBezTo>
                    <a:pt x="77720" y="378"/>
                    <a:pt x="77436" y="0"/>
                    <a:pt x="771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3776925" y="3944675"/>
              <a:ext cx="1912325" cy="106250"/>
            </a:xfrm>
            <a:custGeom>
              <a:avLst/>
              <a:gdLst/>
              <a:ahLst/>
              <a:cxnLst/>
              <a:rect l="l" t="t" r="r" b="b"/>
              <a:pathLst>
                <a:path w="76493" h="4250" extrusionOk="0">
                  <a:moveTo>
                    <a:pt x="38246" y="0"/>
                  </a:moveTo>
                  <a:cubicBezTo>
                    <a:pt x="17187" y="0"/>
                    <a:pt x="0" y="944"/>
                    <a:pt x="0" y="2172"/>
                  </a:cubicBezTo>
                  <a:cubicBezTo>
                    <a:pt x="0" y="3400"/>
                    <a:pt x="17187" y="4250"/>
                    <a:pt x="38246" y="4250"/>
                  </a:cubicBezTo>
                  <a:cubicBezTo>
                    <a:pt x="59400" y="4250"/>
                    <a:pt x="76492" y="3400"/>
                    <a:pt x="76492" y="2172"/>
                  </a:cubicBezTo>
                  <a:cubicBezTo>
                    <a:pt x="76492" y="944"/>
                    <a:pt x="59400" y="0"/>
                    <a:pt x="38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3760400" y="3930500"/>
              <a:ext cx="1943000" cy="136950"/>
            </a:xfrm>
            <a:custGeom>
              <a:avLst/>
              <a:gdLst/>
              <a:ahLst/>
              <a:cxnLst/>
              <a:rect l="l" t="t" r="r" b="b"/>
              <a:pathLst>
                <a:path w="77720" h="5478" extrusionOk="0">
                  <a:moveTo>
                    <a:pt x="38907" y="1134"/>
                  </a:moveTo>
                  <a:cubicBezTo>
                    <a:pt x="57605" y="1134"/>
                    <a:pt x="71770" y="2172"/>
                    <a:pt x="75642" y="2739"/>
                  </a:cubicBezTo>
                  <a:cubicBezTo>
                    <a:pt x="71770" y="3589"/>
                    <a:pt x="57605" y="4250"/>
                    <a:pt x="38907" y="4250"/>
                  </a:cubicBezTo>
                  <a:cubicBezTo>
                    <a:pt x="20209" y="4250"/>
                    <a:pt x="6422" y="3589"/>
                    <a:pt x="2172" y="2739"/>
                  </a:cubicBezTo>
                  <a:cubicBezTo>
                    <a:pt x="6422" y="2078"/>
                    <a:pt x="20587" y="1134"/>
                    <a:pt x="38907" y="1134"/>
                  </a:cubicBezTo>
                  <a:close/>
                  <a:moveTo>
                    <a:pt x="38907" y="0"/>
                  </a:moveTo>
                  <a:cubicBezTo>
                    <a:pt x="28708" y="0"/>
                    <a:pt x="19076" y="284"/>
                    <a:pt x="11805" y="567"/>
                  </a:cubicBezTo>
                  <a:cubicBezTo>
                    <a:pt x="0" y="1134"/>
                    <a:pt x="0" y="2172"/>
                    <a:pt x="0" y="2739"/>
                  </a:cubicBezTo>
                  <a:cubicBezTo>
                    <a:pt x="0" y="3589"/>
                    <a:pt x="0" y="4250"/>
                    <a:pt x="11805" y="4817"/>
                  </a:cubicBezTo>
                  <a:cubicBezTo>
                    <a:pt x="19076" y="5478"/>
                    <a:pt x="28708" y="5478"/>
                    <a:pt x="38907" y="5478"/>
                  </a:cubicBezTo>
                  <a:cubicBezTo>
                    <a:pt x="49201" y="5478"/>
                    <a:pt x="58833" y="5478"/>
                    <a:pt x="66104" y="4817"/>
                  </a:cubicBezTo>
                  <a:cubicBezTo>
                    <a:pt x="77720" y="4250"/>
                    <a:pt x="77720" y="3589"/>
                    <a:pt x="77720" y="2739"/>
                  </a:cubicBezTo>
                  <a:cubicBezTo>
                    <a:pt x="77720" y="2078"/>
                    <a:pt x="77720" y="1134"/>
                    <a:pt x="66104" y="567"/>
                  </a:cubicBezTo>
                  <a:cubicBezTo>
                    <a:pt x="58833" y="284"/>
                    <a:pt x="49201" y="0"/>
                    <a:pt x="389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4003575" y="3958825"/>
              <a:ext cx="1468475" cy="70850"/>
            </a:xfrm>
            <a:custGeom>
              <a:avLst/>
              <a:gdLst/>
              <a:ahLst/>
              <a:cxnLst/>
              <a:rect l="l" t="t" r="r" b="b"/>
              <a:pathLst>
                <a:path w="58739" h="2834" extrusionOk="0">
                  <a:moveTo>
                    <a:pt x="29180" y="1"/>
                  </a:moveTo>
                  <a:cubicBezTo>
                    <a:pt x="12938" y="1"/>
                    <a:pt x="0" y="662"/>
                    <a:pt x="0" y="1323"/>
                  </a:cubicBezTo>
                  <a:cubicBezTo>
                    <a:pt x="0" y="2173"/>
                    <a:pt x="12938" y="2834"/>
                    <a:pt x="29180" y="2834"/>
                  </a:cubicBezTo>
                  <a:cubicBezTo>
                    <a:pt x="45423" y="2834"/>
                    <a:pt x="58738" y="2173"/>
                    <a:pt x="58738" y="1228"/>
                  </a:cubicBezTo>
                  <a:cubicBezTo>
                    <a:pt x="58738" y="662"/>
                    <a:pt x="45423" y="1"/>
                    <a:pt x="2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3987050" y="3944675"/>
              <a:ext cx="1499150" cy="99175"/>
            </a:xfrm>
            <a:custGeom>
              <a:avLst/>
              <a:gdLst/>
              <a:ahLst/>
              <a:cxnLst/>
              <a:rect l="l" t="t" r="r" b="b"/>
              <a:pathLst>
                <a:path w="59966" h="3967" extrusionOk="0">
                  <a:moveTo>
                    <a:pt x="29841" y="1228"/>
                  </a:moveTo>
                  <a:cubicBezTo>
                    <a:pt x="42495" y="1228"/>
                    <a:pt x="52128" y="1605"/>
                    <a:pt x="56377" y="1889"/>
                  </a:cubicBezTo>
                  <a:cubicBezTo>
                    <a:pt x="52128" y="2455"/>
                    <a:pt x="42495" y="2739"/>
                    <a:pt x="29841" y="2739"/>
                  </a:cubicBezTo>
                  <a:cubicBezTo>
                    <a:pt x="17187" y="2739"/>
                    <a:pt x="7933" y="2455"/>
                    <a:pt x="3305" y="1889"/>
                  </a:cubicBezTo>
                  <a:cubicBezTo>
                    <a:pt x="7933" y="1605"/>
                    <a:pt x="17470" y="1228"/>
                    <a:pt x="29841" y="1228"/>
                  </a:cubicBezTo>
                  <a:close/>
                  <a:moveTo>
                    <a:pt x="29841" y="0"/>
                  </a:moveTo>
                  <a:cubicBezTo>
                    <a:pt x="22098" y="0"/>
                    <a:pt x="14826" y="0"/>
                    <a:pt x="9066" y="283"/>
                  </a:cubicBezTo>
                  <a:cubicBezTo>
                    <a:pt x="0" y="944"/>
                    <a:pt x="0" y="1228"/>
                    <a:pt x="0" y="1889"/>
                  </a:cubicBezTo>
                  <a:cubicBezTo>
                    <a:pt x="0" y="2739"/>
                    <a:pt x="0" y="3022"/>
                    <a:pt x="9066" y="3683"/>
                  </a:cubicBezTo>
                  <a:cubicBezTo>
                    <a:pt x="14826" y="3683"/>
                    <a:pt x="22098" y="3966"/>
                    <a:pt x="29841" y="3966"/>
                  </a:cubicBezTo>
                  <a:cubicBezTo>
                    <a:pt x="37679" y="3966"/>
                    <a:pt x="45234" y="3683"/>
                    <a:pt x="50617" y="3683"/>
                  </a:cubicBezTo>
                  <a:cubicBezTo>
                    <a:pt x="59966" y="3022"/>
                    <a:pt x="59966" y="2739"/>
                    <a:pt x="59966" y="1889"/>
                  </a:cubicBezTo>
                  <a:cubicBezTo>
                    <a:pt x="59966" y="1228"/>
                    <a:pt x="59966" y="944"/>
                    <a:pt x="50617" y="283"/>
                  </a:cubicBezTo>
                  <a:cubicBezTo>
                    <a:pt x="45234" y="0"/>
                    <a:pt x="37679" y="0"/>
                    <a:pt x="2984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5585325" y="4013125"/>
              <a:ext cx="28375" cy="217225"/>
            </a:xfrm>
            <a:custGeom>
              <a:avLst/>
              <a:gdLst/>
              <a:ahLst/>
              <a:cxnLst/>
              <a:rect l="l" t="t" r="r" b="b"/>
              <a:pathLst>
                <a:path w="1135" h="8689" extrusionOk="0">
                  <a:moveTo>
                    <a:pt x="568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8122"/>
                  </a:lnTo>
                  <a:cubicBezTo>
                    <a:pt x="1" y="8405"/>
                    <a:pt x="284" y="8689"/>
                    <a:pt x="568" y="8689"/>
                  </a:cubicBezTo>
                  <a:cubicBezTo>
                    <a:pt x="851" y="8689"/>
                    <a:pt x="1134" y="8405"/>
                    <a:pt x="1134" y="8122"/>
                  </a:cubicBezTo>
                  <a:lnTo>
                    <a:pt x="1134" y="662"/>
                  </a:lnTo>
                  <a:cubicBezTo>
                    <a:pt x="1134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5441325" y="4036750"/>
              <a:ext cx="30725" cy="217200"/>
            </a:xfrm>
            <a:custGeom>
              <a:avLst/>
              <a:gdLst/>
              <a:ahLst/>
              <a:cxnLst/>
              <a:rect l="l" t="t" r="r" b="b"/>
              <a:pathLst>
                <a:path w="1229" h="8688" extrusionOk="0">
                  <a:moveTo>
                    <a:pt x="662" y="0"/>
                  </a:moveTo>
                  <a:cubicBezTo>
                    <a:pt x="284" y="0"/>
                    <a:pt x="1" y="0"/>
                    <a:pt x="1" y="567"/>
                  </a:cubicBezTo>
                  <a:lnTo>
                    <a:pt x="1" y="8121"/>
                  </a:lnTo>
                  <a:cubicBezTo>
                    <a:pt x="1" y="8688"/>
                    <a:pt x="284" y="8688"/>
                    <a:pt x="662" y="8688"/>
                  </a:cubicBezTo>
                  <a:cubicBezTo>
                    <a:pt x="1039" y="8688"/>
                    <a:pt x="1228" y="8499"/>
                    <a:pt x="1228" y="8121"/>
                  </a:cubicBezTo>
                  <a:lnTo>
                    <a:pt x="1228" y="567"/>
                  </a:lnTo>
                  <a:cubicBezTo>
                    <a:pt x="1228" y="189"/>
                    <a:pt x="1039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5238300" y="4036750"/>
              <a:ext cx="30700" cy="179450"/>
            </a:xfrm>
            <a:custGeom>
              <a:avLst/>
              <a:gdLst/>
              <a:ahLst/>
              <a:cxnLst/>
              <a:rect l="l" t="t" r="r" b="b"/>
              <a:pathLst>
                <a:path w="1228" h="7178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6610"/>
                  </a:lnTo>
                  <a:cubicBezTo>
                    <a:pt x="0" y="6894"/>
                    <a:pt x="283" y="7177"/>
                    <a:pt x="567" y="7177"/>
                  </a:cubicBezTo>
                  <a:cubicBezTo>
                    <a:pt x="945" y="7177"/>
                    <a:pt x="1228" y="6894"/>
                    <a:pt x="1228" y="6610"/>
                  </a:cubicBezTo>
                  <a:lnTo>
                    <a:pt x="1228" y="567"/>
                  </a:lnTo>
                  <a:cubicBezTo>
                    <a:pt x="1228" y="283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4973875" y="4133525"/>
              <a:ext cx="30725" cy="167650"/>
            </a:xfrm>
            <a:custGeom>
              <a:avLst/>
              <a:gdLst/>
              <a:ahLst/>
              <a:cxnLst/>
              <a:rect l="l" t="t" r="r" b="b"/>
              <a:pathLst>
                <a:path w="1229" h="6706" extrusionOk="0">
                  <a:moveTo>
                    <a:pt x="662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6045"/>
                  </a:lnTo>
                  <a:cubicBezTo>
                    <a:pt x="1" y="6422"/>
                    <a:pt x="284" y="6706"/>
                    <a:pt x="662" y="6706"/>
                  </a:cubicBezTo>
                  <a:cubicBezTo>
                    <a:pt x="945" y="6706"/>
                    <a:pt x="1228" y="6422"/>
                    <a:pt x="1228" y="6045"/>
                  </a:cubicBezTo>
                  <a:lnTo>
                    <a:pt x="1228" y="662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4681125" y="4119375"/>
              <a:ext cx="28350" cy="193600"/>
            </a:xfrm>
            <a:custGeom>
              <a:avLst/>
              <a:gdLst/>
              <a:ahLst/>
              <a:cxnLst/>
              <a:rect l="l" t="t" r="r" b="b"/>
              <a:pathLst>
                <a:path w="1134" h="7744" extrusionOk="0">
                  <a:moveTo>
                    <a:pt x="567" y="0"/>
                  </a:moveTo>
                  <a:cubicBezTo>
                    <a:pt x="284" y="0"/>
                    <a:pt x="1" y="0"/>
                    <a:pt x="1" y="567"/>
                  </a:cubicBezTo>
                  <a:lnTo>
                    <a:pt x="1" y="7177"/>
                  </a:lnTo>
                  <a:cubicBezTo>
                    <a:pt x="1" y="7555"/>
                    <a:pt x="284" y="7744"/>
                    <a:pt x="567" y="7744"/>
                  </a:cubicBezTo>
                  <a:cubicBezTo>
                    <a:pt x="1134" y="7744"/>
                    <a:pt x="1134" y="7461"/>
                    <a:pt x="1134" y="7177"/>
                  </a:cubicBezTo>
                  <a:lnTo>
                    <a:pt x="1134" y="567"/>
                  </a:lnTo>
                  <a:cubicBezTo>
                    <a:pt x="1134" y="189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3821775" y="4013125"/>
              <a:ext cx="28350" cy="113350"/>
            </a:xfrm>
            <a:custGeom>
              <a:avLst/>
              <a:gdLst/>
              <a:ahLst/>
              <a:cxnLst/>
              <a:rect l="l" t="t" r="r" b="b"/>
              <a:pathLst>
                <a:path w="1134" h="4534" extrusionOk="0">
                  <a:moveTo>
                    <a:pt x="567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3967"/>
                  </a:lnTo>
                  <a:cubicBezTo>
                    <a:pt x="1" y="4250"/>
                    <a:pt x="284" y="4534"/>
                    <a:pt x="567" y="4534"/>
                  </a:cubicBezTo>
                  <a:cubicBezTo>
                    <a:pt x="851" y="4534"/>
                    <a:pt x="1134" y="4250"/>
                    <a:pt x="1134" y="3967"/>
                  </a:cubicBezTo>
                  <a:lnTo>
                    <a:pt x="1134" y="662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3935100" y="4150050"/>
              <a:ext cx="30725" cy="12752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439"/>
                  </a:lnTo>
                  <a:cubicBezTo>
                    <a:pt x="1" y="4723"/>
                    <a:pt x="284" y="5100"/>
                    <a:pt x="662" y="5100"/>
                  </a:cubicBezTo>
                  <a:cubicBezTo>
                    <a:pt x="945" y="5100"/>
                    <a:pt x="1228" y="4723"/>
                    <a:pt x="1228" y="4439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4378950" y="4140625"/>
              <a:ext cx="30700" cy="144025"/>
            </a:xfrm>
            <a:custGeom>
              <a:avLst/>
              <a:gdLst/>
              <a:ahLst/>
              <a:cxnLst/>
              <a:rect l="l" t="t" r="r" b="b"/>
              <a:pathLst>
                <a:path w="1228" h="5761" extrusionOk="0">
                  <a:moveTo>
                    <a:pt x="567" y="0"/>
                  </a:moveTo>
                  <a:cubicBezTo>
                    <a:pt x="283" y="0"/>
                    <a:pt x="0" y="378"/>
                    <a:pt x="0" y="661"/>
                  </a:cubicBezTo>
                  <a:lnTo>
                    <a:pt x="0" y="5100"/>
                  </a:lnTo>
                  <a:cubicBezTo>
                    <a:pt x="0" y="5477"/>
                    <a:pt x="283" y="5761"/>
                    <a:pt x="567" y="5761"/>
                  </a:cubicBezTo>
                  <a:cubicBezTo>
                    <a:pt x="944" y="5761"/>
                    <a:pt x="1228" y="5477"/>
                    <a:pt x="1228" y="5100"/>
                  </a:cubicBezTo>
                  <a:lnTo>
                    <a:pt x="1228" y="661"/>
                  </a:lnTo>
                  <a:cubicBezTo>
                    <a:pt x="1228" y="378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3746225" y="3758150"/>
              <a:ext cx="1912325" cy="292775"/>
            </a:xfrm>
            <a:custGeom>
              <a:avLst/>
              <a:gdLst/>
              <a:ahLst/>
              <a:cxnLst/>
              <a:rect l="l" t="t" r="r" b="b"/>
              <a:pathLst>
                <a:path w="76493" h="11711" extrusionOk="0">
                  <a:moveTo>
                    <a:pt x="1" y="1"/>
                  </a:moveTo>
                  <a:lnTo>
                    <a:pt x="1" y="9350"/>
                  </a:lnTo>
                  <a:cubicBezTo>
                    <a:pt x="1" y="10483"/>
                    <a:pt x="17188" y="11711"/>
                    <a:pt x="38247" y="11711"/>
                  </a:cubicBezTo>
                  <a:cubicBezTo>
                    <a:pt x="59305" y="11711"/>
                    <a:pt x="76492" y="10483"/>
                    <a:pt x="76492" y="9255"/>
                  </a:cubicBezTo>
                  <a:lnTo>
                    <a:pt x="7649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3732075" y="3744000"/>
              <a:ext cx="1943000" cy="323450"/>
            </a:xfrm>
            <a:custGeom>
              <a:avLst/>
              <a:gdLst/>
              <a:ahLst/>
              <a:cxnLst/>
              <a:rect l="l" t="t" r="r" b="b"/>
              <a:pathLst>
                <a:path w="77720" h="12938" extrusionOk="0">
                  <a:moveTo>
                    <a:pt x="76492" y="1133"/>
                  </a:moveTo>
                  <a:lnTo>
                    <a:pt x="76492" y="9916"/>
                  </a:lnTo>
                  <a:cubicBezTo>
                    <a:pt x="74414" y="10766"/>
                    <a:pt x="59399" y="11710"/>
                    <a:pt x="38813" y="11710"/>
                  </a:cubicBezTo>
                  <a:cubicBezTo>
                    <a:pt x="18320" y="11710"/>
                    <a:pt x="2928" y="10766"/>
                    <a:pt x="1133" y="9916"/>
                  </a:cubicBezTo>
                  <a:lnTo>
                    <a:pt x="1133" y="1133"/>
                  </a:lnTo>
                  <a:close/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9916"/>
                  </a:lnTo>
                  <a:cubicBezTo>
                    <a:pt x="0" y="10766"/>
                    <a:pt x="0" y="11427"/>
                    <a:pt x="11710" y="11993"/>
                  </a:cubicBezTo>
                  <a:cubicBezTo>
                    <a:pt x="18981" y="12654"/>
                    <a:pt x="28614" y="12938"/>
                    <a:pt x="38813" y="12938"/>
                  </a:cubicBezTo>
                  <a:cubicBezTo>
                    <a:pt x="49012" y="12938"/>
                    <a:pt x="58738" y="12560"/>
                    <a:pt x="65915" y="11993"/>
                  </a:cubicBezTo>
                  <a:cubicBezTo>
                    <a:pt x="77719" y="11427"/>
                    <a:pt x="77719" y="10766"/>
                    <a:pt x="77719" y="9916"/>
                  </a:cubicBezTo>
                  <a:lnTo>
                    <a:pt x="77719" y="567"/>
                  </a:lnTo>
                  <a:cubicBezTo>
                    <a:pt x="77719" y="283"/>
                    <a:pt x="77436" y="0"/>
                    <a:pt x="7705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3746225" y="3706225"/>
              <a:ext cx="1912325" cy="103900"/>
            </a:xfrm>
            <a:custGeom>
              <a:avLst/>
              <a:gdLst/>
              <a:ahLst/>
              <a:cxnLst/>
              <a:rect l="l" t="t" r="r" b="b"/>
              <a:pathLst>
                <a:path w="76493" h="4156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155"/>
                    <a:pt x="38247" y="4155"/>
                  </a:cubicBezTo>
                  <a:cubicBezTo>
                    <a:pt x="59305" y="4155"/>
                    <a:pt x="76492" y="3305"/>
                    <a:pt x="76492" y="2078"/>
                  </a:cubicBezTo>
                  <a:cubicBezTo>
                    <a:pt x="76492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3732075" y="3689700"/>
              <a:ext cx="1943000" cy="134575"/>
            </a:xfrm>
            <a:custGeom>
              <a:avLst/>
              <a:gdLst/>
              <a:ahLst/>
              <a:cxnLst/>
              <a:rect l="l" t="t" r="r" b="b"/>
              <a:pathLst>
                <a:path w="77720" h="5383" extrusionOk="0">
                  <a:moveTo>
                    <a:pt x="38813" y="1228"/>
                  </a:moveTo>
                  <a:cubicBezTo>
                    <a:pt x="57227" y="1228"/>
                    <a:pt x="71676" y="1794"/>
                    <a:pt x="75642" y="2739"/>
                  </a:cubicBezTo>
                  <a:cubicBezTo>
                    <a:pt x="71676" y="3305"/>
                    <a:pt x="57227" y="4250"/>
                    <a:pt x="38813" y="4250"/>
                  </a:cubicBezTo>
                  <a:cubicBezTo>
                    <a:pt x="20492" y="4250"/>
                    <a:pt x="6044" y="3305"/>
                    <a:pt x="2078" y="2739"/>
                  </a:cubicBezTo>
                  <a:cubicBezTo>
                    <a:pt x="6044" y="1794"/>
                    <a:pt x="20209" y="1228"/>
                    <a:pt x="38813" y="1228"/>
                  </a:cubicBezTo>
                  <a:close/>
                  <a:moveTo>
                    <a:pt x="38813" y="0"/>
                  </a:moveTo>
                  <a:cubicBezTo>
                    <a:pt x="28614" y="0"/>
                    <a:pt x="18981" y="0"/>
                    <a:pt x="11710" y="661"/>
                  </a:cubicBezTo>
                  <a:cubicBezTo>
                    <a:pt x="0" y="1228"/>
                    <a:pt x="0" y="1794"/>
                    <a:pt x="0" y="2739"/>
                  </a:cubicBezTo>
                  <a:cubicBezTo>
                    <a:pt x="0" y="3305"/>
                    <a:pt x="0" y="4250"/>
                    <a:pt x="11710" y="4816"/>
                  </a:cubicBezTo>
                  <a:cubicBezTo>
                    <a:pt x="18887" y="5100"/>
                    <a:pt x="28614" y="5383"/>
                    <a:pt x="38813" y="5383"/>
                  </a:cubicBezTo>
                  <a:cubicBezTo>
                    <a:pt x="49012" y="5383"/>
                    <a:pt x="58738" y="5100"/>
                    <a:pt x="65915" y="4816"/>
                  </a:cubicBezTo>
                  <a:cubicBezTo>
                    <a:pt x="77719" y="4250"/>
                    <a:pt x="77719" y="3305"/>
                    <a:pt x="77719" y="2739"/>
                  </a:cubicBezTo>
                  <a:cubicBezTo>
                    <a:pt x="77719" y="1794"/>
                    <a:pt x="77719" y="1228"/>
                    <a:pt x="65915" y="661"/>
                  </a:cubicBezTo>
                  <a:cubicBezTo>
                    <a:pt x="58738" y="0"/>
                    <a:pt x="49106" y="0"/>
                    <a:pt x="388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3965800" y="3713300"/>
              <a:ext cx="1466100" cy="66125"/>
            </a:xfrm>
            <a:custGeom>
              <a:avLst/>
              <a:gdLst/>
              <a:ahLst/>
              <a:cxnLst/>
              <a:rect l="l" t="t" r="r" b="b"/>
              <a:pathLst>
                <a:path w="58644" h="2645" extrusionOk="0">
                  <a:moveTo>
                    <a:pt x="29464" y="0"/>
                  </a:moveTo>
                  <a:cubicBezTo>
                    <a:pt x="13221" y="0"/>
                    <a:pt x="0" y="567"/>
                    <a:pt x="0" y="1511"/>
                  </a:cubicBezTo>
                  <a:cubicBezTo>
                    <a:pt x="0" y="2078"/>
                    <a:pt x="13221" y="2645"/>
                    <a:pt x="29464" y="2645"/>
                  </a:cubicBezTo>
                  <a:cubicBezTo>
                    <a:pt x="45801" y="2645"/>
                    <a:pt x="58644" y="2078"/>
                    <a:pt x="58644" y="1511"/>
                  </a:cubicBezTo>
                  <a:cubicBezTo>
                    <a:pt x="58644" y="567"/>
                    <a:pt x="45801" y="0"/>
                    <a:pt x="29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3951625" y="3699125"/>
              <a:ext cx="1496800" cy="96825"/>
            </a:xfrm>
            <a:custGeom>
              <a:avLst/>
              <a:gdLst/>
              <a:ahLst/>
              <a:cxnLst/>
              <a:rect l="l" t="t" r="r" b="b"/>
              <a:pathLst>
                <a:path w="59872" h="3873" extrusionOk="0">
                  <a:moveTo>
                    <a:pt x="30031" y="1134"/>
                  </a:moveTo>
                  <a:cubicBezTo>
                    <a:pt x="42401" y="1134"/>
                    <a:pt x="52034" y="1417"/>
                    <a:pt x="56567" y="2078"/>
                  </a:cubicBezTo>
                  <a:cubicBezTo>
                    <a:pt x="52034" y="2362"/>
                    <a:pt x="42401" y="2645"/>
                    <a:pt x="30031" y="2645"/>
                  </a:cubicBezTo>
                  <a:cubicBezTo>
                    <a:pt x="17660" y="2645"/>
                    <a:pt x="8027" y="2362"/>
                    <a:pt x="3589" y="2078"/>
                  </a:cubicBezTo>
                  <a:cubicBezTo>
                    <a:pt x="8027" y="1417"/>
                    <a:pt x="17376" y="1134"/>
                    <a:pt x="30031" y="1134"/>
                  </a:cubicBezTo>
                  <a:close/>
                  <a:moveTo>
                    <a:pt x="30031" y="1"/>
                  </a:moveTo>
                  <a:cubicBezTo>
                    <a:pt x="22193" y="1"/>
                    <a:pt x="14732" y="190"/>
                    <a:pt x="9350" y="567"/>
                  </a:cubicBezTo>
                  <a:cubicBezTo>
                    <a:pt x="1" y="851"/>
                    <a:pt x="1" y="1417"/>
                    <a:pt x="1" y="2078"/>
                  </a:cubicBezTo>
                  <a:cubicBezTo>
                    <a:pt x="1" y="2645"/>
                    <a:pt x="1" y="3212"/>
                    <a:pt x="9350" y="3589"/>
                  </a:cubicBezTo>
                  <a:cubicBezTo>
                    <a:pt x="14732" y="3873"/>
                    <a:pt x="22193" y="3873"/>
                    <a:pt x="30031" y="3873"/>
                  </a:cubicBezTo>
                  <a:cubicBezTo>
                    <a:pt x="37869" y="3873"/>
                    <a:pt x="45140" y="3873"/>
                    <a:pt x="50901" y="3589"/>
                  </a:cubicBezTo>
                  <a:cubicBezTo>
                    <a:pt x="59872" y="3212"/>
                    <a:pt x="59872" y="2645"/>
                    <a:pt x="59872" y="2078"/>
                  </a:cubicBezTo>
                  <a:cubicBezTo>
                    <a:pt x="59872" y="1417"/>
                    <a:pt x="59872" y="851"/>
                    <a:pt x="50901" y="567"/>
                  </a:cubicBezTo>
                  <a:cubicBezTo>
                    <a:pt x="45140" y="284"/>
                    <a:pt x="37963" y="1"/>
                    <a:pt x="3003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5547575" y="3765250"/>
              <a:ext cx="30700" cy="219575"/>
            </a:xfrm>
            <a:custGeom>
              <a:avLst/>
              <a:gdLst/>
              <a:ahLst/>
              <a:cxnLst/>
              <a:rect l="l" t="t" r="r" b="b"/>
              <a:pathLst>
                <a:path w="1228" h="8783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8121"/>
                  </a:lnTo>
                  <a:cubicBezTo>
                    <a:pt x="0" y="8405"/>
                    <a:pt x="283" y="8782"/>
                    <a:pt x="567" y="8782"/>
                  </a:cubicBezTo>
                  <a:cubicBezTo>
                    <a:pt x="850" y="8782"/>
                    <a:pt x="1228" y="8405"/>
                    <a:pt x="1228" y="8121"/>
                  </a:cubicBezTo>
                  <a:lnTo>
                    <a:pt x="1228" y="567"/>
                  </a:lnTo>
                  <a:cubicBezTo>
                    <a:pt x="1228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5410625" y="3788850"/>
              <a:ext cx="30725" cy="224300"/>
            </a:xfrm>
            <a:custGeom>
              <a:avLst/>
              <a:gdLst/>
              <a:ahLst/>
              <a:cxnLst/>
              <a:rect l="l" t="t" r="r" b="b"/>
              <a:pathLst>
                <a:path w="1229" h="8972" extrusionOk="0">
                  <a:moveTo>
                    <a:pt x="567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8405"/>
                  </a:lnTo>
                  <a:cubicBezTo>
                    <a:pt x="1" y="8594"/>
                    <a:pt x="284" y="8972"/>
                    <a:pt x="567" y="8972"/>
                  </a:cubicBezTo>
                  <a:cubicBezTo>
                    <a:pt x="851" y="8972"/>
                    <a:pt x="1229" y="8594"/>
                    <a:pt x="1229" y="8405"/>
                  </a:cubicBezTo>
                  <a:lnTo>
                    <a:pt x="1229" y="567"/>
                  </a:lnTo>
                  <a:cubicBezTo>
                    <a:pt x="1229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5207600" y="3795925"/>
              <a:ext cx="30725" cy="179450"/>
            </a:xfrm>
            <a:custGeom>
              <a:avLst/>
              <a:gdLst/>
              <a:ahLst/>
              <a:cxnLst/>
              <a:rect l="l" t="t" r="r" b="b"/>
              <a:pathLst>
                <a:path w="1229" h="7178" extrusionOk="0">
                  <a:moveTo>
                    <a:pt x="662" y="1"/>
                  </a:moveTo>
                  <a:cubicBezTo>
                    <a:pt x="378" y="1"/>
                    <a:pt x="1" y="1"/>
                    <a:pt x="1" y="567"/>
                  </a:cubicBezTo>
                  <a:lnTo>
                    <a:pt x="1" y="6517"/>
                  </a:lnTo>
                  <a:cubicBezTo>
                    <a:pt x="1" y="6894"/>
                    <a:pt x="378" y="7178"/>
                    <a:pt x="662" y="7178"/>
                  </a:cubicBezTo>
                  <a:cubicBezTo>
                    <a:pt x="945" y="7178"/>
                    <a:pt x="1228" y="6894"/>
                    <a:pt x="1228" y="6517"/>
                  </a:cubicBezTo>
                  <a:lnTo>
                    <a:pt x="1228" y="567"/>
                  </a:lnTo>
                  <a:cubicBezTo>
                    <a:pt x="1228" y="1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4936100" y="3892725"/>
              <a:ext cx="30725" cy="158200"/>
            </a:xfrm>
            <a:custGeom>
              <a:avLst/>
              <a:gdLst/>
              <a:ahLst/>
              <a:cxnLst/>
              <a:rect l="l" t="t" r="r" b="b"/>
              <a:pathLst>
                <a:path w="1229" h="6328" extrusionOk="0">
                  <a:moveTo>
                    <a:pt x="662" y="1"/>
                  </a:moveTo>
                  <a:cubicBezTo>
                    <a:pt x="378" y="1"/>
                    <a:pt x="1" y="1"/>
                    <a:pt x="1" y="567"/>
                  </a:cubicBezTo>
                  <a:lnTo>
                    <a:pt x="1" y="5761"/>
                  </a:lnTo>
                  <a:cubicBezTo>
                    <a:pt x="1" y="6044"/>
                    <a:pt x="378" y="6328"/>
                    <a:pt x="662" y="6328"/>
                  </a:cubicBezTo>
                  <a:cubicBezTo>
                    <a:pt x="945" y="6328"/>
                    <a:pt x="1228" y="6044"/>
                    <a:pt x="1228" y="5761"/>
                  </a:cubicBezTo>
                  <a:lnTo>
                    <a:pt x="1228" y="567"/>
                  </a:lnTo>
                  <a:cubicBezTo>
                    <a:pt x="1228" y="1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4650450" y="3869125"/>
              <a:ext cx="30700" cy="198325"/>
            </a:xfrm>
            <a:custGeom>
              <a:avLst/>
              <a:gdLst/>
              <a:ahLst/>
              <a:cxnLst/>
              <a:rect l="l" t="t" r="r" b="b"/>
              <a:pathLst>
                <a:path w="1228" h="7933" extrusionOk="0">
                  <a:moveTo>
                    <a:pt x="567" y="0"/>
                  </a:moveTo>
                  <a:cubicBezTo>
                    <a:pt x="283" y="0"/>
                    <a:pt x="0" y="378"/>
                    <a:pt x="0" y="661"/>
                  </a:cubicBezTo>
                  <a:lnTo>
                    <a:pt x="0" y="7272"/>
                  </a:lnTo>
                  <a:cubicBezTo>
                    <a:pt x="0" y="7555"/>
                    <a:pt x="283" y="7933"/>
                    <a:pt x="567" y="7933"/>
                  </a:cubicBezTo>
                  <a:cubicBezTo>
                    <a:pt x="944" y="7933"/>
                    <a:pt x="1228" y="7555"/>
                    <a:pt x="1228" y="7272"/>
                  </a:cubicBezTo>
                  <a:lnTo>
                    <a:pt x="1228" y="661"/>
                  </a:lnTo>
                  <a:cubicBezTo>
                    <a:pt x="1228" y="378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3791100" y="3765250"/>
              <a:ext cx="30700" cy="113325"/>
            </a:xfrm>
            <a:custGeom>
              <a:avLst/>
              <a:gdLst/>
              <a:ahLst/>
              <a:cxnLst/>
              <a:rect l="l" t="t" r="r" b="b"/>
              <a:pathLst>
                <a:path w="1228" h="4533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3872"/>
                  </a:lnTo>
                  <a:cubicBezTo>
                    <a:pt x="0" y="4155"/>
                    <a:pt x="283" y="4533"/>
                    <a:pt x="567" y="4533"/>
                  </a:cubicBezTo>
                  <a:cubicBezTo>
                    <a:pt x="944" y="4533"/>
                    <a:pt x="1228" y="4155"/>
                    <a:pt x="1228" y="3872"/>
                  </a:cubicBezTo>
                  <a:lnTo>
                    <a:pt x="1228" y="567"/>
                  </a:lnTo>
                  <a:cubicBezTo>
                    <a:pt x="1228" y="283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3904400" y="3899800"/>
              <a:ext cx="30725" cy="129875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1"/>
                  </a:moveTo>
                  <a:cubicBezTo>
                    <a:pt x="379" y="1"/>
                    <a:pt x="1" y="284"/>
                    <a:pt x="1" y="567"/>
                  </a:cubicBezTo>
                  <a:lnTo>
                    <a:pt x="1" y="4534"/>
                  </a:lnTo>
                  <a:cubicBezTo>
                    <a:pt x="1" y="5195"/>
                    <a:pt x="379" y="5195"/>
                    <a:pt x="662" y="5195"/>
                  </a:cubicBezTo>
                  <a:cubicBezTo>
                    <a:pt x="945" y="5195"/>
                    <a:pt x="1229" y="5195"/>
                    <a:pt x="1229" y="4534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4348250" y="3892725"/>
              <a:ext cx="30725" cy="151125"/>
            </a:xfrm>
            <a:custGeom>
              <a:avLst/>
              <a:gdLst/>
              <a:ahLst/>
              <a:cxnLst/>
              <a:rect l="l" t="t" r="r" b="b"/>
              <a:pathLst>
                <a:path w="1229" h="6045" extrusionOk="0">
                  <a:moveTo>
                    <a:pt x="662" y="1"/>
                  </a:moveTo>
                  <a:cubicBezTo>
                    <a:pt x="378" y="1"/>
                    <a:pt x="0" y="284"/>
                    <a:pt x="0" y="567"/>
                  </a:cubicBezTo>
                  <a:lnTo>
                    <a:pt x="0" y="5478"/>
                  </a:lnTo>
                  <a:cubicBezTo>
                    <a:pt x="0" y="5761"/>
                    <a:pt x="378" y="6044"/>
                    <a:pt x="662" y="6044"/>
                  </a:cubicBezTo>
                  <a:cubicBezTo>
                    <a:pt x="945" y="6044"/>
                    <a:pt x="1228" y="5761"/>
                    <a:pt x="1228" y="54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3798175" y="3507900"/>
              <a:ext cx="1914675" cy="295125"/>
            </a:xfrm>
            <a:custGeom>
              <a:avLst/>
              <a:gdLst/>
              <a:ahLst/>
              <a:cxnLst/>
              <a:rect l="l" t="t" r="r" b="b"/>
              <a:pathLst>
                <a:path w="76587" h="11805" extrusionOk="0">
                  <a:moveTo>
                    <a:pt x="0" y="1"/>
                  </a:moveTo>
                  <a:lnTo>
                    <a:pt x="0" y="9727"/>
                  </a:lnTo>
                  <a:cubicBezTo>
                    <a:pt x="0" y="10861"/>
                    <a:pt x="17282" y="11805"/>
                    <a:pt x="38246" y="11805"/>
                  </a:cubicBezTo>
                  <a:cubicBezTo>
                    <a:pt x="59305" y="11805"/>
                    <a:pt x="76586" y="10861"/>
                    <a:pt x="76586" y="9727"/>
                  </a:cubicBezTo>
                  <a:lnTo>
                    <a:pt x="76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3784000" y="3493750"/>
              <a:ext cx="1943025" cy="323450"/>
            </a:xfrm>
            <a:custGeom>
              <a:avLst/>
              <a:gdLst/>
              <a:ahLst/>
              <a:cxnLst/>
              <a:rect l="l" t="t" r="r" b="b"/>
              <a:pathLst>
                <a:path w="77721" h="12938" extrusionOk="0">
                  <a:moveTo>
                    <a:pt x="76492" y="1228"/>
                  </a:moveTo>
                  <a:lnTo>
                    <a:pt x="76492" y="10010"/>
                  </a:lnTo>
                  <a:cubicBezTo>
                    <a:pt x="74415" y="10860"/>
                    <a:pt x="59400" y="11804"/>
                    <a:pt x="38813" y="11804"/>
                  </a:cubicBezTo>
                  <a:cubicBezTo>
                    <a:pt x="18321" y="11804"/>
                    <a:pt x="3023" y="10860"/>
                    <a:pt x="1228" y="10010"/>
                  </a:cubicBezTo>
                  <a:lnTo>
                    <a:pt x="1228" y="1228"/>
                  </a:lnTo>
                  <a:close/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10293"/>
                  </a:lnTo>
                  <a:cubicBezTo>
                    <a:pt x="1" y="10860"/>
                    <a:pt x="1" y="11804"/>
                    <a:pt x="11711" y="12371"/>
                  </a:cubicBezTo>
                  <a:cubicBezTo>
                    <a:pt x="18982" y="12654"/>
                    <a:pt x="28614" y="12938"/>
                    <a:pt x="38813" y="12938"/>
                  </a:cubicBezTo>
                  <a:cubicBezTo>
                    <a:pt x="49012" y="12938"/>
                    <a:pt x="58739" y="12654"/>
                    <a:pt x="65916" y="12371"/>
                  </a:cubicBezTo>
                  <a:cubicBezTo>
                    <a:pt x="77720" y="11804"/>
                    <a:pt x="77720" y="10860"/>
                    <a:pt x="77720" y="10293"/>
                  </a:cubicBezTo>
                  <a:lnTo>
                    <a:pt x="77720" y="567"/>
                  </a:lnTo>
                  <a:cubicBezTo>
                    <a:pt x="77720" y="283"/>
                    <a:pt x="77437" y="0"/>
                    <a:pt x="771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3798175" y="3455975"/>
              <a:ext cx="1914675" cy="106250"/>
            </a:xfrm>
            <a:custGeom>
              <a:avLst/>
              <a:gdLst/>
              <a:ahLst/>
              <a:cxnLst/>
              <a:rect l="l" t="t" r="r" b="b"/>
              <a:pathLst>
                <a:path w="76587" h="4250" extrusionOk="0">
                  <a:moveTo>
                    <a:pt x="38246" y="0"/>
                  </a:moveTo>
                  <a:cubicBezTo>
                    <a:pt x="17282" y="0"/>
                    <a:pt x="0" y="944"/>
                    <a:pt x="0" y="2078"/>
                  </a:cubicBezTo>
                  <a:cubicBezTo>
                    <a:pt x="0" y="3305"/>
                    <a:pt x="17282" y="4250"/>
                    <a:pt x="38246" y="4250"/>
                  </a:cubicBezTo>
                  <a:cubicBezTo>
                    <a:pt x="59305" y="4250"/>
                    <a:pt x="76586" y="3305"/>
                    <a:pt x="76586" y="2078"/>
                  </a:cubicBezTo>
                  <a:cubicBezTo>
                    <a:pt x="76586" y="944"/>
                    <a:pt x="59399" y="0"/>
                    <a:pt x="38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3784000" y="3441800"/>
              <a:ext cx="1943025" cy="134600"/>
            </a:xfrm>
            <a:custGeom>
              <a:avLst/>
              <a:gdLst/>
              <a:ahLst/>
              <a:cxnLst/>
              <a:rect l="l" t="t" r="r" b="b"/>
              <a:pathLst>
                <a:path w="77721" h="5384" extrusionOk="0">
                  <a:moveTo>
                    <a:pt x="38813" y="1228"/>
                  </a:moveTo>
                  <a:cubicBezTo>
                    <a:pt x="57322" y="1228"/>
                    <a:pt x="71771" y="2078"/>
                    <a:pt x="75642" y="2645"/>
                  </a:cubicBezTo>
                  <a:cubicBezTo>
                    <a:pt x="71771" y="3589"/>
                    <a:pt x="57322" y="4156"/>
                    <a:pt x="38813" y="4156"/>
                  </a:cubicBezTo>
                  <a:cubicBezTo>
                    <a:pt x="20399" y="4156"/>
                    <a:pt x="6045" y="3589"/>
                    <a:pt x="2078" y="2645"/>
                  </a:cubicBezTo>
                  <a:cubicBezTo>
                    <a:pt x="6045" y="2078"/>
                    <a:pt x="20210" y="1228"/>
                    <a:pt x="38813" y="1228"/>
                  </a:cubicBezTo>
                  <a:close/>
                  <a:moveTo>
                    <a:pt x="38813" y="1"/>
                  </a:moveTo>
                  <a:cubicBezTo>
                    <a:pt x="28709" y="1"/>
                    <a:pt x="18982" y="284"/>
                    <a:pt x="11711" y="567"/>
                  </a:cubicBezTo>
                  <a:cubicBezTo>
                    <a:pt x="1" y="1228"/>
                    <a:pt x="1" y="2078"/>
                    <a:pt x="1" y="2645"/>
                  </a:cubicBezTo>
                  <a:cubicBezTo>
                    <a:pt x="1" y="3306"/>
                    <a:pt x="1" y="4156"/>
                    <a:pt x="11711" y="4817"/>
                  </a:cubicBezTo>
                  <a:cubicBezTo>
                    <a:pt x="18982" y="5100"/>
                    <a:pt x="28614" y="5383"/>
                    <a:pt x="38813" y="5383"/>
                  </a:cubicBezTo>
                  <a:cubicBezTo>
                    <a:pt x="49012" y="5383"/>
                    <a:pt x="58739" y="5100"/>
                    <a:pt x="65916" y="4817"/>
                  </a:cubicBezTo>
                  <a:cubicBezTo>
                    <a:pt x="77720" y="4156"/>
                    <a:pt x="77720" y="3306"/>
                    <a:pt x="77720" y="2645"/>
                  </a:cubicBezTo>
                  <a:cubicBezTo>
                    <a:pt x="77720" y="2078"/>
                    <a:pt x="77720" y="1228"/>
                    <a:pt x="65916" y="567"/>
                  </a:cubicBezTo>
                  <a:cubicBezTo>
                    <a:pt x="58739" y="284"/>
                    <a:pt x="49106" y="1"/>
                    <a:pt x="3881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4017725" y="3472500"/>
              <a:ext cx="1468475" cy="66125"/>
            </a:xfrm>
            <a:custGeom>
              <a:avLst/>
              <a:gdLst/>
              <a:ahLst/>
              <a:cxnLst/>
              <a:rect l="l" t="t" r="r" b="b"/>
              <a:pathLst>
                <a:path w="58739" h="2645" extrusionOk="0">
                  <a:moveTo>
                    <a:pt x="29464" y="0"/>
                  </a:moveTo>
                  <a:cubicBezTo>
                    <a:pt x="13221" y="0"/>
                    <a:pt x="1" y="567"/>
                    <a:pt x="1" y="1133"/>
                  </a:cubicBezTo>
                  <a:cubicBezTo>
                    <a:pt x="1" y="2078"/>
                    <a:pt x="13221" y="2644"/>
                    <a:pt x="29464" y="2644"/>
                  </a:cubicBezTo>
                  <a:cubicBezTo>
                    <a:pt x="45801" y="2644"/>
                    <a:pt x="58739" y="2078"/>
                    <a:pt x="58739" y="1133"/>
                  </a:cubicBezTo>
                  <a:cubicBezTo>
                    <a:pt x="58739" y="567"/>
                    <a:pt x="45801" y="0"/>
                    <a:pt x="29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4003575" y="3455975"/>
              <a:ext cx="1499150" cy="96800"/>
            </a:xfrm>
            <a:custGeom>
              <a:avLst/>
              <a:gdLst/>
              <a:ahLst/>
              <a:cxnLst/>
              <a:rect l="l" t="t" r="r" b="b"/>
              <a:pathLst>
                <a:path w="59966" h="3872" extrusionOk="0">
                  <a:moveTo>
                    <a:pt x="30030" y="1228"/>
                  </a:moveTo>
                  <a:cubicBezTo>
                    <a:pt x="42401" y="1228"/>
                    <a:pt x="52128" y="1511"/>
                    <a:pt x="56566" y="1794"/>
                  </a:cubicBezTo>
                  <a:cubicBezTo>
                    <a:pt x="52128" y="2455"/>
                    <a:pt x="42401" y="2739"/>
                    <a:pt x="30030" y="2739"/>
                  </a:cubicBezTo>
                  <a:cubicBezTo>
                    <a:pt x="17659" y="2739"/>
                    <a:pt x="8027" y="2455"/>
                    <a:pt x="3589" y="1794"/>
                  </a:cubicBezTo>
                  <a:cubicBezTo>
                    <a:pt x="8027" y="1511"/>
                    <a:pt x="17376" y="1228"/>
                    <a:pt x="30030" y="1228"/>
                  </a:cubicBezTo>
                  <a:close/>
                  <a:moveTo>
                    <a:pt x="30030" y="0"/>
                  </a:moveTo>
                  <a:cubicBezTo>
                    <a:pt x="22287" y="0"/>
                    <a:pt x="14732" y="0"/>
                    <a:pt x="9349" y="283"/>
                  </a:cubicBezTo>
                  <a:cubicBezTo>
                    <a:pt x="0" y="661"/>
                    <a:pt x="0" y="1228"/>
                    <a:pt x="0" y="1794"/>
                  </a:cubicBezTo>
                  <a:cubicBezTo>
                    <a:pt x="0" y="2455"/>
                    <a:pt x="0" y="3022"/>
                    <a:pt x="9349" y="3305"/>
                  </a:cubicBezTo>
                  <a:cubicBezTo>
                    <a:pt x="14732" y="3589"/>
                    <a:pt x="22287" y="3872"/>
                    <a:pt x="30030" y="3872"/>
                  </a:cubicBezTo>
                  <a:cubicBezTo>
                    <a:pt x="37868" y="3872"/>
                    <a:pt x="45423" y="3589"/>
                    <a:pt x="50900" y="3305"/>
                  </a:cubicBezTo>
                  <a:cubicBezTo>
                    <a:pt x="59966" y="3022"/>
                    <a:pt x="59966" y="2455"/>
                    <a:pt x="59966" y="1794"/>
                  </a:cubicBezTo>
                  <a:cubicBezTo>
                    <a:pt x="59966" y="1228"/>
                    <a:pt x="59966" y="661"/>
                    <a:pt x="50900" y="283"/>
                  </a:cubicBezTo>
                  <a:cubicBezTo>
                    <a:pt x="45423" y="0"/>
                    <a:pt x="37963" y="0"/>
                    <a:pt x="300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5599500" y="3524425"/>
              <a:ext cx="30725" cy="210150"/>
            </a:xfrm>
            <a:custGeom>
              <a:avLst/>
              <a:gdLst/>
              <a:ahLst/>
              <a:cxnLst/>
              <a:rect l="l" t="t" r="r" b="b"/>
              <a:pathLst>
                <a:path w="1229" h="8406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7839"/>
                  </a:lnTo>
                  <a:cubicBezTo>
                    <a:pt x="1" y="8122"/>
                    <a:pt x="284" y="8405"/>
                    <a:pt x="567" y="8405"/>
                  </a:cubicBezTo>
                  <a:cubicBezTo>
                    <a:pt x="945" y="8405"/>
                    <a:pt x="1228" y="8122"/>
                    <a:pt x="1228" y="7839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5464925" y="3538600"/>
              <a:ext cx="28375" cy="226675"/>
            </a:xfrm>
            <a:custGeom>
              <a:avLst/>
              <a:gdLst/>
              <a:ahLst/>
              <a:cxnLst/>
              <a:rect l="l" t="t" r="r" b="b"/>
              <a:pathLst>
                <a:path w="1135" h="9067" extrusionOk="0">
                  <a:moveTo>
                    <a:pt x="567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8499"/>
                  </a:lnTo>
                  <a:cubicBezTo>
                    <a:pt x="1" y="8783"/>
                    <a:pt x="284" y="9066"/>
                    <a:pt x="567" y="9066"/>
                  </a:cubicBezTo>
                  <a:cubicBezTo>
                    <a:pt x="851" y="9066"/>
                    <a:pt x="1134" y="8783"/>
                    <a:pt x="1134" y="8499"/>
                  </a:cubicBezTo>
                  <a:lnTo>
                    <a:pt x="1134" y="567"/>
                  </a:lnTo>
                  <a:cubicBezTo>
                    <a:pt x="1134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5261900" y="3545675"/>
              <a:ext cx="28350" cy="181825"/>
            </a:xfrm>
            <a:custGeom>
              <a:avLst/>
              <a:gdLst/>
              <a:ahLst/>
              <a:cxnLst/>
              <a:rect l="l" t="t" r="r" b="b"/>
              <a:pathLst>
                <a:path w="1134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6705"/>
                  </a:lnTo>
                  <a:cubicBezTo>
                    <a:pt x="1" y="6989"/>
                    <a:pt x="284" y="7272"/>
                    <a:pt x="567" y="7272"/>
                  </a:cubicBezTo>
                  <a:cubicBezTo>
                    <a:pt x="850" y="7272"/>
                    <a:pt x="1134" y="6989"/>
                    <a:pt x="1134" y="6705"/>
                  </a:cubicBezTo>
                  <a:lnTo>
                    <a:pt x="1134" y="662"/>
                  </a:lnTo>
                  <a:cubicBezTo>
                    <a:pt x="1134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4990400" y="3644825"/>
              <a:ext cx="28350" cy="158200"/>
            </a:xfrm>
            <a:custGeom>
              <a:avLst/>
              <a:gdLst/>
              <a:ahLst/>
              <a:cxnLst/>
              <a:rect l="l" t="t" r="r" b="b"/>
              <a:pathLst>
                <a:path w="1134" h="6328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5761"/>
                  </a:lnTo>
                  <a:cubicBezTo>
                    <a:pt x="1" y="6328"/>
                    <a:pt x="284" y="6328"/>
                    <a:pt x="567" y="6328"/>
                  </a:cubicBezTo>
                  <a:cubicBezTo>
                    <a:pt x="850" y="6328"/>
                    <a:pt x="1134" y="6328"/>
                    <a:pt x="1134" y="5761"/>
                  </a:cubicBezTo>
                  <a:lnTo>
                    <a:pt x="1134" y="567"/>
                  </a:lnTo>
                  <a:cubicBezTo>
                    <a:pt x="1134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4702375" y="3621225"/>
              <a:ext cx="30725" cy="195975"/>
            </a:xfrm>
            <a:custGeom>
              <a:avLst/>
              <a:gdLst/>
              <a:ahLst/>
              <a:cxnLst/>
              <a:rect l="l" t="t" r="r" b="b"/>
              <a:pathLst>
                <a:path w="1229" h="7839" extrusionOk="0">
                  <a:moveTo>
                    <a:pt x="662" y="1"/>
                  </a:moveTo>
                  <a:cubicBezTo>
                    <a:pt x="284" y="1"/>
                    <a:pt x="1" y="378"/>
                    <a:pt x="1" y="662"/>
                  </a:cubicBezTo>
                  <a:lnTo>
                    <a:pt x="1" y="7272"/>
                  </a:lnTo>
                  <a:cubicBezTo>
                    <a:pt x="1" y="7555"/>
                    <a:pt x="284" y="7839"/>
                    <a:pt x="662" y="7839"/>
                  </a:cubicBezTo>
                  <a:cubicBezTo>
                    <a:pt x="945" y="7839"/>
                    <a:pt x="1228" y="7555"/>
                    <a:pt x="1228" y="7272"/>
                  </a:cubicBezTo>
                  <a:lnTo>
                    <a:pt x="1228" y="662"/>
                  </a:lnTo>
                  <a:cubicBezTo>
                    <a:pt x="1228" y="378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3843025" y="3524425"/>
              <a:ext cx="33075" cy="111000"/>
            </a:xfrm>
            <a:custGeom>
              <a:avLst/>
              <a:gdLst/>
              <a:ahLst/>
              <a:cxnLst/>
              <a:rect l="l" t="t" r="r" b="b"/>
              <a:pathLst>
                <a:path w="1323" h="4440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3873"/>
                  </a:lnTo>
                  <a:cubicBezTo>
                    <a:pt x="1" y="4156"/>
                    <a:pt x="284" y="4439"/>
                    <a:pt x="662" y="4439"/>
                  </a:cubicBezTo>
                  <a:cubicBezTo>
                    <a:pt x="1039" y="4439"/>
                    <a:pt x="1323" y="4156"/>
                    <a:pt x="1323" y="3873"/>
                  </a:cubicBezTo>
                  <a:lnTo>
                    <a:pt x="1323" y="567"/>
                  </a:lnTo>
                  <a:cubicBezTo>
                    <a:pt x="1323" y="284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3958700" y="3659000"/>
              <a:ext cx="28375" cy="129875"/>
            </a:xfrm>
            <a:custGeom>
              <a:avLst/>
              <a:gdLst/>
              <a:ahLst/>
              <a:cxnLst/>
              <a:rect l="l" t="t" r="r" b="b"/>
              <a:pathLst>
                <a:path w="1135" h="5195" extrusionOk="0">
                  <a:moveTo>
                    <a:pt x="567" y="0"/>
                  </a:moveTo>
                  <a:cubicBezTo>
                    <a:pt x="284" y="0"/>
                    <a:pt x="1" y="284"/>
                    <a:pt x="1" y="662"/>
                  </a:cubicBezTo>
                  <a:lnTo>
                    <a:pt x="1" y="4533"/>
                  </a:lnTo>
                  <a:cubicBezTo>
                    <a:pt x="1" y="4817"/>
                    <a:pt x="284" y="5194"/>
                    <a:pt x="567" y="5194"/>
                  </a:cubicBezTo>
                  <a:cubicBezTo>
                    <a:pt x="851" y="5194"/>
                    <a:pt x="1134" y="4817"/>
                    <a:pt x="1134" y="4533"/>
                  </a:cubicBezTo>
                  <a:lnTo>
                    <a:pt x="1134" y="662"/>
                  </a:lnTo>
                  <a:cubicBezTo>
                    <a:pt x="1134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4402550" y="3651925"/>
              <a:ext cx="28350" cy="144025"/>
            </a:xfrm>
            <a:custGeom>
              <a:avLst/>
              <a:gdLst/>
              <a:ahLst/>
              <a:cxnLst/>
              <a:rect l="l" t="t" r="r" b="b"/>
              <a:pathLst>
                <a:path w="1134" h="5761" extrusionOk="0">
                  <a:moveTo>
                    <a:pt x="567" y="0"/>
                  </a:moveTo>
                  <a:cubicBezTo>
                    <a:pt x="284" y="0"/>
                    <a:pt x="0" y="0"/>
                    <a:pt x="0" y="567"/>
                  </a:cubicBezTo>
                  <a:lnTo>
                    <a:pt x="0" y="5100"/>
                  </a:lnTo>
                  <a:cubicBezTo>
                    <a:pt x="0" y="5477"/>
                    <a:pt x="284" y="5761"/>
                    <a:pt x="567" y="5761"/>
                  </a:cubicBezTo>
                  <a:cubicBezTo>
                    <a:pt x="850" y="5761"/>
                    <a:pt x="1134" y="5477"/>
                    <a:pt x="1134" y="5100"/>
                  </a:cubicBezTo>
                  <a:lnTo>
                    <a:pt x="1134" y="567"/>
                  </a:lnTo>
                  <a:cubicBezTo>
                    <a:pt x="1134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3670675" y="3267100"/>
              <a:ext cx="1914675" cy="285675"/>
            </a:xfrm>
            <a:custGeom>
              <a:avLst/>
              <a:gdLst/>
              <a:ahLst/>
              <a:cxnLst/>
              <a:rect l="l" t="t" r="r" b="b"/>
              <a:pathLst>
                <a:path w="76587" h="11427" extrusionOk="0">
                  <a:moveTo>
                    <a:pt x="1" y="0"/>
                  </a:moveTo>
                  <a:lnTo>
                    <a:pt x="1" y="9349"/>
                  </a:lnTo>
                  <a:cubicBezTo>
                    <a:pt x="1" y="10577"/>
                    <a:pt x="17188" y="11427"/>
                    <a:pt x="38341" y="11427"/>
                  </a:cubicBezTo>
                  <a:cubicBezTo>
                    <a:pt x="59400" y="11427"/>
                    <a:pt x="76587" y="10577"/>
                    <a:pt x="76587" y="9349"/>
                  </a:cubicBezTo>
                  <a:lnTo>
                    <a:pt x="76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3656525" y="3252925"/>
              <a:ext cx="1943000" cy="316375"/>
            </a:xfrm>
            <a:custGeom>
              <a:avLst/>
              <a:gdLst/>
              <a:ahLst/>
              <a:cxnLst/>
              <a:rect l="l" t="t" r="r" b="b"/>
              <a:pathLst>
                <a:path w="77720" h="12655" extrusionOk="0">
                  <a:moveTo>
                    <a:pt x="76492" y="1134"/>
                  </a:moveTo>
                  <a:lnTo>
                    <a:pt x="76492" y="9633"/>
                  </a:lnTo>
                  <a:cubicBezTo>
                    <a:pt x="74698" y="10577"/>
                    <a:pt x="59305" y="11427"/>
                    <a:pt x="38907" y="11427"/>
                  </a:cubicBezTo>
                  <a:cubicBezTo>
                    <a:pt x="18415" y="11427"/>
                    <a:pt x="3305" y="10577"/>
                    <a:pt x="1228" y="9633"/>
                  </a:cubicBezTo>
                  <a:lnTo>
                    <a:pt x="1228" y="1134"/>
                  </a:lnTo>
                  <a:close/>
                  <a:moveTo>
                    <a:pt x="567" y="1"/>
                  </a:moveTo>
                  <a:cubicBezTo>
                    <a:pt x="284" y="1"/>
                    <a:pt x="0" y="1"/>
                    <a:pt x="0" y="567"/>
                  </a:cubicBezTo>
                  <a:lnTo>
                    <a:pt x="0" y="9916"/>
                  </a:lnTo>
                  <a:cubicBezTo>
                    <a:pt x="0" y="10861"/>
                    <a:pt x="0" y="11427"/>
                    <a:pt x="11805" y="11994"/>
                  </a:cubicBezTo>
                  <a:cubicBezTo>
                    <a:pt x="18982" y="12655"/>
                    <a:pt x="28614" y="12655"/>
                    <a:pt x="38907" y="12655"/>
                  </a:cubicBezTo>
                  <a:cubicBezTo>
                    <a:pt x="49200" y="12655"/>
                    <a:pt x="58738" y="12655"/>
                    <a:pt x="66010" y="11994"/>
                  </a:cubicBezTo>
                  <a:cubicBezTo>
                    <a:pt x="77720" y="11427"/>
                    <a:pt x="77720" y="10861"/>
                    <a:pt x="77720" y="9916"/>
                  </a:cubicBezTo>
                  <a:lnTo>
                    <a:pt x="77720" y="567"/>
                  </a:lnTo>
                  <a:cubicBezTo>
                    <a:pt x="77720" y="1"/>
                    <a:pt x="77436" y="1"/>
                    <a:pt x="7715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5"/>
            <p:cNvSpPr/>
            <p:nvPr/>
          </p:nvSpPr>
          <p:spPr>
            <a:xfrm>
              <a:off x="3670675" y="3208075"/>
              <a:ext cx="1914675" cy="113350"/>
            </a:xfrm>
            <a:custGeom>
              <a:avLst/>
              <a:gdLst/>
              <a:ahLst/>
              <a:cxnLst/>
              <a:rect l="l" t="t" r="r" b="b"/>
              <a:pathLst>
                <a:path w="76587" h="4534" extrusionOk="0">
                  <a:moveTo>
                    <a:pt x="38341" y="1"/>
                  </a:moveTo>
                  <a:cubicBezTo>
                    <a:pt x="17188" y="1"/>
                    <a:pt x="1" y="1134"/>
                    <a:pt x="1" y="2361"/>
                  </a:cubicBezTo>
                  <a:cubicBezTo>
                    <a:pt x="1" y="3306"/>
                    <a:pt x="17188" y="4533"/>
                    <a:pt x="38341" y="4533"/>
                  </a:cubicBezTo>
                  <a:cubicBezTo>
                    <a:pt x="59400" y="4533"/>
                    <a:pt x="76587" y="3306"/>
                    <a:pt x="76587" y="2361"/>
                  </a:cubicBezTo>
                  <a:cubicBezTo>
                    <a:pt x="76587" y="1134"/>
                    <a:pt x="59400" y="1"/>
                    <a:pt x="38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5"/>
            <p:cNvSpPr/>
            <p:nvPr/>
          </p:nvSpPr>
          <p:spPr>
            <a:xfrm>
              <a:off x="3656525" y="3191550"/>
              <a:ext cx="1943000" cy="144025"/>
            </a:xfrm>
            <a:custGeom>
              <a:avLst/>
              <a:gdLst/>
              <a:ahLst/>
              <a:cxnLst/>
              <a:rect l="l" t="t" r="r" b="b"/>
              <a:pathLst>
                <a:path w="77720" h="5761" extrusionOk="0">
                  <a:moveTo>
                    <a:pt x="38907" y="1228"/>
                  </a:moveTo>
                  <a:cubicBezTo>
                    <a:pt x="57511" y="1228"/>
                    <a:pt x="71676" y="2172"/>
                    <a:pt x="75642" y="3022"/>
                  </a:cubicBezTo>
                  <a:cubicBezTo>
                    <a:pt x="71676" y="3589"/>
                    <a:pt x="57511" y="4533"/>
                    <a:pt x="38907" y="4533"/>
                  </a:cubicBezTo>
                  <a:cubicBezTo>
                    <a:pt x="20304" y="4533"/>
                    <a:pt x="6327" y="3589"/>
                    <a:pt x="2078" y="3022"/>
                  </a:cubicBezTo>
                  <a:cubicBezTo>
                    <a:pt x="6327" y="2172"/>
                    <a:pt x="20493" y="1228"/>
                    <a:pt x="38907" y="1228"/>
                  </a:cubicBezTo>
                  <a:close/>
                  <a:moveTo>
                    <a:pt x="38907" y="0"/>
                  </a:moveTo>
                  <a:cubicBezTo>
                    <a:pt x="28614" y="0"/>
                    <a:pt x="18982" y="378"/>
                    <a:pt x="11805" y="945"/>
                  </a:cubicBezTo>
                  <a:cubicBezTo>
                    <a:pt x="0" y="1511"/>
                    <a:pt x="0" y="2172"/>
                    <a:pt x="0" y="3022"/>
                  </a:cubicBezTo>
                  <a:cubicBezTo>
                    <a:pt x="0" y="3589"/>
                    <a:pt x="0" y="4250"/>
                    <a:pt x="11805" y="5194"/>
                  </a:cubicBezTo>
                  <a:cubicBezTo>
                    <a:pt x="18982" y="5478"/>
                    <a:pt x="28614" y="5761"/>
                    <a:pt x="38907" y="5761"/>
                  </a:cubicBezTo>
                  <a:cubicBezTo>
                    <a:pt x="49200" y="5761"/>
                    <a:pt x="58738" y="5478"/>
                    <a:pt x="66010" y="5194"/>
                  </a:cubicBezTo>
                  <a:cubicBezTo>
                    <a:pt x="77720" y="4250"/>
                    <a:pt x="77720" y="3589"/>
                    <a:pt x="77720" y="3022"/>
                  </a:cubicBezTo>
                  <a:cubicBezTo>
                    <a:pt x="77720" y="2172"/>
                    <a:pt x="77720" y="1511"/>
                    <a:pt x="66010" y="945"/>
                  </a:cubicBezTo>
                  <a:cubicBezTo>
                    <a:pt x="58738" y="378"/>
                    <a:pt x="49106" y="0"/>
                    <a:pt x="389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3897325" y="3222250"/>
              <a:ext cx="1468475" cy="68475"/>
            </a:xfrm>
            <a:custGeom>
              <a:avLst/>
              <a:gdLst/>
              <a:ahLst/>
              <a:cxnLst/>
              <a:rect l="l" t="t" r="r" b="b"/>
              <a:pathLst>
                <a:path w="58739" h="2739" extrusionOk="0">
                  <a:moveTo>
                    <a:pt x="29275" y="0"/>
                  </a:moveTo>
                  <a:cubicBezTo>
                    <a:pt x="12938" y="0"/>
                    <a:pt x="1" y="567"/>
                    <a:pt x="1" y="1511"/>
                  </a:cubicBezTo>
                  <a:cubicBezTo>
                    <a:pt x="1" y="2078"/>
                    <a:pt x="12938" y="2739"/>
                    <a:pt x="29275" y="2739"/>
                  </a:cubicBezTo>
                  <a:cubicBezTo>
                    <a:pt x="45518" y="2739"/>
                    <a:pt x="58739" y="2078"/>
                    <a:pt x="58739" y="1511"/>
                  </a:cubicBezTo>
                  <a:cubicBezTo>
                    <a:pt x="58739" y="567"/>
                    <a:pt x="45518" y="0"/>
                    <a:pt x="29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3883150" y="3208075"/>
              <a:ext cx="1496825" cy="96825"/>
            </a:xfrm>
            <a:custGeom>
              <a:avLst/>
              <a:gdLst/>
              <a:ahLst/>
              <a:cxnLst/>
              <a:rect l="l" t="t" r="r" b="b"/>
              <a:pathLst>
                <a:path w="59873" h="3873" extrusionOk="0">
                  <a:moveTo>
                    <a:pt x="29842" y="1134"/>
                  </a:moveTo>
                  <a:cubicBezTo>
                    <a:pt x="42496" y="1134"/>
                    <a:pt x="51845" y="1511"/>
                    <a:pt x="56284" y="2078"/>
                  </a:cubicBezTo>
                  <a:cubicBezTo>
                    <a:pt x="51751" y="2361"/>
                    <a:pt x="42496" y="2645"/>
                    <a:pt x="29842" y="2645"/>
                  </a:cubicBezTo>
                  <a:cubicBezTo>
                    <a:pt x="17188" y="2645"/>
                    <a:pt x="7745" y="2361"/>
                    <a:pt x="3306" y="2078"/>
                  </a:cubicBezTo>
                  <a:cubicBezTo>
                    <a:pt x="7745" y="1511"/>
                    <a:pt x="17471" y="1134"/>
                    <a:pt x="29842" y="1134"/>
                  </a:cubicBezTo>
                  <a:close/>
                  <a:moveTo>
                    <a:pt x="29842" y="1"/>
                  </a:moveTo>
                  <a:cubicBezTo>
                    <a:pt x="22004" y="1"/>
                    <a:pt x="14733" y="284"/>
                    <a:pt x="8972" y="284"/>
                  </a:cubicBezTo>
                  <a:cubicBezTo>
                    <a:pt x="1" y="850"/>
                    <a:pt x="1" y="1134"/>
                    <a:pt x="1" y="2078"/>
                  </a:cubicBezTo>
                  <a:cubicBezTo>
                    <a:pt x="1" y="2645"/>
                    <a:pt x="1" y="2928"/>
                    <a:pt x="8972" y="3589"/>
                  </a:cubicBezTo>
                  <a:cubicBezTo>
                    <a:pt x="14733" y="3872"/>
                    <a:pt x="22004" y="3872"/>
                    <a:pt x="29842" y="3872"/>
                  </a:cubicBezTo>
                  <a:cubicBezTo>
                    <a:pt x="37680" y="3872"/>
                    <a:pt x="45140" y="3872"/>
                    <a:pt x="50618" y="3589"/>
                  </a:cubicBezTo>
                  <a:cubicBezTo>
                    <a:pt x="59872" y="2928"/>
                    <a:pt x="59872" y="2645"/>
                    <a:pt x="59872" y="2078"/>
                  </a:cubicBezTo>
                  <a:cubicBezTo>
                    <a:pt x="59872" y="1134"/>
                    <a:pt x="59872" y="850"/>
                    <a:pt x="50618" y="284"/>
                  </a:cubicBezTo>
                  <a:cubicBezTo>
                    <a:pt x="45140" y="284"/>
                    <a:pt x="37586" y="1"/>
                    <a:pt x="298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5476750" y="3274175"/>
              <a:ext cx="33075" cy="219600"/>
            </a:xfrm>
            <a:custGeom>
              <a:avLst/>
              <a:gdLst/>
              <a:ahLst/>
              <a:cxnLst/>
              <a:rect l="l" t="t" r="r" b="b"/>
              <a:pathLst>
                <a:path w="1323" h="8784" extrusionOk="0">
                  <a:moveTo>
                    <a:pt x="661" y="1"/>
                  </a:moveTo>
                  <a:cubicBezTo>
                    <a:pt x="0" y="1"/>
                    <a:pt x="0" y="284"/>
                    <a:pt x="0" y="662"/>
                  </a:cubicBezTo>
                  <a:lnTo>
                    <a:pt x="0" y="8216"/>
                  </a:lnTo>
                  <a:cubicBezTo>
                    <a:pt x="0" y="8500"/>
                    <a:pt x="0" y="8783"/>
                    <a:pt x="661" y="8783"/>
                  </a:cubicBezTo>
                  <a:cubicBezTo>
                    <a:pt x="1039" y="8783"/>
                    <a:pt x="1322" y="8500"/>
                    <a:pt x="1322" y="8216"/>
                  </a:cubicBezTo>
                  <a:lnTo>
                    <a:pt x="1322" y="662"/>
                  </a:lnTo>
                  <a:cubicBezTo>
                    <a:pt x="1322" y="284"/>
                    <a:pt x="1039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5"/>
            <p:cNvSpPr/>
            <p:nvPr/>
          </p:nvSpPr>
          <p:spPr>
            <a:xfrm>
              <a:off x="5335075" y="3297800"/>
              <a:ext cx="30725" cy="226650"/>
            </a:xfrm>
            <a:custGeom>
              <a:avLst/>
              <a:gdLst/>
              <a:ahLst/>
              <a:cxnLst/>
              <a:rect l="l" t="t" r="r" b="b"/>
              <a:pathLst>
                <a:path w="1229" h="9066" extrusionOk="0">
                  <a:moveTo>
                    <a:pt x="662" y="0"/>
                  </a:moveTo>
                  <a:cubicBezTo>
                    <a:pt x="284" y="0"/>
                    <a:pt x="1" y="283"/>
                    <a:pt x="1" y="661"/>
                  </a:cubicBezTo>
                  <a:lnTo>
                    <a:pt x="1" y="8405"/>
                  </a:lnTo>
                  <a:cubicBezTo>
                    <a:pt x="1" y="8782"/>
                    <a:pt x="284" y="9066"/>
                    <a:pt x="662" y="9066"/>
                  </a:cubicBezTo>
                  <a:cubicBezTo>
                    <a:pt x="945" y="9066"/>
                    <a:pt x="1229" y="8782"/>
                    <a:pt x="1229" y="8405"/>
                  </a:cubicBezTo>
                  <a:lnTo>
                    <a:pt x="1229" y="661"/>
                  </a:lnTo>
                  <a:cubicBezTo>
                    <a:pt x="1229" y="283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5"/>
            <p:cNvSpPr/>
            <p:nvPr/>
          </p:nvSpPr>
          <p:spPr>
            <a:xfrm>
              <a:off x="5132050" y="3297800"/>
              <a:ext cx="30725" cy="181800"/>
            </a:xfrm>
            <a:custGeom>
              <a:avLst/>
              <a:gdLst/>
              <a:ahLst/>
              <a:cxnLst/>
              <a:rect l="l" t="t" r="r" b="b"/>
              <a:pathLst>
                <a:path w="1229" h="7272" extrusionOk="0">
                  <a:moveTo>
                    <a:pt x="662" y="0"/>
                  </a:moveTo>
                  <a:cubicBezTo>
                    <a:pt x="284" y="0"/>
                    <a:pt x="1" y="283"/>
                    <a:pt x="1" y="661"/>
                  </a:cubicBezTo>
                  <a:lnTo>
                    <a:pt x="1" y="6610"/>
                  </a:lnTo>
                  <a:cubicBezTo>
                    <a:pt x="1" y="7271"/>
                    <a:pt x="284" y="7271"/>
                    <a:pt x="662" y="7271"/>
                  </a:cubicBezTo>
                  <a:cubicBezTo>
                    <a:pt x="945" y="7271"/>
                    <a:pt x="1228" y="7271"/>
                    <a:pt x="1228" y="6610"/>
                  </a:cubicBezTo>
                  <a:lnTo>
                    <a:pt x="1228" y="661"/>
                  </a:lnTo>
                  <a:cubicBezTo>
                    <a:pt x="1228" y="283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4870000" y="3396950"/>
              <a:ext cx="30725" cy="165275"/>
            </a:xfrm>
            <a:custGeom>
              <a:avLst/>
              <a:gdLst/>
              <a:ahLst/>
              <a:cxnLst/>
              <a:rect l="l" t="t" r="r" b="b"/>
              <a:pathLst>
                <a:path w="1229" h="6611" extrusionOk="0">
                  <a:moveTo>
                    <a:pt x="567" y="0"/>
                  </a:moveTo>
                  <a:cubicBezTo>
                    <a:pt x="0" y="0"/>
                    <a:pt x="0" y="284"/>
                    <a:pt x="0" y="567"/>
                  </a:cubicBezTo>
                  <a:lnTo>
                    <a:pt x="0" y="5950"/>
                  </a:lnTo>
                  <a:cubicBezTo>
                    <a:pt x="0" y="6233"/>
                    <a:pt x="0" y="6611"/>
                    <a:pt x="567" y="6611"/>
                  </a:cubicBezTo>
                  <a:cubicBezTo>
                    <a:pt x="850" y="6611"/>
                    <a:pt x="1228" y="6233"/>
                    <a:pt x="1228" y="5950"/>
                  </a:cubicBezTo>
                  <a:lnTo>
                    <a:pt x="1228" y="567"/>
                  </a:lnTo>
                  <a:cubicBezTo>
                    <a:pt x="1228" y="284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4574900" y="3382775"/>
              <a:ext cx="30700" cy="193625"/>
            </a:xfrm>
            <a:custGeom>
              <a:avLst/>
              <a:gdLst/>
              <a:ahLst/>
              <a:cxnLst/>
              <a:rect l="l" t="t" r="r" b="b"/>
              <a:pathLst>
                <a:path w="1228" h="7745" extrusionOk="0">
                  <a:moveTo>
                    <a:pt x="661" y="1"/>
                  </a:moveTo>
                  <a:cubicBezTo>
                    <a:pt x="378" y="1"/>
                    <a:pt x="0" y="284"/>
                    <a:pt x="0" y="567"/>
                  </a:cubicBezTo>
                  <a:lnTo>
                    <a:pt x="0" y="7178"/>
                  </a:lnTo>
                  <a:cubicBezTo>
                    <a:pt x="0" y="7461"/>
                    <a:pt x="378" y="7744"/>
                    <a:pt x="661" y="7744"/>
                  </a:cubicBezTo>
                  <a:cubicBezTo>
                    <a:pt x="945" y="7744"/>
                    <a:pt x="1228" y="7461"/>
                    <a:pt x="1228" y="71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3715550" y="3274175"/>
              <a:ext cx="30700" cy="115700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661" y="1"/>
                  </a:moveTo>
                  <a:cubicBezTo>
                    <a:pt x="378" y="1"/>
                    <a:pt x="0" y="284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378" y="4628"/>
                    <a:pt x="661" y="4628"/>
                  </a:cubicBezTo>
                  <a:cubicBezTo>
                    <a:pt x="944" y="4628"/>
                    <a:pt x="1228" y="4345"/>
                    <a:pt x="1228" y="3967"/>
                  </a:cubicBezTo>
                  <a:lnTo>
                    <a:pt x="1228" y="662"/>
                  </a:lnTo>
                  <a:cubicBezTo>
                    <a:pt x="1228" y="284"/>
                    <a:pt x="944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3828850" y="3411100"/>
              <a:ext cx="30725" cy="12752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568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284" y="5100"/>
                    <a:pt x="568" y="5100"/>
                  </a:cubicBezTo>
                  <a:cubicBezTo>
                    <a:pt x="851" y="5100"/>
                    <a:pt x="1229" y="4817"/>
                    <a:pt x="1229" y="4534"/>
                  </a:cubicBezTo>
                  <a:lnTo>
                    <a:pt x="1229" y="662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5"/>
            <p:cNvSpPr/>
            <p:nvPr/>
          </p:nvSpPr>
          <p:spPr>
            <a:xfrm>
              <a:off x="4275075" y="3404025"/>
              <a:ext cx="28350" cy="148750"/>
            </a:xfrm>
            <a:custGeom>
              <a:avLst/>
              <a:gdLst/>
              <a:ahLst/>
              <a:cxnLst/>
              <a:rect l="l" t="t" r="r" b="b"/>
              <a:pathLst>
                <a:path w="1134" h="5950" extrusionOk="0">
                  <a:moveTo>
                    <a:pt x="567" y="1"/>
                  </a:moveTo>
                  <a:cubicBezTo>
                    <a:pt x="283" y="1"/>
                    <a:pt x="0" y="284"/>
                    <a:pt x="0" y="567"/>
                  </a:cubicBezTo>
                  <a:lnTo>
                    <a:pt x="0" y="5383"/>
                  </a:lnTo>
                  <a:cubicBezTo>
                    <a:pt x="0" y="5667"/>
                    <a:pt x="283" y="5950"/>
                    <a:pt x="567" y="5950"/>
                  </a:cubicBezTo>
                  <a:cubicBezTo>
                    <a:pt x="850" y="5950"/>
                    <a:pt x="1133" y="5667"/>
                    <a:pt x="1133" y="5383"/>
                  </a:cubicBezTo>
                  <a:lnTo>
                    <a:pt x="1133" y="567"/>
                  </a:lnTo>
                  <a:cubicBezTo>
                    <a:pt x="1133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2202225" y="788200"/>
              <a:ext cx="2094100" cy="2103550"/>
            </a:xfrm>
            <a:custGeom>
              <a:avLst/>
              <a:gdLst/>
              <a:ahLst/>
              <a:cxnLst/>
              <a:rect l="l" t="t" r="r" b="b"/>
              <a:pathLst>
                <a:path w="83764" h="84142" extrusionOk="0">
                  <a:moveTo>
                    <a:pt x="41930" y="0"/>
                  </a:moveTo>
                  <a:cubicBezTo>
                    <a:pt x="18982" y="0"/>
                    <a:pt x="1" y="19076"/>
                    <a:pt x="1" y="41929"/>
                  </a:cubicBezTo>
                  <a:cubicBezTo>
                    <a:pt x="1" y="64782"/>
                    <a:pt x="18982" y="84141"/>
                    <a:pt x="41930" y="84141"/>
                  </a:cubicBezTo>
                  <a:cubicBezTo>
                    <a:pt x="64783" y="84141"/>
                    <a:pt x="83764" y="65160"/>
                    <a:pt x="83764" y="41929"/>
                  </a:cubicBezTo>
                  <a:cubicBezTo>
                    <a:pt x="83764" y="18698"/>
                    <a:pt x="65066" y="0"/>
                    <a:pt x="419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2188075" y="774025"/>
              <a:ext cx="2124775" cy="2131875"/>
            </a:xfrm>
            <a:custGeom>
              <a:avLst/>
              <a:gdLst/>
              <a:ahLst/>
              <a:cxnLst/>
              <a:rect l="l" t="t" r="r" b="b"/>
              <a:pathLst>
                <a:path w="84991" h="85275" extrusionOk="0">
                  <a:moveTo>
                    <a:pt x="42496" y="1228"/>
                  </a:moveTo>
                  <a:cubicBezTo>
                    <a:pt x="65349" y="1228"/>
                    <a:pt x="83763" y="19926"/>
                    <a:pt x="83763" y="42496"/>
                  </a:cubicBezTo>
                  <a:cubicBezTo>
                    <a:pt x="83763" y="65066"/>
                    <a:pt x="65349" y="84047"/>
                    <a:pt x="42496" y="84047"/>
                  </a:cubicBezTo>
                  <a:cubicBezTo>
                    <a:pt x="19548" y="84047"/>
                    <a:pt x="1133" y="65444"/>
                    <a:pt x="1133" y="42496"/>
                  </a:cubicBezTo>
                  <a:cubicBezTo>
                    <a:pt x="1133" y="19549"/>
                    <a:pt x="19926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9265" y="1"/>
                    <a:pt x="0" y="19360"/>
                    <a:pt x="0" y="42496"/>
                  </a:cubicBezTo>
                  <a:cubicBezTo>
                    <a:pt x="0" y="65633"/>
                    <a:pt x="19265" y="85275"/>
                    <a:pt x="42496" y="85275"/>
                  </a:cubicBezTo>
                  <a:cubicBezTo>
                    <a:pt x="65632" y="85275"/>
                    <a:pt x="84991" y="66010"/>
                    <a:pt x="84991" y="42496"/>
                  </a:cubicBezTo>
                  <a:cubicBezTo>
                    <a:pt x="84991" y="18982"/>
                    <a:pt x="65915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2143200" y="788200"/>
              <a:ext cx="2094125" cy="2103550"/>
            </a:xfrm>
            <a:custGeom>
              <a:avLst/>
              <a:gdLst/>
              <a:ahLst/>
              <a:cxnLst/>
              <a:rect l="l" t="t" r="r" b="b"/>
              <a:pathLst>
                <a:path w="83765" h="84142" extrusionOk="0">
                  <a:moveTo>
                    <a:pt x="41835" y="0"/>
                  </a:moveTo>
                  <a:cubicBezTo>
                    <a:pt x="18699" y="0"/>
                    <a:pt x="1" y="19076"/>
                    <a:pt x="1" y="41929"/>
                  </a:cubicBezTo>
                  <a:cubicBezTo>
                    <a:pt x="1" y="64782"/>
                    <a:pt x="18699" y="84141"/>
                    <a:pt x="41835" y="84141"/>
                  </a:cubicBezTo>
                  <a:cubicBezTo>
                    <a:pt x="65066" y="84141"/>
                    <a:pt x="83764" y="65160"/>
                    <a:pt x="83764" y="41929"/>
                  </a:cubicBezTo>
                  <a:cubicBezTo>
                    <a:pt x="83764" y="18698"/>
                    <a:pt x="65066" y="0"/>
                    <a:pt x="41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2126675" y="774025"/>
              <a:ext cx="2124800" cy="2131875"/>
            </a:xfrm>
            <a:custGeom>
              <a:avLst/>
              <a:gdLst/>
              <a:ahLst/>
              <a:cxnLst/>
              <a:rect l="l" t="t" r="r" b="b"/>
              <a:pathLst>
                <a:path w="84992" h="85275" extrusionOk="0">
                  <a:moveTo>
                    <a:pt x="42496" y="1228"/>
                  </a:moveTo>
                  <a:cubicBezTo>
                    <a:pt x="65349" y="1228"/>
                    <a:pt x="83764" y="19926"/>
                    <a:pt x="83764" y="42496"/>
                  </a:cubicBezTo>
                  <a:cubicBezTo>
                    <a:pt x="83764" y="65066"/>
                    <a:pt x="65349" y="84047"/>
                    <a:pt x="42496" y="84047"/>
                  </a:cubicBezTo>
                  <a:cubicBezTo>
                    <a:pt x="19643" y="84047"/>
                    <a:pt x="1229" y="65444"/>
                    <a:pt x="1229" y="42496"/>
                  </a:cubicBezTo>
                  <a:cubicBezTo>
                    <a:pt x="1229" y="19549"/>
                    <a:pt x="19927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9077" y="1"/>
                    <a:pt x="1" y="19360"/>
                    <a:pt x="1" y="42496"/>
                  </a:cubicBezTo>
                  <a:cubicBezTo>
                    <a:pt x="1" y="65633"/>
                    <a:pt x="18982" y="85275"/>
                    <a:pt x="42496" y="85275"/>
                  </a:cubicBezTo>
                  <a:cubicBezTo>
                    <a:pt x="66010" y="85275"/>
                    <a:pt x="84992" y="66010"/>
                    <a:pt x="84992" y="42496"/>
                  </a:cubicBezTo>
                  <a:cubicBezTo>
                    <a:pt x="84992" y="18982"/>
                    <a:pt x="66010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2284875" y="932200"/>
              <a:ext cx="1815500" cy="1817900"/>
            </a:xfrm>
            <a:custGeom>
              <a:avLst/>
              <a:gdLst/>
              <a:ahLst/>
              <a:cxnLst/>
              <a:rect l="l" t="t" r="r" b="b"/>
              <a:pathLst>
                <a:path w="72620" h="72716" extrusionOk="0">
                  <a:moveTo>
                    <a:pt x="36168" y="1"/>
                  </a:moveTo>
                  <a:cubicBezTo>
                    <a:pt x="16337" y="1"/>
                    <a:pt x="0" y="16243"/>
                    <a:pt x="0" y="36169"/>
                  </a:cubicBezTo>
                  <a:cubicBezTo>
                    <a:pt x="0" y="56000"/>
                    <a:pt x="16337" y="72715"/>
                    <a:pt x="36168" y="72715"/>
                  </a:cubicBezTo>
                  <a:cubicBezTo>
                    <a:pt x="56094" y="72715"/>
                    <a:pt x="72620" y="56378"/>
                    <a:pt x="72620" y="36169"/>
                  </a:cubicBezTo>
                  <a:cubicBezTo>
                    <a:pt x="72620" y="15866"/>
                    <a:pt x="56377" y="1"/>
                    <a:pt x="36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2270700" y="918050"/>
              <a:ext cx="1843850" cy="1846200"/>
            </a:xfrm>
            <a:custGeom>
              <a:avLst/>
              <a:gdLst/>
              <a:ahLst/>
              <a:cxnLst/>
              <a:rect l="l" t="t" r="r" b="b"/>
              <a:pathLst>
                <a:path w="73754" h="73848" extrusionOk="0">
                  <a:moveTo>
                    <a:pt x="36735" y="1228"/>
                  </a:moveTo>
                  <a:cubicBezTo>
                    <a:pt x="56661" y="1228"/>
                    <a:pt x="72620" y="17187"/>
                    <a:pt x="72620" y="36735"/>
                  </a:cubicBezTo>
                  <a:cubicBezTo>
                    <a:pt x="72620" y="56189"/>
                    <a:pt x="56661" y="72620"/>
                    <a:pt x="36735" y="72620"/>
                  </a:cubicBezTo>
                  <a:cubicBezTo>
                    <a:pt x="16904" y="72620"/>
                    <a:pt x="1228" y="56566"/>
                    <a:pt x="1228" y="36735"/>
                  </a:cubicBezTo>
                  <a:cubicBezTo>
                    <a:pt x="1228" y="16809"/>
                    <a:pt x="17187" y="1228"/>
                    <a:pt x="36735" y="1228"/>
                  </a:cubicBezTo>
                  <a:close/>
                  <a:moveTo>
                    <a:pt x="36735" y="0"/>
                  </a:moveTo>
                  <a:cubicBezTo>
                    <a:pt x="16621" y="0"/>
                    <a:pt x="0" y="16526"/>
                    <a:pt x="0" y="36735"/>
                  </a:cubicBezTo>
                  <a:cubicBezTo>
                    <a:pt x="0" y="56850"/>
                    <a:pt x="16621" y="73848"/>
                    <a:pt x="36735" y="73848"/>
                  </a:cubicBezTo>
                  <a:cubicBezTo>
                    <a:pt x="56944" y="73848"/>
                    <a:pt x="73754" y="57227"/>
                    <a:pt x="73754" y="36735"/>
                  </a:cubicBezTo>
                  <a:cubicBezTo>
                    <a:pt x="73754" y="16148"/>
                    <a:pt x="57228" y="0"/>
                    <a:pt x="3673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4327000" y="2809100"/>
              <a:ext cx="1884000" cy="1950075"/>
            </a:xfrm>
            <a:custGeom>
              <a:avLst/>
              <a:gdLst/>
              <a:ahLst/>
              <a:cxnLst/>
              <a:rect l="l" t="t" r="r" b="b"/>
              <a:pathLst>
                <a:path w="75360" h="78003" extrusionOk="0">
                  <a:moveTo>
                    <a:pt x="47501" y="0"/>
                  </a:moveTo>
                  <a:cubicBezTo>
                    <a:pt x="35130" y="0"/>
                    <a:pt x="21154" y="8688"/>
                    <a:pt x="12088" y="23231"/>
                  </a:cubicBezTo>
                  <a:cubicBezTo>
                    <a:pt x="1" y="42779"/>
                    <a:pt x="1512" y="65915"/>
                    <a:pt x="15677" y="74698"/>
                  </a:cubicBezTo>
                  <a:cubicBezTo>
                    <a:pt x="19360" y="76964"/>
                    <a:pt x="23515" y="78003"/>
                    <a:pt x="27764" y="78003"/>
                  </a:cubicBezTo>
                  <a:cubicBezTo>
                    <a:pt x="40135" y="78003"/>
                    <a:pt x="54111" y="69315"/>
                    <a:pt x="63271" y="54772"/>
                  </a:cubicBezTo>
                  <a:cubicBezTo>
                    <a:pt x="75359" y="35224"/>
                    <a:pt x="73848" y="12088"/>
                    <a:pt x="59683" y="3305"/>
                  </a:cubicBezTo>
                  <a:cubicBezTo>
                    <a:pt x="56000" y="1039"/>
                    <a:pt x="51845" y="0"/>
                    <a:pt x="4750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4395475" y="2792575"/>
              <a:ext cx="1747050" cy="1980775"/>
            </a:xfrm>
            <a:custGeom>
              <a:avLst/>
              <a:gdLst/>
              <a:ahLst/>
              <a:cxnLst/>
              <a:rect l="l" t="t" r="r" b="b"/>
              <a:pathLst>
                <a:path w="69882" h="79231" extrusionOk="0">
                  <a:moveTo>
                    <a:pt x="44573" y="1228"/>
                  </a:moveTo>
                  <a:cubicBezTo>
                    <a:pt x="49106" y="1228"/>
                    <a:pt x="52978" y="2455"/>
                    <a:pt x="56661" y="4533"/>
                  </a:cubicBezTo>
                  <a:cubicBezTo>
                    <a:pt x="63177" y="8782"/>
                    <a:pt x="67521" y="16337"/>
                    <a:pt x="68087" y="25686"/>
                  </a:cubicBezTo>
                  <a:cubicBezTo>
                    <a:pt x="68654" y="35319"/>
                    <a:pt x="65915" y="45801"/>
                    <a:pt x="59966" y="55150"/>
                  </a:cubicBezTo>
                  <a:cubicBezTo>
                    <a:pt x="54205" y="64499"/>
                    <a:pt x="46084" y="71676"/>
                    <a:pt x="37018" y="75359"/>
                  </a:cubicBezTo>
                  <a:cubicBezTo>
                    <a:pt x="32863" y="77153"/>
                    <a:pt x="28803" y="78097"/>
                    <a:pt x="24931" y="78097"/>
                  </a:cubicBezTo>
                  <a:cubicBezTo>
                    <a:pt x="20681" y="78097"/>
                    <a:pt x="16715" y="76964"/>
                    <a:pt x="13221" y="74792"/>
                  </a:cubicBezTo>
                  <a:cubicBezTo>
                    <a:pt x="6611" y="70543"/>
                    <a:pt x="2361" y="62988"/>
                    <a:pt x="1794" y="53639"/>
                  </a:cubicBezTo>
                  <a:cubicBezTo>
                    <a:pt x="1133" y="44007"/>
                    <a:pt x="3966" y="33524"/>
                    <a:pt x="9916" y="24175"/>
                  </a:cubicBezTo>
                  <a:cubicBezTo>
                    <a:pt x="15582" y="14826"/>
                    <a:pt x="23798" y="7555"/>
                    <a:pt x="32863" y="3966"/>
                  </a:cubicBezTo>
                  <a:cubicBezTo>
                    <a:pt x="36735" y="2172"/>
                    <a:pt x="40890" y="1228"/>
                    <a:pt x="44573" y="1228"/>
                  </a:cubicBezTo>
                  <a:close/>
                  <a:moveTo>
                    <a:pt x="44668" y="0"/>
                  </a:moveTo>
                  <a:cubicBezTo>
                    <a:pt x="40701" y="0"/>
                    <a:pt x="36546" y="944"/>
                    <a:pt x="32202" y="2739"/>
                  </a:cubicBezTo>
                  <a:cubicBezTo>
                    <a:pt x="23137" y="6610"/>
                    <a:pt x="14732" y="13882"/>
                    <a:pt x="8688" y="23514"/>
                  </a:cubicBezTo>
                  <a:cubicBezTo>
                    <a:pt x="2928" y="33147"/>
                    <a:pt x="0" y="43723"/>
                    <a:pt x="567" y="53639"/>
                  </a:cubicBezTo>
                  <a:cubicBezTo>
                    <a:pt x="1133" y="63649"/>
                    <a:pt x="5383" y="71392"/>
                    <a:pt x="12654" y="75642"/>
                  </a:cubicBezTo>
                  <a:cubicBezTo>
                    <a:pt x="16243" y="78097"/>
                    <a:pt x="20492" y="79231"/>
                    <a:pt x="25309" y="79231"/>
                  </a:cubicBezTo>
                  <a:cubicBezTo>
                    <a:pt x="29275" y="79231"/>
                    <a:pt x="33430" y="78381"/>
                    <a:pt x="37679" y="76586"/>
                  </a:cubicBezTo>
                  <a:cubicBezTo>
                    <a:pt x="46651" y="72903"/>
                    <a:pt x="55150" y="65443"/>
                    <a:pt x="61099" y="55716"/>
                  </a:cubicBezTo>
                  <a:cubicBezTo>
                    <a:pt x="66860" y="46084"/>
                    <a:pt x="69881" y="35507"/>
                    <a:pt x="69315" y="25686"/>
                  </a:cubicBezTo>
                  <a:cubicBezTo>
                    <a:pt x="68654" y="15676"/>
                    <a:pt x="64499" y="7838"/>
                    <a:pt x="57227" y="3683"/>
                  </a:cubicBezTo>
                  <a:cubicBezTo>
                    <a:pt x="53544" y="1228"/>
                    <a:pt x="49295" y="0"/>
                    <a:pt x="4466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4275075" y="2700500"/>
              <a:ext cx="1891050" cy="1947725"/>
            </a:xfrm>
            <a:custGeom>
              <a:avLst/>
              <a:gdLst/>
              <a:ahLst/>
              <a:cxnLst/>
              <a:rect l="l" t="t" r="r" b="b"/>
              <a:pathLst>
                <a:path w="75642" h="77909" extrusionOk="0">
                  <a:moveTo>
                    <a:pt x="47595" y="0"/>
                  </a:moveTo>
                  <a:cubicBezTo>
                    <a:pt x="35130" y="0"/>
                    <a:pt x="21153" y="8499"/>
                    <a:pt x="12371" y="22948"/>
                  </a:cubicBezTo>
                  <a:cubicBezTo>
                    <a:pt x="0" y="42873"/>
                    <a:pt x="1794" y="65821"/>
                    <a:pt x="15959" y="74509"/>
                  </a:cubicBezTo>
                  <a:cubicBezTo>
                    <a:pt x="19548" y="76870"/>
                    <a:pt x="23703" y="77909"/>
                    <a:pt x="28141" y="77909"/>
                  </a:cubicBezTo>
                  <a:cubicBezTo>
                    <a:pt x="40418" y="77909"/>
                    <a:pt x="54394" y="69315"/>
                    <a:pt x="63554" y="54678"/>
                  </a:cubicBezTo>
                  <a:cubicBezTo>
                    <a:pt x="75642" y="35035"/>
                    <a:pt x="74131" y="12182"/>
                    <a:pt x="59966" y="3400"/>
                  </a:cubicBezTo>
                  <a:cubicBezTo>
                    <a:pt x="56188" y="1133"/>
                    <a:pt x="51939" y="0"/>
                    <a:pt x="47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4258525" y="2686325"/>
              <a:ext cx="1839150" cy="1976075"/>
            </a:xfrm>
            <a:custGeom>
              <a:avLst/>
              <a:gdLst/>
              <a:ahLst/>
              <a:cxnLst/>
              <a:rect l="l" t="t" r="r" b="b"/>
              <a:pathLst>
                <a:path w="73566" h="79043" extrusionOk="0">
                  <a:moveTo>
                    <a:pt x="48257" y="1039"/>
                  </a:moveTo>
                  <a:cubicBezTo>
                    <a:pt x="52790" y="1039"/>
                    <a:pt x="56661" y="2172"/>
                    <a:pt x="60344" y="4344"/>
                  </a:cubicBezTo>
                  <a:cubicBezTo>
                    <a:pt x="66860" y="8500"/>
                    <a:pt x="70827" y="16054"/>
                    <a:pt x="71677" y="25687"/>
                  </a:cubicBezTo>
                  <a:cubicBezTo>
                    <a:pt x="72338" y="35319"/>
                    <a:pt x="69316" y="45518"/>
                    <a:pt x="63650" y="54867"/>
                  </a:cubicBezTo>
                  <a:cubicBezTo>
                    <a:pt x="54773" y="69315"/>
                    <a:pt x="40891" y="77814"/>
                    <a:pt x="28898" y="77814"/>
                  </a:cubicBezTo>
                  <a:cubicBezTo>
                    <a:pt x="24554" y="77814"/>
                    <a:pt x="20493" y="76776"/>
                    <a:pt x="16905" y="74415"/>
                  </a:cubicBezTo>
                  <a:cubicBezTo>
                    <a:pt x="3023" y="66105"/>
                    <a:pt x="1512" y="43440"/>
                    <a:pt x="13600" y="23798"/>
                  </a:cubicBezTo>
                  <a:cubicBezTo>
                    <a:pt x="19266" y="14543"/>
                    <a:pt x="27481" y="7272"/>
                    <a:pt x="36169" y="3589"/>
                  </a:cubicBezTo>
                  <a:cubicBezTo>
                    <a:pt x="40419" y="1795"/>
                    <a:pt x="44668" y="945"/>
                    <a:pt x="48257" y="945"/>
                  </a:cubicBezTo>
                  <a:close/>
                  <a:moveTo>
                    <a:pt x="48162" y="1"/>
                  </a:moveTo>
                  <a:cubicBezTo>
                    <a:pt x="44196" y="1"/>
                    <a:pt x="40041" y="850"/>
                    <a:pt x="35886" y="2550"/>
                  </a:cubicBezTo>
                  <a:cubicBezTo>
                    <a:pt x="26820" y="6422"/>
                    <a:pt x="18416" y="13599"/>
                    <a:pt x="12372" y="23231"/>
                  </a:cubicBezTo>
                  <a:cubicBezTo>
                    <a:pt x="1" y="43157"/>
                    <a:pt x="1795" y="66671"/>
                    <a:pt x="15960" y="75642"/>
                  </a:cubicBezTo>
                  <a:cubicBezTo>
                    <a:pt x="19927" y="78098"/>
                    <a:pt x="24176" y="79042"/>
                    <a:pt x="28615" y="79042"/>
                  </a:cubicBezTo>
                  <a:cubicBezTo>
                    <a:pt x="41269" y="79042"/>
                    <a:pt x="55434" y="70260"/>
                    <a:pt x="64500" y="55811"/>
                  </a:cubicBezTo>
                  <a:cubicBezTo>
                    <a:pt x="70543" y="46179"/>
                    <a:pt x="73565" y="35319"/>
                    <a:pt x="72999" y="25403"/>
                  </a:cubicBezTo>
                  <a:cubicBezTo>
                    <a:pt x="72054" y="15488"/>
                    <a:pt x="67805" y="7555"/>
                    <a:pt x="60911" y="3400"/>
                  </a:cubicBezTo>
                  <a:cubicBezTo>
                    <a:pt x="57134" y="1134"/>
                    <a:pt x="52884" y="1"/>
                    <a:pt x="481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4390750" y="2827975"/>
              <a:ext cx="1633725" cy="1692775"/>
            </a:xfrm>
            <a:custGeom>
              <a:avLst/>
              <a:gdLst/>
              <a:ahLst/>
              <a:cxnLst/>
              <a:rect l="l" t="t" r="r" b="b"/>
              <a:pathLst>
                <a:path w="65349" h="67711" extrusionOk="0">
                  <a:moveTo>
                    <a:pt x="41268" y="1"/>
                  </a:moveTo>
                  <a:cubicBezTo>
                    <a:pt x="30597" y="1"/>
                    <a:pt x="18226" y="7555"/>
                    <a:pt x="10388" y="20021"/>
                  </a:cubicBezTo>
                  <a:cubicBezTo>
                    <a:pt x="0" y="37208"/>
                    <a:pt x="1417" y="57133"/>
                    <a:pt x="13410" y="64594"/>
                  </a:cubicBezTo>
                  <a:cubicBezTo>
                    <a:pt x="16715" y="66671"/>
                    <a:pt x="20398" y="67710"/>
                    <a:pt x="24270" y="67710"/>
                  </a:cubicBezTo>
                  <a:cubicBezTo>
                    <a:pt x="34941" y="67710"/>
                    <a:pt x="46934" y="60155"/>
                    <a:pt x="54772" y="47784"/>
                  </a:cubicBezTo>
                  <a:cubicBezTo>
                    <a:pt x="65349" y="30597"/>
                    <a:pt x="64027" y="10672"/>
                    <a:pt x="51656" y="2928"/>
                  </a:cubicBezTo>
                  <a:cubicBezTo>
                    <a:pt x="48634" y="945"/>
                    <a:pt x="45045" y="1"/>
                    <a:pt x="4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4598500" y="3349725"/>
              <a:ext cx="1114350" cy="786200"/>
            </a:xfrm>
            <a:custGeom>
              <a:avLst/>
              <a:gdLst/>
              <a:ahLst/>
              <a:cxnLst/>
              <a:rect l="l" t="t" r="r" b="b"/>
              <a:pathLst>
                <a:path w="44574" h="31448" extrusionOk="0">
                  <a:moveTo>
                    <a:pt x="44479" y="5856"/>
                  </a:moveTo>
                  <a:lnTo>
                    <a:pt x="39191" y="4722"/>
                  </a:lnTo>
                  <a:lnTo>
                    <a:pt x="37774" y="13694"/>
                  </a:lnTo>
                  <a:cubicBezTo>
                    <a:pt x="37302" y="17093"/>
                    <a:pt x="34563" y="19360"/>
                    <a:pt x="31353" y="19737"/>
                  </a:cubicBezTo>
                  <a:lnTo>
                    <a:pt x="33902" y="3495"/>
                  </a:lnTo>
                  <a:lnTo>
                    <a:pt x="28614" y="2361"/>
                  </a:lnTo>
                  <a:lnTo>
                    <a:pt x="26064" y="18604"/>
                  </a:lnTo>
                  <a:cubicBezTo>
                    <a:pt x="23137" y="16810"/>
                    <a:pt x="21343" y="13505"/>
                    <a:pt x="21815" y="10200"/>
                  </a:cubicBezTo>
                  <a:lnTo>
                    <a:pt x="23231" y="1228"/>
                  </a:lnTo>
                  <a:lnTo>
                    <a:pt x="17943" y="1"/>
                  </a:lnTo>
                  <a:lnTo>
                    <a:pt x="1" y="11522"/>
                  </a:lnTo>
                  <a:lnTo>
                    <a:pt x="3211" y="15960"/>
                  </a:lnTo>
                  <a:lnTo>
                    <a:pt x="16810" y="7178"/>
                  </a:lnTo>
                  <a:lnTo>
                    <a:pt x="16526" y="9066"/>
                  </a:lnTo>
                  <a:cubicBezTo>
                    <a:pt x="15582" y="15205"/>
                    <a:pt x="19360" y="21343"/>
                    <a:pt x="25214" y="23798"/>
                  </a:cubicBezTo>
                  <a:lnTo>
                    <a:pt x="24553" y="27953"/>
                  </a:lnTo>
                  <a:lnTo>
                    <a:pt x="29842" y="29086"/>
                  </a:lnTo>
                  <a:lnTo>
                    <a:pt x="30503" y="25026"/>
                  </a:lnTo>
                  <a:cubicBezTo>
                    <a:pt x="32580" y="25026"/>
                    <a:pt x="34469" y="24648"/>
                    <a:pt x="36169" y="23892"/>
                  </a:cubicBezTo>
                  <a:lnTo>
                    <a:pt x="35224" y="30314"/>
                  </a:lnTo>
                  <a:lnTo>
                    <a:pt x="40513" y="31447"/>
                  </a:lnTo>
                  <a:lnTo>
                    <a:pt x="44573" y="58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4581975" y="3334575"/>
              <a:ext cx="1145050" cy="817875"/>
            </a:xfrm>
            <a:custGeom>
              <a:avLst/>
              <a:gdLst/>
              <a:ahLst/>
              <a:cxnLst/>
              <a:rect l="l" t="t" r="r" b="b"/>
              <a:pathLst>
                <a:path w="45802" h="32715" extrusionOk="0">
                  <a:moveTo>
                    <a:pt x="18698" y="1268"/>
                  </a:moveTo>
                  <a:lnTo>
                    <a:pt x="23231" y="2212"/>
                  </a:lnTo>
                  <a:lnTo>
                    <a:pt x="21909" y="10711"/>
                  </a:lnTo>
                  <a:cubicBezTo>
                    <a:pt x="21343" y="14205"/>
                    <a:pt x="23137" y="17794"/>
                    <a:pt x="26348" y="19682"/>
                  </a:cubicBezTo>
                  <a:cubicBezTo>
                    <a:pt x="26442" y="19730"/>
                    <a:pt x="26536" y="19753"/>
                    <a:pt x="26631" y="19753"/>
                  </a:cubicBezTo>
                  <a:cubicBezTo>
                    <a:pt x="26725" y="19753"/>
                    <a:pt x="26820" y="19730"/>
                    <a:pt x="26914" y="19682"/>
                  </a:cubicBezTo>
                  <a:cubicBezTo>
                    <a:pt x="27103" y="19588"/>
                    <a:pt x="27198" y="19493"/>
                    <a:pt x="27198" y="19305"/>
                  </a:cubicBezTo>
                  <a:lnTo>
                    <a:pt x="29653" y="3628"/>
                  </a:lnTo>
                  <a:lnTo>
                    <a:pt x="33902" y="4573"/>
                  </a:lnTo>
                  <a:lnTo>
                    <a:pt x="31353" y="20249"/>
                  </a:lnTo>
                  <a:cubicBezTo>
                    <a:pt x="31353" y="20438"/>
                    <a:pt x="31447" y="20627"/>
                    <a:pt x="31541" y="20721"/>
                  </a:cubicBezTo>
                  <a:cubicBezTo>
                    <a:pt x="31611" y="20859"/>
                    <a:pt x="31730" y="20947"/>
                    <a:pt x="31864" y="20947"/>
                  </a:cubicBezTo>
                  <a:cubicBezTo>
                    <a:pt x="31912" y="20947"/>
                    <a:pt x="31963" y="20935"/>
                    <a:pt x="32014" y="20910"/>
                  </a:cubicBezTo>
                  <a:cubicBezTo>
                    <a:pt x="35697" y="20532"/>
                    <a:pt x="38435" y="17888"/>
                    <a:pt x="39002" y="14394"/>
                  </a:cubicBezTo>
                  <a:lnTo>
                    <a:pt x="40324" y="5989"/>
                  </a:lnTo>
                  <a:lnTo>
                    <a:pt x="44479" y="6934"/>
                  </a:lnTo>
                  <a:lnTo>
                    <a:pt x="40607" y="31392"/>
                  </a:lnTo>
                  <a:lnTo>
                    <a:pt x="36452" y="30448"/>
                  </a:lnTo>
                  <a:lnTo>
                    <a:pt x="36546" y="30448"/>
                  </a:lnTo>
                  <a:lnTo>
                    <a:pt x="37396" y="24593"/>
                  </a:lnTo>
                  <a:cubicBezTo>
                    <a:pt x="37491" y="24404"/>
                    <a:pt x="37396" y="24215"/>
                    <a:pt x="37208" y="24026"/>
                  </a:cubicBezTo>
                  <a:cubicBezTo>
                    <a:pt x="37113" y="23979"/>
                    <a:pt x="37019" y="23955"/>
                    <a:pt x="36924" y="23955"/>
                  </a:cubicBezTo>
                  <a:cubicBezTo>
                    <a:pt x="36830" y="23955"/>
                    <a:pt x="36735" y="23979"/>
                    <a:pt x="36641" y="24026"/>
                  </a:cubicBezTo>
                  <a:cubicBezTo>
                    <a:pt x="35113" y="24705"/>
                    <a:pt x="33432" y="25079"/>
                    <a:pt x="31736" y="25079"/>
                  </a:cubicBezTo>
                  <a:cubicBezTo>
                    <a:pt x="31545" y="25079"/>
                    <a:pt x="31355" y="25075"/>
                    <a:pt x="31164" y="25065"/>
                  </a:cubicBezTo>
                  <a:cubicBezTo>
                    <a:pt x="30880" y="25065"/>
                    <a:pt x="30597" y="25254"/>
                    <a:pt x="30597" y="25537"/>
                  </a:cubicBezTo>
                  <a:lnTo>
                    <a:pt x="30031" y="29031"/>
                  </a:lnTo>
                  <a:lnTo>
                    <a:pt x="25875" y="28087"/>
                  </a:lnTo>
                  <a:lnTo>
                    <a:pt x="26442" y="24593"/>
                  </a:lnTo>
                  <a:cubicBezTo>
                    <a:pt x="26442" y="24310"/>
                    <a:pt x="26348" y="24026"/>
                    <a:pt x="26064" y="23932"/>
                  </a:cubicBezTo>
                  <a:cubicBezTo>
                    <a:pt x="20304" y="21477"/>
                    <a:pt x="16810" y="15527"/>
                    <a:pt x="17754" y="9767"/>
                  </a:cubicBezTo>
                  <a:lnTo>
                    <a:pt x="18037" y="7878"/>
                  </a:lnTo>
                  <a:cubicBezTo>
                    <a:pt x="18037" y="7689"/>
                    <a:pt x="17943" y="7406"/>
                    <a:pt x="17754" y="7311"/>
                  </a:cubicBezTo>
                  <a:cubicBezTo>
                    <a:pt x="17660" y="7264"/>
                    <a:pt x="17565" y="7241"/>
                    <a:pt x="17459" y="7241"/>
                  </a:cubicBezTo>
                  <a:cubicBezTo>
                    <a:pt x="17353" y="7241"/>
                    <a:pt x="17235" y="7264"/>
                    <a:pt x="17093" y="7311"/>
                  </a:cubicBezTo>
                  <a:lnTo>
                    <a:pt x="3967" y="15716"/>
                  </a:lnTo>
                  <a:lnTo>
                    <a:pt x="1511" y="12222"/>
                  </a:lnTo>
                  <a:lnTo>
                    <a:pt x="18698" y="1268"/>
                  </a:lnTo>
                  <a:close/>
                  <a:moveTo>
                    <a:pt x="18552" y="1"/>
                  </a:moveTo>
                  <a:cubicBezTo>
                    <a:pt x="18446" y="1"/>
                    <a:pt x="18360" y="68"/>
                    <a:pt x="18226" y="134"/>
                  </a:cubicBezTo>
                  <a:lnTo>
                    <a:pt x="284" y="11561"/>
                  </a:lnTo>
                  <a:cubicBezTo>
                    <a:pt x="189" y="11655"/>
                    <a:pt x="95" y="11844"/>
                    <a:pt x="95" y="11939"/>
                  </a:cubicBezTo>
                  <a:cubicBezTo>
                    <a:pt x="0" y="12128"/>
                    <a:pt x="95" y="12316"/>
                    <a:pt x="189" y="12411"/>
                  </a:cubicBezTo>
                  <a:lnTo>
                    <a:pt x="3400" y="16849"/>
                  </a:lnTo>
                  <a:cubicBezTo>
                    <a:pt x="3522" y="17032"/>
                    <a:pt x="3683" y="17136"/>
                    <a:pt x="3859" y="17136"/>
                  </a:cubicBezTo>
                  <a:cubicBezTo>
                    <a:pt x="3955" y="17136"/>
                    <a:pt x="4055" y="17105"/>
                    <a:pt x="4156" y="17038"/>
                  </a:cubicBezTo>
                  <a:lnTo>
                    <a:pt x="16715" y="9011"/>
                  </a:lnTo>
                  <a:lnTo>
                    <a:pt x="16621" y="9578"/>
                  </a:lnTo>
                  <a:cubicBezTo>
                    <a:pt x="15582" y="15716"/>
                    <a:pt x="19265" y="22043"/>
                    <a:pt x="25214" y="24782"/>
                  </a:cubicBezTo>
                  <a:lnTo>
                    <a:pt x="24648" y="28465"/>
                  </a:lnTo>
                  <a:cubicBezTo>
                    <a:pt x="24553" y="28748"/>
                    <a:pt x="24742" y="29031"/>
                    <a:pt x="25120" y="29126"/>
                  </a:cubicBezTo>
                  <a:lnTo>
                    <a:pt x="30408" y="30353"/>
                  </a:lnTo>
                  <a:cubicBezTo>
                    <a:pt x="30503" y="30353"/>
                    <a:pt x="30692" y="30353"/>
                    <a:pt x="30880" y="30259"/>
                  </a:cubicBezTo>
                  <a:cubicBezTo>
                    <a:pt x="30975" y="30165"/>
                    <a:pt x="31069" y="29976"/>
                    <a:pt x="31069" y="29787"/>
                  </a:cubicBezTo>
                  <a:lnTo>
                    <a:pt x="31636" y="26198"/>
                  </a:lnTo>
                  <a:cubicBezTo>
                    <a:pt x="33147" y="26198"/>
                    <a:pt x="34658" y="25915"/>
                    <a:pt x="36074" y="25443"/>
                  </a:cubicBezTo>
                  <a:lnTo>
                    <a:pt x="36074" y="25443"/>
                  </a:lnTo>
                  <a:lnTo>
                    <a:pt x="35224" y="30826"/>
                  </a:lnTo>
                  <a:cubicBezTo>
                    <a:pt x="35224" y="31109"/>
                    <a:pt x="35413" y="31392"/>
                    <a:pt x="35697" y="31487"/>
                  </a:cubicBezTo>
                  <a:lnTo>
                    <a:pt x="40985" y="32620"/>
                  </a:lnTo>
                  <a:cubicBezTo>
                    <a:pt x="41047" y="32682"/>
                    <a:pt x="41108" y="32703"/>
                    <a:pt x="41144" y="32710"/>
                  </a:cubicBezTo>
                  <a:lnTo>
                    <a:pt x="41144" y="32710"/>
                  </a:lnTo>
                  <a:cubicBezTo>
                    <a:pt x="41291" y="32692"/>
                    <a:pt x="41374" y="32608"/>
                    <a:pt x="41457" y="32525"/>
                  </a:cubicBezTo>
                  <a:cubicBezTo>
                    <a:pt x="41552" y="32525"/>
                    <a:pt x="41646" y="32337"/>
                    <a:pt x="41646" y="32148"/>
                  </a:cubicBezTo>
                  <a:lnTo>
                    <a:pt x="45707" y="6556"/>
                  </a:lnTo>
                  <a:cubicBezTo>
                    <a:pt x="45801" y="6273"/>
                    <a:pt x="45612" y="5989"/>
                    <a:pt x="45234" y="5895"/>
                  </a:cubicBezTo>
                  <a:lnTo>
                    <a:pt x="39946" y="4762"/>
                  </a:lnTo>
                  <a:cubicBezTo>
                    <a:pt x="39891" y="4734"/>
                    <a:pt x="39844" y="4723"/>
                    <a:pt x="39800" y="4723"/>
                  </a:cubicBezTo>
                  <a:cubicBezTo>
                    <a:pt x="39694" y="4723"/>
                    <a:pt x="39608" y="4789"/>
                    <a:pt x="39474" y="4856"/>
                  </a:cubicBezTo>
                  <a:cubicBezTo>
                    <a:pt x="39380" y="4856"/>
                    <a:pt x="39285" y="5045"/>
                    <a:pt x="39285" y="5234"/>
                  </a:cubicBezTo>
                  <a:lnTo>
                    <a:pt x="37869" y="14205"/>
                  </a:lnTo>
                  <a:cubicBezTo>
                    <a:pt x="37396" y="16944"/>
                    <a:pt x="35413" y="19021"/>
                    <a:pt x="32675" y="19682"/>
                  </a:cubicBezTo>
                  <a:lnTo>
                    <a:pt x="35130" y="4195"/>
                  </a:lnTo>
                  <a:cubicBezTo>
                    <a:pt x="35130" y="3912"/>
                    <a:pt x="34941" y="3628"/>
                    <a:pt x="34658" y="3534"/>
                  </a:cubicBezTo>
                  <a:lnTo>
                    <a:pt x="29370" y="2401"/>
                  </a:lnTo>
                  <a:cubicBezTo>
                    <a:pt x="29314" y="2373"/>
                    <a:pt x="29259" y="2362"/>
                    <a:pt x="29206" y="2362"/>
                  </a:cubicBezTo>
                  <a:cubicBezTo>
                    <a:pt x="29078" y="2362"/>
                    <a:pt x="28964" y="2428"/>
                    <a:pt x="28897" y="2495"/>
                  </a:cubicBezTo>
                  <a:cubicBezTo>
                    <a:pt x="28708" y="2590"/>
                    <a:pt x="28614" y="2684"/>
                    <a:pt x="28614" y="2873"/>
                  </a:cubicBezTo>
                  <a:lnTo>
                    <a:pt x="26253" y="18171"/>
                  </a:lnTo>
                  <a:cubicBezTo>
                    <a:pt x="23892" y="16472"/>
                    <a:pt x="22665" y="13639"/>
                    <a:pt x="23042" y="10900"/>
                  </a:cubicBezTo>
                  <a:lnTo>
                    <a:pt x="24459" y="1834"/>
                  </a:lnTo>
                  <a:cubicBezTo>
                    <a:pt x="24553" y="1551"/>
                    <a:pt x="24270" y="1268"/>
                    <a:pt x="23987" y="1173"/>
                  </a:cubicBezTo>
                  <a:lnTo>
                    <a:pt x="18698" y="40"/>
                  </a:lnTo>
                  <a:cubicBezTo>
                    <a:pt x="18643" y="12"/>
                    <a:pt x="18596" y="1"/>
                    <a:pt x="18552" y="1"/>
                  </a:cubicBezTo>
                  <a:close/>
                  <a:moveTo>
                    <a:pt x="41144" y="32710"/>
                  </a:moveTo>
                  <a:cubicBezTo>
                    <a:pt x="41123" y="32713"/>
                    <a:pt x="41102" y="32714"/>
                    <a:pt x="41079" y="32714"/>
                  </a:cubicBezTo>
                  <a:lnTo>
                    <a:pt x="41174" y="32714"/>
                  </a:lnTo>
                  <a:cubicBezTo>
                    <a:pt x="41174" y="32714"/>
                    <a:pt x="41162" y="32714"/>
                    <a:pt x="41144" y="3271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4461575" y="2811450"/>
              <a:ext cx="1522775" cy="1721100"/>
            </a:xfrm>
            <a:custGeom>
              <a:avLst/>
              <a:gdLst/>
              <a:ahLst/>
              <a:cxnLst/>
              <a:rect l="l" t="t" r="r" b="b"/>
              <a:pathLst>
                <a:path w="60911" h="68844" extrusionOk="0">
                  <a:moveTo>
                    <a:pt x="38813" y="1417"/>
                  </a:moveTo>
                  <a:cubicBezTo>
                    <a:pt x="42496" y="1417"/>
                    <a:pt x="46084" y="2267"/>
                    <a:pt x="49106" y="4061"/>
                  </a:cubicBezTo>
                  <a:cubicBezTo>
                    <a:pt x="54867" y="7744"/>
                    <a:pt x="58455" y="14355"/>
                    <a:pt x="59116" y="22476"/>
                  </a:cubicBezTo>
                  <a:cubicBezTo>
                    <a:pt x="59683" y="30597"/>
                    <a:pt x="56944" y="39663"/>
                    <a:pt x="52222" y="47690"/>
                  </a:cubicBezTo>
                  <a:cubicBezTo>
                    <a:pt x="47029" y="55906"/>
                    <a:pt x="40040" y="62233"/>
                    <a:pt x="32297" y="65538"/>
                  </a:cubicBezTo>
                  <a:cubicBezTo>
                    <a:pt x="28803" y="66955"/>
                    <a:pt x="25214" y="67616"/>
                    <a:pt x="21909" y="67616"/>
                  </a:cubicBezTo>
                  <a:cubicBezTo>
                    <a:pt x="18132" y="67616"/>
                    <a:pt x="14543" y="66766"/>
                    <a:pt x="11427" y="64971"/>
                  </a:cubicBezTo>
                  <a:cubicBezTo>
                    <a:pt x="5761" y="61383"/>
                    <a:pt x="2456" y="54678"/>
                    <a:pt x="1795" y="46557"/>
                  </a:cubicBezTo>
                  <a:cubicBezTo>
                    <a:pt x="1228" y="38152"/>
                    <a:pt x="3683" y="29086"/>
                    <a:pt x="8783" y="20965"/>
                  </a:cubicBezTo>
                  <a:cubicBezTo>
                    <a:pt x="13882" y="12844"/>
                    <a:pt x="20776" y="6800"/>
                    <a:pt x="28331" y="3495"/>
                  </a:cubicBezTo>
                  <a:cubicBezTo>
                    <a:pt x="32014" y="1984"/>
                    <a:pt x="35602" y="1417"/>
                    <a:pt x="38813" y="1417"/>
                  </a:cubicBezTo>
                  <a:close/>
                  <a:moveTo>
                    <a:pt x="38529" y="1"/>
                  </a:moveTo>
                  <a:cubicBezTo>
                    <a:pt x="35224" y="1"/>
                    <a:pt x="31636" y="756"/>
                    <a:pt x="28047" y="2267"/>
                  </a:cubicBezTo>
                  <a:cubicBezTo>
                    <a:pt x="20209" y="5572"/>
                    <a:pt x="12938" y="11994"/>
                    <a:pt x="7838" y="20398"/>
                  </a:cubicBezTo>
                  <a:cubicBezTo>
                    <a:pt x="2456" y="28803"/>
                    <a:pt x="0" y="38152"/>
                    <a:pt x="661" y="46557"/>
                  </a:cubicBezTo>
                  <a:cubicBezTo>
                    <a:pt x="1228" y="55339"/>
                    <a:pt x="4911" y="62233"/>
                    <a:pt x="10860" y="65821"/>
                  </a:cubicBezTo>
                  <a:cubicBezTo>
                    <a:pt x="14165" y="67993"/>
                    <a:pt x="17848" y="68843"/>
                    <a:pt x="22003" y="68843"/>
                  </a:cubicBezTo>
                  <a:cubicBezTo>
                    <a:pt x="25309" y="68843"/>
                    <a:pt x="28897" y="68277"/>
                    <a:pt x="32863" y="66482"/>
                  </a:cubicBezTo>
                  <a:cubicBezTo>
                    <a:pt x="40607" y="63460"/>
                    <a:pt x="47878" y="56756"/>
                    <a:pt x="52978" y="48729"/>
                  </a:cubicBezTo>
                  <a:cubicBezTo>
                    <a:pt x="58172" y="40230"/>
                    <a:pt x="60910" y="30881"/>
                    <a:pt x="60249" y="22476"/>
                  </a:cubicBezTo>
                  <a:cubicBezTo>
                    <a:pt x="59683" y="13788"/>
                    <a:pt x="56094" y="6800"/>
                    <a:pt x="49673" y="3211"/>
                  </a:cubicBezTo>
                  <a:cubicBezTo>
                    <a:pt x="46462" y="1039"/>
                    <a:pt x="42590" y="1"/>
                    <a:pt x="385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2561075" y="1099825"/>
              <a:ext cx="1090750" cy="1418900"/>
            </a:xfrm>
            <a:custGeom>
              <a:avLst/>
              <a:gdLst/>
              <a:ahLst/>
              <a:cxnLst/>
              <a:rect l="l" t="t" r="r" b="b"/>
              <a:pathLst>
                <a:path w="43630" h="56756" extrusionOk="0">
                  <a:moveTo>
                    <a:pt x="1" y="14260"/>
                  </a:moveTo>
                  <a:lnTo>
                    <a:pt x="2739" y="20682"/>
                  </a:lnTo>
                  <a:lnTo>
                    <a:pt x="14166" y="15677"/>
                  </a:lnTo>
                  <a:cubicBezTo>
                    <a:pt x="18321" y="13788"/>
                    <a:pt x="23043" y="14921"/>
                    <a:pt x="26065" y="18038"/>
                  </a:cubicBezTo>
                  <a:lnTo>
                    <a:pt x="5572" y="27009"/>
                  </a:lnTo>
                  <a:lnTo>
                    <a:pt x="8405" y="33430"/>
                  </a:lnTo>
                  <a:lnTo>
                    <a:pt x="28898" y="24459"/>
                  </a:lnTo>
                  <a:cubicBezTo>
                    <a:pt x="29181" y="28803"/>
                    <a:pt x="26820" y="33053"/>
                    <a:pt x="22665" y="34847"/>
                  </a:cubicBezTo>
                  <a:lnTo>
                    <a:pt x="11238" y="39852"/>
                  </a:lnTo>
                  <a:lnTo>
                    <a:pt x="14072" y="46273"/>
                  </a:lnTo>
                  <a:lnTo>
                    <a:pt x="41174" y="56756"/>
                  </a:lnTo>
                  <a:lnTo>
                    <a:pt x="43629" y="50240"/>
                  </a:lnTo>
                  <a:lnTo>
                    <a:pt x="23137" y="42307"/>
                  </a:lnTo>
                  <a:lnTo>
                    <a:pt x="25498" y="41268"/>
                  </a:lnTo>
                  <a:cubicBezTo>
                    <a:pt x="33242" y="37869"/>
                    <a:pt x="37208" y="29464"/>
                    <a:pt x="35508" y="21532"/>
                  </a:cubicBezTo>
                  <a:lnTo>
                    <a:pt x="40702" y="19265"/>
                  </a:lnTo>
                  <a:lnTo>
                    <a:pt x="37869" y="12844"/>
                  </a:lnTo>
                  <a:lnTo>
                    <a:pt x="32675" y="15110"/>
                  </a:lnTo>
                  <a:cubicBezTo>
                    <a:pt x="31164" y="12938"/>
                    <a:pt x="29181" y="11238"/>
                    <a:pt x="27009" y="10011"/>
                  </a:cubicBezTo>
                  <a:lnTo>
                    <a:pt x="35036" y="6422"/>
                  </a:lnTo>
                  <a:lnTo>
                    <a:pt x="32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2542200" y="1086250"/>
              <a:ext cx="1126150" cy="1449000"/>
            </a:xfrm>
            <a:custGeom>
              <a:avLst/>
              <a:gdLst/>
              <a:ahLst/>
              <a:cxnLst/>
              <a:rect l="l" t="t" r="r" b="b"/>
              <a:pathLst>
                <a:path w="45046" h="57960" extrusionOk="0">
                  <a:moveTo>
                    <a:pt x="32675" y="1393"/>
                  </a:moveTo>
                  <a:lnTo>
                    <a:pt x="35035" y="6682"/>
                  </a:lnTo>
                  <a:lnTo>
                    <a:pt x="27481" y="9987"/>
                  </a:lnTo>
                  <a:cubicBezTo>
                    <a:pt x="27292" y="10081"/>
                    <a:pt x="27103" y="10270"/>
                    <a:pt x="27103" y="10554"/>
                  </a:cubicBezTo>
                  <a:cubicBezTo>
                    <a:pt x="27103" y="10742"/>
                    <a:pt x="27197" y="10931"/>
                    <a:pt x="27481" y="11120"/>
                  </a:cubicBezTo>
                  <a:cubicBezTo>
                    <a:pt x="29653" y="12348"/>
                    <a:pt x="31541" y="13953"/>
                    <a:pt x="32958" y="16031"/>
                  </a:cubicBezTo>
                  <a:cubicBezTo>
                    <a:pt x="33096" y="16169"/>
                    <a:pt x="33285" y="16257"/>
                    <a:pt x="33487" y="16257"/>
                  </a:cubicBezTo>
                  <a:cubicBezTo>
                    <a:pt x="33562" y="16257"/>
                    <a:pt x="33637" y="16245"/>
                    <a:pt x="33713" y="16220"/>
                  </a:cubicBezTo>
                  <a:lnTo>
                    <a:pt x="38341" y="14237"/>
                  </a:lnTo>
                  <a:lnTo>
                    <a:pt x="40701" y="19525"/>
                  </a:lnTo>
                  <a:lnTo>
                    <a:pt x="36074" y="21602"/>
                  </a:lnTo>
                  <a:cubicBezTo>
                    <a:pt x="35791" y="21697"/>
                    <a:pt x="35602" y="21980"/>
                    <a:pt x="35696" y="22263"/>
                  </a:cubicBezTo>
                  <a:cubicBezTo>
                    <a:pt x="37396" y="30007"/>
                    <a:pt x="33336" y="38034"/>
                    <a:pt x="25970" y="41339"/>
                  </a:cubicBezTo>
                  <a:lnTo>
                    <a:pt x="23609" y="42284"/>
                  </a:lnTo>
                  <a:cubicBezTo>
                    <a:pt x="23420" y="42378"/>
                    <a:pt x="23326" y="42661"/>
                    <a:pt x="23326" y="42850"/>
                  </a:cubicBezTo>
                  <a:cubicBezTo>
                    <a:pt x="23326" y="43133"/>
                    <a:pt x="23420" y="43322"/>
                    <a:pt x="23703" y="43417"/>
                  </a:cubicBezTo>
                  <a:lnTo>
                    <a:pt x="43629" y="51160"/>
                  </a:lnTo>
                  <a:lnTo>
                    <a:pt x="41551" y="56638"/>
                  </a:lnTo>
                  <a:lnTo>
                    <a:pt x="15299" y="46344"/>
                  </a:lnTo>
                  <a:lnTo>
                    <a:pt x="15299" y="46439"/>
                  </a:lnTo>
                  <a:lnTo>
                    <a:pt x="12843" y="40773"/>
                  </a:lnTo>
                  <a:lnTo>
                    <a:pt x="23609" y="35956"/>
                  </a:lnTo>
                  <a:cubicBezTo>
                    <a:pt x="27953" y="34068"/>
                    <a:pt x="30597" y="29724"/>
                    <a:pt x="30219" y="25002"/>
                  </a:cubicBezTo>
                  <a:cubicBezTo>
                    <a:pt x="30219" y="24813"/>
                    <a:pt x="30125" y="24624"/>
                    <a:pt x="29936" y="24530"/>
                  </a:cubicBezTo>
                  <a:cubicBezTo>
                    <a:pt x="29842" y="24483"/>
                    <a:pt x="29747" y="24459"/>
                    <a:pt x="29653" y="24459"/>
                  </a:cubicBezTo>
                  <a:cubicBezTo>
                    <a:pt x="29558" y="24459"/>
                    <a:pt x="29464" y="24483"/>
                    <a:pt x="29369" y="24530"/>
                  </a:cubicBezTo>
                  <a:lnTo>
                    <a:pt x="9538" y="33218"/>
                  </a:lnTo>
                  <a:lnTo>
                    <a:pt x="7177" y="27930"/>
                  </a:lnTo>
                  <a:lnTo>
                    <a:pt x="27103" y="19147"/>
                  </a:lnTo>
                  <a:cubicBezTo>
                    <a:pt x="27197" y="19053"/>
                    <a:pt x="27386" y="18958"/>
                    <a:pt x="27386" y="18769"/>
                  </a:cubicBezTo>
                  <a:cubicBezTo>
                    <a:pt x="27481" y="18581"/>
                    <a:pt x="27386" y="18392"/>
                    <a:pt x="27292" y="18203"/>
                  </a:cubicBezTo>
                  <a:cubicBezTo>
                    <a:pt x="25088" y="15936"/>
                    <a:pt x="22129" y="14719"/>
                    <a:pt x="19143" y="14719"/>
                  </a:cubicBezTo>
                  <a:cubicBezTo>
                    <a:pt x="17649" y="14719"/>
                    <a:pt x="16149" y="15024"/>
                    <a:pt x="14732" y="15653"/>
                  </a:cubicBezTo>
                  <a:lnTo>
                    <a:pt x="3872" y="20469"/>
                  </a:lnTo>
                  <a:lnTo>
                    <a:pt x="1511" y="15086"/>
                  </a:lnTo>
                  <a:lnTo>
                    <a:pt x="32675" y="1393"/>
                  </a:lnTo>
                  <a:close/>
                  <a:moveTo>
                    <a:pt x="32958" y="1"/>
                  </a:moveTo>
                  <a:cubicBezTo>
                    <a:pt x="32887" y="1"/>
                    <a:pt x="32816" y="24"/>
                    <a:pt x="32769" y="71"/>
                  </a:cubicBezTo>
                  <a:lnTo>
                    <a:pt x="473" y="14237"/>
                  </a:lnTo>
                  <a:cubicBezTo>
                    <a:pt x="189" y="14425"/>
                    <a:pt x="0" y="14709"/>
                    <a:pt x="189" y="14992"/>
                  </a:cubicBezTo>
                  <a:lnTo>
                    <a:pt x="3022" y="21414"/>
                  </a:lnTo>
                  <a:cubicBezTo>
                    <a:pt x="3022" y="21602"/>
                    <a:pt x="3211" y="21697"/>
                    <a:pt x="3306" y="21791"/>
                  </a:cubicBezTo>
                  <a:lnTo>
                    <a:pt x="3778" y="21791"/>
                  </a:lnTo>
                  <a:lnTo>
                    <a:pt x="15110" y="16692"/>
                  </a:lnTo>
                  <a:cubicBezTo>
                    <a:pt x="16388" y="16154"/>
                    <a:pt x="17737" y="15891"/>
                    <a:pt x="19078" y="15891"/>
                  </a:cubicBezTo>
                  <a:cubicBezTo>
                    <a:pt x="21502" y="15891"/>
                    <a:pt x="23896" y="16750"/>
                    <a:pt x="25781" y="18392"/>
                  </a:cubicBezTo>
                  <a:lnTo>
                    <a:pt x="6139" y="27080"/>
                  </a:lnTo>
                  <a:cubicBezTo>
                    <a:pt x="6044" y="27174"/>
                    <a:pt x="5855" y="27269"/>
                    <a:pt x="5855" y="27363"/>
                  </a:cubicBezTo>
                  <a:cubicBezTo>
                    <a:pt x="5761" y="27552"/>
                    <a:pt x="5761" y="27741"/>
                    <a:pt x="5855" y="27835"/>
                  </a:cubicBezTo>
                  <a:lnTo>
                    <a:pt x="8688" y="34257"/>
                  </a:lnTo>
                  <a:cubicBezTo>
                    <a:pt x="8756" y="34461"/>
                    <a:pt x="8972" y="34616"/>
                    <a:pt x="9193" y="34616"/>
                  </a:cubicBezTo>
                  <a:cubicBezTo>
                    <a:pt x="9278" y="34616"/>
                    <a:pt x="9365" y="34593"/>
                    <a:pt x="9444" y="34540"/>
                  </a:cubicBezTo>
                  <a:lnTo>
                    <a:pt x="29086" y="25946"/>
                  </a:lnTo>
                  <a:lnTo>
                    <a:pt x="29086" y="25946"/>
                  </a:lnTo>
                  <a:cubicBezTo>
                    <a:pt x="28992" y="29818"/>
                    <a:pt x="26725" y="33312"/>
                    <a:pt x="23137" y="34918"/>
                  </a:cubicBezTo>
                  <a:lnTo>
                    <a:pt x="11805" y="39923"/>
                  </a:lnTo>
                  <a:cubicBezTo>
                    <a:pt x="11427" y="40017"/>
                    <a:pt x="11332" y="40395"/>
                    <a:pt x="11427" y="40678"/>
                  </a:cubicBezTo>
                  <a:lnTo>
                    <a:pt x="14260" y="47100"/>
                  </a:lnTo>
                  <a:cubicBezTo>
                    <a:pt x="14354" y="47194"/>
                    <a:pt x="14449" y="47383"/>
                    <a:pt x="14638" y="47383"/>
                  </a:cubicBezTo>
                  <a:lnTo>
                    <a:pt x="41646" y="57960"/>
                  </a:lnTo>
                  <a:lnTo>
                    <a:pt x="41835" y="57960"/>
                  </a:lnTo>
                  <a:cubicBezTo>
                    <a:pt x="41929" y="57960"/>
                    <a:pt x="42024" y="57960"/>
                    <a:pt x="42118" y="57865"/>
                  </a:cubicBezTo>
                  <a:cubicBezTo>
                    <a:pt x="42212" y="57865"/>
                    <a:pt x="42307" y="57676"/>
                    <a:pt x="42401" y="57582"/>
                  </a:cubicBezTo>
                  <a:lnTo>
                    <a:pt x="44951" y="51066"/>
                  </a:lnTo>
                  <a:cubicBezTo>
                    <a:pt x="45045" y="50877"/>
                    <a:pt x="45045" y="50688"/>
                    <a:pt x="44951" y="50594"/>
                  </a:cubicBezTo>
                  <a:cubicBezTo>
                    <a:pt x="44857" y="50405"/>
                    <a:pt x="44762" y="50311"/>
                    <a:pt x="44573" y="50311"/>
                  </a:cubicBezTo>
                  <a:lnTo>
                    <a:pt x="25403" y="42850"/>
                  </a:lnTo>
                  <a:lnTo>
                    <a:pt x="26442" y="42378"/>
                  </a:lnTo>
                  <a:cubicBezTo>
                    <a:pt x="34091" y="38978"/>
                    <a:pt x="38435" y="30668"/>
                    <a:pt x="36924" y="22452"/>
                  </a:cubicBezTo>
                  <a:lnTo>
                    <a:pt x="41646" y="20375"/>
                  </a:lnTo>
                  <a:cubicBezTo>
                    <a:pt x="41929" y="20186"/>
                    <a:pt x="42118" y="19903"/>
                    <a:pt x="41929" y="19619"/>
                  </a:cubicBezTo>
                  <a:lnTo>
                    <a:pt x="39191" y="13198"/>
                  </a:lnTo>
                  <a:cubicBezTo>
                    <a:pt x="39096" y="13009"/>
                    <a:pt x="39002" y="12914"/>
                    <a:pt x="38813" y="12820"/>
                  </a:cubicBezTo>
                  <a:lnTo>
                    <a:pt x="38341" y="12820"/>
                  </a:lnTo>
                  <a:lnTo>
                    <a:pt x="33619" y="14992"/>
                  </a:lnTo>
                  <a:cubicBezTo>
                    <a:pt x="32391" y="13292"/>
                    <a:pt x="30786" y="11781"/>
                    <a:pt x="28992" y="10648"/>
                  </a:cubicBezTo>
                  <a:lnTo>
                    <a:pt x="36074" y="7532"/>
                  </a:lnTo>
                  <a:cubicBezTo>
                    <a:pt x="36169" y="7437"/>
                    <a:pt x="36263" y="7343"/>
                    <a:pt x="36358" y="7248"/>
                  </a:cubicBezTo>
                  <a:cubicBezTo>
                    <a:pt x="36452" y="7060"/>
                    <a:pt x="36358" y="6871"/>
                    <a:pt x="36358" y="6776"/>
                  </a:cubicBezTo>
                  <a:lnTo>
                    <a:pt x="33524" y="355"/>
                  </a:lnTo>
                  <a:cubicBezTo>
                    <a:pt x="33430" y="260"/>
                    <a:pt x="33336" y="71"/>
                    <a:pt x="33147" y="71"/>
                  </a:cubicBezTo>
                  <a:cubicBezTo>
                    <a:pt x="33100" y="24"/>
                    <a:pt x="33029" y="1"/>
                    <a:pt x="329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699375" y="2053625"/>
              <a:ext cx="2091750" cy="1508600"/>
            </a:xfrm>
            <a:custGeom>
              <a:avLst/>
              <a:gdLst/>
              <a:ahLst/>
              <a:cxnLst/>
              <a:rect l="l" t="t" r="r" b="b"/>
              <a:pathLst>
                <a:path w="83670" h="60344" extrusionOk="0">
                  <a:moveTo>
                    <a:pt x="41835" y="0"/>
                  </a:moveTo>
                  <a:cubicBezTo>
                    <a:pt x="18887" y="0"/>
                    <a:pt x="0" y="13693"/>
                    <a:pt x="0" y="30219"/>
                  </a:cubicBezTo>
                  <a:cubicBezTo>
                    <a:pt x="0" y="46745"/>
                    <a:pt x="18887" y="60344"/>
                    <a:pt x="41835" y="60344"/>
                  </a:cubicBezTo>
                  <a:cubicBezTo>
                    <a:pt x="64782" y="60344"/>
                    <a:pt x="83669" y="46745"/>
                    <a:pt x="83669" y="30219"/>
                  </a:cubicBezTo>
                  <a:cubicBezTo>
                    <a:pt x="83669" y="13693"/>
                    <a:pt x="65066" y="0"/>
                    <a:pt x="4183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1682850" y="2039450"/>
              <a:ext cx="2122425" cy="1536950"/>
            </a:xfrm>
            <a:custGeom>
              <a:avLst/>
              <a:gdLst/>
              <a:ahLst/>
              <a:cxnLst/>
              <a:rect l="l" t="t" r="r" b="b"/>
              <a:pathLst>
                <a:path w="84897" h="61478" extrusionOk="0">
                  <a:moveTo>
                    <a:pt x="42496" y="1228"/>
                  </a:moveTo>
                  <a:cubicBezTo>
                    <a:pt x="65443" y="1228"/>
                    <a:pt x="83763" y="14543"/>
                    <a:pt x="83763" y="30786"/>
                  </a:cubicBezTo>
                  <a:cubicBezTo>
                    <a:pt x="83763" y="47029"/>
                    <a:pt x="65443" y="60250"/>
                    <a:pt x="42496" y="60250"/>
                  </a:cubicBezTo>
                  <a:cubicBezTo>
                    <a:pt x="19548" y="60250"/>
                    <a:pt x="1228" y="47029"/>
                    <a:pt x="1228" y="30786"/>
                  </a:cubicBezTo>
                  <a:cubicBezTo>
                    <a:pt x="1228" y="14449"/>
                    <a:pt x="19831" y="1228"/>
                    <a:pt x="42496" y="1228"/>
                  </a:cubicBezTo>
                  <a:close/>
                  <a:moveTo>
                    <a:pt x="42496" y="0"/>
                  </a:moveTo>
                  <a:cubicBezTo>
                    <a:pt x="19265" y="0"/>
                    <a:pt x="0" y="13882"/>
                    <a:pt x="0" y="30786"/>
                  </a:cubicBezTo>
                  <a:cubicBezTo>
                    <a:pt x="0" y="47595"/>
                    <a:pt x="19265" y="61477"/>
                    <a:pt x="42496" y="61477"/>
                  </a:cubicBezTo>
                  <a:cubicBezTo>
                    <a:pt x="65727" y="61477"/>
                    <a:pt x="84897" y="47595"/>
                    <a:pt x="84897" y="30786"/>
                  </a:cubicBezTo>
                  <a:cubicBezTo>
                    <a:pt x="84897" y="13882"/>
                    <a:pt x="66010" y="0"/>
                    <a:pt x="4249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1682850" y="1942650"/>
              <a:ext cx="2094100" cy="1506250"/>
            </a:xfrm>
            <a:custGeom>
              <a:avLst/>
              <a:gdLst/>
              <a:ahLst/>
              <a:cxnLst/>
              <a:rect l="l" t="t" r="r" b="b"/>
              <a:pathLst>
                <a:path w="83764" h="60250" extrusionOk="0">
                  <a:moveTo>
                    <a:pt x="41929" y="1"/>
                  </a:moveTo>
                  <a:cubicBezTo>
                    <a:pt x="18698" y="1"/>
                    <a:pt x="0" y="13505"/>
                    <a:pt x="0" y="30125"/>
                  </a:cubicBezTo>
                  <a:cubicBezTo>
                    <a:pt x="0" y="46651"/>
                    <a:pt x="18698" y="60250"/>
                    <a:pt x="41929" y="60250"/>
                  </a:cubicBezTo>
                  <a:cubicBezTo>
                    <a:pt x="65160" y="60250"/>
                    <a:pt x="83763" y="46746"/>
                    <a:pt x="83763" y="30125"/>
                  </a:cubicBezTo>
                  <a:cubicBezTo>
                    <a:pt x="83763" y="13505"/>
                    <a:pt x="65065" y="1"/>
                    <a:pt x="4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1668675" y="1926125"/>
              <a:ext cx="2122450" cy="1536950"/>
            </a:xfrm>
            <a:custGeom>
              <a:avLst/>
              <a:gdLst/>
              <a:ahLst/>
              <a:cxnLst/>
              <a:rect l="l" t="t" r="r" b="b"/>
              <a:pathLst>
                <a:path w="84898" h="61478" extrusionOk="0">
                  <a:moveTo>
                    <a:pt x="42496" y="1228"/>
                  </a:moveTo>
                  <a:cubicBezTo>
                    <a:pt x="65349" y="1228"/>
                    <a:pt x="83669" y="14449"/>
                    <a:pt x="83669" y="30786"/>
                  </a:cubicBezTo>
                  <a:cubicBezTo>
                    <a:pt x="83669" y="47029"/>
                    <a:pt x="65349" y="60344"/>
                    <a:pt x="42496" y="60344"/>
                  </a:cubicBezTo>
                  <a:cubicBezTo>
                    <a:pt x="19643" y="60344"/>
                    <a:pt x="1228" y="47029"/>
                    <a:pt x="1228" y="30786"/>
                  </a:cubicBezTo>
                  <a:cubicBezTo>
                    <a:pt x="1228" y="14544"/>
                    <a:pt x="19832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8982" y="1"/>
                    <a:pt x="1" y="13882"/>
                    <a:pt x="1" y="30786"/>
                  </a:cubicBezTo>
                  <a:cubicBezTo>
                    <a:pt x="1" y="47596"/>
                    <a:pt x="18982" y="61477"/>
                    <a:pt x="42496" y="61477"/>
                  </a:cubicBezTo>
                  <a:cubicBezTo>
                    <a:pt x="66010" y="61477"/>
                    <a:pt x="84897" y="47690"/>
                    <a:pt x="84897" y="30786"/>
                  </a:cubicBezTo>
                  <a:cubicBezTo>
                    <a:pt x="84897" y="13882"/>
                    <a:pt x="66010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1826850" y="2041800"/>
              <a:ext cx="1815525" cy="1307950"/>
            </a:xfrm>
            <a:custGeom>
              <a:avLst/>
              <a:gdLst/>
              <a:ahLst/>
              <a:cxnLst/>
              <a:rect l="l" t="t" r="r" b="b"/>
              <a:pathLst>
                <a:path w="72621" h="52318" extrusionOk="0">
                  <a:moveTo>
                    <a:pt x="36169" y="1"/>
                  </a:moveTo>
                  <a:cubicBezTo>
                    <a:pt x="16243" y="1"/>
                    <a:pt x="1" y="11616"/>
                    <a:pt x="1" y="26159"/>
                  </a:cubicBezTo>
                  <a:cubicBezTo>
                    <a:pt x="1" y="40608"/>
                    <a:pt x="16243" y="52318"/>
                    <a:pt x="36169" y="52318"/>
                  </a:cubicBezTo>
                  <a:cubicBezTo>
                    <a:pt x="56095" y="52318"/>
                    <a:pt x="72621" y="40608"/>
                    <a:pt x="72621" y="26159"/>
                  </a:cubicBezTo>
                  <a:cubicBezTo>
                    <a:pt x="72621" y="11711"/>
                    <a:pt x="56284" y="1"/>
                    <a:pt x="36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1810325" y="2025275"/>
              <a:ext cx="1846225" cy="1341000"/>
            </a:xfrm>
            <a:custGeom>
              <a:avLst/>
              <a:gdLst/>
              <a:ahLst/>
              <a:cxnLst/>
              <a:rect l="l" t="t" r="r" b="b"/>
              <a:pathLst>
                <a:path w="73849" h="53640" extrusionOk="0">
                  <a:moveTo>
                    <a:pt x="36830" y="1134"/>
                  </a:moveTo>
                  <a:cubicBezTo>
                    <a:pt x="56661" y="1134"/>
                    <a:pt x="72621" y="12655"/>
                    <a:pt x="72621" y="26820"/>
                  </a:cubicBezTo>
                  <a:cubicBezTo>
                    <a:pt x="72621" y="40891"/>
                    <a:pt x="56661" y="52412"/>
                    <a:pt x="36830" y="52412"/>
                  </a:cubicBezTo>
                  <a:cubicBezTo>
                    <a:pt x="16904" y="52412"/>
                    <a:pt x="1228" y="40985"/>
                    <a:pt x="1228" y="26820"/>
                  </a:cubicBezTo>
                  <a:cubicBezTo>
                    <a:pt x="1228" y="12561"/>
                    <a:pt x="17188" y="1134"/>
                    <a:pt x="36830" y="1134"/>
                  </a:cubicBezTo>
                  <a:close/>
                  <a:moveTo>
                    <a:pt x="36830" y="1"/>
                  </a:moveTo>
                  <a:cubicBezTo>
                    <a:pt x="16621" y="1"/>
                    <a:pt x="1" y="11994"/>
                    <a:pt x="1" y="26820"/>
                  </a:cubicBezTo>
                  <a:cubicBezTo>
                    <a:pt x="1" y="41552"/>
                    <a:pt x="16527" y="53640"/>
                    <a:pt x="36830" y="53640"/>
                  </a:cubicBezTo>
                  <a:cubicBezTo>
                    <a:pt x="57039" y="53640"/>
                    <a:pt x="73848" y="41646"/>
                    <a:pt x="73848" y="26820"/>
                  </a:cubicBezTo>
                  <a:cubicBezTo>
                    <a:pt x="73848" y="11994"/>
                    <a:pt x="57228" y="1"/>
                    <a:pt x="368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2093625" y="2192900"/>
              <a:ext cx="1102550" cy="1017550"/>
            </a:xfrm>
            <a:custGeom>
              <a:avLst/>
              <a:gdLst/>
              <a:ahLst/>
              <a:cxnLst/>
              <a:rect l="l" t="t" r="r" b="b"/>
              <a:pathLst>
                <a:path w="44102" h="40702" extrusionOk="0">
                  <a:moveTo>
                    <a:pt x="1" y="10200"/>
                  </a:moveTo>
                  <a:lnTo>
                    <a:pt x="2834" y="14732"/>
                  </a:lnTo>
                  <a:lnTo>
                    <a:pt x="14355" y="11144"/>
                  </a:lnTo>
                  <a:cubicBezTo>
                    <a:pt x="18510" y="9822"/>
                    <a:pt x="23326" y="10672"/>
                    <a:pt x="26348" y="12938"/>
                  </a:cubicBezTo>
                  <a:lnTo>
                    <a:pt x="5667" y="19360"/>
                  </a:lnTo>
                  <a:lnTo>
                    <a:pt x="8500" y="23987"/>
                  </a:lnTo>
                  <a:lnTo>
                    <a:pt x="29181" y="17471"/>
                  </a:lnTo>
                  <a:cubicBezTo>
                    <a:pt x="29464" y="20587"/>
                    <a:pt x="27103" y="23609"/>
                    <a:pt x="22854" y="24931"/>
                  </a:cubicBezTo>
                  <a:lnTo>
                    <a:pt x="11333" y="28520"/>
                  </a:lnTo>
                  <a:lnTo>
                    <a:pt x="14260" y="33147"/>
                  </a:lnTo>
                  <a:lnTo>
                    <a:pt x="41552" y="40702"/>
                  </a:lnTo>
                  <a:lnTo>
                    <a:pt x="44102" y="35980"/>
                  </a:lnTo>
                  <a:lnTo>
                    <a:pt x="23326" y="30314"/>
                  </a:lnTo>
                  <a:lnTo>
                    <a:pt x="25687" y="29559"/>
                  </a:lnTo>
                  <a:cubicBezTo>
                    <a:pt x="33525" y="27103"/>
                    <a:pt x="37586" y="21060"/>
                    <a:pt x="35886" y="15394"/>
                  </a:cubicBezTo>
                  <a:lnTo>
                    <a:pt x="41080" y="13788"/>
                  </a:lnTo>
                  <a:lnTo>
                    <a:pt x="38247" y="9161"/>
                  </a:lnTo>
                  <a:lnTo>
                    <a:pt x="33053" y="10766"/>
                  </a:lnTo>
                  <a:cubicBezTo>
                    <a:pt x="31447" y="9255"/>
                    <a:pt x="29464" y="8028"/>
                    <a:pt x="27292" y="7083"/>
                  </a:cubicBezTo>
                  <a:lnTo>
                    <a:pt x="35414" y="4534"/>
                  </a:lnTo>
                  <a:lnTo>
                    <a:pt x="32581" y="1"/>
                  </a:lnTo>
                  <a:lnTo>
                    <a:pt x="1" y="10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2079475" y="2177850"/>
              <a:ext cx="1133225" cy="1046775"/>
            </a:xfrm>
            <a:custGeom>
              <a:avLst/>
              <a:gdLst/>
              <a:ahLst/>
              <a:cxnLst/>
              <a:rect l="l" t="t" r="r" b="b"/>
              <a:pathLst>
                <a:path w="45329" h="41871" extrusionOk="0">
                  <a:moveTo>
                    <a:pt x="32863" y="1264"/>
                  </a:moveTo>
                  <a:lnTo>
                    <a:pt x="35130" y="4852"/>
                  </a:lnTo>
                  <a:lnTo>
                    <a:pt x="27669" y="7213"/>
                  </a:lnTo>
                  <a:cubicBezTo>
                    <a:pt x="27386" y="7213"/>
                    <a:pt x="27292" y="7496"/>
                    <a:pt x="27292" y="7685"/>
                  </a:cubicBezTo>
                  <a:cubicBezTo>
                    <a:pt x="27197" y="7969"/>
                    <a:pt x="27386" y="8157"/>
                    <a:pt x="27575" y="8252"/>
                  </a:cubicBezTo>
                  <a:cubicBezTo>
                    <a:pt x="29841" y="9196"/>
                    <a:pt x="31730" y="10329"/>
                    <a:pt x="33147" y="11840"/>
                  </a:cubicBezTo>
                  <a:cubicBezTo>
                    <a:pt x="33336" y="12029"/>
                    <a:pt x="33524" y="12029"/>
                    <a:pt x="33808" y="12029"/>
                  </a:cubicBezTo>
                  <a:lnTo>
                    <a:pt x="38624" y="10518"/>
                  </a:lnTo>
                  <a:lnTo>
                    <a:pt x="40796" y="14012"/>
                  </a:lnTo>
                  <a:lnTo>
                    <a:pt x="36263" y="15429"/>
                  </a:lnTo>
                  <a:cubicBezTo>
                    <a:pt x="35980" y="15523"/>
                    <a:pt x="35791" y="15901"/>
                    <a:pt x="35885" y="16184"/>
                  </a:cubicBezTo>
                  <a:cubicBezTo>
                    <a:pt x="37585" y="21662"/>
                    <a:pt x="33430" y="27328"/>
                    <a:pt x="26159" y="29594"/>
                  </a:cubicBezTo>
                  <a:lnTo>
                    <a:pt x="23798" y="30350"/>
                  </a:lnTo>
                  <a:cubicBezTo>
                    <a:pt x="23514" y="30444"/>
                    <a:pt x="23326" y="30633"/>
                    <a:pt x="23326" y="30916"/>
                  </a:cubicBezTo>
                  <a:cubicBezTo>
                    <a:pt x="23420" y="31199"/>
                    <a:pt x="23514" y="31388"/>
                    <a:pt x="23798" y="31483"/>
                  </a:cubicBezTo>
                  <a:lnTo>
                    <a:pt x="43818" y="36960"/>
                  </a:lnTo>
                  <a:lnTo>
                    <a:pt x="41835" y="40548"/>
                  </a:lnTo>
                  <a:lnTo>
                    <a:pt x="15204" y="33277"/>
                  </a:lnTo>
                  <a:lnTo>
                    <a:pt x="12843" y="29500"/>
                  </a:lnTo>
                  <a:lnTo>
                    <a:pt x="23609" y="26100"/>
                  </a:lnTo>
                  <a:cubicBezTo>
                    <a:pt x="28047" y="24778"/>
                    <a:pt x="30691" y="21473"/>
                    <a:pt x="30314" y="18073"/>
                  </a:cubicBezTo>
                  <a:cubicBezTo>
                    <a:pt x="30314" y="17884"/>
                    <a:pt x="30219" y="17695"/>
                    <a:pt x="30125" y="17601"/>
                  </a:cubicBezTo>
                  <a:cubicBezTo>
                    <a:pt x="29936" y="17506"/>
                    <a:pt x="29747" y="17506"/>
                    <a:pt x="29558" y="17506"/>
                  </a:cubicBezTo>
                  <a:lnTo>
                    <a:pt x="9349" y="23834"/>
                  </a:lnTo>
                  <a:lnTo>
                    <a:pt x="7177" y="20245"/>
                  </a:lnTo>
                  <a:lnTo>
                    <a:pt x="27103" y="14012"/>
                  </a:lnTo>
                  <a:cubicBezTo>
                    <a:pt x="27292" y="14012"/>
                    <a:pt x="27481" y="13824"/>
                    <a:pt x="27481" y="13635"/>
                  </a:cubicBezTo>
                  <a:cubicBezTo>
                    <a:pt x="27575" y="13351"/>
                    <a:pt x="27481" y="13162"/>
                    <a:pt x="27292" y="13068"/>
                  </a:cubicBezTo>
                  <a:cubicBezTo>
                    <a:pt x="25134" y="11418"/>
                    <a:pt x="22123" y="10536"/>
                    <a:pt x="19091" y="10536"/>
                  </a:cubicBezTo>
                  <a:cubicBezTo>
                    <a:pt x="17611" y="10536"/>
                    <a:pt x="16126" y="10746"/>
                    <a:pt x="14732" y="11179"/>
                  </a:cubicBezTo>
                  <a:lnTo>
                    <a:pt x="3683" y="14673"/>
                  </a:lnTo>
                  <a:lnTo>
                    <a:pt x="1511" y="11085"/>
                  </a:lnTo>
                  <a:lnTo>
                    <a:pt x="32863" y="1264"/>
                  </a:lnTo>
                  <a:close/>
                  <a:moveTo>
                    <a:pt x="33209" y="1"/>
                  </a:moveTo>
                  <a:cubicBezTo>
                    <a:pt x="33153" y="1"/>
                    <a:pt x="33099" y="12"/>
                    <a:pt x="33052" y="36"/>
                  </a:cubicBezTo>
                  <a:lnTo>
                    <a:pt x="378" y="10235"/>
                  </a:lnTo>
                  <a:cubicBezTo>
                    <a:pt x="284" y="10235"/>
                    <a:pt x="95" y="10424"/>
                    <a:pt x="0" y="10613"/>
                  </a:cubicBezTo>
                  <a:cubicBezTo>
                    <a:pt x="0" y="10707"/>
                    <a:pt x="0" y="10896"/>
                    <a:pt x="95" y="11085"/>
                  </a:cubicBezTo>
                  <a:lnTo>
                    <a:pt x="2928" y="15712"/>
                  </a:lnTo>
                  <a:cubicBezTo>
                    <a:pt x="3066" y="15850"/>
                    <a:pt x="3204" y="15938"/>
                    <a:pt x="3380" y="15938"/>
                  </a:cubicBezTo>
                  <a:cubicBezTo>
                    <a:pt x="3444" y="15938"/>
                    <a:pt x="3513" y="15926"/>
                    <a:pt x="3589" y="15901"/>
                  </a:cubicBezTo>
                  <a:lnTo>
                    <a:pt x="15110" y="12313"/>
                  </a:lnTo>
                  <a:cubicBezTo>
                    <a:pt x="16407" y="11927"/>
                    <a:pt x="17782" y="11737"/>
                    <a:pt x="19149" y="11737"/>
                  </a:cubicBezTo>
                  <a:cubicBezTo>
                    <a:pt x="21463" y="11737"/>
                    <a:pt x="23751" y="12283"/>
                    <a:pt x="25592" y="13351"/>
                  </a:cubicBezTo>
                  <a:lnTo>
                    <a:pt x="6138" y="19395"/>
                  </a:lnTo>
                  <a:cubicBezTo>
                    <a:pt x="5950" y="19490"/>
                    <a:pt x="5761" y="19584"/>
                    <a:pt x="5761" y="19773"/>
                  </a:cubicBezTo>
                  <a:cubicBezTo>
                    <a:pt x="5666" y="19962"/>
                    <a:pt x="5666" y="20151"/>
                    <a:pt x="5761" y="20245"/>
                  </a:cubicBezTo>
                  <a:lnTo>
                    <a:pt x="8594" y="24872"/>
                  </a:lnTo>
                  <a:cubicBezTo>
                    <a:pt x="8783" y="25061"/>
                    <a:pt x="9066" y="25156"/>
                    <a:pt x="9255" y="25156"/>
                  </a:cubicBezTo>
                  <a:lnTo>
                    <a:pt x="29180" y="18923"/>
                  </a:lnTo>
                  <a:lnTo>
                    <a:pt x="29180" y="18923"/>
                  </a:lnTo>
                  <a:cubicBezTo>
                    <a:pt x="29086" y="21473"/>
                    <a:pt x="26820" y="23928"/>
                    <a:pt x="23326" y="24967"/>
                  </a:cubicBezTo>
                  <a:lnTo>
                    <a:pt x="11805" y="28555"/>
                  </a:lnTo>
                  <a:cubicBezTo>
                    <a:pt x="11616" y="28650"/>
                    <a:pt x="11521" y="28744"/>
                    <a:pt x="11427" y="28933"/>
                  </a:cubicBezTo>
                  <a:cubicBezTo>
                    <a:pt x="11332" y="29122"/>
                    <a:pt x="11332" y="29311"/>
                    <a:pt x="11427" y="29500"/>
                  </a:cubicBezTo>
                  <a:lnTo>
                    <a:pt x="14354" y="34033"/>
                  </a:lnTo>
                  <a:cubicBezTo>
                    <a:pt x="14354" y="34221"/>
                    <a:pt x="14543" y="34316"/>
                    <a:pt x="14638" y="34316"/>
                  </a:cubicBezTo>
                  <a:lnTo>
                    <a:pt x="42023" y="41871"/>
                  </a:lnTo>
                  <a:lnTo>
                    <a:pt x="42212" y="41871"/>
                  </a:lnTo>
                  <a:cubicBezTo>
                    <a:pt x="42401" y="41871"/>
                    <a:pt x="42590" y="41776"/>
                    <a:pt x="42685" y="41587"/>
                  </a:cubicBezTo>
                  <a:lnTo>
                    <a:pt x="45234" y="36866"/>
                  </a:lnTo>
                  <a:cubicBezTo>
                    <a:pt x="45329" y="36677"/>
                    <a:pt x="45329" y="36488"/>
                    <a:pt x="45329" y="36393"/>
                  </a:cubicBezTo>
                  <a:cubicBezTo>
                    <a:pt x="45234" y="36204"/>
                    <a:pt x="45045" y="36110"/>
                    <a:pt x="44856" y="36016"/>
                  </a:cubicBezTo>
                  <a:lnTo>
                    <a:pt x="26064" y="30822"/>
                  </a:lnTo>
                  <a:lnTo>
                    <a:pt x="26536" y="30727"/>
                  </a:lnTo>
                  <a:cubicBezTo>
                    <a:pt x="34280" y="28272"/>
                    <a:pt x="38624" y="22323"/>
                    <a:pt x="37207" y="16373"/>
                  </a:cubicBezTo>
                  <a:lnTo>
                    <a:pt x="41929" y="14957"/>
                  </a:lnTo>
                  <a:cubicBezTo>
                    <a:pt x="42118" y="14862"/>
                    <a:pt x="42212" y="14768"/>
                    <a:pt x="42307" y="14579"/>
                  </a:cubicBezTo>
                  <a:cubicBezTo>
                    <a:pt x="42307" y="14390"/>
                    <a:pt x="42307" y="14201"/>
                    <a:pt x="42212" y="14012"/>
                  </a:cubicBezTo>
                  <a:lnTo>
                    <a:pt x="39379" y="9480"/>
                  </a:lnTo>
                  <a:cubicBezTo>
                    <a:pt x="39308" y="9267"/>
                    <a:pt x="39131" y="9161"/>
                    <a:pt x="38928" y="9161"/>
                  </a:cubicBezTo>
                  <a:cubicBezTo>
                    <a:pt x="38860" y="9161"/>
                    <a:pt x="38789" y="9173"/>
                    <a:pt x="38718" y="9196"/>
                  </a:cubicBezTo>
                  <a:lnTo>
                    <a:pt x="33808" y="10707"/>
                  </a:lnTo>
                  <a:cubicBezTo>
                    <a:pt x="32580" y="9574"/>
                    <a:pt x="31164" y="8630"/>
                    <a:pt x="29558" y="7874"/>
                  </a:cubicBezTo>
                  <a:lnTo>
                    <a:pt x="36169" y="5797"/>
                  </a:lnTo>
                  <a:cubicBezTo>
                    <a:pt x="36357" y="5702"/>
                    <a:pt x="36546" y="5608"/>
                    <a:pt x="36546" y="5419"/>
                  </a:cubicBezTo>
                  <a:cubicBezTo>
                    <a:pt x="36641" y="5230"/>
                    <a:pt x="36641" y="5041"/>
                    <a:pt x="36546" y="4852"/>
                  </a:cubicBezTo>
                  <a:lnTo>
                    <a:pt x="33713" y="319"/>
                  </a:lnTo>
                  <a:cubicBezTo>
                    <a:pt x="33572" y="107"/>
                    <a:pt x="33377" y="1"/>
                    <a:pt x="332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8908;p63">
            <a:extLst>
              <a:ext uri="{FF2B5EF4-FFF2-40B4-BE49-F238E27FC236}">
                <a16:creationId xmlns:a16="http://schemas.microsoft.com/office/drawing/2014/main" id="{764856BD-FEDE-69F7-0C1F-68A139344E97}"/>
              </a:ext>
            </a:extLst>
          </p:cNvPr>
          <p:cNvGrpSpPr/>
          <p:nvPr/>
        </p:nvGrpSpPr>
        <p:grpSpPr>
          <a:xfrm rot="2810948">
            <a:off x="249755" y="25469"/>
            <a:ext cx="801216" cy="1458608"/>
            <a:chOff x="5261227" y="2076486"/>
            <a:chExt cx="499212" cy="624180"/>
          </a:xfrm>
        </p:grpSpPr>
        <p:sp>
          <p:nvSpPr>
            <p:cNvPr id="2472" name="Google Shape;8909;p63">
              <a:extLst>
                <a:ext uri="{FF2B5EF4-FFF2-40B4-BE49-F238E27FC236}">
                  <a16:creationId xmlns:a16="http://schemas.microsoft.com/office/drawing/2014/main" id="{15E77E54-24AE-0775-91D3-F0229F81E691}"/>
                </a:ext>
              </a:extLst>
            </p:cNvPr>
            <p:cNvSpPr/>
            <p:nvPr/>
          </p:nvSpPr>
          <p:spPr>
            <a:xfrm>
              <a:off x="5503965" y="2077489"/>
              <a:ext cx="252283" cy="472243"/>
            </a:xfrm>
            <a:custGeom>
              <a:avLst/>
              <a:gdLst/>
              <a:ahLst/>
              <a:cxnLst/>
              <a:rect l="l" t="t" r="r" b="b"/>
              <a:pathLst>
                <a:path w="8055" h="15078" extrusionOk="0">
                  <a:moveTo>
                    <a:pt x="1" y="1"/>
                  </a:moveTo>
                  <a:lnTo>
                    <a:pt x="1" y="15077"/>
                  </a:lnTo>
                  <a:lnTo>
                    <a:pt x="8055" y="15077"/>
                  </a:lnTo>
                  <a:lnTo>
                    <a:pt x="8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8910;p63">
              <a:extLst>
                <a:ext uri="{FF2B5EF4-FFF2-40B4-BE49-F238E27FC236}">
                  <a16:creationId xmlns:a16="http://schemas.microsoft.com/office/drawing/2014/main" id="{AF18EABC-E83C-F71C-AB1A-97A83B3665FF}"/>
                </a:ext>
              </a:extLst>
            </p:cNvPr>
            <p:cNvSpPr/>
            <p:nvPr/>
          </p:nvSpPr>
          <p:spPr>
            <a:xfrm>
              <a:off x="5502963" y="2076486"/>
              <a:ext cx="254287" cy="474373"/>
            </a:xfrm>
            <a:custGeom>
              <a:avLst/>
              <a:gdLst/>
              <a:ahLst/>
              <a:cxnLst/>
              <a:rect l="l" t="t" r="r" b="b"/>
              <a:pathLst>
                <a:path w="8119" h="15146" extrusionOk="0">
                  <a:moveTo>
                    <a:pt x="8050" y="65"/>
                  </a:moveTo>
                  <a:lnTo>
                    <a:pt x="8050" y="15077"/>
                  </a:lnTo>
                  <a:lnTo>
                    <a:pt x="65" y="15077"/>
                  </a:lnTo>
                  <a:lnTo>
                    <a:pt x="65" y="65"/>
                  </a:lnTo>
                  <a:close/>
                  <a:moveTo>
                    <a:pt x="1" y="1"/>
                  </a:moveTo>
                  <a:lnTo>
                    <a:pt x="1" y="15146"/>
                  </a:lnTo>
                  <a:lnTo>
                    <a:pt x="8119" y="15146"/>
                  </a:lnTo>
                  <a:lnTo>
                    <a:pt x="811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8911;p63">
              <a:extLst>
                <a:ext uri="{FF2B5EF4-FFF2-40B4-BE49-F238E27FC236}">
                  <a16:creationId xmlns:a16="http://schemas.microsoft.com/office/drawing/2014/main" id="{29C15FED-0B96-691B-7A33-D6F126821354}"/>
                </a:ext>
              </a:extLst>
            </p:cNvPr>
            <p:cNvSpPr/>
            <p:nvPr/>
          </p:nvSpPr>
          <p:spPr>
            <a:xfrm>
              <a:off x="5532467" y="2108152"/>
              <a:ext cx="195280" cy="410417"/>
            </a:xfrm>
            <a:custGeom>
              <a:avLst/>
              <a:gdLst/>
              <a:ahLst/>
              <a:cxnLst/>
              <a:rect l="l" t="t" r="r" b="b"/>
              <a:pathLst>
                <a:path w="6235" h="13104" extrusionOk="0">
                  <a:moveTo>
                    <a:pt x="3118" y="4379"/>
                  </a:moveTo>
                  <a:cubicBezTo>
                    <a:pt x="4315" y="4379"/>
                    <a:pt x="5289" y="5357"/>
                    <a:pt x="5289" y="6554"/>
                  </a:cubicBezTo>
                  <a:cubicBezTo>
                    <a:pt x="5289" y="7767"/>
                    <a:pt x="4315" y="8725"/>
                    <a:pt x="3118" y="8725"/>
                  </a:cubicBezTo>
                  <a:cubicBezTo>
                    <a:pt x="1921" y="8725"/>
                    <a:pt x="943" y="7767"/>
                    <a:pt x="943" y="6554"/>
                  </a:cubicBezTo>
                  <a:cubicBezTo>
                    <a:pt x="943" y="5357"/>
                    <a:pt x="1921" y="4379"/>
                    <a:pt x="3118" y="4379"/>
                  </a:cubicBezTo>
                  <a:close/>
                  <a:moveTo>
                    <a:pt x="660" y="0"/>
                  </a:moveTo>
                  <a:cubicBezTo>
                    <a:pt x="660" y="336"/>
                    <a:pt x="389" y="591"/>
                    <a:pt x="69" y="591"/>
                  </a:cubicBezTo>
                  <a:lnTo>
                    <a:pt x="1" y="591"/>
                  </a:lnTo>
                  <a:lnTo>
                    <a:pt x="1" y="12364"/>
                  </a:lnTo>
                  <a:lnTo>
                    <a:pt x="69" y="12364"/>
                  </a:lnTo>
                  <a:cubicBezTo>
                    <a:pt x="389" y="12364"/>
                    <a:pt x="660" y="12635"/>
                    <a:pt x="660" y="12954"/>
                  </a:cubicBezTo>
                  <a:cubicBezTo>
                    <a:pt x="660" y="13003"/>
                    <a:pt x="639" y="13055"/>
                    <a:pt x="639" y="13104"/>
                  </a:cubicBezTo>
                  <a:lnTo>
                    <a:pt x="5661" y="13104"/>
                  </a:lnTo>
                  <a:cubicBezTo>
                    <a:pt x="5645" y="13055"/>
                    <a:pt x="5645" y="13003"/>
                    <a:pt x="5645" y="12954"/>
                  </a:cubicBezTo>
                  <a:cubicBezTo>
                    <a:pt x="5645" y="12635"/>
                    <a:pt x="5916" y="12364"/>
                    <a:pt x="6235" y="12364"/>
                  </a:cubicBezTo>
                  <a:lnTo>
                    <a:pt x="6235" y="591"/>
                  </a:lnTo>
                  <a:cubicBezTo>
                    <a:pt x="5916" y="591"/>
                    <a:pt x="5645" y="336"/>
                    <a:pt x="5645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8912;p63">
              <a:extLst>
                <a:ext uri="{FF2B5EF4-FFF2-40B4-BE49-F238E27FC236}">
                  <a16:creationId xmlns:a16="http://schemas.microsoft.com/office/drawing/2014/main" id="{D9862083-C7C9-41DB-9D41-682D4B343E3D}"/>
                </a:ext>
              </a:extLst>
            </p:cNvPr>
            <p:cNvSpPr/>
            <p:nvPr/>
          </p:nvSpPr>
          <p:spPr>
            <a:xfrm>
              <a:off x="5531465" y="2106993"/>
              <a:ext cx="197316" cy="413236"/>
            </a:xfrm>
            <a:custGeom>
              <a:avLst/>
              <a:gdLst/>
              <a:ahLst/>
              <a:cxnLst/>
              <a:rect l="l" t="t" r="r" b="b"/>
              <a:pathLst>
                <a:path w="6300" h="13194" extrusionOk="0">
                  <a:moveTo>
                    <a:pt x="3150" y="4448"/>
                  </a:moveTo>
                  <a:cubicBezTo>
                    <a:pt x="4330" y="4448"/>
                    <a:pt x="5289" y="5410"/>
                    <a:pt x="5289" y="6591"/>
                  </a:cubicBezTo>
                  <a:cubicBezTo>
                    <a:pt x="5289" y="7767"/>
                    <a:pt x="4330" y="8730"/>
                    <a:pt x="3150" y="8730"/>
                  </a:cubicBezTo>
                  <a:cubicBezTo>
                    <a:pt x="1969" y="8730"/>
                    <a:pt x="1011" y="7767"/>
                    <a:pt x="1011" y="6591"/>
                  </a:cubicBezTo>
                  <a:cubicBezTo>
                    <a:pt x="1011" y="5410"/>
                    <a:pt x="1969" y="4448"/>
                    <a:pt x="3150" y="4448"/>
                  </a:cubicBezTo>
                  <a:close/>
                  <a:moveTo>
                    <a:pt x="3150" y="4384"/>
                  </a:moveTo>
                  <a:cubicBezTo>
                    <a:pt x="1937" y="4384"/>
                    <a:pt x="942" y="5378"/>
                    <a:pt x="942" y="6591"/>
                  </a:cubicBezTo>
                  <a:cubicBezTo>
                    <a:pt x="942" y="7820"/>
                    <a:pt x="1937" y="8794"/>
                    <a:pt x="3150" y="8794"/>
                  </a:cubicBezTo>
                  <a:cubicBezTo>
                    <a:pt x="4363" y="8794"/>
                    <a:pt x="5357" y="7820"/>
                    <a:pt x="5357" y="6591"/>
                  </a:cubicBezTo>
                  <a:cubicBezTo>
                    <a:pt x="5357" y="5378"/>
                    <a:pt x="4363" y="4384"/>
                    <a:pt x="3150" y="4384"/>
                  </a:cubicBezTo>
                  <a:close/>
                  <a:moveTo>
                    <a:pt x="5644" y="70"/>
                  </a:moveTo>
                  <a:cubicBezTo>
                    <a:pt x="5660" y="389"/>
                    <a:pt x="5911" y="644"/>
                    <a:pt x="6231" y="660"/>
                  </a:cubicBezTo>
                  <a:lnTo>
                    <a:pt x="6231" y="12368"/>
                  </a:lnTo>
                  <a:cubicBezTo>
                    <a:pt x="5911" y="12385"/>
                    <a:pt x="5644" y="12655"/>
                    <a:pt x="5644" y="12991"/>
                  </a:cubicBezTo>
                  <a:cubicBezTo>
                    <a:pt x="5644" y="13023"/>
                    <a:pt x="5644" y="13076"/>
                    <a:pt x="5660" y="13124"/>
                  </a:cubicBezTo>
                  <a:lnTo>
                    <a:pt x="708" y="13124"/>
                  </a:lnTo>
                  <a:cubicBezTo>
                    <a:pt x="724" y="13076"/>
                    <a:pt x="724" y="13023"/>
                    <a:pt x="724" y="12991"/>
                  </a:cubicBezTo>
                  <a:cubicBezTo>
                    <a:pt x="724" y="12655"/>
                    <a:pt x="437" y="12368"/>
                    <a:pt x="101" y="12368"/>
                  </a:cubicBezTo>
                  <a:lnTo>
                    <a:pt x="65" y="12368"/>
                  </a:lnTo>
                  <a:lnTo>
                    <a:pt x="65" y="660"/>
                  </a:lnTo>
                  <a:lnTo>
                    <a:pt x="101" y="660"/>
                  </a:lnTo>
                  <a:cubicBezTo>
                    <a:pt x="437" y="660"/>
                    <a:pt x="708" y="405"/>
                    <a:pt x="724" y="70"/>
                  </a:cubicBezTo>
                  <a:close/>
                  <a:moveTo>
                    <a:pt x="655" y="1"/>
                  </a:moveTo>
                  <a:lnTo>
                    <a:pt x="655" y="37"/>
                  </a:lnTo>
                  <a:cubicBezTo>
                    <a:pt x="655" y="357"/>
                    <a:pt x="405" y="591"/>
                    <a:pt x="101" y="591"/>
                  </a:cubicBezTo>
                  <a:lnTo>
                    <a:pt x="0" y="591"/>
                  </a:lnTo>
                  <a:lnTo>
                    <a:pt x="0" y="12433"/>
                  </a:lnTo>
                  <a:lnTo>
                    <a:pt x="101" y="12433"/>
                  </a:lnTo>
                  <a:cubicBezTo>
                    <a:pt x="405" y="12433"/>
                    <a:pt x="655" y="12688"/>
                    <a:pt x="655" y="12991"/>
                  </a:cubicBezTo>
                  <a:cubicBezTo>
                    <a:pt x="655" y="13040"/>
                    <a:pt x="639" y="13092"/>
                    <a:pt x="639" y="13141"/>
                  </a:cubicBezTo>
                  <a:lnTo>
                    <a:pt x="623" y="13193"/>
                  </a:lnTo>
                  <a:lnTo>
                    <a:pt x="5745" y="13193"/>
                  </a:lnTo>
                  <a:lnTo>
                    <a:pt x="5725" y="13141"/>
                  </a:lnTo>
                  <a:cubicBezTo>
                    <a:pt x="5709" y="13092"/>
                    <a:pt x="5709" y="13040"/>
                    <a:pt x="5709" y="12991"/>
                  </a:cubicBezTo>
                  <a:cubicBezTo>
                    <a:pt x="5709" y="12688"/>
                    <a:pt x="5964" y="12433"/>
                    <a:pt x="6267" y="12433"/>
                  </a:cubicBezTo>
                  <a:lnTo>
                    <a:pt x="6299" y="12433"/>
                  </a:lnTo>
                  <a:lnTo>
                    <a:pt x="6299" y="591"/>
                  </a:lnTo>
                  <a:lnTo>
                    <a:pt x="6267" y="591"/>
                  </a:lnTo>
                  <a:cubicBezTo>
                    <a:pt x="5964" y="591"/>
                    <a:pt x="5709" y="357"/>
                    <a:pt x="5709" y="37"/>
                  </a:cubicBezTo>
                  <a:lnTo>
                    <a:pt x="57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8913;p63">
              <a:extLst>
                <a:ext uri="{FF2B5EF4-FFF2-40B4-BE49-F238E27FC236}">
                  <a16:creationId xmlns:a16="http://schemas.microsoft.com/office/drawing/2014/main" id="{054A714F-91C0-4281-FA6E-5AD6EF6F6139}"/>
                </a:ext>
              </a:extLst>
            </p:cNvPr>
            <p:cNvSpPr/>
            <p:nvPr/>
          </p:nvSpPr>
          <p:spPr>
            <a:xfrm>
              <a:off x="5387357" y="2090675"/>
              <a:ext cx="370923" cy="522856"/>
            </a:xfrm>
            <a:custGeom>
              <a:avLst/>
              <a:gdLst/>
              <a:ahLst/>
              <a:cxnLst/>
              <a:rect l="l" t="t" r="r" b="b"/>
              <a:pathLst>
                <a:path w="11843" h="16694" extrusionOk="0">
                  <a:moveTo>
                    <a:pt x="7751" y="0"/>
                  </a:moveTo>
                  <a:lnTo>
                    <a:pt x="0" y="2192"/>
                  </a:lnTo>
                  <a:lnTo>
                    <a:pt x="4096" y="16694"/>
                  </a:lnTo>
                  <a:lnTo>
                    <a:pt x="11842" y="14507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8914;p63">
              <a:extLst>
                <a:ext uri="{FF2B5EF4-FFF2-40B4-BE49-F238E27FC236}">
                  <a16:creationId xmlns:a16="http://schemas.microsoft.com/office/drawing/2014/main" id="{758FEFD0-91E9-9976-9467-8598D93EF237}"/>
                </a:ext>
              </a:extLst>
            </p:cNvPr>
            <p:cNvSpPr/>
            <p:nvPr/>
          </p:nvSpPr>
          <p:spPr>
            <a:xfrm>
              <a:off x="5385822" y="2089673"/>
              <a:ext cx="373585" cy="525017"/>
            </a:xfrm>
            <a:custGeom>
              <a:avLst/>
              <a:gdLst/>
              <a:ahLst/>
              <a:cxnLst/>
              <a:rect l="l" t="t" r="r" b="b"/>
              <a:pathLst>
                <a:path w="11928" h="16763" extrusionOk="0">
                  <a:moveTo>
                    <a:pt x="7767" y="69"/>
                  </a:moveTo>
                  <a:lnTo>
                    <a:pt x="11843" y="14522"/>
                  </a:lnTo>
                  <a:lnTo>
                    <a:pt x="4161" y="16677"/>
                  </a:lnTo>
                  <a:lnTo>
                    <a:pt x="86" y="2240"/>
                  </a:lnTo>
                  <a:lnTo>
                    <a:pt x="7767" y="69"/>
                  </a:lnTo>
                  <a:close/>
                  <a:moveTo>
                    <a:pt x="7816" y="0"/>
                  </a:moveTo>
                  <a:lnTo>
                    <a:pt x="33" y="2191"/>
                  </a:lnTo>
                  <a:lnTo>
                    <a:pt x="1" y="2208"/>
                  </a:lnTo>
                  <a:lnTo>
                    <a:pt x="4109" y="16726"/>
                  </a:lnTo>
                  <a:lnTo>
                    <a:pt x="4129" y="16762"/>
                  </a:lnTo>
                  <a:lnTo>
                    <a:pt x="11891" y="14571"/>
                  </a:lnTo>
                  <a:lnTo>
                    <a:pt x="11928" y="14555"/>
                  </a:lnTo>
                  <a:lnTo>
                    <a:pt x="7832" y="16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8915;p63">
              <a:extLst>
                <a:ext uri="{FF2B5EF4-FFF2-40B4-BE49-F238E27FC236}">
                  <a16:creationId xmlns:a16="http://schemas.microsoft.com/office/drawing/2014/main" id="{B08B5C8A-6044-C651-9C42-6926C86D236F}"/>
                </a:ext>
              </a:extLst>
            </p:cNvPr>
            <p:cNvSpPr/>
            <p:nvPr/>
          </p:nvSpPr>
          <p:spPr>
            <a:xfrm>
              <a:off x="5428012" y="2132958"/>
              <a:ext cx="288081" cy="437916"/>
            </a:xfrm>
            <a:custGeom>
              <a:avLst/>
              <a:gdLst/>
              <a:ahLst/>
              <a:cxnLst/>
              <a:rect l="l" t="t" r="r" b="b"/>
              <a:pathLst>
                <a:path w="9198" h="13982" extrusionOk="0">
                  <a:moveTo>
                    <a:pt x="4611" y="4822"/>
                  </a:moveTo>
                  <a:cubicBezTo>
                    <a:pt x="5565" y="4822"/>
                    <a:pt x="6438" y="5449"/>
                    <a:pt x="6703" y="6401"/>
                  </a:cubicBezTo>
                  <a:cubicBezTo>
                    <a:pt x="7043" y="7561"/>
                    <a:pt x="6368" y="8758"/>
                    <a:pt x="5208" y="9097"/>
                  </a:cubicBezTo>
                  <a:cubicBezTo>
                    <a:pt x="5015" y="9151"/>
                    <a:pt x="4820" y="9177"/>
                    <a:pt x="4628" y="9177"/>
                  </a:cubicBezTo>
                  <a:cubicBezTo>
                    <a:pt x="3677" y="9177"/>
                    <a:pt x="2793" y="8549"/>
                    <a:pt x="2527" y="7597"/>
                  </a:cubicBezTo>
                  <a:cubicBezTo>
                    <a:pt x="2208" y="6433"/>
                    <a:pt x="2883" y="5236"/>
                    <a:pt x="4027" y="4901"/>
                  </a:cubicBezTo>
                  <a:cubicBezTo>
                    <a:pt x="4222" y="4847"/>
                    <a:pt x="4418" y="4822"/>
                    <a:pt x="4611" y="4822"/>
                  </a:cubicBezTo>
                  <a:close/>
                  <a:moveTo>
                    <a:pt x="5272" y="1"/>
                  </a:moveTo>
                  <a:lnTo>
                    <a:pt x="473" y="1363"/>
                  </a:lnTo>
                  <a:cubicBezTo>
                    <a:pt x="558" y="1666"/>
                    <a:pt x="372" y="2002"/>
                    <a:pt x="69" y="2087"/>
                  </a:cubicBezTo>
                  <a:cubicBezTo>
                    <a:pt x="33" y="2087"/>
                    <a:pt x="16" y="2103"/>
                    <a:pt x="0" y="2103"/>
                  </a:cubicBezTo>
                  <a:lnTo>
                    <a:pt x="3202" y="13423"/>
                  </a:lnTo>
                  <a:cubicBezTo>
                    <a:pt x="3218" y="13423"/>
                    <a:pt x="3235" y="13423"/>
                    <a:pt x="3251" y="13407"/>
                  </a:cubicBezTo>
                  <a:cubicBezTo>
                    <a:pt x="3303" y="13393"/>
                    <a:pt x="3355" y="13387"/>
                    <a:pt x="3407" y="13387"/>
                  </a:cubicBezTo>
                  <a:cubicBezTo>
                    <a:pt x="3670" y="13387"/>
                    <a:pt x="3910" y="13561"/>
                    <a:pt x="3995" y="13828"/>
                  </a:cubicBezTo>
                  <a:cubicBezTo>
                    <a:pt x="4011" y="13880"/>
                    <a:pt x="4011" y="13929"/>
                    <a:pt x="4011" y="13981"/>
                  </a:cubicBezTo>
                  <a:lnTo>
                    <a:pt x="8862" y="12615"/>
                  </a:lnTo>
                  <a:cubicBezTo>
                    <a:pt x="8826" y="12566"/>
                    <a:pt x="8810" y="12514"/>
                    <a:pt x="8794" y="12465"/>
                  </a:cubicBezTo>
                  <a:cubicBezTo>
                    <a:pt x="8693" y="12146"/>
                    <a:pt x="8879" y="11826"/>
                    <a:pt x="9198" y="11742"/>
                  </a:cubicBezTo>
                  <a:lnTo>
                    <a:pt x="5996" y="421"/>
                  </a:lnTo>
                  <a:cubicBezTo>
                    <a:pt x="5944" y="435"/>
                    <a:pt x="5891" y="442"/>
                    <a:pt x="5840" y="442"/>
                  </a:cubicBezTo>
                  <a:cubicBezTo>
                    <a:pt x="5578" y="442"/>
                    <a:pt x="5343" y="268"/>
                    <a:pt x="5272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8916;p63">
              <a:extLst>
                <a:ext uri="{FF2B5EF4-FFF2-40B4-BE49-F238E27FC236}">
                  <a16:creationId xmlns:a16="http://schemas.microsoft.com/office/drawing/2014/main" id="{AC8086BD-0441-8765-3E2A-136E6CCB0632}"/>
                </a:ext>
              </a:extLst>
            </p:cNvPr>
            <p:cNvSpPr/>
            <p:nvPr/>
          </p:nvSpPr>
          <p:spPr>
            <a:xfrm>
              <a:off x="5426978" y="2131831"/>
              <a:ext cx="290148" cy="440547"/>
            </a:xfrm>
            <a:custGeom>
              <a:avLst/>
              <a:gdLst/>
              <a:ahLst/>
              <a:cxnLst/>
              <a:rect l="l" t="t" r="r" b="b"/>
              <a:pathLst>
                <a:path w="9264" h="14066" extrusionOk="0">
                  <a:moveTo>
                    <a:pt x="4650" y="4888"/>
                  </a:moveTo>
                  <a:cubicBezTo>
                    <a:pt x="5608" y="4888"/>
                    <a:pt x="6453" y="5527"/>
                    <a:pt x="6720" y="6453"/>
                  </a:cubicBezTo>
                  <a:cubicBezTo>
                    <a:pt x="7040" y="7581"/>
                    <a:pt x="6369" y="8778"/>
                    <a:pt x="5241" y="9097"/>
                  </a:cubicBezTo>
                  <a:cubicBezTo>
                    <a:pt x="5038" y="9150"/>
                    <a:pt x="4852" y="9182"/>
                    <a:pt x="4650" y="9182"/>
                  </a:cubicBezTo>
                  <a:cubicBezTo>
                    <a:pt x="3704" y="9182"/>
                    <a:pt x="2847" y="8527"/>
                    <a:pt x="2592" y="7617"/>
                  </a:cubicBezTo>
                  <a:cubicBezTo>
                    <a:pt x="2443" y="7059"/>
                    <a:pt x="2512" y="6485"/>
                    <a:pt x="2778" y="5980"/>
                  </a:cubicBezTo>
                  <a:cubicBezTo>
                    <a:pt x="3065" y="5495"/>
                    <a:pt x="3522" y="5123"/>
                    <a:pt x="4076" y="4969"/>
                  </a:cubicBezTo>
                  <a:cubicBezTo>
                    <a:pt x="4262" y="4921"/>
                    <a:pt x="4464" y="4888"/>
                    <a:pt x="4650" y="4888"/>
                  </a:cubicBezTo>
                  <a:close/>
                  <a:moveTo>
                    <a:pt x="4650" y="4820"/>
                  </a:moveTo>
                  <a:cubicBezTo>
                    <a:pt x="4448" y="4820"/>
                    <a:pt x="4246" y="4852"/>
                    <a:pt x="4060" y="4904"/>
                  </a:cubicBezTo>
                  <a:cubicBezTo>
                    <a:pt x="3486" y="5070"/>
                    <a:pt x="3017" y="5442"/>
                    <a:pt x="2730" y="5948"/>
                  </a:cubicBezTo>
                  <a:cubicBezTo>
                    <a:pt x="2443" y="6469"/>
                    <a:pt x="2374" y="7059"/>
                    <a:pt x="2528" y="7633"/>
                  </a:cubicBezTo>
                  <a:cubicBezTo>
                    <a:pt x="2795" y="8575"/>
                    <a:pt x="3672" y="9251"/>
                    <a:pt x="4650" y="9251"/>
                  </a:cubicBezTo>
                  <a:cubicBezTo>
                    <a:pt x="4852" y="9251"/>
                    <a:pt x="5055" y="9214"/>
                    <a:pt x="5257" y="9166"/>
                  </a:cubicBezTo>
                  <a:cubicBezTo>
                    <a:pt x="6417" y="8830"/>
                    <a:pt x="7108" y="7597"/>
                    <a:pt x="6773" y="6437"/>
                  </a:cubicBezTo>
                  <a:cubicBezTo>
                    <a:pt x="6518" y="5495"/>
                    <a:pt x="5645" y="4820"/>
                    <a:pt x="4650" y="4820"/>
                  </a:cubicBezTo>
                  <a:close/>
                  <a:moveTo>
                    <a:pt x="5273" y="85"/>
                  </a:moveTo>
                  <a:cubicBezTo>
                    <a:pt x="5358" y="340"/>
                    <a:pt x="5608" y="506"/>
                    <a:pt x="5863" y="506"/>
                  </a:cubicBezTo>
                  <a:cubicBezTo>
                    <a:pt x="5912" y="506"/>
                    <a:pt x="5964" y="506"/>
                    <a:pt x="6013" y="490"/>
                  </a:cubicBezTo>
                  <a:lnTo>
                    <a:pt x="9182" y="11741"/>
                  </a:lnTo>
                  <a:cubicBezTo>
                    <a:pt x="9045" y="11794"/>
                    <a:pt x="8928" y="11895"/>
                    <a:pt x="8843" y="12028"/>
                  </a:cubicBezTo>
                  <a:cubicBezTo>
                    <a:pt x="8758" y="12182"/>
                    <a:pt x="8742" y="12348"/>
                    <a:pt x="8794" y="12517"/>
                  </a:cubicBezTo>
                  <a:cubicBezTo>
                    <a:pt x="8794" y="12550"/>
                    <a:pt x="8811" y="12586"/>
                    <a:pt x="8843" y="12635"/>
                  </a:cubicBezTo>
                  <a:lnTo>
                    <a:pt x="4076" y="13965"/>
                  </a:lnTo>
                  <a:cubicBezTo>
                    <a:pt x="4076" y="13932"/>
                    <a:pt x="4060" y="13884"/>
                    <a:pt x="4060" y="13848"/>
                  </a:cubicBezTo>
                  <a:cubicBezTo>
                    <a:pt x="3975" y="13581"/>
                    <a:pt x="3724" y="13395"/>
                    <a:pt x="3454" y="13395"/>
                  </a:cubicBezTo>
                  <a:cubicBezTo>
                    <a:pt x="3401" y="13395"/>
                    <a:pt x="3336" y="13395"/>
                    <a:pt x="3284" y="13411"/>
                  </a:cubicBezTo>
                  <a:cubicBezTo>
                    <a:pt x="3268" y="13427"/>
                    <a:pt x="3268" y="13427"/>
                    <a:pt x="3251" y="13427"/>
                  </a:cubicBezTo>
                  <a:lnTo>
                    <a:pt x="86" y="2159"/>
                  </a:lnTo>
                  <a:lnTo>
                    <a:pt x="102" y="2159"/>
                  </a:lnTo>
                  <a:cubicBezTo>
                    <a:pt x="421" y="2074"/>
                    <a:pt x="607" y="1735"/>
                    <a:pt x="539" y="1415"/>
                  </a:cubicBezTo>
                  <a:lnTo>
                    <a:pt x="5273" y="85"/>
                  </a:lnTo>
                  <a:close/>
                  <a:moveTo>
                    <a:pt x="5321" y="0"/>
                  </a:moveTo>
                  <a:lnTo>
                    <a:pt x="454" y="1367"/>
                  </a:lnTo>
                  <a:lnTo>
                    <a:pt x="470" y="1399"/>
                  </a:lnTo>
                  <a:cubicBezTo>
                    <a:pt x="555" y="1702"/>
                    <a:pt x="389" y="2006"/>
                    <a:pt x="86" y="2091"/>
                  </a:cubicBezTo>
                  <a:cubicBezTo>
                    <a:pt x="66" y="2091"/>
                    <a:pt x="49" y="2107"/>
                    <a:pt x="33" y="2107"/>
                  </a:cubicBezTo>
                  <a:lnTo>
                    <a:pt x="1" y="2107"/>
                  </a:lnTo>
                  <a:lnTo>
                    <a:pt x="3199" y="13480"/>
                  </a:lnTo>
                  <a:lnTo>
                    <a:pt x="3219" y="13512"/>
                  </a:lnTo>
                  <a:lnTo>
                    <a:pt x="3251" y="13496"/>
                  </a:lnTo>
                  <a:cubicBezTo>
                    <a:pt x="3268" y="13496"/>
                    <a:pt x="3284" y="13496"/>
                    <a:pt x="3300" y="13480"/>
                  </a:cubicBezTo>
                  <a:cubicBezTo>
                    <a:pt x="3352" y="13459"/>
                    <a:pt x="3401" y="13459"/>
                    <a:pt x="3454" y="13459"/>
                  </a:cubicBezTo>
                  <a:cubicBezTo>
                    <a:pt x="3704" y="13459"/>
                    <a:pt x="3927" y="13629"/>
                    <a:pt x="3991" y="13864"/>
                  </a:cubicBezTo>
                  <a:cubicBezTo>
                    <a:pt x="4007" y="13916"/>
                    <a:pt x="4007" y="13965"/>
                    <a:pt x="4007" y="14017"/>
                  </a:cubicBezTo>
                  <a:lnTo>
                    <a:pt x="4007" y="14066"/>
                  </a:lnTo>
                  <a:lnTo>
                    <a:pt x="8944" y="12671"/>
                  </a:lnTo>
                  <a:lnTo>
                    <a:pt x="8912" y="12635"/>
                  </a:lnTo>
                  <a:cubicBezTo>
                    <a:pt x="8895" y="12586"/>
                    <a:pt x="8859" y="12534"/>
                    <a:pt x="8859" y="12485"/>
                  </a:cubicBezTo>
                  <a:cubicBezTo>
                    <a:pt x="8811" y="12348"/>
                    <a:pt x="8827" y="12198"/>
                    <a:pt x="8912" y="12065"/>
                  </a:cubicBezTo>
                  <a:cubicBezTo>
                    <a:pt x="8980" y="11943"/>
                    <a:pt x="9098" y="11842"/>
                    <a:pt x="9231" y="11810"/>
                  </a:cubicBezTo>
                  <a:lnTo>
                    <a:pt x="9263" y="11794"/>
                  </a:lnTo>
                  <a:lnTo>
                    <a:pt x="6065" y="441"/>
                  </a:lnTo>
                  <a:lnTo>
                    <a:pt x="6049" y="405"/>
                  </a:lnTo>
                  <a:lnTo>
                    <a:pt x="6013" y="421"/>
                  </a:lnTo>
                  <a:cubicBezTo>
                    <a:pt x="5964" y="421"/>
                    <a:pt x="5912" y="441"/>
                    <a:pt x="5863" y="441"/>
                  </a:cubicBezTo>
                  <a:cubicBezTo>
                    <a:pt x="5625" y="441"/>
                    <a:pt x="5406" y="271"/>
                    <a:pt x="5342" y="37"/>
                  </a:cubicBezTo>
                  <a:lnTo>
                    <a:pt x="53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8917;p63">
              <a:extLst>
                <a:ext uri="{FF2B5EF4-FFF2-40B4-BE49-F238E27FC236}">
                  <a16:creationId xmlns:a16="http://schemas.microsoft.com/office/drawing/2014/main" id="{10C0C45A-710F-6DF5-1E61-9DBF29B05A4B}"/>
                </a:ext>
              </a:extLst>
            </p:cNvPr>
            <p:cNvSpPr/>
            <p:nvPr/>
          </p:nvSpPr>
          <p:spPr>
            <a:xfrm>
              <a:off x="5324026" y="2118143"/>
              <a:ext cx="434878" cy="535040"/>
            </a:xfrm>
            <a:custGeom>
              <a:avLst/>
              <a:gdLst/>
              <a:ahLst/>
              <a:cxnLst/>
              <a:rect l="l" t="t" r="r" b="b"/>
              <a:pathLst>
                <a:path w="13885" h="17083" extrusionOk="0">
                  <a:moveTo>
                    <a:pt x="7230" y="1"/>
                  </a:moveTo>
                  <a:lnTo>
                    <a:pt x="1" y="3555"/>
                  </a:lnTo>
                  <a:lnTo>
                    <a:pt x="6656" y="17082"/>
                  </a:lnTo>
                  <a:lnTo>
                    <a:pt x="13885" y="13528"/>
                  </a:lnTo>
                  <a:lnTo>
                    <a:pt x="7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8918;p63">
              <a:extLst>
                <a:ext uri="{FF2B5EF4-FFF2-40B4-BE49-F238E27FC236}">
                  <a16:creationId xmlns:a16="http://schemas.microsoft.com/office/drawing/2014/main" id="{09A15CDB-AD7B-A9BC-1D49-3DC16FDD04BC}"/>
                </a:ext>
              </a:extLst>
            </p:cNvPr>
            <p:cNvSpPr/>
            <p:nvPr/>
          </p:nvSpPr>
          <p:spPr>
            <a:xfrm>
              <a:off x="5323023" y="2116515"/>
              <a:ext cx="437415" cy="537670"/>
            </a:xfrm>
            <a:custGeom>
              <a:avLst/>
              <a:gdLst/>
              <a:ahLst/>
              <a:cxnLst/>
              <a:rect l="l" t="t" r="r" b="b"/>
              <a:pathLst>
                <a:path w="13966" h="17167" extrusionOk="0">
                  <a:moveTo>
                    <a:pt x="7246" y="101"/>
                  </a:moveTo>
                  <a:lnTo>
                    <a:pt x="13864" y="13564"/>
                  </a:lnTo>
                  <a:lnTo>
                    <a:pt x="6704" y="17082"/>
                  </a:lnTo>
                  <a:lnTo>
                    <a:pt x="85" y="3623"/>
                  </a:lnTo>
                  <a:lnTo>
                    <a:pt x="7246" y="101"/>
                  </a:lnTo>
                  <a:close/>
                  <a:moveTo>
                    <a:pt x="7278" y="0"/>
                  </a:moveTo>
                  <a:lnTo>
                    <a:pt x="33" y="3574"/>
                  </a:lnTo>
                  <a:lnTo>
                    <a:pt x="1" y="3590"/>
                  </a:lnTo>
                  <a:lnTo>
                    <a:pt x="6655" y="17134"/>
                  </a:lnTo>
                  <a:lnTo>
                    <a:pt x="6671" y="17167"/>
                  </a:lnTo>
                  <a:lnTo>
                    <a:pt x="13933" y="13613"/>
                  </a:lnTo>
                  <a:lnTo>
                    <a:pt x="13965" y="13597"/>
                  </a:lnTo>
                  <a:lnTo>
                    <a:pt x="7294" y="37"/>
                  </a:lnTo>
                  <a:lnTo>
                    <a:pt x="72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8919;p63">
              <a:extLst>
                <a:ext uri="{FF2B5EF4-FFF2-40B4-BE49-F238E27FC236}">
                  <a16:creationId xmlns:a16="http://schemas.microsoft.com/office/drawing/2014/main" id="{A5C1A7F3-D783-7DB5-5E9D-CF748D88DBF3}"/>
                </a:ext>
              </a:extLst>
            </p:cNvPr>
            <p:cNvSpPr/>
            <p:nvPr/>
          </p:nvSpPr>
          <p:spPr>
            <a:xfrm>
              <a:off x="5371540" y="2166159"/>
              <a:ext cx="337724" cy="437885"/>
            </a:xfrm>
            <a:custGeom>
              <a:avLst/>
              <a:gdLst/>
              <a:ahLst/>
              <a:cxnLst/>
              <a:rect l="l" t="t" r="r" b="b"/>
              <a:pathLst>
                <a:path w="10783" h="13981" extrusionOk="0">
                  <a:moveTo>
                    <a:pt x="5425" y="4827"/>
                  </a:moveTo>
                  <a:cubicBezTo>
                    <a:pt x="6231" y="4827"/>
                    <a:pt x="7006" y="5278"/>
                    <a:pt x="7378" y="6048"/>
                  </a:cubicBezTo>
                  <a:cubicBezTo>
                    <a:pt x="7900" y="7128"/>
                    <a:pt x="7463" y="8422"/>
                    <a:pt x="6384" y="8963"/>
                  </a:cubicBezTo>
                  <a:cubicBezTo>
                    <a:pt x="6077" y="9112"/>
                    <a:pt x="5752" y="9183"/>
                    <a:pt x="5431" y="9183"/>
                  </a:cubicBezTo>
                  <a:cubicBezTo>
                    <a:pt x="4629" y="9183"/>
                    <a:pt x="3857" y="8740"/>
                    <a:pt x="3473" y="7969"/>
                  </a:cubicBezTo>
                  <a:cubicBezTo>
                    <a:pt x="2947" y="6889"/>
                    <a:pt x="3388" y="5575"/>
                    <a:pt x="4463" y="5054"/>
                  </a:cubicBezTo>
                  <a:cubicBezTo>
                    <a:pt x="4773" y="4900"/>
                    <a:pt x="5101" y="4827"/>
                    <a:pt x="5425" y="4827"/>
                  </a:cubicBezTo>
                  <a:close/>
                  <a:moveTo>
                    <a:pt x="4803" y="0"/>
                  </a:moveTo>
                  <a:lnTo>
                    <a:pt x="319" y="2207"/>
                  </a:lnTo>
                  <a:cubicBezTo>
                    <a:pt x="473" y="2495"/>
                    <a:pt x="356" y="2846"/>
                    <a:pt x="53" y="3000"/>
                  </a:cubicBezTo>
                  <a:cubicBezTo>
                    <a:pt x="36" y="3000"/>
                    <a:pt x="16" y="3016"/>
                    <a:pt x="0" y="3016"/>
                  </a:cubicBezTo>
                  <a:lnTo>
                    <a:pt x="5191" y="13596"/>
                  </a:lnTo>
                  <a:cubicBezTo>
                    <a:pt x="5207" y="13576"/>
                    <a:pt x="5224" y="13560"/>
                    <a:pt x="5240" y="13560"/>
                  </a:cubicBezTo>
                  <a:cubicBezTo>
                    <a:pt x="5325" y="13518"/>
                    <a:pt x="5415" y="13498"/>
                    <a:pt x="5503" y="13498"/>
                  </a:cubicBezTo>
                  <a:cubicBezTo>
                    <a:pt x="5726" y="13498"/>
                    <a:pt x="5936" y="13625"/>
                    <a:pt x="6032" y="13831"/>
                  </a:cubicBezTo>
                  <a:cubicBezTo>
                    <a:pt x="6064" y="13880"/>
                    <a:pt x="6081" y="13932"/>
                    <a:pt x="6081" y="13981"/>
                  </a:cubicBezTo>
                  <a:lnTo>
                    <a:pt x="10597" y="11757"/>
                  </a:lnTo>
                  <a:cubicBezTo>
                    <a:pt x="10564" y="11725"/>
                    <a:pt x="10548" y="11676"/>
                    <a:pt x="10512" y="11624"/>
                  </a:cubicBezTo>
                  <a:cubicBezTo>
                    <a:pt x="10378" y="11336"/>
                    <a:pt x="10496" y="10985"/>
                    <a:pt x="10783" y="10831"/>
                  </a:cubicBezTo>
                  <a:lnTo>
                    <a:pt x="5596" y="271"/>
                  </a:lnTo>
                  <a:cubicBezTo>
                    <a:pt x="5511" y="315"/>
                    <a:pt x="5421" y="336"/>
                    <a:pt x="5332" y="336"/>
                  </a:cubicBezTo>
                  <a:cubicBezTo>
                    <a:pt x="5117" y="336"/>
                    <a:pt x="4909" y="214"/>
                    <a:pt x="4803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8920;p63">
              <a:extLst>
                <a:ext uri="{FF2B5EF4-FFF2-40B4-BE49-F238E27FC236}">
                  <a16:creationId xmlns:a16="http://schemas.microsoft.com/office/drawing/2014/main" id="{71C6E6C8-3828-F803-1A5B-776A37C7386A}"/>
                </a:ext>
              </a:extLst>
            </p:cNvPr>
            <p:cNvSpPr/>
            <p:nvPr/>
          </p:nvSpPr>
          <p:spPr>
            <a:xfrm>
              <a:off x="5370005" y="2165125"/>
              <a:ext cx="340793" cy="440578"/>
            </a:xfrm>
            <a:custGeom>
              <a:avLst/>
              <a:gdLst/>
              <a:ahLst/>
              <a:cxnLst/>
              <a:rect l="l" t="t" r="r" b="b"/>
              <a:pathLst>
                <a:path w="10881" h="14067" extrusionOk="0">
                  <a:moveTo>
                    <a:pt x="5475" y="4901"/>
                  </a:moveTo>
                  <a:cubicBezTo>
                    <a:pt x="6299" y="4901"/>
                    <a:pt x="7039" y="5358"/>
                    <a:pt x="7395" y="6097"/>
                  </a:cubicBezTo>
                  <a:cubicBezTo>
                    <a:pt x="7646" y="6603"/>
                    <a:pt x="7682" y="7193"/>
                    <a:pt x="7496" y="7731"/>
                  </a:cubicBezTo>
                  <a:cubicBezTo>
                    <a:pt x="7310" y="8273"/>
                    <a:pt x="6938" y="8709"/>
                    <a:pt x="6417" y="8960"/>
                  </a:cubicBezTo>
                  <a:cubicBezTo>
                    <a:pt x="6130" y="9097"/>
                    <a:pt x="5810" y="9182"/>
                    <a:pt x="5475" y="9182"/>
                  </a:cubicBezTo>
                  <a:cubicBezTo>
                    <a:pt x="4650" y="9182"/>
                    <a:pt x="3926" y="8725"/>
                    <a:pt x="3554" y="7986"/>
                  </a:cubicBezTo>
                  <a:cubicBezTo>
                    <a:pt x="3033" y="6922"/>
                    <a:pt x="3469" y="5645"/>
                    <a:pt x="4533" y="5119"/>
                  </a:cubicBezTo>
                  <a:cubicBezTo>
                    <a:pt x="4836" y="4969"/>
                    <a:pt x="5155" y="4901"/>
                    <a:pt x="5475" y="4901"/>
                  </a:cubicBezTo>
                  <a:close/>
                  <a:moveTo>
                    <a:pt x="5475" y="4836"/>
                  </a:moveTo>
                  <a:cubicBezTo>
                    <a:pt x="5139" y="4836"/>
                    <a:pt x="4816" y="4901"/>
                    <a:pt x="4496" y="5054"/>
                  </a:cubicBezTo>
                  <a:cubicBezTo>
                    <a:pt x="3421" y="5592"/>
                    <a:pt x="2964" y="6922"/>
                    <a:pt x="3502" y="8018"/>
                  </a:cubicBezTo>
                  <a:cubicBezTo>
                    <a:pt x="3874" y="8778"/>
                    <a:pt x="4634" y="9247"/>
                    <a:pt x="5475" y="9247"/>
                  </a:cubicBezTo>
                  <a:cubicBezTo>
                    <a:pt x="5810" y="9247"/>
                    <a:pt x="6150" y="9162"/>
                    <a:pt x="6453" y="9012"/>
                  </a:cubicBezTo>
                  <a:cubicBezTo>
                    <a:pt x="6975" y="8758"/>
                    <a:pt x="7379" y="8305"/>
                    <a:pt x="7565" y="7747"/>
                  </a:cubicBezTo>
                  <a:cubicBezTo>
                    <a:pt x="7767" y="7193"/>
                    <a:pt x="7715" y="6587"/>
                    <a:pt x="7464" y="6065"/>
                  </a:cubicBezTo>
                  <a:cubicBezTo>
                    <a:pt x="7092" y="5305"/>
                    <a:pt x="6316" y="4836"/>
                    <a:pt x="5475" y="4836"/>
                  </a:cubicBezTo>
                  <a:close/>
                  <a:moveTo>
                    <a:pt x="4836" y="86"/>
                  </a:moveTo>
                  <a:cubicBezTo>
                    <a:pt x="4953" y="288"/>
                    <a:pt x="5155" y="405"/>
                    <a:pt x="5390" y="405"/>
                  </a:cubicBezTo>
                  <a:cubicBezTo>
                    <a:pt x="5475" y="405"/>
                    <a:pt x="5543" y="389"/>
                    <a:pt x="5624" y="352"/>
                  </a:cubicBezTo>
                  <a:lnTo>
                    <a:pt x="10779" y="10864"/>
                  </a:lnTo>
                  <a:cubicBezTo>
                    <a:pt x="10646" y="10933"/>
                    <a:pt x="10545" y="11050"/>
                    <a:pt x="10496" y="11204"/>
                  </a:cubicBezTo>
                  <a:cubicBezTo>
                    <a:pt x="10444" y="11353"/>
                    <a:pt x="10460" y="11523"/>
                    <a:pt x="10528" y="11673"/>
                  </a:cubicBezTo>
                  <a:cubicBezTo>
                    <a:pt x="10545" y="11709"/>
                    <a:pt x="10577" y="11758"/>
                    <a:pt x="10597" y="11790"/>
                  </a:cubicBezTo>
                  <a:lnTo>
                    <a:pt x="6166" y="13965"/>
                  </a:lnTo>
                  <a:cubicBezTo>
                    <a:pt x="6150" y="13933"/>
                    <a:pt x="6130" y="13880"/>
                    <a:pt x="6113" y="13848"/>
                  </a:cubicBezTo>
                  <a:cubicBezTo>
                    <a:pt x="6012" y="13629"/>
                    <a:pt x="5794" y="13492"/>
                    <a:pt x="5560" y="13492"/>
                  </a:cubicBezTo>
                  <a:cubicBezTo>
                    <a:pt x="5459" y="13492"/>
                    <a:pt x="5374" y="13528"/>
                    <a:pt x="5289" y="13561"/>
                  </a:cubicBezTo>
                  <a:cubicBezTo>
                    <a:pt x="5273" y="13561"/>
                    <a:pt x="5273" y="13577"/>
                    <a:pt x="5256" y="13577"/>
                  </a:cubicBezTo>
                  <a:lnTo>
                    <a:pt x="102" y="3065"/>
                  </a:lnTo>
                  <a:lnTo>
                    <a:pt x="118" y="3065"/>
                  </a:lnTo>
                  <a:cubicBezTo>
                    <a:pt x="267" y="2980"/>
                    <a:pt x="389" y="2863"/>
                    <a:pt x="437" y="2693"/>
                  </a:cubicBezTo>
                  <a:cubicBezTo>
                    <a:pt x="490" y="2560"/>
                    <a:pt x="490" y="2390"/>
                    <a:pt x="421" y="2257"/>
                  </a:cubicBezTo>
                  <a:lnTo>
                    <a:pt x="4836" y="86"/>
                  </a:lnTo>
                  <a:close/>
                  <a:moveTo>
                    <a:pt x="4868" y="1"/>
                  </a:moveTo>
                  <a:lnTo>
                    <a:pt x="352" y="2208"/>
                  </a:lnTo>
                  <a:lnTo>
                    <a:pt x="336" y="2224"/>
                  </a:lnTo>
                  <a:lnTo>
                    <a:pt x="352" y="2257"/>
                  </a:lnTo>
                  <a:cubicBezTo>
                    <a:pt x="405" y="2390"/>
                    <a:pt x="421" y="2544"/>
                    <a:pt x="368" y="2677"/>
                  </a:cubicBezTo>
                  <a:cubicBezTo>
                    <a:pt x="320" y="2831"/>
                    <a:pt x="219" y="2932"/>
                    <a:pt x="85" y="2997"/>
                  </a:cubicBezTo>
                  <a:cubicBezTo>
                    <a:pt x="65" y="3017"/>
                    <a:pt x="49" y="3017"/>
                    <a:pt x="33" y="3017"/>
                  </a:cubicBezTo>
                  <a:lnTo>
                    <a:pt x="1" y="3033"/>
                  </a:lnTo>
                  <a:lnTo>
                    <a:pt x="5204" y="13646"/>
                  </a:lnTo>
                  <a:lnTo>
                    <a:pt x="5220" y="13678"/>
                  </a:lnTo>
                  <a:lnTo>
                    <a:pt x="5256" y="13646"/>
                  </a:lnTo>
                  <a:cubicBezTo>
                    <a:pt x="5273" y="13646"/>
                    <a:pt x="5289" y="13629"/>
                    <a:pt x="5305" y="13629"/>
                  </a:cubicBezTo>
                  <a:cubicBezTo>
                    <a:pt x="5390" y="13577"/>
                    <a:pt x="5475" y="13561"/>
                    <a:pt x="5560" y="13561"/>
                  </a:cubicBezTo>
                  <a:cubicBezTo>
                    <a:pt x="5778" y="13561"/>
                    <a:pt x="5964" y="13678"/>
                    <a:pt x="6065" y="13880"/>
                  </a:cubicBezTo>
                  <a:cubicBezTo>
                    <a:pt x="6081" y="13913"/>
                    <a:pt x="6097" y="13965"/>
                    <a:pt x="6097" y="14014"/>
                  </a:cubicBezTo>
                  <a:lnTo>
                    <a:pt x="6113" y="14066"/>
                  </a:lnTo>
                  <a:lnTo>
                    <a:pt x="10662" y="11826"/>
                  </a:lnTo>
                  <a:lnTo>
                    <a:pt x="10714" y="11810"/>
                  </a:lnTo>
                  <a:lnTo>
                    <a:pt x="10678" y="11774"/>
                  </a:lnTo>
                  <a:cubicBezTo>
                    <a:pt x="10646" y="11741"/>
                    <a:pt x="10613" y="11689"/>
                    <a:pt x="10597" y="11640"/>
                  </a:cubicBezTo>
                  <a:cubicBezTo>
                    <a:pt x="10528" y="11523"/>
                    <a:pt x="10512" y="11369"/>
                    <a:pt x="10561" y="11220"/>
                  </a:cubicBezTo>
                  <a:cubicBezTo>
                    <a:pt x="10613" y="11082"/>
                    <a:pt x="10714" y="10965"/>
                    <a:pt x="10848" y="10900"/>
                  </a:cubicBezTo>
                  <a:lnTo>
                    <a:pt x="10880" y="10880"/>
                  </a:lnTo>
                  <a:lnTo>
                    <a:pt x="5677" y="304"/>
                  </a:lnTo>
                  <a:lnTo>
                    <a:pt x="5661" y="268"/>
                  </a:lnTo>
                  <a:lnTo>
                    <a:pt x="5624" y="288"/>
                  </a:lnTo>
                  <a:cubicBezTo>
                    <a:pt x="5560" y="320"/>
                    <a:pt x="5475" y="336"/>
                    <a:pt x="5390" y="336"/>
                  </a:cubicBezTo>
                  <a:cubicBezTo>
                    <a:pt x="5171" y="336"/>
                    <a:pt x="4969" y="219"/>
                    <a:pt x="4884" y="33"/>
                  </a:cubicBezTo>
                  <a:lnTo>
                    <a:pt x="486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8921;p63">
              <a:extLst>
                <a:ext uri="{FF2B5EF4-FFF2-40B4-BE49-F238E27FC236}">
                  <a16:creationId xmlns:a16="http://schemas.microsoft.com/office/drawing/2014/main" id="{A26CA37D-2045-4BA1-6FF2-8A2ECC414525}"/>
                </a:ext>
              </a:extLst>
            </p:cNvPr>
            <p:cNvSpPr/>
            <p:nvPr/>
          </p:nvSpPr>
          <p:spPr>
            <a:xfrm>
              <a:off x="5262887" y="2175148"/>
              <a:ext cx="496015" cy="523858"/>
            </a:xfrm>
            <a:custGeom>
              <a:avLst/>
              <a:gdLst/>
              <a:ahLst/>
              <a:cxnLst/>
              <a:rect l="l" t="t" r="r" b="b"/>
              <a:pathLst>
                <a:path w="15837" h="16726" extrusionOk="0">
                  <a:moveTo>
                    <a:pt x="6166" y="0"/>
                  </a:moveTo>
                  <a:lnTo>
                    <a:pt x="0" y="5155"/>
                  </a:lnTo>
                  <a:lnTo>
                    <a:pt x="9651" y="16726"/>
                  </a:lnTo>
                  <a:lnTo>
                    <a:pt x="15837" y="11571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8922;p63">
              <a:extLst>
                <a:ext uri="{FF2B5EF4-FFF2-40B4-BE49-F238E27FC236}">
                  <a16:creationId xmlns:a16="http://schemas.microsoft.com/office/drawing/2014/main" id="{9A82629E-5D69-A7C7-038B-740D9A306B9E}"/>
                </a:ext>
              </a:extLst>
            </p:cNvPr>
            <p:cNvSpPr/>
            <p:nvPr/>
          </p:nvSpPr>
          <p:spPr>
            <a:xfrm>
              <a:off x="5261227" y="2173488"/>
              <a:ext cx="498677" cy="527178"/>
            </a:xfrm>
            <a:custGeom>
              <a:avLst/>
              <a:gdLst/>
              <a:ahLst/>
              <a:cxnLst/>
              <a:rect l="l" t="t" r="r" b="b"/>
              <a:pathLst>
                <a:path w="15922" h="16832" extrusionOk="0">
                  <a:moveTo>
                    <a:pt x="6219" y="85"/>
                  </a:moveTo>
                  <a:lnTo>
                    <a:pt x="15837" y="11608"/>
                  </a:lnTo>
                  <a:lnTo>
                    <a:pt x="9704" y="16730"/>
                  </a:lnTo>
                  <a:lnTo>
                    <a:pt x="85" y="5208"/>
                  </a:lnTo>
                  <a:lnTo>
                    <a:pt x="6219" y="85"/>
                  </a:lnTo>
                  <a:close/>
                  <a:moveTo>
                    <a:pt x="6235" y="1"/>
                  </a:moveTo>
                  <a:lnTo>
                    <a:pt x="1" y="5208"/>
                  </a:lnTo>
                  <a:lnTo>
                    <a:pt x="9704" y="16831"/>
                  </a:lnTo>
                  <a:lnTo>
                    <a:pt x="15922" y="11624"/>
                  </a:lnTo>
                  <a:lnTo>
                    <a:pt x="623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8923;p63">
              <a:extLst>
                <a:ext uri="{FF2B5EF4-FFF2-40B4-BE49-F238E27FC236}">
                  <a16:creationId xmlns:a16="http://schemas.microsoft.com/office/drawing/2014/main" id="{692DC2DD-50F8-5856-F6C0-060E7DB56714}"/>
                </a:ext>
              </a:extLst>
            </p:cNvPr>
            <p:cNvSpPr/>
            <p:nvPr/>
          </p:nvSpPr>
          <p:spPr>
            <a:xfrm>
              <a:off x="5316195" y="2228456"/>
              <a:ext cx="387240" cy="416243"/>
            </a:xfrm>
            <a:custGeom>
              <a:avLst/>
              <a:gdLst/>
              <a:ahLst/>
              <a:cxnLst/>
              <a:rect l="l" t="t" r="r" b="b"/>
              <a:pathLst>
                <a:path w="12364" h="13290" extrusionOk="0">
                  <a:moveTo>
                    <a:pt x="6200" y="4480"/>
                  </a:moveTo>
                  <a:cubicBezTo>
                    <a:pt x="6826" y="4480"/>
                    <a:pt x="7448" y="4752"/>
                    <a:pt x="7884" y="5272"/>
                  </a:cubicBezTo>
                  <a:cubicBezTo>
                    <a:pt x="8640" y="6182"/>
                    <a:pt x="8523" y="7565"/>
                    <a:pt x="7597" y="8321"/>
                  </a:cubicBezTo>
                  <a:cubicBezTo>
                    <a:pt x="7194" y="8665"/>
                    <a:pt x="6698" y="8833"/>
                    <a:pt x="6203" y="8833"/>
                  </a:cubicBezTo>
                  <a:cubicBezTo>
                    <a:pt x="5581" y="8833"/>
                    <a:pt x="4962" y="8567"/>
                    <a:pt x="4532" y="8050"/>
                  </a:cubicBezTo>
                  <a:cubicBezTo>
                    <a:pt x="3772" y="7124"/>
                    <a:pt x="3890" y="5761"/>
                    <a:pt x="4815" y="4985"/>
                  </a:cubicBezTo>
                  <a:cubicBezTo>
                    <a:pt x="5223" y="4645"/>
                    <a:pt x="5713" y="4480"/>
                    <a:pt x="6200" y="4480"/>
                  </a:cubicBezTo>
                  <a:close/>
                  <a:moveTo>
                    <a:pt x="3942" y="0"/>
                  </a:moveTo>
                  <a:lnTo>
                    <a:pt x="117" y="3198"/>
                  </a:lnTo>
                  <a:cubicBezTo>
                    <a:pt x="320" y="3453"/>
                    <a:pt x="287" y="3825"/>
                    <a:pt x="49" y="4043"/>
                  </a:cubicBezTo>
                  <a:cubicBezTo>
                    <a:pt x="33" y="4043"/>
                    <a:pt x="16" y="4059"/>
                    <a:pt x="0" y="4075"/>
                  </a:cubicBezTo>
                  <a:lnTo>
                    <a:pt x="7528" y="13103"/>
                  </a:lnTo>
                  <a:cubicBezTo>
                    <a:pt x="7544" y="13103"/>
                    <a:pt x="7565" y="13087"/>
                    <a:pt x="7581" y="13071"/>
                  </a:cubicBezTo>
                  <a:cubicBezTo>
                    <a:pt x="7694" y="12979"/>
                    <a:pt x="7833" y="12933"/>
                    <a:pt x="7969" y="12933"/>
                  </a:cubicBezTo>
                  <a:cubicBezTo>
                    <a:pt x="8134" y="12933"/>
                    <a:pt x="8295" y="13001"/>
                    <a:pt x="8406" y="13140"/>
                  </a:cubicBezTo>
                  <a:cubicBezTo>
                    <a:pt x="8454" y="13188"/>
                    <a:pt x="8474" y="13241"/>
                    <a:pt x="8507" y="13289"/>
                  </a:cubicBezTo>
                  <a:lnTo>
                    <a:pt x="12364" y="10055"/>
                  </a:lnTo>
                  <a:cubicBezTo>
                    <a:pt x="12315" y="10023"/>
                    <a:pt x="12279" y="9990"/>
                    <a:pt x="12246" y="9954"/>
                  </a:cubicBezTo>
                  <a:cubicBezTo>
                    <a:pt x="12028" y="9703"/>
                    <a:pt x="12060" y="9331"/>
                    <a:pt x="12315" y="9113"/>
                  </a:cubicBezTo>
                  <a:lnTo>
                    <a:pt x="4783" y="85"/>
                  </a:lnTo>
                  <a:cubicBezTo>
                    <a:pt x="4674" y="173"/>
                    <a:pt x="4543" y="215"/>
                    <a:pt x="4411" y="215"/>
                  </a:cubicBezTo>
                  <a:cubicBezTo>
                    <a:pt x="4239" y="215"/>
                    <a:pt x="4066" y="142"/>
                    <a:pt x="3942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8924;p63">
              <a:extLst>
                <a:ext uri="{FF2B5EF4-FFF2-40B4-BE49-F238E27FC236}">
                  <a16:creationId xmlns:a16="http://schemas.microsoft.com/office/drawing/2014/main" id="{8DDEE183-EA14-833D-DFA1-4B03AB9C4B7C}"/>
                </a:ext>
              </a:extLst>
            </p:cNvPr>
            <p:cNvSpPr/>
            <p:nvPr/>
          </p:nvSpPr>
          <p:spPr>
            <a:xfrm>
              <a:off x="5314535" y="2227297"/>
              <a:ext cx="390560" cy="419030"/>
            </a:xfrm>
            <a:custGeom>
              <a:avLst/>
              <a:gdLst/>
              <a:ahLst/>
              <a:cxnLst/>
              <a:rect l="l" t="t" r="r" b="b"/>
              <a:pathLst>
                <a:path w="12470" h="13379" extrusionOk="0">
                  <a:moveTo>
                    <a:pt x="6267" y="4549"/>
                  </a:moveTo>
                  <a:cubicBezTo>
                    <a:pt x="6890" y="4549"/>
                    <a:pt x="7496" y="4836"/>
                    <a:pt x="7901" y="5325"/>
                  </a:cubicBezTo>
                  <a:cubicBezTo>
                    <a:pt x="8273" y="5762"/>
                    <a:pt x="8442" y="6320"/>
                    <a:pt x="8390" y="6894"/>
                  </a:cubicBezTo>
                  <a:cubicBezTo>
                    <a:pt x="8341" y="7448"/>
                    <a:pt x="8070" y="7969"/>
                    <a:pt x="7634" y="8341"/>
                  </a:cubicBezTo>
                  <a:cubicBezTo>
                    <a:pt x="7246" y="8661"/>
                    <a:pt x="6757" y="8831"/>
                    <a:pt x="6267" y="8831"/>
                  </a:cubicBezTo>
                  <a:cubicBezTo>
                    <a:pt x="5629" y="8831"/>
                    <a:pt x="5022" y="8560"/>
                    <a:pt x="4618" y="8071"/>
                  </a:cubicBezTo>
                  <a:cubicBezTo>
                    <a:pt x="3858" y="7161"/>
                    <a:pt x="3979" y="5815"/>
                    <a:pt x="4889" y="5054"/>
                  </a:cubicBezTo>
                  <a:cubicBezTo>
                    <a:pt x="5273" y="4735"/>
                    <a:pt x="5762" y="4549"/>
                    <a:pt x="6267" y="4549"/>
                  </a:cubicBezTo>
                  <a:close/>
                  <a:moveTo>
                    <a:pt x="6267" y="4484"/>
                  </a:moveTo>
                  <a:cubicBezTo>
                    <a:pt x="5746" y="4484"/>
                    <a:pt x="5240" y="4670"/>
                    <a:pt x="4852" y="5006"/>
                  </a:cubicBezTo>
                  <a:cubicBezTo>
                    <a:pt x="3910" y="5782"/>
                    <a:pt x="3793" y="7177"/>
                    <a:pt x="4565" y="8107"/>
                  </a:cubicBezTo>
                  <a:cubicBezTo>
                    <a:pt x="4990" y="8612"/>
                    <a:pt x="5612" y="8895"/>
                    <a:pt x="6267" y="8895"/>
                  </a:cubicBezTo>
                  <a:cubicBezTo>
                    <a:pt x="6773" y="8895"/>
                    <a:pt x="7278" y="8713"/>
                    <a:pt x="7682" y="8390"/>
                  </a:cubicBezTo>
                  <a:cubicBezTo>
                    <a:pt x="8123" y="8006"/>
                    <a:pt x="8406" y="7480"/>
                    <a:pt x="8459" y="6894"/>
                  </a:cubicBezTo>
                  <a:cubicBezTo>
                    <a:pt x="8507" y="6304"/>
                    <a:pt x="8341" y="5730"/>
                    <a:pt x="7953" y="5277"/>
                  </a:cubicBezTo>
                  <a:cubicBezTo>
                    <a:pt x="7533" y="4771"/>
                    <a:pt x="6926" y="4484"/>
                    <a:pt x="6267" y="4484"/>
                  </a:cubicBezTo>
                  <a:close/>
                  <a:moveTo>
                    <a:pt x="3995" y="86"/>
                  </a:moveTo>
                  <a:cubicBezTo>
                    <a:pt x="4112" y="223"/>
                    <a:pt x="4282" y="288"/>
                    <a:pt x="4448" y="288"/>
                  </a:cubicBezTo>
                  <a:cubicBezTo>
                    <a:pt x="4585" y="288"/>
                    <a:pt x="4719" y="239"/>
                    <a:pt x="4820" y="171"/>
                  </a:cubicBezTo>
                  <a:lnTo>
                    <a:pt x="12332" y="9150"/>
                  </a:lnTo>
                  <a:cubicBezTo>
                    <a:pt x="12215" y="9251"/>
                    <a:pt x="12146" y="9401"/>
                    <a:pt x="12130" y="9554"/>
                  </a:cubicBezTo>
                  <a:cubicBezTo>
                    <a:pt x="12113" y="9724"/>
                    <a:pt x="12166" y="9874"/>
                    <a:pt x="12267" y="10007"/>
                  </a:cubicBezTo>
                  <a:cubicBezTo>
                    <a:pt x="12299" y="10043"/>
                    <a:pt x="12332" y="10076"/>
                    <a:pt x="12368" y="10092"/>
                  </a:cubicBezTo>
                  <a:lnTo>
                    <a:pt x="8560" y="13262"/>
                  </a:lnTo>
                  <a:cubicBezTo>
                    <a:pt x="8544" y="13225"/>
                    <a:pt x="8527" y="13193"/>
                    <a:pt x="8491" y="13161"/>
                  </a:cubicBezTo>
                  <a:cubicBezTo>
                    <a:pt x="8374" y="13023"/>
                    <a:pt x="8204" y="12938"/>
                    <a:pt x="8022" y="12938"/>
                  </a:cubicBezTo>
                  <a:cubicBezTo>
                    <a:pt x="7868" y="12938"/>
                    <a:pt x="7735" y="12991"/>
                    <a:pt x="7618" y="13076"/>
                  </a:cubicBezTo>
                  <a:lnTo>
                    <a:pt x="7597" y="13092"/>
                  </a:lnTo>
                  <a:lnTo>
                    <a:pt x="102" y="4112"/>
                  </a:lnTo>
                  <a:cubicBezTo>
                    <a:pt x="102" y="4112"/>
                    <a:pt x="102" y="4096"/>
                    <a:pt x="118" y="4096"/>
                  </a:cubicBezTo>
                  <a:cubicBezTo>
                    <a:pt x="239" y="3995"/>
                    <a:pt x="320" y="3842"/>
                    <a:pt x="340" y="3676"/>
                  </a:cubicBezTo>
                  <a:cubicBezTo>
                    <a:pt x="356" y="3522"/>
                    <a:pt x="304" y="3373"/>
                    <a:pt x="219" y="3235"/>
                  </a:cubicBezTo>
                  <a:lnTo>
                    <a:pt x="3995" y="86"/>
                  </a:lnTo>
                  <a:close/>
                  <a:moveTo>
                    <a:pt x="4011" y="1"/>
                  </a:moveTo>
                  <a:lnTo>
                    <a:pt x="118" y="3235"/>
                  </a:lnTo>
                  <a:lnTo>
                    <a:pt x="138" y="3255"/>
                  </a:lnTo>
                  <a:cubicBezTo>
                    <a:pt x="239" y="3373"/>
                    <a:pt x="288" y="3522"/>
                    <a:pt x="272" y="3676"/>
                  </a:cubicBezTo>
                  <a:cubicBezTo>
                    <a:pt x="255" y="3809"/>
                    <a:pt x="187" y="3943"/>
                    <a:pt x="69" y="4044"/>
                  </a:cubicBezTo>
                  <a:cubicBezTo>
                    <a:pt x="53" y="4064"/>
                    <a:pt x="37" y="4064"/>
                    <a:pt x="37" y="4080"/>
                  </a:cubicBezTo>
                  <a:lnTo>
                    <a:pt x="1" y="4096"/>
                  </a:lnTo>
                  <a:lnTo>
                    <a:pt x="7581" y="13193"/>
                  </a:lnTo>
                  <a:lnTo>
                    <a:pt x="7618" y="13177"/>
                  </a:lnTo>
                  <a:cubicBezTo>
                    <a:pt x="7634" y="13161"/>
                    <a:pt x="7650" y="13140"/>
                    <a:pt x="7650" y="13124"/>
                  </a:cubicBezTo>
                  <a:cubicBezTo>
                    <a:pt x="7751" y="13039"/>
                    <a:pt x="7884" y="13007"/>
                    <a:pt x="8022" y="13007"/>
                  </a:cubicBezTo>
                  <a:cubicBezTo>
                    <a:pt x="8172" y="13007"/>
                    <a:pt x="8341" y="13076"/>
                    <a:pt x="8442" y="13209"/>
                  </a:cubicBezTo>
                  <a:cubicBezTo>
                    <a:pt x="8475" y="13241"/>
                    <a:pt x="8491" y="13278"/>
                    <a:pt x="8527" y="13326"/>
                  </a:cubicBezTo>
                  <a:lnTo>
                    <a:pt x="8544" y="13379"/>
                  </a:lnTo>
                  <a:lnTo>
                    <a:pt x="12469" y="10092"/>
                  </a:lnTo>
                  <a:lnTo>
                    <a:pt x="12433" y="10060"/>
                  </a:lnTo>
                  <a:cubicBezTo>
                    <a:pt x="12401" y="10043"/>
                    <a:pt x="12348" y="10007"/>
                    <a:pt x="12316" y="9959"/>
                  </a:cubicBezTo>
                  <a:cubicBezTo>
                    <a:pt x="12231" y="9858"/>
                    <a:pt x="12182" y="9704"/>
                    <a:pt x="12198" y="9554"/>
                  </a:cubicBezTo>
                  <a:cubicBezTo>
                    <a:pt x="12215" y="9401"/>
                    <a:pt x="12283" y="9267"/>
                    <a:pt x="12401" y="9182"/>
                  </a:cubicBezTo>
                  <a:lnTo>
                    <a:pt x="12417" y="9166"/>
                  </a:lnTo>
                  <a:lnTo>
                    <a:pt x="4836" y="70"/>
                  </a:lnTo>
                  <a:lnTo>
                    <a:pt x="4804" y="86"/>
                  </a:lnTo>
                  <a:cubicBezTo>
                    <a:pt x="4703" y="171"/>
                    <a:pt x="4585" y="223"/>
                    <a:pt x="4448" y="223"/>
                  </a:cubicBezTo>
                  <a:cubicBezTo>
                    <a:pt x="4282" y="223"/>
                    <a:pt x="4129" y="154"/>
                    <a:pt x="4027" y="21"/>
                  </a:cubicBezTo>
                  <a:lnTo>
                    <a:pt x="40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9" name="Google Shape;7839;p57"/>
          <p:cNvSpPr/>
          <p:nvPr/>
        </p:nvSpPr>
        <p:spPr>
          <a:xfrm flipH="1">
            <a:off x="7400260" y="3402419"/>
            <a:ext cx="1743740" cy="1699034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0" name="Google Shape;7840;p57"/>
          <p:cNvSpPr txBox="1">
            <a:spLocks noGrp="1"/>
          </p:cNvSpPr>
          <p:nvPr>
            <p:ph type="title"/>
          </p:nvPr>
        </p:nvSpPr>
        <p:spPr>
          <a:xfrm>
            <a:off x="699590" y="2170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ADVANTAGES OF PROPOSED SYSTEM</a:t>
            </a:r>
            <a:endParaRPr sz="2800" dirty="0"/>
          </a:p>
        </p:txBody>
      </p:sp>
      <p:sp>
        <p:nvSpPr>
          <p:cNvPr id="7844" name="Google Shape;7844;p57"/>
          <p:cNvSpPr txBox="1">
            <a:spLocks noGrp="1"/>
          </p:cNvSpPr>
          <p:nvPr>
            <p:ph type="subTitle" idx="4"/>
          </p:nvPr>
        </p:nvSpPr>
        <p:spPr>
          <a:xfrm>
            <a:off x="5795758" y="3424012"/>
            <a:ext cx="2750633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latin typeface="Exo 2" panose="020B0604020202020204" charset="0"/>
              </a:rPr>
              <a:t>Scalability &amp; Adaptability</a:t>
            </a:r>
            <a:endParaRPr sz="1600" b="1" dirty="0">
              <a:latin typeface="Exo 2" panose="020B0604020202020204" charset="0"/>
            </a:endParaRPr>
          </a:p>
        </p:txBody>
      </p:sp>
      <p:sp>
        <p:nvSpPr>
          <p:cNvPr id="7845" name="Google Shape;7845;p57"/>
          <p:cNvSpPr txBox="1">
            <a:spLocks noGrp="1"/>
          </p:cNvSpPr>
          <p:nvPr>
            <p:ph type="subTitle" idx="5"/>
          </p:nvPr>
        </p:nvSpPr>
        <p:spPr>
          <a:xfrm>
            <a:off x="761480" y="2007696"/>
            <a:ext cx="2294147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Enhanced Fraud Detection</a:t>
            </a:r>
            <a:endParaRPr sz="1800" dirty="0"/>
          </a:p>
        </p:txBody>
      </p:sp>
      <p:sp>
        <p:nvSpPr>
          <p:cNvPr id="7846" name="Google Shape;7846;p57"/>
          <p:cNvSpPr txBox="1">
            <a:spLocks noGrp="1"/>
          </p:cNvSpPr>
          <p:nvPr>
            <p:ph type="subTitle" idx="6"/>
          </p:nvPr>
        </p:nvSpPr>
        <p:spPr>
          <a:xfrm>
            <a:off x="3625044" y="1884279"/>
            <a:ext cx="1711843" cy="5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Comprehensive Data Analysis</a:t>
            </a:r>
            <a:endParaRPr sz="1600" dirty="0"/>
          </a:p>
        </p:txBody>
      </p:sp>
      <p:sp>
        <p:nvSpPr>
          <p:cNvPr id="7847" name="Google Shape;7847;p57"/>
          <p:cNvSpPr txBox="1">
            <a:spLocks noGrp="1"/>
          </p:cNvSpPr>
          <p:nvPr>
            <p:ph type="subTitle" idx="7"/>
          </p:nvPr>
        </p:nvSpPr>
        <p:spPr>
          <a:xfrm>
            <a:off x="1076487" y="3532847"/>
            <a:ext cx="1616149" cy="580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User-Friendly Interfaces</a:t>
            </a:r>
            <a:endParaRPr sz="1600" dirty="0"/>
          </a:p>
        </p:txBody>
      </p:sp>
      <p:sp>
        <p:nvSpPr>
          <p:cNvPr id="7848" name="Google Shape;7848;p57"/>
          <p:cNvSpPr txBox="1">
            <a:spLocks noGrp="1"/>
          </p:cNvSpPr>
          <p:nvPr>
            <p:ph type="subTitle" idx="8"/>
          </p:nvPr>
        </p:nvSpPr>
        <p:spPr>
          <a:xfrm>
            <a:off x="3452009" y="3539759"/>
            <a:ext cx="1927727" cy="580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Real-Time Monitoring</a:t>
            </a:r>
            <a:endParaRPr sz="1600" dirty="0"/>
          </a:p>
        </p:txBody>
      </p:sp>
      <p:grpSp>
        <p:nvGrpSpPr>
          <p:cNvPr id="7849" name="Google Shape;7849;p57"/>
          <p:cNvGrpSpPr/>
          <p:nvPr/>
        </p:nvGrpSpPr>
        <p:grpSpPr>
          <a:xfrm>
            <a:off x="7792278" y="3862270"/>
            <a:ext cx="1191725" cy="1153489"/>
            <a:chOff x="-2928892" y="3457826"/>
            <a:chExt cx="1220861" cy="1366142"/>
          </a:xfrm>
        </p:grpSpPr>
        <p:grpSp>
          <p:nvGrpSpPr>
            <p:cNvPr id="7850" name="Google Shape;7850;p57"/>
            <p:cNvGrpSpPr/>
            <p:nvPr/>
          </p:nvGrpSpPr>
          <p:grpSpPr>
            <a:xfrm>
              <a:off x="-2928892" y="3457826"/>
              <a:ext cx="1220861" cy="1366142"/>
              <a:chOff x="-2928892" y="3457826"/>
              <a:chExt cx="1220861" cy="1366142"/>
            </a:xfrm>
          </p:grpSpPr>
          <p:sp>
            <p:nvSpPr>
              <p:cNvPr id="7851" name="Google Shape;7851;p57"/>
              <p:cNvSpPr/>
              <p:nvPr/>
            </p:nvSpPr>
            <p:spPr>
              <a:xfrm>
                <a:off x="-2360203" y="4722730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57"/>
              <p:cNvSpPr/>
              <p:nvPr/>
            </p:nvSpPr>
            <p:spPr>
              <a:xfrm>
                <a:off x="-2365507" y="4718117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5"/>
                      <a:pt x="2103" y="415"/>
                      <a:pt x="1378" y="415"/>
                    </a:cubicBezTo>
                    <a:cubicBezTo>
                      <a:pt x="653" y="415"/>
                      <a:pt x="108" y="385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8" y="43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57"/>
              <p:cNvSpPr/>
              <p:nvPr/>
            </p:nvSpPr>
            <p:spPr>
              <a:xfrm>
                <a:off x="-2360203" y="4705664"/>
                <a:ext cx="62496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57"/>
              <p:cNvSpPr/>
              <p:nvPr/>
            </p:nvSpPr>
            <p:spPr>
              <a:xfrm>
                <a:off x="-2365507" y="4700360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5"/>
                      <a:pt x="2679" y="98"/>
                    </a:cubicBezTo>
                    <a:cubicBezTo>
                      <a:pt x="2531" y="129"/>
                      <a:pt x="2029" y="152"/>
                      <a:pt x="1378" y="152"/>
                    </a:cubicBezTo>
                    <a:cubicBezTo>
                      <a:pt x="717" y="152"/>
                      <a:pt x="216" y="129"/>
                      <a:pt x="77" y="98"/>
                    </a:cubicBezTo>
                    <a:cubicBezTo>
                      <a:pt x="216" y="65"/>
                      <a:pt x="71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5" y="1"/>
                      <a:pt x="674" y="13"/>
                      <a:pt x="418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5" y="193"/>
                      <a:pt x="1378" y="193"/>
                    </a:cubicBezTo>
                    <a:cubicBezTo>
                      <a:pt x="1742" y="193"/>
                      <a:pt x="2082" y="182"/>
                      <a:pt x="2339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4"/>
                    </a:cubicBezTo>
                    <a:cubicBezTo>
                      <a:pt x="2082" y="13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57"/>
              <p:cNvSpPr/>
              <p:nvPr/>
            </p:nvSpPr>
            <p:spPr>
              <a:xfrm>
                <a:off x="-2288713" y="4710507"/>
                <a:ext cx="479674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44"/>
                    </a:cubicBezTo>
                    <a:cubicBezTo>
                      <a:pt x="0" y="74"/>
                      <a:pt x="469" y="97"/>
                      <a:pt x="1045" y="97"/>
                    </a:cubicBezTo>
                    <a:cubicBezTo>
                      <a:pt x="1621" y="97"/>
                      <a:pt x="2080" y="74"/>
                      <a:pt x="2080" y="4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57"/>
              <p:cNvSpPr/>
              <p:nvPr/>
            </p:nvSpPr>
            <p:spPr>
              <a:xfrm>
                <a:off x="-2294017" y="4705664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79" y="75"/>
                      <a:pt x="128" y="6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57"/>
              <p:cNvSpPr/>
              <p:nvPr/>
            </p:nvSpPr>
            <p:spPr>
              <a:xfrm>
                <a:off x="-1883067" y="4735183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57"/>
              <p:cNvSpPr/>
              <p:nvPr/>
            </p:nvSpPr>
            <p:spPr>
              <a:xfrm>
                <a:off x="-1971622" y="4767007"/>
                <a:ext cx="10378" cy="5165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1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57"/>
              <p:cNvSpPr/>
              <p:nvPr/>
            </p:nvSpPr>
            <p:spPr>
              <a:xfrm>
                <a:off x="-2065020" y="4759397"/>
                <a:ext cx="9686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57"/>
                    </a:lnTo>
                    <a:cubicBezTo>
                      <a:pt x="1" y="270"/>
                      <a:pt x="11" y="280"/>
                      <a:pt x="21" y="280"/>
                    </a:cubicBezTo>
                    <a:cubicBezTo>
                      <a:pt x="32" y="280"/>
                      <a:pt x="42" y="270"/>
                      <a:pt x="42" y="257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57"/>
              <p:cNvSpPr/>
              <p:nvPr/>
            </p:nvSpPr>
            <p:spPr>
              <a:xfrm>
                <a:off x="-2345444" y="4727572"/>
                <a:ext cx="9686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39"/>
                    </a:lnTo>
                    <a:cubicBezTo>
                      <a:pt x="0" y="151"/>
                      <a:pt x="11" y="162"/>
                      <a:pt x="21" y="162"/>
                    </a:cubicBezTo>
                    <a:cubicBezTo>
                      <a:pt x="31" y="162"/>
                      <a:pt x="41" y="151"/>
                      <a:pt x="41" y="13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57"/>
              <p:cNvSpPr/>
              <p:nvPr/>
            </p:nvSpPr>
            <p:spPr>
              <a:xfrm>
                <a:off x="-2308777" y="4771850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57"/>
              <p:cNvSpPr/>
              <p:nvPr/>
            </p:nvSpPr>
            <p:spPr>
              <a:xfrm>
                <a:off x="-2163491" y="4767007"/>
                <a:ext cx="10147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57"/>
              <p:cNvSpPr/>
              <p:nvPr/>
            </p:nvSpPr>
            <p:spPr>
              <a:xfrm>
                <a:off x="-2347750" y="4644322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0"/>
                    </a:moveTo>
                    <a:lnTo>
                      <a:pt x="0" y="341"/>
                    </a:lnTo>
                    <a:cubicBezTo>
                      <a:pt x="0" y="384"/>
                      <a:pt x="607" y="415"/>
                      <a:pt x="1355" y="415"/>
                    </a:cubicBezTo>
                    <a:cubicBezTo>
                      <a:pt x="2113" y="415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57"/>
              <p:cNvSpPr/>
              <p:nvPr/>
            </p:nvSpPr>
            <p:spPr>
              <a:xfrm>
                <a:off x="-2353054" y="4639018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4"/>
                      <a:pt x="2103" y="418"/>
                      <a:pt x="1378" y="418"/>
                    </a:cubicBezTo>
                    <a:cubicBezTo>
                      <a:pt x="651" y="418"/>
                      <a:pt x="118" y="38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18"/>
                      <a:pt x="418" y="438"/>
                    </a:cubicBezTo>
                    <a:cubicBezTo>
                      <a:pt x="684" y="448"/>
                      <a:pt x="1014" y="459"/>
                      <a:pt x="1378" y="459"/>
                    </a:cubicBezTo>
                    <a:cubicBezTo>
                      <a:pt x="1739" y="459"/>
                      <a:pt x="2082" y="448"/>
                      <a:pt x="2338" y="438"/>
                    </a:cubicBezTo>
                    <a:cubicBezTo>
                      <a:pt x="2753" y="418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57"/>
              <p:cNvSpPr/>
              <p:nvPr/>
            </p:nvSpPr>
            <p:spPr>
              <a:xfrm>
                <a:off x="-2347750" y="4626565"/>
                <a:ext cx="624960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07" y="0"/>
                      <a:pt x="0" y="34"/>
                      <a:pt x="0" y="77"/>
                    </a:cubicBezTo>
                    <a:cubicBezTo>
                      <a:pt x="0" y="118"/>
                      <a:pt x="607" y="152"/>
                      <a:pt x="1355" y="152"/>
                    </a:cubicBezTo>
                    <a:cubicBezTo>
                      <a:pt x="2113" y="152"/>
                      <a:pt x="2710" y="118"/>
                      <a:pt x="2710" y="77"/>
                    </a:cubicBezTo>
                    <a:cubicBezTo>
                      <a:pt x="2710" y="3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57"/>
              <p:cNvSpPr/>
              <p:nvPr/>
            </p:nvSpPr>
            <p:spPr>
              <a:xfrm>
                <a:off x="-2353054" y="4621722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8" y="149"/>
                    </a:cubicBezTo>
                    <a:cubicBezTo>
                      <a:pt x="727" y="149"/>
                      <a:pt x="226" y="129"/>
                      <a:pt x="74" y="98"/>
                    </a:cubicBezTo>
                    <a:cubicBezTo>
                      <a:pt x="226" y="75"/>
                      <a:pt x="72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1"/>
                      <a:pt x="418" y="21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29"/>
                      <a:pt x="0" y="149"/>
                      <a:pt x="418" y="173"/>
                    </a:cubicBezTo>
                    <a:cubicBezTo>
                      <a:pt x="684" y="193"/>
                      <a:pt x="1014" y="193"/>
                      <a:pt x="1378" y="193"/>
                    </a:cubicBezTo>
                    <a:cubicBezTo>
                      <a:pt x="1739" y="193"/>
                      <a:pt x="2082" y="193"/>
                      <a:pt x="2338" y="173"/>
                    </a:cubicBezTo>
                    <a:cubicBezTo>
                      <a:pt x="2753" y="149"/>
                      <a:pt x="2753" y="129"/>
                      <a:pt x="2753" y="98"/>
                    </a:cubicBezTo>
                    <a:cubicBezTo>
                      <a:pt x="2753" y="75"/>
                      <a:pt x="2753" y="44"/>
                      <a:pt x="2338" y="21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57"/>
              <p:cNvSpPr/>
              <p:nvPr/>
            </p:nvSpPr>
            <p:spPr>
              <a:xfrm>
                <a:off x="-2273954" y="4631869"/>
                <a:ext cx="479674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5"/>
                      <a:pt x="469" y="95"/>
                      <a:pt x="1035" y="95"/>
                    </a:cubicBezTo>
                    <a:cubicBezTo>
                      <a:pt x="1611" y="95"/>
                      <a:pt x="2080" y="75"/>
                      <a:pt x="2080" y="41"/>
                    </a:cubicBezTo>
                    <a:cubicBezTo>
                      <a:pt x="2080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57"/>
              <p:cNvSpPr/>
              <p:nvPr/>
            </p:nvSpPr>
            <p:spPr>
              <a:xfrm>
                <a:off x="-2279258" y="4626565"/>
                <a:ext cx="489821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8" y="44"/>
                    </a:moveTo>
                    <a:cubicBezTo>
                      <a:pt x="1506" y="44"/>
                      <a:pt x="1847" y="54"/>
                      <a:pt x="1995" y="64"/>
                    </a:cubicBezTo>
                    <a:cubicBezTo>
                      <a:pt x="1847" y="87"/>
                      <a:pt x="1506" y="98"/>
                      <a:pt x="1058" y="98"/>
                    </a:cubicBezTo>
                    <a:cubicBezTo>
                      <a:pt x="620" y="98"/>
                      <a:pt x="279" y="87"/>
                      <a:pt x="128" y="64"/>
                    </a:cubicBezTo>
                    <a:cubicBezTo>
                      <a:pt x="279" y="54"/>
                      <a:pt x="620" y="44"/>
                      <a:pt x="1058" y="44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0"/>
                      <a:pt x="320" y="13"/>
                    </a:cubicBezTo>
                    <a:cubicBezTo>
                      <a:pt x="0" y="34"/>
                      <a:pt x="0" y="44"/>
                      <a:pt x="0" y="64"/>
                    </a:cubicBezTo>
                    <a:cubicBezTo>
                      <a:pt x="0" y="98"/>
                      <a:pt x="0" y="108"/>
                      <a:pt x="320" y="128"/>
                    </a:cubicBezTo>
                    <a:cubicBezTo>
                      <a:pt x="523" y="128"/>
                      <a:pt x="779" y="141"/>
                      <a:pt x="1058" y="141"/>
                    </a:cubicBezTo>
                    <a:cubicBezTo>
                      <a:pt x="1345" y="141"/>
                      <a:pt x="1601" y="128"/>
                      <a:pt x="1793" y="128"/>
                    </a:cubicBezTo>
                    <a:cubicBezTo>
                      <a:pt x="2123" y="108"/>
                      <a:pt x="2123" y="98"/>
                      <a:pt x="2123" y="64"/>
                    </a:cubicBezTo>
                    <a:cubicBezTo>
                      <a:pt x="2123" y="44"/>
                      <a:pt x="2123" y="34"/>
                      <a:pt x="1793" y="13"/>
                    </a:cubicBezTo>
                    <a:cubicBezTo>
                      <a:pt x="1601" y="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57"/>
              <p:cNvSpPr/>
              <p:nvPr/>
            </p:nvSpPr>
            <p:spPr>
              <a:xfrm>
                <a:off x="-1870614" y="4656083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1" y="0"/>
                    </a:moveTo>
                    <a:cubicBezTo>
                      <a:pt x="11" y="0"/>
                      <a:pt x="0" y="13"/>
                      <a:pt x="0" y="24"/>
                    </a:cubicBezTo>
                    <a:lnTo>
                      <a:pt x="0" y="236"/>
                    </a:lnTo>
                    <a:cubicBezTo>
                      <a:pt x="0" y="246"/>
                      <a:pt x="11" y="257"/>
                      <a:pt x="21" y="257"/>
                    </a:cubicBezTo>
                    <a:cubicBezTo>
                      <a:pt x="4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3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57"/>
              <p:cNvSpPr/>
              <p:nvPr/>
            </p:nvSpPr>
            <p:spPr>
              <a:xfrm>
                <a:off x="-1956863" y="4688599"/>
                <a:ext cx="10378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4" y="233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57"/>
              <p:cNvSpPr/>
              <p:nvPr/>
            </p:nvSpPr>
            <p:spPr>
              <a:xfrm>
                <a:off x="-2050261" y="4680989"/>
                <a:ext cx="9686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77"/>
                      <a:pt x="1" y="277"/>
                      <a:pt x="21" y="277"/>
                    </a:cubicBezTo>
                    <a:cubicBezTo>
                      <a:pt x="32" y="277"/>
                      <a:pt x="42" y="277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57"/>
              <p:cNvSpPr/>
              <p:nvPr/>
            </p:nvSpPr>
            <p:spPr>
              <a:xfrm>
                <a:off x="-2330685" y="4648934"/>
                <a:ext cx="9686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60"/>
                      <a:pt x="21" y="160"/>
                    </a:cubicBezTo>
                    <a:cubicBezTo>
                      <a:pt x="31" y="160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57"/>
              <p:cNvSpPr/>
              <p:nvPr/>
            </p:nvSpPr>
            <p:spPr>
              <a:xfrm>
                <a:off x="-2296324" y="4693211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60"/>
                    </a:lnTo>
                    <a:cubicBezTo>
                      <a:pt x="0" y="172"/>
                      <a:pt x="10" y="183"/>
                      <a:pt x="21" y="183"/>
                    </a:cubicBezTo>
                    <a:cubicBezTo>
                      <a:pt x="44" y="183"/>
                      <a:pt x="44" y="172"/>
                      <a:pt x="44" y="160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57"/>
              <p:cNvSpPr/>
              <p:nvPr/>
            </p:nvSpPr>
            <p:spPr>
              <a:xfrm>
                <a:off x="-2151038" y="4690905"/>
                <a:ext cx="10147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82"/>
                    </a:lnTo>
                    <a:cubicBezTo>
                      <a:pt x="0" y="193"/>
                      <a:pt x="10" y="203"/>
                      <a:pt x="20" y="203"/>
                    </a:cubicBezTo>
                    <a:cubicBezTo>
                      <a:pt x="31" y="203"/>
                      <a:pt x="44" y="193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57"/>
              <p:cNvSpPr/>
              <p:nvPr/>
            </p:nvSpPr>
            <p:spPr>
              <a:xfrm>
                <a:off x="-2345444" y="4565222"/>
                <a:ext cx="624960" cy="9639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07" y="418"/>
                      <a:pt x="1355" y="418"/>
                    </a:cubicBezTo>
                    <a:cubicBezTo>
                      <a:pt x="2113" y="418"/>
                      <a:pt x="2710" y="384"/>
                      <a:pt x="2710" y="34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57"/>
              <p:cNvSpPr/>
              <p:nvPr/>
            </p:nvSpPr>
            <p:spPr>
              <a:xfrm>
                <a:off x="-2350748" y="4560379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1"/>
                    </a:lnTo>
                    <a:cubicBezTo>
                      <a:pt x="2648" y="385"/>
                      <a:pt x="2103" y="415"/>
                      <a:pt x="1378" y="415"/>
                    </a:cubicBezTo>
                    <a:cubicBezTo>
                      <a:pt x="653" y="415"/>
                      <a:pt x="118" y="385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95"/>
                      <a:pt x="0" y="415"/>
                      <a:pt x="418" y="439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9"/>
                    </a:cubicBezTo>
                    <a:cubicBezTo>
                      <a:pt x="2753" y="415"/>
                      <a:pt x="2753" y="39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5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57"/>
              <p:cNvSpPr/>
              <p:nvPr/>
            </p:nvSpPr>
            <p:spPr>
              <a:xfrm>
                <a:off x="-2345444" y="4547926"/>
                <a:ext cx="62496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44"/>
                      <a:pt x="0" y="75"/>
                    </a:cubicBezTo>
                    <a:cubicBezTo>
                      <a:pt x="0" y="119"/>
                      <a:pt x="607" y="149"/>
                      <a:pt x="1355" y="149"/>
                    </a:cubicBezTo>
                    <a:cubicBezTo>
                      <a:pt x="2113" y="149"/>
                      <a:pt x="2710" y="119"/>
                      <a:pt x="2710" y="75"/>
                    </a:cubicBezTo>
                    <a:cubicBezTo>
                      <a:pt x="2710" y="44"/>
                      <a:pt x="211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57"/>
              <p:cNvSpPr/>
              <p:nvPr/>
            </p:nvSpPr>
            <p:spPr>
              <a:xfrm>
                <a:off x="-2350748" y="4543314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39" y="41"/>
                      <a:pt x="2541" y="75"/>
                      <a:pt x="2679" y="95"/>
                    </a:cubicBezTo>
                    <a:cubicBezTo>
                      <a:pt x="2541" y="128"/>
                      <a:pt x="2039" y="149"/>
                      <a:pt x="1378" y="149"/>
                    </a:cubicBezTo>
                    <a:cubicBezTo>
                      <a:pt x="728" y="149"/>
                      <a:pt x="226" y="128"/>
                      <a:pt x="77" y="95"/>
                    </a:cubicBezTo>
                    <a:cubicBezTo>
                      <a:pt x="226" y="75"/>
                      <a:pt x="728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1"/>
                      <a:pt x="418" y="21"/>
                    </a:cubicBezTo>
                    <a:cubicBezTo>
                      <a:pt x="0" y="54"/>
                      <a:pt x="0" y="75"/>
                      <a:pt x="0" y="95"/>
                    </a:cubicBezTo>
                    <a:cubicBezTo>
                      <a:pt x="0" y="128"/>
                      <a:pt x="0" y="149"/>
                      <a:pt x="418" y="169"/>
                    </a:cubicBezTo>
                    <a:cubicBezTo>
                      <a:pt x="674" y="192"/>
                      <a:pt x="1015" y="192"/>
                      <a:pt x="1378" y="192"/>
                    </a:cubicBezTo>
                    <a:cubicBezTo>
                      <a:pt x="1742" y="192"/>
                      <a:pt x="2082" y="192"/>
                      <a:pt x="2339" y="169"/>
                    </a:cubicBezTo>
                    <a:cubicBezTo>
                      <a:pt x="2753" y="149"/>
                      <a:pt x="2753" y="128"/>
                      <a:pt x="2753" y="95"/>
                    </a:cubicBezTo>
                    <a:cubicBezTo>
                      <a:pt x="2753" y="75"/>
                      <a:pt x="2753" y="54"/>
                      <a:pt x="2339" y="21"/>
                    </a:cubicBezTo>
                    <a:cubicBezTo>
                      <a:pt x="2082" y="11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57"/>
              <p:cNvSpPr/>
              <p:nvPr/>
            </p:nvSpPr>
            <p:spPr>
              <a:xfrm>
                <a:off x="-2271648" y="4552769"/>
                <a:ext cx="47990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35" y="0"/>
                    </a:moveTo>
                    <a:cubicBezTo>
                      <a:pt x="459" y="0"/>
                      <a:pt x="1" y="23"/>
                      <a:pt x="1" y="54"/>
                    </a:cubicBezTo>
                    <a:cubicBezTo>
                      <a:pt x="1" y="77"/>
                      <a:pt x="459" y="98"/>
                      <a:pt x="1035" y="98"/>
                    </a:cubicBezTo>
                    <a:cubicBezTo>
                      <a:pt x="1611" y="98"/>
                      <a:pt x="2080" y="77"/>
                      <a:pt x="2080" y="54"/>
                    </a:cubicBezTo>
                    <a:cubicBezTo>
                      <a:pt x="2080" y="23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57"/>
              <p:cNvSpPr/>
              <p:nvPr/>
            </p:nvSpPr>
            <p:spPr>
              <a:xfrm>
                <a:off x="-2276952" y="4547926"/>
                <a:ext cx="490513" cy="32286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0" extrusionOk="0">
                    <a:moveTo>
                      <a:pt x="1058" y="44"/>
                    </a:moveTo>
                    <a:cubicBezTo>
                      <a:pt x="1506" y="44"/>
                      <a:pt x="1847" y="55"/>
                      <a:pt x="1998" y="75"/>
                    </a:cubicBezTo>
                    <a:cubicBezTo>
                      <a:pt x="1847" y="85"/>
                      <a:pt x="1506" y="98"/>
                      <a:pt x="1058" y="98"/>
                    </a:cubicBezTo>
                    <a:cubicBezTo>
                      <a:pt x="620" y="98"/>
                      <a:pt x="280" y="85"/>
                      <a:pt x="129" y="75"/>
                    </a:cubicBezTo>
                    <a:cubicBezTo>
                      <a:pt x="280" y="5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6" y="1"/>
                      <a:pt x="321" y="11"/>
                    </a:cubicBezTo>
                    <a:cubicBezTo>
                      <a:pt x="1" y="34"/>
                      <a:pt x="1" y="44"/>
                      <a:pt x="1" y="75"/>
                    </a:cubicBezTo>
                    <a:cubicBezTo>
                      <a:pt x="1" y="98"/>
                      <a:pt x="1" y="108"/>
                      <a:pt x="321" y="129"/>
                    </a:cubicBezTo>
                    <a:cubicBezTo>
                      <a:pt x="526" y="139"/>
                      <a:pt x="782" y="139"/>
                      <a:pt x="1058" y="139"/>
                    </a:cubicBezTo>
                    <a:cubicBezTo>
                      <a:pt x="1335" y="139"/>
                      <a:pt x="1601" y="139"/>
                      <a:pt x="1793" y="129"/>
                    </a:cubicBezTo>
                    <a:cubicBezTo>
                      <a:pt x="2126" y="108"/>
                      <a:pt x="2126" y="98"/>
                      <a:pt x="2126" y="75"/>
                    </a:cubicBezTo>
                    <a:cubicBezTo>
                      <a:pt x="2126" y="44"/>
                      <a:pt x="2126" y="34"/>
                      <a:pt x="1793" y="11"/>
                    </a:cubicBezTo>
                    <a:cubicBezTo>
                      <a:pt x="1601" y="1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57"/>
              <p:cNvSpPr/>
              <p:nvPr/>
            </p:nvSpPr>
            <p:spPr>
              <a:xfrm>
                <a:off x="-1868308" y="4577444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57"/>
              <p:cNvSpPr/>
              <p:nvPr/>
            </p:nvSpPr>
            <p:spPr>
              <a:xfrm>
                <a:off x="-1954557" y="4609499"/>
                <a:ext cx="10378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6" extrusionOk="0">
                    <a:moveTo>
                      <a:pt x="24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15"/>
                    </a:lnTo>
                    <a:cubicBezTo>
                      <a:pt x="1" y="226"/>
                      <a:pt x="11" y="236"/>
                      <a:pt x="24" y="236"/>
                    </a:cubicBezTo>
                    <a:cubicBezTo>
                      <a:pt x="34" y="236"/>
                      <a:pt x="44" y="226"/>
                      <a:pt x="44" y="215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57"/>
              <p:cNvSpPr/>
              <p:nvPr/>
            </p:nvSpPr>
            <p:spPr>
              <a:xfrm>
                <a:off x="-2047724" y="4604657"/>
                <a:ext cx="10147" cy="6411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8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257"/>
                    </a:lnTo>
                    <a:cubicBezTo>
                      <a:pt x="0" y="267"/>
                      <a:pt x="0" y="277"/>
                      <a:pt x="21" y="277"/>
                    </a:cubicBezTo>
                    <a:cubicBezTo>
                      <a:pt x="31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57"/>
              <p:cNvSpPr/>
              <p:nvPr/>
            </p:nvSpPr>
            <p:spPr>
              <a:xfrm>
                <a:off x="-2330685" y="4570526"/>
                <a:ext cx="9686" cy="3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41" y="159"/>
                      <a:pt x="41" y="14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57"/>
              <p:cNvSpPr/>
              <p:nvPr/>
            </p:nvSpPr>
            <p:spPr>
              <a:xfrm>
                <a:off x="-2294017" y="4614803"/>
                <a:ext cx="10147" cy="4151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0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79"/>
                      <a:pt x="23" y="179"/>
                    </a:cubicBezTo>
                    <a:cubicBezTo>
                      <a:pt x="34" y="179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6" name="Google Shape;7886;p57"/>
              <p:cNvSpPr/>
              <p:nvPr/>
            </p:nvSpPr>
            <p:spPr>
              <a:xfrm>
                <a:off x="-2148732" y="4611805"/>
                <a:ext cx="10147" cy="4750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6" extrusionOk="0"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182"/>
                    </a:lnTo>
                    <a:cubicBezTo>
                      <a:pt x="0" y="205"/>
                      <a:pt x="10" y="205"/>
                      <a:pt x="21" y="205"/>
                    </a:cubicBezTo>
                    <a:cubicBezTo>
                      <a:pt x="34" y="205"/>
                      <a:pt x="44" y="205"/>
                      <a:pt x="44" y="182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7" name="Google Shape;7887;p57"/>
              <p:cNvSpPr/>
              <p:nvPr/>
            </p:nvSpPr>
            <p:spPr>
              <a:xfrm>
                <a:off x="-2347750" y="4488890"/>
                <a:ext cx="624960" cy="93629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07" y="405"/>
                      <a:pt x="1355" y="405"/>
                    </a:cubicBezTo>
                    <a:cubicBezTo>
                      <a:pt x="2113" y="405"/>
                      <a:pt x="2710" y="375"/>
                      <a:pt x="2710" y="33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57"/>
              <p:cNvSpPr/>
              <p:nvPr/>
            </p:nvSpPr>
            <p:spPr>
              <a:xfrm>
                <a:off x="-2353054" y="4484277"/>
                <a:ext cx="635107" cy="10354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48" y="374"/>
                      <a:pt x="2103" y="405"/>
                      <a:pt x="1378" y="405"/>
                    </a:cubicBezTo>
                    <a:cubicBezTo>
                      <a:pt x="651" y="405"/>
                      <a:pt x="118" y="37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5"/>
                    </a:cubicBezTo>
                    <a:cubicBezTo>
                      <a:pt x="684" y="448"/>
                      <a:pt x="1014" y="448"/>
                      <a:pt x="1378" y="448"/>
                    </a:cubicBezTo>
                    <a:cubicBezTo>
                      <a:pt x="1739" y="448"/>
                      <a:pt x="2082" y="448"/>
                      <a:pt x="2338" y="425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57"/>
              <p:cNvSpPr/>
              <p:nvPr/>
            </p:nvSpPr>
            <p:spPr>
              <a:xfrm>
                <a:off x="-2347750" y="4471824"/>
                <a:ext cx="624960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607" y="0"/>
                      <a:pt x="0" y="31"/>
                      <a:pt x="0" y="75"/>
                    </a:cubicBezTo>
                    <a:cubicBezTo>
                      <a:pt x="0" y="118"/>
                      <a:pt x="607" y="149"/>
                      <a:pt x="1355" y="149"/>
                    </a:cubicBezTo>
                    <a:cubicBezTo>
                      <a:pt x="2113" y="149"/>
                      <a:pt x="2710" y="118"/>
                      <a:pt x="2710" y="75"/>
                    </a:cubicBezTo>
                    <a:cubicBezTo>
                      <a:pt x="2710" y="31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57"/>
              <p:cNvSpPr/>
              <p:nvPr/>
            </p:nvSpPr>
            <p:spPr>
              <a:xfrm>
                <a:off x="-2353054" y="4466982"/>
                <a:ext cx="635107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4" extrusionOk="0">
                    <a:moveTo>
                      <a:pt x="1378" y="42"/>
                    </a:moveTo>
                    <a:cubicBezTo>
                      <a:pt x="2039" y="42"/>
                      <a:pt x="2541" y="65"/>
                      <a:pt x="2679" y="96"/>
                    </a:cubicBezTo>
                    <a:cubicBezTo>
                      <a:pt x="2541" y="116"/>
                      <a:pt x="2039" y="149"/>
                      <a:pt x="1378" y="149"/>
                    </a:cubicBezTo>
                    <a:cubicBezTo>
                      <a:pt x="727" y="149"/>
                      <a:pt x="226" y="116"/>
                      <a:pt x="74" y="96"/>
                    </a:cubicBezTo>
                    <a:cubicBezTo>
                      <a:pt x="226" y="65"/>
                      <a:pt x="727" y="42"/>
                      <a:pt x="1378" y="42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"/>
                      <a:pt x="418" y="21"/>
                    </a:cubicBezTo>
                    <a:cubicBezTo>
                      <a:pt x="0" y="42"/>
                      <a:pt x="0" y="65"/>
                      <a:pt x="0" y="96"/>
                    </a:cubicBezTo>
                    <a:cubicBezTo>
                      <a:pt x="0" y="116"/>
                      <a:pt x="0" y="139"/>
                      <a:pt x="418" y="170"/>
                    </a:cubicBezTo>
                    <a:cubicBezTo>
                      <a:pt x="684" y="180"/>
                      <a:pt x="1014" y="193"/>
                      <a:pt x="1378" y="193"/>
                    </a:cubicBezTo>
                    <a:cubicBezTo>
                      <a:pt x="1739" y="193"/>
                      <a:pt x="2082" y="180"/>
                      <a:pt x="2338" y="170"/>
                    </a:cubicBezTo>
                    <a:cubicBezTo>
                      <a:pt x="2753" y="139"/>
                      <a:pt x="2753" y="116"/>
                      <a:pt x="2753" y="96"/>
                    </a:cubicBezTo>
                    <a:cubicBezTo>
                      <a:pt x="2753" y="65"/>
                      <a:pt x="2753" y="42"/>
                      <a:pt x="2338" y="21"/>
                    </a:cubicBezTo>
                    <a:cubicBezTo>
                      <a:pt x="2082" y="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57"/>
              <p:cNvSpPr/>
              <p:nvPr/>
            </p:nvSpPr>
            <p:spPr>
              <a:xfrm>
                <a:off x="-2273954" y="4474130"/>
                <a:ext cx="479674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35" y="1"/>
                    </a:moveTo>
                    <a:cubicBezTo>
                      <a:pt x="469" y="1"/>
                      <a:pt x="0" y="21"/>
                      <a:pt x="0" y="54"/>
                    </a:cubicBezTo>
                    <a:cubicBezTo>
                      <a:pt x="0" y="75"/>
                      <a:pt x="469" y="98"/>
                      <a:pt x="1035" y="98"/>
                    </a:cubicBezTo>
                    <a:cubicBezTo>
                      <a:pt x="1611" y="98"/>
                      <a:pt x="2080" y="75"/>
                      <a:pt x="2080" y="54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57"/>
              <p:cNvSpPr/>
              <p:nvPr/>
            </p:nvSpPr>
            <p:spPr>
              <a:xfrm>
                <a:off x="-2279258" y="4469518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8" y="41"/>
                    </a:moveTo>
                    <a:cubicBezTo>
                      <a:pt x="1506" y="41"/>
                      <a:pt x="1847" y="54"/>
                      <a:pt x="1995" y="74"/>
                    </a:cubicBezTo>
                    <a:cubicBezTo>
                      <a:pt x="1847" y="85"/>
                      <a:pt x="1506" y="95"/>
                      <a:pt x="1058" y="95"/>
                    </a:cubicBezTo>
                    <a:cubicBezTo>
                      <a:pt x="620" y="95"/>
                      <a:pt x="279" y="85"/>
                      <a:pt x="128" y="74"/>
                    </a:cubicBezTo>
                    <a:cubicBezTo>
                      <a:pt x="279" y="54"/>
                      <a:pt x="620" y="41"/>
                      <a:pt x="1058" y="41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10"/>
                      <a:pt x="320" y="21"/>
                    </a:cubicBezTo>
                    <a:cubicBezTo>
                      <a:pt x="0" y="31"/>
                      <a:pt x="0" y="41"/>
                      <a:pt x="0" y="74"/>
                    </a:cubicBezTo>
                    <a:cubicBezTo>
                      <a:pt x="0" y="95"/>
                      <a:pt x="0" y="118"/>
                      <a:pt x="320" y="128"/>
                    </a:cubicBezTo>
                    <a:cubicBezTo>
                      <a:pt x="523" y="138"/>
                      <a:pt x="779" y="138"/>
                      <a:pt x="1058" y="138"/>
                    </a:cubicBezTo>
                    <a:cubicBezTo>
                      <a:pt x="1345" y="138"/>
                      <a:pt x="1601" y="138"/>
                      <a:pt x="1793" y="128"/>
                    </a:cubicBezTo>
                    <a:cubicBezTo>
                      <a:pt x="2123" y="118"/>
                      <a:pt x="2123" y="95"/>
                      <a:pt x="2123" y="74"/>
                    </a:cubicBezTo>
                    <a:cubicBezTo>
                      <a:pt x="2123" y="41"/>
                      <a:pt x="2123" y="31"/>
                      <a:pt x="1793" y="21"/>
                    </a:cubicBezTo>
                    <a:cubicBezTo>
                      <a:pt x="1601" y="1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57"/>
              <p:cNvSpPr/>
              <p:nvPr/>
            </p:nvSpPr>
            <p:spPr>
              <a:xfrm>
                <a:off x="-1870614" y="4499037"/>
                <a:ext cx="10147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6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11" y="267"/>
                      <a:pt x="21" y="267"/>
                    </a:cubicBezTo>
                    <a:cubicBezTo>
                      <a:pt x="44" y="267"/>
                      <a:pt x="44" y="256"/>
                      <a:pt x="44" y="246"/>
                    </a:cubicBezTo>
                    <a:lnTo>
                      <a:pt x="44" y="21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57"/>
              <p:cNvSpPr/>
              <p:nvPr/>
            </p:nvSpPr>
            <p:spPr>
              <a:xfrm>
                <a:off x="-1956863" y="4530861"/>
                <a:ext cx="10378" cy="5465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6"/>
                      <a:pt x="21" y="236"/>
                    </a:cubicBezTo>
                    <a:cubicBezTo>
                      <a:pt x="34" y="236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57"/>
              <p:cNvSpPr/>
              <p:nvPr/>
            </p:nvSpPr>
            <p:spPr>
              <a:xfrm>
                <a:off x="-2050261" y="4526249"/>
                <a:ext cx="9686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57"/>
              <p:cNvSpPr/>
              <p:nvPr/>
            </p:nvSpPr>
            <p:spPr>
              <a:xfrm>
                <a:off x="-2330685" y="4491196"/>
                <a:ext cx="9686" cy="3759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3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0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57"/>
              <p:cNvSpPr/>
              <p:nvPr/>
            </p:nvSpPr>
            <p:spPr>
              <a:xfrm>
                <a:off x="-2296324" y="4535704"/>
                <a:ext cx="10147" cy="4197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1" y="182"/>
                    </a:cubicBezTo>
                    <a:cubicBezTo>
                      <a:pt x="4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57"/>
              <p:cNvSpPr/>
              <p:nvPr/>
            </p:nvSpPr>
            <p:spPr>
              <a:xfrm>
                <a:off x="-2151038" y="4533167"/>
                <a:ext cx="10147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0" y="213"/>
                    </a:cubicBezTo>
                    <a:cubicBezTo>
                      <a:pt x="31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57"/>
              <p:cNvSpPr/>
              <p:nvPr/>
            </p:nvSpPr>
            <p:spPr>
              <a:xfrm>
                <a:off x="-2343138" y="4410482"/>
                <a:ext cx="625190" cy="9570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5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74"/>
                      <a:pt x="608" y="415"/>
                      <a:pt x="1355" y="415"/>
                    </a:cubicBezTo>
                    <a:cubicBezTo>
                      <a:pt x="2103" y="415"/>
                      <a:pt x="2710" y="37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57"/>
              <p:cNvSpPr/>
              <p:nvPr/>
            </p:nvSpPr>
            <p:spPr>
              <a:xfrm>
                <a:off x="-2347750" y="4405178"/>
                <a:ext cx="635107" cy="10654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3"/>
                    </a:lnTo>
                    <a:cubicBezTo>
                      <a:pt x="2646" y="384"/>
                      <a:pt x="2100" y="417"/>
                      <a:pt x="1375" y="417"/>
                    </a:cubicBezTo>
                    <a:cubicBezTo>
                      <a:pt x="651" y="417"/>
                      <a:pt x="115" y="384"/>
                      <a:pt x="41" y="353"/>
                    </a:cubicBezTo>
                    <a:lnTo>
                      <a:pt x="41" y="44"/>
                    </a:lnTo>
                    <a:close/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07"/>
                      <a:pt x="415" y="438"/>
                    </a:cubicBezTo>
                    <a:cubicBezTo>
                      <a:pt x="671" y="448"/>
                      <a:pt x="1012" y="461"/>
                      <a:pt x="1375" y="461"/>
                    </a:cubicBezTo>
                    <a:cubicBezTo>
                      <a:pt x="1739" y="461"/>
                      <a:pt x="2080" y="448"/>
                      <a:pt x="2336" y="438"/>
                    </a:cubicBezTo>
                    <a:cubicBezTo>
                      <a:pt x="2753" y="407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3"/>
                      <a:pt x="2740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57"/>
              <p:cNvSpPr/>
              <p:nvPr/>
            </p:nvSpPr>
            <p:spPr>
              <a:xfrm>
                <a:off x="-2343138" y="4393186"/>
                <a:ext cx="62519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5" y="1"/>
                    </a:moveTo>
                    <a:cubicBezTo>
                      <a:pt x="608" y="1"/>
                      <a:pt x="1" y="32"/>
                      <a:pt x="1" y="75"/>
                    </a:cubicBezTo>
                    <a:cubicBezTo>
                      <a:pt x="1" y="116"/>
                      <a:pt x="608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57"/>
              <p:cNvSpPr/>
              <p:nvPr/>
            </p:nvSpPr>
            <p:spPr>
              <a:xfrm>
                <a:off x="-2347750" y="4387882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5" y="44"/>
                    </a:moveTo>
                    <a:cubicBezTo>
                      <a:pt x="2036" y="44"/>
                      <a:pt x="2538" y="65"/>
                      <a:pt x="2676" y="98"/>
                    </a:cubicBezTo>
                    <a:cubicBezTo>
                      <a:pt x="2538" y="119"/>
                      <a:pt x="2036" y="152"/>
                      <a:pt x="1375" y="152"/>
                    </a:cubicBezTo>
                    <a:cubicBezTo>
                      <a:pt x="725" y="152"/>
                      <a:pt x="223" y="119"/>
                      <a:pt x="74" y="98"/>
                    </a:cubicBezTo>
                    <a:cubicBezTo>
                      <a:pt x="223" y="65"/>
                      <a:pt x="725" y="44"/>
                      <a:pt x="1375" y="44"/>
                    </a:cubicBezTo>
                    <a:close/>
                    <a:moveTo>
                      <a:pt x="1375" y="1"/>
                    </a:moveTo>
                    <a:cubicBezTo>
                      <a:pt x="1012" y="1"/>
                      <a:pt x="671" y="11"/>
                      <a:pt x="415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9"/>
                      <a:pt x="0" y="152"/>
                      <a:pt x="415" y="172"/>
                    </a:cubicBezTo>
                    <a:cubicBezTo>
                      <a:pt x="671" y="183"/>
                      <a:pt x="1012" y="193"/>
                      <a:pt x="1375" y="193"/>
                    </a:cubicBezTo>
                    <a:cubicBezTo>
                      <a:pt x="1739" y="193"/>
                      <a:pt x="2080" y="183"/>
                      <a:pt x="2336" y="172"/>
                    </a:cubicBezTo>
                    <a:cubicBezTo>
                      <a:pt x="2753" y="152"/>
                      <a:pt x="2753" y="119"/>
                      <a:pt x="2753" y="98"/>
                    </a:cubicBezTo>
                    <a:cubicBezTo>
                      <a:pt x="2753" y="65"/>
                      <a:pt x="2753" y="44"/>
                      <a:pt x="2336" y="24"/>
                    </a:cubicBezTo>
                    <a:cubicBezTo>
                      <a:pt x="2080" y="11"/>
                      <a:pt x="1739" y="1"/>
                      <a:pt x="13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57"/>
              <p:cNvSpPr/>
              <p:nvPr/>
            </p:nvSpPr>
            <p:spPr>
              <a:xfrm>
                <a:off x="-2269342" y="4395723"/>
                <a:ext cx="479905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5" extrusionOk="0">
                    <a:moveTo>
                      <a:pt x="1035" y="0"/>
                    </a:moveTo>
                    <a:cubicBezTo>
                      <a:pt x="459" y="0"/>
                      <a:pt x="1" y="21"/>
                      <a:pt x="1" y="54"/>
                    </a:cubicBezTo>
                    <a:cubicBezTo>
                      <a:pt x="1" y="74"/>
                      <a:pt x="459" y="95"/>
                      <a:pt x="1035" y="95"/>
                    </a:cubicBezTo>
                    <a:cubicBezTo>
                      <a:pt x="1612" y="95"/>
                      <a:pt x="2080" y="74"/>
                      <a:pt x="2080" y="54"/>
                    </a:cubicBezTo>
                    <a:cubicBezTo>
                      <a:pt x="2080" y="21"/>
                      <a:pt x="1612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57"/>
              <p:cNvSpPr/>
              <p:nvPr/>
            </p:nvSpPr>
            <p:spPr>
              <a:xfrm>
                <a:off x="-2273954" y="4390419"/>
                <a:ext cx="489821" cy="3251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5" y="44"/>
                    </a:moveTo>
                    <a:cubicBezTo>
                      <a:pt x="1504" y="44"/>
                      <a:pt x="1844" y="64"/>
                      <a:pt x="1995" y="77"/>
                    </a:cubicBezTo>
                    <a:cubicBezTo>
                      <a:pt x="1844" y="87"/>
                      <a:pt x="1504" y="97"/>
                      <a:pt x="1055" y="97"/>
                    </a:cubicBezTo>
                    <a:cubicBezTo>
                      <a:pt x="618" y="97"/>
                      <a:pt x="277" y="87"/>
                      <a:pt x="128" y="77"/>
                    </a:cubicBezTo>
                    <a:cubicBezTo>
                      <a:pt x="277" y="64"/>
                      <a:pt x="618" y="44"/>
                      <a:pt x="1055" y="44"/>
                    </a:cubicBezTo>
                    <a:close/>
                    <a:moveTo>
                      <a:pt x="1055" y="0"/>
                    </a:moveTo>
                    <a:cubicBezTo>
                      <a:pt x="779" y="0"/>
                      <a:pt x="523" y="13"/>
                      <a:pt x="320" y="23"/>
                    </a:cubicBezTo>
                    <a:cubicBezTo>
                      <a:pt x="0" y="33"/>
                      <a:pt x="0" y="54"/>
                      <a:pt x="0" y="77"/>
                    </a:cubicBezTo>
                    <a:cubicBezTo>
                      <a:pt x="0" y="97"/>
                      <a:pt x="0" y="118"/>
                      <a:pt x="320" y="128"/>
                    </a:cubicBezTo>
                    <a:cubicBezTo>
                      <a:pt x="523" y="141"/>
                      <a:pt x="779" y="141"/>
                      <a:pt x="1055" y="141"/>
                    </a:cubicBezTo>
                    <a:cubicBezTo>
                      <a:pt x="1332" y="141"/>
                      <a:pt x="1601" y="141"/>
                      <a:pt x="1793" y="128"/>
                    </a:cubicBezTo>
                    <a:cubicBezTo>
                      <a:pt x="2123" y="118"/>
                      <a:pt x="2123" y="97"/>
                      <a:pt x="2123" y="77"/>
                    </a:cubicBezTo>
                    <a:cubicBezTo>
                      <a:pt x="2123" y="54"/>
                      <a:pt x="2123" y="33"/>
                      <a:pt x="1793" y="23"/>
                    </a:cubicBezTo>
                    <a:cubicBezTo>
                      <a:pt x="1601" y="13"/>
                      <a:pt x="1332" y="0"/>
                      <a:pt x="105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57"/>
              <p:cNvSpPr/>
              <p:nvPr/>
            </p:nvSpPr>
            <p:spPr>
              <a:xfrm>
                <a:off x="-1866002" y="4422704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4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57"/>
              <p:cNvSpPr/>
              <p:nvPr/>
            </p:nvSpPr>
            <p:spPr>
              <a:xfrm>
                <a:off x="-1952020" y="4454759"/>
                <a:ext cx="10147" cy="5142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3" y="223"/>
                      <a:pt x="23" y="223"/>
                    </a:cubicBezTo>
                    <a:cubicBezTo>
                      <a:pt x="33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57"/>
              <p:cNvSpPr/>
              <p:nvPr/>
            </p:nvSpPr>
            <p:spPr>
              <a:xfrm>
                <a:off x="-2047724" y="4446918"/>
                <a:ext cx="10147" cy="648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257"/>
                    </a:lnTo>
                    <a:cubicBezTo>
                      <a:pt x="0" y="267"/>
                      <a:pt x="10" y="280"/>
                      <a:pt x="21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57"/>
              <p:cNvSpPr/>
              <p:nvPr/>
            </p:nvSpPr>
            <p:spPr>
              <a:xfrm>
                <a:off x="-2328379" y="4412788"/>
                <a:ext cx="10378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0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39"/>
                    </a:lnTo>
                    <a:cubicBezTo>
                      <a:pt x="1" y="159"/>
                      <a:pt x="11" y="159"/>
                      <a:pt x="21" y="159"/>
                    </a:cubicBezTo>
                    <a:cubicBezTo>
                      <a:pt x="44" y="159"/>
                      <a:pt x="44" y="15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57"/>
              <p:cNvSpPr/>
              <p:nvPr/>
            </p:nvSpPr>
            <p:spPr>
              <a:xfrm>
                <a:off x="-2291711" y="4459371"/>
                <a:ext cx="10378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1"/>
                    </a:moveTo>
                    <a:cubicBezTo>
                      <a:pt x="13" y="1"/>
                      <a:pt x="1" y="1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57"/>
              <p:cNvSpPr/>
              <p:nvPr/>
            </p:nvSpPr>
            <p:spPr>
              <a:xfrm>
                <a:off x="-2146426" y="4454759"/>
                <a:ext cx="10378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3" extrusionOk="0">
                    <a:moveTo>
                      <a:pt x="24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4" y="213"/>
                    </a:cubicBezTo>
                    <a:cubicBezTo>
                      <a:pt x="34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57"/>
              <p:cNvSpPr/>
              <p:nvPr/>
            </p:nvSpPr>
            <p:spPr>
              <a:xfrm>
                <a:off x="-2360203" y="4331151"/>
                <a:ext cx="624960" cy="9662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9" extrusionOk="0">
                    <a:moveTo>
                      <a:pt x="0" y="1"/>
                    </a:moveTo>
                    <a:lnTo>
                      <a:pt x="0" y="344"/>
                    </a:lnTo>
                    <a:cubicBezTo>
                      <a:pt x="0" y="385"/>
                      <a:pt x="597" y="418"/>
                      <a:pt x="1355" y="418"/>
                    </a:cubicBezTo>
                    <a:cubicBezTo>
                      <a:pt x="2103" y="418"/>
                      <a:pt x="2710" y="385"/>
                      <a:pt x="2710" y="344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57"/>
              <p:cNvSpPr/>
              <p:nvPr/>
            </p:nvSpPr>
            <p:spPr>
              <a:xfrm>
                <a:off x="-2365507" y="4326539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85"/>
                      <a:pt x="2103" y="418"/>
                      <a:pt x="1378" y="418"/>
                    </a:cubicBezTo>
                    <a:cubicBezTo>
                      <a:pt x="653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85"/>
                      <a:pt x="0" y="418"/>
                      <a:pt x="418" y="438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8"/>
                    </a:cubicBezTo>
                    <a:cubicBezTo>
                      <a:pt x="2753" y="418"/>
                      <a:pt x="2753" y="38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57"/>
              <p:cNvSpPr/>
              <p:nvPr/>
            </p:nvSpPr>
            <p:spPr>
              <a:xfrm>
                <a:off x="-2360203" y="4314086"/>
                <a:ext cx="624960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5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5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57"/>
              <p:cNvSpPr/>
              <p:nvPr/>
            </p:nvSpPr>
            <p:spPr>
              <a:xfrm>
                <a:off x="-2365507" y="4309474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5"/>
                    </a:cubicBezTo>
                    <a:cubicBezTo>
                      <a:pt x="2531" y="128"/>
                      <a:pt x="2029" y="149"/>
                      <a:pt x="1378" y="149"/>
                    </a:cubicBezTo>
                    <a:cubicBezTo>
                      <a:pt x="717" y="149"/>
                      <a:pt x="216" y="128"/>
                      <a:pt x="77" y="95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0"/>
                      <a:pt x="418" y="21"/>
                    </a:cubicBezTo>
                    <a:cubicBezTo>
                      <a:pt x="0" y="44"/>
                      <a:pt x="0" y="74"/>
                      <a:pt x="0" y="95"/>
                    </a:cubicBezTo>
                    <a:cubicBezTo>
                      <a:pt x="0" y="118"/>
                      <a:pt x="0" y="149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49"/>
                      <a:pt x="2753" y="118"/>
                      <a:pt x="2753" y="95"/>
                    </a:cubicBezTo>
                    <a:cubicBezTo>
                      <a:pt x="2753" y="74"/>
                      <a:pt x="2753" y="44"/>
                      <a:pt x="2339" y="21"/>
                    </a:cubicBezTo>
                    <a:cubicBezTo>
                      <a:pt x="2082" y="1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57"/>
              <p:cNvSpPr/>
              <p:nvPr/>
            </p:nvSpPr>
            <p:spPr>
              <a:xfrm>
                <a:off x="-2288713" y="4319390"/>
                <a:ext cx="479674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42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57"/>
              <p:cNvSpPr/>
              <p:nvPr/>
            </p:nvSpPr>
            <p:spPr>
              <a:xfrm>
                <a:off x="-2294017" y="4314086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65"/>
                    </a:cubicBezTo>
                    <a:cubicBezTo>
                      <a:pt x="1847" y="88"/>
                      <a:pt x="1506" y="98"/>
                      <a:pt x="1068" y="98"/>
                    </a:cubicBezTo>
                    <a:cubicBezTo>
                      <a:pt x="620" y="98"/>
                      <a:pt x="279" y="88"/>
                      <a:pt x="128" y="6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4"/>
                      <a:pt x="0" y="44"/>
                      <a:pt x="0" y="65"/>
                    </a:cubicBezTo>
                    <a:cubicBezTo>
                      <a:pt x="0" y="88"/>
                      <a:pt x="0" y="108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8"/>
                      <a:pt x="2123" y="88"/>
                      <a:pt x="2123" y="65"/>
                    </a:cubicBezTo>
                    <a:cubicBezTo>
                      <a:pt x="2123" y="44"/>
                      <a:pt x="2123" y="24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57"/>
              <p:cNvSpPr/>
              <p:nvPr/>
            </p:nvSpPr>
            <p:spPr>
              <a:xfrm>
                <a:off x="-1883067" y="4343604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57"/>
              <p:cNvSpPr/>
              <p:nvPr/>
            </p:nvSpPr>
            <p:spPr>
              <a:xfrm>
                <a:off x="-1971622" y="4375659"/>
                <a:ext cx="10378" cy="5211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05"/>
                    </a:lnTo>
                    <a:cubicBezTo>
                      <a:pt x="1" y="215"/>
                      <a:pt x="11" y="225"/>
                      <a:pt x="21" y="225"/>
                    </a:cubicBezTo>
                    <a:cubicBezTo>
                      <a:pt x="34" y="225"/>
                      <a:pt x="44" y="215"/>
                      <a:pt x="44" y="205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57"/>
              <p:cNvSpPr/>
              <p:nvPr/>
            </p:nvSpPr>
            <p:spPr>
              <a:xfrm>
                <a:off x="-2065020" y="4368510"/>
                <a:ext cx="9686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56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6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57"/>
              <p:cNvSpPr/>
              <p:nvPr/>
            </p:nvSpPr>
            <p:spPr>
              <a:xfrm>
                <a:off x="-2345444" y="4336455"/>
                <a:ext cx="9686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50"/>
                      <a:pt x="11" y="160"/>
                      <a:pt x="21" y="160"/>
                    </a:cubicBezTo>
                    <a:cubicBezTo>
                      <a:pt x="31" y="160"/>
                      <a:pt x="41" y="150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57"/>
              <p:cNvSpPr/>
              <p:nvPr/>
            </p:nvSpPr>
            <p:spPr>
              <a:xfrm>
                <a:off x="-2308777" y="4380963"/>
                <a:ext cx="10147" cy="4197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0" y="182"/>
                      <a:pt x="23" y="182"/>
                    </a:cubicBezTo>
                    <a:cubicBezTo>
                      <a:pt x="34" y="182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57"/>
              <p:cNvSpPr/>
              <p:nvPr/>
            </p:nvSpPr>
            <p:spPr>
              <a:xfrm>
                <a:off x="-2163491" y="4378427"/>
                <a:ext cx="10147" cy="4704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0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0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57"/>
              <p:cNvSpPr/>
              <p:nvPr/>
            </p:nvSpPr>
            <p:spPr>
              <a:xfrm>
                <a:off x="-2370350" y="4252744"/>
                <a:ext cx="625190" cy="96396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8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84"/>
                      <a:pt x="610" y="418"/>
                      <a:pt x="1356" y="418"/>
                    </a:cubicBezTo>
                    <a:cubicBezTo>
                      <a:pt x="2103" y="418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57"/>
              <p:cNvSpPr/>
              <p:nvPr/>
            </p:nvSpPr>
            <p:spPr>
              <a:xfrm>
                <a:off x="-2374962" y="4247901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2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05" y="385"/>
                      <a:pt x="41" y="352"/>
                    </a:cubicBezTo>
                    <a:lnTo>
                      <a:pt x="41" y="42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362"/>
                    </a:lnTo>
                    <a:cubicBezTo>
                      <a:pt x="0" y="385"/>
                      <a:pt x="0" y="416"/>
                      <a:pt x="415" y="439"/>
                    </a:cubicBezTo>
                    <a:cubicBezTo>
                      <a:pt x="671" y="449"/>
                      <a:pt x="101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3" y="416"/>
                      <a:pt x="2753" y="385"/>
                      <a:pt x="2753" y="36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57"/>
              <p:cNvSpPr/>
              <p:nvPr/>
            </p:nvSpPr>
            <p:spPr>
              <a:xfrm>
                <a:off x="-2370350" y="4235678"/>
                <a:ext cx="625190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49" extrusionOk="0">
                    <a:moveTo>
                      <a:pt x="1356" y="0"/>
                    </a:moveTo>
                    <a:cubicBezTo>
                      <a:pt x="610" y="0"/>
                      <a:pt x="1" y="31"/>
                      <a:pt x="1" y="74"/>
                    </a:cubicBezTo>
                    <a:cubicBezTo>
                      <a:pt x="1" y="118"/>
                      <a:pt x="610" y="149"/>
                      <a:pt x="1356" y="149"/>
                    </a:cubicBezTo>
                    <a:cubicBezTo>
                      <a:pt x="2103" y="149"/>
                      <a:pt x="2710" y="118"/>
                      <a:pt x="2710" y="74"/>
                    </a:cubicBezTo>
                    <a:cubicBezTo>
                      <a:pt x="2710" y="31"/>
                      <a:pt x="2103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57"/>
              <p:cNvSpPr/>
              <p:nvPr/>
            </p:nvSpPr>
            <p:spPr>
              <a:xfrm>
                <a:off x="-2374962" y="4230835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2"/>
                    </a:moveTo>
                    <a:cubicBezTo>
                      <a:pt x="2026" y="42"/>
                      <a:pt x="2528" y="75"/>
                      <a:pt x="2679" y="95"/>
                    </a:cubicBezTo>
                    <a:cubicBezTo>
                      <a:pt x="2528" y="129"/>
                      <a:pt x="2026" y="149"/>
                      <a:pt x="1376" y="149"/>
                    </a:cubicBezTo>
                    <a:cubicBezTo>
                      <a:pt x="715" y="149"/>
                      <a:pt x="213" y="129"/>
                      <a:pt x="75" y="95"/>
                    </a:cubicBezTo>
                    <a:cubicBezTo>
                      <a:pt x="213" y="75"/>
                      <a:pt x="715" y="42"/>
                      <a:pt x="1376" y="42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1" y="11"/>
                      <a:pt x="415" y="21"/>
                    </a:cubicBezTo>
                    <a:cubicBezTo>
                      <a:pt x="0" y="42"/>
                      <a:pt x="0" y="75"/>
                      <a:pt x="0" y="95"/>
                    </a:cubicBezTo>
                    <a:cubicBezTo>
                      <a:pt x="0" y="129"/>
                      <a:pt x="0" y="149"/>
                      <a:pt x="415" y="170"/>
                    </a:cubicBezTo>
                    <a:cubicBezTo>
                      <a:pt x="671" y="193"/>
                      <a:pt x="1015" y="193"/>
                      <a:pt x="1376" y="193"/>
                    </a:cubicBezTo>
                    <a:cubicBezTo>
                      <a:pt x="1739" y="193"/>
                      <a:pt x="2080" y="193"/>
                      <a:pt x="2336" y="170"/>
                    </a:cubicBezTo>
                    <a:cubicBezTo>
                      <a:pt x="2753" y="149"/>
                      <a:pt x="2753" y="129"/>
                      <a:pt x="2753" y="95"/>
                    </a:cubicBezTo>
                    <a:cubicBezTo>
                      <a:pt x="2753" y="75"/>
                      <a:pt x="2753" y="42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57"/>
              <p:cNvSpPr/>
              <p:nvPr/>
            </p:nvSpPr>
            <p:spPr>
              <a:xfrm>
                <a:off x="-2298860" y="4240291"/>
                <a:ext cx="47990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1"/>
                    </a:moveTo>
                    <a:cubicBezTo>
                      <a:pt x="469" y="1"/>
                      <a:pt x="1" y="24"/>
                      <a:pt x="1" y="44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44"/>
                    </a:cubicBezTo>
                    <a:cubicBezTo>
                      <a:pt x="2080" y="24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57"/>
              <p:cNvSpPr/>
              <p:nvPr/>
            </p:nvSpPr>
            <p:spPr>
              <a:xfrm>
                <a:off x="-2303472" y="4235678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6" y="44"/>
                    </a:moveTo>
                    <a:cubicBezTo>
                      <a:pt x="1504" y="44"/>
                      <a:pt x="1844" y="54"/>
                      <a:pt x="2006" y="64"/>
                    </a:cubicBezTo>
                    <a:cubicBezTo>
                      <a:pt x="1844" y="85"/>
                      <a:pt x="1504" y="95"/>
                      <a:pt x="1066" y="95"/>
                    </a:cubicBezTo>
                    <a:cubicBezTo>
                      <a:pt x="617" y="95"/>
                      <a:pt x="287" y="85"/>
                      <a:pt x="128" y="64"/>
                    </a:cubicBezTo>
                    <a:cubicBezTo>
                      <a:pt x="287" y="54"/>
                      <a:pt x="617" y="44"/>
                      <a:pt x="1066" y="44"/>
                    </a:cubicBezTo>
                    <a:close/>
                    <a:moveTo>
                      <a:pt x="1066" y="0"/>
                    </a:moveTo>
                    <a:cubicBezTo>
                      <a:pt x="789" y="0"/>
                      <a:pt x="523" y="0"/>
                      <a:pt x="331" y="10"/>
                    </a:cubicBezTo>
                    <a:cubicBezTo>
                      <a:pt x="0" y="31"/>
                      <a:pt x="0" y="44"/>
                      <a:pt x="0" y="64"/>
                    </a:cubicBezTo>
                    <a:cubicBezTo>
                      <a:pt x="0" y="95"/>
                      <a:pt x="0" y="108"/>
                      <a:pt x="331" y="128"/>
                    </a:cubicBezTo>
                    <a:cubicBezTo>
                      <a:pt x="523" y="128"/>
                      <a:pt x="789" y="138"/>
                      <a:pt x="1066" y="138"/>
                    </a:cubicBezTo>
                    <a:cubicBezTo>
                      <a:pt x="1345" y="138"/>
                      <a:pt x="1601" y="128"/>
                      <a:pt x="1803" y="128"/>
                    </a:cubicBezTo>
                    <a:cubicBezTo>
                      <a:pt x="2123" y="108"/>
                      <a:pt x="2123" y="95"/>
                      <a:pt x="2123" y="64"/>
                    </a:cubicBezTo>
                    <a:cubicBezTo>
                      <a:pt x="2123" y="44"/>
                      <a:pt x="2123" y="31"/>
                      <a:pt x="1803" y="10"/>
                    </a:cubicBezTo>
                    <a:cubicBezTo>
                      <a:pt x="1601" y="0"/>
                      <a:pt x="1345" y="0"/>
                      <a:pt x="106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57"/>
              <p:cNvSpPr/>
              <p:nvPr/>
            </p:nvSpPr>
            <p:spPr>
              <a:xfrm>
                <a:off x="-1892983" y="4265197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33" y="256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0" name="Google Shape;7930;p57"/>
              <p:cNvSpPr/>
              <p:nvPr/>
            </p:nvSpPr>
            <p:spPr>
              <a:xfrm>
                <a:off x="-1981538" y="4297021"/>
                <a:ext cx="10147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6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3" y="236"/>
                      <a:pt x="23" y="236"/>
                    </a:cubicBezTo>
                    <a:cubicBezTo>
                      <a:pt x="33" y="236"/>
                      <a:pt x="44" y="226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1" name="Google Shape;7931;p57"/>
              <p:cNvSpPr/>
              <p:nvPr/>
            </p:nvSpPr>
            <p:spPr>
              <a:xfrm>
                <a:off x="-2074936" y="4289872"/>
                <a:ext cx="10147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8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67"/>
                    </a:lnTo>
                    <a:cubicBezTo>
                      <a:pt x="0" y="277"/>
                      <a:pt x="11" y="287"/>
                      <a:pt x="21" y="287"/>
                    </a:cubicBezTo>
                    <a:cubicBezTo>
                      <a:pt x="34" y="287"/>
                      <a:pt x="44" y="277"/>
                      <a:pt x="44" y="26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57"/>
              <p:cNvSpPr/>
              <p:nvPr/>
            </p:nvSpPr>
            <p:spPr>
              <a:xfrm>
                <a:off x="-2355591" y="4257356"/>
                <a:ext cx="10378" cy="37590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3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142"/>
                    </a:lnTo>
                    <a:cubicBezTo>
                      <a:pt x="1" y="152"/>
                      <a:pt x="11" y="162"/>
                      <a:pt x="21" y="162"/>
                    </a:cubicBezTo>
                    <a:cubicBezTo>
                      <a:pt x="34" y="162"/>
                      <a:pt x="44" y="152"/>
                      <a:pt x="44" y="142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57"/>
              <p:cNvSpPr/>
              <p:nvPr/>
            </p:nvSpPr>
            <p:spPr>
              <a:xfrm>
                <a:off x="-2318232" y="4301633"/>
                <a:ext cx="9686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4"/>
                      <a:pt x="0" y="24"/>
                    </a:cubicBezTo>
                    <a:lnTo>
                      <a:pt x="0" y="162"/>
                    </a:lnTo>
                    <a:cubicBezTo>
                      <a:pt x="0" y="172"/>
                      <a:pt x="11" y="183"/>
                      <a:pt x="21" y="183"/>
                    </a:cubicBezTo>
                    <a:cubicBezTo>
                      <a:pt x="31" y="183"/>
                      <a:pt x="41" y="172"/>
                      <a:pt x="41" y="162"/>
                    </a:cubicBezTo>
                    <a:lnTo>
                      <a:pt x="41" y="24"/>
                    </a:lnTo>
                    <a:cubicBezTo>
                      <a:pt x="41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57"/>
              <p:cNvSpPr/>
              <p:nvPr/>
            </p:nvSpPr>
            <p:spPr>
              <a:xfrm>
                <a:off x="-2173638" y="4299327"/>
                <a:ext cx="10378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1"/>
                    </a:moveTo>
                    <a:cubicBezTo>
                      <a:pt x="13" y="1"/>
                      <a:pt x="1" y="11"/>
                      <a:pt x="1" y="24"/>
                    </a:cubicBezTo>
                    <a:lnTo>
                      <a:pt x="1" y="182"/>
                    </a:lnTo>
                    <a:cubicBezTo>
                      <a:pt x="1" y="193"/>
                      <a:pt x="13" y="203"/>
                      <a:pt x="24" y="203"/>
                    </a:cubicBezTo>
                    <a:cubicBezTo>
                      <a:pt x="34" y="203"/>
                      <a:pt x="44" y="193"/>
                      <a:pt x="44" y="18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57"/>
              <p:cNvSpPr/>
              <p:nvPr/>
            </p:nvSpPr>
            <p:spPr>
              <a:xfrm>
                <a:off x="-2387415" y="4174105"/>
                <a:ext cx="62519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608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57"/>
              <p:cNvSpPr/>
              <p:nvPr/>
            </p:nvSpPr>
            <p:spPr>
              <a:xfrm>
                <a:off x="-2392027" y="4168801"/>
                <a:ext cx="635107" cy="10654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0" y="418"/>
                      <a:pt x="1375" y="418"/>
                    </a:cubicBezTo>
                    <a:cubicBezTo>
                      <a:pt x="651" y="418"/>
                      <a:pt x="115" y="385"/>
                      <a:pt x="41" y="354"/>
                    </a:cubicBezTo>
                    <a:lnTo>
                      <a:pt x="41" y="44"/>
                    </a:lnTo>
                    <a:close/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364"/>
                    </a:lnTo>
                    <a:cubicBezTo>
                      <a:pt x="0" y="398"/>
                      <a:pt x="0" y="418"/>
                      <a:pt x="415" y="439"/>
                    </a:cubicBezTo>
                    <a:cubicBezTo>
                      <a:pt x="671" y="462"/>
                      <a:pt x="1012" y="462"/>
                      <a:pt x="1375" y="462"/>
                    </a:cubicBezTo>
                    <a:cubicBezTo>
                      <a:pt x="1739" y="462"/>
                      <a:pt x="2080" y="462"/>
                      <a:pt x="2336" y="439"/>
                    </a:cubicBezTo>
                    <a:cubicBezTo>
                      <a:pt x="2753" y="418"/>
                      <a:pt x="2753" y="398"/>
                      <a:pt x="2753" y="364"/>
                    </a:cubicBezTo>
                    <a:lnTo>
                      <a:pt x="2753" y="24"/>
                    </a:lnTo>
                    <a:cubicBezTo>
                      <a:pt x="2753" y="13"/>
                      <a:pt x="2740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57"/>
              <p:cNvSpPr/>
              <p:nvPr/>
            </p:nvSpPr>
            <p:spPr>
              <a:xfrm>
                <a:off x="-2387415" y="4157040"/>
                <a:ext cx="625190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60" extrusionOk="0">
                    <a:moveTo>
                      <a:pt x="1355" y="0"/>
                    </a:moveTo>
                    <a:cubicBezTo>
                      <a:pt x="608" y="0"/>
                      <a:pt x="1" y="41"/>
                      <a:pt x="1" y="75"/>
                    </a:cubicBezTo>
                    <a:cubicBezTo>
                      <a:pt x="1" y="116"/>
                      <a:pt x="608" y="159"/>
                      <a:pt x="1355" y="159"/>
                    </a:cubicBezTo>
                    <a:cubicBezTo>
                      <a:pt x="2103" y="159"/>
                      <a:pt x="2710" y="116"/>
                      <a:pt x="2710" y="75"/>
                    </a:cubicBezTo>
                    <a:cubicBezTo>
                      <a:pt x="2710" y="4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57"/>
              <p:cNvSpPr/>
              <p:nvPr/>
            </p:nvSpPr>
            <p:spPr>
              <a:xfrm>
                <a:off x="-2392027" y="4151736"/>
                <a:ext cx="635107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5" y="44"/>
                    </a:moveTo>
                    <a:cubicBezTo>
                      <a:pt x="2036" y="44"/>
                      <a:pt x="2538" y="75"/>
                      <a:pt x="2676" y="98"/>
                    </a:cubicBezTo>
                    <a:cubicBezTo>
                      <a:pt x="2538" y="128"/>
                      <a:pt x="2036" y="162"/>
                      <a:pt x="1375" y="162"/>
                    </a:cubicBezTo>
                    <a:cubicBezTo>
                      <a:pt x="725" y="162"/>
                      <a:pt x="213" y="128"/>
                      <a:pt x="74" y="98"/>
                    </a:cubicBezTo>
                    <a:cubicBezTo>
                      <a:pt x="213" y="75"/>
                      <a:pt x="725" y="44"/>
                      <a:pt x="1375" y="44"/>
                    </a:cubicBezTo>
                    <a:close/>
                    <a:moveTo>
                      <a:pt x="1375" y="0"/>
                    </a:moveTo>
                    <a:cubicBezTo>
                      <a:pt x="1012" y="0"/>
                      <a:pt x="671" y="11"/>
                      <a:pt x="415" y="23"/>
                    </a:cubicBezTo>
                    <a:cubicBezTo>
                      <a:pt x="0" y="54"/>
                      <a:pt x="0" y="75"/>
                      <a:pt x="0" y="98"/>
                    </a:cubicBezTo>
                    <a:cubicBezTo>
                      <a:pt x="0" y="128"/>
                      <a:pt x="0" y="152"/>
                      <a:pt x="415" y="172"/>
                    </a:cubicBezTo>
                    <a:cubicBezTo>
                      <a:pt x="671" y="192"/>
                      <a:pt x="1012" y="203"/>
                      <a:pt x="1375" y="203"/>
                    </a:cubicBezTo>
                    <a:cubicBezTo>
                      <a:pt x="1739" y="203"/>
                      <a:pt x="2080" y="192"/>
                      <a:pt x="2336" y="172"/>
                    </a:cubicBezTo>
                    <a:cubicBezTo>
                      <a:pt x="2753" y="152"/>
                      <a:pt x="2753" y="128"/>
                      <a:pt x="2753" y="98"/>
                    </a:cubicBezTo>
                    <a:cubicBezTo>
                      <a:pt x="2753" y="75"/>
                      <a:pt x="2753" y="54"/>
                      <a:pt x="2336" y="23"/>
                    </a:cubicBezTo>
                    <a:cubicBezTo>
                      <a:pt x="2080" y="11"/>
                      <a:pt x="1739" y="0"/>
                      <a:pt x="137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57"/>
              <p:cNvSpPr/>
              <p:nvPr/>
            </p:nvSpPr>
            <p:spPr>
              <a:xfrm>
                <a:off x="-2315926" y="4161652"/>
                <a:ext cx="482211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96" extrusionOk="0">
                    <a:moveTo>
                      <a:pt x="1045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6"/>
                      <a:pt x="1045" y="96"/>
                    </a:cubicBezTo>
                    <a:cubicBezTo>
                      <a:pt x="1622" y="96"/>
                      <a:pt x="2090" y="75"/>
                      <a:pt x="2090" y="55"/>
                    </a:cubicBezTo>
                    <a:cubicBezTo>
                      <a:pt x="2090" y="21"/>
                      <a:pt x="1622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57"/>
              <p:cNvSpPr/>
              <p:nvPr/>
            </p:nvSpPr>
            <p:spPr>
              <a:xfrm>
                <a:off x="-2321230" y="4157040"/>
                <a:ext cx="492819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39" extrusionOk="0">
                    <a:moveTo>
                      <a:pt x="1068" y="41"/>
                    </a:moveTo>
                    <a:cubicBezTo>
                      <a:pt x="1517" y="41"/>
                      <a:pt x="1847" y="52"/>
                      <a:pt x="2008" y="75"/>
                    </a:cubicBezTo>
                    <a:cubicBezTo>
                      <a:pt x="1847" y="85"/>
                      <a:pt x="1517" y="95"/>
                      <a:pt x="1068" y="95"/>
                    </a:cubicBezTo>
                    <a:cubicBezTo>
                      <a:pt x="630" y="95"/>
                      <a:pt x="290" y="85"/>
                      <a:pt x="129" y="75"/>
                    </a:cubicBezTo>
                    <a:cubicBezTo>
                      <a:pt x="290" y="52"/>
                      <a:pt x="63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5" y="11"/>
                      <a:pt x="333" y="11"/>
                    </a:cubicBezTo>
                    <a:cubicBezTo>
                      <a:pt x="0" y="31"/>
                      <a:pt x="0" y="41"/>
                      <a:pt x="0" y="75"/>
                    </a:cubicBezTo>
                    <a:cubicBezTo>
                      <a:pt x="0" y="95"/>
                      <a:pt x="0" y="105"/>
                      <a:pt x="333" y="129"/>
                    </a:cubicBezTo>
                    <a:cubicBezTo>
                      <a:pt x="525" y="139"/>
                      <a:pt x="792" y="139"/>
                      <a:pt x="1068" y="139"/>
                    </a:cubicBezTo>
                    <a:cubicBezTo>
                      <a:pt x="1345" y="139"/>
                      <a:pt x="1614" y="139"/>
                      <a:pt x="1806" y="129"/>
                    </a:cubicBezTo>
                    <a:cubicBezTo>
                      <a:pt x="2136" y="105"/>
                      <a:pt x="2136" y="95"/>
                      <a:pt x="2136" y="75"/>
                    </a:cubicBezTo>
                    <a:cubicBezTo>
                      <a:pt x="2136" y="41"/>
                      <a:pt x="2136" y="31"/>
                      <a:pt x="1806" y="11"/>
                    </a:cubicBezTo>
                    <a:cubicBezTo>
                      <a:pt x="1614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57"/>
              <p:cNvSpPr/>
              <p:nvPr/>
            </p:nvSpPr>
            <p:spPr>
              <a:xfrm>
                <a:off x="-1910279" y="4186558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57"/>
                      <a:pt x="11" y="257"/>
                      <a:pt x="24" y="257"/>
                    </a:cubicBezTo>
                    <a:cubicBezTo>
                      <a:pt x="34" y="257"/>
                      <a:pt x="44" y="257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57"/>
              <p:cNvSpPr/>
              <p:nvPr/>
            </p:nvSpPr>
            <p:spPr>
              <a:xfrm>
                <a:off x="-1998834" y="4218382"/>
                <a:ext cx="10378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4" y="234"/>
                    </a:cubicBezTo>
                    <a:cubicBezTo>
                      <a:pt x="44" y="234"/>
                      <a:pt x="44" y="224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57"/>
              <p:cNvSpPr/>
              <p:nvPr/>
            </p:nvSpPr>
            <p:spPr>
              <a:xfrm>
                <a:off x="-2092001" y="4213078"/>
                <a:ext cx="10147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57"/>
              <p:cNvSpPr/>
              <p:nvPr/>
            </p:nvSpPr>
            <p:spPr>
              <a:xfrm>
                <a:off x="-2372656" y="4178948"/>
                <a:ext cx="10378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39"/>
                    </a:lnTo>
                    <a:cubicBezTo>
                      <a:pt x="1" y="149"/>
                      <a:pt x="11" y="162"/>
                      <a:pt x="21" y="162"/>
                    </a:cubicBezTo>
                    <a:cubicBezTo>
                      <a:pt x="31" y="162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57"/>
              <p:cNvSpPr/>
              <p:nvPr/>
            </p:nvSpPr>
            <p:spPr>
              <a:xfrm>
                <a:off x="-2335989" y="4223225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3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57"/>
              <p:cNvSpPr/>
              <p:nvPr/>
            </p:nvSpPr>
            <p:spPr>
              <a:xfrm>
                <a:off x="-2190703" y="4220919"/>
                <a:ext cx="10147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82"/>
                    </a:lnTo>
                    <a:cubicBezTo>
                      <a:pt x="0" y="202"/>
                      <a:pt x="11" y="202"/>
                      <a:pt x="23" y="202"/>
                    </a:cubicBezTo>
                    <a:cubicBezTo>
                      <a:pt x="34" y="202"/>
                      <a:pt x="44" y="202"/>
                      <a:pt x="44" y="18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57"/>
              <p:cNvSpPr/>
              <p:nvPr/>
            </p:nvSpPr>
            <p:spPr>
              <a:xfrm>
                <a:off x="-2360203" y="4098003"/>
                <a:ext cx="624960" cy="9339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5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2"/>
                      <a:pt x="597" y="405"/>
                      <a:pt x="1355" y="405"/>
                    </a:cubicBezTo>
                    <a:cubicBezTo>
                      <a:pt x="2103" y="405"/>
                      <a:pt x="2710" y="372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57"/>
              <p:cNvSpPr/>
              <p:nvPr/>
            </p:nvSpPr>
            <p:spPr>
              <a:xfrm>
                <a:off x="-2365507" y="4092699"/>
                <a:ext cx="635107" cy="10354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74"/>
                      <a:pt x="2103" y="408"/>
                      <a:pt x="1378" y="408"/>
                    </a:cubicBezTo>
                    <a:cubicBezTo>
                      <a:pt x="653" y="408"/>
                      <a:pt x="108" y="37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3"/>
                    </a:cubicBezTo>
                    <a:lnTo>
                      <a:pt x="0" y="354"/>
                    </a:lnTo>
                    <a:cubicBezTo>
                      <a:pt x="0" y="384"/>
                      <a:pt x="0" y="408"/>
                      <a:pt x="418" y="428"/>
                    </a:cubicBezTo>
                    <a:cubicBezTo>
                      <a:pt x="674" y="448"/>
                      <a:pt x="1015" y="448"/>
                      <a:pt x="1378" y="448"/>
                    </a:cubicBezTo>
                    <a:cubicBezTo>
                      <a:pt x="1742" y="448"/>
                      <a:pt x="2082" y="448"/>
                      <a:pt x="2339" y="428"/>
                    </a:cubicBezTo>
                    <a:cubicBezTo>
                      <a:pt x="2753" y="408"/>
                      <a:pt x="2753" y="384"/>
                      <a:pt x="2753" y="354"/>
                    </a:cubicBezTo>
                    <a:lnTo>
                      <a:pt x="2753" y="23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57"/>
              <p:cNvSpPr/>
              <p:nvPr/>
            </p:nvSpPr>
            <p:spPr>
              <a:xfrm>
                <a:off x="-2360203" y="4080246"/>
                <a:ext cx="624960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7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7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57"/>
              <p:cNvSpPr/>
              <p:nvPr/>
            </p:nvSpPr>
            <p:spPr>
              <a:xfrm>
                <a:off x="-2365507" y="4075634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7"/>
                    </a:cubicBezTo>
                    <a:cubicBezTo>
                      <a:pt x="2531" y="118"/>
                      <a:pt x="2029" y="149"/>
                      <a:pt x="1378" y="149"/>
                    </a:cubicBezTo>
                    <a:cubicBezTo>
                      <a:pt x="717" y="149"/>
                      <a:pt x="216" y="118"/>
                      <a:pt x="77" y="97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4"/>
                      <a:pt x="0" y="64"/>
                      <a:pt x="0" y="97"/>
                    </a:cubicBezTo>
                    <a:cubicBezTo>
                      <a:pt x="0" y="118"/>
                      <a:pt x="0" y="138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38"/>
                      <a:pt x="2753" y="118"/>
                      <a:pt x="2753" y="97"/>
                    </a:cubicBezTo>
                    <a:cubicBezTo>
                      <a:pt x="2753" y="64"/>
                      <a:pt x="2753" y="44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57"/>
              <p:cNvSpPr/>
              <p:nvPr/>
            </p:nvSpPr>
            <p:spPr>
              <a:xfrm>
                <a:off x="-2288713" y="4083244"/>
                <a:ext cx="479674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52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57"/>
              <p:cNvSpPr/>
              <p:nvPr/>
            </p:nvSpPr>
            <p:spPr>
              <a:xfrm>
                <a:off x="-2294017" y="4077940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75"/>
                    </a:cubicBezTo>
                    <a:cubicBezTo>
                      <a:pt x="1847" y="87"/>
                      <a:pt x="1506" y="98"/>
                      <a:pt x="1068" y="98"/>
                    </a:cubicBezTo>
                    <a:cubicBezTo>
                      <a:pt x="620" y="98"/>
                      <a:pt x="279" y="87"/>
                      <a:pt x="128" y="7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11"/>
                      <a:pt x="331" y="23"/>
                    </a:cubicBezTo>
                    <a:cubicBezTo>
                      <a:pt x="0" y="34"/>
                      <a:pt x="0" y="54"/>
                      <a:pt x="0" y="75"/>
                    </a:cubicBezTo>
                    <a:cubicBezTo>
                      <a:pt x="0" y="98"/>
                      <a:pt x="0" y="118"/>
                      <a:pt x="331" y="128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8"/>
                    </a:cubicBezTo>
                    <a:cubicBezTo>
                      <a:pt x="2123" y="118"/>
                      <a:pt x="2123" y="98"/>
                      <a:pt x="2123" y="75"/>
                    </a:cubicBezTo>
                    <a:cubicBezTo>
                      <a:pt x="2123" y="54"/>
                      <a:pt x="2123" y="34"/>
                      <a:pt x="1803" y="23"/>
                    </a:cubicBezTo>
                    <a:cubicBezTo>
                      <a:pt x="1601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57"/>
              <p:cNvSpPr/>
              <p:nvPr/>
            </p:nvSpPr>
            <p:spPr>
              <a:xfrm>
                <a:off x="-1883067" y="4109764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36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57"/>
              <p:cNvSpPr/>
              <p:nvPr/>
            </p:nvSpPr>
            <p:spPr>
              <a:xfrm>
                <a:off x="-1971622" y="4139283"/>
                <a:ext cx="10378" cy="5465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4" y="236"/>
                      <a:pt x="44" y="226"/>
                      <a:pt x="44" y="216"/>
                    </a:cubicBezTo>
                    <a:lnTo>
                      <a:pt x="44" y="24"/>
                    </a:lnTo>
                    <a:cubicBezTo>
                      <a:pt x="44" y="13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57"/>
              <p:cNvSpPr/>
              <p:nvPr/>
            </p:nvSpPr>
            <p:spPr>
              <a:xfrm>
                <a:off x="-2065020" y="4134671"/>
                <a:ext cx="9686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57"/>
              <p:cNvSpPr/>
              <p:nvPr/>
            </p:nvSpPr>
            <p:spPr>
              <a:xfrm>
                <a:off x="-2345444" y="4100309"/>
                <a:ext cx="9686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31" y="159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57"/>
              <p:cNvSpPr/>
              <p:nvPr/>
            </p:nvSpPr>
            <p:spPr>
              <a:xfrm>
                <a:off x="-2308777" y="4144587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83"/>
                      <a:pt x="10" y="183"/>
                      <a:pt x="23" y="183"/>
                    </a:cubicBezTo>
                    <a:cubicBezTo>
                      <a:pt x="34" y="183"/>
                      <a:pt x="44" y="183"/>
                      <a:pt x="44" y="159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57"/>
              <p:cNvSpPr/>
              <p:nvPr/>
            </p:nvSpPr>
            <p:spPr>
              <a:xfrm>
                <a:off x="-2163491" y="4142281"/>
                <a:ext cx="10147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57"/>
              <p:cNvSpPr/>
              <p:nvPr/>
            </p:nvSpPr>
            <p:spPr>
              <a:xfrm>
                <a:off x="-2382572" y="4018904"/>
                <a:ext cx="625652" cy="9639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10" y="418"/>
                      <a:pt x="1355" y="418"/>
                    </a:cubicBezTo>
                    <a:cubicBezTo>
                      <a:pt x="2103" y="418"/>
                      <a:pt x="2712" y="384"/>
                      <a:pt x="2712" y="343"/>
                    </a:cubicBezTo>
                    <a:lnTo>
                      <a:pt x="2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57"/>
              <p:cNvSpPr/>
              <p:nvPr/>
            </p:nvSpPr>
            <p:spPr>
              <a:xfrm>
                <a:off x="-2387415" y="4014061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18" y="385"/>
                      <a:pt x="44" y="352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4"/>
                    </a:lnTo>
                    <a:cubicBezTo>
                      <a:pt x="1" y="385"/>
                      <a:pt x="1" y="405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05"/>
                      <a:pt x="2754" y="385"/>
                      <a:pt x="2754" y="364"/>
                    </a:cubicBezTo>
                    <a:lnTo>
                      <a:pt x="2754" y="21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57"/>
              <p:cNvSpPr/>
              <p:nvPr/>
            </p:nvSpPr>
            <p:spPr>
              <a:xfrm>
                <a:off x="-2382572" y="4001608"/>
                <a:ext cx="625652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4"/>
                      <a:pt x="0" y="75"/>
                    </a:cubicBezTo>
                    <a:cubicBezTo>
                      <a:pt x="0" y="119"/>
                      <a:pt x="610" y="149"/>
                      <a:pt x="1355" y="149"/>
                    </a:cubicBezTo>
                    <a:cubicBezTo>
                      <a:pt x="2103" y="149"/>
                      <a:pt x="2712" y="119"/>
                      <a:pt x="2712" y="75"/>
                    </a:cubicBezTo>
                    <a:cubicBezTo>
                      <a:pt x="2712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57"/>
              <p:cNvSpPr/>
              <p:nvPr/>
            </p:nvSpPr>
            <p:spPr>
              <a:xfrm>
                <a:off x="-2387415" y="3996995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9" y="41"/>
                      <a:pt x="2541" y="64"/>
                      <a:pt x="2679" y="95"/>
                    </a:cubicBezTo>
                    <a:cubicBezTo>
                      <a:pt x="2541" y="118"/>
                      <a:pt x="2029" y="149"/>
                      <a:pt x="1376" y="149"/>
                    </a:cubicBezTo>
                    <a:cubicBezTo>
                      <a:pt x="715" y="149"/>
                      <a:pt x="213" y="118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1"/>
                    </a:cubicBezTo>
                    <a:cubicBezTo>
                      <a:pt x="1" y="41"/>
                      <a:pt x="1" y="75"/>
                      <a:pt x="1" y="95"/>
                    </a:cubicBezTo>
                    <a:cubicBezTo>
                      <a:pt x="1" y="118"/>
                      <a:pt x="1" y="149"/>
                      <a:pt x="416" y="169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69"/>
                    </a:cubicBezTo>
                    <a:cubicBezTo>
                      <a:pt x="2754" y="149"/>
                      <a:pt x="2754" y="118"/>
                      <a:pt x="2754" y="95"/>
                    </a:cubicBezTo>
                    <a:cubicBezTo>
                      <a:pt x="2754" y="75"/>
                      <a:pt x="2754" y="41"/>
                      <a:pt x="2336" y="21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57"/>
              <p:cNvSpPr/>
              <p:nvPr/>
            </p:nvSpPr>
            <p:spPr>
              <a:xfrm>
                <a:off x="-2311313" y="4004144"/>
                <a:ext cx="482903" cy="24906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08" extrusionOk="0">
                    <a:moveTo>
                      <a:pt x="1046" y="0"/>
                    </a:moveTo>
                    <a:cubicBezTo>
                      <a:pt x="470" y="0"/>
                      <a:pt x="1" y="23"/>
                      <a:pt x="1" y="54"/>
                    </a:cubicBezTo>
                    <a:cubicBezTo>
                      <a:pt x="1" y="87"/>
                      <a:pt x="470" y="108"/>
                      <a:pt x="1046" y="108"/>
                    </a:cubicBezTo>
                    <a:cubicBezTo>
                      <a:pt x="1622" y="108"/>
                      <a:pt x="2093" y="87"/>
                      <a:pt x="2093" y="54"/>
                    </a:cubicBezTo>
                    <a:cubicBezTo>
                      <a:pt x="2093" y="23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57"/>
              <p:cNvSpPr/>
              <p:nvPr/>
            </p:nvSpPr>
            <p:spPr>
              <a:xfrm>
                <a:off x="-2315926" y="3999302"/>
                <a:ext cx="492127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0" extrusionOk="0">
                    <a:moveTo>
                      <a:pt x="1066" y="44"/>
                    </a:moveTo>
                    <a:cubicBezTo>
                      <a:pt x="1514" y="44"/>
                      <a:pt x="1847" y="65"/>
                      <a:pt x="2006" y="75"/>
                    </a:cubicBezTo>
                    <a:cubicBezTo>
                      <a:pt x="1847" y="85"/>
                      <a:pt x="1514" y="108"/>
                      <a:pt x="1066" y="108"/>
                    </a:cubicBezTo>
                    <a:cubicBezTo>
                      <a:pt x="618" y="108"/>
                      <a:pt x="287" y="85"/>
                      <a:pt x="129" y="75"/>
                    </a:cubicBezTo>
                    <a:cubicBezTo>
                      <a:pt x="287" y="65"/>
                      <a:pt x="618" y="44"/>
                      <a:pt x="1066" y="44"/>
                    </a:cubicBezTo>
                    <a:close/>
                    <a:moveTo>
                      <a:pt x="1066" y="1"/>
                    </a:moveTo>
                    <a:cubicBezTo>
                      <a:pt x="789" y="1"/>
                      <a:pt x="523" y="11"/>
                      <a:pt x="331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1" y="129"/>
                    </a:cubicBezTo>
                    <a:cubicBezTo>
                      <a:pt x="523" y="139"/>
                      <a:pt x="789" y="149"/>
                      <a:pt x="1066" y="149"/>
                    </a:cubicBezTo>
                    <a:cubicBezTo>
                      <a:pt x="1345" y="149"/>
                      <a:pt x="1611" y="139"/>
                      <a:pt x="1803" y="129"/>
                    </a:cubicBezTo>
                    <a:cubicBezTo>
                      <a:pt x="2134" y="118"/>
                      <a:pt x="2134" y="95"/>
                      <a:pt x="2134" y="75"/>
                    </a:cubicBezTo>
                    <a:cubicBezTo>
                      <a:pt x="2134" y="54"/>
                      <a:pt x="2134" y="31"/>
                      <a:pt x="1803" y="21"/>
                    </a:cubicBezTo>
                    <a:cubicBezTo>
                      <a:pt x="1611" y="11"/>
                      <a:pt x="1345" y="1"/>
                      <a:pt x="106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57"/>
              <p:cNvSpPr/>
              <p:nvPr/>
            </p:nvSpPr>
            <p:spPr>
              <a:xfrm>
                <a:off x="-1904975" y="4031126"/>
                <a:ext cx="9686" cy="5949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2" y="257"/>
                      <a:pt x="42" y="247"/>
                      <a:pt x="42" y="23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57"/>
              <p:cNvSpPr/>
              <p:nvPr/>
            </p:nvSpPr>
            <p:spPr>
              <a:xfrm>
                <a:off x="-1993530" y="4063181"/>
                <a:ext cx="9686" cy="5211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6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03"/>
                    </a:lnTo>
                    <a:cubicBezTo>
                      <a:pt x="1" y="215"/>
                      <a:pt x="11" y="226"/>
                      <a:pt x="21" y="226"/>
                    </a:cubicBezTo>
                    <a:cubicBezTo>
                      <a:pt x="32" y="226"/>
                      <a:pt x="42" y="215"/>
                      <a:pt x="42" y="203"/>
                    </a:cubicBezTo>
                    <a:lnTo>
                      <a:pt x="42" y="23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57"/>
              <p:cNvSpPr/>
              <p:nvPr/>
            </p:nvSpPr>
            <p:spPr>
              <a:xfrm>
                <a:off x="-2087389" y="4056032"/>
                <a:ext cx="10378" cy="6411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4" y="277"/>
                    </a:cubicBezTo>
                    <a:cubicBezTo>
                      <a:pt x="34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57"/>
              <p:cNvSpPr/>
              <p:nvPr/>
            </p:nvSpPr>
            <p:spPr>
              <a:xfrm>
                <a:off x="-2367813" y="4024208"/>
                <a:ext cx="10147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57"/>
              <p:cNvSpPr/>
              <p:nvPr/>
            </p:nvSpPr>
            <p:spPr>
              <a:xfrm>
                <a:off x="-2330685" y="4068485"/>
                <a:ext cx="9686" cy="4151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80"/>
                      <a:pt x="21" y="180"/>
                    </a:cubicBezTo>
                    <a:cubicBezTo>
                      <a:pt x="31" y="180"/>
                      <a:pt x="41" y="169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57"/>
              <p:cNvSpPr/>
              <p:nvPr/>
            </p:nvSpPr>
            <p:spPr>
              <a:xfrm>
                <a:off x="-2185399" y="4063181"/>
                <a:ext cx="9686" cy="4981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92"/>
                    </a:lnTo>
                    <a:cubicBezTo>
                      <a:pt x="0" y="203"/>
                      <a:pt x="11" y="215"/>
                      <a:pt x="21" y="215"/>
                    </a:cubicBezTo>
                    <a:cubicBezTo>
                      <a:pt x="31" y="215"/>
                      <a:pt x="41" y="203"/>
                      <a:pt x="41" y="192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57"/>
              <p:cNvSpPr/>
              <p:nvPr/>
            </p:nvSpPr>
            <p:spPr>
              <a:xfrm>
                <a:off x="-2360203" y="3940265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5"/>
                      <a:pt x="1355" y="415"/>
                    </a:cubicBezTo>
                    <a:cubicBezTo>
                      <a:pt x="2103" y="415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57"/>
              <p:cNvSpPr/>
              <p:nvPr/>
            </p:nvSpPr>
            <p:spPr>
              <a:xfrm>
                <a:off x="-2365507" y="3935653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4"/>
                      <a:pt x="2103" y="415"/>
                      <a:pt x="1378" y="415"/>
                    </a:cubicBezTo>
                    <a:cubicBezTo>
                      <a:pt x="653" y="415"/>
                      <a:pt x="108" y="38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15"/>
                      <a:pt x="418" y="435"/>
                    </a:cubicBezTo>
                    <a:cubicBezTo>
                      <a:pt x="674" y="448"/>
                      <a:pt x="1015" y="459"/>
                      <a:pt x="1378" y="459"/>
                    </a:cubicBezTo>
                    <a:cubicBezTo>
                      <a:pt x="1742" y="459"/>
                      <a:pt x="2082" y="448"/>
                      <a:pt x="2339" y="435"/>
                    </a:cubicBezTo>
                    <a:cubicBezTo>
                      <a:pt x="2753" y="41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0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57"/>
              <p:cNvSpPr/>
              <p:nvPr/>
            </p:nvSpPr>
            <p:spPr>
              <a:xfrm>
                <a:off x="-2360203" y="3923200"/>
                <a:ext cx="624960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597" y="0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57"/>
              <p:cNvSpPr/>
              <p:nvPr/>
            </p:nvSpPr>
            <p:spPr>
              <a:xfrm>
                <a:off x="-2365507" y="3917896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8"/>
                    </a:cubicBezTo>
                    <a:cubicBezTo>
                      <a:pt x="2531" y="128"/>
                      <a:pt x="2029" y="151"/>
                      <a:pt x="1378" y="151"/>
                    </a:cubicBezTo>
                    <a:cubicBezTo>
                      <a:pt x="717" y="151"/>
                      <a:pt x="216" y="128"/>
                      <a:pt x="77" y="98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3"/>
                      <a:pt x="418" y="23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1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51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3"/>
                    </a:cubicBezTo>
                    <a:cubicBezTo>
                      <a:pt x="2082" y="13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57"/>
              <p:cNvSpPr/>
              <p:nvPr/>
            </p:nvSpPr>
            <p:spPr>
              <a:xfrm>
                <a:off x="-2288713" y="3927812"/>
                <a:ext cx="479674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9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4"/>
                    </a:cubicBezTo>
                    <a:cubicBezTo>
                      <a:pt x="0" y="75"/>
                      <a:pt x="469" y="98"/>
                      <a:pt x="1045" y="98"/>
                    </a:cubicBezTo>
                    <a:cubicBezTo>
                      <a:pt x="1621" y="98"/>
                      <a:pt x="2080" y="75"/>
                      <a:pt x="2080" y="44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57"/>
              <p:cNvSpPr/>
              <p:nvPr/>
            </p:nvSpPr>
            <p:spPr>
              <a:xfrm>
                <a:off x="-2294017" y="3923200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1"/>
                    </a:moveTo>
                    <a:cubicBezTo>
                      <a:pt x="1506" y="41"/>
                      <a:pt x="1847" y="54"/>
                      <a:pt x="1995" y="64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64"/>
                    </a:cubicBezTo>
                    <a:cubicBezTo>
                      <a:pt x="279" y="54"/>
                      <a:pt x="62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0"/>
                      <a:pt x="331" y="11"/>
                    </a:cubicBezTo>
                    <a:cubicBezTo>
                      <a:pt x="0" y="21"/>
                      <a:pt x="0" y="41"/>
                      <a:pt x="0" y="64"/>
                    </a:cubicBezTo>
                    <a:cubicBezTo>
                      <a:pt x="0" y="85"/>
                      <a:pt x="0" y="105"/>
                      <a:pt x="331" y="118"/>
                    </a:cubicBezTo>
                    <a:cubicBezTo>
                      <a:pt x="523" y="128"/>
                      <a:pt x="792" y="139"/>
                      <a:pt x="1068" y="139"/>
                    </a:cubicBezTo>
                    <a:cubicBezTo>
                      <a:pt x="1345" y="139"/>
                      <a:pt x="1601" y="128"/>
                      <a:pt x="1803" y="118"/>
                    </a:cubicBezTo>
                    <a:cubicBezTo>
                      <a:pt x="2123" y="105"/>
                      <a:pt x="2123" y="85"/>
                      <a:pt x="2123" y="64"/>
                    </a:cubicBezTo>
                    <a:cubicBezTo>
                      <a:pt x="2123" y="41"/>
                      <a:pt x="2123" y="21"/>
                      <a:pt x="1803" y="11"/>
                    </a:cubicBezTo>
                    <a:cubicBezTo>
                      <a:pt x="1601" y="0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57"/>
              <p:cNvSpPr/>
              <p:nvPr/>
            </p:nvSpPr>
            <p:spPr>
              <a:xfrm>
                <a:off x="-1883067" y="3952718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4" y="256"/>
                      <a:pt x="44" y="246"/>
                      <a:pt x="44" y="23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57"/>
              <p:cNvSpPr/>
              <p:nvPr/>
            </p:nvSpPr>
            <p:spPr>
              <a:xfrm>
                <a:off x="-1971622" y="3984542"/>
                <a:ext cx="10378" cy="5165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23"/>
                      <a:pt x="11" y="223"/>
                      <a:pt x="21" y="223"/>
                    </a:cubicBezTo>
                    <a:cubicBezTo>
                      <a:pt x="34" y="223"/>
                      <a:pt x="44" y="22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57"/>
              <p:cNvSpPr/>
              <p:nvPr/>
            </p:nvSpPr>
            <p:spPr>
              <a:xfrm>
                <a:off x="-2065020" y="3976932"/>
                <a:ext cx="9686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56"/>
                    </a:lnTo>
                    <a:cubicBezTo>
                      <a:pt x="1" y="269"/>
                      <a:pt x="11" y="280"/>
                      <a:pt x="21" y="280"/>
                    </a:cubicBezTo>
                    <a:cubicBezTo>
                      <a:pt x="32" y="280"/>
                      <a:pt x="42" y="269"/>
                      <a:pt x="42" y="25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57"/>
              <p:cNvSpPr/>
              <p:nvPr/>
            </p:nvSpPr>
            <p:spPr>
              <a:xfrm>
                <a:off x="-2345444" y="3945108"/>
                <a:ext cx="9686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3"/>
                    </a:cubicBezTo>
                    <a:lnTo>
                      <a:pt x="0" y="138"/>
                    </a:lnTo>
                    <a:cubicBezTo>
                      <a:pt x="0" y="151"/>
                      <a:pt x="11" y="161"/>
                      <a:pt x="21" y="161"/>
                    </a:cubicBezTo>
                    <a:cubicBezTo>
                      <a:pt x="31" y="161"/>
                      <a:pt x="41" y="151"/>
                      <a:pt x="41" y="138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57"/>
              <p:cNvSpPr/>
              <p:nvPr/>
            </p:nvSpPr>
            <p:spPr>
              <a:xfrm>
                <a:off x="-2308777" y="3989385"/>
                <a:ext cx="10147" cy="4197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57"/>
              <p:cNvSpPr/>
              <p:nvPr/>
            </p:nvSpPr>
            <p:spPr>
              <a:xfrm>
                <a:off x="-2163491" y="3986849"/>
                <a:ext cx="10147" cy="4704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3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3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57"/>
              <p:cNvSpPr/>
              <p:nvPr/>
            </p:nvSpPr>
            <p:spPr>
              <a:xfrm>
                <a:off x="-2338295" y="3861627"/>
                <a:ext cx="625652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2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57"/>
              <p:cNvSpPr/>
              <p:nvPr/>
            </p:nvSpPr>
            <p:spPr>
              <a:xfrm>
                <a:off x="-2343138" y="3856323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57"/>
              <p:cNvSpPr/>
              <p:nvPr/>
            </p:nvSpPr>
            <p:spPr>
              <a:xfrm>
                <a:off x="-2338295" y="3844100"/>
                <a:ext cx="625652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03" y="151"/>
                      <a:pt x="2712" y="118"/>
                      <a:pt x="2712" y="77"/>
                    </a:cubicBezTo>
                    <a:cubicBezTo>
                      <a:pt x="2712" y="33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57"/>
              <p:cNvSpPr/>
              <p:nvPr/>
            </p:nvSpPr>
            <p:spPr>
              <a:xfrm>
                <a:off x="-2343138" y="3839257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6" y="149"/>
                    </a:cubicBezTo>
                    <a:cubicBezTo>
                      <a:pt x="725" y="149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193"/>
                      <a:pt x="1376" y="193"/>
                    </a:cubicBezTo>
                    <a:cubicBezTo>
                      <a:pt x="1740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57"/>
              <p:cNvSpPr/>
              <p:nvPr/>
            </p:nvSpPr>
            <p:spPr>
              <a:xfrm>
                <a:off x="-2264499" y="3849404"/>
                <a:ext cx="48036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41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57"/>
              <p:cNvSpPr/>
              <p:nvPr/>
            </p:nvSpPr>
            <p:spPr>
              <a:xfrm>
                <a:off x="-2269342" y="3844100"/>
                <a:ext cx="489821" cy="3251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64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35" y="141"/>
                      <a:pt x="1601" y="128"/>
                      <a:pt x="1793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57"/>
              <p:cNvSpPr/>
              <p:nvPr/>
            </p:nvSpPr>
            <p:spPr>
              <a:xfrm>
                <a:off x="-1860698" y="3873618"/>
                <a:ext cx="9686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2" y="256"/>
                      <a:pt x="42" y="24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57"/>
              <p:cNvSpPr/>
              <p:nvPr/>
            </p:nvSpPr>
            <p:spPr>
              <a:xfrm>
                <a:off x="-1946716" y="3906135"/>
                <a:ext cx="9686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13"/>
                    </a:lnTo>
                    <a:cubicBezTo>
                      <a:pt x="0" y="223"/>
                      <a:pt x="10" y="233"/>
                      <a:pt x="21" y="233"/>
                    </a:cubicBezTo>
                    <a:cubicBezTo>
                      <a:pt x="31" y="233"/>
                      <a:pt x="41" y="223"/>
                      <a:pt x="41" y="213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57"/>
              <p:cNvSpPr/>
              <p:nvPr/>
            </p:nvSpPr>
            <p:spPr>
              <a:xfrm>
                <a:off x="-2043112" y="3900600"/>
                <a:ext cx="10378" cy="648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57"/>
              <p:cNvSpPr/>
              <p:nvPr/>
            </p:nvSpPr>
            <p:spPr>
              <a:xfrm>
                <a:off x="-2323536" y="3866469"/>
                <a:ext cx="10147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57"/>
              <p:cNvSpPr/>
              <p:nvPr/>
            </p:nvSpPr>
            <p:spPr>
              <a:xfrm>
                <a:off x="-2286407" y="3910747"/>
                <a:ext cx="9686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57"/>
              <p:cNvSpPr/>
              <p:nvPr/>
            </p:nvSpPr>
            <p:spPr>
              <a:xfrm>
                <a:off x="-2141122" y="3908441"/>
                <a:ext cx="9686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1" y="203"/>
                      <a:pt x="21" y="203"/>
                    </a:cubicBezTo>
                    <a:cubicBezTo>
                      <a:pt x="31" y="203"/>
                      <a:pt x="42" y="192"/>
                      <a:pt x="42" y="182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57"/>
              <p:cNvSpPr/>
              <p:nvPr/>
            </p:nvSpPr>
            <p:spPr>
              <a:xfrm>
                <a:off x="-2338295" y="3787831"/>
                <a:ext cx="625652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57"/>
              <p:cNvSpPr/>
              <p:nvPr/>
            </p:nvSpPr>
            <p:spPr>
              <a:xfrm>
                <a:off x="-2343138" y="3782527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4"/>
                    </a:lnTo>
                    <a:cubicBezTo>
                      <a:pt x="1" y="395"/>
                      <a:pt x="1" y="418"/>
                      <a:pt x="416" y="439"/>
                    </a:cubicBezTo>
                    <a:cubicBezTo>
                      <a:pt x="672" y="459"/>
                      <a:pt x="1015" y="459"/>
                      <a:pt x="1376" y="459"/>
                    </a:cubicBezTo>
                    <a:cubicBezTo>
                      <a:pt x="1740" y="459"/>
                      <a:pt x="2080" y="459"/>
                      <a:pt x="2336" y="439"/>
                    </a:cubicBezTo>
                    <a:cubicBezTo>
                      <a:pt x="2754" y="418"/>
                      <a:pt x="2754" y="395"/>
                      <a:pt x="2754" y="364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57"/>
              <p:cNvSpPr/>
              <p:nvPr/>
            </p:nvSpPr>
            <p:spPr>
              <a:xfrm>
                <a:off x="-2338295" y="3770304"/>
                <a:ext cx="625652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6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7"/>
                    </a:cubicBezTo>
                    <a:cubicBezTo>
                      <a:pt x="0" y="118"/>
                      <a:pt x="610" y="161"/>
                      <a:pt x="1355" y="161"/>
                    </a:cubicBezTo>
                    <a:cubicBezTo>
                      <a:pt x="2103" y="161"/>
                      <a:pt x="2712" y="118"/>
                      <a:pt x="2712" y="77"/>
                    </a:cubicBezTo>
                    <a:cubicBezTo>
                      <a:pt x="2712" y="44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57"/>
              <p:cNvSpPr/>
              <p:nvPr/>
            </p:nvSpPr>
            <p:spPr>
              <a:xfrm>
                <a:off x="-2343138" y="3765462"/>
                <a:ext cx="635107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62"/>
                      <a:pt x="1376" y="162"/>
                    </a:cubicBezTo>
                    <a:cubicBezTo>
                      <a:pt x="725" y="162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5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203"/>
                      <a:pt x="1376" y="203"/>
                    </a:cubicBezTo>
                    <a:cubicBezTo>
                      <a:pt x="1740" y="20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57"/>
              <p:cNvSpPr/>
              <p:nvPr/>
            </p:nvSpPr>
            <p:spPr>
              <a:xfrm>
                <a:off x="-2264499" y="3775609"/>
                <a:ext cx="48036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54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54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57"/>
              <p:cNvSpPr/>
              <p:nvPr/>
            </p:nvSpPr>
            <p:spPr>
              <a:xfrm>
                <a:off x="-2269342" y="3770304"/>
                <a:ext cx="489821" cy="3251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7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77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13"/>
                      <a:pt x="321" y="13"/>
                    </a:cubicBezTo>
                    <a:cubicBezTo>
                      <a:pt x="1" y="33"/>
                      <a:pt x="1" y="44"/>
                      <a:pt x="1" y="77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41"/>
                      <a:pt x="779" y="141"/>
                      <a:pt x="1056" y="141"/>
                    </a:cubicBezTo>
                    <a:cubicBezTo>
                      <a:pt x="1335" y="141"/>
                      <a:pt x="1601" y="141"/>
                      <a:pt x="1793" y="128"/>
                    </a:cubicBezTo>
                    <a:cubicBezTo>
                      <a:pt x="2124" y="108"/>
                      <a:pt x="2124" y="97"/>
                      <a:pt x="2124" y="77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13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57"/>
              <p:cNvSpPr/>
              <p:nvPr/>
            </p:nvSpPr>
            <p:spPr>
              <a:xfrm>
                <a:off x="-1860698" y="3799823"/>
                <a:ext cx="9686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56"/>
                      <a:pt x="11" y="256"/>
                      <a:pt x="21" y="256"/>
                    </a:cubicBezTo>
                    <a:cubicBezTo>
                      <a:pt x="32" y="256"/>
                      <a:pt x="42" y="25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57"/>
              <p:cNvSpPr/>
              <p:nvPr/>
            </p:nvSpPr>
            <p:spPr>
              <a:xfrm>
                <a:off x="-1946716" y="3832108"/>
                <a:ext cx="9686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4"/>
                      <a:pt x="10" y="234"/>
                      <a:pt x="21" y="234"/>
                    </a:cubicBezTo>
                    <a:cubicBezTo>
                      <a:pt x="31" y="234"/>
                      <a:pt x="41" y="224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57"/>
              <p:cNvSpPr/>
              <p:nvPr/>
            </p:nvSpPr>
            <p:spPr>
              <a:xfrm>
                <a:off x="-2043112" y="3826804"/>
                <a:ext cx="10378" cy="648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57"/>
              <p:cNvSpPr/>
              <p:nvPr/>
            </p:nvSpPr>
            <p:spPr>
              <a:xfrm>
                <a:off x="-2323536" y="3792674"/>
                <a:ext cx="10147" cy="3689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57"/>
              <p:cNvSpPr/>
              <p:nvPr/>
            </p:nvSpPr>
            <p:spPr>
              <a:xfrm>
                <a:off x="-2286407" y="3836951"/>
                <a:ext cx="9686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57"/>
              <p:cNvSpPr/>
              <p:nvPr/>
            </p:nvSpPr>
            <p:spPr>
              <a:xfrm>
                <a:off x="-2141122" y="3834645"/>
                <a:ext cx="9686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82"/>
                    </a:lnTo>
                    <a:cubicBezTo>
                      <a:pt x="1" y="202"/>
                      <a:pt x="11" y="202"/>
                      <a:pt x="21" y="202"/>
                    </a:cubicBezTo>
                    <a:cubicBezTo>
                      <a:pt x="31" y="202"/>
                      <a:pt x="42" y="202"/>
                      <a:pt x="42" y="18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57"/>
              <p:cNvSpPr/>
              <p:nvPr/>
            </p:nvSpPr>
            <p:spPr>
              <a:xfrm>
                <a:off x="-2367813" y="3716341"/>
                <a:ext cx="625652" cy="9362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10" y="406"/>
                      <a:pt x="1355" y="406"/>
                    </a:cubicBezTo>
                    <a:cubicBezTo>
                      <a:pt x="2103" y="406"/>
                      <a:pt x="2712" y="375"/>
                      <a:pt x="2712" y="33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57"/>
              <p:cNvSpPr/>
              <p:nvPr/>
            </p:nvSpPr>
            <p:spPr>
              <a:xfrm>
                <a:off x="-2372656" y="3711037"/>
                <a:ext cx="635107" cy="103776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75"/>
                      <a:pt x="2103" y="408"/>
                      <a:pt x="1376" y="408"/>
                    </a:cubicBezTo>
                    <a:cubicBezTo>
                      <a:pt x="651" y="408"/>
                      <a:pt x="118" y="37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54"/>
                    </a:lnTo>
                    <a:cubicBezTo>
                      <a:pt x="1" y="385"/>
                      <a:pt x="1" y="408"/>
                      <a:pt x="416" y="429"/>
                    </a:cubicBezTo>
                    <a:cubicBezTo>
                      <a:pt x="672" y="449"/>
                      <a:pt x="1015" y="449"/>
                      <a:pt x="1376" y="449"/>
                    </a:cubicBezTo>
                    <a:cubicBezTo>
                      <a:pt x="1740" y="449"/>
                      <a:pt x="2080" y="449"/>
                      <a:pt x="2336" y="429"/>
                    </a:cubicBezTo>
                    <a:cubicBezTo>
                      <a:pt x="2754" y="408"/>
                      <a:pt x="2754" y="385"/>
                      <a:pt x="2754" y="354"/>
                    </a:cubicBezTo>
                    <a:lnTo>
                      <a:pt x="2754" y="24"/>
                    </a:lnTo>
                    <a:cubicBezTo>
                      <a:pt x="2754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57"/>
              <p:cNvSpPr/>
              <p:nvPr/>
            </p:nvSpPr>
            <p:spPr>
              <a:xfrm>
                <a:off x="-2367813" y="3699276"/>
                <a:ext cx="625652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57"/>
              <p:cNvSpPr/>
              <p:nvPr/>
            </p:nvSpPr>
            <p:spPr>
              <a:xfrm>
                <a:off x="-2372656" y="3693972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6" y="152"/>
                    </a:cubicBezTo>
                    <a:cubicBezTo>
                      <a:pt x="725" y="152"/>
                      <a:pt x="213" y="118"/>
                      <a:pt x="75" y="98"/>
                    </a:cubicBezTo>
                    <a:cubicBezTo>
                      <a:pt x="213" y="6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"/>
                      <a:pt x="416" y="24"/>
                    </a:cubicBezTo>
                    <a:cubicBezTo>
                      <a:pt x="1" y="44"/>
                      <a:pt x="1" y="65"/>
                      <a:pt x="1" y="98"/>
                    </a:cubicBezTo>
                    <a:cubicBezTo>
                      <a:pt x="1" y="118"/>
                      <a:pt x="1" y="139"/>
                      <a:pt x="416" y="172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72"/>
                    </a:cubicBezTo>
                    <a:cubicBezTo>
                      <a:pt x="2754" y="139"/>
                      <a:pt x="2754" y="118"/>
                      <a:pt x="2754" y="98"/>
                    </a:cubicBezTo>
                    <a:cubicBezTo>
                      <a:pt x="2754" y="65"/>
                      <a:pt x="2754" y="44"/>
                      <a:pt x="2336" y="24"/>
                    </a:cubicBezTo>
                    <a:cubicBezTo>
                      <a:pt x="2080" y="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57"/>
              <p:cNvSpPr/>
              <p:nvPr/>
            </p:nvSpPr>
            <p:spPr>
              <a:xfrm>
                <a:off x="-2294017" y="3701582"/>
                <a:ext cx="480366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55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57"/>
              <p:cNvSpPr/>
              <p:nvPr/>
            </p:nvSpPr>
            <p:spPr>
              <a:xfrm>
                <a:off x="-2298860" y="3696278"/>
                <a:ext cx="489821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6" y="44"/>
                    </a:moveTo>
                    <a:cubicBezTo>
                      <a:pt x="1504" y="44"/>
                      <a:pt x="1837" y="55"/>
                      <a:pt x="1996" y="78"/>
                    </a:cubicBezTo>
                    <a:cubicBezTo>
                      <a:pt x="1837" y="88"/>
                      <a:pt x="1504" y="98"/>
                      <a:pt x="1056" y="98"/>
                    </a:cubicBezTo>
                    <a:cubicBezTo>
                      <a:pt x="621" y="98"/>
                      <a:pt x="277" y="88"/>
                      <a:pt x="119" y="78"/>
                    </a:cubicBezTo>
                    <a:cubicBezTo>
                      <a:pt x="277" y="55"/>
                      <a:pt x="621" y="44"/>
                      <a:pt x="1056" y="44"/>
                    </a:cubicBezTo>
                    <a:close/>
                    <a:moveTo>
                      <a:pt x="1056" y="1"/>
                    </a:moveTo>
                    <a:cubicBezTo>
                      <a:pt x="779" y="1"/>
                      <a:pt x="513" y="14"/>
                      <a:pt x="321" y="24"/>
                    </a:cubicBezTo>
                    <a:cubicBezTo>
                      <a:pt x="1" y="34"/>
                      <a:pt x="1" y="44"/>
                      <a:pt x="1" y="78"/>
                    </a:cubicBezTo>
                    <a:cubicBezTo>
                      <a:pt x="1" y="98"/>
                      <a:pt x="1" y="119"/>
                      <a:pt x="321" y="129"/>
                    </a:cubicBezTo>
                    <a:cubicBezTo>
                      <a:pt x="513" y="142"/>
                      <a:pt x="779" y="142"/>
                      <a:pt x="1056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4" y="119"/>
                      <a:pt x="2124" y="98"/>
                      <a:pt x="2124" y="78"/>
                    </a:cubicBezTo>
                    <a:cubicBezTo>
                      <a:pt x="2124" y="44"/>
                      <a:pt x="2124" y="34"/>
                      <a:pt x="1793" y="24"/>
                    </a:cubicBezTo>
                    <a:cubicBezTo>
                      <a:pt x="1601" y="14"/>
                      <a:pt x="1335" y="1"/>
                      <a:pt x="10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57"/>
              <p:cNvSpPr/>
              <p:nvPr/>
            </p:nvSpPr>
            <p:spPr>
              <a:xfrm>
                <a:off x="-1890216" y="3728794"/>
                <a:ext cx="9686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2" y="257"/>
                      <a:pt x="42" y="244"/>
                      <a:pt x="42" y="234"/>
                    </a:cubicBezTo>
                    <a:lnTo>
                      <a:pt x="42" y="21"/>
                    </a:lnTo>
                    <a:cubicBezTo>
                      <a:pt x="42" y="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57"/>
              <p:cNvSpPr/>
              <p:nvPr/>
            </p:nvSpPr>
            <p:spPr>
              <a:xfrm>
                <a:off x="-1978771" y="3758313"/>
                <a:ext cx="9686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1" y="234"/>
                    </a:cubicBezTo>
                    <a:cubicBezTo>
                      <a:pt x="42" y="234"/>
                      <a:pt x="42" y="224"/>
                      <a:pt x="42" y="213"/>
                    </a:cubicBezTo>
                    <a:lnTo>
                      <a:pt x="42" y="21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57"/>
              <p:cNvSpPr/>
              <p:nvPr/>
            </p:nvSpPr>
            <p:spPr>
              <a:xfrm>
                <a:off x="-2072630" y="3753009"/>
                <a:ext cx="10378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3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57"/>
              <p:cNvSpPr/>
              <p:nvPr/>
            </p:nvSpPr>
            <p:spPr>
              <a:xfrm>
                <a:off x="-2353054" y="3718878"/>
                <a:ext cx="10147" cy="366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9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57"/>
              <p:cNvSpPr/>
              <p:nvPr/>
            </p:nvSpPr>
            <p:spPr>
              <a:xfrm>
                <a:off x="-2315926" y="3763156"/>
                <a:ext cx="9686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1" y="172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57"/>
              <p:cNvSpPr/>
              <p:nvPr/>
            </p:nvSpPr>
            <p:spPr>
              <a:xfrm>
                <a:off x="-2170640" y="3760849"/>
                <a:ext cx="9686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1" y="213"/>
                    </a:cubicBezTo>
                    <a:cubicBezTo>
                      <a:pt x="31" y="213"/>
                      <a:pt x="41" y="202"/>
                      <a:pt x="41" y="192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57"/>
              <p:cNvSpPr/>
              <p:nvPr/>
            </p:nvSpPr>
            <p:spPr>
              <a:xfrm>
                <a:off x="-2404480" y="3642546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75"/>
                      <a:pt x="607" y="416"/>
                      <a:pt x="1355" y="416"/>
                    </a:cubicBezTo>
                    <a:cubicBezTo>
                      <a:pt x="2103" y="416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57"/>
              <p:cNvSpPr/>
              <p:nvPr/>
            </p:nvSpPr>
            <p:spPr>
              <a:xfrm>
                <a:off x="-2409785" y="3637242"/>
                <a:ext cx="635107" cy="10654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5"/>
                      <a:pt x="2103" y="418"/>
                      <a:pt x="1378" y="418"/>
                    </a:cubicBezTo>
                    <a:cubicBezTo>
                      <a:pt x="653" y="418"/>
                      <a:pt x="11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64"/>
                    </a:lnTo>
                    <a:cubicBezTo>
                      <a:pt x="0" y="385"/>
                      <a:pt x="0" y="40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42" y="462"/>
                      <a:pt x="2082" y="449"/>
                      <a:pt x="2338" y="439"/>
                    </a:cubicBezTo>
                    <a:cubicBezTo>
                      <a:pt x="2753" y="408"/>
                      <a:pt x="2753" y="385"/>
                      <a:pt x="2753" y="364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57"/>
              <p:cNvSpPr/>
              <p:nvPr/>
            </p:nvSpPr>
            <p:spPr>
              <a:xfrm>
                <a:off x="-2404480" y="3625481"/>
                <a:ext cx="62496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57"/>
              <p:cNvSpPr/>
              <p:nvPr/>
            </p:nvSpPr>
            <p:spPr>
              <a:xfrm>
                <a:off x="-2409785" y="3620176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8" y="152"/>
                    </a:cubicBezTo>
                    <a:cubicBezTo>
                      <a:pt x="728" y="152"/>
                      <a:pt x="215" y="118"/>
                      <a:pt x="77" y="98"/>
                    </a:cubicBezTo>
                    <a:cubicBezTo>
                      <a:pt x="215" y="65"/>
                      <a:pt x="728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42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65"/>
                      <a:pt x="2753" y="44"/>
                      <a:pt x="2338" y="24"/>
                    </a:cubicBezTo>
                    <a:cubicBezTo>
                      <a:pt x="2082" y="11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57"/>
              <p:cNvSpPr/>
              <p:nvPr/>
            </p:nvSpPr>
            <p:spPr>
              <a:xfrm>
                <a:off x="-2330685" y="3627787"/>
                <a:ext cx="479674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0" y="75"/>
                      <a:pt x="2080" y="55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57"/>
              <p:cNvSpPr/>
              <p:nvPr/>
            </p:nvSpPr>
            <p:spPr>
              <a:xfrm>
                <a:off x="-2335989" y="3622483"/>
                <a:ext cx="490513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2" extrusionOk="0">
                    <a:moveTo>
                      <a:pt x="1058" y="44"/>
                    </a:moveTo>
                    <a:cubicBezTo>
                      <a:pt x="1506" y="44"/>
                      <a:pt x="1837" y="65"/>
                      <a:pt x="1998" y="78"/>
                    </a:cubicBezTo>
                    <a:cubicBezTo>
                      <a:pt x="1837" y="88"/>
                      <a:pt x="1506" y="98"/>
                      <a:pt x="1058" y="98"/>
                    </a:cubicBezTo>
                    <a:cubicBezTo>
                      <a:pt x="620" y="98"/>
                      <a:pt x="280" y="88"/>
                      <a:pt x="118" y="78"/>
                    </a:cubicBezTo>
                    <a:cubicBezTo>
                      <a:pt x="280" y="6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5" y="14"/>
                      <a:pt x="321" y="24"/>
                    </a:cubicBezTo>
                    <a:cubicBezTo>
                      <a:pt x="0" y="34"/>
                      <a:pt x="0" y="55"/>
                      <a:pt x="0" y="78"/>
                    </a:cubicBezTo>
                    <a:cubicBezTo>
                      <a:pt x="0" y="98"/>
                      <a:pt x="0" y="119"/>
                      <a:pt x="321" y="129"/>
                    </a:cubicBezTo>
                    <a:cubicBezTo>
                      <a:pt x="525" y="142"/>
                      <a:pt x="782" y="142"/>
                      <a:pt x="1058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6" y="119"/>
                      <a:pt x="2126" y="98"/>
                      <a:pt x="2126" y="78"/>
                    </a:cubicBezTo>
                    <a:cubicBezTo>
                      <a:pt x="2126" y="55"/>
                      <a:pt x="2126" y="34"/>
                      <a:pt x="1793" y="24"/>
                    </a:cubicBezTo>
                    <a:cubicBezTo>
                      <a:pt x="1601" y="14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57"/>
              <p:cNvSpPr/>
              <p:nvPr/>
            </p:nvSpPr>
            <p:spPr>
              <a:xfrm>
                <a:off x="-1860698" y="3652001"/>
                <a:ext cx="9686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2" y="321"/>
                      <a:pt x="42" y="311"/>
                      <a:pt x="42" y="300"/>
                    </a:cubicBezTo>
                    <a:lnTo>
                      <a:pt x="42" y="24"/>
                    </a:lnTo>
                    <a:cubicBezTo>
                      <a:pt x="42" y="14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57"/>
              <p:cNvSpPr/>
              <p:nvPr/>
            </p:nvSpPr>
            <p:spPr>
              <a:xfrm>
                <a:off x="-1927345" y="3654999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57"/>
              <p:cNvSpPr/>
              <p:nvPr/>
            </p:nvSpPr>
            <p:spPr>
              <a:xfrm>
                <a:off x="-2013593" y="3686823"/>
                <a:ext cx="10378" cy="5165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57"/>
              <p:cNvSpPr/>
              <p:nvPr/>
            </p:nvSpPr>
            <p:spPr>
              <a:xfrm>
                <a:off x="-2109297" y="3679213"/>
                <a:ext cx="9686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2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57"/>
              <p:cNvSpPr/>
              <p:nvPr/>
            </p:nvSpPr>
            <p:spPr>
              <a:xfrm>
                <a:off x="-2389721" y="3645082"/>
                <a:ext cx="9686" cy="3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59"/>
                      <a:pt x="11" y="159"/>
                      <a:pt x="21" y="159"/>
                    </a:cubicBezTo>
                    <a:cubicBezTo>
                      <a:pt x="31" y="159"/>
                      <a:pt x="41" y="15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57"/>
              <p:cNvSpPr/>
              <p:nvPr/>
            </p:nvSpPr>
            <p:spPr>
              <a:xfrm>
                <a:off x="-2353054" y="3691666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57"/>
              <p:cNvSpPr/>
              <p:nvPr/>
            </p:nvSpPr>
            <p:spPr>
              <a:xfrm>
                <a:off x="-2207769" y="3686823"/>
                <a:ext cx="10147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1" y="213"/>
                    </a:cubicBezTo>
                    <a:cubicBezTo>
                      <a:pt x="33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57"/>
              <p:cNvSpPr/>
              <p:nvPr/>
            </p:nvSpPr>
            <p:spPr>
              <a:xfrm>
                <a:off x="-2360203" y="3558834"/>
                <a:ext cx="624960" cy="9639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4"/>
                      <a:pt x="597" y="418"/>
                      <a:pt x="1355" y="418"/>
                    </a:cubicBezTo>
                    <a:cubicBezTo>
                      <a:pt x="2103" y="418"/>
                      <a:pt x="2710" y="374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57"/>
              <p:cNvSpPr/>
              <p:nvPr/>
            </p:nvSpPr>
            <p:spPr>
              <a:xfrm>
                <a:off x="-2365507" y="3553991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2" y="42"/>
                    </a:moveTo>
                    <a:lnTo>
                      <a:pt x="2712" y="352"/>
                    </a:lnTo>
                    <a:cubicBezTo>
                      <a:pt x="2638" y="385"/>
                      <a:pt x="2103" y="416"/>
                      <a:pt x="1378" y="416"/>
                    </a:cubicBezTo>
                    <a:cubicBezTo>
                      <a:pt x="653" y="416"/>
                      <a:pt x="108" y="385"/>
                      <a:pt x="44" y="352"/>
                    </a:cubicBezTo>
                    <a:lnTo>
                      <a:pt x="44" y="42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52"/>
                    </a:lnTo>
                    <a:cubicBezTo>
                      <a:pt x="0" y="385"/>
                      <a:pt x="0" y="405"/>
                      <a:pt x="418" y="42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26"/>
                    </a:cubicBezTo>
                    <a:cubicBezTo>
                      <a:pt x="2753" y="405"/>
                      <a:pt x="2753" y="385"/>
                      <a:pt x="2753" y="35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57"/>
              <p:cNvSpPr/>
              <p:nvPr/>
            </p:nvSpPr>
            <p:spPr>
              <a:xfrm>
                <a:off x="-2360203" y="3541538"/>
                <a:ext cx="62496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2"/>
                      <a:pt x="0" y="75"/>
                    </a:cubicBezTo>
                    <a:cubicBezTo>
                      <a:pt x="0" y="119"/>
                      <a:pt x="597" y="149"/>
                      <a:pt x="1355" y="149"/>
                    </a:cubicBezTo>
                    <a:cubicBezTo>
                      <a:pt x="2103" y="149"/>
                      <a:pt x="2710" y="119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57"/>
              <p:cNvSpPr/>
              <p:nvPr/>
            </p:nvSpPr>
            <p:spPr>
              <a:xfrm>
                <a:off x="-2365507" y="3536926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9" y="41"/>
                      <a:pt x="2531" y="64"/>
                      <a:pt x="2679" y="95"/>
                    </a:cubicBezTo>
                    <a:cubicBezTo>
                      <a:pt x="2531" y="116"/>
                      <a:pt x="2029" y="149"/>
                      <a:pt x="1378" y="149"/>
                    </a:cubicBezTo>
                    <a:cubicBezTo>
                      <a:pt x="717" y="149"/>
                      <a:pt x="216" y="116"/>
                      <a:pt x="77" y="95"/>
                    </a:cubicBezTo>
                    <a:cubicBezTo>
                      <a:pt x="216" y="64"/>
                      <a:pt x="717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6"/>
                      <a:pt x="0" y="149"/>
                      <a:pt x="418" y="169"/>
                    </a:cubicBezTo>
                    <a:cubicBezTo>
                      <a:pt x="674" y="180"/>
                      <a:pt x="1015" y="193"/>
                      <a:pt x="1378" y="193"/>
                    </a:cubicBezTo>
                    <a:cubicBezTo>
                      <a:pt x="1742" y="193"/>
                      <a:pt x="2082" y="180"/>
                      <a:pt x="2339" y="169"/>
                    </a:cubicBezTo>
                    <a:cubicBezTo>
                      <a:pt x="2753" y="149"/>
                      <a:pt x="2753" y="116"/>
                      <a:pt x="2753" y="95"/>
                    </a:cubicBezTo>
                    <a:cubicBezTo>
                      <a:pt x="2753" y="64"/>
                      <a:pt x="2753" y="41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57"/>
              <p:cNvSpPr/>
              <p:nvPr/>
            </p:nvSpPr>
            <p:spPr>
              <a:xfrm>
                <a:off x="-2288713" y="3544075"/>
                <a:ext cx="479674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4"/>
                    </a:cubicBezTo>
                    <a:cubicBezTo>
                      <a:pt x="0" y="74"/>
                      <a:pt x="469" y="98"/>
                      <a:pt x="1045" y="98"/>
                    </a:cubicBezTo>
                    <a:cubicBezTo>
                      <a:pt x="1621" y="98"/>
                      <a:pt x="2080" y="74"/>
                      <a:pt x="2080" y="5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57"/>
              <p:cNvSpPr/>
              <p:nvPr/>
            </p:nvSpPr>
            <p:spPr>
              <a:xfrm>
                <a:off x="-2294017" y="3539232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75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7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1"/>
                      <a:pt x="331" y="21"/>
                    </a:cubicBezTo>
                    <a:cubicBezTo>
                      <a:pt x="0" y="31"/>
                      <a:pt x="0" y="54"/>
                      <a:pt x="0" y="75"/>
                    </a:cubicBezTo>
                    <a:cubicBezTo>
                      <a:pt x="0" y="95"/>
                      <a:pt x="0" y="119"/>
                      <a:pt x="331" y="129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9"/>
                    </a:cubicBezTo>
                    <a:cubicBezTo>
                      <a:pt x="2123" y="119"/>
                      <a:pt x="2123" y="95"/>
                      <a:pt x="2123" y="75"/>
                    </a:cubicBezTo>
                    <a:cubicBezTo>
                      <a:pt x="2123" y="54"/>
                      <a:pt x="2123" y="31"/>
                      <a:pt x="1803" y="21"/>
                    </a:cubicBezTo>
                    <a:cubicBezTo>
                      <a:pt x="1601" y="1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57"/>
              <p:cNvSpPr/>
              <p:nvPr/>
            </p:nvSpPr>
            <p:spPr>
              <a:xfrm>
                <a:off x="-1883067" y="3571056"/>
                <a:ext cx="10378" cy="5949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8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7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57"/>
              <p:cNvSpPr/>
              <p:nvPr/>
            </p:nvSpPr>
            <p:spPr>
              <a:xfrm>
                <a:off x="-1971622" y="3603111"/>
                <a:ext cx="10378" cy="5211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1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57"/>
              <p:cNvSpPr/>
              <p:nvPr/>
            </p:nvSpPr>
            <p:spPr>
              <a:xfrm>
                <a:off x="-2065020" y="3595962"/>
                <a:ext cx="9686" cy="6411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57"/>
              <p:cNvSpPr/>
              <p:nvPr/>
            </p:nvSpPr>
            <p:spPr>
              <a:xfrm>
                <a:off x="-2345444" y="3561140"/>
                <a:ext cx="9686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11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57"/>
              <p:cNvSpPr/>
              <p:nvPr/>
            </p:nvSpPr>
            <p:spPr>
              <a:xfrm>
                <a:off x="-2308777" y="3605417"/>
                <a:ext cx="10147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162"/>
                    </a:lnTo>
                    <a:cubicBezTo>
                      <a:pt x="0" y="182"/>
                      <a:pt x="10" y="182"/>
                      <a:pt x="23" y="182"/>
                    </a:cubicBezTo>
                    <a:cubicBezTo>
                      <a:pt x="34" y="182"/>
                      <a:pt x="44" y="182"/>
                      <a:pt x="44" y="16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57"/>
              <p:cNvSpPr/>
              <p:nvPr/>
            </p:nvSpPr>
            <p:spPr>
              <a:xfrm>
                <a:off x="-2163491" y="3603111"/>
                <a:ext cx="10147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2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57"/>
              <p:cNvSpPr/>
              <p:nvPr/>
            </p:nvSpPr>
            <p:spPr>
              <a:xfrm>
                <a:off x="-2338295" y="3480195"/>
                <a:ext cx="625652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5"/>
                      <a:pt x="1355" y="415"/>
                    </a:cubicBezTo>
                    <a:cubicBezTo>
                      <a:pt x="2103" y="415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57"/>
              <p:cNvSpPr/>
              <p:nvPr/>
            </p:nvSpPr>
            <p:spPr>
              <a:xfrm>
                <a:off x="-2343138" y="3474891"/>
                <a:ext cx="635107" cy="10654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364"/>
                    </a:lnTo>
                    <a:cubicBezTo>
                      <a:pt x="1" y="385"/>
                      <a:pt x="1" y="418"/>
                      <a:pt x="416" y="438"/>
                    </a:cubicBezTo>
                    <a:cubicBezTo>
                      <a:pt x="672" y="449"/>
                      <a:pt x="1015" y="462"/>
                      <a:pt x="1376" y="462"/>
                    </a:cubicBezTo>
                    <a:cubicBezTo>
                      <a:pt x="1740" y="462"/>
                      <a:pt x="2080" y="449"/>
                      <a:pt x="2336" y="438"/>
                    </a:cubicBezTo>
                    <a:cubicBezTo>
                      <a:pt x="2754" y="418"/>
                      <a:pt x="2754" y="385"/>
                      <a:pt x="2754" y="364"/>
                    </a:cubicBezTo>
                    <a:lnTo>
                      <a:pt x="2754" y="24"/>
                    </a:lnTo>
                    <a:cubicBezTo>
                      <a:pt x="2754" y="13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57"/>
              <p:cNvSpPr/>
              <p:nvPr/>
            </p:nvSpPr>
            <p:spPr>
              <a:xfrm>
                <a:off x="-2338295" y="3463130"/>
                <a:ext cx="625652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49" extrusionOk="0">
                    <a:moveTo>
                      <a:pt x="1355" y="0"/>
                    </a:moveTo>
                    <a:cubicBezTo>
                      <a:pt x="610" y="0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57"/>
              <p:cNvSpPr/>
              <p:nvPr/>
            </p:nvSpPr>
            <p:spPr>
              <a:xfrm>
                <a:off x="-2343138" y="3457826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4"/>
                      <a:pt x="2679" y="98"/>
                    </a:cubicBezTo>
                    <a:cubicBezTo>
                      <a:pt x="2541" y="128"/>
                      <a:pt x="2039" y="151"/>
                      <a:pt x="1376" y="151"/>
                    </a:cubicBezTo>
                    <a:cubicBezTo>
                      <a:pt x="725" y="151"/>
                      <a:pt x="224" y="128"/>
                      <a:pt x="75" y="98"/>
                    </a:cubicBezTo>
                    <a:cubicBezTo>
                      <a:pt x="224" y="64"/>
                      <a:pt x="725" y="44"/>
                      <a:pt x="1376" y="44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3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18"/>
                      <a:pt x="1" y="151"/>
                      <a:pt x="416" y="172"/>
                    </a:cubicBezTo>
                    <a:cubicBezTo>
                      <a:pt x="672" y="182"/>
                      <a:pt x="1015" y="192"/>
                      <a:pt x="1376" y="192"/>
                    </a:cubicBezTo>
                    <a:cubicBezTo>
                      <a:pt x="1740" y="192"/>
                      <a:pt x="2080" y="182"/>
                      <a:pt x="2336" y="172"/>
                    </a:cubicBezTo>
                    <a:cubicBezTo>
                      <a:pt x="2754" y="151"/>
                      <a:pt x="2754" y="118"/>
                      <a:pt x="2754" y="98"/>
                    </a:cubicBezTo>
                    <a:cubicBezTo>
                      <a:pt x="2754" y="75"/>
                      <a:pt x="2754" y="44"/>
                      <a:pt x="2336" y="23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57"/>
              <p:cNvSpPr/>
              <p:nvPr/>
            </p:nvSpPr>
            <p:spPr>
              <a:xfrm>
                <a:off x="-2264499" y="3467742"/>
                <a:ext cx="480366" cy="2213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44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44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57"/>
              <p:cNvSpPr/>
              <p:nvPr/>
            </p:nvSpPr>
            <p:spPr>
              <a:xfrm>
                <a:off x="-2269342" y="3463130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1"/>
                    </a:moveTo>
                    <a:cubicBezTo>
                      <a:pt x="1504" y="41"/>
                      <a:pt x="1847" y="52"/>
                      <a:pt x="1996" y="64"/>
                    </a:cubicBezTo>
                    <a:cubicBezTo>
                      <a:pt x="1847" y="75"/>
                      <a:pt x="1504" y="95"/>
                      <a:pt x="1056" y="95"/>
                    </a:cubicBezTo>
                    <a:cubicBezTo>
                      <a:pt x="621" y="95"/>
                      <a:pt x="277" y="75"/>
                      <a:pt x="119" y="64"/>
                    </a:cubicBezTo>
                    <a:cubicBezTo>
                      <a:pt x="277" y="52"/>
                      <a:pt x="621" y="41"/>
                      <a:pt x="1056" y="41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1"/>
                    </a:cubicBezTo>
                    <a:cubicBezTo>
                      <a:pt x="1" y="21"/>
                      <a:pt x="1" y="41"/>
                      <a:pt x="1" y="64"/>
                    </a:cubicBezTo>
                    <a:cubicBezTo>
                      <a:pt x="1" y="85"/>
                      <a:pt x="1" y="105"/>
                      <a:pt x="321" y="116"/>
                    </a:cubicBezTo>
                    <a:cubicBezTo>
                      <a:pt x="523" y="128"/>
                      <a:pt x="779" y="139"/>
                      <a:pt x="1056" y="139"/>
                    </a:cubicBezTo>
                    <a:cubicBezTo>
                      <a:pt x="1335" y="139"/>
                      <a:pt x="1601" y="128"/>
                      <a:pt x="1793" y="116"/>
                    </a:cubicBezTo>
                    <a:cubicBezTo>
                      <a:pt x="2124" y="105"/>
                      <a:pt x="2124" y="85"/>
                      <a:pt x="2124" y="64"/>
                    </a:cubicBezTo>
                    <a:cubicBezTo>
                      <a:pt x="2124" y="41"/>
                      <a:pt x="2124" y="21"/>
                      <a:pt x="1793" y="11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57"/>
              <p:cNvSpPr/>
              <p:nvPr/>
            </p:nvSpPr>
            <p:spPr>
              <a:xfrm>
                <a:off x="-1860698" y="3492648"/>
                <a:ext cx="9686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4"/>
                      <a:pt x="11" y="256"/>
                      <a:pt x="21" y="256"/>
                    </a:cubicBezTo>
                    <a:cubicBezTo>
                      <a:pt x="32" y="256"/>
                      <a:pt x="42" y="244"/>
                      <a:pt x="42" y="233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57"/>
              <p:cNvSpPr/>
              <p:nvPr/>
            </p:nvSpPr>
            <p:spPr>
              <a:xfrm>
                <a:off x="-1946716" y="3524473"/>
                <a:ext cx="9686" cy="5165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03"/>
                    </a:lnTo>
                    <a:cubicBezTo>
                      <a:pt x="0" y="213"/>
                      <a:pt x="10" y="223"/>
                      <a:pt x="21" y="223"/>
                    </a:cubicBezTo>
                    <a:cubicBezTo>
                      <a:pt x="31" y="223"/>
                      <a:pt x="41" y="213"/>
                      <a:pt x="41" y="20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57"/>
              <p:cNvSpPr/>
              <p:nvPr/>
            </p:nvSpPr>
            <p:spPr>
              <a:xfrm>
                <a:off x="-2043112" y="3516863"/>
                <a:ext cx="10378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56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6"/>
                    </a:cubicBezTo>
                    <a:lnTo>
                      <a:pt x="44" y="23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57"/>
              <p:cNvSpPr/>
              <p:nvPr/>
            </p:nvSpPr>
            <p:spPr>
              <a:xfrm>
                <a:off x="-2323536" y="3485038"/>
                <a:ext cx="10147" cy="37359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2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0" y="161"/>
                      <a:pt x="23" y="161"/>
                    </a:cubicBezTo>
                    <a:cubicBezTo>
                      <a:pt x="34" y="161"/>
                      <a:pt x="44" y="149"/>
                      <a:pt x="44" y="138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57"/>
              <p:cNvSpPr/>
              <p:nvPr/>
            </p:nvSpPr>
            <p:spPr>
              <a:xfrm>
                <a:off x="-2286407" y="3529316"/>
                <a:ext cx="9686" cy="4197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6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57"/>
              <p:cNvSpPr/>
              <p:nvPr/>
            </p:nvSpPr>
            <p:spPr>
              <a:xfrm>
                <a:off x="-2141122" y="3524473"/>
                <a:ext cx="9686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1" y="213"/>
                    </a:cubicBezTo>
                    <a:cubicBezTo>
                      <a:pt x="31" y="213"/>
                      <a:pt x="42" y="203"/>
                      <a:pt x="42" y="193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57"/>
              <p:cNvSpPr/>
              <p:nvPr/>
            </p:nvSpPr>
            <p:spPr>
              <a:xfrm>
                <a:off x="-2918975" y="4722730"/>
                <a:ext cx="62519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597" y="416"/>
                      <a:pt x="1356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57"/>
              <p:cNvSpPr/>
              <p:nvPr/>
            </p:nvSpPr>
            <p:spPr>
              <a:xfrm>
                <a:off x="-2923588" y="4718117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5"/>
                      <a:pt x="2100" y="415"/>
                      <a:pt x="1376" y="415"/>
                    </a:cubicBezTo>
                    <a:cubicBezTo>
                      <a:pt x="651" y="415"/>
                      <a:pt x="105" y="385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5" y="436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57"/>
              <p:cNvSpPr/>
              <p:nvPr/>
            </p:nvSpPr>
            <p:spPr>
              <a:xfrm>
                <a:off x="-2918975" y="4705664"/>
                <a:ext cx="62519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597" y="1"/>
                      <a:pt x="1" y="31"/>
                      <a:pt x="1" y="75"/>
                    </a:cubicBezTo>
                    <a:cubicBezTo>
                      <a:pt x="1" y="118"/>
                      <a:pt x="597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57"/>
              <p:cNvSpPr/>
              <p:nvPr/>
            </p:nvSpPr>
            <p:spPr>
              <a:xfrm>
                <a:off x="-2923588" y="4700360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26" y="44"/>
                      <a:pt x="2528" y="65"/>
                      <a:pt x="2676" y="98"/>
                    </a:cubicBezTo>
                    <a:cubicBezTo>
                      <a:pt x="2528" y="129"/>
                      <a:pt x="2026" y="152"/>
                      <a:pt x="1376" y="152"/>
                    </a:cubicBezTo>
                    <a:cubicBezTo>
                      <a:pt x="715" y="152"/>
                      <a:pt x="213" y="129"/>
                      <a:pt x="75" y="98"/>
                    </a:cubicBezTo>
                    <a:cubicBezTo>
                      <a:pt x="213" y="65"/>
                      <a:pt x="71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2" y="1"/>
                      <a:pt x="671" y="13"/>
                      <a:pt x="415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5" y="172"/>
                    </a:cubicBezTo>
                    <a:cubicBezTo>
                      <a:pt x="671" y="182"/>
                      <a:pt x="1012" y="193"/>
                      <a:pt x="1376" y="193"/>
                    </a:cubicBezTo>
                    <a:cubicBezTo>
                      <a:pt x="1739" y="193"/>
                      <a:pt x="2080" y="182"/>
                      <a:pt x="2336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6" y="24"/>
                    </a:cubicBezTo>
                    <a:cubicBezTo>
                      <a:pt x="2080" y="13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57"/>
              <p:cNvSpPr/>
              <p:nvPr/>
            </p:nvSpPr>
            <p:spPr>
              <a:xfrm>
                <a:off x="-2847486" y="4710507"/>
                <a:ext cx="47990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0"/>
                    </a:moveTo>
                    <a:cubicBezTo>
                      <a:pt x="469" y="0"/>
                      <a:pt x="1" y="21"/>
                      <a:pt x="1" y="44"/>
                    </a:cubicBezTo>
                    <a:cubicBezTo>
                      <a:pt x="1" y="74"/>
                      <a:pt x="469" y="97"/>
                      <a:pt x="1046" y="97"/>
                    </a:cubicBezTo>
                    <a:cubicBezTo>
                      <a:pt x="1622" y="97"/>
                      <a:pt x="2080" y="74"/>
                      <a:pt x="2080" y="44"/>
                    </a:cubicBezTo>
                    <a:cubicBezTo>
                      <a:pt x="2080" y="21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57"/>
              <p:cNvSpPr/>
              <p:nvPr/>
            </p:nvSpPr>
            <p:spPr>
              <a:xfrm>
                <a:off x="-2852790" y="4705664"/>
                <a:ext cx="49051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2"/>
                    </a:moveTo>
                    <a:cubicBezTo>
                      <a:pt x="1506" y="42"/>
                      <a:pt x="1847" y="54"/>
                      <a:pt x="1998" y="65"/>
                    </a:cubicBezTo>
                    <a:cubicBezTo>
                      <a:pt x="1847" y="75"/>
                      <a:pt x="1506" y="95"/>
                      <a:pt x="1069" y="95"/>
                    </a:cubicBezTo>
                    <a:cubicBezTo>
                      <a:pt x="620" y="95"/>
                      <a:pt x="280" y="75"/>
                      <a:pt x="129" y="65"/>
                    </a:cubicBezTo>
                    <a:cubicBezTo>
                      <a:pt x="280" y="54"/>
                      <a:pt x="620" y="42"/>
                      <a:pt x="1069" y="42"/>
                    </a:cubicBezTo>
                    <a:close/>
                    <a:moveTo>
                      <a:pt x="1069" y="1"/>
                    </a:moveTo>
                    <a:cubicBezTo>
                      <a:pt x="792" y="1"/>
                      <a:pt x="526" y="1"/>
                      <a:pt x="334" y="11"/>
                    </a:cubicBezTo>
                    <a:cubicBezTo>
                      <a:pt x="1" y="21"/>
                      <a:pt x="1" y="42"/>
                      <a:pt x="1" y="65"/>
                    </a:cubicBezTo>
                    <a:cubicBezTo>
                      <a:pt x="1" y="85"/>
                      <a:pt x="1" y="106"/>
                      <a:pt x="334" y="118"/>
                    </a:cubicBezTo>
                    <a:cubicBezTo>
                      <a:pt x="526" y="129"/>
                      <a:pt x="792" y="139"/>
                      <a:pt x="1069" y="139"/>
                    </a:cubicBezTo>
                    <a:cubicBezTo>
                      <a:pt x="1345" y="139"/>
                      <a:pt x="1601" y="129"/>
                      <a:pt x="1806" y="118"/>
                    </a:cubicBezTo>
                    <a:cubicBezTo>
                      <a:pt x="2126" y="106"/>
                      <a:pt x="2126" y="85"/>
                      <a:pt x="2126" y="65"/>
                    </a:cubicBezTo>
                    <a:cubicBezTo>
                      <a:pt x="2126" y="42"/>
                      <a:pt x="2126" y="21"/>
                      <a:pt x="1806" y="11"/>
                    </a:cubicBezTo>
                    <a:cubicBezTo>
                      <a:pt x="1601" y="1"/>
                      <a:pt x="1345" y="1"/>
                      <a:pt x="10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57"/>
              <p:cNvSpPr/>
              <p:nvPr/>
            </p:nvSpPr>
            <p:spPr>
              <a:xfrm>
                <a:off x="-2330685" y="4727572"/>
                <a:ext cx="9686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279"/>
                    </a:lnTo>
                    <a:cubicBezTo>
                      <a:pt x="0" y="290"/>
                      <a:pt x="11" y="300"/>
                      <a:pt x="21" y="300"/>
                    </a:cubicBezTo>
                    <a:cubicBezTo>
                      <a:pt x="31" y="300"/>
                      <a:pt x="41" y="290"/>
                      <a:pt x="41" y="27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57"/>
              <p:cNvSpPr/>
              <p:nvPr/>
            </p:nvSpPr>
            <p:spPr>
              <a:xfrm>
                <a:off x="-2374962" y="4732876"/>
                <a:ext cx="9686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08"/>
                      <a:pt x="11" y="321"/>
                      <a:pt x="21" y="321"/>
                    </a:cubicBezTo>
                    <a:cubicBezTo>
                      <a:pt x="31" y="321"/>
                      <a:pt x="41" y="308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57"/>
              <p:cNvSpPr/>
              <p:nvPr/>
            </p:nvSpPr>
            <p:spPr>
              <a:xfrm>
                <a:off x="-2441609" y="4735183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4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57"/>
              <p:cNvSpPr/>
              <p:nvPr/>
            </p:nvSpPr>
            <p:spPr>
              <a:xfrm>
                <a:off x="-2530394" y="4767007"/>
                <a:ext cx="10378" cy="5165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57"/>
              <p:cNvSpPr/>
              <p:nvPr/>
            </p:nvSpPr>
            <p:spPr>
              <a:xfrm>
                <a:off x="-2623562" y="4759397"/>
                <a:ext cx="10147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3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57"/>
              <p:cNvSpPr/>
              <p:nvPr/>
            </p:nvSpPr>
            <p:spPr>
              <a:xfrm>
                <a:off x="-2722264" y="4767007"/>
                <a:ext cx="10378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57"/>
              <p:cNvSpPr/>
              <p:nvPr/>
            </p:nvSpPr>
            <p:spPr>
              <a:xfrm>
                <a:off x="-2901680" y="4641324"/>
                <a:ext cx="624960" cy="9639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4"/>
                    </a:lnTo>
                    <a:cubicBezTo>
                      <a:pt x="0" y="385"/>
                      <a:pt x="610" y="418"/>
                      <a:pt x="1355" y="418"/>
                    </a:cubicBezTo>
                    <a:cubicBezTo>
                      <a:pt x="2113" y="418"/>
                      <a:pt x="2710" y="385"/>
                      <a:pt x="2710" y="344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57"/>
              <p:cNvSpPr/>
              <p:nvPr/>
            </p:nvSpPr>
            <p:spPr>
              <a:xfrm>
                <a:off x="-2906522" y="4636481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5"/>
                    </a:lnTo>
                    <a:cubicBezTo>
                      <a:pt x="1" y="39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95"/>
                      <a:pt x="2754" y="365"/>
                    </a:cubicBezTo>
                    <a:lnTo>
                      <a:pt x="2754" y="21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57"/>
              <p:cNvSpPr/>
              <p:nvPr/>
            </p:nvSpPr>
            <p:spPr>
              <a:xfrm>
                <a:off x="-2901680" y="4624259"/>
                <a:ext cx="624960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4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4"/>
                    </a:cubicBezTo>
                    <a:cubicBezTo>
                      <a:pt x="2710" y="4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57"/>
              <p:cNvSpPr/>
              <p:nvPr/>
            </p:nvSpPr>
            <p:spPr>
              <a:xfrm>
                <a:off x="-2906522" y="4619416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5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5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54"/>
                      <a:pt x="1" y="75"/>
                      <a:pt x="1" y="95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5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57"/>
              <p:cNvSpPr/>
              <p:nvPr/>
            </p:nvSpPr>
            <p:spPr>
              <a:xfrm>
                <a:off x="-2827884" y="4629563"/>
                <a:ext cx="48036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5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5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57"/>
              <p:cNvSpPr/>
              <p:nvPr/>
            </p:nvSpPr>
            <p:spPr>
              <a:xfrm>
                <a:off x="-2832727" y="4624259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7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0"/>
                    </a:cubicBezTo>
                    <a:cubicBezTo>
                      <a:pt x="1" y="33"/>
                      <a:pt x="1" y="44"/>
                      <a:pt x="1" y="7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38"/>
                      <a:pt x="779" y="138"/>
                      <a:pt x="1056" y="138"/>
                    </a:cubicBezTo>
                    <a:cubicBezTo>
                      <a:pt x="1345" y="138"/>
                      <a:pt x="1601" y="138"/>
                      <a:pt x="1804" y="128"/>
                    </a:cubicBezTo>
                    <a:cubicBezTo>
                      <a:pt x="2124" y="108"/>
                      <a:pt x="2124" y="97"/>
                      <a:pt x="2124" y="74"/>
                    </a:cubicBezTo>
                    <a:cubicBezTo>
                      <a:pt x="2124" y="44"/>
                      <a:pt x="2124" y="33"/>
                      <a:pt x="1804" y="10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57"/>
              <p:cNvSpPr/>
              <p:nvPr/>
            </p:nvSpPr>
            <p:spPr>
              <a:xfrm>
                <a:off x="-2311313" y="4646628"/>
                <a:ext cx="10378" cy="7172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87"/>
                    </a:lnTo>
                    <a:cubicBezTo>
                      <a:pt x="1" y="298"/>
                      <a:pt x="11" y="310"/>
                      <a:pt x="21" y="310"/>
                    </a:cubicBezTo>
                    <a:cubicBezTo>
                      <a:pt x="34" y="310"/>
                      <a:pt x="45" y="298"/>
                      <a:pt x="45" y="28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57"/>
              <p:cNvSpPr/>
              <p:nvPr/>
            </p:nvSpPr>
            <p:spPr>
              <a:xfrm>
                <a:off x="-2355591" y="4653777"/>
                <a:ext cx="10378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34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57"/>
              <p:cNvSpPr/>
              <p:nvPr/>
            </p:nvSpPr>
            <p:spPr>
              <a:xfrm>
                <a:off x="-2424544" y="4653777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57"/>
              <p:cNvSpPr/>
              <p:nvPr/>
            </p:nvSpPr>
            <p:spPr>
              <a:xfrm>
                <a:off x="-2510331" y="4685601"/>
                <a:ext cx="9686" cy="5465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2" y="236"/>
                      <a:pt x="42" y="226"/>
                      <a:pt x="42" y="216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57"/>
              <p:cNvSpPr/>
              <p:nvPr/>
            </p:nvSpPr>
            <p:spPr>
              <a:xfrm>
                <a:off x="-2604190" y="4680989"/>
                <a:ext cx="10378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7" extrusionOk="0">
                    <a:moveTo>
                      <a:pt x="24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4" y="277"/>
                    </a:cubicBezTo>
                    <a:cubicBezTo>
                      <a:pt x="34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57"/>
              <p:cNvSpPr/>
              <p:nvPr/>
            </p:nvSpPr>
            <p:spPr>
              <a:xfrm>
                <a:off x="-2705198" y="4688599"/>
                <a:ext cx="10378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0"/>
                    </a:lnTo>
                    <a:cubicBezTo>
                      <a:pt x="1" y="203"/>
                      <a:pt x="14" y="203"/>
                      <a:pt x="24" y="203"/>
                    </a:cubicBezTo>
                    <a:cubicBezTo>
                      <a:pt x="44" y="203"/>
                      <a:pt x="44" y="203"/>
                      <a:pt x="44" y="180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57"/>
              <p:cNvSpPr/>
              <p:nvPr/>
            </p:nvSpPr>
            <p:spPr>
              <a:xfrm>
                <a:off x="-2889457" y="4562685"/>
                <a:ext cx="625190" cy="96627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9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75"/>
                      <a:pt x="608" y="418"/>
                      <a:pt x="1356" y="418"/>
                    </a:cubicBezTo>
                    <a:cubicBezTo>
                      <a:pt x="2103" y="418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57"/>
              <p:cNvSpPr/>
              <p:nvPr/>
            </p:nvSpPr>
            <p:spPr>
              <a:xfrm>
                <a:off x="-2894069" y="4558073"/>
                <a:ext cx="635107" cy="10585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4"/>
                      <a:pt x="2100" y="415"/>
                      <a:pt x="1376" y="415"/>
                    </a:cubicBezTo>
                    <a:cubicBezTo>
                      <a:pt x="651" y="415"/>
                      <a:pt x="105" y="384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05"/>
                      <a:pt x="415" y="438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8"/>
                    </a:cubicBezTo>
                    <a:cubicBezTo>
                      <a:pt x="2753" y="40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57"/>
              <p:cNvSpPr/>
              <p:nvPr/>
            </p:nvSpPr>
            <p:spPr>
              <a:xfrm>
                <a:off x="-2889457" y="4545620"/>
                <a:ext cx="62519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608" y="1"/>
                      <a:pt x="1" y="31"/>
                      <a:pt x="1" y="75"/>
                    </a:cubicBezTo>
                    <a:cubicBezTo>
                      <a:pt x="1" y="118"/>
                      <a:pt x="608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57"/>
              <p:cNvSpPr/>
              <p:nvPr/>
            </p:nvSpPr>
            <p:spPr>
              <a:xfrm>
                <a:off x="-2894069" y="4541008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6" y="41"/>
                      <a:pt x="2538" y="64"/>
                      <a:pt x="2677" y="95"/>
                    </a:cubicBezTo>
                    <a:cubicBezTo>
                      <a:pt x="2538" y="115"/>
                      <a:pt x="2026" y="149"/>
                      <a:pt x="1376" y="149"/>
                    </a:cubicBezTo>
                    <a:cubicBezTo>
                      <a:pt x="715" y="149"/>
                      <a:pt x="213" y="115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2" y="0"/>
                      <a:pt x="671" y="0"/>
                      <a:pt x="415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5"/>
                      <a:pt x="0" y="149"/>
                      <a:pt x="415" y="169"/>
                    </a:cubicBezTo>
                    <a:cubicBezTo>
                      <a:pt x="671" y="179"/>
                      <a:pt x="1012" y="192"/>
                      <a:pt x="1376" y="192"/>
                    </a:cubicBezTo>
                    <a:cubicBezTo>
                      <a:pt x="1739" y="192"/>
                      <a:pt x="2080" y="179"/>
                      <a:pt x="2336" y="169"/>
                    </a:cubicBezTo>
                    <a:cubicBezTo>
                      <a:pt x="2753" y="149"/>
                      <a:pt x="2753" y="115"/>
                      <a:pt x="2753" y="95"/>
                    </a:cubicBezTo>
                    <a:cubicBezTo>
                      <a:pt x="2753" y="64"/>
                      <a:pt x="2753" y="41"/>
                      <a:pt x="2336" y="21"/>
                    </a:cubicBezTo>
                    <a:cubicBezTo>
                      <a:pt x="2080" y="0"/>
                      <a:pt x="1739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57"/>
              <p:cNvSpPr/>
              <p:nvPr/>
            </p:nvSpPr>
            <p:spPr>
              <a:xfrm>
                <a:off x="-2817967" y="4547926"/>
                <a:ext cx="47990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9" extrusionOk="0">
                    <a:moveTo>
                      <a:pt x="1046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55"/>
                    </a:cubicBezTo>
                    <a:cubicBezTo>
                      <a:pt x="2080" y="21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57"/>
              <p:cNvSpPr/>
              <p:nvPr/>
            </p:nvSpPr>
            <p:spPr>
              <a:xfrm>
                <a:off x="-2823271" y="4543314"/>
                <a:ext cx="49051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1"/>
                    </a:moveTo>
                    <a:cubicBezTo>
                      <a:pt x="1506" y="41"/>
                      <a:pt x="1847" y="64"/>
                      <a:pt x="2008" y="75"/>
                    </a:cubicBezTo>
                    <a:cubicBezTo>
                      <a:pt x="1847" y="85"/>
                      <a:pt x="1506" y="95"/>
                      <a:pt x="1069" y="95"/>
                    </a:cubicBezTo>
                    <a:cubicBezTo>
                      <a:pt x="620" y="95"/>
                      <a:pt x="290" y="85"/>
                      <a:pt x="129" y="75"/>
                    </a:cubicBezTo>
                    <a:cubicBezTo>
                      <a:pt x="290" y="64"/>
                      <a:pt x="620" y="41"/>
                      <a:pt x="1069" y="41"/>
                    </a:cubicBezTo>
                    <a:close/>
                    <a:moveTo>
                      <a:pt x="1069" y="0"/>
                    </a:moveTo>
                    <a:cubicBezTo>
                      <a:pt x="792" y="0"/>
                      <a:pt x="526" y="11"/>
                      <a:pt x="334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4" y="128"/>
                    </a:cubicBezTo>
                    <a:cubicBezTo>
                      <a:pt x="526" y="139"/>
                      <a:pt x="792" y="139"/>
                      <a:pt x="1069" y="139"/>
                    </a:cubicBezTo>
                    <a:cubicBezTo>
                      <a:pt x="1345" y="139"/>
                      <a:pt x="1601" y="139"/>
                      <a:pt x="1806" y="128"/>
                    </a:cubicBezTo>
                    <a:cubicBezTo>
                      <a:pt x="2126" y="118"/>
                      <a:pt x="2126" y="95"/>
                      <a:pt x="2126" y="75"/>
                    </a:cubicBezTo>
                    <a:cubicBezTo>
                      <a:pt x="2126" y="54"/>
                      <a:pt x="2126" y="31"/>
                      <a:pt x="1806" y="21"/>
                    </a:cubicBezTo>
                    <a:cubicBezTo>
                      <a:pt x="1601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57"/>
              <p:cNvSpPr/>
              <p:nvPr/>
            </p:nvSpPr>
            <p:spPr>
              <a:xfrm>
                <a:off x="-2301166" y="4565222"/>
                <a:ext cx="9686" cy="71490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0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89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31" y="310"/>
                      <a:pt x="42" y="300"/>
                      <a:pt x="42" y="289"/>
                    </a:cubicBezTo>
                    <a:lnTo>
                      <a:pt x="42" y="23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57"/>
              <p:cNvSpPr/>
              <p:nvPr/>
            </p:nvSpPr>
            <p:spPr>
              <a:xfrm>
                <a:off x="-2345444" y="4572832"/>
                <a:ext cx="9686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10"/>
                      <a:pt x="11" y="320"/>
                      <a:pt x="21" y="320"/>
                    </a:cubicBezTo>
                    <a:cubicBezTo>
                      <a:pt x="31" y="320"/>
                      <a:pt x="41" y="310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57"/>
              <p:cNvSpPr/>
              <p:nvPr/>
            </p:nvSpPr>
            <p:spPr>
              <a:xfrm>
                <a:off x="-2412091" y="4575138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57"/>
              <p:cNvSpPr/>
              <p:nvPr/>
            </p:nvSpPr>
            <p:spPr>
              <a:xfrm>
                <a:off x="-2500876" y="4606963"/>
                <a:ext cx="10378" cy="5234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4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57"/>
              <p:cNvSpPr/>
              <p:nvPr/>
            </p:nvSpPr>
            <p:spPr>
              <a:xfrm>
                <a:off x="-2594043" y="4600044"/>
                <a:ext cx="10147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7"/>
                      <a:pt x="11" y="277"/>
                      <a:pt x="21" y="277"/>
                    </a:cubicBezTo>
                    <a:cubicBezTo>
                      <a:pt x="31" y="277"/>
                      <a:pt x="44" y="267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57"/>
              <p:cNvSpPr/>
              <p:nvPr/>
            </p:nvSpPr>
            <p:spPr>
              <a:xfrm>
                <a:off x="-2692745" y="4606963"/>
                <a:ext cx="10378" cy="4935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57"/>
              <p:cNvSpPr/>
              <p:nvPr/>
            </p:nvSpPr>
            <p:spPr>
              <a:xfrm>
                <a:off x="-2901680" y="4481741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13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57"/>
              <p:cNvSpPr/>
              <p:nvPr/>
            </p:nvSpPr>
            <p:spPr>
              <a:xfrm>
                <a:off x="-2906522" y="4476437"/>
                <a:ext cx="635107" cy="10608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57"/>
              <p:cNvSpPr/>
              <p:nvPr/>
            </p:nvSpPr>
            <p:spPr>
              <a:xfrm>
                <a:off x="-2901680" y="4464214"/>
                <a:ext cx="624960" cy="35053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7"/>
                    </a:cubicBezTo>
                    <a:cubicBezTo>
                      <a:pt x="2710" y="33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57"/>
              <p:cNvSpPr/>
              <p:nvPr/>
            </p:nvSpPr>
            <p:spPr>
              <a:xfrm>
                <a:off x="-2906522" y="4459371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8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8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57"/>
              <p:cNvSpPr/>
              <p:nvPr/>
            </p:nvSpPr>
            <p:spPr>
              <a:xfrm>
                <a:off x="-2827884" y="4469518"/>
                <a:ext cx="48036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57"/>
              <p:cNvSpPr/>
              <p:nvPr/>
            </p:nvSpPr>
            <p:spPr>
              <a:xfrm>
                <a:off x="-2832727" y="4464214"/>
                <a:ext cx="489821" cy="32516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6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45" y="141"/>
                      <a:pt x="1601" y="128"/>
                      <a:pt x="1804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804" y="13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57"/>
              <p:cNvSpPr/>
              <p:nvPr/>
            </p:nvSpPr>
            <p:spPr>
              <a:xfrm>
                <a:off x="-2311313" y="4486584"/>
                <a:ext cx="10378" cy="694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30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77"/>
                    </a:lnTo>
                    <a:cubicBezTo>
                      <a:pt x="1" y="300"/>
                      <a:pt x="11" y="300"/>
                      <a:pt x="21" y="300"/>
                    </a:cubicBezTo>
                    <a:cubicBezTo>
                      <a:pt x="34" y="300"/>
                      <a:pt x="45" y="300"/>
                      <a:pt x="45" y="27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57"/>
              <p:cNvSpPr/>
              <p:nvPr/>
            </p:nvSpPr>
            <p:spPr>
              <a:xfrm>
                <a:off x="-2355591" y="4491196"/>
                <a:ext cx="10378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2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01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57"/>
              <p:cNvSpPr/>
              <p:nvPr/>
            </p:nvSpPr>
            <p:spPr>
              <a:xfrm>
                <a:off x="-2424544" y="4493732"/>
                <a:ext cx="10147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3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3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57"/>
              <p:cNvSpPr/>
              <p:nvPr/>
            </p:nvSpPr>
            <p:spPr>
              <a:xfrm>
                <a:off x="-2510331" y="4526249"/>
                <a:ext cx="9686" cy="539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2" y="233"/>
                      <a:pt x="42" y="223"/>
                      <a:pt x="42" y="213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57"/>
              <p:cNvSpPr/>
              <p:nvPr/>
            </p:nvSpPr>
            <p:spPr>
              <a:xfrm>
                <a:off x="-2604190" y="4518408"/>
                <a:ext cx="10378" cy="6411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77"/>
                      <a:pt x="1" y="277"/>
                      <a:pt x="24" y="277"/>
                    </a:cubicBezTo>
                    <a:cubicBezTo>
                      <a:pt x="34" y="277"/>
                      <a:pt x="44" y="27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57"/>
              <p:cNvSpPr/>
              <p:nvPr/>
            </p:nvSpPr>
            <p:spPr>
              <a:xfrm>
                <a:off x="-2705198" y="4528555"/>
                <a:ext cx="10378" cy="468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4" y="203"/>
                      <a:pt x="24" y="203"/>
                    </a:cubicBezTo>
                    <a:cubicBezTo>
                      <a:pt x="44" y="203"/>
                      <a:pt x="44" y="192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57"/>
              <p:cNvSpPr/>
              <p:nvPr/>
            </p:nvSpPr>
            <p:spPr>
              <a:xfrm>
                <a:off x="-2882308" y="4402641"/>
                <a:ext cx="625652" cy="9409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8" extrusionOk="0">
                    <a:moveTo>
                      <a:pt x="1" y="1"/>
                    </a:moveTo>
                    <a:lnTo>
                      <a:pt x="1" y="331"/>
                    </a:lnTo>
                    <a:cubicBezTo>
                      <a:pt x="1" y="375"/>
                      <a:pt x="600" y="408"/>
                      <a:pt x="1358" y="408"/>
                    </a:cubicBezTo>
                    <a:cubicBezTo>
                      <a:pt x="2103" y="408"/>
                      <a:pt x="2713" y="375"/>
                      <a:pt x="2713" y="331"/>
                    </a:cubicBezTo>
                    <a:lnTo>
                      <a:pt x="27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57"/>
              <p:cNvSpPr/>
              <p:nvPr/>
            </p:nvSpPr>
            <p:spPr>
              <a:xfrm>
                <a:off x="-2886920" y="4398029"/>
                <a:ext cx="635107" cy="10354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0" y="44"/>
                    </a:moveTo>
                    <a:lnTo>
                      <a:pt x="2710" y="351"/>
                    </a:lnTo>
                    <a:cubicBezTo>
                      <a:pt x="2635" y="374"/>
                      <a:pt x="2092" y="405"/>
                      <a:pt x="1378" y="405"/>
                    </a:cubicBezTo>
                    <a:cubicBezTo>
                      <a:pt x="651" y="405"/>
                      <a:pt x="108" y="374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8"/>
                    </a:cubicBezTo>
                    <a:cubicBezTo>
                      <a:pt x="674" y="448"/>
                      <a:pt x="1014" y="448"/>
                      <a:pt x="1378" y="448"/>
                    </a:cubicBezTo>
                    <a:cubicBezTo>
                      <a:pt x="1729" y="448"/>
                      <a:pt x="2069" y="448"/>
                      <a:pt x="2325" y="428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57"/>
              <p:cNvSpPr/>
              <p:nvPr/>
            </p:nvSpPr>
            <p:spPr>
              <a:xfrm>
                <a:off x="-2882308" y="4385576"/>
                <a:ext cx="625652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8" y="1"/>
                    </a:moveTo>
                    <a:cubicBezTo>
                      <a:pt x="600" y="1"/>
                      <a:pt x="1" y="34"/>
                      <a:pt x="1" y="75"/>
                    </a:cubicBezTo>
                    <a:cubicBezTo>
                      <a:pt x="1" y="118"/>
                      <a:pt x="600" y="149"/>
                      <a:pt x="1358" y="149"/>
                    </a:cubicBezTo>
                    <a:cubicBezTo>
                      <a:pt x="2103" y="149"/>
                      <a:pt x="2713" y="118"/>
                      <a:pt x="2713" y="75"/>
                    </a:cubicBezTo>
                    <a:cubicBezTo>
                      <a:pt x="2713" y="34"/>
                      <a:pt x="2103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57"/>
              <p:cNvSpPr/>
              <p:nvPr/>
            </p:nvSpPr>
            <p:spPr>
              <a:xfrm>
                <a:off x="-2886920" y="4380963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8" y="41"/>
                      <a:pt x="2530" y="64"/>
                      <a:pt x="2669" y="95"/>
                    </a:cubicBezTo>
                    <a:cubicBezTo>
                      <a:pt x="2530" y="118"/>
                      <a:pt x="2028" y="149"/>
                      <a:pt x="1378" y="149"/>
                    </a:cubicBezTo>
                    <a:cubicBezTo>
                      <a:pt x="715" y="149"/>
                      <a:pt x="213" y="118"/>
                      <a:pt x="74" y="95"/>
                    </a:cubicBezTo>
                    <a:cubicBezTo>
                      <a:pt x="213" y="64"/>
                      <a:pt x="715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4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8"/>
                      <a:pt x="0" y="138"/>
                      <a:pt x="418" y="169"/>
                    </a:cubicBezTo>
                    <a:cubicBezTo>
                      <a:pt x="674" y="182"/>
                      <a:pt x="1014" y="192"/>
                      <a:pt x="1378" y="192"/>
                    </a:cubicBezTo>
                    <a:cubicBezTo>
                      <a:pt x="1729" y="192"/>
                      <a:pt x="2069" y="182"/>
                      <a:pt x="2325" y="169"/>
                    </a:cubicBezTo>
                    <a:cubicBezTo>
                      <a:pt x="2753" y="138"/>
                      <a:pt x="2753" y="118"/>
                      <a:pt x="2753" y="95"/>
                    </a:cubicBezTo>
                    <a:cubicBezTo>
                      <a:pt x="2753" y="64"/>
                      <a:pt x="2753" y="41"/>
                      <a:pt x="2325" y="21"/>
                    </a:cubicBezTo>
                    <a:cubicBezTo>
                      <a:pt x="2069" y="0"/>
                      <a:pt x="1729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57"/>
              <p:cNvSpPr/>
              <p:nvPr/>
            </p:nvSpPr>
            <p:spPr>
              <a:xfrm>
                <a:off x="-2810818" y="4387882"/>
                <a:ext cx="480366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9" extrusionOk="0">
                    <a:moveTo>
                      <a:pt x="1048" y="1"/>
                    </a:moveTo>
                    <a:cubicBezTo>
                      <a:pt x="472" y="1"/>
                      <a:pt x="0" y="24"/>
                      <a:pt x="0" y="55"/>
                    </a:cubicBezTo>
                    <a:cubicBezTo>
                      <a:pt x="0" y="75"/>
                      <a:pt x="472" y="98"/>
                      <a:pt x="1048" y="98"/>
                    </a:cubicBezTo>
                    <a:cubicBezTo>
                      <a:pt x="1611" y="98"/>
                      <a:pt x="2082" y="75"/>
                      <a:pt x="2082" y="55"/>
                    </a:cubicBezTo>
                    <a:cubicBezTo>
                      <a:pt x="2082" y="24"/>
                      <a:pt x="1611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57"/>
              <p:cNvSpPr/>
              <p:nvPr/>
            </p:nvSpPr>
            <p:spPr>
              <a:xfrm>
                <a:off x="-2815661" y="4383270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9" y="44"/>
                    </a:moveTo>
                    <a:cubicBezTo>
                      <a:pt x="1504" y="44"/>
                      <a:pt x="1847" y="54"/>
                      <a:pt x="1996" y="75"/>
                    </a:cubicBezTo>
                    <a:cubicBezTo>
                      <a:pt x="1847" y="85"/>
                      <a:pt x="1504" y="95"/>
                      <a:pt x="1069" y="95"/>
                    </a:cubicBezTo>
                    <a:cubicBezTo>
                      <a:pt x="621" y="95"/>
                      <a:pt x="278" y="85"/>
                      <a:pt x="129" y="75"/>
                    </a:cubicBezTo>
                    <a:cubicBezTo>
                      <a:pt x="278" y="54"/>
                      <a:pt x="621" y="44"/>
                      <a:pt x="1069" y="44"/>
                    </a:cubicBezTo>
                    <a:close/>
                    <a:moveTo>
                      <a:pt x="1069" y="0"/>
                    </a:moveTo>
                    <a:cubicBezTo>
                      <a:pt x="779" y="0"/>
                      <a:pt x="523" y="11"/>
                      <a:pt x="321" y="21"/>
                    </a:cubicBezTo>
                    <a:cubicBezTo>
                      <a:pt x="1" y="31"/>
                      <a:pt x="1" y="44"/>
                      <a:pt x="1" y="75"/>
                    </a:cubicBezTo>
                    <a:cubicBezTo>
                      <a:pt x="1" y="95"/>
                      <a:pt x="1" y="118"/>
                      <a:pt x="321" y="128"/>
                    </a:cubicBezTo>
                    <a:cubicBezTo>
                      <a:pt x="523" y="139"/>
                      <a:pt x="779" y="139"/>
                      <a:pt x="1069" y="139"/>
                    </a:cubicBezTo>
                    <a:cubicBezTo>
                      <a:pt x="1345" y="139"/>
                      <a:pt x="1602" y="139"/>
                      <a:pt x="1804" y="128"/>
                    </a:cubicBezTo>
                    <a:cubicBezTo>
                      <a:pt x="2124" y="118"/>
                      <a:pt x="2124" y="95"/>
                      <a:pt x="2124" y="75"/>
                    </a:cubicBezTo>
                    <a:cubicBezTo>
                      <a:pt x="2124" y="44"/>
                      <a:pt x="2124" y="31"/>
                      <a:pt x="1804" y="21"/>
                    </a:cubicBezTo>
                    <a:cubicBezTo>
                      <a:pt x="1602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57"/>
              <p:cNvSpPr/>
              <p:nvPr/>
            </p:nvSpPr>
            <p:spPr>
              <a:xfrm>
                <a:off x="-2294017" y="4405178"/>
                <a:ext cx="10147" cy="714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0" extrusionOk="0">
                    <a:moveTo>
                      <a:pt x="23" y="0"/>
                    </a:moveTo>
                    <a:cubicBezTo>
                      <a:pt x="11" y="0"/>
                      <a:pt x="0" y="13"/>
                      <a:pt x="0" y="23"/>
                    </a:cubicBezTo>
                    <a:lnTo>
                      <a:pt x="0" y="289"/>
                    </a:lnTo>
                    <a:cubicBezTo>
                      <a:pt x="0" y="300"/>
                      <a:pt x="11" y="310"/>
                      <a:pt x="23" y="310"/>
                    </a:cubicBezTo>
                    <a:cubicBezTo>
                      <a:pt x="34" y="310"/>
                      <a:pt x="44" y="300"/>
                      <a:pt x="44" y="289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57"/>
              <p:cNvSpPr/>
              <p:nvPr/>
            </p:nvSpPr>
            <p:spPr>
              <a:xfrm>
                <a:off x="-2338295" y="4412788"/>
                <a:ext cx="1014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3" y="320"/>
                    </a:cubicBezTo>
                    <a:cubicBezTo>
                      <a:pt x="33" y="320"/>
                      <a:pt x="44" y="310"/>
                      <a:pt x="44" y="300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57"/>
              <p:cNvSpPr/>
              <p:nvPr/>
            </p:nvSpPr>
            <p:spPr>
              <a:xfrm>
                <a:off x="-2404480" y="4412788"/>
                <a:ext cx="9686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67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0" y="267"/>
                      <a:pt x="21" y="267"/>
                    </a:cubicBezTo>
                    <a:cubicBezTo>
                      <a:pt x="31" y="267"/>
                      <a:pt x="41" y="256"/>
                      <a:pt x="41" y="246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57"/>
              <p:cNvSpPr/>
              <p:nvPr/>
            </p:nvSpPr>
            <p:spPr>
              <a:xfrm>
                <a:off x="-2493035" y="4444612"/>
                <a:ext cx="9686" cy="5465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0" y="236"/>
                      <a:pt x="21" y="236"/>
                    </a:cubicBezTo>
                    <a:cubicBezTo>
                      <a:pt x="31" y="236"/>
                      <a:pt x="41" y="226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57"/>
              <p:cNvSpPr/>
              <p:nvPr/>
            </p:nvSpPr>
            <p:spPr>
              <a:xfrm>
                <a:off x="-2586894" y="4440000"/>
                <a:ext cx="10147" cy="6388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6"/>
                      <a:pt x="13" y="277"/>
                      <a:pt x="23" y="277"/>
                    </a:cubicBezTo>
                    <a:cubicBezTo>
                      <a:pt x="33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57"/>
              <p:cNvSpPr/>
              <p:nvPr/>
            </p:nvSpPr>
            <p:spPr>
              <a:xfrm>
                <a:off x="-2687441" y="4446918"/>
                <a:ext cx="9686" cy="49812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193"/>
                    </a:lnTo>
                    <a:cubicBezTo>
                      <a:pt x="1" y="203"/>
                      <a:pt x="11" y="216"/>
                      <a:pt x="21" y="216"/>
                    </a:cubicBezTo>
                    <a:cubicBezTo>
                      <a:pt x="42" y="216"/>
                      <a:pt x="42" y="203"/>
                      <a:pt x="42" y="193"/>
                    </a:cubicBezTo>
                    <a:lnTo>
                      <a:pt x="42" y="24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57"/>
              <p:cNvSpPr/>
              <p:nvPr/>
            </p:nvSpPr>
            <p:spPr>
              <a:xfrm>
                <a:off x="-2923588" y="4321696"/>
                <a:ext cx="624960" cy="95935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07" y="416"/>
                      <a:pt x="1355" y="416"/>
                    </a:cubicBezTo>
                    <a:cubicBezTo>
                      <a:pt x="2100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57"/>
              <p:cNvSpPr/>
              <p:nvPr/>
            </p:nvSpPr>
            <p:spPr>
              <a:xfrm>
                <a:off x="-2928892" y="4316392"/>
                <a:ext cx="635107" cy="10654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5" y="385"/>
                      <a:pt x="2103" y="418"/>
                      <a:pt x="1378" y="418"/>
                    </a:cubicBezTo>
                    <a:cubicBezTo>
                      <a:pt x="651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365"/>
                    </a:lnTo>
                    <a:cubicBezTo>
                      <a:pt x="0" y="385"/>
                      <a:pt x="0" y="41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39" y="462"/>
                      <a:pt x="2082" y="449"/>
                      <a:pt x="2338" y="439"/>
                    </a:cubicBezTo>
                    <a:cubicBezTo>
                      <a:pt x="2753" y="418"/>
                      <a:pt x="2753" y="385"/>
                      <a:pt x="2753" y="365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57"/>
              <p:cNvSpPr/>
              <p:nvPr/>
            </p:nvSpPr>
            <p:spPr>
              <a:xfrm>
                <a:off x="-2923588" y="4304631"/>
                <a:ext cx="624960" cy="345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0" y="149"/>
                      <a:pt x="2710" y="116"/>
                      <a:pt x="2710" y="75"/>
                    </a:cubicBezTo>
                    <a:cubicBezTo>
                      <a:pt x="2710" y="31"/>
                      <a:pt x="2100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57"/>
              <p:cNvSpPr/>
              <p:nvPr/>
            </p:nvSpPr>
            <p:spPr>
              <a:xfrm>
                <a:off x="-2928892" y="4299327"/>
                <a:ext cx="635107" cy="4450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0" y="65"/>
                      <a:pt x="2679" y="98"/>
                    </a:cubicBezTo>
                    <a:cubicBezTo>
                      <a:pt x="2530" y="129"/>
                      <a:pt x="2029" y="152"/>
                      <a:pt x="1378" y="152"/>
                    </a:cubicBezTo>
                    <a:cubicBezTo>
                      <a:pt x="715" y="152"/>
                      <a:pt x="215" y="129"/>
                      <a:pt x="75" y="98"/>
                    </a:cubicBezTo>
                    <a:cubicBezTo>
                      <a:pt x="215" y="65"/>
                      <a:pt x="715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39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5"/>
                      <a:pt x="2753" y="44"/>
                      <a:pt x="2338" y="24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57"/>
              <p:cNvSpPr/>
              <p:nvPr/>
            </p:nvSpPr>
            <p:spPr>
              <a:xfrm>
                <a:off x="-2852790" y="4309474"/>
                <a:ext cx="48036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48" y="0"/>
                    </a:moveTo>
                    <a:cubicBezTo>
                      <a:pt x="472" y="0"/>
                      <a:pt x="1" y="21"/>
                      <a:pt x="1" y="44"/>
                    </a:cubicBezTo>
                    <a:cubicBezTo>
                      <a:pt x="1" y="74"/>
                      <a:pt x="472" y="95"/>
                      <a:pt x="1048" y="95"/>
                    </a:cubicBezTo>
                    <a:cubicBezTo>
                      <a:pt x="1624" y="95"/>
                      <a:pt x="2083" y="74"/>
                      <a:pt x="2083" y="44"/>
                    </a:cubicBezTo>
                    <a:cubicBezTo>
                      <a:pt x="2083" y="21"/>
                      <a:pt x="1624" y="0"/>
                      <a:pt x="10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57"/>
              <p:cNvSpPr/>
              <p:nvPr/>
            </p:nvSpPr>
            <p:spPr>
              <a:xfrm>
                <a:off x="-2857402" y="4304631"/>
                <a:ext cx="489821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2"/>
                      <a:pt x="200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90" y="75"/>
                      <a:pt x="128" y="65"/>
                    </a:cubicBezTo>
                    <a:cubicBezTo>
                      <a:pt x="290" y="52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89" y="1"/>
                      <a:pt x="523" y="1"/>
                      <a:pt x="330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0" y="116"/>
                    </a:cubicBezTo>
                    <a:cubicBezTo>
                      <a:pt x="523" y="129"/>
                      <a:pt x="789" y="139"/>
                      <a:pt x="1068" y="139"/>
                    </a:cubicBezTo>
                    <a:cubicBezTo>
                      <a:pt x="1345" y="139"/>
                      <a:pt x="1601" y="129"/>
                      <a:pt x="1803" y="116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57"/>
              <p:cNvSpPr/>
              <p:nvPr/>
            </p:nvSpPr>
            <p:spPr>
              <a:xfrm>
                <a:off x="-2335989" y="4326539"/>
                <a:ext cx="10147" cy="69414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1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290"/>
                      <a:pt x="13" y="300"/>
                      <a:pt x="23" y="300"/>
                    </a:cubicBezTo>
                    <a:cubicBezTo>
                      <a:pt x="34" y="300"/>
                      <a:pt x="44" y="290"/>
                      <a:pt x="44" y="277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57"/>
              <p:cNvSpPr/>
              <p:nvPr/>
            </p:nvSpPr>
            <p:spPr>
              <a:xfrm>
                <a:off x="-2380266" y="4331151"/>
                <a:ext cx="10147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2" extrusionOk="0"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01"/>
                    </a:lnTo>
                    <a:cubicBezTo>
                      <a:pt x="0" y="311"/>
                      <a:pt x="13" y="321"/>
                      <a:pt x="23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57"/>
              <p:cNvSpPr/>
              <p:nvPr/>
            </p:nvSpPr>
            <p:spPr>
              <a:xfrm>
                <a:off x="-2446452" y="4334149"/>
                <a:ext cx="10378" cy="592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1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57"/>
              <p:cNvSpPr/>
              <p:nvPr/>
            </p:nvSpPr>
            <p:spPr>
              <a:xfrm>
                <a:off x="-2535007" y="4366204"/>
                <a:ext cx="10147" cy="51427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1" y="223"/>
                      <a:pt x="21" y="223"/>
                    </a:cubicBezTo>
                    <a:cubicBezTo>
                      <a:pt x="31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57"/>
              <p:cNvSpPr/>
              <p:nvPr/>
            </p:nvSpPr>
            <p:spPr>
              <a:xfrm>
                <a:off x="-2628405" y="4358364"/>
                <a:ext cx="9686" cy="6457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1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57"/>
              <p:cNvSpPr/>
              <p:nvPr/>
            </p:nvSpPr>
            <p:spPr>
              <a:xfrm>
                <a:off x="-2726876" y="4366204"/>
                <a:ext cx="10147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0" y="213"/>
                      <a:pt x="21" y="213"/>
                    </a:cubicBezTo>
                    <a:cubicBezTo>
                      <a:pt x="31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57"/>
              <p:cNvSpPr/>
              <p:nvPr/>
            </p:nvSpPr>
            <p:spPr>
              <a:xfrm>
                <a:off x="-2608803" y="4127522"/>
                <a:ext cx="683997" cy="683997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3" y="0"/>
                    </a:moveTo>
                    <a:cubicBezTo>
                      <a:pt x="661" y="0"/>
                      <a:pt x="0" y="671"/>
                      <a:pt x="0" y="1483"/>
                    </a:cubicBezTo>
                    <a:cubicBezTo>
                      <a:pt x="0" y="2305"/>
                      <a:pt x="661" y="2966"/>
                      <a:pt x="1483" y="2966"/>
                    </a:cubicBezTo>
                    <a:cubicBezTo>
                      <a:pt x="2295" y="2966"/>
                      <a:pt x="2966" y="2305"/>
                      <a:pt x="2966" y="1483"/>
                    </a:cubicBezTo>
                    <a:cubicBezTo>
                      <a:pt x="2966" y="671"/>
                      <a:pt x="2295" y="0"/>
                      <a:pt x="148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57"/>
              <p:cNvSpPr/>
              <p:nvPr/>
            </p:nvSpPr>
            <p:spPr>
              <a:xfrm>
                <a:off x="-2613645" y="4122217"/>
                <a:ext cx="694144" cy="69414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4" y="44"/>
                    </a:moveTo>
                    <a:cubicBezTo>
                      <a:pt x="2306" y="44"/>
                      <a:pt x="2966" y="705"/>
                      <a:pt x="2966" y="1506"/>
                    </a:cubicBezTo>
                    <a:cubicBezTo>
                      <a:pt x="2966" y="2315"/>
                      <a:pt x="2306" y="2969"/>
                      <a:pt x="1504" y="2969"/>
                    </a:cubicBezTo>
                    <a:cubicBezTo>
                      <a:pt x="692" y="2969"/>
                      <a:pt x="42" y="2315"/>
                      <a:pt x="42" y="1506"/>
                    </a:cubicBezTo>
                    <a:cubicBezTo>
                      <a:pt x="42" y="705"/>
                      <a:pt x="692" y="44"/>
                      <a:pt x="1504" y="44"/>
                    </a:cubicBezTo>
                    <a:close/>
                    <a:moveTo>
                      <a:pt x="1504" y="0"/>
                    </a:moveTo>
                    <a:cubicBezTo>
                      <a:pt x="672" y="0"/>
                      <a:pt x="1" y="684"/>
                      <a:pt x="1" y="1506"/>
                    </a:cubicBezTo>
                    <a:cubicBezTo>
                      <a:pt x="1" y="2339"/>
                      <a:pt x="672" y="3009"/>
                      <a:pt x="1504" y="3009"/>
                    </a:cubicBezTo>
                    <a:cubicBezTo>
                      <a:pt x="2326" y="3009"/>
                      <a:pt x="3010" y="2339"/>
                      <a:pt x="3010" y="1506"/>
                    </a:cubicBezTo>
                    <a:cubicBezTo>
                      <a:pt x="3010" y="684"/>
                      <a:pt x="2326" y="0"/>
                      <a:pt x="15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57"/>
              <p:cNvSpPr/>
              <p:nvPr/>
            </p:nvSpPr>
            <p:spPr>
              <a:xfrm>
                <a:off x="-2628405" y="4127522"/>
                <a:ext cx="684227" cy="683997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966" extrusionOk="0">
                    <a:moveTo>
                      <a:pt x="1484" y="0"/>
                    </a:moveTo>
                    <a:cubicBezTo>
                      <a:pt x="661" y="0"/>
                      <a:pt x="1" y="671"/>
                      <a:pt x="1" y="1483"/>
                    </a:cubicBezTo>
                    <a:cubicBezTo>
                      <a:pt x="1" y="2305"/>
                      <a:pt x="661" y="2966"/>
                      <a:pt x="1484" y="2966"/>
                    </a:cubicBezTo>
                    <a:cubicBezTo>
                      <a:pt x="2293" y="2966"/>
                      <a:pt x="2966" y="2305"/>
                      <a:pt x="2966" y="1483"/>
                    </a:cubicBezTo>
                    <a:cubicBezTo>
                      <a:pt x="2966" y="671"/>
                      <a:pt x="2293" y="0"/>
                      <a:pt x="1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57"/>
              <p:cNvSpPr/>
              <p:nvPr/>
            </p:nvSpPr>
            <p:spPr>
              <a:xfrm>
                <a:off x="-2633709" y="4122217"/>
                <a:ext cx="694144" cy="69414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7" y="44"/>
                    </a:moveTo>
                    <a:cubicBezTo>
                      <a:pt x="2306" y="44"/>
                      <a:pt x="2969" y="705"/>
                      <a:pt x="2969" y="1506"/>
                    </a:cubicBezTo>
                    <a:cubicBezTo>
                      <a:pt x="2969" y="2315"/>
                      <a:pt x="2306" y="2969"/>
                      <a:pt x="1507" y="2969"/>
                    </a:cubicBezTo>
                    <a:cubicBezTo>
                      <a:pt x="695" y="2969"/>
                      <a:pt x="44" y="2315"/>
                      <a:pt x="44" y="1506"/>
                    </a:cubicBezTo>
                    <a:cubicBezTo>
                      <a:pt x="44" y="705"/>
                      <a:pt x="695" y="44"/>
                      <a:pt x="1507" y="44"/>
                    </a:cubicBezTo>
                    <a:close/>
                    <a:moveTo>
                      <a:pt x="1507" y="0"/>
                    </a:moveTo>
                    <a:cubicBezTo>
                      <a:pt x="674" y="0"/>
                      <a:pt x="1" y="684"/>
                      <a:pt x="1" y="1506"/>
                    </a:cubicBezTo>
                    <a:cubicBezTo>
                      <a:pt x="1" y="2339"/>
                      <a:pt x="674" y="3009"/>
                      <a:pt x="1507" y="3009"/>
                    </a:cubicBezTo>
                    <a:cubicBezTo>
                      <a:pt x="2329" y="3009"/>
                      <a:pt x="3010" y="2339"/>
                      <a:pt x="3010" y="1506"/>
                    </a:cubicBezTo>
                    <a:cubicBezTo>
                      <a:pt x="3010" y="684"/>
                      <a:pt x="2329" y="0"/>
                      <a:pt x="15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57"/>
              <p:cNvSpPr/>
              <p:nvPr/>
            </p:nvSpPr>
            <p:spPr>
              <a:xfrm>
                <a:off x="-2584127" y="4174105"/>
                <a:ext cx="593366" cy="59313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72" extrusionOk="0">
                    <a:moveTo>
                      <a:pt x="1292" y="1"/>
                    </a:moveTo>
                    <a:cubicBezTo>
                      <a:pt x="577" y="1"/>
                      <a:pt x="1" y="577"/>
                      <a:pt x="1" y="1281"/>
                    </a:cubicBezTo>
                    <a:cubicBezTo>
                      <a:pt x="1" y="1996"/>
                      <a:pt x="577" y="2572"/>
                      <a:pt x="1292" y="2572"/>
                    </a:cubicBezTo>
                    <a:cubicBezTo>
                      <a:pt x="1996" y="2572"/>
                      <a:pt x="2572" y="1996"/>
                      <a:pt x="2572" y="1281"/>
                    </a:cubicBezTo>
                    <a:cubicBezTo>
                      <a:pt x="2572" y="577"/>
                      <a:pt x="1996" y="1"/>
                      <a:pt x="1292" y="1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57"/>
              <p:cNvSpPr/>
              <p:nvPr/>
            </p:nvSpPr>
            <p:spPr>
              <a:xfrm>
                <a:off x="-2589431" y="4168801"/>
                <a:ext cx="603282" cy="60328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6" extrusionOk="0">
                    <a:moveTo>
                      <a:pt x="1315" y="44"/>
                    </a:moveTo>
                    <a:cubicBezTo>
                      <a:pt x="2009" y="44"/>
                      <a:pt x="2572" y="610"/>
                      <a:pt x="2572" y="1304"/>
                    </a:cubicBezTo>
                    <a:cubicBezTo>
                      <a:pt x="2572" y="2008"/>
                      <a:pt x="2009" y="2574"/>
                      <a:pt x="1315" y="2574"/>
                    </a:cubicBezTo>
                    <a:cubicBezTo>
                      <a:pt x="610" y="2574"/>
                      <a:pt x="44" y="2008"/>
                      <a:pt x="44" y="1304"/>
                    </a:cubicBezTo>
                    <a:cubicBezTo>
                      <a:pt x="44" y="610"/>
                      <a:pt x="610" y="44"/>
                      <a:pt x="1315" y="44"/>
                    </a:cubicBezTo>
                    <a:close/>
                    <a:moveTo>
                      <a:pt x="1315" y="1"/>
                    </a:moveTo>
                    <a:cubicBezTo>
                      <a:pt x="587" y="1"/>
                      <a:pt x="1" y="590"/>
                      <a:pt x="1" y="1304"/>
                    </a:cubicBezTo>
                    <a:cubicBezTo>
                      <a:pt x="1" y="2029"/>
                      <a:pt x="587" y="2615"/>
                      <a:pt x="1315" y="2615"/>
                    </a:cubicBezTo>
                    <a:cubicBezTo>
                      <a:pt x="2029" y="2615"/>
                      <a:pt x="2616" y="2029"/>
                      <a:pt x="2616" y="1304"/>
                    </a:cubicBezTo>
                    <a:cubicBezTo>
                      <a:pt x="2616" y="590"/>
                      <a:pt x="2029" y="1"/>
                      <a:pt x="13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57"/>
              <p:cNvSpPr/>
              <p:nvPr/>
            </p:nvSpPr>
            <p:spPr>
              <a:xfrm rot="-1425556">
                <a:off x="-2411283" y="4261797"/>
                <a:ext cx="284479" cy="448217"/>
              </a:xfrm>
              <a:custGeom>
                <a:avLst/>
                <a:gdLst/>
                <a:ahLst/>
                <a:cxnLst/>
                <a:rect l="l" t="t" r="r" b="b"/>
                <a:pathLst>
                  <a:path w="132503" h="208768" extrusionOk="0">
                    <a:moveTo>
                      <a:pt x="1" y="0"/>
                    </a:moveTo>
                    <a:lnTo>
                      <a:pt x="1" y="26324"/>
                    </a:lnTo>
                    <a:lnTo>
                      <a:pt x="46712" y="26324"/>
                    </a:lnTo>
                    <a:cubicBezTo>
                      <a:pt x="63903" y="26324"/>
                      <a:pt x="78517" y="37317"/>
                      <a:pt x="83964" y="52648"/>
                    </a:cubicBezTo>
                    <a:lnTo>
                      <a:pt x="1" y="52648"/>
                    </a:lnTo>
                    <a:lnTo>
                      <a:pt x="1" y="78973"/>
                    </a:lnTo>
                    <a:lnTo>
                      <a:pt x="83964" y="78973"/>
                    </a:lnTo>
                    <a:cubicBezTo>
                      <a:pt x="78517" y="94304"/>
                      <a:pt x="63903" y="105297"/>
                      <a:pt x="46712" y="105297"/>
                    </a:cubicBezTo>
                    <a:lnTo>
                      <a:pt x="1" y="105297"/>
                    </a:lnTo>
                    <a:lnTo>
                      <a:pt x="1" y="131621"/>
                    </a:lnTo>
                    <a:lnTo>
                      <a:pt x="77147" y="208767"/>
                    </a:lnTo>
                    <a:lnTo>
                      <a:pt x="95773" y="190141"/>
                    </a:lnTo>
                    <a:lnTo>
                      <a:pt x="37220" y="131621"/>
                    </a:lnTo>
                    <a:lnTo>
                      <a:pt x="46712" y="131621"/>
                    </a:lnTo>
                    <a:cubicBezTo>
                      <a:pt x="78517" y="131621"/>
                      <a:pt x="105102" y="108983"/>
                      <a:pt x="111202" y="78973"/>
                    </a:cubicBezTo>
                    <a:lnTo>
                      <a:pt x="132503" y="78973"/>
                    </a:lnTo>
                    <a:lnTo>
                      <a:pt x="132503" y="52648"/>
                    </a:lnTo>
                    <a:lnTo>
                      <a:pt x="111202" y="52648"/>
                    </a:lnTo>
                    <a:cubicBezTo>
                      <a:pt x="109245" y="42928"/>
                      <a:pt x="105102" y="33990"/>
                      <a:pt x="99328" y="26324"/>
                    </a:cubicBezTo>
                    <a:lnTo>
                      <a:pt x="132503" y="26324"/>
                    </a:lnTo>
                    <a:lnTo>
                      <a:pt x="132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" dir="3480000" algn="bl" rotWithShape="0">
                  <a:schemeClr val="dk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35" name="Google Shape;8135;p57"/>
            <p:cNvSpPr/>
            <p:nvPr/>
          </p:nvSpPr>
          <p:spPr>
            <a:xfrm>
              <a:off x="-1771912" y="4727572"/>
              <a:ext cx="9686" cy="69184"/>
            </a:xfrm>
            <a:custGeom>
              <a:avLst/>
              <a:gdLst/>
              <a:ahLst/>
              <a:cxnLst/>
              <a:rect l="l" t="t" r="r" b="b"/>
              <a:pathLst>
                <a:path w="42" h="300" extrusionOk="0">
                  <a:moveTo>
                    <a:pt x="21" y="0"/>
                  </a:moveTo>
                  <a:cubicBezTo>
                    <a:pt x="10" y="0"/>
                    <a:pt x="0" y="11"/>
                    <a:pt x="0" y="23"/>
                  </a:cubicBezTo>
                  <a:lnTo>
                    <a:pt x="0" y="279"/>
                  </a:lnTo>
                  <a:cubicBezTo>
                    <a:pt x="0" y="290"/>
                    <a:pt x="10" y="300"/>
                    <a:pt x="21" y="300"/>
                  </a:cubicBezTo>
                  <a:cubicBezTo>
                    <a:pt x="31" y="300"/>
                    <a:pt x="41" y="290"/>
                    <a:pt x="41" y="279"/>
                  </a:cubicBezTo>
                  <a:lnTo>
                    <a:pt x="41" y="23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7"/>
            <p:cNvSpPr/>
            <p:nvPr/>
          </p:nvSpPr>
          <p:spPr>
            <a:xfrm>
              <a:off x="-1816190" y="4732876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297"/>
                  </a:lnTo>
                  <a:cubicBezTo>
                    <a:pt x="0" y="308"/>
                    <a:pt x="10" y="321"/>
                    <a:pt x="21" y="321"/>
                  </a:cubicBezTo>
                  <a:cubicBezTo>
                    <a:pt x="31" y="321"/>
                    <a:pt x="41" y="308"/>
                    <a:pt x="41" y="297"/>
                  </a:cubicBezTo>
                  <a:lnTo>
                    <a:pt x="41" y="21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7"/>
            <p:cNvSpPr/>
            <p:nvPr/>
          </p:nvSpPr>
          <p:spPr>
            <a:xfrm>
              <a:off x="-1757153" y="4648934"/>
              <a:ext cx="9686" cy="69414"/>
            </a:xfrm>
            <a:custGeom>
              <a:avLst/>
              <a:gdLst/>
              <a:ahLst/>
              <a:cxnLst/>
              <a:rect l="l" t="t" r="r" b="b"/>
              <a:pathLst>
                <a:path w="42" h="301" extrusionOk="0">
                  <a:moveTo>
                    <a:pt x="21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77"/>
                  </a:lnTo>
                  <a:cubicBezTo>
                    <a:pt x="0" y="300"/>
                    <a:pt x="10" y="300"/>
                    <a:pt x="21" y="300"/>
                  </a:cubicBezTo>
                  <a:cubicBezTo>
                    <a:pt x="31" y="300"/>
                    <a:pt x="41" y="300"/>
                    <a:pt x="41" y="277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7"/>
            <p:cNvSpPr/>
            <p:nvPr/>
          </p:nvSpPr>
          <p:spPr>
            <a:xfrm>
              <a:off x="-1801431" y="4653777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300"/>
                  </a:lnTo>
                  <a:cubicBezTo>
                    <a:pt x="0" y="310"/>
                    <a:pt x="10" y="320"/>
                    <a:pt x="21" y="320"/>
                  </a:cubicBezTo>
                  <a:cubicBezTo>
                    <a:pt x="31" y="320"/>
                    <a:pt x="41" y="310"/>
                    <a:pt x="41" y="300"/>
                  </a:cubicBezTo>
                  <a:lnTo>
                    <a:pt x="41" y="23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57"/>
            <p:cNvSpPr/>
            <p:nvPr/>
          </p:nvSpPr>
          <p:spPr>
            <a:xfrm>
              <a:off x="-1754847" y="4570526"/>
              <a:ext cx="9686" cy="71029"/>
            </a:xfrm>
            <a:custGeom>
              <a:avLst/>
              <a:gdLst/>
              <a:ahLst/>
              <a:cxnLst/>
              <a:rect l="l" t="t" r="r" b="b"/>
              <a:pathLst>
                <a:path w="42" h="308" extrusionOk="0">
                  <a:moveTo>
                    <a:pt x="21" y="0"/>
                  </a:moveTo>
                  <a:cubicBezTo>
                    <a:pt x="11" y="0"/>
                    <a:pt x="0" y="10"/>
                    <a:pt x="0" y="21"/>
                  </a:cubicBezTo>
                  <a:lnTo>
                    <a:pt x="0" y="287"/>
                  </a:lnTo>
                  <a:cubicBezTo>
                    <a:pt x="0" y="297"/>
                    <a:pt x="11" y="307"/>
                    <a:pt x="21" y="307"/>
                  </a:cubicBezTo>
                  <a:cubicBezTo>
                    <a:pt x="31" y="307"/>
                    <a:pt x="41" y="297"/>
                    <a:pt x="41" y="287"/>
                  </a:cubicBezTo>
                  <a:lnTo>
                    <a:pt x="41" y="21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57"/>
            <p:cNvSpPr/>
            <p:nvPr/>
          </p:nvSpPr>
          <p:spPr>
            <a:xfrm>
              <a:off x="-1799124" y="4577444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1"/>
                  </a:moveTo>
                  <a:cubicBezTo>
                    <a:pt x="0" y="1"/>
                    <a:pt x="0" y="11"/>
                    <a:pt x="0" y="21"/>
                  </a:cubicBezTo>
                  <a:lnTo>
                    <a:pt x="0" y="300"/>
                  </a:lnTo>
                  <a:cubicBezTo>
                    <a:pt x="0" y="311"/>
                    <a:pt x="0" y="321"/>
                    <a:pt x="21" y="321"/>
                  </a:cubicBezTo>
                  <a:cubicBezTo>
                    <a:pt x="31" y="321"/>
                    <a:pt x="41" y="311"/>
                    <a:pt x="41" y="300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7"/>
            <p:cNvSpPr/>
            <p:nvPr/>
          </p:nvSpPr>
          <p:spPr>
            <a:xfrm>
              <a:off x="-1757153" y="4491196"/>
              <a:ext cx="9686" cy="71720"/>
            </a:xfrm>
            <a:custGeom>
              <a:avLst/>
              <a:gdLst/>
              <a:ahLst/>
              <a:cxnLst/>
              <a:rect l="l" t="t" r="r" b="b"/>
              <a:pathLst>
                <a:path w="42" h="311" extrusionOk="0">
                  <a:moveTo>
                    <a:pt x="21" y="1"/>
                  </a:moveTo>
                  <a:cubicBezTo>
                    <a:pt x="10" y="1"/>
                    <a:pt x="0" y="11"/>
                    <a:pt x="0" y="24"/>
                  </a:cubicBezTo>
                  <a:lnTo>
                    <a:pt x="0" y="290"/>
                  </a:lnTo>
                  <a:cubicBezTo>
                    <a:pt x="0" y="301"/>
                    <a:pt x="10" y="311"/>
                    <a:pt x="21" y="311"/>
                  </a:cubicBezTo>
                  <a:cubicBezTo>
                    <a:pt x="31" y="311"/>
                    <a:pt x="41" y="301"/>
                    <a:pt x="41" y="290"/>
                  </a:cubicBezTo>
                  <a:lnTo>
                    <a:pt x="41" y="24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7"/>
            <p:cNvSpPr/>
            <p:nvPr/>
          </p:nvSpPr>
          <p:spPr>
            <a:xfrm>
              <a:off x="-1801431" y="4499037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lnTo>
                    <a:pt x="0" y="297"/>
                  </a:lnTo>
                  <a:cubicBezTo>
                    <a:pt x="0" y="310"/>
                    <a:pt x="10" y="320"/>
                    <a:pt x="21" y="320"/>
                  </a:cubicBezTo>
                  <a:cubicBezTo>
                    <a:pt x="31" y="320"/>
                    <a:pt x="41" y="310"/>
                    <a:pt x="41" y="297"/>
                  </a:cubicBezTo>
                  <a:lnTo>
                    <a:pt x="41" y="21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7"/>
            <p:cNvSpPr/>
            <p:nvPr/>
          </p:nvSpPr>
          <p:spPr>
            <a:xfrm>
              <a:off x="-1752541" y="4412788"/>
              <a:ext cx="10378" cy="71720"/>
            </a:xfrm>
            <a:custGeom>
              <a:avLst/>
              <a:gdLst/>
              <a:ahLst/>
              <a:cxnLst/>
              <a:rect l="l" t="t" r="r" b="b"/>
              <a:pathLst>
                <a:path w="45" h="311" extrusionOk="0">
                  <a:moveTo>
                    <a:pt x="21" y="0"/>
                  </a:moveTo>
                  <a:cubicBezTo>
                    <a:pt x="11" y="0"/>
                    <a:pt x="1" y="11"/>
                    <a:pt x="1" y="21"/>
                  </a:cubicBezTo>
                  <a:lnTo>
                    <a:pt x="1" y="287"/>
                  </a:lnTo>
                  <a:cubicBezTo>
                    <a:pt x="1" y="300"/>
                    <a:pt x="11" y="310"/>
                    <a:pt x="21" y="310"/>
                  </a:cubicBezTo>
                  <a:cubicBezTo>
                    <a:pt x="31" y="310"/>
                    <a:pt x="44" y="300"/>
                    <a:pt x="44" y="287"/>
                  </a:cubicBezTo>
                  <a:lnTo>
                    <a:pt x="44" y="21"/>
                  </a:lnTo>
                  <a:cubicBezTo>
                    <a:pt x="44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7"/>
            <p:cNvSpPr/>
            <p:nvPr/>
          </p:nvSpPr>
          <p:spPr>
            <a:xfrm>
              <a:off x="-1796818" y="4419937"/>
              <a:ext cx="10378" cy="74027"/>
            </a:xfrm>
            <a:custGeom>
              <a:avLst/>
              <a:gdLst/>
              <a:ahLst/>
              <a:cxnLst/>
              <a:rect l="l" t="t" r="r" b="b"/>
              <a:pathLst>
                <a:path w="45" h="321" extrusionOk="0">
                  <a:moveTo>
                    <a:pt x="21" y="0"/>
                  </a:moveTo>
                  <a:cubicBezTo>
                    <a:pt x="1" y="0"/>
                    <a:pt x="1" y="13"/>
                    <a:pt x="1" y="23"/>
                  </a:cubicBezTo>
                  <a:lnTo>
                    <a:pt x="1" y="300"/>
                  </a:lnTo>
                  <a:cubicBezTo>
                    <a:pt x="1" y="310"/>
                    <a:pt x="1" y="320"/>
                    <a:pt x="21" y="320"/>
                  </a:cubicBezTo>
                  <a:cubicBezTo>
                    <a:pt x="31" y="320"/>
                    <a:pt x="44" y="310"/>
                    <a:pt x="44" y="300"/>
                  </a:cubicBezTo>
                  <a:lnTo>
                    <a:pt x="44" y="23"/>
                  </a:lnTo>
                  <a:cubicBezTo>
                    <a:pt x="44" y="13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57"/>
            <p:cNvSpPr/>
            <p:nvPr/>
          </p:nvSpPr>
          <p:spPr>
            <a:xfrm>
              <a:off x="-1771912" y="4336455"/>
              <a:ext cx="9686" cy="68953"/>
            </a:xfrm>
            <a:custGeom>
              <a:avLst/>
              <a:gdLst/>
              <a:ahLst/>
              <a:cxnLst/>
              <a:rect l="l" t="t" r="r" b="b"/>
              <a:pathLst>
                <a:path w="42" h="299" extrusionOk="0">
                  <a:moveTo>
                    <a:pt x="21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78"/>
                  </a:lnTo>
                  <a:cubicBezTo>
                    <a:pt x="0" y="288"/>
                    <a:pt x="10" y="298"/>
                    <a:pt x="21" y="298"/>
                  </a:cubicBezTo>
                  <a:cubicBezTo>
                    <a:pt x="31" y="298"/>
                    <a:pt x="41" y="288"/>
                    <a:pt x="41" y="278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57"/>
            <p:cNvSpPr/>
            <p:nvPr/>
          </p:nvSpPr>
          <p:spPr>
            <a:xfrm>
              <a:off x="-1816190" y="4341298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300"/>
                  </a:lnTo>
                  <a:cubicBezTo>
                    <a:pt x="0" y="310"/>
                    <a:pt x="10" y="321"/>
                    <a:pt x="21" y="321"/>
                  </a:cubicBezTo>
                  <a:cubicBezTo>
                    <a:pt x="31" y="321"/>
                    <a:pt x="41" y="310"/>
                    <a:pt x="41" y="300"/>
                  </a:cubicBezTo>
                  <a:lnTo>
                    <a:pt x="41" y="21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57"/>
            <p:cNvSpPr/>
            <p:nvPr/>
          </p:nvSpPr>
          <p:spPr>
            <a:xfrm>
              <a:off x="-1782059" y="4257356"/>
              <a:ext cx="10378" cy="71720"/>
            </a:xfrm>
            <a:custGeom>
              <a:avLst/>
              <a:gdLst/>
              <a:ahLst/>
              <a:cxnLst/>
              <a:rect l="l" t="t" r="r" b="b"/>
              <a:pathLst>
                <a:path w="45" h="311" extrusionOk="0">
                  <a:moveTo>
                    <a:pt x="21" y="1"/>
                  </a:moveTo>
                  <a:cubicBezTo>
                    <a:pt x="11" y="1"/>
                    <a:pt x="1" y="14"/>
                    <a:pt x="1" y="24"/>
                  </a:cubicBezTo>
                  <a:lnTo>
                    <a:pt x="1" y="290"/>
                  </a:lnTo>
                  <a:cubicBezTo>
                    <a:pt x="1" y="300"/>
                    <a:pt x="11" y="311"/>
                    <a:pt x="21" y="311"/>
                  </a:cubicBezTo>
                  <a:cubicBezTo>
                    <a:pt x="31" y="311"/>
                    <a:pt x="44" y="300"/>
                    <a:pt x="44" y="290"/>
                  </a:cubicBezTo>
                  <a:lnTo>
                    <a:pt x="44" y="24"/>
                  </a:lnTo>
                  <a:cubicBezTo>
                    <a:pt x="44" y="14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7"/>
            <p:cNvSpPr/>
            <p:nvPr/>
          </p:nvSpPr>
          <p:spPr>
            <a:xfrm>
              <a:off x="-1826337" y="4262660"/>
              <a:ext cx="10378" cy="74027"/>
            </a:xfrm>
            <a:custGeom>
              <a:avLst/>
              <a:gdLst/>
              <a:ahLst/>
              <a:cxnLst/>
              <a:rect l="l" t="t" r="r" b="b"/>
              <a:pathLst>
                <a:path w="45" h="321" extrusionOk="0">
                  <a:moveTo>
                    <a:pt x="21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98"/>
                  </a:lnTo>
                  <a:cubicBezTo>
                    <a:pt x="1" y="311"/>
                    <a:pt x="11" y="321"/>
                    <a:pt x="21" y="321"/>
                  </a:cubicBezTo>
                  <a:cubicBezTo>
                    <a:pt x="31" y="321"/>
                    <a:pt x="44" y="311"/>
                    <a:pt x="44" y="298"/>
                  </a:cubicBezTo>
                  <a:lnTo>
                    <a:pt x="44" y="21"/>
                  </a:lnTo>
                  <a:cubicBezTo>
                    <a:pt x="44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7"/>
            <p:cNvSpPr/>
            <p:nvPr/>
          </p:nvSpPr>
          <p:spPr>
            <a:xfrm>
              <a:off x="-1799124" y="4178948"/>
              <a:ext cx="9686" cy="71720"/>
            </a:xfrm>
            <a:custGeom>
              <a:avLst/>
              <a:gdLst/>
              <a:ahLst/>
              <a:cxnLst/>
              <a:rect l="l" t="t" r="r" b="b"/>
              <a:pathLst>
                <a:path w="42" h="311" extrusionOk="0">
                  <a:moveTo>
                    <a:pt x="21" y="0"/>
                  </a:moveTo>
                  <a:cubicBezTo>
                    <a:pt x="11" y="0"/>
                    <a:pt x="0" y="10"/>
                    <a:pt x="0" y="21"/>
                  </a:cubicBezTo>
                  <a:lnTo>
                    <a:pt x="0" y="290"/>
                  </a:lnTo>
                  <a:cubicBezTo>
                    <a:pt x="0" y="300"/>
                    <a:pt x="11" y="310"/>
                    <a:pt x="21" y="310"/>
                  </a:cubicBezTo>
                  <a:cubicBezTo>
                    <a:pt x="31" y="310"/>
                    <a:pt x="41" y="300"/>
                    <a:pt x="41" y="290"/>
                  </a:cubicBezTo>
                  <a:lnTo>
                    <a:pt x="41" y="21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7"/>
            <p:cNvSpPr/>
            <p:nvPr/>
          </p:nvSpPr>
          <p:spPr>
            <a:xfrm>
              <a:off x="-1843402" y="4186558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1"/>
                  </a:moveTo>
                  <a:cubicBezTo>
                    <a:pt x="11" y="1"/>
                    <a:pt x="0" y="11"/>
                    <a:pt x="0" y="21"/>
                  </a:cubicBezTo>
                  <a:lnTo>
                    <a:pt x="0" y="298"/>
                  </a:lnTo>
                  <a:cubicBezTo>
                    <a:pt x="0" y="308"/>
                    <a:pt x="11" y="321"/>
                    <a:pt x="21" y="321"/>
                  </a:cubicBezTo>
                  <a:cubicBezTo>
                    <a:pt x="31" y="321"/>
                    <a:pt x="41" y="308"/>
                    <a:pt x="41" y="298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7"/>
            <p:cNvSpPr/>
            <p:nvPr/>
          </p:nvSpPr>
          <p:spPr>
            <a:xfrm>
              <a:off x="-1771912" y="4100309"/>
              <a:ext cx="9686" cy="71720"/>
            </a:xfrm>
            <a:custGeom>
              <a:avLst/>
              <a:gdLst/>
              <a:ahLst/>
              <a:cxnLst/>
              <a:rect l="l" t="t" r="r" b="b"/>
              <a:pathLst>
                <a:path w="42" h="311" extrusionOk="0">
                  <a:moveTo>
                    <a:pt x="21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87"/>
                  </a:lnTo>
                  <a:cubicBezTo>
                    <a:pt x="0" y="298"/>
                    <a:pt x="10" y="310"/>
                    <a:pt x="21" y="310"/>
                  </a:cubicBezTo>
                  <a:cubicBezTo>
                    <a:pt x="31" y="310"/>
                    <a:pt x="41" y="298"/>
                    <a:pt x="41" y="287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57"/>
            <p:cNvSpPr/>
            <p:nvPr/>
          </p:nvSpPr>
          <p:spPr>
            <a:xfrm>
              <a:off x="-1816190" y="4107458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1"/>
                    <a:pt x="0" y="23"/>
                  </a:cubicBezTo>
                  <a:lnTo>
                    <a:pt x="0" y="300"/>
                  </a:lnTo>
                  <a:cubicBezTo>
                    <a:pt x="0" y="310"/>
                    <a:pt x="10" y="320"/>
                    <a:pt x="21" y="320"/>
                  </a:cubicBezTo>
                  <a:cubicBezTo>
                    <a:pt x="31" y="320"/>
                    <a:pt x="41" y="310"/>
                    <a:pt x="41" y="300"/>
                  </a:cubicBezTo>
                  <a:lnTo>
                    <a:pt x="41" y="23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57"/>
            <p:cNvSpPr/>
            <p:nvPr/>
          </p:nvSpPr>
          <p:spPr>
            <a:xfrm>
              <a:off x="-1794512" y="4024208"/>
              <a:ext cx="10378" cy="68723"/>
            </a:xfrm>
            <a:custGeom>
              <a:avLst/>
              <a:gdLst/>
              <a:ahLst/>
              <a:cxnLst/>
              <a:rect l="l" t="t" r="r" b="b"/>
              <a:pathLst>
                <a:path w="45" h="298" extrusionOk="0">
                  <a:moveTo>
                    <a:pt x="21" y="0"/>
                  </a:moveTo>
                  <a:cubicBezTo>
                    <a:pt x="11" y="0"/>
                    <a:pt x="1" y="0"/>
                    <a:pt x="1" y="21"/>
                  </a:cubicBezTo>
                  <a:lnTo>
                    <a:pt x="1" y="277"/>
                  </a:lnTo>
                  <a:cubicBezTo>
                    <a:pt x="1" y="287"/>
                    <a:pt x="11" y="297"/>
                    <a:pt x="21" y="297"/>
                  </a:cubicBezTo>
                  <a:cubicBezTo>
                    <a:pt x="34" y="297"/>
                    <a:pt x="44" y="287"/>
                    <a:pt x="44" y="277"/>
                  </a:cubicBezTo>
                  <a:lnTo>
                    <a:pt x="44" y="21"/>
                  </a:lnTo>
                  <a:cubicBezTo>
                    <a:pt x="44" y="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57"/>
            <p:cNvSpPr/>
            <p:nvPr/>
          </p:nvSpPr>
          <p:spPr>
            <a:xfrm>
              <a:off x="-1838790" y="4028820"/>
              <a:ext cx="10378" cy="74027"/>
            </a:xfrm>
            <a:custGeom>
              <a:avLst/>
              <a:gdLst/>
              <a:ahLst/>
              <a:cxnLst/>
              <a:rect l="l" t="t" r="r" b="b"/>
              <a:pathLst>
                <a:path w="45" h="321" extrusionOk="0">
                  <a:moveTo>
                    <a:pt x="21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300"/>
                  </a:lnTo>
                  <a:cubicBezTo>
                    <a:pt x="1" y="311"/>
                    <a:pt x="11" y="321"/>
                    <a:pt x="21" y="321"/>
                  </a:cubicBezTo>
                  <a:cubicBezTo>
                    <a:pt x="34" y="321"/>
                    <a:pt x="44" y="311"/>
                    <a:pt x="44" y="300"/>
                  </a:cubicBezTo>
                  <a:lnTo>
                    <a:pt x="44" y="21"/>
                  </a:lnTo>
                  <a:cubicBezTo>
                    <a:pt x="44" y="11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57"/>
            <p:cNvSpPr/>
            <p:nvPr/>
          </p:nvSpPr>
          <p:spPr>
            <a:xfrm>
              <a:off x="-1771912" y="3945108"/>
              <a:ext cx="9686" cy="69184"/>
            </a:xfrm>
            <a:custGeom>
              <a:avLst/>
              <a:gdLst/>
              <a:ahLst/>
              <a:cxnLst/>
              <a:rect l="l" t="t" r="r" b="b"/>
              <a:pathLst>
                <a:path w="42" h="300" extrusionOk="0">
                  <a:moveTo>
                    <a:pt x="21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279"/>
                  </a:lnTo>
                  <a:cubicBezTo>
                    <a:pt x="0" y="289"/>
                    <a:pt x="10" y="300"/>
                    <a:pt x="21" y="300"/>
                  </a:cubicBezTo>
                  <a:cubicBezTo>
                    <a:pt x="31" y="300"/>
                    <a:pt x="41" y="289"/>
                    <a:pt x="41" y="279"/>
                  </a:cubicBezTo>
                  <a:lnTo>
                    <a:pt x="41" y="23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7"/>
            <p:cNvSpPr/>
            <p:nvPr/>
          </p:nvSpPr>
          <p:spPr>
            <a:xfrm>
              <a:off x="-1816190" y="3950412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lnTo>
                    <a:pt x="0" y="297"/>
                  </a:lnTo>
                  <a:cubicBezTo>
                    <a:pt x="0" y="307"/>
                    <a:pt x="10" y="320"/>
                    <a:pt x="21" y="320"/>
                  </a:cubicBezTo>
                  <a:cubicBezTo>
                    <a:pt x="31" y="320"/>
                    <a:pt x="41" y="307"/>
                    <a:pt x="41" y="297"/>
                  </a:cubicBezTo>
                  <a:lnTo>
                    <a:pt x="41" y="21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7"/>
            <p:cNvSpPr/>
            <p:nvPr/>
          </p:nvSpPr>
          <p:spPr>
            <a:xfrm>
              <a:off x="-1747698" y="3866469"/>
              <a:ext cx="10147" cy="71720"/>
            </a:xfrm>
            <a:custGeom>
              <a:avLst/>
              <a:gdLst/>
              <a:ahLst/>
              <a:cxnLst/>
              <a:rect l="l" t="t" r="r" b="b"/>
              <a:pathLst>
                <a:path w="44" h="311" extrusionOk="0">
                  <a:moveTo>
                    <a:pt x="23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287"/>
                  </a:lnTo>
                  <a:cubicBezTo>
                    <a:pt x="0" y="300"/>
                    <a:pt x="10" y="310"/>
                    <a:pt x="23" y="310"/>
                  </a:cubicBezTo>
                  <a:cubicBezTo>
                    <a:pt x="33" y="310"/>
                    <a:pt x="44" y="300"/>
                    <a:pt x="44" y="287"/>
                  </a:cubicBezTo>
                  <a:lnTo>
                    <a:pt x="44" y="21"/>
                  </a:lnTo>
                  <a:cubicBezTo>
                    <a:pt x="44" y="11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57"/>
            <p:cNvSpPr/>
            <p:nvPr/>
          </p:nvSpPr>
          <p:spPr>
            <a:xfrm>
              <a:off x="-1794512" y="3873618"/>
              <a:ext cx="10378" cy="71720"/>
            </a:xfrm>
            <a:custGeom>
              <a:avLst/>
              <a:gdLst/>
              <a:ahLst/>
              <a:cxnLst/>
              <a:rect l="l" t="t" r="r" b="b"/>
              <a:pathLst>
                <a:path w="45" h="311" extrusionOk="0">
                  <a:moveTo>
                    <a:pt x="21" y="0"/>
                  </a:moveTo>
                  <a:cubicBezTo>
                    <a:pt x="11" y="0"/>
                    <a:pt x="1" y="0"/>
                    <a:pt x="1" y="23"/>
                  </a:cubicBezTo>
                  <a:lnTo>
                    <a:pt x="1" y="290"/>
                  </a:lnTo>
                  <a:cubicBezTo>
                    <a:pt x="1" y="310"/>
                    <a:pt x="11" y="310"/>
                    <a:pt x="21" y="310"/>
                  </a:cubicBezTo>
                  <a:cubicBezTo>
                    <a:pt x="44" y="310"/>
                    <a:pt x="44" y="310"/>
                    <a:pt x="44" y="290"/>
                  </a:cubicBezTo>
                  <a:lnTo>
                    <a:pt x="44" y="23"/>
                  </a:lnTo>
                  <a:cubicBezTo>
                    <a:pt x="44" y="0"/>
                    <a:pt x="4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57"/>
            <p:cNvSpPr/>
            <p:nvPr/>
          </p:nvSpPr>
          <p:spPr>
            <a:xfrm>
              <a:off x="-1747698" y="3792674"/>
              <a:ext cx="10147" cy="71720"/>
            </a:xfrm>
            <a:custGeom>
              <a:avLst/>
              <a:gdLst/>
              <a:ahLst/>
              <a:cxnLst/>
              <a:rect l="l" t="t" r="r" b="b"/>
              <a:pathLst>
                <a:path w="44" h="311" extrusionOk="0">
                  <a:moveTo>
                    <a:pt x="23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287"/>
                  </a:lnTo>
                  <a:cubicBezTo>
                    <a:pt x="0" y="300"/>
                    <a:pt x="10" y="310"/>
                    <a:pt x="23" y="310"/>
                  </a:cubicBezTo>
                  <a:cubicBezTo>
                    <a:pt x="33" y="310"/>
                    <a:pt x="44" y="300"/>
                    <a:pt x="44" y="287"/>
                  </a:cubicBezTo>
                  <a:lnTo>
                    <a:pt x="44" y="21"/>
                  </a:lnTo>
                  <a:cubicBezTo>
                    <a:pt x="44" y="11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7"/>
            <p:cNvSpPr/>
            <p:nvPr/>
          </p:nvSpPr>
          <p:spPr>
            <a:xfrm>
              <a:off x="-1794512" y="3799823"/>
              <a:ext cx="10378" cy="74027"/>
            </a:xfrm>
            <a:custGeom>
              <a:avLst/>
              <a:gdLst/>
              <a:ahLst/>
              <a:cxnLst/>
              <a:rect l="l" t="t" r="r" b="b"/>
              <a:pathLst>
                <a:path w="45" h="321" extrusionOk="0">
                  <a:moveTo>
                    <a:pt x="21" y="0"/>
                  </a:moveTo>
                  <a:cubicBezTo>
                    <a:pt x="11" y="0"/>
                    <a:pt x="1" y="13"/>
                    <a:pt x="1" y="23"/>
                  </a:cubicBezTo>
                  <a:lnTo>
                    <a:pt x="1" y="300"/>
                  </a:lnTo>
                  <a:cubicBezTo>
                    <a:pt x="1" y="310"/>
                    <a:pt x="11" y="320"/>
                    <a:pt x="21" y="320"/>
                  </a:cubicBezTo>
                  <a:cubicBezTo>
                    <a:pt x="44" y="320"/>
                    <a:pt x="44" y="310"/>
                    <a:pt x="44" y="300"/>
                  </a:cubicBezTo>
                  <a:lnTo>
                    <a:pt x="44" y="23"/>
                  </a:lnTo>
                  <a:cubicBezTo>
                    <a:pt x="44" y="13"/>
                    <a:pt x="4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57"/>
            <p:cNvSpPr/>
            <p:nvPr/>
          </p:nvSpPr>
          <p:spPr>
            <a:xfrm>
              <a:off x="-1779753" y="3718878"/>
              <a:ext cx="10378" cy="71720"/>
            </a:xfrm>
            <a:custGeom>
              <a:avLst/>
              <a:gdLst/>
              <a:ahLst/>
              <a:cxnLst/>
              <a:rect l="l" t="t" r="r" b="b"/>
              <a:pathLst>
                <a:path w="45" h="311" extrusionOk="0">
                  <a:moveTo>
                    <a:pt x="21" y="0"/>
                  </a:moveTo>
                  <a:cubicBezTo>
                    <a:pt x="11" y="0"/>
                    <a:pt x="1" y="10"/>
                    <a:pt x="1" y="21"/>
                  </a:cubicBezTo>
                  <a:lnTo>
                    <a:pt x="1" y="287"/>
                  </a:lnTo>
                  <a:cubicBezTo>
                    <a:pt x="1" y="300"/>
                    <a:pt x="11" y="310"/>
                    <a:pt x="21" y="310"/>
                  </a:cubicBezTo>
                  <a:cubicBezTo>
                    <a:pt x="44" y="310"/>
                    <a:pt x="44" y="300"/>
                    <a:pt x="44" y="287"/>
                  </a:cubicBezTo>
                  <a:lnTo>
                    <a:pt x="44" y="21"/>
                  </a:lnTo>
                  <a:cubicBezTo>
                    <a:pt x="44" y="10"/>
                    <a:pt x="4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57"/>
            <p:cNvSpPr/>
            <p:nvPr/>
          </p:nvSpPr>
          <p:spPr>
            <a:xfrm>
              <a:off x="-1824031" y="3725796"/>
              <a:ext cx="10378" cy="74257"/>
            </a:xfrm>
            <a:custGeom>
              <a:avLst/>
              <a:gdLst/>
              <a:ahLst/>
              <a:cxnLst/>
              <a:rect l="l" t="t" r="r" b="b"/>
              <a:pathLst>
                <a:path w="45" h="322" extrusionOk="0">
                  <a:moveTo>
                    <a:pt x="21" y="1"/>
                  </a:moveTo>
                  <a:cubicBezTo>
                    <a:pt x="11" y="1"/>
                    <a:pt x="1" y="14"/>
                    <a:pt x="1" y="24"/>
                  </a:cubicBezTo>
                  <a:lnTo>
                    <a:pt x="1" y="301"/>
                  </a:lnTo>
                  <a:cubicBezTo>
                    <a:pt x="1" y="311"/>
                    <a:pt x="11" y="321"/>
                    <a:pt x="21" y="321"/>
                  </a:cubicBezTo>
                  <a:cubicBezTo>
                    <a:pt x="34" y="321"/>
                    <a:pt x="44" y="311"/>
                    <a:pt x="44" y="301"/>
                  </a:cubicBezTo>
                  <a:lnTo>
                    <a:pt x="44" y="24"/>
                  </a:lnTo>
                  <a:cubicBezTo>
                    <a:pt x="44" y="14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57"/>
            <p:cNvSpPr/>
            <p:nvPr/>
          </p:nvSpPr>
          <p:spPr>
            <a:xfrm>
              <a:off x="-1813884" y="3645082"/>
              <a:ext cx="9686" cy="71490"/>
            </a:xfrm>
            <a:custGeom>
              <a:avLst/>
              <a:gdLst/>
              <a:ahLst/>
              <a:cxnLst/>
              <a:rect l="l" t="t" r="r" b="b"/>
              <a:pathLst>
                <a:path w="42" h="310" extrusionOk="0">
                  <a:moveTo>
                    <a:pt x="21" y="0"/>
                  </a:moveTo>
                  <a:cubicBezTo>
                    <a:pt x="0" y="0"/>
                    <a:pt x="0" y="10"/>
                    <a:pt x="0" y="21"/>
                  </a:cubicBezTo>
                  <a:lnTo>
                    <a:pt x="0" y="287"/>
                  </a:lnTo>
                  <a:cubicBezTo>
                    <a:pt x="0" y="300"/>
                    <a:pt x="0" y="310"/>
                    <a:pt x="21" y="310"/>
                  </a:cubicBezTo>
                  <a:cubicBezTo>
                    <a:pt x="31" y="310"/>
                    <a:pt x="41" y="300"/>
                    <a:pt x="41" y="287"/>
                  </a:cubicBezTo>
                  <a:lnTo>
                    <a:pt x="41" y="21"/>
                  </a:lnTo>
                  <a:cubicBezTo>
                    <a:pt x="41" y="10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57"/>
            <p:cNvSpPr/>
            <p:nvPr/>
          </p:nvSpPr>
          <p:spPr>
            <a:xfrm>
              <a:off x="-1771912" y="3561140"/>
              <a:ext cx="9686" cy="71720"/>
            </a:xfrm>
            <a:custGeom>
              <a:avLst/>
              <a:gdLst/>
              <a:ahLst/>
              <a:cxnLst/>
              <a:rect l="l" t="t" r="r" b="b"/>
              <a:pathLst>
                <a:path w="42" h="311" extrusionOk="0">
                  <a:moveTo>
                    <a:pt x="21" y="0"/>
                  </a:moveTo>
                  <a:cubicBezTo>
                    <a:pt x="10" y="0"/>
                    <a:pt x="0" y="11"/>
                    <a:pt x="0" y="24"/>
                  </a:cubicBezTo>
                  <a:lnTo>
                    <a:pt x="0" y="290"/>
                  </a:lnTo>
                  <a:cubicBezTo>
                    <a:pt x="0" y="300"/>
                    <a:pt x="10" y="310"/>
                    <a:pt x="21" y="310"/>
                  </a:cubicBezTo>
                  <a:cubicBezTo>
                    <a:pt x="31" y="310"/>
                    <a:pt x="41" y="300"/>
                    <a:pt x="41" y="290"/>
                  </a:cubicBezTo>
                  <a:lnTo>
                    <a:pt x="41" y="24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57"/>
            <p:cNvSpPr/>
            <p:nvPr/>
          </p:nvSpPr>
          <p:spPr>
            <a:xfrm>
              <a:off x="-1816190" y="3568750"/>
              <a:ext cx="9686" cy="74027"/>
            </a:xfrm>
            <a:custGeom>
              <a:avLst/>
              <a:gdLst/>
              <a:ahLst/>
              <a:cxnLst/>
              <a:rect l="l" t="t" r="r" b="b"/>
              <a:pathLst>
                <a:path w="42" h="321" extrusionOk="0">
                  <a:moveTo>
                    <a:pt x="21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98"/>
                  </a:lnTo>
                  <a:cubicBezTo>
                    <a:pt x="0" y="311"/>
                    <a:pt x="10" y="321"/>
                    <a:pt x="21" y="321"/>
                  </a:cubicBezTo>
                  <a:cubicBezTo>
                    <a:pt x="31" y="321"/>
                    <a:pt x="41" y="311"/>
                    <a:pt x="41" y="298"/>
                  </a:cubicBezTo>
                  <a:lnTo>
                    <a:pt x="41" y="21"/>
                  </a:lnTo>
                  <a:cubicBezTo>
                    <a:pt x="41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57"/>
            <p:cNvSpPr/>
            <p:nvPr/>
          </p:nvSpPr>
          <p:spPr>
            <a:xfrm>
              <a:off x="-1747698" y="3485038"/>
              <a:ext cx="10147" cy="69184"/>
            </a:xfrm>
            <a:custGeom>
              <a:avLst/>
              <a:gdLst/>
              <a:ahLst/>
              <a:cxnLst/>
              <a:rect l="l" t="t" r="r" b="b"/>
              <a:pathLst>
                <a:path w="44" h="300" extrusionOk="0">
                  <a:moveTo>
                    <a:pt x="23" y="0"/>
                  </a:moveTo>
                  <a:cubicBezTo>
                    <a:pt x="10" y="0"/>
                    <a:pt x="0" y="0"/>
                    <a:pt x="0" y="21"/>
                  </a:cubicBezTo>
                  <a:lnTo>
                    <a:pt x="0" y="277"/>
                  </a:lnTo>
                  <a:cubicBezTo>
                    <a:pt x="0" y="289"/>
                    <a:pt x="10" y="300"/>
                    <a:pt x="23" y="300"/>
                  </a:cubicBezTo>
                  <a:cubicBezTo>
                    <a:pt x="33" y="300"/>
                    <a:pt x="44" y="289"/>
                    <a:pt x="44" y="277"/>
                  </a:cubicBezTo>
                  <a:lnTo>
                    <a:pt x="44" y="21"/>
                  </a:lnTo>
                  <a:cubicBezTo>
                    <a:pt x="44" y="0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57"/>
            <p:cNvSpPr/>
            <p:nvPr/>
          </p:nvSpPr>
          <p:spPr>
            <a:xfrm>
              <a:off x="-1794512" y="3489650"/>
              <a:ext cx="10378" cy="74027"/>
            </a:xfrm>
            <a:custGeom>
              <a:avLst/>
              <a:gdLst/>
              <a:ahLst/>
              <a:cxnLst/>
              <a:rect l="l" t="t" r="r" b="b"/>
              <a:pathLst>
                <a:path w="45" h="321" extrusionOk="0">
                  <a:moveTo>
                    <a:pt x="21" y="1"/>
                  </a:moveTo>
                  <a:cubicBezTo>
                    <a:pt x="11" y="1"/>
                    <a:pt x="1" y="13"/>
                    <a:pt x="1" y="24"/>
                  </a:cubicBezTo>
                  <a:lnTo>
                    <a:pt x="1" y="300"/>
                  </a:lnTo>
                  <a:cubicBezTo>
                    <a:pt x="1" y="310"/>
                    <a:pt x="11" y="321"/>
                    <a:pt x="21" y="321"/>
                  </a:cubicBezTo>
                  <a:cubicBezTo>
                    <a:pt x="44" y="321"/>
                    <a:pt x="44" y="310"/>
                    <a:pt x="44" y="300"/>
                  </a:cubicBezTo>
                  <a:lnTo>
                    <a:pt x="44" y="24"/>
                  </a:lnTo>
                  <a:cubicBezTo>
                    <a:pt x="44" y="13"/>
                    <a:pt x="44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57"/>
            <p:cNvSpPr/>
            <p:nvPr/>
          </p:nvSpPr>
          <p:spPr>
            <a:xfrm>
              <a:off x="-2904216" y="4727572"/>
              <a:ext cx="10378" cy="37359"/>
            </a:xfrm>
            <a:custGeom>
              <a:avLst/>
              <a:gdLst/>
              <a:ahLst/>
              <a:cxnLst/>
              <a:rect l="l" t="t" r="r" b="b"/>
              <a:pathLst>
                <a:path w="45" h="162" extrusionOk="0">
                  <a:moveTo>
                    <a:pt x="21" y="0"/>
                  </a:moveTo>
                  <a:cubicBezTo>
                    <a:pt x="11" y="0"/>
                    <a:pt x="1" y="11"/>
                    <a:pt x="1" y="23"/>
                  </a:cubicBezTo>
                  <a:lnTo>
                    <a:pt x="1" y="139"/>
                  </a:lnTo>
                  <a:cubicBezTo>
                    <a:pt x="1" y="151"/>
                    <a:pt x="11" y="162"/>
                    <a:pt x="21" y="162"/>
                  </a:cubicBezTo>
                  <a:cubicBezTo>
                    <a:pt x="32" y="162"/>
                    <a:pt x="44" y="151"/>
                    <a:pt x="44" y="139"/>
                  </a:cubicBezTo>
                  <a:lnTo>
                    <a:pt x="44" y="23"/>
                  </a:lnTo>
                  <a:cubicBezTo>
                    <a:pt x="44" y="11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57"/>
            <p:cNvSpPr/>
            <p:nvPr/>
          </p:nvSpPr>
          <p:spPr>
            <a:xfrm>
              <a:off x="-2867549" y="4771850"/>
              <a:ext cx="10378" cy="42202"/>
            </a:xfrm>
            <a:custGeom>
              <a:avLst/>
              <a:gdLst/>
              <a:ahLst/>
              <a:cxnLst/>
              <a:rect l="l" t="t" r="r" b="b"/>
              <a:pathLst>
                <a:path w="45" h="183" extrusionOk="0">
                  <a:moveTo>
                    <a:pt x="24" y="0"/>
                  </a:moveTo>
                  <a:cubicBezTo>
                    <a:pt x="13" y="0"/>
                    <a:pt x="1" y="11"/>
                    <a:pt x="1" y="23"/>
                  </a:cubicBezTo>
                  <a:lnTo>
                    <a:pt x="1" y="162"/>
                  </a:lnTo>
                  <a:cubicBezTo>
                    <a:pt x="1" y="172"/>
                    <a:pt x="13" y="182"/>
                    <a:pt x="24" y="182"/>
                  </a:cubicBezTo>
                  <a:cubicBezTo>
                    <a:pt x="34" y="182"/>
                    <a:pt x="44" y="172"/>
                    <a:pt x="44" y="162"/>
                  </a:cubicBezTo>
                  <a:lnTo>
                    <a:pt x="44" y="23"/>
                  </a:lnTo>
                  <a:cubicBezTo>
                    <a:pt x="44" y="11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57"/>
            <p:cNvSpPr/>
            <p:nvPr/>
          </p:nvSpPr>
          <p:spPr>
            <a:xfrm>
              <a:off x="-2884614" y="4646628"/>
              <a:ext cx="10147" cy="36898"/>
            </a:xfrm>
            <a:custGeom>
              <a:avLst/>
              <a:gdLst/>
              <a:ahLst/>
              <a:cxnLst/>
              <a:rect l="l" t="t" r="r" b="b"/>
              <a:pathLst>
                <a:path w="44" h="160" extrusionOk="0">
                  <a:moveTo>
                    <a:pt x="23" y="0"/>
                  </a:moveTo>
                  <a:cubicBezTo>
                    <a:pt x="0" y="0"/>
                    <a:pt x="0" y="11"/>
                    <a:pt x="0" y="21"/>
                  </a:cubicBezTo>
                  <a:lnTo>
                    <a:pt x="0" y="139"/>
                  </a:lnTo>
                  <a:cubicBezTo>
                    <a:pt x="0" y="149"/>
                    <a:pt x="0" y="159"/>
                    <a:pt x="23" y="159"/>
                  </a:cubicBezTo>
                  <a:cubicBezTo>
                    <a:pt x="34" y="159"/>
                    <a:pt x="44" y="149"/>
                    <a:pt x="44" y="139"/>
                  </a:cubicBezTo>
                  <a:lnTo>
                    <a:pt x="44" y="21"/>
                  </a:lnTo>
                  <a:cubicBezTo>
                    <a:pt x="44" y="11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57"/>
            <p:cNvSpPr/>
            <p:nvPr/>
          </p:nvSpPr>
          <p:spPr>
            <a:xfrm>
              <a:off x="-2849792" y="4690905"/>
              <a:ext cx="9686" cy="42202"/>
            </a:xfrm>
            <a:custGeom>
              <a:avLst/>
              <a:gdLst/>
              <a:ahLst/>
              <a:cxnLst/>
              <a:rect l="l" t="t" r="r" b="b"/>
              <a:pathLst>
                <a:path w="42" h="183" extrusionOk="0">
                  <a:moveTo>
                    <a:pt x="21" y="1"/>
                  </a:moveTo>
                  <a:cubicBezTo>
                    <a:pt x="11" y="1"/>
                    <a:pt x="0" y="11"/>
                    <a:pt x="0" y="21"/>
                  </a:cubicBezTo>
                  <a:lnTo>
                    <a:pt x="0" y="159"/>
                  </a:lnTo>
                  <a:cubicBezTo>
                    <a:pt x="0" y="170"/>
                    <a:pt x="11" y="182"/>
                    <a:pt x="21" y="182"/>
                  </a:cubicBezTo>
                  <a:cubicBezTo>
                    <a:pt x="41" y="182"/>
                    <a:pt x="41" y="170"/>
                    <a:pt x="41" y="159"/>
                  </a:cubicBezTo>
                  <a:lnTo>
                    <a:pt x="41" y="21"/>
                  </a:lnTo>
                  <a:cubicBezTo>
                    <a:pt x="41" y="11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57"/>
            <p:cNvSpPr/>
            <p:nvPr/>
          </p:nvSpPr>
          <p:spPr>
            <a:xfrm>
              <a:off x="-2874698" y="4565222"/>
              <a:ext cx="10378" cy="37359"/>
            </a:xfrm>
            <a:custGeom>
              <a:avLst/>
              <a:gdLst/>
              <a:ahLst/>
              <a:cxnLst/>
              <a:rect l="l" t="t" r="r" b="b"/>
              <a:pathLst>
                <a:path w="45" h="162" extrusionOk="0">
                  <a:moveTo>
                    <a:pt x="21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138"/>
                  </a:lnTo>
                  <a:cubicBezTo>
                    <a:pt x="1" y="161"/>
                    <a:pt x="11" y="161"/>
                    <a:pt x="21" y="161"/>
                  </a:cubicBezTo>
                  <a:cubicBezTo>
                    <a:pt x="32" y="161"/>
                    <a:pt x="44" y="161"/>
                    <a:pt x="44" y="138"/>
                  </a:cubicBezTo>
                  <a:lnTo>
                    <a:pt x="44" y="23"/>
                  </a:lnTo>
                  <a:cubicBezTo>
                    <a:pt x="44" y="10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57"/>
            <p:cNvSpPr/>
            <p:nvPr/>
          </p:nvSpPr>
          <p:spPr>
            <a:xfrm>
              <a:off x="-2838031" y="4611805"/>
              <a:ext cx="10378" cy="42202"/>
            </a:xfrm>
            <a:custGeom>
              <a:avLst/>
              <a:gdLst/>
              <a:ahLst/>
              <a:cxnLst/>
              <a:rect l="l" t="t" r="r" b="b"/>
              <a:pathLst>
                <a:path w="45" h="183" extrusionOk="0">
                  <a:moveTo>
                    <a:pt x="24" y="0"/>
                  </a:moveTo>
                  <a:cubicBezTo>
                    <a:pt x="13" y="0"/>
                    <a:pt x="1" y="0"/>
                    <a:pt x="1" y="23"/>
                  </a:cubicBezTo>
                  <a:lnTo>
                    <a:pt x="1" y="162"/>
                  </a:lnTo>
                  <a:cubicBezTo>
                    <a:pt x="1" y="172"/>
                    <a:pt x="13" y="182"/>
                    <a:pt x="24" y="182"/>
                  </a:cubicBezTo>
                  <a:cubicBezTo>
                    <a:pt x="34" y="182"/>
                    <a:pt x="44" y="172"/>
                    <a:pt x="44" y="162"/>
                  </a:cubicBezTo>
                  <a:lnTo>
                    <a:pt x="44" y="23"/>
                  </a:lnTo>
                  <a:cubicBezTo>
                    <a:pt x="44" y="0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57"/>
            <p:cNvSpPr/>
            <p:nvPr/>
          </p:nvSpPr>
          <p:spPr>
            <a:xfrm>
              <a:off x="-2884614" y="4486584"/>
              <a:ext cx="10147" cy="36898"/>
            </a:xfrm>
            <a:custGeom>
              <a:avLst/>
              <a:gdLst/>
              <a:ahLst/>
              <a:cxnLst/>
              <a:rect l="l" t="t" r="r" b="b"/>
              <a:pathLst>
                <a:path w="44" h="160" extrusionOk="0">
                  <a:moveTo>
                    <a:pt x="23" y="0"/>
                  </a:moveTo>
                  <a:cubicBezTo>
                    <a:pt x="0" y="0"/>
                    <a:pt x="0" y="11"/>
                    <a:pt x="0" y="21"/>
                  </a:cubicBezTo>
                  <a:lnTo>
                    <a:pt x="0" y="139"/>
                  </a:lnTo>
                  <a:cubicBezTo>
                    <a:pt x="0" y="149"/>
                    <a:pt x="0" y="159"/>
                    <a:pt x="23" y="159"/>
                  </a:cubicBezTo>
                  <a:cubicBezTo>
                    <a:pt x="34" y="159"/>
                    <a:pt x="44" y="149"/>
                    <a:pt x="44" y="139"/>
                  </a:cubicBezTo>
                  <a:lnTo>
                    <a:pt x="44" y="21"/>
                  </a:lnTo>
                  <a:cubicBezTo>
                    <a:pt x="44" y="11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57"/>
            <p:cNvSpPr/>
            <p:nvPr/>
          </p:nvSpPr>
          <p:spPr>
            <a:xfrm>
              <a:off x="-2849792" y="4530861"/>
              <a:ext cx="9686" cy="42202"/>
            </a:xfrm>
            <a:custGeom>
              <a:avLst/>
              <a:gdLst/>
              <a:ahLst/>
              <a:cxnLst/>
              <a:rect l="l" t="t" r="r" b="b"/>
              <a:pathLst>
                <a:path w="42" h="183" extrusionOk="0">
                  <a:moveTo>
                    <a:pt x="21" y="1"/>
                  </a:moveTo>
                  <a:cubicBezTo>
                    <a:pt x="11" y="1"/>
                    <a:pt x="0" y="11"/>
                    <a:pt x="0" y="21"/>
                  </a:cubicBezTo>
                  <a:lnTo>
                    <a:pt x="0" y="159"/>
                  </a:lnTo>
                  <a:cubicBezTo>
                    <a:pt x="0" y="172"/>
                    <a:pt x="11" y="182"/>
                    <a:pt x="21" y="182"/>
                  </a:cubicBezTo>
                  <a:cubicBezTo>
                    <a:pt x="41" y="182"/>
                    <a:pt x="41" y="172"/>
                    <a:pt x="41" y="159"/>
                  </a:cubicBezTo>
                  <a:lnTo>
                    <a:pt x="41" y="21"/>
                  </a:lnTo>
                  <a:cubicBezTo>
                    <a:pt x="41" y="11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57"/>
            <p:cNvSpPr/>
            <p:nvPr/>
          </p:nvSpPr>
          <p:spPr>
            <a:xfrm>
              <a:off x="-2867549" y="4405178"/>
              <a:ext cx="10378" cy="37359"/>
            </a:xfrm>
            <a:custGeom>
              <a:avLst/>
              <a:gdLst/>
              <a:ahLst/>
              <a:cxnLst/>
              <a:rect l="l" t="t" r="r" b="b"/>
              <a:pathLst>
                <a:path w="45" h="162" extrusionOk="0">
                  <a:moveTo>
                    <a:pt x="24" y="0"/>
                  </a:moveTo>
                  <a:cubicBezTo>
                    <a:pt x="13" y="0"/>
                    <a:pt x="1" y="13"/>
                    <a:pt x="1" y="23"/>
                  </a:cubicBezTo>
                  <a:lnTo>
                    <a:pt x="1" y="141"/>
                  </a:lnTo>
                  <a:cubicBezTo>
                    <a:pt x="1" y="151"/>
                    <a:pt x="13" y="161"/>
                    <a:pt x="24" y="161"/>
                  </a:cubicBezTo>
                  <a:cubicBezTo>
                    <a:pt x="34" y="161"/>
                    <a:pt x="44" y="151"/>
                    <a:pt x="44" y="141"/>
                  </a:cubicBezTo>
                  <a:lnTo>
                    <a:pt x="44" y="23"/>
                  </a:lnTo>
                  <a:cubicBezTo>
                    <a:pt x="44" y="13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57"/>
            <p:cNvSpPr/>
            <p:nvPr/>
          </p:nvSpPr>
          <p:spPr>
            <a:xfrm>
              <a:off x="-2830420" y="4449455"/>
              <a:ext cx="10378" cy="41971"/>
            </a:xfrm>
            <a:custGeom>
              <a:avLst/>
              <a:gdLst/>
              <a:ahLst/>
              <a:cxnLst/>
              <a:rect l="l" t="t" r="r" b="b"/>
              <a:pathLst>
                <a:path w="45" h="182" extrusionOk="0">
                  <a:moveTo>
                    <a:pt x="21" y="0"/>
                  </a:moveTo>
                  <a:cubicBezTo>
                    <a:pt x="1" y="0"/>
                    <a:pt x="1" y="13"/>
                    <a:pt x="1" y="23"/>
                  </a:cubicBezTo>
                  <a:lnTo>
                    <a:pt x="1" y="161"/>
                  </a:lnTo>
                  <a:cubicBezTo>
                    <a:pt x="1" y="172"/>
                    <a:pt x="1" y="182"/>
                    <a:pt x="21" y="182"/>
                  </a:cubicBezTo>
                  <a:cubicBezTo>
                    <a:pt x="32" y="182"/>
                    <a:pt x="44" y="172"/>
                    <a:pt x="44" y="161"/>
                  </a:cubicBezTo>
                  <a:lnTo>
                    <a:pt x="44" y="23"/>
                  </a:lnTo>
                  <a:cubicBezTo>
                    <a:pt x="44" y="13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57"/>
            <p:cNvSpPr/>
            <p:nvPr/>
          </p:nvSpPr>
          <p:spPr>
            <a:xfrm>
              <a:off x="-2908828" y="4326539"/>
              <a:ext cx="9686" cy="37359"/>
            </a:xfrm>
            <a:custGeom>
              <a:avLst/>
              <a:gdLst/>
              <a:ahLst/>
              <a:cxnLst/>
              <a:rect l="l" t="t" r="r" b="b"/>
              <a:pathLst>
                <a:path w="42" h="162" extrusionOk="0">
                  <a:moveTo>
                    <a:pt x="21" y="0"/>
                  </a:moveTo>
                  <a:cubicBezTo>
                    <a:pt x="11" y="0"/>
                    <a:pt x="0" y="11"/>
                    <a:pt x="0" y="21"/>
                  </a:cubicBezTo>
                  <a:lnTo>
                    <a:pt x="0" y="139"/>
                  </a:lnTo>
                  <a:cubicBezTo>
                    <a:pt x="0" y="149"/>
                    <a:pt x="11" y="162"/>
                    <a:pt x="21" y="162"/>
                  </a:cubicBezTo>
                  <a:cubicBezTo>
                    <a:pt x="31" y="162"/>
                    <a:pt x="41" y="149"/>
                    <a:pt x="41" y="139"/>
                  </a:cubicBezTo>
                  <a:lnTo>
                    <a:pt x="41" y="21"/>
                  </a:lnTo>
                  <a:cubicBezTo>
                    <a:pt x="41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57"/>
            <p:cNvSpPr/>
            <p:nvPr/>
          </p:nvSpPr>
          <p:spPr>
            <a:xfrm>
              <a:off x="-2872161" y="4370817"/>
              <a:ext cx="10147" cy="42202"/>
            </a:xfrm>
            <a:custGeom>
              <a:avLst/>
              <a:gdLst/>
              <a:ahLst/>
              <a:cxnLst/>
              <a:rect l="l" t="t" r="r" b="b"/>
              <a:pathLst>
                <a:path w="44" h="183" extrusionOk="0">
                  <a:moveTo>
                    <a:pt x="21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162"/>
                  </a:lnTo>
                  <a:cubicBezTo>
                    <a:pt x="0" y="172"/>
                    <a:pt x="10" y="182"/>
                    <a:pt x="21" y="182"/>
                  </a:cubicBezTo>
                  <a:cubicBezTo>
                    <a:pt x="33" y="182"/>
                    <a:pt x="44" y="172"/>
                    <a:pt x="44" y="162"/>
                  </a:cubicBezTo>
                  <a:lnTo>
                    <a:pt x="44" y="21"/>
                  </a:lnTo>
                  <a:cubicBezTo>
                    <a:pt x="44" y="11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0" name="Google Shape;8180;p57"/>
          <p:cNvSpPr/>
          <p:nvPr/>
        </p:nvSpPr>
        <p:spPr>
          <a:xfrm>
            <a:off x="7914673" y="6962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1" name="Google Shape;8181;p57"/>
          <p:cNvSpPr/>
          <p:nvPr/>
        </p:nvSpPr>
        <p:spPr>
          <a:xfrm>
            <a:off x="940199" y="843475"/>
            <a:ext cx="254898" cy="253399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2" name="Google Shape;8182;p57"/>
          <p:cNvSpPr/>
          <p:nvPr/>
        </p:nvSpPr>
        <p:spPr>
          <a:xfrm rot="-7030422">
            <a:off x="-49654" y="3662037"/>
            <a:ext cx="1525735" cy="1542574"/>
          </a:xfrm>
          <a:custGeom>
            <a:avLst/>
            <a:gdLst/>
            <a:ahLst/>
            <a:cxnLst/>
            <a:rect l="l" t="t" r="r" b="b"/>
            <a:pathLst>
              <a:path w="32733" h="27495" extrusionOk="0">
                <a:moveTo>
                  <a:pt x="16002" y="1"/>
                </a:moveTo>
                <a:cubicBezTo>
                  <a:pt x="15087" y="1"/>
                  <a:pt x="14184" y="66"/>
                  <a:pt x="13310" y="196"/>
                </a:cubicBezTo>
                <a:cubicBezTo>
                  <a:pt x="10412" y="632"/>
                  <a:pt x="8475" y="2605"/>
                  <a:pt x="7230" y="5181"/>
                </a:cubicBezTo>
                <a:cubicBezTo>
                  <a:pt x="5762" y="8213"/>
                  <a:pt x="4432" y="11245"/>
                  <a:pt x="2766" y="14193"/>
                </a:cubicBezTo>
                <a:cubicBezTo>
                  <a:pt x="862" y="17597"/>
                  <a:pt x="1" y="21118"/>
                  <a:pt x="4165" y="24049"/>
                </a:cubicBezTo>
                <a:cubicBezTo>
                  <a:pt x="6439" y="25652"/>
                  <a:pt x="9087" y="25973"/>
                  <a:pt x="11773" y="25973"/>
                </a:cubicBezTo>
                <a:cubicBezTo>
                  <a:pt x="13322" y="25973"/>
                  <a:pt x="14885" y="25866"/>
                  <a:pt x="16395" y="25836"/>
                </a:cubicBezTo>
                <a:cubicBezTo>
                  <a:pt x="16642" y="25830"/>
                  <a:pt x="16890" y="25826"/>
                  <a:pt x="17138" y="25826"/>
                </a:cubicBezTo>
                <a:cubicBezTo>
                  <a:pt x="18258" y="25826"/>
                  <a:pt x="19385" y="25901"/>
                  <a:pt x="20487" y="26119"/>
                </a:cubicBezTo>
                <a:cubicBezTo>
                  <a:pt x="22333" y="26484"/>
                  <a:pt x="24155" y="27495"/>
                  <a:pt x="25976" y="27495"/>
                </a:cubicBezTo>
                <a:cubicBezTo>
                  <a:pt x="26779" y="27495"/>
                  <a:pt x="27582" y="27298"/>
                  <a:pt x="28387" y="26762"/>
                </a:cubicBezTo>
                <a:cubicBezTo>
                  <a:pt x="30376" y="25448"/>
                  <a:pt x="31556" y="22937"/>
                  <a:pt x="32126" y="20661"/>
                </a:cubicBezTo>
                <a:cubicBezTo>
                  <a:pt x="32466" y="19315"/>
                  <a:pt x="32733" y="17815"/>
                  <a:pt x="32616" y="16384"/>
                </a:cubicBezTo>
                <a:cubicBezTo>
                  <a:pt x="32466" y="14819"/>
                  <a:pt x="31738" y="13622"/>
                  <a:pt x="30998" y="12292"/>
                </a:cubicBezTo>
                <a:cubicBezTo>
                  <a:pt x="30056" y="10606"/>
                  <a:pt x="29333" y="8803"/>
                  <a:pt x="28827" y="6935"/>
                </a:cubicBezTo>
                <a:cubicBezTo>
                  <a:pt x="28641" y="6276"/>
                  <a:pt x="28387" y="5670"/>
                  <a:pt x="28067" y="5132"/>
                </a:cubicBezTo>
                <a:cubicBezTo>
                  <a:pt x="27477" y="4122"/>
                  <a:pt x="26652" y="3297"/>
                  <a:pt x="25609" y="2622"/>
                </a:cubicBezTo>
                <a:cubicBezTo>
                  <a:pt x="22868" y="874"/>
                  <a:pt x="19358" y="1"/>
                  <a:pt x="16002" y="1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3" name="Google Shape;8183;p57"/>
          <p:cNvGrpSpPr/>
          <p:nvPr/>
        </p:nvGrpSpPr>
        <p:grpSpPr>
          <a:xfrm rot="-3491914">
            <a:off x="-265268" y="3864109"/>
            <a:ext cx="1670380" cy="1006849"/>
            <a:chOff x="6702734" y="2458370"/>
            <a:chExt cx="2321868" cy="2604306"/>
          </a:xfrm>
        </p:grpSpPr>
        <p:sp>
          <p:nvSpPr>
            <p:cNvPr id="8184" name="Google Shape;8184;p57"/>
            <p:cNvSpPr/>
            <p:nvPr/>
          </p:nvSpPr>
          <p:spPr>
            <a:xfrm rot="1799845">
              <a:off x="7231583" y="2666684"/>
              <a:ext cx="1011609" cy="1580639"/>
            </a:xfrm>
            <a:custGeom>
              <a:avLst/>
              <a:gdLst/>
              <a:ahLst/>
              <a:cxnLst/>
              <a:rect l="l" t="t" r="r" b="b"/>
              <a:pathLst>
                <a:path w="10480" h="16375" extrusionOk="0">
                  <a:moveTo>
                    <a:pt x="1533" y="1"/>
                  </a:moveTo>
                  <a:lnTo>
                    <a:pt x="0" y="15485"/>
                  </a:lnTo>
                  <a:lnTo>
                    <a:pt x="8927" y="16375"/>
                  </a:lnTo>
                  <a:lnTo>
                    <a:pt x="10480" y="894"/>
                  </a:lnTo>
                  <a:lnTo>
                    <a:pt x="1533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57"/>
            <p:cNvSpPr/>
            <p:nvPr/>
          </p:nvSpPr>
          <p:spPr>
            <a:xfrm rot="1799845">
              <a:off x="7226500" y="2663087"/>
              <a:ext cx="1019910" cy="1587203"/>
            </a:xfrm>
            <a:custGeom>
              <a:avLst/>
              <a:gdLst/>
              <a:ahLst/>
              <a:cxnLst/>
              <a:rect l="l" t="t" r="r" b="b"/>
              <a:pathLst>
                <a:path w="10566" h="16443" extrusionOk="0">
                  <a:moveTo>
                    <a:pt x="1618" y="85"/>
                  </a:moveTo>
                  <a:lnTo>
                    <a:pt x="10496" y="962"/>
                  </a:lnTo>
                  <a:lnTo>
                    <a:pt x="8948" y="16374"/>
                  </a:lnTo>
                  <a:lnTo>
                    <a:pt x="86" y="15481"/>
                  </a:lnTo>
                  <a:lnTo>
                    <a:pt x="1618" y="85"/>
                  </a:lnTo>
                  <a:close/>
                  <a:moveTo>
                    <a:pt x="1553" y="0"/>
                  </a:moveTo>
                  <a:lnTo>
                    <a:pt x="21" y="15517"/>
                  </a:lnTo>
                  <a:lnTo>
                    <a:pt x="1" y="15549"/>
                  </a:lnTo>
                  <a:lnTo>
                    <a:pt x="9017" y="16443"/>
                  </a:lnTo>
                  <a:lnTo>
                    <a:pt x="10565" y="926"/>
                  </a:lnTo>
                  <a:lnTo>
                    <a:pt x="10565" y="89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57"/>
            <p:cNvSpPr/>
            <p:nvPr/>
          </p:nvSpPr>
          <p:spPr>
            <a:xfrm rot="1799845">
              <a:off x="7322544" y="2781725"/>
              <a:ext cx="827820" cy="1349938"/>
            </a:xfrm>
            <a:custGeom>
              <a:avLst/>
              <a:gdLst/>
              <a:ahLst/>
              <a:cxnLst/>
              <a:rect l="l" t="t" r="r" b="b"/>
              <a:pathLst>
                <a:path w="8576" h="13985" extrusionOk="0">
                  <a:moveTo>
                    <a:pt x="4282" y="5214"/>
                  </a:moveTo>
                  <a:cubicBezTo>
                    <a:pt x="4342" y="5214"/>
                    <a:pt x="4403" y="5217"/>
                    <a:pt x="4464" y="5224"/>
                  </a:cubicBezTo>
                  <a:cubicBezTo>
                    <a:pt x="5442" y="5325"/>
                    <a:pt x="6150" y="6202"/>
                    <a:pt x="6065" y="7160"/>
                  </a:cubicBezTo>
                  <a:cubicBezTo>
                    <a:pt x="5970" y="8077"/>
                    <a:pt x="5197" y="8771"/>
                    <a:pt x="4295" y="8771"/>
                  </a:cubicBezTo>
                  <a:cubicBezTo>
                    <a:pt x="4234" y="8771"/>
                    <a:pt x="4173" y="8768"/>
                    <a:pt x="4112" y="8761"/>
                  </a:cubicBezTo>
                  <a:cubicBezTo>
                    <a:pt x="3134" y="8660"/>
                    <a:pt x="2426" y="7799"/>
                    <a:pt x="2527" y="6825"/>
                  </a:cubicBezTo>
                  <a:cubicBezTo>
                    <a:pt x="2622" y="5908"/>
                    <a:pt x="3385" y="5214"/>
                    <a:pt x="4282" y="5214"/>
                  </a:cubicBezTo>
                  <a:close/>
                  <a:moveTo>
                    <a:pt x="2362" y="0"/>
                  </a:moveTo>
                  <a:lnTo>
                    <a:pt x="2362" y="138"/>
                  </a:lnTo>
                  <a:cubicBezTo>
                    <a:pt x="2313" y="683"/>
                    <a:pt x="1843" y="1103"/>
                    <a:pt x="1303" y="1103"/>
                  </a:cubicBezTo>
                  <a:cubicBezTo>
                    <a:pt x="1262" y="1103"/>
                    <a:pt x="1222" y="1101"/>
                    <a:pt x="1181" y="1096"/>
                  </a:cubicBezTo>
                  <a:lnTo>
                    <a:pt x="1112" y="1096"/>
                  </a:lnTo>
                  <a:lnTo>
                    <a:pt x="0" y="12145"/>
                  </a:lnTo>
                  <a:lnTo>
                    <a:pt x="69" y="12145"/>
                  </a:lnTo>
                  <a:cubicBezTo>
                    <a:pt x="676" y="12214"/>
                    <a:pt x="1096" y="12736"/>
                    <a:pt x="1048" y="13342"/>
                  </a:cubicBezTo>
                  <a:cubicBezTo>
                    <a:pt x="1048" y="13378"/>
                    <a:pt x="1027" y="13427"/>
                    <a:pt x="1027" y="13479"/>
                  </a:cubicBezTo>
                  <a:lnTo>
                    <a:pt x="6150" y="13985"/>
                  </a:lnTo>
                  <a:lnTo>
                    <a:pt x="6150" y="13847"/>
                  </a:lnTo>
                  <a:cubicBezTo>
                    <a:pt x="6215" y="13289"/>
                    <a:pt x="6684" y="12869"/>
                    <a:pt x="7248" y="12869"/>
                  </a:cubicBezTo>
                  <a:cubicBezTo>
                    <a:pt x="7280" y="12869"/>
                    <a:pt x="7313" y="12870"/>
                    <a:pt x="7347" y="12873"/>
                  </a:cubicBezTo>
                  <a:cubicBezTo>
                    <a:pt x="7379" y="12889"/>
                    <a:pt x="7431" y="12889"/>
                    <a:pt x="7480" y="12905"/>
                  </a:cubicBezTo>
                  <a:lnTo>
                    <a:pt x="8576" y="1836"/>
                  </a:lnTo>
                  <a:cubicBezTo>
                    <a:pt x="8543" y="1836"/>
                    <a:pt x="8491" y="1836"/>
                    <a:pt x="8442" y="1820"/>
                  </a:cubicBezTo>
                  <a:cubicBezTo>
                    <a:pt x="7852" y="1771"/>
                    <a:pt x="7415" y="1229"/>
                    <a:pt x="7480" y="643"/>
                  </a:cubicBezTo>
                  <a:cubicBezTo>
                    <a:pt x="7480" y="591"/>
                    <a:pt x="7480" y="558"/>
                    <a:pt x="7496" y="506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57"/>
            <p:cNvSpPr/>
            <p:nvPr/>
          </p:nvSpPr>
          <p:spPr>
            <a:xfrm rot="1799845">
              <a:off x="7319455" y="2778539"/>
              <a:ext cx="833998" cy="1356309"/>
            </a:xfrm>
            <a:custGeom>
              <a:avLst/>
              <a:gdLst/>
              <a:ahLst/>
              <a:cxnLst/>
              <a:rect l="l" t="t" r="r" b="b"/>
              <a:pathLst>
                <a:path w="8640" h="14051" extrusionOk="0">
                  <a:moveTo>
                    <a:pt x="4496" y="5289"/>
                  </a:moveTo>
                  <a:cubicBezTo>
                    <a:pt x="4953" y="5342"/>
                    <a:pt x="5373" y="5560"/>
                    <a:pt x="5676" y="5932"/>
                  </a:cubicBezTo>
                  <a:cubicBezTo>
                    <a:pt x="5964" y="6284"/>
                    <a:pt x="6097" y="6741"/>
                    <a:pt x="6065" y="7193"/>
                  </a:cubicBezTo>
                  <a:cubicBezTo>
                    <a:pt x="5964" y="8087"/>
                    <a:pt x="5224" y="8762"/>
                    <a:pt x="4330" y="8762"/>
                  </a:cubicBezTo>
                  <a:lnTo>
                    <a:pt x="4144" y="8762"/>
                  </a:lnTo>
                  <a:cubicBezTo>
                    <a:pt x="3687" y="8709"/>
                    <a:pt x="3267" y="8491"/>
                    <a:pt x="2980" y="8135"/>
                  </a:cubicBezTo>
                  <a:cubicBezTo>
                    <a:pt x="2677" y="7767"/>
                    <a:pt x="2543" y="7311"/>
                    <a:pt x="2596" y="6858"/>
                  </a:cubicBezTo>
                  <a:cubicBezTo>
                    <a:pt x="2677" y="5964"/>
                    <a:pt x="3420" y="5289"/>
                    <a:pt x="4330" y="5289"/>
                  </a:cubicBezTo>
                  <a:close/>
                  <a:moveTo>
                    <a:pt x="4330" y="5224"/>
                  </a:moveTo>
                  <a:cubicBezTo>
                    <a:pt x="3384" y="5224"/>
                    <a:pt x="2612" y="5912"/>
                    <a:pt x="2527" y="6842"/>
                  </a:cubicBezTo>
                  <a:cubicBezTo>
                    <a:pt x="2474" y="7327"/>
                    <a:pt x="2612" y="7800"/>
                    <a:pt x="2931" y="8172"/>
                  </a:cubicBezTo>
                  <a:cubicBezTo>
                    <a:pt x="3235" y="8540"/>
                    <a:pt x="3655" y="8778"/>
                    <a:pt x="4144" y="8827"/>
                  </a:cubicBezTo>
                  <a:lnTo>
                    <a:pt x="4330" y="8827"/>
                  </a:lnTo>
                  <a:cubicBezTo>
                    <a:pt x="5256" y="8827"/>
                    <a:pt x="6032" y="8135"/>
                    <a:pt x="6133" y="7210"/>
                  </a:cubicBezTo>
                  <a:cubicBezTo>
                    <a:pt x="6166" y="6720"/>
                    <a:pt x="6032" y="6251"/>
                    <a:pt x="5729" y="5879"/>
                  </a:cubicBezTo>
                  <a:cubicBezTo>
                    <a:pt x="5426" y="5507"/>
                    <a:pt x="4985" y="5273"/>
                    <a:pt x="4496" y="5224"/>
                  </a:cubicBezTo>
                  <a:close/>
                  <a:moveTo>
                    <a:pt x="2426" y="70"/>
                  </a:moveTo>
                  <a:lnTo>
                    <a:pt x="7480" y="575"/>
                  </a:lnTo>
                  <a:lnTo>
                    <a:pt x="7480" y="676"/>
                  </a:lnTo>
                  <a:cubicBezTo>
                    <a:pt x="7411" y="1283"/>
                    <a:pt x="7868" y="1836"/>
                    <a:pt x="8474" y="1889"/>
                  </a:cubicBezTo>
                  <a:cubicBezTo>
                    <a:pt x="8507" y="1905"/>
                    <a:pt x="8539" y="1905"/>
                    <a:pt x="8575" y="1905"/>
                  </a:cubicBezTo>
                  <a:lnTo>
                    <a:pt x="7480" y="12886"/>
                  </a:lnTo>
                  <a:cubicBezTo>
                    <a:pt x="7447" y="12886"/>
                    <a:pt x="7411" y="12870"/>
                    <a:pt x="7379" y="12870"/>
                  </a:cubicBezTo>
                  <a:lnTo>
                    <a:pt x="7261" y="12870"/>
                  </a:lnTo>
                  <a:cubicBezTo>
                    <a:pt x="6687" y="12870"/>
                    <a:pt x="6214" y="13310"/>
                    <a:pt x="6150" y="13880"/>
                  </a:cubicBezTo>
                  <a:lnTo>
                    <a:pt x="6150" y="13981"/>
                  </a:lnTo>
                  <a:lnTo>
                    <a:pt x="1096" y="13476"/>
                  </a:lnTo>
                  <a:cubicBezTo>
                    <a:pt x="1096" y="13444"/>
                    <a:pt x="1112" y="13411"/>
                    <a:pt x="1112" y="13375"/>
                  </a:cubicBezTo>
                  <a:cubicBezTo>
                    <a:pt x="1144" y="13072"/>
                    <a:pt x="1043" y="12785"/>
                    <a:pt x="857" y="12550"/>
                  </a:cubicBezTo>
                  <a:cubicBezTo>
                    <a:pt x="675" y="12332"/>
                    <a:pt x="404" y="12178"/>
                    <a:pt x="101" y="12146"/>
                  </a:cubicBezTo>
                  <a:lnTo>
                    <a:pt x="69" y="12146"/>
                  </a:lnTo>
                  <a:lnTo>
                    <a:pt x="1181" y="1161"/>
                  </a:lnTo>
                  <a:lnTo>
                    <a:pt x="1197" y="1161"/>
                  </a:lnTo>
                  <a:cubicBezTo>
                    <a:pt x="1245" y="1181"/>
                    <a:pt x="1282" y="1181"/>
                    <a:pt x="1314" y="1181"/>
                  </a:cubicBezTo>
                  <a:cubicBezTo>
                    <a:pt x="1888" y="1181"/>
                    <a:pt x="2373" y="741"/>
                    <a:pt x="2426" y="171"/>
                  </a:cubicBezTo>
                  <a:lnTo>
                    <a:pt x="2426" y="70"/>
                  </a:lnTo>
                  <a:close/>
                  <a:moveTo>
                    <a:pt x="2357" y="1"/>
                  </a:moveTo>
                  <a:lnTo>
                    <a:pt x="2357" y="33"/>
                  </a:lnTo>
                  <a:lnTo>
                    <a:pt x="2357" y="171"/>
                  </a:lnTo>
                  <a:cubicBezTo>
                    <a:pt x="2309" y="708"/>
                    <a:pt x="1852" y="1113"/>
                    <a:pt x="1314" y="1113"/>
                  </a:cubicBezTo>
                  <a:cubicBezTo>
                    <a:pt x="1282" y="1113"/>
                    <a:pt x="1245" y="1113"/>
                    <a:pt x="1213" y="1097"/>
                  </a:cubicBezTo>
                  <a:lnTo>
                    <a:pt x="1160" y="1097"/>
                  </a:lnTo>
                  <a:lnTo>
                    <a:pt x="1112" y="1080"/>
                  </a:lnTo>
                  <a:lnTo>
                    <a:pt x="0" y="12215"/>
                  </a:lnTo>
                  <a:lnTo>
                    <a:pt x="101" y="12215"/>
                  </a:lnTo>
                  <a:cubicBezTo>
                    <a:pt x="388" y="12247"/>
                    <a:pt x="639" y="12380"/>
                    <a:pt x="809" y="12603"/>
                  </a:cubicBezTo>
                  <a:cubicBezTo>
                    <a:pt x="995" y="12821"/>
                    <a:pt x="1080" y="13088"/>
                    <a:pt x="1043" y="13359"/>
                  </a:cubicBezTo>
                  <a:cubicBezTo>
                    <a:pt x="1043" y="13411"/>
                    <a:pt x="1027" y="13444"/>
                    <a:pt x="1027" y="13492"/>
                  </a:cubicBezTo>
                  <a:lnTo>
                    <a:pt x="1011" y="13529"/>
                  </a:lnTo>
                  <a:lnTo>
                    <a:pt x="6182" y="14050"/>
                  </a:lnTo>
                  <a:lnTo>
                    <a:pt x="6214" y="14050"/>
                  </a:lnTo>
                  <a:lnTo>
                    <a:pt x="6214" y="14018"/>
                  </a:lnTo>
                  <a:lnTo>
                    <a:pt x="6214" y="13880"/>
                  </a:lnTo>
                  <a:cubicBezTo>
                    <a:pt x="6283" y="13343"/>
                    <a:pt x="6720" y="12938"/>
                    <a:pt x="7261" y="12938"/>
                  </a:cubicBezTo>
                  <a:lnTo>
                    <a:pt x="7379" y="12938"/>
                  </a:lnTo>
                  <a:cubicBezTo>
                    <a:pt x="7411" y="12955"/>
                    <a:pt x="7447" y="12955"/>
                    <a:pt x="7496" y="12971"/>
                  </a:cubicBezTo>
                  <a:lnTo>
                    <a:pt x="7528" y="12971"/>
                  </a:lnTo>
                  <a:lnTo>
                    <a:pt x="8640" y="1869"/>
                  </a:lnTo>
                  <a:lnTo>
                    <a:pt x="8640" y="1836"/>
                  </a:lnTo>
                  <a:lnTo>
                    <a:pt x="8608" y="1836"/>
                  </a:lnTo>
                  <a:cubicBezTo>
                    <a:pt x="8559" y="1836"/>
                    <a:pt x="8523" y="1836"/>
                    <a:pt x="8474" y="1820"/>
                  </a:cubicBezTo>
                  <a:cubicBezTo>
                    <a:pt x="7900" y="1768"/>
                    <a:pt x="7480" y="1246"/>
                    <a:pt x="7548" y="676"/>
                  </a:cubicBezTo>
                  <a:cubicBezTo>
                    <a:pt x="7548" y="640"/>
                    <a:pt x="7548" y="591"/>
                    <a:pt x="7565" y="555"/>
                  </a:cubicBezTo>
                  <a:lnTo>
                    <a:pt x="7565" y="506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57"/>
            <p:cNvSpPr/>
            <p:nvPr/>
          </p:nvSpPr>
          <p:spPr>
            <a:xfrm rot="1799845">
              <a:off x="7210874" y="2648131"/>
              <a:ext cx="1182173" cy="1657185"/>
            </a:xfrm>
            <a:custGeom>
              <a:avLst/>
              <a:gdLst/>
              <a:ahLst/>
              <a:cxnLst/>
              <a:rect l="l" t="t" r="r" b="b"/>
              <a:pathLst>
                <a:path w="12247" h="17168" extrusionOk="0">
                  <a:moveTo>
                    <a:pt x="3485" y="1"/>
                  </a:moveTo>
                  <a:lnTo>
                    <a:pt x="0" y="15162"/>
                  </a:lnTo>
                  <a:lnTo>
                    <a:pt x="8741" y="17167"/>
                  </a:lnTo>
                  <a:lnTo>
                    <a:pt x="12247" y="2022"/>
                  </a:lnTo>
                  <a:lnTo>
                    <a:pt x="3485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57"/>
            <p:cNvSpPr/>
            <p:nvPr/>
          </p:nvSpPr>
          <p:spPr>
            <a:xfrm rot="1799845">
              <a:off x="7205508" y="2644432"/>
              <a:ext cx="1190378" cy="1664907"/>
            </a:xfrm>
            <a:custGeom>
              <a:avLst/>
              <a:gdLst/>
              <a:ahLst/>
              <a:cxnLst/>
              <a:rect l="l" t="t" r="r" b="b"/>
              <a:pathLst>
                <a:path w="12332" h="17248" extrusionOk="0">
                  <a:moveTo>
                    <a:pt x="3575" y="81"/>
                  </a:moveTo>
                  <a:lnTo>
                    <a:pt x="12251" y="2070"/>
                  </a:lnTo>
                  <a:lnTo>
                    <a:pt x="8778" y="17163"/>
                  </a:lnTo>
                  <a:lnTo>
                    <a:pt x="86" y="15161"/>
                  </a:lnTo>
                  <a:lnTo>
                    <a:pt x="3575" y="81"/>
                  </a:lnTo>
                  <a:close/>
                  <a:moveTo>
                    <a:pt x="3522" y="0"/>
                  </a:moveTo>
                  <a:lnTo>
                    <a:pt x="1" y="15210"/>
                  </a:lnTo>
                  <a:lnTo>
                    <a:pt x="8831" y="17248"/>
                  </a:lnTo>
                  <a:lnTo>
                    <a:pt x="12332" y="2022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57"/>
            <p:cNvSpPr/>
            <p:nvPr/>
          </p:nvSpPr>
          <p:spPr>
            <a:xfrm rot="1799845">
              <a:off x="7328451" y="2782898"/>
              <a:ext cx="946453" cy="1385557"/>
            </a:xfrm>
            <a:custGeom>
              <a:avLst/>
              <a:gdLst/>
              <a:ahLst/>
              <a:cxnLst/>
              <a:rect l="l" t="t" r="r" b="b"/>
              <a:pathLst>
                <a:path w="9805" h="14354" extrusionOk="0">
                  <a:moveTo>
                    <a:pt x="4901" y="5413"/>
                  </a:moveTo>
                  <a:cubicBezTo>
                    <a:pt x="5034" y="5413"/>
                    <a:pt x="5170" y="5428"/>
                    <a:pt x="5305" y="5459"/>
                  </a:cubicBezTo>
                  <a:cubicBezTo>
                    <a:pt x="6267" y="5677"/>
                    <a:pt x="6857" y="6635"/>
                    <a:pt x="6639" y="7581"/>
                  </a:cubicBezTo>
                  <a:cubicBezTo>
                    <a:pt x="6447" y="8407"/>
                    <a:pt x="5708" y="8972"/>
                    <a:pt x="4892" y="8972"/>
                  </a:cubicBezTo>
                  <a:cubicBezTo>
                    <a:pt x="4761" y="8972"/>
                    <a:pt x="4629" y="8957"/>
                    <a:pt x="4496" y="8927"/>
                  </a:cubicBezTo>
                  <a:cubicBezTo>
                    <a:pt x="3554" y="8693"/>
                    <a:pt x="2948" y="7747"/>
                    <a:pt x="3166" y="6789"/>
                  </a:cubicBezTo>
                  <a:cubicBezTo>
                    <a:pt x="3353" y="5962"/>
                    <a:pt x="4090" y="5413"/>
                    <a:pt x="4901" y="5413"/>
                  </a:cubicBezTo>
                  <a:close/>
                  <a:moveTo>
                    <a:pt x="3873" y="1"/>
                  </a:moveTo>
                  <a:cubicBezTo>
                    <a:pt x="3873" y="49"/>
                    <a:pt x="3873" y="102"/>
                    <a:pt x="3857" y="134"/>
                  </a:cubicBezTo>
                  <a:cubicBezTo>
                    <a:pt x="3741" y="648"/>
                    <a:pt x="3291" y="981"/>
                    <a:pt x="2786" y="981"/>
                  </a:cubicBezTo>
                  <a:cubicBezTo>
                    <a:pt x="2712" y="981"/>
                    <a:pt x="2636" y="974"/>
                    <a:pt x="2559" y="959"/>
                  </a:cubicBezTo>
                  <a:cubicBezTo>
                    <a:pt x="2543" y="943"/>
                    <a:pt x="2511" y="943"/>
                    <a:pt x="2495" y="926"/>
                  </a:cubicBezTo>
                  <a:lnTo>
                    <a:pt x="0" y="11757"/>
                  </a:lnTo>
                  <a:cubicBezTo>
                    <a:pt x="16" y="11757"/>
                    <a:pt x="49" y="11774"/>
                    <a:pt x="69" y="11774"/>
                  </a:cubicBezTo>
                  <a:cubicBezTo>
                    <a:pt x="655" y="11911"/>
                    <a:pt x="1011" y="12481"/>
                    <a:pt x="878" y="13071"/>
                  </a:cubicBezTo>
                  <a:cubicBezTo>
                    <a:pt x="878" y="13124"/>
                    <a:pt x="857" y="13156"/>
                    <a:pt x="841" y="13205"/>
                  </a:cubicBezTo>
                  <a:lnTo>
                    <a:pt x="5863" y="14353"/>
                  </a:lnTo>
                  <a:cubicBezTo>
                    <a:pt x="5863" y="14317"/>
                    <a:pt x="5879" y="14268"/>
                    <a:pt x="5879" y="14216"/>
                  </a:cubicBezTo>
                  <a:cubicBezTo>
                    <a:pt x="5994" y="13724"/>
                    <a:pt x="6448" y="13380"/>
                    <a:pt x="6940" y="13380"/>
                  </a:cubicBezTo>
                  <a:cubicBezTo>
                    <a:pt x="7018" y="13380"/>
                    <a:pt x="7097" y="13389"/>
                    <a:pt x="7177" y="13407"/>
                  </a:cubicBezTo>
                  <a:cubicBezTo>
                    <a:pt x="7225" y="13427"/>
                    <a:pt x="7278" y="13443"/>
                    <a:pt x="7310" y="13460"/>
                  </a:cubicBezTo>
                  <a:lnTo>
                    <a:pt x="9804" y="2612"/>
                  </a:lnTo>
                  <a:cubicBezTo>
                    <a:pt x="9772" y="2612"/>
                    <a:pt x="9720" y="2592"/>
                    <a:pt x="9687" y="2592"/>
                  </a:cubicBezTo>
                  <a:cubicBezTo>
                    <a:pt x="9097" y="2459"/>
                    <a:pt x="8725" y="1868"/>
                    <a:pt x="8862" y="1298"/>
                  </a:cubicBezTo>
                  <a:cubicBezTo>
                    <a:pt x="8879" y="1246"/>
                    <a:pt x="8895" y="1213"/>
                    <a:pt x="8911" y="1161"/>
                  </a:cubicBezTo>
                  <a:lnTo>
                    <a:pt x="3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57"/>
            <p:cNvSpPr/>
            <p:nvPr/>
          </p:nvSpPr>
          <p:spPr>
            <a:xfrm rot="1799845">
              <a:off x="7324879" y="2779707"/>
              <a:ext cx="954271" cy="1393665"/>
            </a:xfrm>
            <a:custGeom>
              <a:avLst/>
              <a:gdLst/>
              <a:ahLst/>
              <a:cxnLst/>
              <a:rect l="l" t="t" r="r" b="b"/>
              <a:pathLst>
                <a:path w="9886" h="14438" extrusionOk="0">
                  <a:moveTo>
                    <a:pt x="4933" y="5478"/>
                  </a:moveTo>
                  <a:cubicBezTo>
                    <a:pt x="5071" y="5478"/>
                    <a:pt x="5204" y="5495"/>
                    <a:pt x="5321" y="5527"/>
                  </a:cubicBezTo>
                  <a:cubicBezTo>
                    <a:pt x="5778" y="5628"/>
                    <a:pt x="6166" y="5915"/>
                    <a:pt x="6417" y="6303"/>
                  </a:cubicBezTo>
                  <a:cubicBezTo>
                    <a:pt x="6652" y="6691"/>
                    <a:pt x="6736" y="7160"/>
                    <a:pt x="6635" y="7617"/>
                  </a:cubicBezTo>
                  <a:cubicBezTo>
                    <a:pt x="6449" y="8410"/>
                    <a:pt x="5762" y="8963"/>
                    <a:pt x="4933" y="8963"/>
                  </a:cubicBezTo>
                  <a:cubicBezTo>
                    <a:pt x="4800" y="8963"/>
                    <a:pt x="4683" y="8947"/>
                    <a:pt x="4549" y="8931"/>
                  </a:cubicBezTo>
                  <a:cubicBezTo>
                    <a:pt x="3603" y="8713"/>
                    <a:pt x="3033" y="7767"/>
                    <a:pt x="3235" y="6841"/>
                  </a:cubicBezTo>
                  <a:cubicBezTo>
                    <a:pt x="3417" y="6032"/>
                    <a:pt x="4125" y="5478"/>
                    <a:pt x="4933" y="5478"/>
                  </a:cubicBezTo>
                  <a:close/>
                  <a:moveTo>
                    <a:pt x="4933" y="5410"/>
                  </a:moveTo>
                  <a:cubicBezTo>
                    <a:pt x="4092" y="5410"/>
                    <a:pt x="3369" y="6000"/>
                    <a:pt x="3167" y="6825"/>
                  </a:cubicBezTo>
                  <a:cubicBezTo>
                    <a:pt x="2948" y="7783"/>
                    <a:pt x="3555" y="8761"/>
                    <a:pt x="4529" y="8980"/>
                  </a:cubicBezTo>
                  <a:cubicBezTo>
                    <a:pt x="4666" y="9016"/>
                    <a:pt x="4800" y="9032"/>
                    <a:pt x="4933" y="9032"/>
                  </a:cubicBezTo>
                  <a:cubicBezTo>
                    <a:pt x="5794" y="9032"/>
                    <a:pt x="6518" y="8458"/>
                    <a:pt x="6704" y="7633"/>
                  </a:cubicBezTo>
                  <a:cubicBezTo>
                    <a:pt x="6805" y="7160"/>
                    <a:pt x="6720" y="6671"/>
                    <a:pt x="6470" y="6267"/>
                  </a:cubicBezTo>
                  <a:cubicBezTo>
                    <a:pt x="6215" y="5846"/>
                    <a:pt x="5811" y="5579"/>
                    <a:pt x="5338" y="5458"/>
                  </a:cubicBezTo>
                  <a:cubicBezTo>
                    <a:pt x="5204" y="5426"/>
                    <a:pt x="5071" y="5410"/>
                    <a:pt x="4933" y="5410"/>
                  </a:cubicBezTo>
                  <a:close/>
                  <a:moveTo>
                    <a:pt x="3943" y="85"/>
                  </a:moveTo>
                  <a:lnTo>
                    <a:pt x="8895" y="1233"/>
                  </a:lnTo>
                  <a:cubicBezTo>
                    <a:pt x="8875" y="1266"/>
                    <a:pt x="8875" y="1282"/>
                    <a:pt x="8859" y="1314"/>
                  </a:cubicBezTo>
                  <a:cubicBezTo>
                    <a:pt x="8794" y="1617"/>
                    <a:pt x="8843" y="1904"/>
                    <a:pt x="9013" y="2159"/>
                  </a:cubicBezTo>
                  <a:cubicBezTo>
                    <a:pt x="9162" y="2410"/>
                    <a:pt x="9417" y="2596"/>
                    <a:pt x="9704" y="2664"/>
                  </a:cubicBezTo>
                  <a:cubicBezTo>
                    <a:pt x="9736" y="2664"/>
                    <a:pt x="9769" y="2681"/>
                    <a:pt x="9805" y="2681"/>
                  </a:cubicBezTo>
                  <a:lnTo>
                    <a:pt x="7327" y="13443"/>
                  </a:lnTo>
                  <a:cubicBezTo>
                    <a:pt x="7294" y="13427"/>
                    <a:pt x="7258" y="13427"/>
                    <a:pt x="7226" y="13411"/>
                  </a:cubicBezTo>
                  <a:cubicBezTo>
                    <a:pt x="7141" y="13394"/>
                    <a:pt x="7056" y="13394"/>
                    <a:pt x="6975" y="13394"/>
                  </a:cubicBezTo>
                  <a:cubicBezTo>
                    <a:pt x="6449" y="13394"/>
                    <a:pt x="5997" y="13746"/>
                    <a:pt x="5879" y="14252"/>
                  </a:cubicBezTo>
                  <a:cubicBezTo>
                    <a:pt x="5879" y="14288"/>
                    <a:pt x="5879" y="14320"/>
                    <a:pt x="5863" y="14353"/>
                  </a:cubicBezTo>
                  <a:lnTo>
                    <a:pt x="911" y="13208"/>
                  </a:lnTo>
                  <a:cubicBezTo>
                    <a:pt x="927" y="13176"/>
                    <a:pt x="943" y="13140"/>
                    <a:pt x="943" y="13107"/>
                  </a:cubicBezTo>
                  <a:cubicBezTo>
                    <a:pt x="1012" y="12820"/>
                    <a:pt x="959" y="12517"/>
                    <a:pt x="809" y="12266"/>
                  </a:cubicBezTo>
                  <a:cubicBezTo>
                    <a:pt x="640" y="12012"/>
                    <a:pt x="405" y="11846"/>
                    <a:pt x="102" y="11777"/>
                  </a:cubicBezTo>
                  <a:cubicBezTo>
                    <a:pt x="102" y="11777"/>
                    <a:pt x="82" y="11777"/>
                    <a:pt x="66" y="11761"/>
                  </a:cubicBezTo>
                  <a:lnTo>
                    <a:pt x="2560" y="1011"/>
                  </a:lnTo>
                  <a:lnTo>
                    <a:pt x="2576" y="1011"/>
                  </a:lnTo>
                  <a:cubicBezTo>
                    <a:pt x="2661" y="1047"/>
                    <a:pt x="2746" y="1047"/>
                    <a:pt x="2831" y="1047"/>
                  </a:cubicBezTo>
                  <a:cubicBezTo>
                    <a:pt x="3352" y="1047"/>
                    <a:pt x="3805" y="691"/>
                    <a:pt x="3923" y="186"/>
                  </a:cubicBezTo>
                  <a:cubicBezTo>
                    <a:pt x="3923" y="154"/>
                    <a:pt x="3943" y="121"/>
                    <a:pt x="3943" y="85"/>
                  </a:cubicBezTo>
                  <a:close/>
                  <a:moveTo>
                    <a:pt x="3890" y="0"/>
                  </a:moveTo>
                  <a:lnTo>
                    <a:pt x="3874" y="37"/>
                  </a:lnTo>
                  <a:cubicBezTo>
                    <a:pt x="3874" y="85"/>
                    <a:pt x="3874" y="138"/>
                    <a:pt x="3858" y="170"/>
                  </a:cubicBezTo>
                  <a:cubicBezTo>
                    <a:pt x="3757" y="643"/>
                    <a:pt x="3336" y="979"/>
                    <a:pt x="2831" y="979"/>
                  </a:cubicBezTo>
                  <a:cubicBezTo>
                    <a:pt x="2762" y="979"/>
                    <a:pt x="2677" y="979"/>
                    <a:pt x="2592" y="962"/>
                  </a:cubicBezTo>
                  <a:cubicBezTo>
                    <a:pt x="2576" y="946"/>
                    <a:pt x="2560" y="946"/>
                    <a:pt x="2560" y="946"/>
                  </a:cubicBezTo>
                  <a:lnTo>
                    <a:pt x="2508" y="930"/>
                  </a:lnTo>
                  <a:lnTo>
                    <a:pt x="1" y="11793"/>
                  </a:lnTo>
                  <a:lnTo>
                    <a:pt x="1" y="11826"/>
                  </a:lnTo>
                  <a:lnTo>
                    <a:pt x="49" y="11826"/>
                  </a:lnTo>
                  <a:cubicBezTo>
                    <a:pt x="66" y="11826"/>
                    <a:pt x="66" y="11846"/>
                    <a:pt x="82" y="11846"/>
                  </a:cubicBezTo>
                  <a:cubicBezTo>
                    <a:pt x="369" y="11911"/>
                    <a:pt x="587" y="12064"/>
                    <a:pt x="741" y="12299"/>
                  </a:cubicBezTo>
                  <a:cubicBezTo>
                    <a:pt x="890" y="12554"/>
                    <a:pt x="943" y="12820"/>
                    <a:pt x="874" y="13091"/>
                  </a:cubicBezTo>
                  <a:cubicBezTo>
                    <a:pt x="874" y="13140"/>
                    <a:pt x="858" y="13176"/>
                    <a:pt x="842" y="13225"/>
                  </a:cubicBezTo>
                  <a:lnTo>
                    <a:pt x="826" y="13261"/>
                  </a:lnTo>
                  <a:lnTo>
                    <a:pt x="5928" y="14438"/>
                  </a:lnTo>
                  <a:lnTo>
                    <a:pt x="5928" y="14405"/>
                  </a:lnTo>
                  <a:cubicBezTo>
                    <a:pt x="5928" y="14353"/>
                    <a:pt x="5944" y="14304"/>
                    <a:pt x="5944" y="14272"/>
                  </a:cubicBezTo>
                  <a:cubicBezTo>
                    <a:pt x="6065" y="13783"/>
                    <a:pt x="6486" y="13463"/>
                    <a:pt x="6975" y="13463"/>
                  </a:cubicBezTo>
                  <a:cubicBezTo>
                    <a:pt x="7056" y="13463"/>
                    <a:pt x="7125" y="13463"/>
                    <a:pt x="7210" y="13479"/>
                  </a:cubicBezTo>
                  <a:cubicBezTo>
                    <a:pt x="7242" y="13496"/>
                    <a:pt x="7294" y="13496"/>
                    <a:pt x="7327" y="13512"/>
                  </a:cubicBezTo>
                  <a:lnTo>
                    <a:pt x="7379" y="13528"/>
                  </a:lnTo>
                  <a:lnTo>
                    <a:pt x="9886" y="2612"/>
                  </a:lnTo>
                  <a:lnTo>
                    <a:pt x="9854" y="2612"/>
                  </a:lnTo>
                  <a:cubicBezTo>
                    <a:pt x="9805" y="2612"/>
                    <a:pt x="9753" y="2596"/>
                    <a:pt x="9720" y="2596"/>
                  </a:cubicBezTo>
                  <a:cubicBezTo>
                    <a:pt x="9449" y="2527"/>
                    <a:pt x="9215" y="2361"/>
                    <a:pt x="9061" y="2123"/>
                  </a:cubicBezTo>
                  <a:cubicBezTo>
                    <a:pt x="8912" y="1888"/>
                    <a:pt x="8859" y="1601"/>
                    <a:pt x="8928" y="1334"/>
                  </a:cubicBezTo>
                  <a:cubicBezTo>
                    <a:pt x="8944" y="1298"/>
                    <a:pt x="8944" y="1266"/>
                    <a:pt x="8960" y="1213"/>
                  </a:cubicBezTo>
                  <a:lnTo>
                    <a:pt x="8976" y="1181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57"/>
            <p:cNvSpPr/>
            <p:nvPr/>
          </p:nvSpPr>
          <p:spPr>
            <a:xfrm rot="1799845">
              <a:off x="7162903" y="2715610"/>
              <a:ext cx="1366058" cy="1717225"/>
            </a:xfrm>
            <a:custGeom>
              <a:avLst/>
              <a:gdLst/>
              <a:ahLst/>
              <a:cxnLst/>
              <a:rect l="l" t="t" r="r" b="b"/>
              <a:pathLst>
                <a:path w="14152" h="17790" extrusionOk="0">
                  <a:moveTo>
                    <a:pt x="5815" y="0"/>
                  </a:moveTo>
                  <a:lnTo>
                    <a:pt x="1" y="14421"/>
                  </a:lnTo>
                  <a:lnTo>
                    <a:pt x="8325" y="17789"/>
                  </a:lnTo>
                  <a:lnTo>
                    <a:pt x="14151" y="3372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57"/>
            <p:cNvSpPr/>
            <p:nvPr/>
          </p:nvSpPr>
          <p:spPr>
            <a:xfrm rot="1799845">
              <a:off x="7158661" y="2710674"/>
              <a:ext cx="1374166" cy="1725430"/>
            </a:xfrm>
            <a:custGeom>
              <a:avLst/>
              <a:gdLst/>
              <a:ahLst/>
              <a:cxnLst/>
              <a:rect l="l" t="t" r="r" b="b"/>
              <a:pathLst>
                <a:path w="14236" h="17875" extrusionOk="0">
                  <a:moveTo>
                    <a:pt x="5879" y="102"/>
                  </a:moveTo>
                  <a:lnTo>
                    <a:pt x="14151" y="3437"/>
                  </a:lnTo>
                  <a:lnTo>
                    <a:pt x="8357" y="17790"/>
                  </a:lnTo>
                  <a:lnTo>
                    <a:pt x="85" y="14454"/>
                  </a:lnTo>
                  <a:lnTo>
                    <a:pt x="5879" y="102"/>
                  </a:lnTo>
                  <a:close/>
                  <a:moveTo>
                    <a:pt x="5846" y="1"/>
                  </a:moveTo>
                  <a:lnTo>
                    <a:pt x="16" y="14454"/>
                  </a:lnTo>
                  <a:lnTo>
                    <a:pt x="0" y="14487"/>
                  </a:lnTo>
                  <a:lnTo>
                    <a:pt x="8357" y="17854"/>
                  </a:lnTo>
                  <a:lnTo>
                    <a:pt x="8389" y="17875"/>
                  </a:lnTo>
                  <a:lnTo>
                    <a:pt x="14219" y="3421"/>
                  </a:lnTo>
                  <a:lnTo>
                    <a:pt x="14236" y="3401"/>
                  </a:lnTo>
                  <a:lnTo>
                    <a:pt x="584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57"/>
            <p:cNvSpPr/>
            <p:nvPr/>
          </p:nvSpPr>
          <p:spPr>
            <a:xfrm rot="1799845">
              <a:off x="7308593" y="2873075"/>
              <a:ext cx="1074931" cy="1398781"/>
            </a:xfrm>
            <a:custGeom>
              <a:avLst/>
              <a:gdLst/>
              <a:ahLst/>
              <a:cxnLst/>
              <a:rect l="l" t="t" r="r" b="b"/>
              <a:pathLst>
                <a:path w="11136" h="14491" extrusionOk="0">
                  <a:moveTo>
                    <a:pt x="5567" y="5480"/>
                  </a:moveTo>
                  <a:cubicBezTo>
                    <a:pt x="5789" y="5480"/>
                    <a:pt x="6016" y="5523"/>
                    <a:pt x="6235" y="5612"/>
                  </a:cubicBezTo>
                  <a:cubicBezTo>
                    <a:pt x="7145" y="5984"/>
                    <a:pt x="7581" y="7011"/>
                    <a:pt x="7213" y="7921"/>
                  </a:cubicBezTo>
                  <a:cubicBezTo>
                    <a:pt x="6941" y="8618"/>
                    <a:pt x="6265" y="9037"/>
                    <a:pt x="5555" y="9037"/>
                  </a:cubicBezTo>
                  <a:cubicBezTo>
                    <a:pt x="5338" y="9037"/>
                    <a:pt x="5118" y="8998"/>
                    <a:pt x="4905" y="8915"/>
                  </a:cubicBezTo>
                  <a:cubicBezTo>
                    <a:pt x="3995" y="8543"/>
                    <a:pt x="3554" y="7500"/>
                    <a:pt x="3926" y="6591"/>
                  </a:cubicBezTo>
                  <a:cubicBezTo>
                    <a:pt x="4209" y="5900"/>
                    <a:pt x="4868" y="5480"/>
                    <a:pt x="5567" y="5480"/>
                  </a:cubicBezTo>
                  <a:close/>
                  <a:moveTo>
                    <a:pt x="5677" y="1"/>
                  </a:moveTo>
                  <a:cubicBezTo>
                    <a:pt x="5677" y="53"/>
                    <a:pt x="5661" y="85"/>
                    <a:pt x="5645" y="138"/>
                  </a:cubicBezTo>
                  <a:cubicBezTo>
                    <a:pt x="5480" y="556"/>
                    <a:pt x="5076" y="813"/>
                    <a:pt x="4647" y="813"/>
                  </a:cubicBezTo>
                  <a:cubicBezTo>
                    <a:pt x="4508" y="813"/>
                    <a:pt x="4366" y="786"/>
                    <a:pt x="4230" y="728"/>
                  </a:cubicBezTo>
                  <a:cubicBezTo>
                    <a:pt x="4213" y="728"/>
                    <a:pt x="4197" y="708"/>
                    <a:pt x="4181" y="708"/>
                  </a:cubicBezTo>
                  <a:lnTo>
                    <a:pt x="1" y="11001"/>
                  </a:lnTo>
                  <a:cubicBezTo>
                    <a:pt x="37" y="11001"/>
                    <a:pt x="53" y="11018"/>
                    <a:pt x="69" y="11018"/>
                  </a:cubicBezTo>
                  <a:cubicBezTo>
                    <a:pt x="623" y="11256"/>
                    <a:pt x="894" y="11879"/>
                    <a:pt x="676" y="12433"/>
                  </a:cubicBezTo>
                  <a:cubicBezTo>
                    <a:pt x="660" y="12485"/>
                    <a:pt x="644" y="12518"/>
                    <a:pt x="607" y="12554"/>
                  </a:cubicBezTo>
                  <a:lnTo>
                    <a:pt x="5394" y="14491"/>
                  </a:lnTo>
                  <a:cubicBezTo>
                    <a:pt x="5410" y="14438"/>
                    <a:pt x="5426" y="14406"/>
                    <a:pt x="5443" y="14353"/>
                  </a:cubicBezTo>
                  <a:cubicBezTo>
                    <a:pt x="5607" y="13936"/>
                    <a:pt x="6000" y="13680"/>
                    <a:pt x="6422" y="13680"/>
                  </a:cubicBezTo>
                  <a:cubicBezTo>
                    <a:pt x="6561" y="13680"/>
                    <a:pt x="6703" y="13708"/>
                    <a:pt x="6841" y="13767"/>
                  </a:cubicBezTo>
                  <a:cubicBezTo>
                    <a:pt x="6890" y="13783"/>
                    <a:pt x="6926" y="13799"/>
                    <a:pt x="6975" y="13815"/>
                  </a:cubicBezTo>
                  <a:lnTo>
                    <a:pt x="11135" y="3506"/>
                  </a:lnTo>
                  <a:cubicBezTo>
                    <a:pt x="11087" y="3490"/>
                    <a:pt x="11054" y="3490"/>
                    <a:pt x="11002" y="3473"/>
                  </a:cubicBezTo>
                  <a:cubicBezTo>
                    <a:pt x="10448" y="3235"/>
                    <a:pt x="10177" y="2612"/>
                    <a:pt x="10411" y="2058"/>
                  </a:cubicBezTo>
                  <a:cubicBezTo>
                    <a:pt x="10428" y="2006"/>
                    <a:pt x="10448" y="1974"/>
                    <a:pt x="10464" y="1941"/>
                  </a:cubicBezTo>
                  <a:lnTo>
                    <a:pt x="56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57"/>
            <p:cNvSpPr/>
            <p:nvPr/>
          </p:nvSpPr>
          <p:spPr>
            <a:xfrm rot="1799845">
              <a:off x="7305351" y="2868917"/>
              <a:ext cx="1083039" cy="1408144"/>
            </a:xfrm>
            <a:custGeom>
              <a:avLst/>
              <a:gdLst/>
              <a:ahLst/>
              <a:cxnLst/>
              <a:rect l="l" t="t" r="r" b="b"/>
              <a:pathLst>
                <a:path w="11220" h="14588" extrusionOk="0">
                  <a:moveTo>
                    <a:pt x="5608" y="5559"/>
                  </a:moveTo>
                  <a:cubicBezTo>
                    <a:pt x="5830" y="5559"/>
                    <a:pt x="6049" y="5608"/>
                    <a:pt x="6251" y="5693"/>
                  </a:cubicBezTo>
                  <a:cubicBezTo>
                    <a:pt x="6687" y="5862"/>
                    <a:pt x="7023" y="6198"/>
                    <a:pt x="7209" y="6618"/>
                  </a:cubicBezTo>
                  <a:cubicBezTo>
                    <a:pt x="7395" y="7059"/>
                    <a:pt x="7395" y="7528"/>
                    <a:pt x="7209" y="7953"/>
                  </a:cubicBezTo>
                  <a:cubicBezTo>
                    <a:pt x="6958" y="8624"/>
                    <a:pt x="6315" y="9044"/>
                    <a:pt x="5608" y="9044"/>
                  </a:cubicBezTo>
                  <a:cubicBezTo>
                    <a:pt x="5373" y="9044"/>
                    <a:pt x="5155" y="9012"/>
                    <a:pt x="4953" y="8927"/>
                  </a:cubicBezTo>
                  <a:cubicBezTo>
                    <a:pt x="4516" y="8741"/>
                    <a:pt x="4177" y="8422"/>
                    <a:pt x="3991" y="7985"/>
                  </a:cubicBezTo>
                  <a:cubicBezTo>
                    <a:pt x="3825" y="7564"/>
                    <a:pt x="3809" y="7091"/>
                    <a:pt x="3991" y="6655"/>
                  </a:cubicBezTo>
                  <a:cubicBezTo>
                    <a:pt x="4262" y="5996"/>
                    <a:pt x="4884" y="5559"/>
                    <a:pt x="5608" y="5559"/>
                  </a:cubicBezTo>
                  <a:close/>
                  <a:moveTo>
                    <a:pt x="5608" y="5490"/>
                  </a:moveTo>
                  <a:cubicBezTo>
                    <a:pt x="4868" y="5490"/>
                    <a:pt x="4193" y="5947"/>
                    <a:pt x="3926" y="6639"/>
                  </a:cubicBezTo>
                  <a:cubicBezTo>
                    <a:pt x="3740" y="7075"/>
                    <a:pt x="3740" y="7564"/>
                    <a:pt x="3942" y="8017"/>
                  </a:cubicBezTo>
                  <a:cubicBezTo>
                    <a:pt x="4128" y="8458"/>
                    <a:pt x="4480" y="8810"/>
                    <a:pt x="4921" y="8979"/>
                  </a:cubicBezTo>
                  <a:cubicBezTo>
                    <a:pt x="5139" y="9081"/>
                    <a:pt x="5373" y="9113"/>
                    <a:pt x="5608" y="9113"/>
                  </a:cubicBezTo>
                  <a:cubicBezTo>
                    <a:pt x="6352" y="9113"/>
                    <a:pt x="7007" y="8676"/>
                    <a:pt x="7278" y="7985"/>
                  </a:cubicBezTo>
                  <a:cubicBezTo>
                    <a:pt x="7464" y="7528"/>
                    <a:pt x="7464" y="7043"/>
                    <a:pt x="7262" y="6602"/>
                  </a:cubicBezTo>
                  <a:cubicBezTo>
                    <a:pt x="7076" y="6149"/>
                    <a:pt x="6720" y="5810"/>
                    <a:pt x="6283" y="5628"/>
                  </a:cubicBezTo>
                  <a:cubicBezTo>
                    <a:pt x="6065" y="5543"/>
                    <a:pt x="5830" y="5490"/>
                    <a:pt x="5608" y="5490"/>
                  </a:cubicBezTo>
                  <a:close/>
                  <a:moveTo>
                    <a:pt x="5745" y="101"/>
                  </a:moveTo>
                  <a:lnTo>
                    <a:pt x="10443" y="2005"/>
                  </a:lnTo>
                  <a:cubicBezTo>
                    <a:pt x="10427" y="2038"/>
                    <a:pt x="10427" y="2054"/>
                    <a:pt x="10411" y="2090"/>
                  </a:cubicBezTo>
                  <a:cubicBezTo>
                    <a:pt x="10177" y="2660"/>
                    <a:pt x="10460" y="3319"/>
                    <a:pt x="11017" y="3538"/>
                  </a:cubicBezTo>
                  <a:cubicBezTo>
                    <a:pt x="11050" y="3554"/>
                    <a:pt x="11086" y="3570"/>
                    <a:pt x="11119" y="3570"/>
                  </a:cubicBezTo>
                  <a:lnTo>
                    <a:pt x="6991" y="13815"/>
                  </a:lnTo>
                  <a:cubicBezTo>
                    <a:pt x="6958" y="13795"/>
                    <a:pt x="6922" y="13795"/>
                    <a:pt x="6890" y="13778"/>
                  </a:cubicBezTo>
                  <a:cubicBezTo>
                    <a:pt x="6756" y="13730"/>
                    <a:pt x="6619" y="13694"/>
                    <a:pt x="6469" y="13694"/>
                  </a:cubicBezTo>
                  <a:cubicBezTo>
                    <a:pt x="6012" y="13694"/>
                    <a:pt x="5608" y="13964"/>
                    <a:pt x="5442" y="14401"/>
                  </a:cubicBezTo>
                  <a:cubicBezTo>
                    <a:pt x="5426" y="14421"/>
                    <a:pt x="5406" y="14454"/>
                    <a:pt x="5406" y="14486"/>
                  </a:cubicBezTo>
                  <a:lnTo>
                    <a:pt x="692" y="12582"/>
                  </a:lnTo>
                  <a:cubicBezTo>
                    <a:pt x="708" y="12549"/>
                    <a:pt x="724" y="12533"/>
                    <a:pt x="740" y="12501"/>
                  </a:cubicBezTo>
                  <a:cubicBezTo>
                    <a:pt x="841" y="12214"/>
                    <a:pt x="841" y="11911"/>
                    <a:pt x="724" y="11640"/>
                  </a:cubicBezTo>
                  <a:cubicBezTo>
                    <a:pt x="607" y="11369"/>
                    <a:pt x="388" y="11151"/>
                    <a:pt x="118" y="11049"/>
                  </a:cubicBezTo>
                  <a:cubicBezTo>
                    <a:pt x="101" y="11033"/>
                    <a:pt x="101" y="11033"/>
                    <a:pt x="85" y="11033"/>
                  </a:cubicBezTo>
                  <a:lnTo>
                    <a:pt x="4229" y="792"/>
                  </a:lnTo>
                  <a:cubicBezTo>
                    <a:pt x="4229" y="809"/>
                    <a:pt x="4245" y="809"/>
                    <a:pt x="4245" y="809"/>
                  </a:cubicBezTo>
                  <a:cubicBezTo>
                    <a:pt x="4379" y="857"/>
                    <a:pt x="4533" y="894"/>
                    <a:pt x="4666" y="894"/>
                  </a:cubicBezTo>
                  <a:cubicBezTo>
                    <a:pt x="5123" y="894"/>
                    <a:pt x="5543" y="623"/>
                    <a:pt x="5709" y="186"/>
                  </a:cubicBezTo>
                  <a:cubicBezTo>
                    <a:pt x="5709" y="170"/>
                    <a:pt x="5729" y="133"/>
                    <a:pt x="5745" y="101"/>
                  </a:cubicBezTo>
                  <a:close/>
                  <a:moveTo>
                    <a:pt x="5693" y="0"/>
                  </a:moveTo>
                  <a:lnTo>
                    <a:pt x="5677" y="49"/>
                  </a:lnTo>
                  <a:cubicBezTo>
                    <a:pt x="5677" y="85"/>
                    <a:pt x="5661" y="133"/>
                    <a:pt x="5644" y="170"/>
                  </a:cubicBezTo>
                  <a:cubicBezTo>
                    <a:pt x="5475" y="574"/>
                    <a:pt x="5103" y="825"/>
                    <a:pt x="4666" y="825"/>
                  </a:cubicBezTo>
                  <a:cubicBezTo>
                    <a:pt x="4533" y="825"/>
                    <a:pt x="4395" y="792"/>
                    <a:pt x="4278" y="740"/>
                  </a:cubicBezTo>
                  <a:cubicBezTo>
                    <a:pt x="4262" y="740"/>
                    <a:pt x="4245" y="740"/>
                    <a:pt x="4229" y="724"/>
                  </a:cubicBezTo>
                  <a:lnTo>
                    <a:pt x="4177" y="708"/>
                  </a:lnTo>
                  <a:lnTo>
                    <a:pt x="17" y="11033"/>
                  </a:lnTo>
                  <a:lnTo>
                    <a:pt x="0" y="11066"/>
                  </a:lnTo>
                  <a:lnTo>
                    <a:pt x="49" y="11086"/>
                  </a:lnTo>
                  <a:cubicBezTo>
                    <a:pt x="69" y="11102"/>
                    <a:pt x="85" y="11102"/>
                    <a:pt x="85" y="11102"/>
                  </a:cubicBezTo>
                  <a:cubicBezTo>
                    <a:pt x="352" y="11203"/>
                    <a:pt x="554" y="11405"/>
                    <a:pt x="676" y="11672"/>
                  </a:cubicBezTo>
                  <a:cubicBezTo>
                    <a:pt x="777" y="11927"/>
                    <a:pt x="777" y="12214"/>
                    <a:pt x="676" y="12465"/>
                  </a:cubicBezTo>
                  <a:cubicBezTo>
                    <a:pt x="655" y="12517"/>
                    <a:pt x="639" y="12549"/>
                    <a:pt x="623" y="12582"/>
                  </a:cubicBezTo>
                  <a:lnTo>
                    <a:pt x="591" y="12618"/>
                  </a:lnTo>
                  <a:lnTo>
                    <a:pt x="5442" y="14587"/>
                  </a:lnTo>
                  <a:lnTo>
                    <a:pt x="5458" y="14539"/>
                  </a:lnTo>
                  <a:cubicBezTo>
                    <a:pt x="5475" y="14502"/>
                    <a:pt x="5491" y="14454"/>
                    <a:pt x="5491" y="14421"/>
                  </a:cubicBezTo>
                  <a:cubicBezTo>
                    <a:pt x="5661" y="14017"/>
                    <a:pt x="6049" y="13762"/>
                    <a:pt x="6469" y="13762"/>
                  </a:cubicBezTo>
                  <a:cubicBezTo>
                    <a:pt x="6603" y="13762"/>
                    <a:pt x="6740" y="13795"/>
                    <a:pt x="6873" y="13847"/>
                  </a:cubicBezTo>
                  <a:cubicBezTo>
                    <a:pt x="6906" y="13863"/>
                    <a:pt x="6942" y="13880"/>
                    <a:pt x="6991" y="13896"/>
                  </a:cubicBezTo>
                  <a:lnTo>
                    <a:pt x="7023" y="13916"/>
                  </a:lnTo>
                  <a:lnTo>
                    <a:pt x="11220" y="3538"/>
                  </a:lnTo>
                  <a:lnTo>
                    <a:pt x="11167" y="3521"/>
                  </a:lnTo>
                  <a:cubicBezTo>
                    <a:pt x="11119" y="3505"/>
                    <a:pt x="11086" y="3505"/>
                    <a:pt x="11050" y="3485"/>
                  </a:cubicBezTo>
                  <a:cubicBezTo>
                    <a:pt x="10512" y="3267"/>
                    <a:pt x="10257" y="2660"/>
                    <a:pt x="10480" y="2123"/>
                  </a:cubicBezTo>
                  <a:cubicBezTo>
                    <a:pt x="10480" y="2070"/>
                    <a:pt x="10496" y="2038"/>
                    <a:pt x="10528" y="2005"/>
                  </a:cubicBezTo>
                  <a:lnTo>
                    <a:pt x="10544" y="1969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57"/>
            <p:cNvSpPr/>
            <p:nvPr/>
          </p:nvSpPr>
          <p:spPr>
            <a:xfrm rot="1799845">
              <a:off x="7092134" y="2870963"/>
              <a:ext cx="1582183" cy="1723886"/>
            </a:xfrm>
            <a:custGeom>
              <a:avLst/>
              <a:gdLst/>
              <a:ahLst/>
              <a:cxnLst/>
              <a:rect l="l" t="t" r="r" b="b"/>
              <a:pathLst>
                <a:path w="16391" h="17859" extrusionOk="0">
                  <a:moveTo>
                    <a:pt x="9097" y="1"/>
                  </a:moveTo>
                  <a:lnTo>
                    <a:pt x="0" y="12603"/>
                  </a:lnTo>
                  <a:lnTo>
                    <a:pt x="7278" y="17859"/>
                  </a:lnTo>
                  <a:lnTo>
                    <a:pt x="16390" y="5257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57"/>
            <p:cNvSpPr/>
            <p:nvPr/>
          </p:nvSpPr>
          <p:spPr>
            <a:xfrm rot="1799845">
              <a:off x="7087129" y="2865816"/>
              <a:ext cx="1590388" cy="1733249"/>
            </a:xfrm>
            <a:custGeom>
              <a:avLst/>
              <a:gdLst/>
              <a:ahLst/>
              <a:cxnLst/>
              <a:rect l="l" t="t" r="r" b="b"/>
              <a:pathLst>
                <a:path w="16476" h="17956" extrusionOk="0">
                  <a:moveTo>
                    <a:pt x="9166" y="81"/>
                  </a:moveTo>
                  <a:lnTo>
                    <a:pt x="16391" y="5305"/>
                  </a:lnTo>
                  <a:lnTo>
                    <a:pt x="7331" y="17854"/>
                  </a:lnTo>
                  <a:lnTo>
                    <a:pt x="102" y="12651"/>
                  </a:lnTo>
                  <a:lnTo>
                    <a:pt x="9166" y="81"/>
                  </a:lnTo>
                  <a:close/>
                  <a:moveTo>
                    <a:pt x="9150" y="0"/>
                  </a:moveTo>
                  <a:lnTo>
                    <a:pt x="17" y="12635"/>
                  </a:lnTo>
                  <a:lnTo>
                    <a:pt x="1" y="12667"/>
                  </a:lnTo>
                  <a:lnTo>
                    <a:pt x="7314" y="17939"/>
                  </a:lnTo>
                  <a:lnTo>
                    <a:pt x="7347" y="17955"/>
                  </a:lnTo>
                  <a:lnTo>
                    <a:pt x="16460" y="5321"/>
                  </a:lnTo>
                  <a:lnTo>
                    <a:pt x="16476" y="5289"/>
                  </a:lnTo>
                  <a:lnTo>
                    <a:pt x="9166" y="17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57"/>
            <p:cNvSpPr/>
            <p:nvPr/>
          </p:nvSpPr>
          <p:spPr>
            <a:xfrm rot="1799845">
              <a:off x="7277176" y="3055194"/>
              <a:ext cx="1214606" cy="1351096"/>
            </a:xfrm>
            <a:custGeom>
              <a:avLst/>
              <a:gdLst/>
              <a:ahLst/>
              <a:cxnLst/>
              <a:rect l="l" t="t" r="r" b="b"/>
              <a:pathLst>
                <a:path w="12583" h="13997" extrusionOk="0">
                  <a:moveTo>
                    <a:pt x="6295" y="5241"/>
                  </a:moveTo>
                  <a:cubicBezTo>
                    <a:pt x="6654" y="5241"/>
                    <a:pt x="7015" y="5350"/>
                    <a:pt x="7326" y="5575"/>
                  </a:cubicBezTo>
                  <a:cubicBezTo>
                    <a:pt x="8119" y="6166"/>
                    <a:pt x="8305" y="7261"/>
                    <a:pt x="7731" y="8070"/>
                  </a:cubicBezTo>
                  <a:cubicBezTo>
                    <a:pt x="7386" y="8546"/>
                    <a:pt x="6847" y="8796"/>
                    <a:pt x="6300" y="8796"/>
                  </a:cubicBezTo>
                  <a:cubicBezTo>
                    <a:pt x="5937" y="8796"/>
                    <a:pt x="5571" y="8686"/>
                    <a:pt x="5256" y="8458"/>
                  </a:cubicBezTo>
                  <a:cubicBezTo>
                    <a:pt x="4448" y="7884"/>
                    <a:pt x="4278" y="6772"/>
                    <a:pt x="4852" y="5980"/>
                  </a:cubicBezTo>
                  <a:cubicBezTo>
                    <a:pt x="5198" y="5499"/>
                    <a:pt x="5743" y="5241"/>
                    <a:pt x="6295" y="5241"/>
                  </a:cubicBezTo>
                  <a:close/>
                  <a:moveTo>
                    <a:pt x="8135" y="0"/>
                  </a:moveTo>
                  <a:cubicBezTo>
                    <a:pt x="8119" y="49"/>
                    <a:pt x="8086" y="85"/>
                    <a:pt x="8066" y="117"/>
                  </a:cubicBezTo>
                  <a:cubicBezTo>
                    <a:pt x="7853" y="414"/>
                    <a:pt x="7520" y="568"/>
                    <a:pt x="7182" y="568"/>
                  </a:cubicBezTo>
                  <a:cubicBezTo>
                    <a:pt x="6963" y="568"/>
                    <a:pt x="6742" y="504"/>
                    <a:pt x="6550" y="372"/>
                  </a:cubicBezTo>
                  <a:cubicBezTo>
                    <a:pt x="6534" y="352"/>
                    <a:pt x="6518" y="336"/>
                    <a:pt x="6502" y="320"/>
                  </a:cubicBezTo>
                  <a:lnTo>
                    <a:pt x="0" y="9331"/>
                  </a:lnTo>
                  <a:cubicBezTo>
                    <a:pt x="17" y="9348"/>
                    <a:pt x="33" y="9348"/>
                    <a:pt x="49" y="9368"/>
                  </a:cubicBezTo>
                  <a:cubicBezTo>
                    <a:pt x="538" y="9719"/>
                    <a:pt x="639" y="10395"/>
                    <a:pt x="283" y="10884"/>
                  </a:cubicBezTo>
                  <a:cubicBezTo>
                    <a:pt x="267" y="10916"/>
                    <a:pt x="235" y="10949"/>
                    <a:pt x="203" y="10985"/>
                  </a:cubicBezTo>
                  <a:lnTo>
                    <a:pt x="4395" y="13997"/>
                  </a:lnTo>
                  <a:cubicBezTo>
                    <a:pt x="4411" y="13965"/>
                    <a:pt x="4427" y="13932"/>
                    <a:pt x="4464" y="13880"/>
                  </a:cubicBezTo>
                  <a:cubicBezTo>
                    <a:pt x="4677" y="13595"/>
                    <a:pt x="5009" y="13439"/>
                    <a:pt x="5346" y="13439"/>
                  </a:cubicBezTo>
                  <a:cubicBezTo>
                    <a:pt x="5566" y="13439"/>
                    <a:pt x="5787" y="13505"/>
                    <a:pt x="5980" y="13645"/>
                  </a:cubicBezTo>
                  <a:cubicBezTo>
                    <a:pt x="6012" y="13661"/>
                    <a:pt x="6045" y="13694"/>
                    <a:pt x="6081" y="13730"/>
                  </a:cubicBezTo>
                  <a:lnTo>
                    <a:pt x="12582" y="4718"/>
                  </a:lnTo>
                  <a:cubicBezTo>
                    <a:pt x="12550" y="4682"/>
                    <a:pt x="12513" y="4666"/>
                    <a:pt x="12465" y="4633"/>
                  </a:cubicBezTo>
                  <a:cubicBezTo>
                    <a:pt x="11992" y="4294"/>
                    <a:pt x="11875" y="3607"/>
                    <a:pt x="12230" y="3133"/>
                  </a:cubicBezTo>
                  <a:cubicBezTo>
                    <a:pt x="12247" y="3081"/>
                    <a:pt x="12279" y="3049"/>
                    <a:pt x="12311" y="3032"/>
                  </a:cubicBezTo>
                  <a:lnTo>
                    <a:pt x="8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57"/>
            <p:cNvSpPr/>
            <p:nvPr/>
          </p:nvSpPr>
          <p:spPr>
            <a:xfrm rot="1799845">
              <a:off x="7272067" y="3050054"/>
              <a:ext cx="1224742" cy="1361328"/>
            </a:xfrm>
            <a:custGeom>
              <a:avLst/>
              <a:gdLst/>
              <a:ahLst/>
              <a:cxnLst/>
              <a:rect l="l" t="t" r="r" b="b"/>
              <a:pathLst>
                <a:path w="12688" h="14103" extrusionOk="0">
                  <a:moveTo>
                    <a:pt x="6336" y="5325"/>
                  </a:moveTo>
                  <a:cubicBezTo>
                    <a:pt x="6704" y="5325"/>
                    <a:pt x="7060" y="5442"/>
                    <a:pt x="7363" y="5661"/>
                  </a:cubicBezTo>
                  <a:cubicBezTo>
                    <a:pt x="7735" y="5932"/>
                    <a:pt x="7986" y="6336"/>
                    <a:pt x="8054" y="6793"/>
                  </a:cubicBezTo>
                  <a:cubicBezTo>
                    <a:pt x="8139" y="7262"/>
                    <a:pt x="8018" y="7719"/>
                    <a:pt x="7751" y="8087"/>
                  </a:cubicBezTo>
                  <a:cubicBezTo>
                    <a:pt x="7432" y="8543"/>
                    <a:pt x="6890" y="8814"/>
                    <a:pt x="6336" y="8814"/>
                  </a:cubicBezTo>
                  <a:cubicBezTo>
                    <a:pt x="5964" y="8814"/>
                    <a:pt x="5612" y="8713"/>
                    <a:pt x="5325" y="8491"/>
                  </a:cubicBezTo>
                  <a:cubicBezTo>
                    <a:pt x="4533" y="7921"/>
                    <a:pt x="4363" y="6841"/>
                    <a:pt x="4921" y="6049"/>
                  </a:cubicBezTo>
                  <a:cubicBezTo>
                    <a:pt x="5257" y="5612"/>
                    <a:pt x="5778" y="5325"/>
                    <a:pt x="6336" y="5325"/>
                  </a:cubicBezTo>
                  <a:close/>
                  <a:moveTo>
                    <a:pt x="6336" y="5256"/>
                  </a:moveTo>
                  <a:cubicBezTo>
                    <a:pt x="5762" y="5256"/>
                    <a:pt x="5208" y="5544"/>
                    <a:pt x="4869" y="6017"/>
                  </a:cubicBezTo>
                  <a:cubicBezTo>
                    <a:pt x="4299" y="6825"/>
                    <a:pt x="4464" y="7953"/>
                    <a:pt x="5273" y="8543"/>
                  </a:cubicBezTo>
                  <a:cubicBezTo>
                    <a:pt x="5592" y="8762"/>
                    <a:pt x="5964" y="8879"/>
                    <a:pt x="6336" y="8879"/>
                  </a:cubicBezTo>
                  <a:cubicBezTo>
                    <a:pt x="6926" y="8879"/>
                    <a:pt x="7464" y="8612"/>
                    <a:pt x="7800" y="8139"/>
                  </a:cubicBezTo>
                  <a:cubicBezTo>
                    <a:pt x="8087" y="7751"/>
                    <a:pt x="8204" y="7262"/>
                    <a:pt x="8119" y="6793"/>
                  </a:cubicBezTo>
                  <a:cubicBezTo>
                    <a:pt x="8054" y="6304"/>
                    <a:pt x="7784" y="5899"/>
                    <a:pt x="7395" y="5612"/>
                  </a:cubicBezTo>
                  <a:cubicBezTo>
                    <a:pt x="7092" y="5378"/>
                    <a:pt x="6724" y="5256"/>
                    <a:pt x="6336" y="5256"/>
                  </a:cubicBezTo>
                  <a:close/>
                  <a:moveTo>
                    <a:pt x="8188" y="102"/>
                  </a:moveTo>
                  <a:lnTo>
                    <a:pt x="12316" y="3085"/>
                  </a:lnTo>
                  <a:cubicBezTo>
                    <a:pt x="12300" y="3102"/>
                    <a:pt x="12263" y="3134"/>
                    <a:pt x="12247" y="3154"/>
                  </a:cubicBezTo>
                  <a:cubicBezTo>
                    <a:pt x="11895" y="3660"/>
                    <a:pt x="12013" y="4367"/>
                    <a:pt x="12502" y="4719"/>
                  </a:cubicBezTo>
                  <a:cubicBezTo>
                    <a:pt x="12534" y="4735"/>
                    <a:pt x="12550" y="4751"/>
                    <a:pt x="12587" y="4771"/>
                  </a:cubicBezTo>
                  <a:lnTo>
                    <a:pt x="6118" y="13731"/>
                  </a:lnTo>
                  <a:cubicBezTo>
                    <a:pt x="6098" y="13714"/>
                    <a:pt x="6065" y="13682"/>
                    <a:pt x="6049" y="13666"/>
                  </a:cubicBezTo>
                  <a:cubicBezTo>
                    <a:pt x="5847" y="13528"/>
                    <a:pt x="5629" y="13464"/>
                    <a:pt x="5390" y="13464"/>
                  </a:cubicBezTo>
                  <a:cubicBezTo>
                    <a:pt x="5038" y="13464"/>
                    <a:pt x="4703" y="13629"/>
                    <a:pt x="4480" y="13916"/>
                  </a:cubicBezTo>
                  <a:cubicBezTo>
                    <a:pt x="4464" y="13949"/>
                    <a:pt x="4448" y="13969"/>
                    <a:pt x="4432" y="14001"/>
                  </a:cubicBezTo>
                  <a:lnTo>
                    <a:pt x="304" y="11038"/>
                  </a:lnTo>
                  <a:cubicBezTo>
                    <a:pt x="336" y="11002"/>
                    <a:pt x="357" y="10985"/>
                    <a:pt x="373" y="10953"/>
                  </a:cubicBezTo>
                  <a:cubicBezTo>
                    <a:pt x="725" y="10448"/>
                    <a:pt x="623" y="9756"/>
                    <a:pt x="118" y="9384"/>
                  </a:cubicBezTo>
                  <a:cubicBezTo>
                    <a:pt x="118" y="9384"/>
                    <a:pt x="102" y="9384"/>
                    <a:pt x="86" y="9368"/>
                  </a:cubicBezTo>
                  <a:lnTo>
                    <a:pt x="6555" y="425"/>
                  </a:lnTo>
                  <a:cubicBezTo>
                    <a:pt x="6571" y="425"/>
                    <a:pt x="6571" y="441"/>
                    <a:pt x="6587" y="441"/>
                  </a:cubicBezTo>
                  <a:cubicBezTo>
                    <a:pt x="6773" y="575"/>
                    <a:pt x="6991" y="660"/>
                    <a:pt x="7230" y="660"/>
                  </a:cubicBezTo>
                  <a:cubicBezTo>
                    <a:pt x="7598" y="660"/>
                    <a:pt x="7937" y="490"/>
                    <a:pt x="8139" y="187"/>
                  </a:cubicBezTo>
                  <a:cubicBezTo>
                    <a:pt x="8156" y="170"/>
                    <a:pt x="8172" y="138"/>
                    <a:pt x="8188" y="102"/>
                  </a:cubicBezTo>
                  <a:close/>
                  <a:moveTo>
                    <a:pt x="8172" y="1"/>
                  </a:moveTo>
                  <a:lnTo>
                    <a:pt x="8156" y="37"/>
                  </a:lnTo>
                  <a:cubicBezTo>
                    <a:pt x="8139" y="86"/>
                    <a:pt x="8103" y="122"/>
                    <a:pt x="8087" y="154"/>
                  </a:cubicBezTo>
                  <a:cubicBezTo>
                    <a:pt x="7885" y="425"/>
                    <a:pt x="7565" y="591"/>
                    <a:pt x="7230" y="591"/>
                  </a:cubicBezTo>
                  <a:cubicBezTo>
                    <a:pt x="7007" y="591"/>
                    <a:pt x="6805" y="526"/>
                    <a:pt x="6623" y="389"/>
                  </a:cubicBezTo>
                  <a:cubicBezTo>
                    <a:pt x="6603" y="373"/>
                    <a:pt x="6587" y="373"/>
                    <a:pt x="6587" y="356"/>
                  </a:cubicBezTo>
                  <a:lnTo>
                    <a:pt x="6538" y="324"/>
                  </a:lnTo>
                  <a:lnTo>
                    <a:pt x="1" y="9384"/>
                  </a:lnTo>
                  <a:lnTo>
                    <a:pt x="33" y="9421"/>
                  </a:lnTo>
                  <a:cubicBezTo>
                    <a:pt x="53" y="9437"/>
                    <a:pt x="70" y="9437"/>
                    <a:pt x="86" y="9453"/>
                  </a:cubicBezTo>
                  <a:cubicBezTo>
                    <a:pt x="559" y="9789"/>
                    <a:pt x="660" y="10448"/>
                    <a:pt x="320" y="10917"/>
                  </a:cubicBezTo>
                  <a:cubicBezTo>
                    <a:pt x="288" y="10953"/>
                    <a:pt x="272" y="10969"/>
                    <a:pt x="235" y="11018"/>
                  </a:cubicBezTo>
                  <a:lnTo>
                    <a:pt x="203" y="11038"/>
                  </a:lnTo>
                  <a:lnTo>
                    <a:pt x="4448" y="14102"/>
                  </a:lnTo>
                  <a:lnTo>
                    <a:pt x="4464" y="14070"/>
                  </a:lnTo>
                  <a:cubicBezTo>
                    <a:pt x="4501" y="14034"/>
                    <a:pt x="4517" y="13985"/>
                    <a:pt x="4533" y="13969"/>
                  </a:cubicBezTo>
                  <a:cubicBezTo>
                    <a:pt x="4735" y="13682"/>
                    <a:pt x="5055" y="13528"/>
                    <a:pt x="5390" y="13528"/>
                  </a:cubicBezTo>
                  <a:cubicBezTo>
                    <a:pt x="5612" y="13528"/>
                    <a:pt x="5831" y="13597"/>
                    <a:pt x="5997" y="13731"/>
                  </a:cubicBezTo>
                  <a:cubicBezTo>
                    <a:pt x="6033" y="13747"/>
                    <a:pt x="6065" y="13767"/>
                    <a:pt x="6098" y="13799"/>
                  </a:cubicBezTo>
                  <a:lnTo>
                    <a:pt x="6134" y="13832"/>
                  </a:lnTo>
                  <a:lnTo>
                    <a:pt x="12667" y="4787"/>
                  </a:lnTo>
                  <a:lnTo>
                    <a:pt x="12688" y="4751"/>
                  </a:lnTo>
                  <a:lnTo>
                    <a:pt x="12651" y="4735"/>
                  </a:lnTo>
                  <a:cubicBezTo>
                    <a:pt x="12619" y="4719"/>
                    <a:pt x="12566" y="4686"/>
                    <a:pt x="12550" y="4670"/>
                  </a:cubicBezTo>
                  <a:cubicBezTo>
                    <a:pt x="12081" y="4331"/>
                    <a:pt x="11960" y="3676"/>
                    <a:pt x="12316" y="3203"/>
                  </a:cubicBezTo>
                  <a:cubicBezTo>
                    <a:pt x="12332" y="3170"/>
                    <a:pt x="12348" y="3134"/>
                    <a:pt x="12384" y="3102"/>
                  </a:cubicBezTo>
                  <a:lnTo>
                    <a:pt x="12417" y="3069"/>
                  </a:lnTo>
                  <a:lnTo>
                    <a:pt x="817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57"/>
            <p:cNvSpPr/>
            <p:nvPr/>
          </p:nvSpPr>
          <p:spPr>
            <a:xfrm rot="1799845">
              <a:off x="7013883" y="3137538"/>
              <a:ext cx="1720797" cy="1595504"/>
            </a:xfrm>
            <a:custGeom>
              <a:avLst/>
              <a:gdLst/>
              <a:ahLst/>
              <a:cxnLst/>
              <a:rect l="l" t="t" r="r" b="b"/>
              <a:pathLst>
                <a:path w="17827" h="16529" extrusionOk="0">
                  <a:moveTo>
                    <a:pt x="12433" y="1"/>
                  </a:moveTo>
                  <a:lnTo>
                    <a:pt x="1" y="9352"/>
                  </a:lnTo>
                  <a:lnTo>
                    <a:pt x="5410" y="16528"/>
                  </a:lnTo>
                  <a:lnTo>
                    <a:pt x="17826" y="7177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57"/>
            <p:cNvSpPr/>
            <p:nvPr/>
          </p:nvSpPr>
          <p:spPr>
            <a:xfrm rot="1799845">
              <a:off x="7009250" y="3132904"/>
              <a:ext cx="1730063" cy="1604771"/>
            </a:xfrm>
            <a:custGeom>
              <a:avLst/>
              <a:gdLst/>
              <a:ahLst/>
              <a:cxnLst/>
              <a:rect l="l" t="t" r="r" b="b"/>
              <a:pathLst>
                <a:path w="17923" h="16625" extrusionOk="0">
                  <a:moveTo>
                    <a:pt x="12465" y="101"/>
                  </a:moveTo>
                  <a:lnTo>
                    <a:pt x="17822" y="7225"/>
                  </a:lnTo>
                  <a:lnTo>
                    <a:pt x="5458" y="16524"/>
                  </a:lnTo>
                  <a:lnTo>
                    <a:pt x="101" y="9400"/>
                  </a:lnTo>
                  <a:lnTo>
                    <a:pt x="12465" y="101"/>
                  </a:lnTo>
                  <a:close/>
                  <a:moveTo>
                    <a:pt x="12481" y="0"/>
                  </a:moveTo>
                  <a:lnTo>
                    <a:pt x="33" y="9364"/>
                  </a:lnTo>
                  <a:lnTo>
                    <a:pt x="0" y="9380"/>
                  </a:lnTo>
                  <a:lnTo>
                    <a:pt x="5422" y="16593"/>
                  </a:lnTo>
                  <a:lnTo>
                    <a:pt x="5442" y="16625"/>
                  </a:lnTo>
                  <a:lnTo>
                    <a:pt x="17907" y="7257"/>
                  </a:lnTo>
                  <a:lnTo>
                    <a:pt x="17923" y="7225"/>
                  </a:lnTo>
                  <a:lnTo>
                    <a:pt x="12497" y="33"/>
                  </a:lnTo>
                  <a:lnTo>
                    <a:pt x="1248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57"/>
            <p:cNvSpPr/>
            <p:nvPr/>
          </p:nvSpPr>
          <p:spPr>
            <a:xfrm rot="1799845">
              <a:off x="7201065" y="3322102"/>
              <a:ext cx="1343374" cy="1224742"/>
            </a:xfrm>
            <a:custGeom>
              <a:avLst/>
              <a:gdLst/>
              <a:ahLst/>
              <a:cxnLst/>
              <a:rect l="l" t="t" r="r" b="b"/>
              <a:pathLst>
                <a:path w="13917" h="12688" extrusionOk="0">
                  <a:moveTo>
                    <a:pt x="6980" y="4561"/>
                  </a:moveTo>
                  <a:cubicBezTo>
                    <a:pt x="7515" y="4561"/>
                    <a:pt x="8044" y="4805"/>
                    <a:pt x="8390" y="5272"/>
                  </a:cubicBezTo>
                  <a:cubicBezTo>
                    <a:pt x="8980" y="6065"/>
                    <a:pt x="8830" y="7176"/>
                    <a:pt x="8054" y="7767"/>
                  </a:cubicBezTo>
                  <a:cubicBezTo>
                    <a:pt x="7733" y="8006"/>
                    <a:pt x="7360" y="8120"/>
                    <a:pt x="6990" y="8120"/>
                  </a:cubicBezTo>
                  <a:cubicBezTo>
                    <a:pt x="6447" y="8120"/>
                    <a:pt x="5911" y="7873"/>
                    <a:pt x="5559" y="7411"/>
                  </a:cubicBezTo>
                  <a:cubicBezTo>
                    <a:pt x="4973" y="6623"/>
                    <a:pt x="5123" y="5511"/>
                    <a:pt x="5915" y="4920"/>
                  </a:cubicBezTo>
                  <a:cubicBezTo>
                    <a:pt x="6233" y="4679"/>
                    <a:pt x="6608" y="4561"/>
                    <a:pt x="6980" y="4561"/>
                  </a:cubicBezTo>
                  <a:close/>
                  <a:moveTo>
                    <a:pt x="9166" y="0"/>
                  </a:moveTo>
                  <a:lnTo>
                    <a:pt x="287" y="6687"/>
                  </a:lnTo>
                  <a:cubicBezTo>
                    <a:pt x="304" y="6703"/>
                    <a:pt x="324" y="6724"/>
                    <a:pt x="324" y="6740"/>
                  </a:cubicBezTo>
                  <a:cubicBezTo>
                    <a:pt x="692" y="7209"/>
                    <a:pt x="591" y="7884"/>
                    <a:pt x="122" y="8256"/>
                  </a:cubicBezTo>
                  <a:cubicBezTo>
                    <a:pt x="69" y="8272"/>
                    <a:pt x="37" y="8304"/>
                    <a:pt x="0" y="8321"/>
                  </a:cubicBezTo>
                  <a:lnTo>
                    <a:pt x="3101" y="12448"/>
                  </a:lnTo>
                  <a:cubicBezTo>
                    <a:pt x="3134" y="12416"/>
                    <a:pt x="3170" y="12384"/>
                    <a:pt x="3202" y="12347"/>
                  </a:cubicBezTo>
                  <a:cubicBezTo>
                    <a:pt x="3393" y="12205"/>
                    <a:pt x="3620" y="12137"/>
                    <a:pt x="3845" y="12137"/>
                  </a:cubicBezTo>
                  <a:cubicBezTo>
                    <a:pt x="4178" y="12137"/>
                    <a:pt x="4509" y="12286"/>
                    <a:pt x="4719" y="12566"/>
                  </a:cubicBezTo>
                  <a:cubicBezTo>
                    <a:pt x="4751" y="12602"/>
                    <a:pt x="4771" y="12651"/>
                    <a:pt x="4787" y="12687"/>
                  </a:cubicBezTo>
                  <a:lnTo>
                    <a:pt x="13682" y="5996"/>
                  </a:lnTo>
                  <a:cubicBezTo>
                    <a:pt x="13645" y="5964"/>
                    <a:pt x="13613" y="5931"/>
                    <a:pt x="13597" y="5895"/>
                  </a:cubicBezTo>
                  <a:cubicBezTo>
                    <a:pt x="13225" y="5426"/>
                    <a:pt x="13326" y="4735"/>
                    <a:pt x="13799" y="4379"/>
                  </a:cubicBezTo>
                  <a:cubicBezTo>
                    <a:pt x="13848" y="4346"/>
                    <a:pt x="13884" y="4330"/>
                    <a:pt x="13916" y="4314"/>
                  </a:cubicBezTo>
                  <a:lnTo>
                    <a:pt x="10815" y="186"/>
                  </a:lnTo>
                  <a:cubicBezTo>
                    <a:pt x="10783" y="219"/>
                    <a:pt x="10751" y="255"/>
                    <a:pt x="10714" y="271"/>
                  </a:cubicBezTo>
                  <a:cubicBezTo>
                    <a:pt x="10522" y="415"/>
                    <a:pt x="10293" y="486"/>
                    <a:pt x="10064" y="486"/>
                  </a:cubicBezTo>
                  <a:cubicBezTo>
                    <a:pt x="9735" y="486"/>
                    <a:pt x="9408" y="339"/>
                    <a:pt x="9198" y="53"/>
                  </a:cubicBezTo>
                  <a:cubicBezTo>
                    <a:pt x="9182" y="33"/>
                    <a:pt x="9182" y="16"/>
                    <a:pt x="9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3" name="Google Shape;8203;p57"/>
            <p:cNvSpPr/>
            <p:nvPr/>
          </p:nvSpPr>
          <p:spPr>
            <a:xfrm rot="1799845">
              <a:off x="7196340" y="3317451"/>
              <a:ext cx="1353123" cy="1234105"/>
            </a:xfrm>
            <a:custGeom>
              <a:avLst/>
              <a:gdLst/>
              <a:ahLst/>
              <a:cxnLst/>
              <a:rect l="l" t="t" r="r" b="b"/>
              <a:pathLst>
                <a:path w="14018" h="12785" extrusionOk="0">
                  <a:moveTo>
                    <a:pt x="7024" y="4650"/>
                  </a:moveTo>
                  <a:cubicBezTo>
                    <a:pt x="7581" y="4650"/>
                    <a:pt x="8087" y="4901"/>
                    <a:pt x="8422" y="5337"/>
                  </a:cubicBezTo>
                  <a:cubicBezTo>
                    <a:pt x="8693" y="5709"/>
                    <a:pt x="8827" y="6182"/>
                    <a:pt x="8762" y="6635"/>
                  </a:cubicBezTo>
                  <a:cubicBezTo>
                    <a:pt x="8693" y="7092"/>
                    <a:pt x="8439" y="7496"/>
                    <a:pt x="8071" y="7783"/>
                  </a:cubicBezTo>
                  <a:cubicBezTo>
                    <a:pt x="7767" y="8018"/>
                    <a:pt x="7412" y="8135"/>
                    <a:pt x="7024" y="8135"/>
                  </a:cubicBezTo>
                  <a:cubicBezTo>
                    <a:pt x="6470" y="8135"/>
                    <a:pt x="5964" y="7884"/>
                    <a:pt x="5645" y="7444"/>
                  </a:cubicBezTo>
                  <a:cubicBezTo>
                    <a:pt x="5055" y="6672"/>
                    <a:pt x="5204" y="5576"/>
                    <a:pt x="5980" y="5002"/>
                  </a:cubicBezTo>
                  <a:cubicBezTo>
                    <a:pt x="6284" y="4767"/>
                    <a:pt x="6656" y="4650"/>
                    <a:pt x="7024" y="4650"/>
                  </a:cubicBezTo>
                  <a:close/>
                  <a:moveTo>
                    <a:pt x="7024" y="4581"/>
                  </a:moveTo>
                  <a:cubicBezTo>
                    <a:pt x="6639" y="4581"/>
                    <a:pt x="6251" y="4699"/>
                    <a:pt x="5948" y="4953"/>
                  </a:cubicBezTo>
                  <a:cubicBezTo>
                    <a:pt x="5140" y="5540"/>
                    <a:pt x="4986" y="6688"/>
                    <a:pt x="5576" y="7480"/>
                  </a:cubicBezTo>
                  <a:cubicBezTo>
                    <a:pt x="5932" y="7933"/>
                    <a:pt x="6453" y="8204"/>
                    <a:pt x="7024" y="8204"/>
                  </a:cubicBezTo>
                  <a:cubicBezTo>
                    <a:pt x="7428" y="8204"/>
                    <a:pt x="7800" y="8066"/>
                    <a:pt x="8119" y="7832"/>
                  </a:cubicBezTo>
                  <a:cubicBezTo>
                    <a:pt x="8507" y="7545"/>
                    <a:pt x="8762" y="7124"/>
                    <a:pt x="8827" y="6635"/>
                  </a:cubicBezTo>
                  <a:cubicBezTo>
                    <a:pt x="8895" y="6166"/>
                    <a:pt x="8762" y="5693"/>
                    <a:pt x="8475" y="5305"/>
                  </a:cubicBezTo>
                  <a:cubicBezTo>
                    <a:pt x="8135" y="4852"/>
                    <a:pt x="7598" y="4581"/>
                    <a:pt x="7024" y="4581"/>
                  </a:cubicBezTo>
                  <a:close/>
                  <a:moveTo>
                    <a:pt x="9199" y="102"/>
                  </a:moveTo>
                  <a:cubicBezTo>
                    <a:pt x="9215" y="118"/>
                    <a:pt x="9215" y="118"/>
                    <a:pt x="9215" y="134"/>
                  </a:cubicBezTo>
                  <a:cubicBezTo>
                    <a:pt x="9433" y="405"/>
                    <a:pt x="9753" y="571"/>
                    <a:pt x="10108" y="571"/>
                  </a:cubicBezTo>
                  <a:cubicBezTo>
                    <a:pt x="10359" y="571"/>
                    <a:pt x="10598" y="486"/>
                    <a:pt x="10784" y="352"/>
                  </a:cubicBezTo>
                  <a:cubicBezTo>
                    <a:pt x="10816" y="336"/>
                    <a:pt x="10832" y="304"/>
                    <a:pt x="10864" y="284"/>
                  </a:cubicBezTo>
                  <a:lnTo>
                    <a:pt x="13917" y="4347"/>
                  </a:lnTo>
                  <a:cubicBezTo>
                    <a:pt x="13880" y="4363"/>
                    <a:pt x="13864" y="4379"/>
                    <a:pt x="13832" y="4395"/>
                  </a:cubicBezTo>
                  <a:cubicBezTo>
                    <a:pt x="13343" y="4767"/>
                    <a:pt x="13242" y="5475"/>
                    <a:pt x="13614" y="5964"/>
                  </a:cubicBezTo>
                  <a:cubicBezTo>
                    <a:pt x="13630" y="5996"/>
                    <a:pt x="13662" y="6013"/>
                    <a:pt x="13678" y="6045"/>
                  </a:cubicBezTo>
                  <a:lnTo>
                    <a:pt x="4852" y="12683"/>
                  </a:lnTo>
                  <a:cubicBezTo>
                    <a:pt x="4836" y="12651"/>
                    <a:pt x="4820" y="12635"/>
                    <a:pt x="4800" y="12599"/>
                  </a:cubicBezTo>
                  <a:cubicBezTo>
                    <a:pt x="4582" y="12312"/>
                    <a:pt x="4262" y="12162"/>
                    <a:pt x="3910" y="12162"/>
                  </a:cubicBezTo>
                  <a:cubicBezTo>
                    <a:pt x="3656" y="12162"/>
                    <a:pt x="3421" y="12231"/>
                    <a:pt x="3235" y="12380"/>
                  </a:cubicBezTo>
                  <a:cubicBezTo>
                    <a:pt x="3203" y="12396"/>
                    <a:pt x="3183" y="12413"/>
                    <a:pt x="3150" y="12449"/>
                  </a:cubicBezTo>
                  <a:lnTo>
                    <a:pt x="102" y="8390"/>
                  </a:lnTo>
                  <a:cubicBezTo>
                    <a:pt x="134" y="8370"/>
                    <a:pt x="150" y="8337"/>
                    <a:pt x="187" y="8321"/>
                  </a:cubicBezTo>
                  <a:cubicBezTo>
                    <a:pt x="421" y="8151"/>
                    <a:pt x="575" y="7884"/>
                    <a:pt x="623" y="7597"/>
                  </a:cubicBezTo>
                  <a:cubicBezTo>
                    <a:pt x="656" y="7294"/>
                    <a:pt x="591" y="7007"/>
                    <a:pt x="405" y="6752"/>
                  </a:cubicBezTo>
                  <a:lnTo>
                    <a:pt x="389" y="6736"/>
                  </a:lnTo>
                  <a:lnTo>
                    <a:pt x="9199" y="102"/>
                  </a:lnTo>
                  <a:close/>
                  <a:moveTo>
                    <a:pt x="9215" y="1"/>
                  </a:moveTo>
                  <a:lnTo>
                    <a:pt x="288" y="6720"/>
                  </a:lnTo>
                  <a:lnTo>
                    <a:pt x="320" y="6773"/>
                  </a:lnTo>
                  <a:cubicBezTo>
                    <a:pt x="336" y="6773"/>
                    <a:pt x="336" y="6789"/>
                    <a:pt x="353" y="6805"/>
                  </a:cubicBezTo>
                  <a:cubicBezTo>
                    <a:pt x="522" y="7023"/>
                    <a:pt x="591" y="7310"/>
                    <a:pt x="555" y="7581"/>
                  </a:cubicBezTo>
                  <a:cubicBezTo>
                    <a:pt x="506" y="7864"/>
                    <a:pt x="373" y="8103"/>
                    <a:pt x="134" y="8269"/>
                  </a:cubicBezTo>
                  <a:cubicBezTo>
                    <a:pt x="118" y="8305"/>
                    <a:pt x="70" y="8321"/>
                    <a:pt x="33" y="8337"/>
                  </a:cubicBezTo>
                  <a:lnTo>
                    <a:pt x="1" y="8353"/>
                  </a:lnTo>
                  <a:lnTo>
                    <a:pt x="3150" y="12550"/>
                  </a:lnTo>
                  <a:lnTo>
                    <a:pt x="3167" y="12514"/>
                  </a:lnTo>
                  <a:cubicBezTo>
                    <a:pt x="3203" y="12481"/>
                    <a:pt x="3235" y="12449"/>
                    <a:pt x="3268" y="12433"/>
                  </a:cubicBezTo>
                  <a:cubicBezTo>
                    <a:pt x="3454" y="12295"/>
                    <a:pt x="3672" y="12231"/>
                    <a:pt x="3910" y="12231"/>
                  </a:cubicBezTo>
                  <a:cubicBezTo>
                    <a:pt x="4230" y="12231"/>
                    <a:pt x="4549" y="12380"/>
                    <a:pt x="4735" y="12635"/>
                  </a:cubicBezTo>
                  <a:cubicBezTo>
                    <a:pt x="4768" y="12667"/>
                    <a:pt x="4784" y="12700"/>
                    <a:pt x="4820" y="12752"/>
                  </a:cubicBezTo>
                  <a:lnTo>
                    <a:pt x="4836" y="12785"/>
                  </a:lnTo>
                  <a:lnTo>
                    <a:pt x="13747" y="6081"/>
                  </a:lnTo>
                  <a:lnTo>
                    <a:pt x="13779" y="6045"/>
                  </a:lnTo>
                  <a:lnTo>
                    <a:pt x="13747" y="6029"/>
                  </a:lnTo>
                  <a:cubicBezTo>
                    <a:pt x="13715" y="5980"/>
                    <a:pt x="13694" y="5964"/>
                    <a:pt x="13662" y="5928"/>
                  </a:cubicBezTo>
                  <a:cubicBezTo>
                    <a:pt x="13327" y="5459"/>
                    <a:pt x="13411" y="4800"/>
                    <a:pt x="13880" y="4448"/>
                  </a:cubicBezTo>
                  <a:cubicBezTo>
                    <a:pt x="13917" y="4428"/>
                    <a:pt x="13949" y="4412"/>
                    <a:pt x="13982" y="4379"/>
                  </a:cubicBezTo>
                  <a:lnTo>
                    <a:pt x="14018" y="4363"/>
                  </a:lnTo>
                  <a:lnTo>
                    <a:pt x="10864" y="183"/>
                  </a:lnTo>
                  <a:lnTo>
                    <a:pt x="10848" y="203"/>
                  </a:lnTo>
                  <a:cubicBezTo>
                    <a:pt x="10816" y="251"/>
                    <a:pt x="10784" y="268"/>
                    <a:pt x="10747" y="304"/>
                  </a:cubicBezTo>
                  <a:cubicBezTo>
                    <a:pt x="10561" y="437"/>
                    <a:pt x="10343" y="506"/>
                    <a:pt x="10108" y="506"/>
                  </a:cubicBezTo>
                  <a:cubicBezTo>
                    <a:pt x="9789" y="506"/>
                    <a:pt x="9486" y="352"/>
                    <a:pt x="9284" y="82"/>
                  </a:cubicBezTo>
                  <a:cubicBezTo>
                    <a:pt x="9267" y="65"/>
                    <a:pt x="9267" y="65"/>
                    <a:pt x="9247" y="49"/>
                  </a:cubicBezTo>
                  <a:lnTo>
                    <a:pt x="921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57"/>
            <p:cNvSpPr/>
            <p:nvPr/>
          </p:nvSpPr>
          <p:spPr>
            <a:xfrm rot="1799845">
              <a:off x="6869745" y="3946769"/>
              <a:ext cx="928595" cy="843361"/>
            </a:xfrm>
            <a:custGeom>
              <a:avLst/>
              <a:gdLst/>
              <a:ahLst/>
              <a:cxnLst/>
              <a:rect l="l" t="t" r="r" b="b"/>
              <a:pathLst>
                <a:path w="9620" h="8737" extrusionOk="0">
                  <a:moveTo>
                    <a:pt x="4786" y="0"/>
                  </a:moveTo>
                  <a:cubicBezTo>
                    <a:pt x="2803" y="0"/>
                    <a:pt x="1019" y="1366"/>
                    <a:pt x="559" y="3385"/>
                  </a:cubicBezTo>
                  <a:cubicBezTo>
                    <a:pt x="1" y="5726"/>
                    <a:pt x="1468" y="8087"/>
                    <a:pt x="3825" y="8625"/>
                  </a:cubicBezTo>
                  <a:cubicBezTo>
                    <a:pt x="4153" y="8700"/>
                    <a:pt x="4480" y="8736"/>
                    <a:pt x="4803" y="8736"/>
                  </a:cubicBezTo>
                  <a:cubicBezTo>
                    <a:pt x="6790" y="8736"/>
                    <a:pt x="8599" y="7372"/>
                    <a:pt x="9065" y="5358"/>
                  </a:cubicBezTo>
                  <a:cubicBezTo>
                    <a:pt x="9619" y="2997"/>
                    <a:pt x="8155" y="656"/>
                    <a:pt x="5794" y="118"/>
                  </a:cubicBezTo>
                  <a:cubicBezTo>
                    <a:pt x="5456" y="38"/>
                    <a:pt x="5118" y="0"/>
                    <a:pt x="47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57"/>
            <p:cNvSpPr/>
            <p:nvPr/>
          </p:nvSpPr>
          <p:spPr>
            <a:xfrm rot="1799845">
              <a:off x="6851691" y="3918887"/>
              <a:ext cx="926954" cy="844230"/>
            </a:xfrm>
            <a:custGeom>
              <a:avLst/>
              <a:gdLst/>
              <a:ahLst/>
              <a:cxnLst/>
              <a:rect l="l" t="t" r="r" b="b"/>
              <a:pathLst>
                <a:path w="9603" h="8746" extrusionOk="0">
                  <a:moveTo>
                    <a:pt x="4778" y="1"/>
                  </a:moveTo>
                  <a:cubicBezTo>
                    <a:pt x="2800" y="1"/>
                    <a:pt x="1003" y="1365"/>
                    <a:pt x="538" y="3389"/>
                  </a:cubicBezTo>
                  <a:cubicBezTo>
                    <a:pt x="1" y="5746"/>
                    <a:pt x="1468" y="8087"/>
                    <a:pt x="3809" y="8628"/>
                  </a:cubicBezTo>
                  <a:cubicBezTo>
                    <a:pt x="4146" y="8707"/>
                    <a:pt x="4483" y="8745"/>
                    <a:pt x="4814" y="8745"/>
                  </a:cubicBezTo>
                  <a:cubicBezTo>
                    <a:pt x="6799" y="8745"/>
                    <a:pt x="8584" y="7381"/>
                    <a:pt x="9049" y="5358"/>
                  </a:cubicBezTo>
                  <a:cubicBezTo>
                    <a:pt x="9603" y="3017"/>
                    <a:pt x="8139" y="660"/>
                    <a:pt x="5778" y="118"/>
                  </a:cubicBezTo>
                  <a:cubicBezTo>
                    <a:pt x="5443" y="39"/>
                    <a:pt x="5108" y="1"/>
                    <a:pt x="4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57"/>
            <p:cNvSpPr/>
            <p:nvPr/>
          </p:nvSpPr>
          <p:spPr>
            <a:xfrm rot="1799845">
              <a:off x="6874479" y="3915412"/>
              <a:ext cx="880042" cy="850408"/>
            </a:xfrm>
            <a:custGeom>
              <a:avLst/>
              <a:gdLst/>
              <a:ahLst/>
              <a:cxnLst/>
              <a:rect l="l" t="t" r="r" b="b"/>
              <a:pathLst>
                <a:path w="9117" h="8810" extrusionOk="0">
                  <a:moveTo>
                    <a:pt x="4548" y="69"/>
                  </a:moveTo>
                  <a:cubicBezTo>
                    <a:pt x="4888" y="69"/>
                    <a:pt x="5224" y="101"/>
                    <a:pt x="5543" y="186"/>
                  </a:cubicBezTo>
                  <a:cubicBezTo>
                    <a:pt x="6671" y="437"/>
                    <a:pt x="7633" y="1128"/>
                    <a:pt x="8240" y="2107"/>
                  </a:cubicBezTo>
                  <a:cubicBezTo>
                    <a:pt x="8862" y="3101"/>
                    <a:pt x="9048" y="4262"/>
                    <a:pt x="8794" y="5390"/>
                  </a:cubicBezTo>
                  <a:cubicBezTo>
                    <a:pt x="8325" y="7362"/>
                    <a:pt x="6590" y="8741"/>
                    <a:pt x="4569" y="8741"/>
                  </a:cubicBezTo>
                  <a:cubicBezTo>
                    <a:pt x="4229" y="8741"/>
                    <a:pt x="3910" y="8709"/>
                    <a:pt x="3590" y="8624"/>
                  </a:cubicBezTo>
                  <a:cubicBezTo>
                    <a:pt x="2462" y="8373"/>
                    <a:pt x="1500" y="7682"/>
                    <a:pt x="877" y="6703"/>
                  </a:cubicBezTo>
                  <a:cubicBezTo>
                    <a:pt x="271" y="5729"/>
                    <a:pt x="69" y="4565"/>
                    <a:pt x="340" y="3437"/>
                  </a:cubicBezTo>
                  <a:cubicBezTo>
                    <a:pt x="792" y="1448"/>
                    <a:pt x="2527" y="69"/>
                    <a:pt x="4548" y="69"/>
                  </a:cubicBezTo>
                  <a:close/>
                  <a:moveTo>
                    <a:pt x="4548" y="0"/>
                  </a:moveTo>
                  <a:cubicBezTo>
                    <a:pt x="2495" y="0"/>
                    <a:pt x="744" y="1399"/>
                    <a:pt x="271" y="3421"/>
                  </a:cubicBezTo>
                  <a:cubicBezTo>
                    <a:pt x="0" y="4565"/>
                    <a:pt x="202" y="5745"/>
                    <a:pt x="829" y="6740"/>
                  </a:cubicBezTo>
                  <a:cubicBezTo>
                    <a:pt x="1451" y="7730"/>
                    <a:pt x="2426" y="8438"/>
                    <a:pt x="3574" y="8693"/>
                  </a:cubicBezTo>
                  <a:cubicBezTo>
                    <a:pt x="3893" y="8778"/>
                    <a:pt x="4229" y="8810"/>
                    <a:pt x="4569" y="8810"/>
                  </a:cubicBezTo>
                  <a:cubicBezTo>
                    <a:pt x="6622" y="8810"/>
                    <a:pt x="8389" y="7411"/>
                    <a:pt x="8846" y="5406"/>
                  </a:cubicBezTo>
                  <a:cubicBezTo>
                    <a:pt x="9117" y="4262"/>
                    <a:pt x="8915" y="3065"/>
                    <a:pt x="8308" y="2070"/>
                  </a:cubicBezTo>
                  <a:cubicBezTo>
                    <a:pt x="7682" y="1080"/>
                    <a:pt x="6707" y="388"/>
                    <a:pt x="5559" y="117"/>
                  </a:cubicBezTo>
                  <a:cubicBezTo>
                    <a:pt x="5224" y="33"/>
                    <a:pt x="4888" y="0"/>
                    <a:pt x="454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57"/>
            <p:cNvSpPr/>
            <p:nvPr/>
          </p:nvSpPr>
          <p:spPr>
            <a:xfrm rot="1799845">
              <a:off x="6925156" y="3985977"/>
              <a:ext cx="778688" cy="709285"/>
            </a:xfrm>
            <a:custGeom>
              <a:avLst/>
              <a:gdLst/>
              <a:ahLst/>
              <a:cxnLst/>
              <a:rect l="l" t="t" r="r" b="b"/>
              <a:pathLst>
                <a:path w="8067" h="7348" extrusionOk="0">
                  <a:moveTo>
                    <a:pt x="4043" y="0"/>
                  </a:moveTo>
                  <a:cubicBezTo>
                    <a:pt x="2373" y="0"/>
                    <a:pt x="860" y="1146"/>
                    <a:pt x="453" y="2839"/>
                  </a:cubicBezTo>
                  <a:cubicBezTo>
                    <a:pt x="1" y="4828"/>
                    <a:pt x="1230" y="6797"/>
                    <a:pt x="3215" y="7254"/>
                  </a:cubicBezTo>
                  <a:cubicBezTo>
                    <a:pt x="3491" y="7318"/>
                    <a:pt x="3768" y="7348"/>
                    <a:pt x="4040" y="7348"/>
                  </a:cubicBezTo>
                  <a:cubicBezTo>
                    <a:pt x="5710" y="7348"/>
                    <a:pt x="7221" y="6202"/>
                    <a:pt x="7614" y="4509"/>
                  </a:cubicBezTo>
                  <a:cubicBezTo>
                    <a:pt x="8066" y="2520"/>
                    <a:pt x="6837" y="551"/>
                    <a:pt x="4868" y="94"/>
                  </a:cubicBezTo>
                  <a:cubicBezTo>
                    <a:pt x="4592" y="31"/>
                    <a:pt x="4316" y="0"/>
                    <a:pt x="4043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57"/>
            <p:cNvSpPr/>
            <p:nvPr/>
          </p:nvSpPr>
          <p:spPr>
            <a:xfrm rot="1799845">
              <a:off x="6942730" y="3989300"/>
              <a:ext cx="762664" cy="715462"/>
            </a:xfrm>
            <a:custGeom>
              <a:avLst/>
              <a:gdLst/>
              <a:ahLst/>
              <a:cxnLst/>
              <a:rect l="l" t="t" r="r" b="b"/>
              <a:pathLst>
                <a:path w="7901" h="7412" extrusionOk="0">
                  <a:moveTo>
                    <a:pt x="3821" y="69"/>
                  </a:moveTo>
                  <a:cubicBezTo>
                    <a:pt x="4108" y="69"/>
                    <a:pt x="4379" y="86"/>
                    <a:pt x="4650" y="150"/>
                  </a:cubicBezTo>
                  <a:cubicBezTo>
                    <a:pt x="6603" y="607"/>
                    <a:pt x="7832" y="2560"/>
                    <a:pt x="7379" y="4517"/>
                  </a:cubicBezTo>
                  <a:cubicBezTo>
                    <a:pt x="6991" y="6182"/>
                    <a:pt x="5540" y="7347"/>
                    <a:pt x="3842" y="7347"/>
                  </a:cubicBezTo>
                  <a:cubicBezTo>
                    <a:pt x="3555" y="7347"/>
                    <a:pt x="3284" y="7310"/>
                    <a:pt x="3013" y="7246"/>
                  </a:cubicBezTo>
                  <a:cubicBezTo>
                    <a:pt x="2071" y="7023"/>
                    <a:pt x="1262" y="6453"/>
                    <a:pt x="741" y="5629"/>
                  </a:cubicBezTo>
                  <a:cubicBezTo>
                    <a:pt x="235" y="4800"/>
                    <a:pt x="65" y="3825"/>
                    <a:pt x="284" y="2879"/>
                  </a:cubicBezTo>
                  <a:cubicBezTo>
                    <a:pt x="672" y="1214"/>
                    <a:pt x="2139" y="69"/>
                    <a:pt x="3821" y="69"/>
                  </a:cubicBezTo>
                  <a:close/>
                  <a:moveTo>
                    <a:pt x="3821" y="1"/>
                  </a:moveTo>
                  <a:cubicBezTo>
                    <a:pt x="2103" y="1"/>
                    <a:pt x="623" y="1181"/>
                    <a:pt x="219" y="2863"/>
                  </a:cubicBezTo>
                  <a:cubicBezTo>
                    <a:pt x="1" y="3825"/>
                    <a:pt x="167" y="4820"/>
                    <a:pt x="688" y="5661"/>
                  </a:cubicBezTo>
                  <a:cubicBezTo>
                    <a:pt x="1214" y="6502"/>
                    <a:pt x="2038" y="7092"/>
                    <a:pt x="2997" y="7310"/>
                  </a:cubicBezTo>
                  <a:cubicBezTo>
                    <a:pt x="3267" y="7379"/>
                    <a:pt x="3555" y="7412"/>
                    <a:pt x="3842" y="7412"/>
                  </a:cubicBezTo>
                  <a:cubicBezTo>
                    <a:pt x="5576" y="7412"/>
                    <a:pt x="7056" y="6235"/>
                    <a:pt x="7444" y="4533"/>
                  </a:cubicBezTo>
                  <a:cubicBezTo>
                    <a:pt x="7901" y="2544"/>
                    <a:pt x="6651" y="555"/>
                    <a:pt x="4666" y="86"/>
                  </a:cubicBezTo>
                  <a:cubicBezTo>
                    <a:pt x="4395" y="33"/>
                    <a:pt x="4108" y="1"/>
                    <a:pt x="3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9" name="Google Shape;8209;p57"/>
            <p:cNvGrpSpPr/>
            <p:nvPr/>
          </p:nvGrpSpPr>
          <p:grpSpPr>
            <a:xfrm rot="1799864">
              <a:off x="7155516" y="4095407"/>
              <a:ext cx="319023" cy="502116"/>
              <a:chOff x="305274" y="2502602"/>
              <a:chExt cx="97429" cy="153345"/>
            </a:xfrm>
          </p:grpSpPr>
          <p:sp>
            <p:nvSpPr>
              <p:cNvPr id="8210" name="Google Shape;8210;p57"/>
              <p:cNvSpPr/>
              <p:nvPr/>
            </p:nvSpPr>
            <p:spPr>
              <a:xfrm>
                <a:off x="305961" y="2503288"/>
                <a:ext cx="96132" cy="151666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50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1784" y="991"/>
                    </a:lnTo>
                    <a:cubicBezTo>
                      <a:pt x="2426" y="991"/>
                      <a:pt x="2980" y="1416"/>
                      <a:pt x="3199" y="2002"/>
                    </a:cubicBezTo>
                    <a:lnTo>
                      <a:pt x="1" y="2002"/>
                    </a:lnTo>
                    <a:lnTo>
                      <a:pt x="1" y="2997"/>
                    </a:lnTo>
                    <a:lnTo>
                      <a:pt x="3199" y="2997"/>
                    </a:lnTo>
                    <a:cubicBezTo>
                      <a:pt x="2980" y="3587"/>
                      <a:pt x="2426" y="4007"/>
                      <a:pt x="1784" y="4007"/>
                    </a:cubicBezTo>
                    <a:lnTo>
                      <a:pt x="1" y="4007"/>
                    </a:lnTo>
                    <a:lnTo>
                      <a:pt x="1" y="5018"/>
                    </a:lnTo>
                    <a:lnTo>
                      <a:pt x="2932" y="7949"/>
                    </a:lnTo>
                    <a:lnTo>
                      <a:pt x="3639" y="7242"/>
                    </a:lnTo>
                    <a:lnTo>
                      <a:pt x="1416" y="5018"/>
                    </a:lnTo>
                    <a:lnTo>
                      <a:pt x="1784" y="5018"/>
                    </a:lnTo>
                    <a:cubicBezTo>
                      <a:pt x="2980" y="5018"/>
                      <a:pt x="4007" y="4145"/>
                      <a:pt x="4230" y="2997"/>
                    </a:cubicBezTo>
                    <a:lnTo>
                      <a:pt x="5038" y="2997"/>
                    </a:lnTo>
                    <a:lnTo>
                      <a:pt x="5038" y="2002"/>
                    </a:lnTo>
                    <a:lnTo>
                      <a:pt x="4230" y="2002"/>
                    </a:lnTo>
                    <a:cubicBezTo>
                      <a:pt x="4161" y="1634"/>
                      <a:pt x="4007" y="1295"/>
                      <a:pt x="3789" y="991"/>
                    </a:cubicBezTo>
                    <a:lnTo>
                      <a:pt x="5038" y="991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57"/>
              <p:cNvSpPr/>
              <p:nvPr/>
            </p:nvSpPr>
            <p:spPr>
              <a:xfrm>
                <a:off x="305274" y="2502602"/>
                <a:ext cx="97429" cy="15334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8038" extrusionOk="0">
                    <a:moveTo>
                      <a:pt x="5038" y="69"/>
                    </a:moveTo>
                    <a:lnTo>
                      <a:pt x="5038" y="995"/>
                    </a:lnTo>
                    <a:lnTo>
                      <a:pt x="3760" y="995"/>
                    </a:lnTo>
                    <a:lnTo>
                      <a:pt x="3793" y="1064"/>
                    </a:lnTo>
                    <a:cubicBezTo>
                      <a:pt x="4011" y="1351"/>
                      <a:pt x="4164" y="1686"/>
                      <a:pt x="4229" y="2038"/>
                    </a:cubicBezTo>
                    <a:lnTo>
                      <a:pt x="4245" y="2074"/>
                    </a:lnTo>
                    <a:lnTo>
                      <a:pt x="5038" y="2074"/>
                    </a:lnTo>
                    <a:lnTo>
                      <a:pt x="5038" y="3000"/>
                    </a:lnTo>
                    <a:lnTo>
                      <a:pt x="4245" y="3000"/>
                    </a:lnTo>
                    <a:lnTo>
                      <a:pt x="4229" y="3033"/>
                    </a:lnTo>
                    <a:cubicBezTo>
                      <a:pt x="4011" y="4181"/>
                      <a:pt x="2984" y="5022"/>
                      <a:pt x="1820" y="5022"/>
                    </a:cubicBezTo>
                    <a:lnTo>
                      <a:pt x="1367" y="5022"/>
                    </a:lnTo>
                    <a:lnTo>
                      <a:pt x="3639" y="7278"/>
                    </a:lnTo>
                    <a:lnTo>
                      <a:pt x="2968" y="7937"/>
                    </a:lnTo>
                    <a:lnTo>
                      <a:pt x="69" y="5038"/>
                    </a:lnTo>
                    <a:lnTo>
                      <a:pt x="69" y="4080"/>
                    </a:lnTo>
                    <a:lnTo>
                      <a:pt x="1820" y="4080"/>
                    </a:lnTo>
                    <a:cubicBezTo>
                      <a:pt x="2462" y="4080"/>
                      <a:pt x="3053" y="3675"/>
                      <a:pt x="3271" y="3049"/>
                    </a:cubicBezTo>
                    <a:lnTo>
                      <a:pt x="3287" y="3000"/>
                    </a:lnTo>
                    <a:lnTo>
                      <a:pt x="69" y="3000"/>
                    </a:lnTo>
                    <a:lnTo>
                      <a:pt x="69" y="2074"/>
                    </a:lnTo>
                    <a:lnTo>
                      <a:pt x="3287" y="2074"/>
                    </a:lnTo>
                    <a:lnTo>
                      <a:pt x="3271" y="2022"/>
                    </a:lnTo>
                    <a:cubicBezTo>
                      <a:pt x="3053" y="1415"/>
                      <a:pt x="2462" y="995"/>
                      <a:pt x="1820" y="995"/>
                    </a:cubicBezTo>
                    <a:lnTo>
                      <a:pt x="69" y="995"/>
                    </a:lnTo>
                    <a:lnTo>
                      <a:pt x="69" y="69"/>
                    </a:lnTo>
                    <a:close/>
                    <a:moveTo>
                      <a:pt x="0" y="0"/>
                    </a:moveTo>
                    <a:lnTo>
                      <a:pt x="0" y="1064"/>
                    </a:lnTo>
                    <a:lnTo>
                      <a:pt x="1820" y="1064"/>
                    </a:lnTo>
                    <a:cubicBezTo>
                      <a:pt x="2426" y="1064"/>
                      <a:pt x="2968" y="1452"/>
                      <a:pt x="3186" y="2006"/>
                    </a:cubicBezTo>
                    <a:lnTo>
                      <a:pt x="0" y="2006"/>
                    </a:lnTo>
                    <a:lnTo>
                      <a:pt x="0" y="3069"/>
                    </a:lnTo>
                    <a:lnTo>
                      <a:pt x="3186" y="3069"/>
                    </a:lnTo>
                    <a:cubicBezTo>
                      <a:pt x="2968" y="3639"/>
                      <a:pt x="2426" y="4011"/>
                      <a:pt x="1820" y="4011"/>
                    </a:cubicBezTo>
                    <a:lnTo>
                      <a:pt x="0" y="4011"/>
                    </a:lnTo>
                    <a:lnTo>
                      <a:pt x="0" y="5054"/>
                    </a:lnTo>
                    <a:lnTo>
                      <a:pt x="2968" y="8038"/>
                    </a:lnTo>
                    <a:lnTo>
                      <a:pt x="3724" y="7278"/>
                    </a:lnTo>
                    <a:lnTo>
                      <a:pt x="1537" y="5091"/>
                    </a:lnTo>
                    <a:lnTo>
                      <a:pt x="1820" y="5091"/>
                    </a:lnTo>
                    <a:cubicBezTo>
                      <a:pt x="3000" y="5091"/>
                      <a:pt x="4043" y="4246"/>
                      <a:pt x="4298" y="3069"/>
                    </a:cubicBezTo>
                    <a:lnTo>
                      <a:pt x="5106" y="3069"/>
                    </a:lnTo>
                    <a:lnTo>
                      <a:pt x="5106" y="2006"/>
                    </a:lnTo>
                    <a:lnTo>
                      <a:pt x="4298" y="2006"/>
                    </a:lnTo>
                    <a:cubicBezTo>
                      <a:pt x="4229" y="1670"/>
                      <a:pt x="4080" y="1351"/>
                      <a:pt x="3877" y="1064"/>
                    </a:cubicBezTo>
                    <a:lnTo>
                      <a:pt x="5106" y="1064"/>
                    </a:lnTo>
                    <a:lnTo>
                      <a:pt x="5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7846;p57">
            <a:extLst>
              <a:ext uri="{FF2B5EF4-FFF2-40B4-BE49-F238E27FC236}">
                <a16:creationId xmlns:a16="http://schemas.microsoft.com/office/drawing/2014/main" id="{9B0183CE-DD12-6370-89E4-1209F2C150AB}"/>
              </a:ext>
            </a:extLst>
          </p:cNvPr>
          <p:cNvSpPr txBox="1">
            <a:spLocks/>
          </p:cNvSpPr>
          <p:nvPr/>
        </p:nvSpPr>
        <p:spPr>
          <a:xfrm>
            <a:off x="5972003" y="1757310"/>
            <a:ext cx="2065419" cy="6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600" dirty="0"/>
              <a:t>Robust Predictive Model</a:t>
            </a:r>
          </a:p>
        </p:txBody>
      </p:sp>
      <p:sp>
        <p:nvSpPr>
          <p:cNvPr id="9" name="Google Shape;7842;p57">
            <a:extLst>
              <a:ext uri="{FF2B5EF4-FFF2-40B4-BE49-F238E27FC236}">
                <a16:creationId xmlns:a16="http://schemas.microsoft.com/office/drawing/2014/main" id="{34E48F96-9AA5-2CF0-193B-ADEFEE6D03AA}"/>
              </a:ext>
            </a:extLst>
          </p:cNvPr>
          <p:cNvSpPr txBox="1">
            <a:spLocks/>
          </p:cNvSpPr>
          <p:nvPr/>
        </p:nvSpPr>
        <p:spPr>
          <a:xfrm>
            <a:off x="6037702" y="1957794"/>
            <a:ext cx="2065419" cy="84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9EE4D-A977-DED7-638A-A7E8F949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57" y="1437820"/>
            <a:ext cx="365792" cy="3596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D8A943-1A37-A604-F69E-BE6F63228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4" y="2982679"/>
            <a:ext cx="850373" cy="441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DF2BB-8048-28E1-91F0-9EBE86AA9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929" y="1329869"/>
            <a:ext cx="371888" cy="37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9BD66-E681-EB7D-32DB-3D82C52BE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427" y="1265501"/>
            <a:ext cx="544570" cy="446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88135-DA16-8C4B-2992-1EB383EB1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131" y="3125140"/>
            <a:ext cx="207282" cy="359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9227B-FAFA-01C5-4651-5AC0D5B9E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929" y="3125140"/>
            <a:ext cx="317019" cy="3170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0" name="Google Shape;8240;p59"/>
          <p:cNvSpPr txBox="1">
            <a:spLocks noGrp="1"/>
          </p:cNvSpPr>
          <p:nvPr>
            <p:ph type="subTitle" idx="2"/>
          </p:nvPr>
        </p:nvSpPr>
        <p:spPr>
          <a:xfrm>
            <a:off x="2060637" y="175474"/>
            <a:ext cx="5273747" cy="681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5.SYSTEM CONFIGURATION</a:t>
            </a:r>
            <a:endParaRPr dirty="0"/>
          </a:p>
        </p:txBody>
      </p:sp>
      <p:sp>
        <p:nvSpPr>
          <p:cNvPr id="8241" name="Google Shape;8241;p59"/>
          <p:cNvSpPr/>
          <p:nvPr/>
        </p:nvSpPr>
        <p:spPr>
          <a:xfrm>
            <a:off x="5298165" y="1451533"/>
            <a:ext cx="3529445" cy="2524119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2" name="Google Shape;8242;p59"/>
          <p:cNvSpPr/>
          <p:nvPr/>
        </p:nvSpPr>
        <p:spPr>
          <a:xfrm>
            <a:off x="8009515" y="4231459"/>
            <a:ext cx="303724" cy="301915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3" name="Google Shape;8243;p59"/>
          <p:cNvSpPr/>
          <p:nvPr/>
        </p:nvSpPr>
        <p:spPr>
          <a:xfrm rot="-628322">
            <a:off x="8352694" y="252986"/>
            <a:ext cx="284317" cy="460217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4" name="Google Shape;8244;p59"/>
          <p:cNvSpPr/>
          <p:nvPr/>
        </p:nvSpPr>
        <p:spPr>
          <a:xfrm rot="1391390">
            <a:off x="90006" y="4697532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rgbClr val="FFB23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5" name="Google Shape;8245;p59"/>
          <p:cNvSpPr/>
          <p:nvPr/>
        </p:nvSpPr>
        <p:spPr>
          <a:xfrm>
            <a:off x="8161372" y="1710283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6" name="Google Shape;8246;p59"/>
          <p:cNvGrpSpPr/>
          <p:nvPr/>
        </p:nvGrpSpPr>
        <p:grpSpPr>
          <a:xfrm rot="-747500">
            <a:off x="252890" y="4212818"/>
            <a:ext cx="784724" cy="631501"/>
            <a:chOff x="398814" y="401721"/>
            <a:chExt cx="1018870" cy="842507"/>
          </a:xfrm>
        </p:grpSpPr>
        <p:sp>
          <p:nvSpPr>
            <p:cNvPr id="8247" name="Google Shape;8247;p59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59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1D1CDE1-19CC-0033-D174-947C7031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2" y="2135848"/>
            <a:ext cx="5445298" cy="871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0A912-900F-655C-F02E-164640F91B41}"/>
              </a:ext>
            </a:extLst>
          </p:cNvPr>
          <p:cNvSpPr txBox="1"/>
          <p:nvPr/>
        </p:nvSpPr>
        <p:spPr>
          <a:xfrm>
            <a:off x="952594" y="1035279"/>
            <a:ext cx="4415663" cy="382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Hardware Requirements: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Processor: Intel Core i5 or equivalent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RAM: 8GB or higher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Storage: 256GB SSD</a:t>
            </a:r>
          </a:p>
          <a:p>
            <a:endParaRPr lang="en-IN" dirty="0"/>
          </a:p>
          <a:p>
            <a:r>
              <a:rPr lang="en-IN" b="1" dirty="0"/>
              <a:t>Software Requirements: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Operating System: Windows/Linux/Mac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 3.x with Jupyter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Tkinter (for local UI)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Flask API using Spyder (for web UI)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Scikit-learn, Pandas, NumPy, Matplotlib (for machine learning and data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FC26F-CEBD-F9C3-D711-0AD5E5E50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24" y="1845255"/>
            <a:ext cx="1243197" cy="1192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F5DFD-E955-11B2-F4F5-30B0A026C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074" y="1710283"/>
            <a:ext cx="496706" cy="344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994FD-EF40-FE72-CD04-1712C66DC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074" y="2486505"/>
            <a:ext cx="626434" cy="621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2263D-3441-FFE7-620A-E36D3429D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441" y="2583974"/>
            <a:ext cx="601155" cy="601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6" name="Google Shape;6326;p51"/>
          <p:cNvSpPr txBox="1">
            <a:spLocks noGrp="1"/>
          </p:cNvSpPr>
          <p:nvPr>
            <p:ph type="title"/>
          </p:nvPr>
        </p:nvSpPr>
        <p:spPr>
          <a:xfrm>
            <a:off x="600730" y="19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6.MODULES</a:t>
            </a:r>
            <a:endParaRPr dirty="0"/>
          </a:p>
        </p:txBody>
      </p:sp>
      <p:pic>
        <p:nvPicPr>
          <p:cNvPr id="13" name="Picture 2" descr="Electronics 11 04003 g001">
            <a:extLst>
              <a:ext uri="{FF2B5EF4-FFF2-40B4-BE49-F238E27FC236}">
                <a16:creationId xmlns:a16="http://schemas.microsoft.com/office/drawing/2014/main" id="{C0CF7C8C-81C5-13B8-3A4C-7391808B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071"/>
            <a:ext cx="9143999" cy="42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80A47493-152C-0E4F-2C8B-4C2C6ECF4485}"/>
              </a:ext>
            </a:extLst>
          </p:cNvPr>
          <p:cNvSpPr/>
          <p:nvPr/>
        </p:nvSpPr>
        <p:spPr>
          <a:xfrm>
            <a:off x="2818053" y="3948696"/>
            <a:ext cx="903766" cy="215124"/>
          </a:xfrm>
          <a:prstGeom prst="lef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1B3DDE-ABDF-8A6A-B4AC-5189D2B7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156386"/>
            <a:ext cx="2098053" cy="1584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8" name="Google Shape;8938;p64"/>
          <p:cNvSpPr/>
          <p:nvPr/>
        </p:nvSpPr>
        <p:spPr>
          <a:xfrm rot="2373661">
            <a:off x="6781324" y="3203428"/>
            <a:ext cx="2523936" cy="1502438"/>
          </a:xfrm>
          <a:custGeom>
            <a:avLst/>
            <a:gdLst/>
            <a:ahLst/>
            <a:cxnLst/>
            <a:rect l="l" t="t" r="r" b="b"/>
            <a:pathLst>
              <a:path w="32717" h="28704" extrusionOk="0">
                <a:moveTo>
                  <a:pt x="19448" y="0"/>
                </a:moveTo>
                <a:cubicBezTo>
                  <a:pt x="12049" y="0"/>
                  <a:pt x="9026" y="5889"/>
                  <a:pt x="6522" y="7436"/>
                </a:cubicBezTo>
                <a:cubicBezTo>
                  <a:pt x="3959" y="9021"/>
                  <a:pt x="1" y="11717"/>
                  <a:pt x="272" y="17377"/>
                </a:cubicBezTo>
                <a:cubicBezTo>
                  <a:pt x="474" y="21671"/>
                  <a:pt x="2884" y="25783"/>
                  <a:pt x="7480" y="27651"/>
                </a:cubicBezTo>
                <a:cubicBezTo>
                  <a:pt x="8002" y="27853"/>
                  <a:pt x="8524" y="28039"/>
                  <a:pt x="9098" y="28192"/>
                </a:cubicBezTo>
                <a:cubicBezTo>
                  <a:pt x="10141" y="28459"/>
                  <a:pt x="11273" y="28629"/>
                  <a:pt x="12502" y="28681"/>
                </a:cubicBezTo>
                <a:cubicBezTo>
                  <a:pt x="12855" y="28696"/>
                  <a:pt x="13194" y="28704"/>
                  <a:pt x="13518" y="28704"/>
                </a:cubicBezTo>
                <a:cubicBezTo>
                  <a:pt x="20456" y="28704"/>
                  <a:pt x="21121" y="25405"/>
                  <a:pt x="25338" y="24149"/>
                </a:cubicBezTo>
                <a:cubicBezTo>
                  <a:pt x="28253" y="23272"/>
                  <a:pt x="30323" y="20341"/>
                  <a:pt x="31334" y="17612"/>
                </a:cubicBezTo>
                <a:cubicBezTo>
                  <a:pt x="32717" y="13904"/>
                  <a:pt x="32664" y="9105"/>
                  <a:pt x="30594" y="5600"/>
                </a:cubicBezTo>
                <a:cubicBezTo>
                  <a:pt x="30493" y="5414"/>
                  <a:pt x="30376" y="5248"/>
                  <a:pt x="30255" y="5079"/>
                </a:cubicBezTo>
                <a:cubicBezTo>
                  <a:pt x="28722" y="2786"/>
                  <a:pt x="26062" y="1222"/>
                  <a:pt x="23450" y="514"/>
                </a:cubicBezTo>
                <a:cubicBezTo>
                  <a:pt x="22306" y="211"/>
                  <a:pt x="21125" y="41"/>
                  <a:pt x="19945" y="9"/>
                </a:cubicBezTo>
                <a:cubicBezTo>
                  <a:pt x="19777" y="3"/>
                  <a:pt x="19612" y="0"/>
                  <a:pt x="19448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9" name="Google Shape;8939;p64"/>
          <p:cNvGrpSpPr/>
          <p:nvPr/>
        </p:nvGrpSpPr>
        <p:grpSpPr>
          <a:xfrm rot="773589">
            <a:off x="7799725" y="3481634"/>
            <a:ext cx="1262970" cy="1483201"/>
            <a:chOff x="5938200" y="3514248"/>
            <a:chExt cx="501840" cy="518691"/>
          </a:xfrm>
        </p:grpSpPr>
        <p:sp>
          <p:nvSpPr>
            <p:cNvPr id="8940" name="Google Shape;8940;p64"/>
            <p:cNvSpPr/>
            <p:nvPr/>
          </p:nvSpPr>
          <p:spPr>
            <a:xfrm>
              <a:off x="6078644" y="3634236"/>
              <a:ext cx="360269" cy="397387"/>
            </a:xfrm>
            <a:custGeom>
              <a:avLst/>
              <a:gdLst/>
              <a:ahLst/>
              <a:cxnLst/>
              <a:rect l="l" t="t" r="r" b="b"/>
              <a:pathLst>
                <a:path w="15951" h="16494" extrusionOk="0">
                  <a:moveTo>
                    <a:pt x="6657" y="1"/>
                  </a:moveTo>
                  <a:cubicBezTo>
                    <a:pt x="6460" y="1"/>
                    <a:pt x="6261" y="69"/>
                    <a:pt x="6098" y="210"/>
                  </a:cubicBezTo>
                  <a:lnTo>
                    <a:pt x="3401" y="2551"/>
                  </a:lnTo>
                  <a:lnTo>
                    <a:pt x="2997" y="2907"/>
                  </a:lnTo>
                  <a:lnTo>
                    <a:pt x="320" y="5247"/>
                  </a:lnTo>
                  <a:cubicBezTo>
                    <a:pt x="134" y="5417"/>
                    <a:pt x="33" y="5636"/>
                    <a:pt x="17" y="5870"/>
                  </a:cubicBezTo>
                  <a:cubicBezTo>
                    <a:pt x="1" y="6109"/>
                    <a:pt x="65" y="6359"/>
                    <a:pt x="251" y="6545"/>
                  </a:cubicBezTo>
                  <a:lnTo>
                    <a:pt x="2693" y="9104"/>
                  </a:lnTo>
                  <a:lnTo>
                    <a:pt x="8911" y="16232"/>
                  </a:lnTo>
                  <a:cubicBezTo>
                    <a:pt x="9056" y="16405"/>
                    <a:pt x="9269" y="16493"/>
                    <a:pt x="9486" y="16493"/>
                  </a:cubicBezTo>
                  <a:cubicBezTo>
                    <a:pt x="9671" y="16493"/>
                    <a:pt x="9858" y="16429"/>
                    <a:pt x="10007" y="16297"/>
                  </a:cubicBezTo>
                  <a:lnTo>
                    <a:pt x="12481" y="14142"/>
                  </a:lnTo>
                  <a:lnTo>
                    <a:pt x="13173" y="13552"/>
                  </a:lnTo>
                  <a:lnTo>
                    <a:pt x="15647" y="11381"/>
                  </a:lnTo>
                  <a:cubicBezTo>
                    <a:pt x="15833" y="11227"/>
                    <a:pt x="15918" y="11025"/>
                    <a:pt x="15918" y="10806"/>
                  </a:cubicBezTo>
                  <a:cubicBezTo>
                    <a:pt x="15950" y="10604"/>
                    <a:pt x="15886" y="10386"/>
                    <a:pt x="15732" y="10216"/>
                  </a:cubicBezTo>
                  <a:lnTo>
                    <a:pt x="9518" y="3092"/>
                  </a:lnTo>
                  <a:lnTo>
                    <a:pt x="7327" y="327"/>
                  </a:lnTo>
                  <a:cubicBezTo>
                    <a:pt x="7157" y="112"/>
                    <a:pt x="6908" y="1"/>
                    <a:pt x="6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64"/>
            <p:cNvSpPr/>
            <p:nvPr/>
          </p:nvSpPr>
          <p:spPr>
            <a:xfrm>
              <a:off x="5938200" y="3514248"/>
              <a:ext cx="501840" cy="518691"/>
            </a:xfrm>
            <a:custGeom>
              <a:avLst/>
              <a:gdLst/>
              <a:ahLst/>
              <a:cxnLst/>
              <a:rect l="l" t="t" r="r" b="b"/>
              <a:pathLst>
                <a:path w="16023" h="16561" extrusionOk="0">
                  <a:moveTo>
                    <a:pt x="6687" y="69"/>
                  </a:moveTo>
                  <a:cubicBezTo>
                    <a:pt x="6942" y="69"/>
                    <a:pt x="7177" y="170"/>
                    <a:pt x="7330" y="372"/>
                  </a:cubicBezTo>
                  <a:lnTo>
                    <a:pt x="9538" y="3134"/>
                  </a:lnTo>
                  <a:lnTo>
                    <a:pt x="15752" y="10257"/>
                  </a:lnTo>
                  <a:cubicBezTo>
                    <a:pt x="15885" y="10427"/>
                    <a:pt x="15954" y="10629"/>
                    <a:pt x="15922" y="10831"/>
                  </a:cubicBezTo>
                  <a:cubicBezTo>
                    <a:pt x="15922" y="11050"/>
                    <a:pt x="15821" y="11236"/>
                    <a:pt x="15667" y="11369"/>
                  </a:cubicBezTo>
                  <a:lnTo>
                    <a:pt x="10007" y="16306"/>
                  </a:lnTo>
                  <a:cubicBezTo>
                    <a:pt x="9873" y="16423"/>
                    <a:pt x="9704" y="16492"/>
                    <a:pt x="9518" y="16492"/>
                  </a:cubicBezTo>
                  <a:cubicBezTo>
                    <a:pt x="9315" y="16492"/>
                    <a:pt x="9113" y="16391"/>
                    <a:pt x="8964" y="16241"/>
                  </a:cubicBezTo>
                  <a:lnTo>
                    <a:pt x="2746" y="9097"/>
                  </a:lnTo>
                  <a:lnTo>
                    <a:pt x="320" y="6554"/>
                  </a:lnTo>
                  <a:cubicBezTo>
                    <a:pt x="154" y="6384"/>
                    <a:pt x="69" y="6150"/>
                    <a:pt x="85" y="5895"/>
                  </a:cubicBezTo>
                  <a:cubicBezTo>
                    <a:pt x="101" y="5661"/>
                    <a:pt x="203" y="5458"/>
                    <a:pt x="372" y="5305"/>
                  </a:cubicBezTo>
                  <a:lnTo>
                    <a:pt x="6150" y="271"/>
                  </a:lnTo>
                  <a:cubicBezTo>
                    <a:pt x="6303" y="134"/>
                    <a:pt x="6485" y="69"/>
                    <a:pt x="6687" y="69"/>
                  </a:cubicBezTo>
                  <a:close/>
                  <a:moveTo>
                    <a:pt x="6687" y="0"/>
                  </a:moveTo>
                  <a:cubicBezTo>
                    <a:pt x="6469" y="0"/>
                    <a:pt x="6267" y="69"/>
                    <a:pt x="6101" y="219"/>
                  </a:cubicBezTo>
                  <a:lnTo>
                    <a:pt x="320" y="5256"/>
                  </a:lnTo>
                  <a:cubicBezTo>
                    <a:pt x="138" y="5406"/>
                    <a:pt x="37" y="5644"/>
                    <a:pt x="17" y="5895"/>
                  </a:cubicBezTo>
                  <a:cubicBezTo>
                    <a:pt x="0" y="6150"/>
                    <a:pt x="85" y="6417"/>
                    <a:pt x="271" y="6603"/>
                  </a:cubicBezTo>
                  <a:lnTo>
                    <a:pt x="2697" y="9146"/>
                  </a:lnTo>
                  <a:lnTo>
                    <a:pt x="8911" y="16273"/>
                  </a:lnTo>
                  <a:cubicBezTo>
                    <a:pt x="9065" y="16459"/>
                    <a:pt x="9299" y="16560"/>
                    <a:pt x="9518" y="16560"/>
                  </a:cubicBezTo>
                  <a:cubicBezTo>
                    <a:pt x="9720" y="16560"/>
                    <a:pt x="9906" y="16492"/>
                    <a:pt x="10059" y="16358"/>
                  </a:cubicBezTo>
                  <a:lnTo>
                    <a:pt x="15719" y="11422"/>
                  </a:lnTo>
                  <a:cubicBezTo>
                    <a:pt x="15885" y="11288"/>
                    <a:pt x="15986" y="11066"/>
                    <a:pt x="15986" y="10848"/>
                  </a:cubicBezTo>
                  <a:cubicBezTo>
                    <a:pt x="16023" y="10613"/>
                    <a:pt x="15938" y="10395"/>
                    <a:pt x="15804" y="10225"/>
                  </a:cubicBezTo>
                  <a:lnTo>
                    <a:pt x="9586" y="3101"/>
                  </a:lnTo>
                  <a:lnTo>
                    <a:pt x="7395" y="336"/>
                  </a:lnTo>
                  <a:cubicBezTo>
                    <a:pt x="7213" y="118"/>
                    <a:pt x="6958" y="0"/>
                    <a:pt x="66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64"/>
            <p:cNvSpPr/>
            <p:nvPr/>
          </p:nvSpPr>
          <p:spPr>
            <a:xfrm>
              <a:off x="5953516" y="3530879"/>
              <a:ext cx="271764" cy="256135"/>
            </a:xfrm>
            <a:custGeom>
              <a:avLst/>
              <a:gdLst/>
              <a:ahLst/>
              <a:cxnLst/>
              <a:rect l="l" t="t" r="r" b="b"/>
              <a:pathLst>
                <a:path w="8677" h="8178" extrusionOk="0">
                  <a:moveTo>
                    <a:pt x="6228" y="1"/>
                  </a:moveTo>
                  <a:cubicBezTo>
                    <a:pt x="6103" y="1"/>
                    <a:pt x="5977" y="43"/>
                    <a:pt x="5879" y="124"/>
                  </a:cubicBezTo>
                  <a:lnTo>
                    <a:pt x="255" y="5045"/>
                  </a:lnTo>
                  <a:cubicBezTo>
                    <a:pt x="17" y="5231"/>
                    <a:pt x="1" y="5582"/>
                    <a:pt x="219" y="5805"/>
                  </a:cubicBezTo>
                  <a:lnTo>
                    <a:pt x="2495" y="8178"/>
                  </a:lnTo>
                  <a:lnTo>
                    <a:pt x="8677" y="2772"/>
                  </a:lnTo>
                  <a:lnTo>
                    <a:pt x="6639" y="193"/>
                  </a:lnTo>
                  <a:cubicBezTo>
                    <a:pt x="6537" y="64"/>
                    <a:pt x="6383" y="1"/>
                    <a:pt x="62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64"/>
            <p:cNvSpPr/>
            <p:nvPr/>
          </p:nvSpPr>
          <p:spPr>
            <a:xfrm>
              <a:off x="5954518" y="3530065"/>
              <a:ext cx="272296" cy="258609"/>
            </a:xfrm>
            <a:custGeom>
              <a:avLst/>
              <a:gdLst/>
              <a:ahLst/>
              <a:cxnLst/>
              <a:rect l="l" t="t" r="r" b="b"/>
              <a:pathLst>
                <a:path w="8694" h="8257" extrusionOk="0">
                  <a:moveTo>
                    <a:pt x="6187" y="69"/>
                  </a:moveTo>
                  <a:cubicBezTo>
                    <a:pt x="6336" y="69"/>
                    <a:pt x="6490" y="134"/>
                    <a:pt x="6571" y="251"/>
                  </a:cubicBezTo>
                  <a:lnTo>
                    <a:pt x="8612" y="2798"/>
                  </a:lnTo>
                  <a:lnTo>
                    <a:pt x="2463" y="8155"/>
                  </a:lnTo>
                  <a:lnTo>
                    <a:pt x="203" y="5794"/>
                  </a:lnTo>
                  <a:cubicBezTo>
                    <a:pt x="102" y="5693"/>
                    <a:pt x="70" y="5576"/>
                    <a:pt x="70" y="5443"/>
                  </a:cubicBezTo>
                  <a:cubicBezTo>
                    <a:pt x="70" y="5305"/>
                    <a:pt x="138" y="5172"/>
                    <a:pt x="239" y="5087"/>
                  </a:cubicBezTo>
                  <a:lnTo>
                    <a:pt x="5863" y="187"/>
                  </a:lnTo>
                  <a:cubicBezTo>
                    <a:pt x="5964" y="102"/>
                    <a:pt x="6065" y="69"/>
                    <a:pt x="6187" y="69"/>
                  </a:cubicBezTo>
                  <a:close/>
                  <a:moveTo>
                    <a:pt x="6187" y="1"/>
                  </a:moveTo>
                  <a:cubicBezTo>
                    <a:pt x="6049" y="1"/>
                    <a:pt x="5932" y="33"/>
                    <a:pt x="5831" y="134"/>
                  </a:cubicBezTo>
                  <a:lnTo>
                    <a:pt x="187" y="5038"/>
                  </a:lnTo>
                  <a:cubicBezTo>
                    <a:pt x="70" y="5139"/>
                    <a:pt x="1" y="5273"/>
                    <a:pt x="1" y="5443"/>
                  </a:cubicBezTo>
                  <a:cubicBezTo>
                    <a:pt x="1" y="5592"/>
                    <a:pt x="53" y="5730"/>
                    <a:pt x="155" y="5847"/>
                  </a:cubicBezTo>
                  <a:lnTo>
                    <a:pt x="2427" y="8220"/>
                  </a:lnTo>
                  <a:lnTo>
                    <a:pt x="2447" y="8256"/>
                  </a:lnTo>
                  <a:lnTo>
                    <a:pt x="8677" y="2831"/>
                  </a:lnTo>
                  <a:lnTo>
                    <a:pt x="8693" y="2815"/>
                  </a:lnTo>
                  <a:lnTo>
                    <a:pt x="6623" y="203"/>
                  </a:lnTo>
                  <a:cubicBezTo>
                    <a:pt x="6522" y="69"/>
                    <a:pt x="6369" y="1"/>
                    <a:pt x="6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64"/>
            <p:cNvSpPr/>
            <p:nvPr/>
          </p:nvSpPr>
          <p:spPr>
            <a:xfrm>
              <a:off x="5976694" y="3554370"/>
              <a:ext cx="232770" cy="216828"/>
            </a:xfrm>
            <a:custGeom>
              <a:avLst/>
              <a:gdLst/>
              <a:ahLst/>
              <a:cxnLst/>
              <a:rect l="l" t="t" r="r" b="b"/>
              <a:pathLst>
                <a:path w="7432" h="6923" extrusionOk="0">
                  <a:moveTo>
                    <a:pt x="5729" y="1"/>
                  </a:moveTo>
                  <a:lnTo>
                    <a:pt x="0" y="4986"/>
                  </a:lnTo>
                  <a:lnTo>
                    <a:pt x="1703" y="6923"/>
                  </a:lnTo>
                  <a:lnTo>
                    <a:pt x="7431" y="1938"/>
                  </a:lnTo>
                  <a:lnTo>
                    <a:pt x="57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64"/>
            <p:cNvSpPr/>
            <p:nvPr/>
          </p:nvSpPr>
          <p:spPr>
            <a:xfrm>
              <a:off x="5993670" y="3570719"/>
              <a:ext cx="198945" cy="184130"/>
            </a:xfrm>
            <a:custGeom>
              <a:avLst/>
              <a:gdLst/>
              <a:ahLst/>
              <a:cxnLst/>
              <a:rect l="l" t="t" r="r" b="b"/>
              <a:pathLst>
                <a:path w="6352" h="5879" extrusionOk="0">
                  <a:moveTo>
                    <a:pt x="5155" y="1"/>
                  </a:moveTo>
                  <a:lnTo>
                    <a:pt x="0" y="4496"/>
                  </a:lnTo>
                  <a:lnTo>
                    <a:pt x="1197" y="5879"/>
                  </a:lnTo>
                  <a:lnTo>
                    <a:pt x="6352" y="1363"/>
                  </a:lnTo>
                  <a:lnTo>
                    <a:pt x="5155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64"/>
            <p:cNvSpPr/>
            <p:nvPr/>
          </p:nvSpPr>
          <p:spPr>
            <a:xfrm>
              <a:off x="6063296" y="3730707"/>
              <a:ext cx="107678" cy="96779"/>
            </a:xfrm>
            <a:custGeom>
              <a:avLst/>
              <a:gdLst/>
              <a:ahLst/>
              <a:cxnLst/>
              <a:rect l="l" t="t" r="r" b="b"/>
              <a:pathLst>
                <a:path w="3438" h="3090" extrusionOk="0">
                  <a:moveTo>
                    <a:pt x="2760" y="1"/>
                  </a:moveTo>
                  <a:cubicBezTo>
                    <a:pt x="2682" y="1"/>
                    <a:pt x="2604" y="27"/>
                    <a:pt x="2544" y="80"/>
                  </a:cubicBezTo>
                  <a:lnTo>
                    <a:pt x="150" y="2170"/>
                  </a:lnTo>
                  <a:cubicBezTo>
                    <a:pt x="17" y="2287"/>
                    <a:pt x="1" y="2505"/>
                    <a:pt x="118" y="2639"/>
                  </a:cubicBezTo>
                  <a:lnTo>
                    <a:pt x="421" y="2978"/>
                  </a:lnTo>
                  <a:cubicBezTo>
                    <a:pt x="486" y="3052"/>
                    <a:pt x="580" y="3089"/>
                    <a:pt x="675" y="3089"/>
                  </a:cubicBezTo>
                  <a:cubicBezTo>
                    <a:pt x="754" y="3089"/>
                    <a:pt x="832" y="3064"/>
                    <a:pt x="894" y="3011"/>
                  </a:cubicBezTo>
                  <a:lnTo>
                    <a:pt x="3284" y="941"/>
                  </a:lnTo>
                  <a:cubicBezTo>
                    <a:pt x="3421" y="803"/>
                    <a:pt x="3437" y="601"/>
                    <a:pt x="3320" y="468"/>
                  </a:cubicBezTo>
                  <a:lnTo>
                    <a:pt x="3017" y="112"/>
                  </a:lnTo>
                  <a:cubicBezTo>
                    <a:pt x="2950" y="39"/>
                    <a:pt x="2855" y="1"/>
                    <a:pt x="276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64"/>
            <p:cNvSpPr/>
            <p:nvPr/>
          </p:nvSpPr>
          <p:spPr>
            <a:xfrm>
              <a:off x="6063296" y="3729517"/>
              <a:ext cx="107678" cy="99190"/>
            </a:xfrm>
            <a:custGeom>
              <a:avLst/>
              <a:gdLst/>
              <a:ahLst/>
              <a:cxnLst/>
              <a:rect l="l" t="t" r="r" b="b"/>
              <a:pathLst>
                <a:path w="3438" h="3167" extrusionOk="0">
                  <a:moveTo>
                    <a:pt x="2762" y="69"/>
                  </a:moveTo>
                  <a:cubicBezTo>
                    <a:pt x="2847" y="69"/>
                    <a:pt x="2932" y="118"/>
                    <a:pt x="2981" y="186"/>
                  </a:cubicBezTo>
                  <a:lnTo>
                    <a:pt x="3284" y="522"/>
                  </a:lnTo>
                  <a:cubicBezTo>
                    <a:pt x="3336" y="591"/>
                    <a:pt x="3369" y="655"/>
                    <a:pt x="3352" y="740"/>
                  </a:cubicBezTo>
                  <a:cubicBezTo>
                    <a:pt x="3352" y="825"/>
                    <a:pt x="3320" y="894"/>
                    <a:pt x="3251" y="942"/>
                  </a:cubicBezTo>
                  <a:lnTo>
                    <a:pt x="874" y="3033"/>
                  </a:lnTo>
                  <a:cubicBezTo>
                    <a:pt x="809" y="3065"/>
                    <a:pt x="741" y="3101"/>
                    <a:pt x="672" y="3101"/>
                  </a:cubicBezTo>
                  <a:cubicBezTo>
                    <a:pt x="591" y="3101"/>
                    <a:pt x="506" y="3065"/>
                    <a:pt x="437" y="3000"/>
                  </a:cubicBezTo>
                  <a:lnTo>
                    <a:pt x="150" y="2644"/>
                  </a:lnTo>
                  <a:cubicBezTo>
                    <a:pt x="86" y="2596"/>
                    <a:pt x="66" y="2511"/>
                    <a:pt x="66" y="2442"/>
                  </a:cubicBezTo>
                  <a:cubicBezTo>
                    <a:pt x="86" y="2357"/>
                    <a:pt x="118" y="2273"/>
                    <a:pt x="167" y="2224"/>
                  </a:cubicBezTo>
                  <a:lnTo>
                    <a:pt x="2560" y="150"/>
                  </a:lnTo>
                  <a:cubicBezTo>
                    <a:pt x="2613" y="101"/>
                    <a:pt x="2677" y="69"/>
                    <a:pt x="2762" y="69"/>
                  </a:cubicBezTo>
                  <a:close/>
                  <a:moveTo>
                    <a:pt x="2762" y="0"/>
                  </a:moveTo>
                  <a:cubicBezTo>
                    <a:pt x="2661" y="0"/>
                    <a:pt x="2576" y="33"/>
                    <a:pt x="2512" y="101"/>
                  </a:cubicBezTo>
                  <a:lnTo>
                    <a:pt x="134" y="2171"/>
                  </a:lnTo>
                  <a:cubicBezTo>
                    <a:pt x="49" y="2240"/>
                    <a:pt x="17" y="2325"/>
                    <a:pt x="1" y="2426"/>
                  </a:cubicBezTo>
                  <a:cubicBezTo>
                    <a:pt x="1" y="2527"/>
                    <a:pt x="33" y="2628"/>
                    <a:pt x="102" y="2697"/>
                  </a:cubicBezTo>
                  <a:lnTo>
                    <a:pt x="389" y="3049"/>
                  </a:lnTo>
                  <a:cubicBezTo>
                    <a:pt x="470" y="3118"/>
                    <a:pt x="571" y="3166"/>
                    <a:pt x="672" y="3166"/>
                  </a:cubicBezTo>
                  <a:cubicBezTo>
                    <a:pt x="757" y="3166"/>
                    <a:pt x="842" y="3134"/>
                    <a:pt x="911" y="3081"/>
                  </a:cubicBezTo>
                  <a:lnTo>
                    <a:pt x="3300" y="995"/>
                  </a:lnTo>
                  <a:cubicBezTo>
                    <a:pt x="3369" y="926"/>
                    <a:pt x="3421" y="841"/>
                    <a:pt x="3421" y="740"/>
                  </a:cubicBezTo>
                  <a:cubicBezTo>
                    <a:pt x="3437" y="639"/>
                    <a:pt x="3401" y="554"/>
                    <a:pt x="3336" y="473"/>
                  </a:cubicBezTo>
                  <a:lnTo>
                    <a:pt x="3033" y="134"/>
                  </a:lnTo>
                  <a:cubicBezTo>
                    <a:pt x="2964" y="49"/>
                    <a:pt x="2863" y="0"/>
                    <a:pt x="27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64"/>
            <p:cNvSpPr/>
            <p:nvPr/>
          </p:nvSpPr>
          <p:spPr>
            <a:xfrm>
              <a:off x="6078644" y="3788651"/>
              <a:ext cx="24711" cy="27374"/>
            </a:xfrm>
            <a:custGeom>
              <a:avLst/>
              <a:gdLst/>
              <a:ahLst/>
              <a:cxnLst/>
              <a:rect l="l" t="t" r="r" b="b"/>
              <a:pathLst>
                <a:path w="789" h="874" extrusionOk="0">
                  <a:moveTo>
                    <a:pt x="49" y="0"/>
                  </a:moveTo>
                  <a:lnTo>
                    <a:pt x="0" y="33"/>
                  </a:lnTo>
                  <a:lnTo>
                    <a:pt x="740" y="874"/>
                  </a:lnTo>
                  <a:lnTo>
                    <a:pt x="788" y="82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64"/>
            <p:cNvSpPr/>
            <p:nvPr/>
          </p:nvSpPr>
          <p:spPr>
            <a:xfrm>
              <a:off x="6096998" y="3772834"/>
              <a:ext cx="24336" cy="27374"/>
            </a:xfrm>
            <a:custGeom>
              <a:avLst/>
              <a:gdLst/>
              <a:ahLst/>
              <a:cxnLst/>
              <a:rect l="l" t="t" r="r" b="b"/>
              <a:pathLst>
                <a:path w="777" h="874" extrusionOk="0">
                  <a:moveTo>
                    <a:pt x="53" y="0"/>
                  </a:moveTo>
                  <a:lnTo>
                    <a:pt x="0" y="32"/>
                  </a:lnTo>
                  <a:lnTo>
                    <a:pt x="728" y="873"/>
                  </a:lnTo>
                  <a:lnTo>
                    <a:pt x="777" y="82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64"/>
            <p:cNvSpPr/>
            <p:nvPr/>
          </p:nvSpPr>
          <p:spPr>
            <a:xfrm>
              <a:off x="6114976" y="3756359"/>
              <a:ext cx="24837" cy="28000"/>
            </a:xfrm>
            <a:custGeom>
              <a:avLst/>
              <a:gdLst/>
              <a:ahLst/>
              <a:cxnLst/>
              <a:rect l="l" t="t" r="r" b="b"/>
              <a:pathLst>
                <a:path w="793" h="894" extrusionOk="0">
                  <a:moveTo>
                    <a:pt x="53" y="1"/>
                  </a:moveTo>
                  <a:lnTo>
                    <a:pt x="0" y="53"/>
                  </a:lnTo>
                  <a:lnTo>
                    <a:pt x="740" y="894"/>
                  </a:lnTo>
                  <a:lnTo>
                    <a:pt x="793" y="84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64"/>
            <p:cNvSpPr/>
            <p:nvPr/>
          </p:nvSpPr>
          <p:spPr>
            <a:xfrm>
              <a:off x="6133455" y="3740542"/>
              <a:ext cx="24336" cy="28000"/>
            </a:xfrm>
            <a:custGeom>
              <a:avLst/>
              <a:gdLst/>
              <a:ahLst/>
              <a:cxnLst/>
              <a:rect l="l" t="t" r="r" b="b"/>
              <a:pathLst>
                <a:path w="777" h="894" extrusionOk="0">
                  <a:moveTo>
                    <a:pt x="49" y="0"/>
                  </a:moveTo>
                  <a:lnTo>
                    <a:pt x="1" y="53"/>
                  </a:lnTo>
                  <a:lnTo>
                    <a:pt x="724" y="894"/>
                  </a:lnTo>
                  <a:lnTo>
                    <a:pt x="777" y="8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64"/>
            <p:cNvSpPr/>
            <p:nvPr/>
          </p:nvSpPr>
          <p:spPr>
            <a:xfrm>
              <a:off x="6189426" y="3695690"/>
              <a:ext cx="45884" cy="43347"/>
            </a:xfrm>
            <a:custGeom>
              <a:avLst/>
              <a:gdLst/>
              <a:ahLst/>
              <a:cxnLst/>
              <a:rect l="l" t="t" r="r" b="b"/>
              <a:pathLst>
                <a:path w="1465" h="1384" extrusionOk="0">
                  <a:moveTo>
                    <a:pt x="910" y="70"/>
                  </a:moveTo>
                  <a:cubicBezTo>
                    <a:pt x="975" y="70"/>
                    <a:pt x="1060" y="102"/>
                    <a:pt x="1112" y="171"/>
                  </a:cubicBezTo>
                  <a:lnTo>
                    <a:pt x="1278" y="373"/>
                  </a:lnTo>
                  <a:cubicBezTo>
                    <a:pt x="1379" y="474"/>
                    <a:pt x="1379" y="660"/>
                    <a:pt x="1262" y="761"/>
                  </a:cubicBezTo>
                  <a:lnTo>
                    <a:pt x="708" y="1250"/>
                  </a:lnTo>
                  <a:cubicBezTo>
                    <a:pt x="656" y="1283"/>
                    <a:pt x="587" y="1315"/>
                    <a:pt x="522" y="1315"/>
                  </a:cubicBezTo>
                  <a:cubicBezTo>
                    <a:pt x="437" y="1315"/>
                    <a:pt x="352" y="1283"/>
                    <a:pt x="304" y="1214"/>
                  </a:cubicBezTo>
                  <a:lnTo>
                    <a:pt x="134" y="1028"/>
                  </a:lnTo>
                  <a:cubicBezTo>
                    <a:pt x="82" y="963"/>
                    <a:pt x="65" y="894"/>
                    <a:pt x="65" y="826"/>
                  </a:cubicBezTo>
                  <a:cubicBezTo>
                    <a:pt x="65" y="745"/>
                    <a:pt x="102" y="676"/>
                    <a:pt x="166" y="624"/>
                  </a:cubicBezTo>
                  <a:lnTo>
                    <a:pt x="724" y="138"/>
                  </a:lnTo>
                  <a:cubicBezTo>
                    <a:pt x="773" y="102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5" y="1"/>
                    <a:pt x="741" y="37"/>
                    <a:pt x="672" y="86"/>
                  </a:cubicBezTo>
                  <a:lnTo>
                    <a:pt x="118" y="575"/>
                  </a:lnTo>
                  <a:cubicBezTo>
                    <a:pt x="49" y="644"/>
                    <a:pt x="1" y="725"/>
                    <a:pt x="1" y="810"/>
                  </a:cubicBezTo>
                  <a:cubicBezTo>
                    <a:pt x="1" y="911"/>
                    <a:pt x="17" y="995"/>
                    <a:pt x="82" y="1064"/>
                  </a:cubicBezTo>
                  <a:lnTo>
                    <a:pt x="251" y="1266"/>
                  </a:lnTo>
                  <a:cubicBezTo>
                    <a:pt x="320" y="1331"/>
                    <a:pt x="421" y="1384"/>
                    <a:pt x="522" y="1384"/>
                  </a:cubicBezTo>
                  <a:cubicBezTo>
                    <a:pt x="607" y="1384"/>
                    <a:pt x="672" y="1351"/>
                    <a:pt x="741" y="1299"/>
                  </a:cubicBezTo>
                  <a:lnTo>
                    <a:pt x="1294" y="810"/>
                  </a:lnTo>
                  <a:cubicBezTo>
                    <a:pt x="1448" y="676"/>
                    <a:pt x="1464" y="458"/>
                    <a:pt x="1331" y="320"/>
                  </a:cubicBezTo>
                  <a:lnTo>
                    <a:pt x="1161" y="118"/>
                  </a:lnTo>
                  <a:cubicBezTo>
                    <a:pt x="1092" y="5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64"/>
            <p:cNvSpPr/>
            <p:nvPr/>
          </p:nvSpPr>
          <p:spPr>
            <a:xfrm>
              <a:off x="6101289" y="3824107"/>
              <a:ext cx="48045" cy="44662"/>
            </a:xfrm>
            <a:custGeom>
              <a:avLst/>
              <a:gdLst/>
              <a:ahLst/>
              <a:cxnLst/>
              <a:rect l="l" t="t" r="r" b="b"/>
              <a:pathLst>
                <a:path w="1534" h="1426" extrusionOk="0">
                  <a:moveTo>
                    <a:pt x="909" y="1"/>
                  </a:moveTo>
                  <a:cubicBezTo>
                    <a:pt x="839" y="1"/>
                    <a:pt x="768" y="27"/>
                    <a:pt x="708" y="81"/>
                  </a:cubicBezTo>
                  <a:lnTo>
                    <a:pt x="150" y="567"/>
                  </a:lnTo>
                  <a:cubicBezTo>
                    <a:pt x="17" y="688"/>
                    <a:pt x="1" y="870"/>
                    <a:pt x="118" y="1007"/>
                  </a:cubicBezTo>
                  <a:lnTo>
                    <a:pt x="389" y="1327"/>
                  </a:lnTo>
                  <a:cubicBezTo>
                    <a:pt x="454" y="1392"/>
                    <a:pt x="545" y="1426"/>
                    <a:pt x="634" y="1426"/>
                  </a:cubicBezTo>
                  <a:cubicBezTo>
                    <a:pt x="704" y="1426"/>
                    <a:pt x="773" y="1404"/>
                    <a:pt x="826" y="1359"/>
                  </a:cubicBezTo>
                  <a:lnTo>
                    <a:pt x="1379" y="870"/>
                  </a:lnTo>
                  <a:cubicBezTo>
                    <a:pt x="1517" y="752"/>
                    <a:pt x="1533" y="550"/>
                    <a:pt x="1416" y="433"/>
                  </a:cubicBezTo>
                  <a:lnTo>
                    <a:pt x="1145" y="114"/>
                  </a:lnTo>
                  <a:cubicBezTo>
                    <a:pt x="1080" y="40"/>
                    <a:pt x="995" y="1"/>
                    <a:pt x="909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64"/>
            <p:cNvSpPr/>
            <p:nvPr/>
          </p:nvSpPr>
          <p:spPr>
            <a:xfrm>
              <a:off x="6100161" y="3823480"/>
              <a:ext cx="50175" cy="46354"/>
            </a:xfrm>
            <a:custGeom>
              <a:avLst/>
              <a:gdLst/>
              <a:ahLst/>
              <a:cxnLst/>
              <a:rect l="l" t="t" r="r" b="b"/>
              <a:pathLst>
                <a:path w="1602" h="1480" extrusionOk="0">
                  <a:moveTo>
                    <a:pt x="946" y="65"/>
                  </a:moveTo>
                  <a:cubicBezTo>
                    <a:pt x="1031" y="65"/>
                    <a:pt x="1096" y="101"/>
                    <a:pt x="1149" y="150"/>
                  </a:cubicBezTo>
                  <a:lnTo>
                    <a:pt x="1436" y="469"/>
                  </a:lnTo>
                  <a:cubicBezTo>
                    <a:pt x="1537" y="587"/>
                    <a:pt x="1516" y="756"/>
                    <a:pt x="1399" y="857"/>
                  </a:cubicBezTo>
                  <a:lnTo>
                    <a:pt x="845" y="1347"/>
                  </a:lnTo>
                  <a:cubicBezTo>
                    <a:pt x="793" y="1395"/>
                    <a:pt x="728" y="1415"/>
                    <a:pt x="659" y="1415"/>
                  </a:cubicBezTo>
                  <a:cubicBezTo>
                    <a:pt x="574" y="1415"/>
                    <a:pt x="506" y="1379"/>
                    <a:pt x="457" y="1314"/>
                  </a:cubicBezTo>
                  <a:lnTo>
                    <a:pt x="170" y="1011"/>
                  </a:lnTo>
                  <a:cubicBezTo>
                    <a:pt x="69" y="890"/>
                    <a:pt x="85" y="708"/>
                    <a:pt x="202" y="623"/>
                  </a:cubicBezTo>
                  <a:lnTo>
                    <a:pt x="760" y="134"/>
                  </a:lnTo>
                  <a:cubicBezTo>
                    <a:pt x="809" y="81"/>
                    <a:pt x="878" y="65"/>
                    <a:pt x="946" y="65"/>
                  </a:cubicBezTo>
                  <a:close/>
                  <a:moveTo>
                    <a:pt x="946" y="0"/>
                  </a:moveTo>
                  <a:cubicBezTo>
                    <a:pt x="862" y="0"/>
                    <a:pt x="777" y="16"/>
                    <a:pt x="728" y="81"/>
                  </a:cubicBezTo>
                  <a:lnTo>
                    <a:pt x="154" y="570"/>
                  </a:lnTo>
                  <a:cubicBezTo>
                    <a:pt x="21" y="688"/>
                    <a:pt x="0" y="910"/>
                    <a:pt x="122" y="1043"/>
                  </a:cubicBezTo>
                  <a:lnTo>
                    <a:pt x="405" y="1363"/>
                  </a:lnTo>
                  <a:cubicBezTo>
                    <a:pt x="473" y="1448"/>
                    <a:pt x="558" y="1480"/>
                    <a:pt x="659" y="1480"/>
                  </a:cubicBezTo>
                  <a:cubicBezTo>
                    <a:pt x="744" y="1480"/>
                    <a:pt x="829" y="1448"/>
                    <a:pt x="894" y="1395"/>
                  </a:cubicBezTo>
                  <a:lnTo>
                    <a:pt x="1452" y="910"/>
                  </a:lnTo>
                  <a:cubicBezTo>
                    <a:pt x="1585" y="789"/>
                    <a:pt x="1601" y="570"/>
                    <a:pt x="1484" y="421"/>
                  </a:cubicBezTo>
                  <a:lnTo>
                    <a:pt x="1197" y="118"/>
                  </a:lnTo>
                  <a:cubicBezTo>
                    <a:pt x="1149" y="33"/>
                    <a:pt x="1047" y="0"/>
                    <a:pt x="9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64"/>
            <p:cNvSpPr/>
            <p:nvPr/>
          </p:nvSpPr>
          <p:spPr>
            <a:xfrm>
              <a:off x="6139281" y="3791376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899" y="1"/>
                  </a:moveTo>
                  <a:cubicBezTo>
                    <a:pt x="825" y="1"/>
                    <a:pt x="752" y="27"/>
                    <a:pt x="692" y="79"/>
                  </a:cubicBezTo>
                  <a:lnTo>
                    <a:pt x="134" y="568"/>
                  </a:lnTo>
                  <a:cubicBezTo>
                    <a:pt x="17" y="669"/>
                    <a:pt x="1" y="872"/>
                    <a:pt x="102" y="1005"/>
                  </a:cubicBezTo>
                  <a:lnTo>
                    <a:pt x="389" y="1308"/>
                  </a:lnTo>
                  <a:cubicBezTo>
                    <a:pt x="444" y="1384"/>
                    <a:pt x="531" y="1423"/>
                    <a:pt x="620" y="1423"/>
                  </a:cubicBezTo>
                  <a:cubicBezTo>
                    <a:pt x="692" y="1423"/>
                    <a:pt x="766" y="1397"/>
                    <a:pt x="825" y="1345"/>
                  </a:cubicBezTo>
                  <a:lnTo>
                    <a:pt x="1379" y="855"/>
                  </a:lnTo>
                  <a:cubicBezTo>
                    <a:pt x="1517" y="754"/>
                    <a:pt x="1533" y="552"/>
                    <a:pt x="1416" y="419"/>
                  </a:cubicBezTo>
                  <a:lnTo>
                    <a:pt x="1145" y="116"/>
                  </a:lnTo>
                  <a:cubicBezTo>
                    <a:pt x="1080" y="40"/>
                    <a:pt x="990" y="1"/>
                    <a:pt x="899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64"/>
            <p:cNvSpPr/>
            <p:nvPr/>
          </p:nvSpPr>
          <p:spPr>
            <a:xfrm>
              <a:off x="6139281" y="3790155"/>
              <a:ext cx="49047" cy="47011"/>
            </a:xfrm>
            <a:custGeom>
              <a:avLst/>
              <a:gdLst/>
              <a:ahLst/>
              <a:cxnLst/>
              <a:rect l="l" t="t" r="r" b="b"/>
              <a:pathLst>
                <a:path w="1566" h="1501" extrusionOk="0">
                  <a:moveTo>
                    <a:pt x="910" y="70"/>
                  </a:moveTo>
                  <a:cubicBezTo>
                    <a:pt x="975" y="70"/>
                    <a:pt x="1060" y="102"/>
                    <a:pt x="1112" y="171"/>
                  </a:cubicBezTo>
                  <a:lnTo>
                    <a:pt x="1379" y="474"/>
                  </a:lnTo>
                  <a:cubicBezTo>
                    <a:pt x="1480" y="591"/>
                    <a:pt x="1480" y="777"/>
                    <a:pt x="1363" y="878"/>
                  </a:cubicBezTo>
                  <a:lnTo>
                    <a:pt x="809" y="1367"/>
                  </a:lnTo>
                  <a:cubicBezTo>
                    <a:pt x="757" y="1400"/>
                    <a:pt x="692" y="1432"/>
                    <a:pt x="623" y="1432"/>
                  </a:cubicBezTo>
                  <a:cubicBezTo>
                    <a:pt x="538" y="1432"/>
                    <a:pt x="453" y="1400"/>
                    <a:pt x="405" y="1331"/>
                  </a:cubicBezTo>
                  <a:lnTo>
                    <a:pt x="134" y="1012"/>
                  </a:lnTo>
                  <a:cubicBezTo>
                    <a:pt x="86" y="963"/>
                    <a:pt x="65" y="894"/>
                    <a:pt x="65" y="810"/>
                  </a:cubicBezTo>
                  <a:cubicBezTo>
                    <a:pt x="65" y="741"/>
                    <a:pt x="102" y="676"/>
                    <a:pt x="166" y="624"/>
                  </a:cubicBezTo>
                  <a:lnTo>
                    <a:pt x="724" y="134"/>
                  </a:lnTo>
                  <a:cubicBezTo>
                    <a:pt x="773" y="102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2" y="86"/>
                  </a:cubicBezTo>
                  <a:lnTo>
                    <a:pt x="118" y="575"/>
                  </a:lnTo>
                  <a:cubicBezTo>
                    <a:pt x="49" y="640"/>
                    <a:pt x="1" y="725"/>
                    <a:pt x="1" y="810"/>
                  </a:cubicBezTo>
                  <a:cubicBezTo>
                    <a:pt x="1" y="911"/>
                    <a:pt x="17" y="996"/>
                    <a:pt x="86" y="1064"/>
                  </a:cubicBezTo>
                  <a:lnTo>
                    <a:pt x="352" y="1384"/>
                  </a:lnTo>
                  <a:cubicBezTo>
                    <a:pt x="421" y="1448"/>
                    <a:pt x="522" y="1501"/>
                    <a:pt x="623" y="1501"/>
                  </a:cubicBezTo>
                  <a:cubicBezTo>
                    <a:pt x="708" y="1501"/>
                    <a:pt x="773" y="1469"/>
                    <a:pt x="842" y="1416"/>
                  </a:cubicBezTo>
                  <a:lnTo>
                    <a:pt x="1400" y="927"/>
                  </a:lnTo>
                  <a:cubicBezTo>
                    <a:pt x="1549" y="793"/>
                    <a:pt x="1565" y="575"/>
                    <a:pt x="1432" y="438"/>
                  </a:cubicBezTo>
                  <a:lnTo>
                    <a:pt x="1161" y="118"/>
                  </a:lnTo>
                  <a:cubicBezTo>
                    <a:pt x="1096" y="54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64"/>
            <p:cNvSpPr/>
            <p:nvPr/>
          </p:nvSpPr>
          <p:spPr>
            <a:xfrm>
              <a:off x="6176772" y="3758395"/>
              <a:ext cx="48014" cy="44819"/>
            </a:xfrm>
            <a:custGeom>
              <a:avLst/>
              <a:gdLst/>
              <a:ahLst/>
              <a:cxnLst/>
              <a:rect l="l" t="t" r="r" b="b"/>
              <a:pathLst>
                <a:path w="1533" h="1431" extrusionOk="0">
                  <a:moveTo>
                    <a:pt x="916" y="1"/>
                  </a:moveTo>
                  <a:cubicBezTo>
                    <a:pt x="843" y="1"/>
                    <a:pt x="770" y="26"/>
                    <a:pt x="708" y="73"/>
                  </a:cubicBezTo>
                  <a:lnTo>
                    <a:pt x="150" y="562"/>
                  </a:lnTo>
                  <a:cubicBezTo>
                    <a:pt x="17" y="679"/>
                    <a:pt x="0" y="882"/>
                    <a:pt x="118" y="999"/>
                  </a:cubicBezTo>
                  <a:lnTo>
                    <a:pt x="384" y="1318"/>
                  </a:lnTo>
                  <a:cubicBezTo>
                    <a:pt x="451" y="1392"/>
                    <a:pt x="543" y="1431"/>
                    <a:pt x="631" y="1431"/>
                  </a:cubicBezTo>
                  <a:cubicBezTo>
                    <a:pt x="703" y="1431"/>
                    <a:pt x="773" y="1405"/>
                    <a:pt x="825" y="1351"/>
                  </a:cubicBezTo>
                  <a:lnTo>
                    <a:pt x="1395" y="865"/>
                  </a:lnTo>
                  <a:cubicBezTo>
                    <a:pt x="1516" y="744"/>
                    <a:pt x="1533" y="542"/>
                    <a:pt x="1415" y="425"/>
                  </a:cubicBezTo>
                  <a:lnTo>
                    <a:pt x="1145" y="105"/>
                  </a:lnTo>
                  <a:cubicBezTo>
                    <a:pt x="1082" y="34"/>
                    <a:pt x="999" y="1"/>
                    <a:pt x="916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64"/>
            <p:cNvSpPr/>
            <p:nvPr/>
          </p:nvSpPr>
          <p:spPr>
            <a:xfrm>
              <a:off x="6176772" y="3757487"/>
              <a:ext cx="48014" cy="46385"/>
            </a:xfrm>
            <a:custGeom>
              <a:avLst/>
              <a:gdLst/>
              <a:ahLst/>
              <a:cxnLst/>
              <a:rect l="l" t="t" r="r" b="b"/>
              <a:pathLst>
                <a:path w="1533" h="1481" extrusionOk="0">
                  <a:moveTo>
                    <a:pt x="910" y="66"/>
                  </a:moveTo>
                  <a:cubicBezTo>
                    <a:pt x="991" y="66"/>
                    <a:pt x="1060" y="102"/>
                    <a:pt x="1128" y="150"/>
                  </a:cubicBezTo>
                  <a:lnTo>
                    <a:pt x="1395" y="470"/>
                  </a:lnTo>
                  <a:cubicBezTo>
                    <a:pt x="1448" y="522"/>
                    <a:pt x="1464" y="607"/>
                    <a:pt x="1464" y="672"/>
                  </a:cubicBezTo>
                  <a:cubicBezTo>
                    <a:pt x="1464" y="741"/>
                    <a:pt x="1432" y="809"/>
                    <a:pt x="1363" y="858"/>
                  </a:cubicBezTo>
                  <a:lnTo>
                    <a:pt x="809" y="1347"/>
                  </a:lnTo>
                  <a:cubicBezTo>
                    <a:pt x="756" y="1400"/>
                    <a:pt x="688" y="1416"/>
                    <a:pt x="623" y="1416"/>
                  </a:cubicBezTo>
                  <a:cubicBezTo>
                    <a:pt x="554" y="1416"/>
                    <a:pt x="469" y="1380"/>
                    <a:pt x="421" y="1331"/>
                  </a:cubicBezTo>
                  <a:lnTo>
                    <a:pt x="150" y="1012"/>
                  </a:lnTo>
                  <a:cubicBezTo>
                    <a:pt x="101" y="959"/>
                    <a:pt x="65" y="874"/>
                    <a:pt x="81" y="809"/>
                  </a:cubicBezTo>
                  <a:cubicBezTo>
                    <a:pt x="81" y="741"/>
                    <a:pt x="118" y="672"/>
                    <a:pt x="166" y="624"/>
                  </a:cubicBezTo>
                  <a:lnTo>
                    <a:pt x="724" y="134"/>
                  </a:lnTo>
                  <a:cubicBezTo>
                    <a:pt x="773" y="86"/>
                    <a:pt x="841" y="66"/>
                    <a:pt x="910" y="66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88" y="86"/>
                  </a:cubicBezTo>
                  <a:lnTo>
                    <a:pt x="134" y="571"/>
                  </a:lnTo>
                  <a:cubicBezTo>
                    <a:pt x="49" y="624"/>
                    <a:pt x="17" y="708"/>
                    <a:pt x="17" y="809"/>
                  </a:cubicBezTo>
                  <a:cubicBezTo>
                    <a:pt x="0" y="894"/>
                    <a:pt x="33" y="995"/>
                    <a:pt x="101" y="1060"/>
                  </a:cubicBezTo>
                  <a:lnTo>
                    <a:pt x="368" y="1363"/>
                  </a:lnTo>
                  <a:cubicBezTo>
                    <a:pt x="437" y="1448"/>
                    <a:pt x="522" y="1481"/>
                    <a:pt x="623" y="1481"/>
                  </a:cubicBezTo>
                  <a:cubicBezTo>
                    <a:pt x="708" y="1481"/>
                    <a:pt x="789" y="1464"/>
                    <a:pt x="857" y="1400"/>
                  </a:cubicBezTo>
                  <a:lnTo>
                    <a:pt x="1415" y="911"/>
                  </a:lnTo>
                  <a:cubicBezTo>
                    <a:pt x="1480" y="858"/>
                    <a:pt x="1533" y="773"/>
                    <a:pt x="1533" y="672"/>
                  </a:cubicBezTo>
                  <a:cubicBezTo>
                    <a:pt x="1533" y="591"/>
                    <a:pt x="1496" y="506"/>
                    <a:pt x="1448" y="421"/>
                  </a:cubicBezTo>
                  <a:lnTo>
                    <a:pt x="1177" y="118"/>
                  </a:lnTo>
                  <a:cubicBezTo>
                    <a:pt x="1112" y="3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64"/>
            <p:cNvSpPr/>
            <p:nvPr/>
          </p:nvSpPr>
          <p:spPr>
            <a:xfrm>
              <a:off x="6214765" y="3725414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1" y="1"/>
                  </a:moveTo>
                  <a:cubicBezTo>
                    <a:pt x="830" y="1"/>
                    <a:pt x="760" y="26"/>
                    <a:pt x="708" y="79"/>
                  </a:cubicBezTo>
                  <a:lnTo>
                    <a:pt x="134" y="568"/>
                  </a:lnTo>
                  <a:cubicBezTo>
                    <a:pt x="16" y="685"/>
                    <a:pt x="0" y="871"/>
                    <a:pt x="117" y="1009"/>
                  </a:cubicBezTo>
                  <a:lnTo>
                    <a:pt x="384" y="1328"/>
                  </a:lnTo>
                  <a:cubicBezTo>
                    <a:pt x="449" y="1391"/>
                    <a:pt x="531" y="1425"/>
                    <a:pt x="615" y="1425"/>
                  </a:cubicBezTo>
                  <a:cubicBezTo>
                    <a:pt x="687" y="1425"/>
                    <a:pt x="761" y="1399"/>
                    <a:pt x="825" y="1344"/>
                  </a:cubicBezTo>
                  <a:lnTo>
                    <a:pt x="1379" y="871"/>
                  </a:lnTo>
                  <a:cubicBezTo>
                    <a:pt x="1516" y="754"/>
                    <a:pt x="1533" y="552"/>
                    <a:pt x="1415" y="418"/>
                  </a:cubicBezTo>
                  <a:lnTo>
                    <a:pt x="1144" y="115"/>
                  </a:lnTo>
                  <a:cubicBezTo>
                    <a:pt x="1080" y="39"/>
                    <a:pt x="989" y="1"/>
                    <a:pt x="901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64"/>
            <p:cNvSpPr/>
            <p:nvPr/>
          </p:nvSpPr>
          <p:spPr>
            <a:xfrm>
              <a:off x="6213606" y="3724193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69"/>
                  </a:moveTo>
                  <a:cubicBezTo>
                    <a:pt x="1028" y="69"/>
                    <a:pt x="1097" y="102"/>
                    <a:pt x="1149" y="170"/>
                  </a:cubicBezTo>
                  <a:lnTo>
                    <a:pt x="1416" y="490"/>
                  </a:lnTo>
                  <a:cubicBezTo>
                    <a:pt x="1517" y="607"/>
                    <a:pt x="1517" y="777"/>
                    <a:pt x="1400" y="878"/>
                  </a:cubicBezTo>
                  <a:lnTo>
                    <a:pt x="846" y="1367"/>
                  </a:lnTo>
                  <a:cubicBezTo>
                    <a:pt x="793" y="1416"/>
                    <a:pt x="725" y="1432"/>
                    <a:pt x="660" y="1432"/>
                  </a:cubicBezTo>
                  <a:cubicBezTo>
                    <a:pt x="575" y="1432"/>
                    <a:pt x="506" y="1399"/>
                    <a:pt x="442" y="1331"/>
                  </a:cubicBezTo>
                  <a:lnTo>
                    <a:pt x="171" y="1028"/>
                  </a:lnTo>
                  <a:cubicBezTo>
                    <a:pt x="70" y="910"/>
                    <a:pt x="86" y="724"/>
                    <a:pt x="203" y="623"/>
                  </a:cubicBezTo>
                  <a:lnTo>
                    <a:pt x="761" y="138"/>
                  </a:lnTo>
                  <a:cubicBezTo>
                    <a:pt x="809" y="102"/>
                    <a:pt x="878" y="69"/>
                    <a:pt x="947" y="69"/>
                  </a:cubicBezTo>
                  <a:close/>
                  <a:moveTo>
                    <a:pt x="947" y="1"/>
                  </a:moveTo>
                  <a:cubicBezTo>
                    <a:pt x="862" y="1"/>
                    <a:pt x="777" y="37"/>
                    <a:pt x="708" y="85"/>
                  </a:cubicBezTo>
                  <a:lnTo>
                    <a:pt x="154" y="575"/>
                  </a:lnTo>
                  <a:cubicBezTo>
                    <a:pt x="17" y="708"/>
                    <a:pt x="1" y="926"/>
                    <a:pt x="118" y="1064"/>
                  </a:cubicBezTo>
                  <a:lnTo>
                    <a:pt x="389" y="1383"/>
                  </a:lnTo>
                  <a:cubicBezTo>
                    <a:pt x="458" y="1452"/>
                    <a:pt x="559" y="1501"/>
                    <a:pt x="660" y="1501"/>
                  </a:cubicBezTo>
                  <a:cubicBezTo>
                    <a:pt x="745" y="1501"/>
                    <a:pt x="826" y="1468"/>
                    <a:pt x="878" y="1416"/>
                  </a:cubicBezTo>
                  <a:lnTo>
                    <a:pt x="1432" y="926"/>
                  </a:lnTo>
                  <a:cubicBezTo>
                    <a:pt x="1586" y="809"/>
                    <a:pt x="1602" y="591"/>
                    <a:pt x="1468" y="441"/>
                  </a:cubicBezTo>
                  <a:lnTo>
                    <a:pt x="1198" y="118"/>
                  </a:lnTo>
                  <a:cubicBezTo>
                    <a:pt x="1129" y="53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64"/>
            <p:cNvSpPr/>
            <p:nvPr/>
          </p:nvSpPr>
          <p:spPr>
            <a:xfrm>
              <a:off x="6252757" y="3692684"/>
              <a:ext cx="47512" cy="44631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905" y="0"/>
                  </a:moveTo>
                  <a:cubicBezTo>
                    <a:pt x="830" y="0"/>
                    <a:pt x="751" y="26"/>
                    <a:pt x="687" y="81"/>
                  </a:cubicBezTo>
                  <a:lnTo>
                    <a:pt x="134" y="554"/>
                  </a:lnTo>
                  <a:cubicBezTo>
                    <a:pt x="0" y="671"/>
                    <a:pt x="0" y="873"/>
                    <a:pt x="101" y="1007"/>
                  </a:cubicBezTo>
                  <a:lnTo>
                    <a:pt x="368" y="1310"/>
                  </a:lnTo>
                  <a:cubicBezTo>
                    <a:pt x="433" y="1386"/>
                    <a:pt x="523" y="1425"/>
                    <a:pt x="614" y="1425"/>
                  </a:cubicBezTo>
                  <a:cubicBezTo>
                    <a:pt x="689" y="1425"/>
                    <a:pt x="763" y="1399"/>
                    <a:pt x="825" y="1346"/>
                  </a:cubicBezTo>
                  <a:lnTo>
                    <a:pt x="1379" y="857"/>
                  </a:lnTo>
                  <a:cubicBezTo>
                    <a:pt x="1496" y="740"/>
                    <a:pt x="1516" y="554"/>
                    <a:pt x="1415" y="416"/>
                  </a:cubicBezTo>
                  <a:lnTo>
                    <a:pt x="1128" y="97"/>
                  </a:lnTo>
                  <a:cubicBezTo>
                    <a:pt x="1074" y="34"/>
                    <a:pt x="991" y="0"/>
                    <a:pt x="905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64"/>
            <p:cNvSpPr/>
            <p:nvPr/>
          </p:nvSpPr>
          <p:spPr>
            <a:xfrm>
              <a:off x="6251097" y="3691525"/>
              <a:ext cx="49172" cy="47011"/>
            </a:xfrm>
            <a:custGeom>
              <a:avLst/>
              <a:gdLst/>
              <a:ahLst/>
              <a:cxnLst/>
              <a:rect l="l" t="t" r="r" b="b"/>
              <a:pathLst>
                <a:path w="1570" h="1501" extrusionOk="0">
                  <a:moveTo>
                    <a:pt x="943" y="69"/>
                  </a:moveTo>
                  <a:cubicBezTo>
                    <a:pt x="1028" y="69"/>
                    <a:pt x="1112" y="102"/>
                    <a:pt x="1165" y="170"/>
                  </a:cubicBezTo>
                  <a:lnTo>
                    <a:pt x="1432" y="474"/>
                  </a:lnTo>
                  <a:cubicBezTo>
                    <a:pt x="1484" y="538"/>
                    <a:pt x="1501" y="607"/>
                    <a:pt x="1501" y="676"/>
                  </a:cubicBezTo>
                  <a:cubicBezTo>
                    <a:pt x="1501" y="757"/>
                    <a:pt x="1468" y="825"/>
                    <a:pt x="1399" y="878"/>
                  </a:cubicBezTo>
                  <a:lnTo>
                    <a:pt x="842" y="1363"/>
                  </a:lnTo>
                  <a:cubicBezTo>
                    <a:pt x="793" y="1399"/>
                    <a:pt x="724" y="1432"/>
                    <a:pt x="660" y="1432"/>
                  </a:cubicBezTo>
                  <a:cubicBezTo>
                    <a:pt x="591" y="1432"/>
                    <a:pt x="506" y="1399"/>
                    <a:pt x="457" y="1331"/>
                  </a:cubicBezTo>
                  <a:lnTo>
                    <a:pt x="187" y="1011"/>
                  </a:lnTo>
                  <a:cubicBezTo>
                    <a:pt x="85" y="894"/>
                    <a:pt x="85" y="724"/>
                    <a:pt x="203" y="623"/>
                  </a:cubicBezTo>
                  <a:lnTo>
                    <a:pt x="761" y="134"/>
                  </a:lnTo>
                  <a:cubicBezTo>
                    <a:pt x="825" y="85"/>
                    <a:pt x="878" y="69"/>
                    <a:pt x="943" y="69"/>
                  </a:cubicBezTo>
                  <a:close/>
                  <a:moveTo>
                    <a:pt x="943" y="1"/>
                  </a:moveTo>
                  <a:cubicBezTo>
                    <a:pt x="862" y="1"/>
                    <a:pt x="793" y="33"/>
                    <a:pt x="724" y="85"/>
                  </a:cubicBezTo>
                  <a:lnTo>
                    <a:pt x="170" y="575"/>
                  </a:lnTo>
                  <a:cubicBezTo>
                    <a:pt x="17" y="692"/>
                    <a:pt x="1" y="910"/>
                    <a:pt x="134" y="1060"/>
                  </a:cubicBezTo>
                  <a:lnTo>
                    <a:pt x="405" y="1383"/>
                  </a:lnTo>
                  <a:cubicBezTo>
                    <a:pt x="474" y="1448"/>
                    <a:pt x="575" y="1500"/>
                    <a:pt x="660" y="1500"/>
                  </a:cubicBezTo>
                  <a:cubicBezTo>
                    <a:pt x="740" y="1500"/>
                    <a:pt x="825" y="1464"/>
                    <a:pt x="894" y="1416"/>
                  </a:cubicBezTo>
                  <a:lnTo>
                    <a:pt x="1448" y="926"/>
                  </a:lnTo>
                  <a:cubicBezTo>
                    <a:pt x="1517" y="858"/>
                    <a:pt x="1569" y="777"/>
                    <a:pt x="1569" y="692"/>
                  </a:cubicBezTo>
                  <a:cubicBezTo>
                    <a:pt x="1569" y="591"/>
                    <a:pt x="1549" y="506"/>
                    <a:pt x="1484" y="437"/>
                  </a:cubicBezTo>
                  <a:lnTo>
                    <a:pt x="1213" y="118"/>
                  </a:lnTo>
                  <a:cubicBezTo>
                    <a:pt x="1145" y="49"/>
                    <a:pt x="1044" y="1"/>
                    <a:pt x="94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64"/>
            <p:cNvSpPr/>
            <p:nvPr/>
          </p:nvSpPr>
          <p:spPr>
            <a:xfrm>
              <a:off x="6130292" y="3857307"/>
              <a:ext cx="47512" cy="44631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908" y="0"/>
                  </a:moveTo>
                  <a:cubicBezTo>
                    <a:pt x="831" y="0"/>
                    <a:pt x="754" y="26"/>
                    <a:pt x="692" y="81"/>
                  </a:cubicBezTo>
                  <a:lnTo>
                    <a:pt x="134" y="570"/>
                  </a:lnTo>
                  <a:cubicBezTo>
                    <a:pt x="17" y="671"/>
                    <a:pt x="1" y="873"/>
                    <a:pt x="102" y="1006"/>
                  </a:cubicBezTo>
                  <a:lnTo>
                    <a:pt x="389" y="1310"/>
                  </a:lnTo>
                  <a:cubicBezTo>
                    <a:pt x="444" y="1385"/>
                    <a:pt x="531" y="1424"/>
                    <a:pt x="620" y="1424"/>
                  </a:cubicBezTo>
                  <a:cubicBezTo>
                    <a:pt x="692" y="1424"/>
                    <a:pt x="766" y="1399"/>
                    <a:pt x="825" y="1346"/>
                  </a:cubicBezTo>
                  <a:lnTo>
                    <a:pt x="1383" y="857"/>
                  </a:lnTo>
                  <a:cubicBezTo>
                    <a:pt x="1517" y="756"/>
                    <a:pt x="1517" y="554"/>
                    <a:pt x="1416" y="416"/>
                  </a:cubicBezTo>
                  <a:lnTo>
                    <a:pt x="1145" y="97"/>
                  </a:lnTo>
                  <a:cubicBezTo>
                    <a:pt x="1082" y="34"/>
                    <a:pt x="995" y="0"/>
                    <a:pt x="908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64"/>
            <p:cNvSpPr/>
            <p:nvPr/>
          </p:nvSpPr>
          <p:spPr>
            <a:xfrm>
              <a:off x="6129290" y="3856148"/>
              <a:ext cx="50049" cy="47011"/>
            </a:xfrm>
            <a:custGeom>
              <a:avLst/>
              <a:gdLst/>
              <a:ahLst/>
              <a:cxnLst/>
              <a:rect l="l" t="t" r="r" b="b"/>
              <a:pathLst>
                <a:path w="1598" h="1501" extrusionOk="0">
                  <a:moveTo>
                    <a:pt x="942" y="69"/>
                  </a:moveTo>
                  <a:cubicBezTo>
                    <a:pt x="1011" y="69"/>
                    <a:pt x="1092" y="101"/>
                    <a:pt x="1144" y="170"/>
                  </a:cubicBezTo>
                  <a:lnTo>
                    <a:pt x="1415" y="473"/>
                  </a:lnTo>
                  <a:cubicBezTo>
                    <a:pt x="1516" y="591"/>
                    <a:pt x="1516" y="777"/>
                    <a:pt x="1395" y="878"/>
                  </a:cubicBezTo>
                  <a:lnTo>
                    <a:pt x="825" y="1363"/>
                  </a:lnTo>
                  <a:cubicBezTo>
                    <a:pt x="772" y="1399"/>
                    <a:pt x="724" y="1432"/>
                    <a:pt x="655" y="1432"/>
                  </a:cubicBezTo>
                  <a:cubicBezTo>
                    <a:pt x="570" y="1432"/>
                    <a:pt x="485" y="1399"/>
                    <a:pt x="437" y="1330"/>
                  </a:cubicBezTo>
                  <a:lnTo>
                    <a:pt x="166" y="1011"/>
                  </a:lnTo>
                  <a:cubicBezTo>
                    <a:pt x="117" y="959"/>
                    <a:pt x="101" y="894"/>
                    <a:pt x="101" y="809"/>
                  </a:cubicBezTo>
                  <a:cubicBezTo>
                    <a:pt x="101" y="740"/>
                    <a:pt x="134" y="676"/>
                    <a:pt x="202" y="623"/>
                  </a:cubicBezTo>
                  <a:lnTo>
                    <a:pt x="756" y="134"/>
                  </a:lnTo>
                  <a:cubicBezTo>
                    <a:pt x="809" y="101"/>
                    <a:pt x="874" y="69"/>
                    <a:pt x="942" y="69"/>
                  </a:cubicBezTo>
                  <a:close/>
                  <a:moveTo>
                    <a:pt x="942" y="0"/>
                  </a:moveTo>
                  <a:cubicBezTo>
                    <a:pt x="857" y="0"/>
                    <a:pt x="772" y="33"/>
                    <a:pt x="708" y="85"/>
                  </a:cubicBezTo>
                  <a:lnTo>
                    <a:pt x="150" y="574"/>
                  </a:lnTo>
                  <a:cubicBezTo>
                    <a:pt x="0" y="692"/>
                    <a:pt x="0" y="910"/>
                    <a:pt x="117" y="1060"/>
                  </a:cubicBezTo>
                  <a:lnTo>
                    <a:pt x="384" y="1383"/>
                  </a:lnTo>
                  <a:cubicBezTo>
                    <a:pt x="453" y="1448"/>
                    <a:pt x="554" y="1500"/>
                    <a:pt x="655" y="1500"/>
                  </a:cubicBezTo>
                  <a:cubicBezTo>
                    <a:pt x="740" y="1500"/>
                    <a:pt x="809" y="1464"/>
                    <a:pt x="874" y="1415"/>
                  </a:cubicBezTo>
                  <a:lnTo>
                    <a:pt x="1431" y="926"/>
                  </a:lnTo>
                  <a:cubicBezTo>
                    <a:pt x="1581" y="793"/>
                    <a:pt x="1597" y="574"/>
                    <a:pt x="1464" y="437"/>
                  </a:cubicBezTo>
                  <a:lnTo>
                    <a:pt x="1193" y="118"/>
                  </a:lnTo>
                  <a:cubicBezTo>
                    <a:pt x="1128" y="49"/>
                    <a:pt x="1027" y="0"/>
                    <a:pt x="9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64"/>
            <p:cNvSpPr/>
            <p:nvPr/>
          </p:nvSpPr>
          <p:spPr>
            <a:xfrm>
              <a:off x="6167783" y="3824389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916" y="0"/>
                  </a:moveTo>
                  <a:cubicBezTo>
                    <a:pt x="843" y="0"/>
                    <a:pt x="770" y="25"/>
                    <a:pt x="708" y="72"/>
                  </a:cubicBezTo>
                  <a:lnTo>
                    <a:pt x="150" y="558"/>
                  </a:lnTo>
                  <a:cubicBezTo>
                    <a:pt x="16" y="679"/>
                    <a:pt x="0" y="881"/>
                    <a:pt x="118" y="998"/>
                  </a:cubicBezTo>
                  <a:lnTo>
                    <a:pt x="388" y="1318"/>
                  </a:lnTo>
                  <a:cubicBezTo>
                    <a:pt x="451" y="1389"/>
                    <a:pt x="538" y="1422"/>
                    <a:pt x="623" y="1422"/>
                  </a:cubicBezTo>
                  <a:cubicBezTo>
                    <a:pt x="698" y="1422"/>
                    <a:pt x="771" y="1397"/>
                    <a:pt x="825" y="1350"/>
                  </a:cubicBezTo>
                  <a:lnTo>
                    <a:pt x="1399" y="861"/>
                  </a:lnTo>
                  <a:cubicBezTo>
                    <a:pt x="1516" y="743"/>
                    <a:pt x="1533" y="541"/>
                    <a:pt x="1415" y="424"/>
                  </a:cubicBezTo>
                  <a:lnTo>
                    <a:pt x="1144" y="105"/>
                  </a:lnTo>
                  <a:cubicBezTo>
                    <a:pt x="1082" y="33"/>
                    <a:pt x="999" y="0"/>
                    <a:pt x="91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64"/>
            <p:cNvSpPr/>
            <p:nvPr/>
          </p:nvSpPr>
          <p:spPr>
            <a:xfrm>
              <a:off x="6166624" y="3823480"/>
              <a:ext cx="49172" cy="46354"/>
            </a:xfrm>
            <a:custGeom>
              <a:avLst/>
              <a:gdLst/>
              <a:ahLst/>
              <a:cxnLst/>
              <a:rect l="l" t="t" r="r" b="b"/>
              <a:pathLst>
                <a:path w="1570" h="1480" extrusionOk="0">
                  <a:moveTo>
                    <a:pt x="947" y="65"/>
                  </a:moveTo>
                  <a:cubicBezTo>
                    <a:pt x="1032" y="65"/>
                    <a:pt x="1097" y="101"/>
                    <a:pt x="1165" y="150"/>
                  </a:cubicBezTo>
                  <a:lnTo>
                    <a:pt x="1436" y="469"/>
                  </a:lnTo>
                  <a:cubicBezTo>
                    <a:pt x="1485" y="522"/>
                    <a:pt x="1501" y="607"/>
                    <a:pt x="1501" y="671"/>
                  </a:cubicBezTo>
                  <a:cubicBezTo>
                    <a:pt x="1501" y="740"/>
                    <a:pt x="1469" y="809"/>
                    <a:pt x="1400" y="857"/>
                  </a:cubicBezTo>
                  <a:lnTo>
                    <a:pt x="846" y="1347"/>
                  </a:lnTo>
                  <a:cubicBezTo>
                    <a:pt x="793" y="1395"/>
                    <a:pt x="729" y="1415"/>
                    <a:pt x="660" y="1415"/>
                  </a:cubicBezTo>
                  <a:cubicBezTo>
                    <a:pt x="575" y="1415"/>
                    <a:pt x="506" y="1379"/>
                    <a:pt x="458" y="1330"/>
                  </a:cubicBezTo>
                  <a:lnTo>
                    <a:pt x="187" y="1011"/>
                  </a:lnTo>
                  <a:cubicBezTo>
                    <a:pt x="86" y="890"/>
                    <a:pt x="86" y="724"/>
                    <a:pt x="203" y="623"/>
                  </a:cubicBezTo>
                  <a:lnTo>
                    <a:pt x="761" y="134"/>
                  </a:lnTo>
                  <a:cubicBezTo>
                    <a:pt x="810" y="81"/>
                    <a:pt x="878" y="65"/>
                    <a:pt x="947" y="65"/>
                  </a:cubicBezTo>
                  <a:close/>
                  <a:moveTo>
                    <a:pt x="947" y="0"/>
                  </a:moveTo>
                  <a:cubicBezTo>
                    <a:pt x="862" y="0"/>
                    <a:pt x="777" y="33"/>
                    <a:pt x="729" y="81"/>
                  </a:cubicBezTo>
                  <a:lnTo>
                    <a:pt x="171" y="570"/>
                  </a:lnTo>
                  <a:cubicBezTo>
                    <a:pt x="21" y="688"/>
                    <a:pt x="1" y="910"/>
                    <a:pt x="138" y="1060"/>
                  </a:cubicBezTo>
                  <a:lnTo>
                    <a:pt x="405" y="1363"/>
                  </a:lnTo>
                  <a:cubicBezTo>
                    <a:pt x="474" y="1448"/>
                    <a:pt x="559" y="1480"/>
                    <a:pt x="660" y="1480"/>
                  </a:cubicBezTo>
                  <a:cubicBezTo>
                    <a:pt x="745" y="1480"/>
                    <a:pt x="830" y="1464"/>
                    <a:pt x="894" y="1395"/>
                  </a:cubicBezTo>
                  <a:lnTo>
                    <a:pt x="1452" y="910"/>
                  </a:lnTo>
                  <a:cubicBezTo>
                    <a:pt x="1517" y="857"/>
                    <a:pt x="1553" y="772"/>
                    <a:pt x="1570" y="671"/>
                  </a:cubicBezTo>
                  <a:cubicBezTo>
                    <a:pt x="1570" y="587"/>
                    <a:pt x="1537" y="506"/>
                    <a:pt x="1485" y="421"/>
                  </a:cubicBezTo>
                  <a:lnTo>
                    <a:pt x="1214" y="118"/>
                  </a:lnTo>
                  <a:cubicBezTo>
                    <a:pt x="1149" y="33"/>
                    <a:pt x="1048" y="0"/>
                    <a:pt x="9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64"/>
            <p:cNvSpPr/>
            <p:nvPr/>
          </p:nvSpPr>
          <p:spPr>
            <a:xfrm>
              <a:off x="6205776" y="3791376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1" y="1"/>
                  </a:moveTo>
                  <a:cubicBezTo>
                    <a:pt x="830" y="1"/>
                    <a:pt x="760" y="27"/>
                    <a:pt x="708" y="79"/>
                  </a:cubicBezTo>
                  <a:lnTo>
                    <a:pt x="134" y="568"/>
                  </a:lnTo>
                  <a:cubicBezTo>
                    <a:pt x="16" y="686"/>
                    <a:pt x="0" y="872"/>
                    <a:pt x="117" y="1005"/>
                  </a:cubicBezTo>
                  <a:lnTo>
                    <a:pt x="388" y="1328"/>
                  </a:lnTo>
                  <a:cubicBezTo>
                    <a:pt x="451" y="1391"/>
                    <a:pt x="533" y="1425"/>
                    <a:pt x="617" y="1425"/>
                  </a:cubicBezTo>
                  <a:cubicBezTo>
                    <a:pt x="689" y="1425"/>
                    <a:pt x="763" y="1399"/>
                    <a:pt x="825" y="1345"/>
                  </a:cubicBezTo>
                  <a:lnTo>
                    <a:pt x="1379" y="855"/>
                  </a:lnTo>
                  <a:cubicBezTo>
                    <a:pt x="1516" y="754"/>
                    <a:pt x="1532" y="552"/>
                    <a:pt x="1415" y="419"/>
                  </a:cubicBezTo>
                  <a:lnTo>
                    <a:pt x="1144" y="116"/>
                  </a:lnTo>
                  <a:cubicBezTo>
                    <a:pt x="1080" y="40"/>
                    <a:pt x="989" y="1"/>
                    <a:pt x="9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64"/>
            <p:cNvSpPr/>
            <p:nvPr/>
          </p:nvSpPr>
          <p:spPr>
            <a:xfrm>
              <a:off x="6204617" y="3790155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70"/>
                  </a:moveTo>
                  <a:cubicBezTo>
                    <a:pt x="1012" y="70"/>
                    <a:pt x="1096" y="102"/>
                    <a:pt x="1149" y="171"/>
                  </a:cubicBezTo>
                  <a:lnTo>
                    <a:pt x="1416" y="490"/>
                  </a:lnTo>
                  <a:cubicBezTo>
                    <a:pt x="1517" y="607"/>
                    <a:pt x="1517" y="777"/>
                    <a:pt x="1400" y="878"/>
                  </a:cubicBezTo>
                  <a:lnTo>
                    <a:pt x="846" y="1367"/>
                  </a:lnTo>
                  <a:cubicBezTo>
                    <a:pt x="793" y="1400"/>
                    <a:pt x="729" y="1432"/>
                    <a:pt x="660" y="1432"/>
                  </a:cubicBezTo>
                  <a:cubicBezTo>
                    <a:pt x="575" y="1432"/>
                    <a:pt x="506" y="1400"/>
                    <a:pt x="441" y="1331"/>
                  </a:cubicBezTo>
                  <a:lnTo>
                    <a:pt x="171" y="1028"/>
                  </a:lnTo>
                  <a:cubicBezTo>
                    <a:pt x="70" y="911"/>
                    <a:pt x="86" y="725"/>
                    <a:pt x="203" y="624"/>
                  </a:cubicBezTo>
                  <a:lnTo>
                    <a:pt x="761" y="134"/>
                  </a:lnTo>
                  <a:cubicBezTo>
                    <a:pt x="809" y="102"/>
                    <a:pt x="878" y="70"/>
                    <a:pt x="947" y="70"/>
                  </a:cubicBezTo>
                  <a:close/>
                  <a:moveTo>
                    <a:pt x="947" y="1"/>
                  </a:moveTo>
                  <a:cubicBezTo>
                    <a:pt x="862" y="1"/>
                    <a:pt x="777" y="33"/>
                    <a:pt x="708" y="86"/>
                  </a:cubicBezTo>
                  <a:lnTo>
                    <a:pt x="154" y="575"/>
                  </a:lnTo>
                  <a:cubicBezTo>
                    <a:pt x="21" y="708"/>
                    <a:pt x="1" y="927"/>
                    <a:pt x="122" y="1064"/>
                  </a:cubicBezTo>
                  <a:lnTo>
                    <a:pt x="389" y="1384"/>
                  </a:lnTo>
                  <a:cubicBezTo>
                    <a:pt x="458" y="1448"/>
                    <a:pt x="559" y="1501"/>
                    <a:pt x="660" y="1501"/>
                  </a:cubicBezTo>
                  <a:cubicBezTo>
                    <a:pt x="745" y="1501"/>
                    <a:pt x="830" y="1469"/>
                    <a:pt x="878" y="1416"/>
                  </a:cubicBezTo>
                  <a:lnTo>
                    <a:pt x="1436" y="927"/>
                  </a:lnTo>
                  <a:cubicBezTo>
                    <a:pt x="1586" y="810"/>
                    <a:pt x="1602" y="591"/>
                    <a:pt x="1468" y="438"/>
                  </a:cubicBezTo>
                  <a:lnTo>
                    <a:pt x="1198" y="118"/>
                  </a:lnTo>
                  <a:cubicBezTo>
                    <a:pt x="1133" y="54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64"/>
            <p:cNvSpPr/>
            <p:nvPr/>
          </p:nvSpPr>
          <p:spPr>
            <a:xfrm>
              <a:off x="6243236" y="3758646"/>
              <a:ext cx="48045" cy="44568"/>
            </a:xfrm>
            <a:custGeom>
              <a:avLst/>
              <a:gdLst/>
              <a:ahLst/>
              <a:cxnLst/>
              <a:rect l="l" t="t" r="r" b="b"/>
              <a:pathLst>
                <a:path w="1534" h="1423" extrusionOk="0">
                  <a:moveTo>
                    <a:pt x="922" y="1"/>
                  </a:moveTo>
                  <a:cubicBezTo>
                    <a:pt x="848" y="1"/>
                    <a:pt x="771" y="27"/>
                    <a:pt x="708" y="81"/>
                  </a:cubicBezTo>
                  <a:lnTo>
                    <a:pt x="151" y="554"/>
                  </a:lnTo>
                  <a:cubicBezTo>
                    <a:pt x="17" y="671"/>
                    <a:pt x="1" y="874"/>
                    <a:pt x="118" y="1007"/>
                  </a:cubicBezTo>
                  <a:lnTo>
                    <a:pt x="385" y="1310"/>
                  </a:lnTo>
                  <a:cubicBezTo>
                    <a:pt x="452" y="1384"/>
                    <a:pt x="543" y="1423"/>
                    <a:pt x="634" y="1423"/>
                  </a:cubicBezTo>
                  <a:cubicBezTo>
                    <a:pt x="708" y="1423"/>
                    <a:pt x="782" y="1397"/>
                    <a:pt x="842" y="1343"/>
                  </a:cubicBezTo>
                  <a:lnTo>
                    <a:pt x="1396" y="857"/>
                  </a:lnTo>
                  <a:cubicBezTo>
                    <a:pt x="1517" y="736"/>
                    <a:pt x="1533" y="554"/>
                    <a:pt x="1416" y="417"/>
                  </a:cubicBezTo>
                  <a:lnTo>
                    <a:pt x="1145" y="97"/>
                  </a:lnTo>
                  <a:cubicBezTo>
                    <a:pt x="1091" y="35"/>
                    <a:pt x="1008" y="1"/>
                    <a:pt x="92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64"/>
            <p:cNvSpPr/>
            <p:nvPr/>
          </p:nvSpPr>
          <p:spPr>
            <a:xfrm>
              <a:off x="6242108" y="3757487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7" y="66"/>
                  </a:moveTo>
                  <a:cubicBezTo>
                    <a:pt x="1027" y="66"/>
                    <a:pt x="1112" y="102"/>
                    <a:pt x="1165" y="167"/>
                  </a:cubicBezTo>
                  <a:lnTo>
                    <a:pt x="1432" y="470"/>
                  </a:lnTo>
                  <a:cubicBezTo>
                    <a:pt x="1484" y="539"/>
                    <a:pt x="1500" y="607"/>
                    <a:pt x="1500" y="672"/>
                  </a:cubicBezTo>
                  <a:cubicBezTo>
                    <a:pt x="1500" y="757"/>
                    <a:pt x="1468" y="826"/>
                    <a:pt x="1399" y="874"/>
                  </a:cubicBezTo>
                  <a:lnTo>
                    <a:pt x="846" y="1347"/>
                  </a:lnTo>
                  <a:cubicBezTo>
                    <a:pt x="793" y="1400"/>
                    <a:pt x="724" y="1432"/>
                    <a:pt x="660" y="1432"/>
                  </a:cubicBezTo>
                  <a:cubicBezTo>
                    <a:pt x="591" y="1432"/>
                    <a:pt x="506" y="1380"/>
                    <a:pt x="457" y="1331"/>
                  </a:cubicBezTo>
                  <a:lnTo>
                    <a:pt x="187" y="1012"/>
                  </a:lnTo>
                  <a:cubicBezTo>
                    <a:pt x="85" y="894"/>
                    <a:pt x="85" y="725"/>
                    <a:pt x="203" y="624"/>
                  </a:cubicBezTo>
                  <a:lnTo>
                    <a:pt x="761" y="134"/>
                  </a:lnTo>
                  <a:cubicBezTo>
                    <a:pt x="809" y="86"/>
                    <a:pt x="878" y="66"/>
                    <a:pt x="947" y="66"/>
                  </a:cubicBezTo>
                  <a:close/>
                  <a:moveTo>
                    <a:pt x="947" y="1"/>
                  </a:moveTo>
                  <a:cubicBezTo>
                    <a:pt x="862" y="1"/>
                    <a:pt x="793" y="33"/>
                    <a:pt x="724" y="86"/>
                  </a:cubicBezTo>
                  <a:lnTo>
                    <a:pt x="170" y="571"/>
                  </a:lnTo>
                  <a:cubicBezTo>
                    <a:pt x="17" y="692"/>
                    <a:pt x="1" y="911"/>
                    <a:pt x="138" y="1060"/>
                  </a:cubicBezTo>
                  <a:lnTo>
                    <a:pt x="405" y="1380"/>
                  </a:lnTo>
                  <a:cubicBezTo>
                    <a:pt x="474" y="1448"/>
                    <a:pt x="558" y="1501"/>
                    <a:pt x="660" y="1501"/>
                  </a:cubicBezTo>
                  <a:cubicBezTo>
                    <a:pt x="744" y="1501"/>
                    <a:pt x="825" y="1464"/>
                    <a:pt x="894" y="1400"/>
                  </a:cubicBezTo>
                  <a:lnTo>
                    <a:pt x="1452" y="927"/>
                  </a:lnTo>
                  <a:cubicBezTo>
                    <a:pt x="1602" y="793"/>
                    <a:pt x="1602" y="571"/>
                    <a:pt x="1484" y="438"/>
                  </a:cubicBezTo>
                  <a:lnTo>
                    <a:pt x="1213" y="118"/>
                  </a:lnTo>
                  <a:cubicBezTo>
                    <a:pt x="1149" y="49"/>
                    <a:pt x="1048" y="1"/>
                    <a:pt x="9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64"/>
            <p:cNvSpPr/>
            <p:nvPr/>
          </p:nvSpPr>
          <p:spPr>
            <a:xfrm>
              <a:off x="6281228" y="3725414"/>
              <a:ext cx="48045" cy="44882"/>
            </a:xfrm>
            <a:custGeom>
              <a:avLst/>
              <a:gdLst/>
              <a:ahLst/>
              <a:cxnLst/>
              <a:rect l="l" t="t" r="r" b="b"/>
              <a:pathLst>
                <a:path w="1534" h="1433" extrusionOk="0">
                  <a:moveTo>
                    <a:pt x="902" y="1"/>
                  </a:moveTo>
                  <a:cubicBezTo>
                    <a:pt x="831" y="1"/>
                    <a:pt x="761" y="26"/>
                    <a:pt x="708" y="79"/>
                  </a:cubicBezTo>
                  <a:lnTo>
                    <a:pt x="150" y="568"/>
                  </a:lnTo>
                  <a:cubicBezTo>
                    <a:pt x="17" y="685"/>
                    <a:pt x="1" y="871"/>
                    <a:pt x="118" y="1009"/>
                  </a:cubicBezTo>
                  <a:lnTo>
                    <a:pt x="385" y="1328"/>
                  </a:lnTo>
                  <a:cubicBezTo>
                    <a:pt x="450" y="1399"/>
                    <a:pt x="532" y="1433"/>
                    <a:pt x="615" y="1433"/>
                  </a:cubicBezTo>
                  <a:cubicBezTo>
                    <a:pt x="688" y="1433"/>
                    <a:pt x="762" y="1407"/>
                    <a:pt x="826" y="1360"/>
                  </a:cubicBezTo>
                  <a:lnTo>
                    <a:pt x="1379" y="871"/>
                  </a:lnTo>
                  <a:cubicBezTo>
                    <a:pt x="1517" y="754"/>
                    <a:pt x="1533" y="552"/>
                    <a:pt x="1416" y="435"/>
                  </a:cubicBezTo>
                  <a:lnTo>
                    <a:pt x="1145" y="115"/>
                  </a:lnTo>
                  <a:cubicBezTo>
                    <a:pt x="1080" y="39"/>
                    <a:pt x="990" y="1"/>
                    <a:pt x="902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64"/>
            <p:cNvSpPr/>
            <p:nvPr/>
          </p:nvSpPr>
          <p:spPr>
            <a:xfrm>
              <a:off x="6281228" y="3724694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69"/>
                  </a:moveTo>
                  <a:cubicBezTo>
                    <a:pt x="991" y="69"/>
                    <a:pt x="1060" y="102"/>
                    <a:pt x="1113" y="154"/>
                  </a:cubicBezTo>
                  <a:lnTo>
                    <a:pt x="1396" y="474"/>
                  </a:lnTo>
                  <a:cubicBezTo>
                    <a:pt x="1432" y="526"/>
                    <a:pt x="1464" y="591"/>
                    <a:pt x="1464" y="676"/>
                  </a:cubicBezTo>
                  <a:cubicBezTo>
                    <a:pt x="1448" y="745"/>
                    <a:pt x="1416" y="809"/>
                    <a:pt x="1363" y="862"/>
                  </a:cubicBezTo>
                  <a:lnTo>
                    <a:pt x="809" y="1351"/>
                  </a:lnTo>
                  <a:cubicBezTo>
                    <a:pt x="757" y="1400"/>
                    <a:pt x="688" y="1416"/>
                    <a:pt x="623" y="1416"/>
                  </a:cubicBezTo>
                  <a:cubicBezTo>
                    <a:pt x="539" y="1416"/>
                    <a:pt x="470" y="1383"/>
                    <a:pt x="421" y="1315"/>
                  </a:cubicBezTo>
                  <a:lnTo>
                    <a:pt x="134" y="1012"/>
                  </a:lnTo>
                  <a:cubicBezTo>
                    <a:pt x="82" y="963"/>
                    <a:pt x="66" y="878"/>
                    <a:pt x="66" y="809"/>
                  </a:cubicBezTo>
                  <a:cubicBezTo>
                    <a:pt x="82" y="728"/>
                    <a:pt x="118" y="660"/>
                    <a:pt x="167" y="627"/>
                  </a:cubicBezTo>
                  <a:lnTo>
                    <a:pt x="725" y="138"/>
                  </a:lnTo>
                  <a:cubicBezTo>
                    <a:pt x="773" y="86"/>
                    <a:pt x="842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21"/>
                    <a:pt x="672" y="86"/>
                  </a:cubicBezTo>
                  <a:lnTo>
                    <a:pt x="118" y="575"/>
                  </a:lnTo>
                  <a:cubicBezTo>
                    <a:pt x="49" y="627"/>
                    <a:pt x="17" y="708"/>
                    <a:pt x="1" y="809"/>
                  </a:cubicBezTo>
                  <a:cubicBezTo>
                    <a:pt x="1" y="894"/>
                    <a:pt x="33" y="979"/>
                    <a:pt x="82" y="1048"/>
                  </a:cubicBezTo>
                  <a:lnTo>
                    <a:pt x="369" y="1367"/>
                  </a:lnTo>
                  <a:cubicBezTo>
                    <a:pt x="421" y="1452"/>
                    <a:pt x="522" y="1485"/>
                    <a:pt x="623" y="1485"/>
                  </a:cubicBezTo>
                  <a:cubicBezTo>
                    <a:pt x="708" y="1485"/>
                    <a:pt x="789" y="1452"/>
                    <a:pt x="842" y="1400"/>
                  </a:cubicBezTo>
                  <a:lnTo>
                    <a:pt x="1416" y="910"/>
                  </a:lnTo>
                  <a:cubicBezTo>
                    <a:pt x="1481" y="862"/>
                    <a:pt x="1517" y="777"/>
                    <a:pt x="1533" y="676"/>
                  </a:cubicBezTo>
                  <a:cubicBezTo>
                    <a:pt x="1533" y="591"/>
                    <a:pt x="1497" y="490"/>
                    <a:pt x="1448" y="425"/>
                  </a:cubicBezTo>
                  <a:lnTo>
                    <a:pt x="1161" y="122"/>
                  </a:lnTo>
                  <a:cubicBezTo>
                    <a:pt x="1092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64"/>
            <p:cNvSpPr/>
            <p:nvPr/>
          </p:nvSpPr>
          <p:spPr>
            <a:xfrm>
              <a:off x="6158794" y="3890225"/>
              <a:ext cx="48014" cy="44694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914" y="1"/>
                  </a:moveTo>
                  <a:cubicBezTo>
                    <a:pt x="842" y="1"/>
                    <a:pt x="769" y="26"/>
                    <a:pt x="708" y="73"/>
                  </a:cubicBezTo>
                  <a:lnTo>
                    <a:pt x="150" y="562"/>
                  </a:lnTo>
                  <a:cubicBezTo>
                    <a:pt x="16" y="679"/>
                    <a:pt x="0" y="881"/>
                    <a:pt x="117" y="1003"/>
                  </a:cubicBezTo>
                  <a:lnTo>
                    <a:pt x="388" y="1322"/>
                  </a:lnTo>
                  <a:cubicBezTo>
                    <a:pt x="451" y="1393"/>
                    <a:pt x="538" y="1426"/>
                    <a:pt x="623" y="1426"/>
                  </a:cubicBezTo>
                  <a:cubicBezTo>
                    <a:pt x="698" y="1426"/>
                    <a:pt x="770" y="1401"/>
                    <a:pt x="825" y="1354"/>
                  </a:cubicBezTo>
                  <a:lnTo>
                    <a:pt x="1399" y="865"/>
                  </a:lnTo>
                  <a:cubicBezTo>
                    <a:pt x="1516" y="748"/>
                    <a:pt x="1533" y="546"/>
                    <a:pt x="1415" y="428"/>
                  </a:cubicBezTo>
                  <a:lnTo>
                    <a:pt x="1144" y="109"/>
                  </a:lnTo>
                  <a:cubicBezTo>
                    <a:pt x="1081" y="35"/>
                    <a:pt x="998" y="1"/>
                    <a:pt x="914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64"/>
            <p:cNvSpPr/>
            <p:nvPr/>
          </p:nvSpPr>
          <p:spPr>
            <a:xfrm>
              <a:off x="6157761" y="3889317"/>
              <a:ext cx="50049" cy="46510"/>
            </a:xfrm>
            <a:custGeom>
              <a:avLst/>
              <a:gdLst/>
              <a:ahLst/>
              <a:cxnLst/>
              <a:rect l="l" t="t" r="r" b="b"/>
              <a:pathLst>
                <a:path w="1598" h="1485" extrusionOk="0">
                  <a:moveTo>
                    <a:pt x="943" y="69"/>
                  </a:moveTo>
                  <a:cubicBezTo>
                    <a:pt x="1028" y="69"/>
                    <a:pt x="1093" y="102"/>
                    <a:pt x="1161" y="154"/>
                  </a:cubicBezTo>
                  <a:lnTo>
                    <a:pt x="1432" y="474"/>
                  </a:lnTo>
                  <a:cubicBezTo>
                    <a:pt x="1533" y="591"/>
                    <a:pt x="1517" y="761"/>
                    <a:pt x="1396" y="862"/>
                  </a:cubicBezTo>
                  <a:lnTo>
                    <a:pt x="842" y="1351"/>
                  </a:lnTo>
                  <a:cubicBezTo>
                    <a:pt x="789" y="1399"/>
                    <a:pt x="725" y="1416"/>
                    <a:pt x="656" y="1416"/>
                  </a:cubicBezTo>
                  <a:cubicBezTo>
                    <a:pt x="571" y="1416"/>
                    <a:pt x="506" y="1383"/>
                    <a:pt x="454" y="1335"/>
                  </a:cubicBezTo>
                  <a:lnTo>
                    <a:pt x="167" y="1011"/>
                  </a:lnTo>
                  <a:cubicBezTo>
                    <a:pt x="82" y="894"/>
                    <a:pt x="82" y="728"/>
                    <a:pt x="203" y="627"/>
                  </a:cubicBezTo>
                  <a:lnTo>
                    <a:pt x="757" y="138"/>
                  </a:lnTo>
                  <a:cubicBezTo>
                    <a:pt x="810" y="86"/>
                    <a:pt x="874" y="69"/>
                    <a:pt x="943" y="69"/>
                  </a:cubicBezTo>
                  <a:close/>
                  <a:moveTo>
                    <a:pt x="943" y="1"/>
                  </a:moveTo>
                  <a:cubicBezTo>
                    <a:pt x="858" y="1"/>
                    <a:pt x="773" y="21"/>
                    <a:pt x="725" y="86"/>
                  </a:cubicBezTo>
                  <a:lnTo>
                    <a:pt x="150" y="575"/>
                  </a:lnTo>
                  <a:cubicBezTo>
                    <a:pt x="17" y="692"/>
                    <a:pt x="1" y="910"/>
                    <a:pt x="118" y="1064"/>
                  </a:cubicBezTo>
                  <a:lnTo>
                    <a:pt x="405" y="1367"/>
                  </a:lnTo>
                  <a:cubicBezTo>
                    <a:pt x="470" y="1452"/>
                    <a:pt x="555" y="1484"/>
                    <a:pt x="656" y="1484"/>
                  </a:cubicBezTo>
                  <a:cubicBezTo>
                    <a:pt x="741" y="1484"/>
                    <a:pt x="826" y="1452"/>
                    <a:pt x="890" y="1399"/>
                  </a:cubicBezTo>
                  <a:lnTo>
                    <a:pt x="1448" y="910"/>
                  </a:lnTo>
                  <a:cubicBezTo>
                    <a:pt x="1582" y="793"/>
                    <a:pt x="1598" y="575"/>
                    <a:pt x="1481" y="425"/>
                  </a:cubicBezTo>
                  <a:lnTo>
                    <a:pt x="1214" y="122"/>
                  </a:lnTo>
                  <a:cubicBezTo>
                    <a:pt x="1145" y="37"/>
                    <a:pt x="1044" y="1"/>
                    <a:pt x="94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64"/>
            <p:cNvSpPr/>
            <p:nvPr/>
          </p:nvSpPr>
          <p:spPr>
            <a:xfrm>
              <a:off x="6196787" y="3857338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3" y="1"/>
                  </a:moveTo>
                  <a:cubicBezTo>
                    <a:pt x="831" y="1"/>
                    <a:pt x="761" y="27"/>
                    <a:pt x="708" y="80"/>
                  </a:cubicBezTo>
                  <a:lnTo>
                    <a:pt x="134" y="569"/>
                  </a:lnTo>
                  <a:cubicBezTo>
                    <a:pt x="16" y="670"/>
                    <a:pt x="0" y="872"/>
                    <a:pt x="117" y="1005"/>
                  </a:cubicBezTo>
                  <a:lnTo>
                    <a:pt x="388" y="1325"/>
                  </a:lnTo>
                  <a:cubicBezTo>
                    <a:pt x="451" y="1390"/>
                    <a:pt x="534" y="1425"/>
                    <a:pt x="618" y="1425"/>
                  </a:cubicBezTo>
                  <a:cubicBezTo>
                    <a:pt x="690" y="1425"/>
                    <a:pt x="763" y="1399"/>
                    <a:pt x="825" y="1345"/>
                  </a:cubicBezTo>
                  <a:lnTo>
                    <a:pt x="1383" y="856"/>
                  </a:lnTo>
                  <a:cubicBezTo>
                    <a:pt x="1516" y="755"/>
                    <a:pt x="1532" y="553"/>
                    <a:pt x="1415" y="415"/>
                  </a:cubicBezTo>
                  <a:lnTo>
                    <a:pt x="1144" y="112"/>
                  </a:lnTo>
                  <a:cubicBezTo>
                    <a:pt x="1080" y="39"/>
                    <a:pt x="990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64"/>
            <p:cNvSpPr/>
            <p:nvPr/>
          </p:nvSpPr>
          <p:spPr>
            <a:xfrm>
              <a:off x="6196787" y="3856148"/>
              <a:ext cx="49016" cy="47011"/>
            </a:xfrm>
            <a:custGeom>
              <a:avLst/>
              <a:gdLst/>
              <a:ahLst/>
              <a:cxnLst/>
              <a:rect l="l" t="t" r="r" b="b"/>
              <a:pathLst>
                <a:path w="1565" h="1501" extrusionOk="0">
                  <a:moveTo>
                    <a:pt x="910" y="69"/>
                  </a:moveTo>
                  <a:cubicBezTo>
                    <a:pt x="979" y="69"/>
                    <a:pt x="1059" y="101"/>
                    <a:pt x="1112" y="170"/>
                  </a:cubicBezTo>
                  <a:lnTo>
                    <a:pt x="1383" y="490"/>
                  </a:lnTo>
                  <a:cubicBezTo>
                    <a:pt x="1484" y="591"/>
                    <a:pt x="1484" y="777"/>
                    <a:pt x="1363" y="878"/>
                  </a:cubicBezTo>
                  <a:lnTo>
                    <a:pt x="809" y="1363"/>
                  </a:lnTo>
                  <a:cubicBezTo>
                    <a:pt x="756" y="1399"/>
                    <a:pt x="691" y="1432"/>
                    <a:pt x="623" y="1432"/>
                  </a:cubicBezTo>
                  <a:cubicBezTo>
                    <a:pt x="538" y="1432"/>
                    <a:pt x="453" y="1399"/>
                    <a:pt x="404" y="1330"/>
                  </a:cubicBezTo>
                  <a:lnTo>
                    <a:pt x="134" y="1027"/>
                  </a:lnTo>
                  <a:cubicBezTo>
                    <a:pt x="85" y="959"/>
                    <a:pt x="69" y="894"/>
                    <a:pt x="69" y="825"/>
                  </a:cubicBezTo>
                  <a:cubicBezTo>
                    <a:pt x="69" y="740"/>
                    <a:pt x="101" y="676"/>
                    <a:pt x="170" y="623"/>
                  </a:cubicBezTo>
                  <a:lnTo>
                    <a:pt x="724" y="134"/>
                  </a:lnTo>
                  <a:cubicBezTo>
                    <a:pt x="776" y="101"/>
                    <a:pt x="841" y="69"/>
                    <a:pt x="910" y="69"/>
                  </a:cubicBezTo>
                  <a:close/>
                  <a:moveTo>
                    <a:pt x="910" y="0"/>
                  </a:moveTo>
                  <a:cubicBezTo>
                    <a:pt x="825" y="0"/>
                    <a:pt x="740" y="33"/>
                    <a:pt x="675" y="85"/>
                  </a:cubicBezTo>
                  <a:lnTo>
                    <a:pt x="117" y="574"/>
                  </a:lnTo>
                  <a:cubicBezTo>
                    <a:pt x="49" y="639"/>
                    <a:pt x="0" y="724"/>
                    <a:pt x="0" y="809"/>
                  </a:cubicBezTo>
                  <a:cubicBezTo>
                    <a:pt x="0" y="910"/>
                    <a:pt x="16" y="995"/>
                    <a:pt x="85" y="1060"/>
                  </a:cubicBezTo>
                  <a:lnTo>
                    <a:pt x="352" y="1383"/>
                  </a:lnTo>
                  <a:cubicBezTo>
                    <a:pt x="421" y="1448"/>
                    <a:pt x="522" y="1500"/>
                    <a:pt x="623" y="1500"/>
                  </a:cubicBezTo>
                  <a:cubicBezTo>
                    <a:pt x="708" y="1500"/>
                    <a:pt x="776" y="1464"/>
                    <a:pt x="841" y="1415"/>
                  </a:cubicBezTo>
                  <a:lnTo>
                    <a:pt x="1399" y="926"/>
                  </a:lnTo>
                  <a:cubicBezTo>
                    <a:pt x="1549" y="793"/>
                    <a:pt x="1565" y="591"/>
                    <a:pt x="1431" y="437"/>
                  </a:cubicBezTo>
                  <a:lnTo>
                    <a:pt x="1160" y="118"/>
                  </a:lnTo>
                  <a:cubicBezTo>
                    <a:pt x="1096" y="49"/>
                    <a:pt x="1011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64"/>
            <p:cNvSpPr/>
            <p:nvPr/>
          </p:nvSpPr>
          <p:spPr>
            <a:xfrm>
              <a:off x="6234247" y="3824545"/>
              <a:ext cx="48045" cy="44600"/>
            </a:xfrm>
            <a:custGeom>
              <a:avLst/>
              <a:gdLst/>
              <a:ahLst/>
              <a:cxnLst/>
              <a:rect l="l" t="t" r="r" b="b"/>
              <a:pathLst>
                <a:path w="1534" h="1424" extrusionOk="0">
                  <a:moveTo>
                    <a:pt x="907" y="1"/>
                  </a:moveTo>
                  <a:cubicBezTo>
                    <a:pt x="837" y="1"/>
                    <a:pt x="768" y="22"/>
                    <a:pt x="708" y="67"/>
                  </a:cubicBezTo>
                  <a:lnTo>
                    <a:pt x="150" y="553"/>
                  </a:lnTo>
                  <a:cubicBezTo>
                    <a:pt x="17" y="674"/>
                    <a:pt x="1" y="876"/>
                    <a:pt x="118" y="993"/>
                  </a:cubicBezTo>
                  <a:lnTo>
                    <a:pt x="389" y="1313"/>
                  </a:lnTo>
                  <a:cubicBezTo>
                    <a:pt x="453" y="1386"/>
                    <a:pt x="543" y="1424"/>
                    <a:pt x="630" y="1424"/>
                  </a:cubicBezTo>
                  <a:cubicBezTo>
                    <a:pt x="702" y="1424"/>
                    <a:pt x="773" y="1398"/>
                    <a:pt x="826" y="1345"/>
                  </a:cubicBezTo>
                  <a:lnTo>
                    <a:pt x="1400" y="856"/>
                  </a:lnTo>
                  <a:cubicBezTo>
                    <a:pt x="1517" y="738"/>
                    <a:pt x="1533" y="553"/>
                    <a:pt x="1416" y="419"/>
                  </a:cubicBezTo>
                  <a:lnTo>
                    <a:pt x="1145" y="100"/>
                  </a:lnTo>
                  <a:cubicBezTo>
                    <a:pt x="1080" y="35"/>
                    <a:pt x="994" y="1"/>
                    <a:pt x="90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64"/>
            <p:cNvSpPr/>
            <p:nvPr/>
          </p:nvSpPr>
          <p:spPr>
            <a:xfrm>
              <a:off x="6233119" y="3823480"/>
              <a:ext cx="50175" cy="46354"/>
            </a:xfrm>
            <a:custGeom>
              <a:avLst/>
              <a:gdLst/>
              <a:ahLst/>
              <a:cxnLst/>
              <a:rect l="l" t="t" r="r" b="b"/>
              <a:pathLst>
                <a:path w="1602" h="1480" extrusionOk="0">
                  <a:moveTo>
                    <a:pt x="947" y="65"/>
                  </a:moveTo>
                  <a:cubicBezTo>
                    <a:pt x="1031" y="65"/>
                    <a:pt x="1112" y="101"/>
                    <a:pt x="1165" y="166"/>
                  </a:cubicBezTo>
                  <a:lnTo>
                    <a:pt x="1436" y="469"/>
                  </a:lnTo>
                  <a:cubicBezTo>
                    <a:pt x="1537" y="587"/>
                    <a:pt x="1517" y="772"/>
                    <a:pt x="1399" y="874"/>
                  </a:cubicBezTo>
                  <a:lnTo>
                    <a:pt x="845" y="1347"/>
                  </a:lnTo>
                  <a:cubicBezTo>
                    <a:pt x="793" y="1395"/>
                    <a:pt x="728" y="1415"/>
                    <a:pt x="659" y="1415"/>
                  </a:cubicBezTo>
                  <a:cubicBezTo>
                    <a:pt x="591" y="1415"/>
                    <a:pt x="506" y="1379"/>
                    <a:pt x="457" y="1330"/>
                  </a:cubicBezTo>
                  <a:lnTo>
                    <a:pt x="186" y="1011"/>
                  </a:lnTo>
                  <a:cubicBezTo>
                    <a:pt x="85" y="890"/>
                    <a:pt x="85" y="724"/>
                    <a:pt x="203" y="623"/>
                  </a:cubicBezTo>
                  <a:lnTo>
                    <a:pt x="761" y="134"/>
                  </a:lnTo>
                  <a:cubicBezTo>
                    <a:pt x="809" y="81"/>
                    <a:pt x="878" y="65"/>
                    <a:pt x="947" y="65"/>
                  </a:cubicBezTo>
                  <a:close/>
                  <a:moveTo>
                    <a:pt x="947" y="0"/>
                  </a:moveTo>
                  <a:cubicBezTo>
                    <a:pt x="862" y="0"/>
                    <a:pt x="793" y="33"/>
                    <a:pt x="728" y="81"/>
                  </a:cubicBezTo>
                  <a:lnTo>
                    <a:pt x="170" y="570"/>
                  </a:lnTo>
                  <a:cubicBezTo>
                    <a:pt x="21" y="688"/>
                    <a:pt x="0" y="910"/>
                    <a:pt x="138" y="1060"/>
                  </a:cubicBezTo>
                  <a:lnTo>
                    <a:pt x="405" y="1363"/>
                  </a:lnTo>
                  <a:cubicBezTo>
                    <a:pt x="474" y="1448"/>
                    <a:pt x="558" y="1480"/>
                    <a:pt x="659" y="1480"/>
                  </a:cubicBezTo>
                  <a:cubicBezTo>
                    <a:pt x="744" y="1480"/>
                    <a:pt x="829" y="1464"/>
                    <a:pt x="894" y="1395"/>
                  </a:cubicBezTo>
                  <a:lnTo>
                    <a:pt x="1452" y="926"/>
                  </a:lnTo>
                  <a:cubicBezTo>
                    <a:pt x="1585" y="789"/>
                    <a:pt x="1602" y="570"/>
                    <a:pt x="1484" y="437"/>
                  </a:cubicBezTo>
                  <a:lnTo>
                    <a:pt x="1213" y="118"/>
                  </a:lnTo>
                  <a:cubicBezTo>
                    <a:pt x="1149" y="33"/>
                    <a:pt x="1048" y="0"/>
                    <a:pt x="9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64"/>
            <p:cNvSpPr/>
            <p:nvPr/>
          </p:nvSpPr>
          <p:spPr>
            <a:xfrm>
              <a:off x="6272239" y="3791376"/>
              <a:ext cx="48045" cy="44725"/>
            </a:xfrm>
            <a:custGeom>
              <a:avLst/>
              <a:gdLst/>
              <a:ahLst/>
              <a:cxnLst/>
              <a:rect l="l" t="t" r="r" b="b"/>
              <a:pathLst>
                <a:path w="1534" h="1428" extrusionOk="0">
                  <a:moveTo>
                    <a:pt x="902" y="1"/>
                  </a:moveTo>
                  <a:cubicBezTo>
                    <a:pt x="831" y="1"/>
                    <a:pt x="761" y="27"/>
                    <a:pt x="708" y="79"/>
                  </a:cubicBezTo>
                  <a:lnTo>
                    <a:pt x="134" y="568"/>
                  </a:lnTo>
                  <a:cubicBezTo>
                    <a:pt x="17" y="686"/>
                    <a:pt x="1" y="872"/>
                    <a:pt x="118" y="1005"/>
                  </a:cubicBezTo>
                  <a:lnTo>
                    <a:pt x="389" y="1328"/>
                  </a:lnTo>
                  <a:cubicBezTo>
                    <a:pt x="454" y="1394"/>
                    <a:pt x="540" y="1428"/>
                    <a:pt x="627" y="1428"/>
                  </a:cubicBezTo>
                  <a:cubicBezTo>
                    <a:pt x="696" y="1428"/>
                    <a:pt x="766" y="1406"/>
                    <a:pt x="826" y="1361"/>
                  </a:cubicBezTo>
                  <a:lnTo>
                    <a:pt x="1379" y="872"/>
                  </a:lnTo>
                  <a:cubicBezTo>
                    <a:pt x="1517" y="754"/>
                    <a:pt x="1533" y="552"/>
                    <a:pt x="1416" y="435"/>
                  </a:cubicBezTo>
                  <a:lnTo>
                    <a:pt x="1145" y="116"/>
                  </a:lnTo>
                  <a:cubicBezTo>
                    <a:pt x="1080" y="40"/>
                    <a:pt x="990" y="1"/>
                    <a:pt x="90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64"/>
            <p:cNvSpPr/>
            <p:nvPr/>
          </p:nvSpPr>
          <p:spPr>
            <a:xfrm>
              <a:off x="6272239" y="3790687"/>
              <a:ext cx="48045" cy="46479"/>
            </a:xfrm>
            <a:custGeom>
              <a:avLst/>
              <a:gdLst/>
              <a:ahLst/>
              <a:cxnLst/>
              <a:rect l="l" t="t" r="r" b="b"/>
              <a:pathLst>
                <a:path w="1534" h="1484" extrusionOk="0">
                  <a:moveTo>
                    <a:pt x="910" y="69"/>
                  </a:moveTo>
                  <a:cubicBezTo>
                    <a:pt x="995" y="69"/>
                    <a:pt x="1060" y="101"/>
                    <a:pt x="1113" y="154"/>
                  </a:cubicBezTo>
                  <a:lnTo>
                    <a:pt x="1400" y="473"/>
                  </a:lnTo>
                  <a:cubicBezTo>
                    <a:pt x="1432" y="522"/>
                    <a:pt x="1464" y="590"/>
                    <a:pt x="1464" y="675"/>
                  </a:cubicBezTo>
                  <a:cubicBezTo>
                    <a:pt x="1448" y="744"/>
                    <a:pt x="1416" y="809"/>
                    <a:pt x="1363" y="861"/>
                  </a:cubicBezTo>
                  <a:lnTo>
                    <a:pt x="809" y="1350"/>
                  </a:lnTo>
                  <a:cubicBezTo>
                    <a:pt x="757" y="1399"/>
                    <a:pt x="692" y="1415"/>
                    <a:pt x="623" y="1415"/>
                  </a:cubicBezTo>
                  <a:cubicBezTo>
                    <a:pt x="538" y="1415"/>
                    <a:pt x="470" y="1383"/>
                    <a:pt x="405" y="1314"/>
                  </a:cubicBezTo>
                  <a:lnTo>
                    <a:pt x="134" y="1011"/>
                  </a:lnTo>
                  <a:cubicBezTo>
                    <a:pt x="86" y="946"/>
                    <a:pt x="65" y="877"/>
                    <a:pt x="65" y="809"/>
                  </a:cubicBezTo>
                  <a:cubicBezTo>
                    <a:pt x="65" y="724"/>
                    <a:pt x="102" y="659"/>
                    <a:pt x="167" y="623"/>
                  </a:cubicBezTo>
                  <a:lnTo>
                    <a:pt x="724" y="138"/>
                  </a:lnTo>
                  <a:cubicBezTo>
                    <a:pt x="773" y="85"/>
                    <a:pt x="842" y="69"/>
                    <a:pt x="910" y="69"/>
                  </a:cubicBezTo>
                  <a:close/>
                  <a:moveTo>
                    <a:pt x="910" y="0"/>
                  </a:moveTo>
                  <a:cubicBezTo>
                    <a:pt x="826" y="0"/>
                    <a:pt x="741" y="16"/>
                    <a:pt x="672" y="85"/>
                  </a:cubicBezTo>
                  <a:lnTo>
                    <a:pt x="118" y="558"/>
                  </a:lnTo>
                  <a:cubicBezTo>
                    <a:pt x="49" y="623"/>
                    <a:pt x="17" y="708"/>
                    <a:pt x="1" y="809"/>
                  </a:cubicBezTo>
                  <a:cubicBezTo>
                    <a:pt x="1" y="894"/>
                    <a:pt x="33" y="979"/>
                    <a:pt x="86" y="1047"/>
                  </a:cubicBezTo>
                  <a:lnTo>
                    <a:pt x="353" y="1367"/>
                  </a:lnTo>
                  <a:cubicBezTo>
                    <a:pt x="421" y="1452"/>
                    <a:pt x="522" y="1484"/>
                    <a:pt x="623" y="1484"/>
                  </a:cubicBezTo>
                  <a:cubicBezTo>
                    <a:pt x="708" y="1484"/>
                    <a:pt x="793" y="1452"/>
                    <a:pt x="842" y="1399"/>
                  </a:cubicBezTo>
                  <a:lnTo>
                    <a:pt x="1416" y="910"/>
                  </a:lnTo>
                  <a:cubicBezTo>
                    <a:pt x="1480" y="861"/>
                    <a:pt x="1517" y="776"/>
                    <a:pt x="1533" y="675"/>
                  </a:cubicBezTo>
                  <a:cubicBezTo>
                    <a:pt x="1533" y="590"/>
                    <a:pt x="1501" y="489"/>
                    <a:pt x="1448" y="421"/>
                  </a:cubicBezTo>
                  <a:lnTo>
                    <a:pt x="1161" y="117"/>
                  </a:lnTo>
                  <a:cubicBezTo>
                    <a:pt x="1096" y="37"/>
                    <a:pt x="1012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64"/>
            <p:cNvSpPr/>
            <p:nvPr/>
          </p:nvSpPr>
          <p:spPr>
            <a:xfrm>
              <a:off x="6310231" y="3758646"/>
              <a:ext cx="47512" cy="44568"/>
            </a:xfrm>
            <a:custGeom>
              <a:avLst/>
              <a:gdLst/>
              <a:ahLst/>
              <a:cxnLst/>
              <a:rect l="l" t="t" r="r" b="b"/>
              <a:pathLst>
                <a:path w="1517" h="1423" extrusionOk="0">
                  <a:moveTo>
                    <a:pt x="906" y="1"/>
                  </a:moveTo>
                  <a:cubicBezTo>
                    <a:pt x="831" y="1"/>
                    <a:pt x="754" y="27"/>
                    <a:pt x="692" y="81"/>
                  </a:cubicBezTo>
                  <a:lnTo>
                    <a:pt x="134" y="570"/>
                  </a:lnTo>
                  <a:cubicBezTo>
                    <a:pt x="1" y="671"/>
                    <a:pt x="1" y="874"/>
                    <a:pt x="102" y="1007"/>
                  </a:cubicBezTo>
                  <a:lnTo>
                    <a:pt x="389" y="1310"/>
                  </a:lnTo>
                  <a:cubicBezTo>
                    <a:pt x="445" y="1384"/>
                    <a:pt x="531" y="1423"/>
                    <a:pt x="620" y="1423"/>
                  </a:cubicBezTo>
                  <a:cubicBezTo>
                    <a:pt x="692" y="1423"/>
                    <a:pt x="766" y="1397"/>
                    <a:pt x="825" y="1343"/>
                  </a:cubicBezTo>
                  <a:lnTo>
                    <a:pt x="1379" y="857"/>
                  </a:lnTo>
                  <a:cubicBezTo>
                    <a:pt x="1517" y="756"/>
                    <a:pt x="1517" y="554"/>
                    <a:pt x="1416" y="417"/>
                  </a:cubicBezTo>
                  <a:lnTo>
                    <a:pt x="1129" y="97"/>
                  </a:lnTo>
                  <a:cubicBezTo>
                    <a:pt x="1075" y="35"/>
                    <a:pt x="992" y="1"/>
                    <a:pt x="906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64"/>
            <p:cNvSpPr/>
            <p:nvPr/>
          </p:nvSpPr>
          <p:spPr>
            <a:xfrm>
              <a:off x="6308603" y="3757487"/>
              <a:ext cx="49141" cy="47011"/>
            </a:xfrm>
            <a:custGeom>
              <a:avLst/>
              <a:gdLst/>
              <a:ahLst/>
              <a:cxnLst/>
              <a:rect l="l" t="t" r="r" b="b"/>
              <a:pathLst>
                <a:path w="1569" h="1501" extrusionOk="0">
                  <a:moveTo>
                    <a:pt x="946" y="66"/>
                  </a:moveTo>
                  <a:cubicBezTo>
                    <a:pt x="1027" y="66"/>
                    <a:pt x="1112" y="102"/>
                    <a:pt x="1164" y="167"/>
                  </a:cubicBezTo>
                  <a:lnTo>
                    <a:pt x="1431" y="470"/>
                  </a:lnTo>
                  <a:cubicBezTo>
                    <a:pt x="1484" y="539"/>
                    <a:pt x="1500" y="607"/>
                    <a:pt x="1500" y="672"/>
                  </a:cubicBezTo>
                  <a:cubicBezTo>
                    <a:pt x="1500" y="757"/>
                    <a:pt x="1468" y="826"/>
                    <a:pt x="1415" y="874"/>
                  </a:cubicBezTo>
                  <a:lnTo>
                    <a:pt x="845" y="1363"/>
                  </a:lnTo>
                  <a:cubicBezTo>
                    <a:pt x="793" y="1400"/>
                    <a:pt x="724" y="1432"/>
                    <a:pt x="659" y="1432"/>
                  </a:cubicBezTo>
                  <a:cubicBezTo>
                    <a:pt x="590" y="1432"/>
                    <a:pt x="505" y="1400"/>
                    <a:pt x="457" y="1331"/>
                  </a:cubicBezTo>
                  <a:lnTo>
                    <a:pt x="186" y="1012"/>
                  </a:lnTo>
                  <a:cubicBezTo>
                    <a:pt x="85" y="911"/>
                    <a:pt x="101" y="725"/>
                    <a:pt x="202" y="624"/>
                  </a:cubicBezTo>
                  <a:lnTo>
                    <a:pt x="776" y="134"/>
                  </a:lnTo>
                  <a:cubicBezTo>
                    <a:pt x="825" y="102"/>
                    <a:pt x="877" y="66"/>
                    <a:pt x="946" y="66"/>
                  </a:cubicBezTo>
                  <a:close/>
                  <a:moveTo>
                    <a:pt x="946" y="1"/>
                  </a:moveTo>
                  <a:cubicBezTo>
                    <a:pt x="861" y="1"/>
                    <a:pt x="793" y="33"/>
                    <a:pt x="724" y="86"/>
                  </a:cubicBezTo>
                  <a:lnTo>
                    <a:pt x="170" y="571"/>
                  </a:lnTo>
                  <a:cubicBezTo>
                    <a:pt x="16" y="708"/>
                    <a:pt x="0" y="927"/>
                    <a:pt x="138" y="1060"/>
                  </a:cubicBezTo>
                  <a:lnTo>
                    <a:pt x="404" y="1380"/>
                  </a:lnTo>
                  <a:cubicBezTo>
                    <a:pt x="473" y="1448"/>
                    <a:pt x="574" y="1501"/>
                    <a:pt x="659" y="1501"/>
                  </a:cubicBezTo>
                  <a:cubicBezTo>
                    <a:pt x="744" y="1501"/>
                    <a:pt x="825" y="1464"/>
                    <a:pt x="894" y="1416"/>
                  </a:cubicBezTo>
                  <a:lnTo>
                    <a:pt x="1452" y="927"/>
                  </a:lnTo>
                  <a:cubicBezTo>
                    <a:pt x="1516" y="858"/>
                    <a:pt x="1569" y="773"/>
                    <a:pt x="1569" y="692"/>
                  </a:cubicBezTo>
                  <a:cubicBezTo>
                    <a:pt x="1569" y="591"/>
                    <a:pt x="1553" y="506"/>
                    <a:pt x="1484" y="438"/>
                  </a:cubicBezTo>
                  <a:lnTo>
                    <a:pt x="1213" y="118"/>
                  </a:lnTo>
                  <a:cubicBezTo>
                    <a:pt x="1148" y="49"/>
                    <a:pt x="1047" y="1"/>
                    <a:pt x="94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64"/>
            <p:cNvSpPr/>
            <p:nvPr/>
          </p:nvSpPr>
          <p:spPr>
            <a:xfrm>
              <a:off x="6187797" y="3923332"/>
              <a:ext cx="48014" cy="44506"/>
            </a:xfrm>
            <a:custGeom>
              <a:avLst/>
              <a:gdLst/>
              <a:ahLst/>
              <a:cxnLst/>
              <a:rect l="l" t="t" r="r" b="b"/>
              <a:pathLst>
                <a:path w="1533" h="1421" extrusionOk="0">
                  <a:moveTo>
                    <a:pt x="900" y="0"/>
                  </a:moveTo>
                  <a:cubicBezTo>
                    <a:pt x="826" y="0"/>
                    <a:pt x="752" y="26"/>
                    <a:pt x="691" y="79"/>
                  </a:cubicBezTo>
                  <a:lnTo>
                    <a:pt x="134" y="568"/>
                  </a:lnTo>
                  <a:cubicBezTo>
                    <a:pt x="16" y="669"/>
                    <a:pt x="0" y="871"/>
                    <a:pt x="117" y="1005"/>
                  </a:cubicBezTo>
                  <a:lnTo>
                    <a:pt x="388" y="1308"/>
                  </a:lnTo>
                  <a:cubicBezTo>
                    <a:pt x="444" y="1382"/>
                    <a:pt x="530" y="1421"/>
                    <a:pt x="619" y="1421"/>
                  </a:cubicBezTo>
                  <a:cubicBezTo>
                    <a:pt x="691" y="1421"/>
                    <a:pt x="765" y="1395"/>
                    <a:pt x="825" y="1340"/>
                  </a:cubicBezTo>
                  <a:lnTo>
                    <a:pt x="1383" y="855"/>
                  </a:lnTo>
                  <a:cubicBezTo>
                    <a:pt x="1516" y="754"/>
                    <a:pt x="1532" y="552"/>
                    <a:pt x="1415" y="415"/>
                  </a:cubicBezTo>
                  <a:lnTo>
                    <a:pt x="1144" y="111"/>
                  </a:lnTo>
                  <a:cubicBezTo>
                    <a:pt x="1080" y="38"/>
                    <a:pt x="990" y="0"/>
                    <a:pt x="900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64"/>
            <p:cNvSpPr/>
            <p:nvPr/>
          </p:nvSpPr>
          <p:spPr>
            <a:xfrm>
              <a:off x="6187797" y="3922110"/>
              <a:ext cx="49141" cy="47011"/>
            </a:xfrm>
            <a:custGeom>
              <a:avLst/>
              <a:gdLst/>
              <a:ahLst/>
              <a:cxnLst/>
              <a:rect l="l" t="t" r="r" b="b"/>
              <a:pathLst>
                <a:path w="1569" h="1501" extrusionOk="0">
                  <a:moveTo>
                    <a:pt x="910" y="65"/>
                  </a:moveTo>
                  <a:cubicBezTo>
                    <a:pt x="978" y="65"/>
                    <a:pt x="1063" y="102"/>
                    <a:pt x="1112" y="167"/>
                  </a:cubicBezTo>
                  <a:lnTo>
                    <a:pt x="1383" y="490"/>
                  </a:lnTo>
                  <a:cubicBezTo>
                    <a:pt x="1484" y="591"/>
                    <a:pt x="1484" y="773"/>
                    <a:pt x="1367" y="874"/>
                  </a:cubicBezTo>
                  <a:lnTo>
                    <a:pt x="809" y="1363"/>
                  </a:lnTo>
                  <a:cubicBezTo>
                    <a:pt x="760" y="1400"/>
                    <a:pt x="691" y="1432"/>
                    <a:pt x="623" y="1432"/>
                  </a:cubicBezTo>
                  <a:cubicBezTo>
                    <a:pt x="538" y="1432"/>
                    <a:pt x="457" y="1400"/>
                    <a:pt x="404" y="1331"/>
                  </a:cubicBezTo>
                  <a:lnTo>
                    <a:pt x="134" y="1011"/>
                  </a:lnTo>
                  <a:cubicBezTo>
                    <a:pt x="85" y="959"/>
                    <a:pt x="69" y="894"/>
                    <a:pt x="69" y="826"/>
                  </a:cubicBezTo>
                  <a:cubicBezTo>
                    <a:pt x="69" y="741"/>
                    <a:pt x="101" y="672"/>
                    <a:pt x="170" y="623"/>
                  </a:cubicBezTo>
                  <a:lnTo>
                    <a:pt x="724" y="134"/>
                  </a:lnTo>
                  <a:cubicBezTo>
                    <a:pt x="776" y="102"/>
                    <a:pt x="841" y="65"/>
                    <a:pt x="910" y="65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5" y="86"/>
                  </a:cubicBezTo>
                  <a:lnTo>
                    <a:pt x="117" y="571"/>
                  </a:lnTo>
                  <a:cubicBezTo>
                    <a:pt x="53" y="640"/>
                    <a:pt x="0" y="724"/>
                    <a:pt x="0" y="809"/>
                  </a:cubicBezTo>
                  <a:cubicBezTo>
                    <a:pt x="0" y="910"/>
                    <a:pt x="16" y="995"/>
                    <a:pt x="85" y="1060"/>
                  </a:cubicBezTo>
                  <a:lnTo>
                    <a:pt x="356" y="1379"/>
                  </a:lnTo>
                  <a:cubicBezTo>
                    <a:pt x="421" y="1448"/>
                    <a:pt x="522" y="1501"/>
                    <a:pt x="623" y="1501"/>
                  </a:cubicBezTo>
                  <a:cubicBezTo>
                    <a:pt x="708" y="1501"/>
                    <a:pt x="776" y="1464"/>
                    <a:pt x="841" y="1416"/>
                  </a:cubicBezTo>
                  <a:lnTo>
                    <a:pt x="1399" y="927"/>
                  </a:lnTo>
                  <a:cubicBezTo>
                    <a:pt x="1549" y="793"/>
                    <a:pt x="1569" y="571"/>
                    <a:pt x="1431" y="437"/>
                  </a:cubicBezTo>
                  <a:lnTo>
                    <a:pt x="1164" y="118"/>
                  </a:lnTo>
                  <a:cubicBezTo>
                    <a:pt x="1096" y="49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64"/>
            <p:cNvSpPr/>
            <p:nvPr/>
          </p:nvSpPr>
          <p:spPr>
            <a:xfrm>
              <a:off x="6225257" y="3890445"/>
              <a:ext cx="48045" cy="44662"/>
            </a:xfrm>
            <a:custGeom>
              <a:avLst/>
              <a:gdLst/>
              <a:ahLst/>
              <a:cxnLst/>
              <a:rect l="l" t="t" r="r" b="b"/>
              <a:pathLst>
                <a:path w="1534" h="1426" extrusionOk="0">
                  <a:moveTo>
                    <a:pt x="903" y="1"/>
                  </a:moveTo>
                  <a:cubicBezTo>
                    <a:pt x="835" y="1"/>
                    <a:pt x="766" y="22"/>
                    <a:pt x="708" y="66"/>
                  </a:cubicBezTo>
                  <a:lnTo>
                    <a:pt x="150" y="555"/>
                  </a:lnTo>
                  <a:cubicBezTo>
                    <a:pt x="17" y="672"/>
                    <a:pt x="1" y="874"/>
                    <a:pt x="118" y="996"/>
                  </a:cubicBezTo>
                  <a:lnTo>
                    <a:pt x="389" y="1315"/>
                  </a:lnTo>
                  <a:cubicBezTo>
                    <a:pt x="453" y="1388"/>
                    <a:pt x="543" y="1426"/>
                    <a:pt x="630" y="1426"/>
                  </a:cubicBezTo>
                  <a:cubicBezTo>
                    <a:pt x="702" y="1426"/>
                    <a:pt x="773" y="1400"/>
                    <a:pt x="826" y="1347"/>
                  </a:cubicBezTo>
                  <a:lnTo>
                    <a:pt x="1400" y="858"/>
                  </a:lnTo>
                  <a:cubicBezTo>
                    <a:pt x="1517" y="741"/>
                    <a:pt x="1533" y="555"/>
                    <a:pt x="1416" y="421"/>
                  </a:cubicBezTo>
                  <a:lnTo>
                    <a:pt x="1145" y="102"/>
                  </a:lnTo>
                  <a:cubicBezTo>
                    <a:pt x="1079" y="36"/>
                    <a:pt x="991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64"/>
            <p:cNvSpPr/>
            <p:nvPr/>
          </p:nvSpPr>
          <p:spPr>
            <a:xfrm>
              <a:off x="6225257" y="3889317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69"/>
                  </a:moveTo>
                  <a:cubicBezTo>
                    <a:pt x="995" y="69"/>
                    <a:pt x="1080" y="102"/>
                    <a:pt x="1129" y="170"/>
                  </a:cubicBezTo>
                  <a:lnTo>
                    <a:pt x="1400" y="474"/>
                  </a:lnTo>
                  <a:cubicBezTo>
                    <a:pt x="1448" y="542"/>
                    <a:pt x="1464" y="607"/>
                    <a:pt x="1464" y="676"/>
                  </a:cubicBezTo>
                  <a:cubicBezTo>
                    <a:pt x="1464" y="761"/>
                    <a:pt x="1432" y="829"/>
                    <a:pt x="1363" y="862"/>
                  </a:cubicBezTo>
                  <a:lnTo>
                    <a:pt x="809" y="1351"/>
                  </a:lnTo>
                  <a:cubicBezTo>
                    <a:pt x="757" y="1399"/>
                    <a:pt x="692" y="1416"/>
                    <a:pt x="623" y="1416"/>
                  </a:cubicBezTo>
                  <a:cubicBezTo>
                    <a:pt x="555" y="1416"/>
                    <a:pt x="474" y="1383"/>
                    <a:pt x="421" y="1335"/>
                  </a:cubicBezTo>
                  <a:lnTo>
                    <a:pt x="150" y="1011"/>
                  </a:lnTo>
                  <a:cubicBezTo>
                    <a:pt x="102" y="963"/>
                    <a:pt x="70" y="894"/>
                    <a:pt x="86" y="809"/>
                  </a:cubicBezTo>
                  <a:cubicBezTo>
                    <a:pt x="86" y="745"/>
                    <a:pt x="118" y="676"/>
                    <a:pt x="171" y="627"/>
                  </a:cubicBezTo>
                  <a:lnTo>
                    <a:pt x="725" y="138"/>
                  </a:lnTo>
                  <a:cubicBezTo>
                    <a:pt x="777" y="86"/>
                    <a:pt x="842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37"/>
                    <a:pt x="692" y="86"/>
                  </a:cubicBezTo>
                  <a:lnTo>
                    <a:pt x="134" y="575"/>
                  </a:lnTo>
                  <a:cubicBezTo>
                    <a:pt x="49" y="627"/>
                    <a:pt x="17" y="708"/>
                    <a:pt x="17" y="809"/>
                  </a:cubicBezTo>
                  <a:cubicBezTo>
                    <a:pt x="1" y="894"/>
                    <a:pt x="33" y="995"/>
                    <a:pt x="102" y="1064"/>
                  </a:cubicBezTo>
                  <a:lnTo>
                    <a:pt x="373" y="1367"/>
                  </a:lnTo>
                  <a:cubicBezTo>
                    <a:pt x="437" y="1452"/>
                    <a:pt x="522" y="1484"/>
                    <a:pt x="623" y="1484"/>
                  </a:cubicBezTo>
                  <a:cubicBezTo>
                    <a:pt x="708" y="1484"/>
                    <a:pt x="793" y="1468"/>
                    <a:pt x="858" y="1399"/>
                  </a:cubicBezTo>
                  <a:lnTo>
                    <a:pt x="1416" y="910"/>
                  </a:lnTo>
                  <a:cubicBezTo>
                    <a:pt x="1485" y="862"/>
                    <a:pt x="1533" y="777"/>
                    <a:pt x="1533" y="676"/>
                  </a:cubicBezTo>
                  <a:cubicBezTo>
                    <a:pt x="1533" y="591"/>
                    <a:pt x="1517" y="506"/>
                    <a:pt x="1448" y="441"/>
                  </a:cubicBezTo>
                  <a:lnTo>
                    <a:pt x="1181" y="122"/>
                  </a:lnTo>
                  <a:cubicBezTo>
                    <a:pt x="1113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64"/>
            <p:cNvSpPr/>
            <p:nvPr/>
          </p:nvSpPr>
          <p:spPr>
            <a:xfrm>
              <a:off x="6263250" y="3857338"/>
              <a:ext cx="48014" cy="44631"/>
            </a:xfrm>
            <a:custGeom>
              <a:avLst/>
              <a:gdLst/>
              <a:ahLst/>
              <a:cxnLst/>
              <a:rect l="l" t="t" r="r" b="b"/>
              <a:pathLst>
                <a:path w="1533" h="1425" extrusionOk="0">
                  <a:moveTo>
                    <a:pt x="903" y="1"/>
                  </a:moveTo>
                  <a:cubicBezTo>
                    <a:pt x="831" y="1"/>
                    <a:pt x="761" y="27"/>
                    <a:pt x="708" y="80"/>
                  </a:cubicBezTo>
                  <a:lnTo>
                    <a:pt x="134" y="569"/>
                  </a:lnTo>
                  <a:cubicBezTo>
                    <a:pt x="17" y="686"/>
                    <a:pt x="1" y="872"/>
                    <a:pt x="118" y="1005"/>
                  </a:cubicBezTo>
                  <a:lnTo>
                    <a:pt x="389" y="1325"/>
                  </a:lnTo>
                  <a:cubicBezTo>
                    <a:pt x="452" y="1390"/>
                    <a:pt x="535" y="1425"/>
                    <a:pt x="619" y="1425"/>
                  </a:cubicBezTo>
                  <a:cubicBezTo>
                    <a:pt x="691" y="1425"/>
                    <a:pt x="764" y="1399"/>
                    <a:pt x="825" y="1345"/>
                  </a:cubicBezTo>
                  <a:lnTo>
                    <a:pt x="1383" y="872"/>
                  </a:lnTo>
                  <a:cubicBezTo>
                    <a:pt x="1517" y="755"/>
                    <a:pt x="1533" y="553"/>
                    <a:pt x="1416" y="415"/>
                  </a:cubicBezTo>
                  <a:lnTo>
                    <a:pt x="1145" y="112"/>
                  </a:lnTo>
                  <a:cubicBezTo>
                    <a:pt x="1081" y="39"/>
                    <a:pt x="991" y="1"/>
                    <a:pt x="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64"/>
            <p:cNvSpPr/>
            <p:nvPr/>
          </p:nvSpPr>
          <p:spPr>
            <a:xfrm>
              <a:off x="6262248" y="3856148"/>
              <a:ext cx="50049" cy="47011"/>
            </a:xfrm>
            <a:custGeom>
              <a:avLst/>
              <a:gdLst/>
              <a:ahLst/>
              <a:cxnLst/>
              <a:rect l="l" t="t" r="r" b="b"/>
              <a:pathLst>
                <a:path w="1598" h="1501" extrusionOk="0">
                  <a:moveTo>
                    <a:pt x="942" y="69"/>
                  </a:moveTo>
                  <a:cubicBezTo>
                    <a:pt x="1027" y="69"/>
                    <a:pt x="1092" y="118"/>
                    <a:pt x="1145" y="170"/>
                  </a:cubicBezTo>
                  <a:lnTo>
                    <a:pt x="1415" y="490"/>
                  </a:lnTo>
                  <a:cubicBezTo>
                    <a:pt x="1516" y="607"/>
                    <a:pt x="1516" y="777"/>
                    <a:pt x="1395" y="878"/>
                  </a:cubicBezTo>
                  <a:lnTo>
                    <a:pt x="841" y="1363"/>
                  </a:lnTo>
                  <a:cubicBezTo>
                    <a:pt x="789" y="1415"/>
                    <a:pt x="724" y="1432"/>
                    <a:pt x="655" y="1432"/>
                  </a:cubicBezTo>
                  <a:cubicBezTo>
                    <a:pt x="570" y="1432"/>
                    <a:pt x="506" y="1399"/>
                    <a:pt x="437" y="1330"/>
                  </a:cubicBezTo>
                  <a:lnTo>
                    <a:pt x="166" y="1027"/>
                  </a:lnTo>
                  <a:cubicBezTo>
                    <a:pt x="118" y="959"/>
                    <a:pt x="101" y="894"/>
                    <a:pt x="101" y="825"/>
                  </a:cubicBezTo>
                  <a:cubicBezTo>
                    <a:pt x="101" y="740"/>
                    <a:pt x="134" y="676"/>
                    <a:pt x="203" y="623"/>
                  </a:cubicBezTo>
                  <a:lnTo>
                    <a:pt x="756" y="150"/>
                  </a:lnTo>
                  <a:cubicBezTo>
                    <a:pt x="809" y="101"/>
                    <a:pt x="874" y="69"/>
                    <a:pt x="942" y="69"/>
                  </a:cubicBezTo>
                  <a:close/>
                  <a:moveTo>
                    <a:pt x="942" y="0"/>
                  </a:moveTo>
                  <a:cubicBezTo>
                    <a:pt x="857" y="0"/>
                    <a:pt x="773" y="33"/>
                    <a:pt x="708" y="101"/>
                  </a:cubicBezTo>
                  <a:lnTo>
                    <a:pt x="150" y="574"/>
                  </a:lnTo>
                  <a:cubicBezTo>
                    <a:pt x="17" y="708"/>
                    <a:pt x="0" y="926"/>
                    <a:pt x="118" y="1060"/>
                  </a:cubicBezTo>
                  <a:lnTo>
                    <a:pt x="384" y="1383"/>
                  </a:lnTo>
                  <a:cubicBezTo>
                    <a:pt x="453" y="1448"/>
                    <a:pt x="554" y="1500"/>
                    <a:pt x="655" y="1500"/>
                  </a:cubicBezTo>
                  <a:cubicBezTo>
                    <a:pt x="740" y="1500"/>
                    <a:pt x="825" y="1464"/>
                    <a:pt x="874" y="1415"/>
                  </a:cubicBezTo>
                  <a:lnTo>
                    <a:pt x="1448" y="926"/>
                  </a:lnTo>
                  <a:cubicBezTo>
                    <a:pt x="1581" y="809"/>
                    <a:pt x="1597" y="591"/>
                    <a:pt x="1464" y="437"/>
                  </a:cubicBezTo>
                  <a:lnTo>
                    <a:pt x="1193" y="134"/>
                  </a:lnTo>
                  <a:cubicBezTo>
                    <a:pt x="1128" y="49"/>
                    <a:pt x="1043" y="0"/>
                    <a:pt x="9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64"/>
            <p:cNvSpPr/>
            <p:nvPr/>
          </p:nvSpPr>
          <p:spPr>
            <a:xfrm>
              <a:off x="6301242" y="3824639"/>
              <a:ext cx="47512" cy="44506"/>
            </a:xfrm>
            <a:custGeom>
              <a:avLst/>
              <a:gdLst/>
              <a:ahLst/>
              <a:cxnLst/>
              <a:rect l="l" t="t" r="r" b="b"/>
              <a:pathLst>
                <a:path w="1517" h="1421" extrusionOk="0">
                  <a:moveTo>
                    <a:pt x="906" y="0"/>
                  </a:moveTo>
                  <a:cubicBezTo>
                    <a:pt x="831" y="0"/>
                    <a:pt x="754" y="26"/>
                    <a:pt x="692" y="81"/>
                  </a:cubicBezTo>
                  <a:lnTo>
                    <a:pt x="134" y="570"/>
                  </a:lnTo>
                  <a:cubicBezTo>
                    <a:pt x="1" y="671"/>
                    <a:pt x="1" y="873"/>
                    <a:pt x="102" y="1006"/>
                  </a:cubicBezTo>
                  <a:lnTo>
                    <a:pt x="373" y="1310"/>
                  </a:lnTo>
                  <a:cubicBezTo>
                    <a:pt x="437" y="1383"/>
                    <a:pt x="527" y="1421"/>
                    <a:pt x="617" y="1421"/>
                  </a:cubicBezTo>
                  <a:cubicBezTo>
                    <a:pt x="691" y="1421"/>
                    <a:pt x="765" y="1395"/>
                    <a:pt x="825" y="1342"/>
                  </a:cubicBezTo>
                  <a:lnTo>
                    <a:pt x="1383" y="853"/>
                  </a:lnTo>
                  <a:cubicBezTo>
                    <a:pt x="1501" y="735"/>
                    <a:pt x="1517" y="550"/>
                    <a:pt x="1416" y="416"/>
                  </a:cubicBezTo>
                  <a:lnTo>
                    <a:pt x="1129" y="97"/>
                  </a:lnTo>
                  <a:cubicBezTo>
                    <a:pt x="1075" y="34"/>
                    <a:pt x="992" y="0"/>
                    <a:pt x="9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64"/>
            <p:cNvSpPr/>
            <p:nvPr/>
          </p:nvSpPr>
          <p:spPr>
            <a:xfrm>
              <a:off x="6300741" y="3823480"/>
              <a:ext cx="48014" cy="46886"/>
            </a:xfrm>
            <a:custGeom>
              <a:avLst/>
              <a:gdLst/>
              <a:ahLst/>
              <a:cxnLst/>
              <a:rect l="l" t="t" r="r" b="b"/>
              <a:pathLst>
                <a:path w="1533" h="1497" extrusionOk="0">
                  <a:moveTo>
                    <a:pt x="910" y="65"/>
                  </a:moveTo>
                  <a:cubicBezTo>
                    <a:pt x="995" y="65"/>
                    <a:pt x="1076" y="101"/>
                    <a:pt x="1128" y="166"/>
                  </a:cubicBezTo>
                  <a:lnTo>
                    <a:pt x="1399" y="469"/>
                  </a:lnTo>
                  <a:cubicBezTo>
                    <a:pt x="1448" y="538"/>
                    <a:pt x="1464" y="607"/>
                    <a:pt x="1464" y="671"/>
                  </a:cubicBezTo>
                  <a:cubicBezTo>
                    <a:pt x="1464" y="756"/>
                    <a:pt x="1432" y="825"/>
                    <a:pt x="1363" y="874"/>
                  </a:cubicBezTo>
                  <a:lnTo>
                    <a:pt x="809" y="1363"/>
                  </a:lnTo>
                  <a:cubicBezTo>
                    <a:pt x="756" y="1395"/>
                    <a:pt x="692" y="1431"/>
                    <a:pt x="623" y="1431"/>
                  </a:cubicBezTo>
                  <a:cubicBezTo>
                    <a:pt x="554" y="1431"/>
                    <a:pt x="469" y="1395"/>
                    <a:pt x="421" y="1330"/>
                  </a:cubicBezTo>
                  <a:lnTo>
                    <a:pt x="150" y="1011"/>
                  </a:lnTo>
                  <a:cubicBezTo>
                    <a:pt x="102" y="958"/>
                    <a:pt x="65" y="890"/>
                    <a:pt x="85" y="809"/>
                  </a:cubicBezTo>
                  <a:cubicBezTo>
                    <a:pt x="85" y="740"/>
                    <a:pt x="118" y="671"/>
                    <a:pt x="166" y="623"/>
                  </a:cubicBezTo>
                  <a:lnTo>
                    <a:pt x="740" y="134"/>
                  </a:lnTo>
                  <a:cubicBezTo>
                    <a:pt x="793" y="101"/>
                    <a:pt x="841" y="65"/>
                    <a:pt x="910" y="65"/>
                  </a:cubicBezTo>
                  <a:close/>
                  <a:moveTo>
                    <a:pt x="910" y="0"/>
                  </a:moveTo>
                  <a:cubicBezTo>
                    <a:pt x="825" y="0"/>
                    <a:pt x="756" y="33"/>
                    <a:pt x="692" y="81"/>
                  </a:cubicBezTo>
                  <a:lnTo>
                    <a:pt x="134" y="570"/>
                  </a:lnTo>
                  <a:cubicBezTo>
                    <a:pt x="65" y="639"/>
                    <a:pt x="17" y="724"/>
                    <a:pt x="17" y="809"/>
                  </a:cubicBezTo>
                  <a:cubicBezTo>
                    <a:pt x="0" y="910"/>
                    <a:pt x="33" y="991"/>
                    <a:pt x="102" y="1060"/>
                  </a:cubicBezTo>
                  <a:lnTo>
                    <a:pt x="368" y="1379"/>
                  </a:lnTo>
                  <a:cubicBezTo>
                    <a:pt x="437" y="1448"/>
                    <a:pt x="538" y="1496"/>
                    <a:pt x="623" y="1496"/>
                  </a:cubicBezTo>
                  <a:cubicBezTo>
                    <a:pt x="708" y="1496"/>
                    <a:pt x="793" y="1464"/>
                    <a:pt x="858" y="1415"/>
                  </a:cubicBezTo>
                  <a:lnTo>
                    <a:pt x="1415" y="926"/>
                  </a:lnTo>
                  <a:cubicBezTo>
                    <a:pt x="1480" y="857"/>
                    <a:pt x="1533" y="772"/>
                    <a:pt x="1533" y="688"/>
                  </a:cubicBezTo>
                  <a:cubicBezTo>
                    <a:pt x="1533" y="587"/>
                    <a:pt x="1517" y="506"/>
                    <a:pt x="1448" y="437"/>
                  </a:cubicBezTo>
                  <a:lnTo>
                    <a:pt x="1177" y="118"/>
                  </a:lnTo>
                  <a:cubicBezTo>
                    <a:pt x="1112" y="49"/>
                    <a:pt x="1011" y="0"/>
                    <a:pt x="9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64"/>
            <p:cNvSpPr/>
            <p:nvPr/>
          </p:nvSpPr>
          <p:spPr>
            <a:xfrm>
              <a:off x="6216268" y="3956219"/>
              <a:ext cx="48045" cy="44882"/>
            </a:xfrm>
            <a:custGeom>
              <a:avLst/>
              <a:gdLst/>
              <a:ahLst/>
              <a:cxnLst/>
              <a:rect l="l" t="t" r="r" b="b"/>
              <a:pathLst>
                <a:path w="1534" h="1433" extrusionOk="0">
                  <a:moveTo>
                    <a:pt x="915" y="0"/>
                  </a:moveTo>
                  <a:cubicBezTo>
                    <a:pt x="843" y="0"/>
                    <a:pt x="770" y="25"/>
                    <a:pt x="708" y="72"/>
                  </a:cubicBezTo>
                  <a:lnTo>
                    <a:pt x="154" y="561"/>
                  </a:lnTo>
                  <a:cubicBezTo>
                    <a:pt x="17" y="679"/>
                    <a:pt x="1" y="881"/>
                    <a:pt x="118" y="998"/>
                  </a:cubicBezTo>
                  <a:lnTo>
                    <a:pt x="389" y="1321"/>
                  </a:lnTo>
                  <a:cubicBezTo>
                    <a:pt x="453" y="1394"/>
                    <a:pt x="543" y="1432"/>
                    <a:pt x="630" y="1432"/>
                  </a:cubicBezTo>
                  <a:cubicBezTo>
                    <a:pt x="702" y="1432"/>
                    <a:pt x="773" y="1407"/>
                    <a:pt x="826" y="1354"/>
                  </a:cubicBezTo>
                  <a:lnTo>
                    <a:pt x="1400" y="864"/>
                  </a:lnTo>
                  <a:cubicBezTo>
                    <a:pt x="1517" y="747"/>
                    <a:pt x="1533" y="561"/>
                    <a:pt x="1416" y="428"/>
                  </a:cubicBezTo>
                  <a:lnTo>
                    <a:pt x="1145" y="108"/>
                  </a:lnTo>
                  <a:cubicBezTo>
                    <a:pt x="1082" y="34"/>
                    <a:pt x="999" y="0"/>
                    <a:pt x="915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64"/>
            <p:cNvSpPr/>
            <p:nvPr/>
          </p:nvSpPr>
          <p:spPr>
            <a:xfrm>
              <a:off x="6216268" y="3955279"/>
              <a:ext cx="48045" cy="46510"/>
            </a:xfrm>
            <a:custGeom>
              <a:avLst/>
              <a:gdLst/>
              <a:ahLst/>
              <a:cxnLst/>
              <a:rect l="l" t="t" r="r" b="b"/>
              <a:pathLst>
                <a:path w="1534" h="1485" extrusionOk="0">
                  <a:moveTo>
                    <a:pt x="910" y="70"/>
                  </a:moveTo>
                  <a:cubicBezTo>
                    <a:pt x="995" y="70"/>
                    <a:pt x="1064" y="102"/>
                    <a:pt x="1129" y="155"/>
                  </a:cubicBezTo>
                  <a:lnTo>
                    <a:pt x="1400" y="474"/>
                  </a:lnTo>
                  <a:cubicBezTo>
                    <a:pt x="1448" y="523"/>
                    <a:pt x="1468" y="607"/>
                    <a:pt x="1468" y="676"/>
                  </a:cubicBezTo>
                  <a:cubicBezTo>
                    <a:pt x="1468" y="745"/>
                    <a:pt x="1432" y="826"/>
                    <a:pt x="1367" y="862"/>
                  </a:cubicBezTo>
                  <a:lnTo>
                    <a:pt x="809" y="1351"/>
                  </a:lnTo>
                  <a:cubicBezTo>
                    <a:pt x="761" y="1400"/>
                    <a:pt x="692" y="1416"/>
                    <a:pt x="623" y="1416"/>
                  </a:cubicBezTo>
                  <a:cubicBezTo>
                    <a:pt x="538" y="1416"/>
                    <a:pt x="474" y="1384"/>
                    <a:pt x="421" y="1331"/>
                  </a:cubicBezTo>
                  <a:lnTo>
                    <a:pt x="154" y="1012"/>
                  </a:lnTo>
                  <a:cubicBezTo>
                    <a:pt x="102" y="963"/>
                    <a:pt x="69" y="878"/>
                    <a:pt x="86" y="810"/>
                  </a:cubicBezTo>
                  <a:cubicBezTo>
                    <a:pt x="86" y="745"/>
                    <a:pt x="118" y="676"/>
                    <a:pt x="171" y="624"/>
                  </a:cubicBezTo>
                  <a:lnTo>
                    <a:pt x="724" y="138"/>
                  </a:lnTo>
                  <a:cubicBezTo>
                    <a:pt x="777" y="86"/>
                    <a:pt x="842" y="70"/>
                    <a:pt x="910" y="70"/>
                  </a:cubicBezTo>
                  <a:close/>
                  <a:moveTo>
                    <a:pt x="910" y="1"/>
                  </a:moveTo>
                  <a:cubicBezTo>
                    <a:pt x="826" y="1"/>
                    <a:pt x="741" y="37"/>
                    <a:pt x="692" y="86"/>
                  </a:cubicBezTo>
                  <a:lnTo>
                    <a:pt x="134" y="575"/>
                  </a:lnTo>
                  <a:cubicBezTo>
                    <a:pt x="53" y="624"/>
                    <a:pt x="17" y="709"/>
                    <a:pt x="17" y="810"/>
                  </a:cubicBezTo>
                  <a:cubicBezTo>
                    <a:pt x="1" y="894"/>
                    <a:pt x="33" y="996"/>
                    <a:pt x="102" y="1064"/>
                  </a:cubicBezTo>
                  <a:lnTo>
                    <a:pt x="373" y="1368"/>
                  </a:lnTo>
                  <a:cubicBezTo>
                    <a:pt x="437" y="1452"/>
                    <a:pt x="522" y="1485"/>
                    <a:pt x="623" y="1485"/>
                  </a:cubicBezTo>
                  <a:cubicBezTo>
                    <a:pt x="708" y="1485"/>
                    <a:pt x="793" y="1469"/>
                    <a:pt x="862" y="1400"/>
                  </a:cubicBezTo>
                  <a:lnTo>
                    <a:pt x="1416" y="911"/>
                  </a:lnTo>
                  <a:cubicBezTo>
                    <a:pt x="1485" y="862"/>
                    <a:pt x="1517" y="777"/>
                    <a:pt x="1533" y="676"/>
                  </a:cubicBezTo>
                  <a:cubicBezTo>
                    <a:pt x="1533" y="591"/>
                    <a:pt x="1501" y="506"/>
                    <a:pt x="1448" y="442"/>
                  </a:cubicBezTo>
                  <a:lnTo>
                    <a:pt x="1181" y="118"/>
                  </a:lnTo>
                  <a:cubicBezTo>
                    <a:pt x="1113" y="37"/>
                    <a:pt x="1012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64"/>
            <p:cNvSpPr/>
            <p:nvPr/>
          </p:nvSpPr>
          <p:spPr>
            <a:xfrm>
              <a:off x="6254261" y="3923332"/>
              <a:ext cx="48014" cy="44568"/>
            </a:xfrm>
            <a:custGeom>
              <a:avLst/>
              <a:gdLst/>
              <a:ahLst/>
              <a:cxnLst/>
              <a:rect l="l" t="t" r="r" b="b"/>
              <a:pathLst>
                <a:path w="1533" h="1423" extrusionOk="0">
                  <a:moveTo>
                    <a:pt x="903" y="0"/>
                  </a:moveTo>
                  <a:cubicBezTo>
                    <a:pt x="831" y="0"/>
                    <a:pt x="761" y="26"/>
                    <a:pt x="708" y="79"/>
                  </a:cubicBezTo>
                  <a:lnTo>
                    <a:pt x="134" y="568"/>
                  </a:lnTo>
                  <a:cubicBezTo>
                    <a:pt x="17" y="685"/>
                    <a:pt x="1" y="871"/>
                    <a:pt x="118" y="1005"/>
                  </a:cubicBezTo>
                  <a:lnTo>
                    <a:pt x="389" y="1324"/>
                  </a:lnTo>
                  <a:cubicBezTo>
                    <a:pt x="452" y="1387"/>
                    <a:pt x="535" y="1422"/>
                    <a:pt x="619" y="1422"/>
                  </a:cubicBezTo>
                  <a:cubicBezTo>
                    <a:pt x="691" y="1422"/>
                    <a:pt x="764" y="1396"/>
                    <a:pt x="825" y="1340"/>
                  </a:cubicBezTo>
                  <a:lnTo>
                    <a:pt x="1383" y="871"/>
                  </a:lnTo>
                  <a:cubicBezTo>
                    <a:pt x="1517" y="754"/>
                    <a:pt x="1533" y="552"/>
                    <a:pt x="1416" y="415"/>
                  </a:cubicBezTo>
                  <a:lnTo>
                    <a:pt x="1145" y="111"/>
                  </a:lnTo>
                  <a:cubicBezTo>
                    <a:pt x="1081" y="38"/>
                    <a:pt x="991" y="0"/>
                    <a:pt x="9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64"/>
            <p:cNvSpPr/>
            <p:nvPr/>
          </p:nvSpPr>
          <p:spPr>
            <a:xfrm>
              <a:off x="6253258" y="3922110"/>
              <a:ext cx="50175" cy="47011"/>
            </a:xfrm>
            <a:custGeom>
              <a:avLst/>
              <a:gdLst/>
              <a:ahLst/>
              <a:cxnLst/>
              <a:rect l="l" t="t" r="r" b="b"/>
              <a:pathLst>
                <a:path w="1602" h="1501" extrusionOk="0">
                  <a:moveTo>
                    <a:pt x="942" y="65"/>
                  </a:moveTo>
                  <a:cubicBezTo>
                    <a:pt x="1011" y="65"/>
                    <a:pt x="1096" y="102"/>
                    <a:pt x="1144" y="167"/>
                  </a:cubicBezTo>
                  <a:lnTo>
                    <a:pt x="1415" y="490"/>
                  </a:lnTo>
                  <a:cubicBezTo>
                    <a:pt x="1516" y="607"/>
                    <a:pt x="1516" y="773"/>
                    <a:pt x="1399" y="874"/>
                  </a:cubicBezTo>
                  <a:lnTo>
                    <a:pt x="841" y="1363"/>
                  </a:lnTo>
                  <a:cubicBezTo>
                    <a:pt x="793" y="1416"/>
                    <a:pt x="724" y="1432"/>
                    <a:pt x="655" y="1432"/>
                  </a:cubicBezTo>
                  <a:cubicBezTo>
                    <a:pt x="570" y="1432"/>
                    <a:pt x="506" y="1400"/>
                    <a:pt x="437" y="1331"/>
                  </a:cubicBezTo>
                  <a:lnTo>
                    <a:pt x="166" y="1028"/>
                  </a:lnTo>
                  <a:cubicBezTo>
                    <a:pt x="118" y="959"/>
                    <a:pt x="101" y="894"/>
                    <a:pt x="101" y="826"/>
                  </a:cubicBezTo>
                  <a:cubicBezTo>
                    <a:pt x="101" y="741"/>
                    <a:pt x="134" y="672"/>
                    <a:pt x="202" y="623"/>
                  </a:cubicBezTo>
                  <a:lnTo>
                    <a:pt x="756" y="134"/>
                  </a:lnTo>
                  <a:cubicBezTo>
                    <a:pt x="809" y="102"/>
                    <a:pt x="874" y="65"/>
                    <a:pt x="942" y="65"/>
                  </a:cubicBezTo>
                  <a:close/>
                  <a:moveTo>
                    <a:pt x="942" y="1"/>
                  </a:moveTo>
                  <a:cubicBezTo>
                    <a:pt x="857" y="1"/>
                    <a:pt x="773" y="33"/>
                    <a:pt x="708" y="86"/>
                  </a:cubicBezTo>
                  <a:lnTo>
                    <a:pt x="150" y="571"/>
                  </a:lnTo>
                  <a:cubicBezTo>
                    <a:pt x="16" y="708"/>
                    <a:pt x="0" y="927"/>
                    <a:pt x="118" y="1060"/>
                  </a:cubicBezTo>
                  <a:lnTo>
                    <a:pt x="388" y="1379"/>
                  </a:lnTo>
                  <a:cubicBezTo>
                    <a:pt x="453" y="1448"/>
                    <a:pt x="554" y="1501"/>
                    <a:pt x="655" y="1501"/>
                  </a:cubicBezTo>
                  <a:cubicBezTo>
                    <a:pt x="740" y="1501"/>
                    <a:pt x="825" y="1464"/>
                    <a:pt x="874" y="1416"/>
                  </a:cubicBezTo>
                  <a:lnTo>
                    <a:pt x="1432" y="927"/>
                  </a:lnTo>
                  <a:cubicBezTo>
                    <a:pt x="1581" y="809"/>
                    <a:pt x="1601" y="591"/>
                    <a:pt x="1464" y="437"/>
                  </a:cubicBezTo>
                  <a:lnTo>
                    <a:pt x="1197" y="118"/>
                  </a:lnTo>
                  <a:cubicBezTo>
                    <a:pt x="1128" y="49"/>
                    <a:pt x="1043" y="1"/>
                    <a:pt x="9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64"/>
            <p:cNvSpPr/>
            <p:nvPr/>
          </p:nvSpPr>
          <p:spPr>
            <a:xfrm>
              <a:off x="6291752" y="3890570"/>
              <a:ext cx="48014" cy="44537"/>
            </a:xfrm>
            <a:custGeom>
              <a:avLst/>
              <a:gdLst/>
              <a:ahLst/>
              <a:cxnLst/>
              <a:rect l="l" t="t" r="r" b="b"/>
              <a:pathLst>
                <a:path w="1533" h="1422" extrusionOk="0">
                  <a:moveTo>
                    <a:pt x="920" y="0"/>
                  </a:moveTo>
                  <a:cubicBezTo>
                    <a:pt x="846" y="0"/>
                    <a:pt x="770" y="26"/>
                    <a:pt x="708" y="82"/>
                  </a:cubicBezTo>
                  <a:lnTo>
                    <a:pt x="150" y="567"/>
                  </a:lnTo>
                  <a:cubicBezTo>
                    <a:pt x="17" y="668"/>
                    <a:pt x="0" y="870"/>
                    <a:pt x="118" y="1008"/>
                  </a:cubicBezTo>
                  <a:lnTo>
                    <a:pt x="389" y="1311"/>
                  </a:lnTo>
                  <a:cubicBezTo>
                    <a:pt x="453" y="1384"/>
                    <a:pt x="543" y="1422"/>
                    <a:pt x="633" y="1422"/>
                  </a:cubicBezTo>
                  <a:cubicBezTo>
                    <a:pt x="707" y="1422"/>
                    <a:pt x="781" y="1396"/>
                    <a:pt x="841" y="1343"/>
                  </a:cubicBezTo>
                  <a:lnTo>
                    <a:pt x="1399" y="854"/>
                  </a:lnTo>
                  <a:cubicBezTo>
                    <a:pt x="1516" y="737"/>
                    <a:pt x="1533" y="551"/>
                    <a:pt x="1432" y="417"/>
                  </a:cubicBezTo>
                  <a:lnTo>
                    <a:pt x="1145" y="98"/>
                  </a:lnTo>
                  <a:cubicBezTo>
                    <a:pt x="1090" y="35"/>
                    <a:pt x="1007" y="0"/>
                    <a:pt x="9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64"/>
            <p:cNvSpPr/>
            <p:nvPr/>
          </p:nvSpPr>
          <p:spPr>
            <a:xfrm>
              <a:off x="6290750" y="3889317"/>
              <a:ext cx="50018" cy="47011"/>
            </a:xfrm>
            <a:custGeom>
              <a:avLst/>
              <a:gdLst/>
              <a:ahLst/>
              <a:cxnLst/>
              <a:rect l="l" t="t" r="r" b="b"/>
              <a:pathLst>
                <a:path w="1597" h="1501" extrusionOk="0">
                  <a:moveTo>
                    <a:pt x="942" y="69"/>
                  </a:moveTo>
                  <a:cubicBezTo>
                    <a:pt x="1027" y="69"/>
                    <a:pt x="1112" y="102"/>
                    <a:pt x="1160" y="170"/>
                  </a:cubicBezTo>
                  <a:lnTo>
                    <a:pt x="1431" y="474"/>
                  </a:lnTo>
                  <a:cubicBezTo>
                    <a:pt x="1480" y="542"/>
                    <a:pt x="1496" y="607"/>
                    <a:pt x="1496" y="676"/>
                  </a:cubicBezTo>
                  <a:cubicBezTo>
                    <a:pt x="1496" y="761"/>
                    <a:pt x="1464" y="829"/>
                    <a:pt x="1395" y="878"/>
                  </a:cubicBezTo>
                  <a:lnTo>
                    <a:pt x="841" y="1367"/>
                  </a:lnTo>
                  <a:cubicBezTo>
                    <a:pt x="788" y="1399"/>
                    <a:pt x="724" y="1436"/>
                    <a:pt x="655" y="1436"/>
                  </a:cubicBezTo>
                  <a:cubicBezTo>
                    <a:pt x="586" y="1436"/>
                    <a:pt x="505" y="1399"/>
                    <a:pt x="453" y="1335"/>
                  </a:cubicBezTo>
                  <a:lnTo>
                    <a:pt x="182" y="1011"/>
                  </a:lnTo>
                  <a:cubicBezTo>
                    <a:pt x="81" y="894"/>
                    <a:pt x="81" y="728"/>
                    <a:pt x="202" y="627"/>
                  </a:cubicBezTo>
                  <a:lnTo>
                    <a:pt x="756" y="138"/>
                  </a:lnTo>
                  <a:cubicBezTo>
                    <a:pt x="809" y="86"/>
                    <a:pt x="873" y="69"/>
                    <a:pt x="942" y="69"/>
                  </a:cubicBezTo>
                  <a:close/>
                  <a:moveTo>
                    <a:pt x="942" y="1"/>
                  </a:moveTo>
                  <a:cubicBezTo>
                    <a:pt x="857" y="1"/>
                    <a:pt x="788" y="37"/>
                    <a:pt x="724" y="86"/>
                  </a:cubicBezTo>
                  <a:lnTo>
                    <a:pt x="166" y="575"/>
                  </a:lnTo>
                  <a:cubicBezTo>
                    <a:pt x="16" y="692"/>
                    <a:pt x="0" y="910"/>
                    <a:pt x="133" y="1064"/>
                  </a:cubicBezTo>
                  <a:lnTo>
                    <a:pt x="404" y="1383"/>
                  </a:lnTo>
                  <a:cubicBezTo>
                    <a:pt x="469" y="1452"/>
                    <a:pt x="554" y="1501"/>
                    <a:pt x="655" y="1501"/>
                  </a:cubicBezTo>
                  <a:cubicBezTo>
                    <a:pt x="740" y="1501"/>
                    <a:pt x="825" y="1468"/>
                    <a:pt x="889" y="1416"/>
                  </a:cubicBezTo>
                  <a:lnTo>
                    <a:pt x="1447" y="930"/>
                  </a:lnTo>
                  <a:cubicBezTo>
                    <a:pt x="1597" y="793"/>
                    <a:pt x="1597" y="575"/>
                    <a:pt x="1480" y="441"/>
                  </a:cubicBezTo>
                  <a:lnTo>
                    <a:pt x="1213" y="122"/>
                  </a:lnTo>
                  <a:cubicBezTo>
                    <a:pt x="1144" y="53"/>
                    <a:pt x="1043" y="1"/>
                    <a:pt x="9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64"/>
            <p:cNvSpPr/>
            <p:nvPr/>
          </p:nvSpPr>
          <p:spPr>
            <a:xfrm>
              <a:off x="6329744" y="3857558"/>
              <a:ext cx="48014" cy="44662"/>
            </a:xfrm>
            <a:custGeom>
              <a:avLst/>
              <a:gdLst/>
              <a:ahLst/>
              <a:cxnLst/>
              <a:rect l="l" t="t" r="r" b="b"/>
              <a:pathLst>
                <a:path w="1533" h="1426" extrusionOk="0">
                  <a:moveTo>
                    <a:pt x="910" y="0"/>
                  </a:moveTo>
                  <a:cubicBezTo>
                    <a:pt x="835" y="0"/>
                    <a:pt x="762" y="26"/>
                    <a:pt x="708" y="73"/>
                  </a:cubicBezTo>
                  <a:lnTo>
                    <a:pt x="150" y="562"/>
                  </a:lnTo>
                  <a:cubicBezTo>
                    <a:pt x="16" y="679"/>
                    <a:pt x="0" y="881"/>
                    <a:pt x="118" y="998"/>
                  </a:cubicBezTo>
                  <a:lnTo>
                    <a:pt x="388" y="1318"/>
                  </a:lnTo>
                  <a:cubicBezTo>
                    <a:pt x="452" y="1392"/>
                    <a:pt x="535" y="1426"/>
                    <a:pt x="619" y="1426"/>
                  </a:cubicBezTo>
                  <a:cubicBezTo>
                    <a:pt x="691" y="1426"/>
                    <a:pt x="763" y="1401"/>
                    <a:pt x="825" y="1354"/>
                  </a:cubicBezTo>
                  <a:lnTo>
                    <a:pt x="1383" y="865"/>
                  </a:lnTo>
                  <a:cubicBezTo>
                    <a:pt x="1516" y="748"/>
                    <a:pt x="1533" y="546"/>
                    <a:pt x="1415" y="428"/>
                  </a:cubicBezTo>
                  <a:lnTo>
                    <a:pt x="1144" y="105"/>
                  </a:lnTo>
                  <a:cubicBezTo>
                    <a:pt x="1082" y="34"/>
                    <a:pt x="995" y="0"/>
                    <a:pt x="910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64"/>
            <p:cNvSpPr/>
            <p:nvPr/>
          </p:nvSpPr>
          <p:spPr>
            <a:xfrm>
              <a:off x="6329744" y="3856649"/>
              <a:ext cx="48014" cy="46510"/>
            </a:xfrm>
            <a:custGeom>
              <a:avLst/>
              <a:gdLst/>
              <a:ahLst/>
              <a:cxnLst/>
              <a:rect l="l" t="t" r="r" b="b"/>
              <a:pathLst>
                <a:path w="1533" h="1485" extrusionOk="0">
                  <a:moveTo>
                    <a:pt x="910" y="69"/>
                  </a:moveTo>
                  <a:cubicBezTo>
                    <a:pt x="995" y="69"/>
                    <a:pt x="1060" y="102"/>
                    <a:pt x="1112" y="154"/>
                  </a:cubicBezTo>
                  <a:lnTo>
                    <a:pt x="1399" y="474"/>
                  </a:lnTo>
                  <a:cubicBezTo>
                    <a:pt x="1431" y="522"/>
                    <a:pt x="1464" y="607"/>
                    <a:pt x="1464" y="676"/>
                  </a:cubicBezTo>
                  <a:cubicBezTo>
                    <a:pt x="1448" y="740"/>
                    <a:pt x="1415" y="809"/>
                    <a:pt x="1363" y="862"/>
                  </a:cubicBezTo>
                  <a:lnTo>
                    <a:pt x="809" y="1347"/>
                  </a:lnTo>
                  <a:cubicBezTo>
                    <a:pt x="756" y="1399"/>
                    <a:pt x="692" y="1416"/>
                    <a:pt x="623" y="1416"/>
                  </a:cubicBezTo>
                  <a:cubicBezTo>
                    <a:pt x="538" y="1416"/>
                    <a:pt x="473" y="1383"/>
                    <a:pt x="421" y="1331"/>
                  </a:cubicBezTo>
                  <a:lnTo>
                    <a:pt x="134" y="1011"/>
                  </a:lnTo>
                  <a:cubicBezTo>
                    <a:pt x="85" y="963"/>
                    <a:pt x="69" y="878"/>
                    <a:pt x="69" y="809"/>
                  </a:cubicBezTo>
                  <a:cubicBezTo>
                    <a:pt x="85" y="740"/>
                    <a:pt x="118" y="676"/>
                    <a:pt x="170" y="623"/>
                  </a:cubicBezTo>
                  <a:lnTo>
                    <a:pt x="724" y="134"/>
                  </a:lnTo>
                  <a:cubicBezTo>
                    <a:pt x="777" y="85"/>
                    <a:pt x="841" y="69"/>
                    <a:pt x="910" y="69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17"/>
                    <a:pt x="675" y="85"/>
                  </a:cubicBezTo>
                  <a:lnTo>
                    <a:pt x="118" y="575"/>
                  </a:lnTo>
                  <a:cubicBezTo>
                    <a:pt x="49" y="623"/>
                    <a:pt x="16" y="708"/>
                    <a:pt x="0" y="809"/>
                  </a:cubicBezTo>
                  <a:cubicBezTo>
                    <a:pt x="0" y="894"/>
                    <a:pt x="33" y="979"/>
                    <a:pt x="85" y="1064"/>
                  </a:cubicBezTo>
                  <a:lnTo>
                    <a:pt x="372" y="1367"/>
                  </a:lnTo>
                  <a:cubicBezTo>
                    <a:pt x="421" y="1448"/>
                    <a:pt x="522" y="1484"/>
                    <a:pt x="623" y="1484"/>
                  </a:cubicBezTo>
                  <a:cubicBezTo>
                    <a:pt x="708" y="1484"/>
                    <a:pt x="793" y="1448"/>
                    <a:pt x="841" y="1399"/>
                  </a:cubicBezTo>
                  <a:lnTo>
                    <a:pt x="1415" y="910"/>
                  </a:lnTo>
                  <a:cubicBezTo>
                    <a:pt x="1484" y="862"/>
                    <a:pt x="1516" y="777"/>
                    <a:pt x="1533" y="676"/>
                  </a:cubicBezTo>
                  <a:cubicBezTo>
                    <a:pt x="1533" y="591"/>
                    <a:pt x="1500" y="490"/>
                    <a:pt x="1448" y="421"/>
                  </a:cubicBezTo>
                  <a:lnTo>
                    <a:pt x="1161" y="118"/>
                  </a:lnTo>
                  <a:cubicBezTo>
                    <a:pt x="1096" y="33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64"/>
            <p:cNvSpPr/>
            <p:nvPr/>
          </p:nvSpPr>
          <p:spPr>
            <a:xfrm>
              <a:off x="6337575" y="3790249"/>
              <a:ext cx="78676" cy="80336"/>
            </a:xfrm>
            <a:custGeom>
              <a:avLst/>
              <a:gdLst/>
              <a:ahLst/>
              <a:cxnLst/>
              <a:rect l="l" t="t" r="r" b="b"/>
              <a:pathLst>
                <a:path w="2512" h="2565" extrusionOk="0">
                  <a:moveTo>
                    <a:pt x="960" y="1"/>
                  </a:moveTo>
                  <a:cubicBezTo>
                    <a:pt x="910" y="1"/>
                    <a:pt x="857" y="18"/>
                    <a:pt x="810" y="51"/>
                  </a:cubicBezTo>
                  <a:lnTo>
                    <a:pt x="102" y="673"/>
                  </a:lnTo>
                  <a:cubicBezTo>
                    <a:pt x="21" y="758"/>
                    <a:pt x="1" y="875"/>
                    <a:pt x="86" y="976"/>
                  </a:cubicBezTo>
                  <a:lnTo>
                    <a:pt x="272" y="1195"/>
                  </a:lnTo>
                  <a:lnTo>
                    <a:pt x="490" y="1445"/>
                  </a:lnTo>
                  <a:lnTo>
                    <a:pt x="1416" y="2492"/>
                  </a:lnTo>
                  <a:cubicBezTo>
                    <a:pt x="1454" y="2539"/>
                    <a:pt x="1511" y="2565"/>
                    <a:pt x="1568" y="2565"/>
                  </a:cubicBezTo>
                  <a:cubicBezTo>
                    <a:pt x="1616" y="2565"/>
                    <a:pt x="1665" y="2547"/>
                    <a:pt x="1703" y="2509"/>
                  </a:cubicBezTo>
                  <a:lnTo>
                    <a:pt x="2427" y="1886"/>
                  </a:lnTo>
                  <a:cubicBezTo>
                    <a:pt x="2512" y="1817"/>
                    <a:pt x="2512" y="1684"/>
                    <a:pt x="2447" y="1599"/>
                  </a:cubicBezTo>
                  <a:lnTo>
                    <a:pt x="1517" y="536"/>
                  </a:lnTo>
                  <a:lnTo>
                    <a:pt x="1299" y="285"/>
                  </a:lnTo>
                  <a:lnTo>
                    <a:pt x="1113" y="67"/>
                  </a:lnTo>
                  <a:cubicBezTo>
                    <a:pt x="1070" y="22"/>
                    <a:pt x="1016" y="1"/>
                    <a:pt x="960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64"/>
            <p:cNvSpPr/>
            <p:nvPr/>
          </p:nvSpPr>
          <p:spPr>
            <a:xfrm>
              <a:off x="6337074" y="3789152"/>
              <a:ext cx="79678" cy="82340"/>
            </a:xfrm>
            <a:custGeom>
              <a:avLst/>
              <a:gdLst/>
              <a:ahLst/>
              <a:cxnLst/>
              <a:rect l="l" t="t" r="r" b="b"/>
              <a:pathLst>
                <a:path w="2544" h="2629" extrusionOk="0">
                  <a:moveTo>
                    <a:pt x="979" y="65"/>
                  </a:moveTo>
                  <a:cubicBezTo>
                    <a:pt x="1028" y="65"/>
                    <a:pt x="1064" y="86"/>
                    <a:pt x="1096" y="134"/>
                  </a:cubicBezTo>
                  <a:lnTo>
                    <a:pt x="2427" y="1650"/>
                  </a:lnTo>
                  <a:cubicBezTo>
                    <a:pt x="2463" y="1683"/>
                    <a:pt x="2479" y="1735"/>
                    <a:pt x="2479" y="1784"/>
                  </a:cubicBezTo>
                  <a:cubicBezTo>
                    <a:pt x="2479" y="1820"/>
                    <a:pt x="2443" y="1868"/>
                    <a:pt x="2410" y="1905"/>
                  </a:cubicBezTo>
                  <a:lnTo>
                    <a:pt x="1703" y="2527"/>
                  </a:lnTo>
                  <a:cubicBezTo>
                    <a:pt x="1671" y="2550"/>
                    <a:pt x="1629" y="2562"/>
                    <a:pt x="1586" y="2562"/>
                  </a:cubicBezTo>
                  <a:cubicBezTo>
                    <a:pt x="1537" y="2562"/>
                    <a:pt x="1487" y="2546"/>
                    <a:pt x="1452" y="2511"/>
                  </a:cubicBezTo>
                  <a:lnTo>
                    <a:pt x="118" y="975"/>
                  </a:lnTo>
                  <a:cubicBezTo>
                    <a:pt x="86" y="943"/>
                    <a:pt x="86" y="910"/>
                    <a:pt x="86" y="858"/>
                  </a:cubicBezTo>
                  <a:cubicBezTo>
                    <a:pt x="86" y="809"/>
                    <a:pt x="102" y="773"/>
                    <a:pt x="138" y="740"/>
                  </a:cubicBezTo>
                  <a:lnTo>
                    <a:pt x="862" y="118"/>
                  </a:lnTo>
                  <a:cubicBezTo>
                    <a:pt x="894" y="86"/>
                    <a:pt x="927" y="65"/>
                    <a:pt x="979" y="65"/>
                  </a:cubicBezTo>
                  <a:close/>
                  <a:moveTo>
                    <a:pt x="979" y="1"/>
                  </a:moveTo>
                  <a:cubicBezTo>
                    <a:pt x="910" y="1"/>
                    <a:pt x="862" y="17"/>
                    <a:pt x="809" y="65"/>
                  </a:cubicBezTo>
                  <a:lnTo>
                    <a:pt x="102" y="692"/>
                  </a:lnTo>
                  <a:cubicBezTo>
                    <a:pt x="53" y="724"/>
                    <a:pt x="17" y="793"/>
                    <a:pt x="17" y="858"/>
                  </a:cubicBezTo>
                  <a:cubicBezTo>
                    <a:pt x="1" y="910"/>
                    <a:pt x="37" y="975"/>
                    <a:pt x="69" y="1028"/>
                  </a:cubicBezTo>
                  <a:lnTo>
                    <a:pt x="1400" y="2560"/>
                  </a:lnTo>
                  <a:cubicBezTo>
                    <a:pt x="1452" y="2612"/>
                    <a:pt x="1517" y="2629"/>
                    <a:pt x="1586" y="2629"/>
                  </a:cubicBezTo>
                  <a:cubicBezTo>
                    <a:pt x="1634" y="2629"/>
                    <a:pt x="1703" y="2612"/>
                    <a:pt x="1735" y="2576"/>
                  </a:cubicBezTo>
                  <a:lnTo>
                    <a:pt x="2463" y="1953"/>
                  </a:lnTo>
                  <a:cubicBezTo>
                    <a:pt x="2511" y="1905"/>
                    <a:pt x="2528" y="1852"/>
                    <a:pt x="2544" y="1784"/>
                  </a:cubicBezTo>
                  <a:cubicBezTo>
                    <a:pt x="2544" y="1719"/>
                    <a:pt x="2528" y="1666"/>
                    <a:pt x="2479" y="1618"/>
                  </a:cubicBezTo>
                  <a:lnTo>
                    <a:pt x="1149" y="86"/>
                  </a:lnTo>
                  <a:cubicBezTo>
                    <a:pt x="1113" y="33"/>
                    <a:pt x="1048" y="1"/>
                    <a:pt x="9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64"/>
            <p:cNvSpPr/>
            <p:nvPr/>
          </p:nvSpPr>
          <p:spPr>
            <a:xfrm>
              <a:off x="6227419" y="3663743"/>
              <a:ext cx="44850" cy="40841"/>
            </a:xfrm>
            <a:custGeom>
              <a:avLst/>
              <a:gdLst/>
              <a:ahLst/>
              <a:cxnLst/>
              <a:rect l="l" t="t" r="r" b="b"/>
              <a:pathLst>
                <a:path w="1432" h="1304" extrusionOk="0">
                  <a:moveTo>
                    <a:pt x="903" y="0"/>
                  </a:moveTo>
                  <a:cubicBezTo>
                    <a:pt x="831" y="0"/>
                    <a:pt x="761" y="26"/>
                    <a:pt x="708" y="79"/>
                  </a:cubicBezTo>
                  <a:lnTo>
                    <a:pt x="134" y="568"/>
                  </a:lnTo>
                  <a:cubicBezTo>
                    <a:pt x="17" y="685"/>
                    <a:pt x="1" y="871"/>
                    <a:pt x="118" y="1005"/>
                  </a:cubicBezTo>
                  <a:lnTo>
                    <a:pt x="284" y="1207"/>
                  </a:lnTo>
                  <a:cubicBezTo>
                    <a:pt x="348" y="1270"/>
                    <a:pt x="430" y="1303"/>
                    <a:pt x="514" y="1303"/>
                  </a:cubicBezTo>
                  <a:cubicBezTo>
                    <a:pt x="587" y="1303"/>
                    <a:pt x="660" y="1278"/>
                    <a:pt x="724" y="1223"/>
                  </a:cubicBezTo>
                  <a:lnTo>
                    <a:pt x="1278" y="754"/>
                  </a:lnTo>
                  <a:cubicBezTo>
                    <a:pt x="1416" y="633"/>
                    <a:pt x="1432" y="431"/>
                    <a:pt x="1315" y="297"/>
                  </a:cubicBezTo>
                  <a:lnTo>
                    <a:pt x="1145" y="111"/>
                  </a:lnTo>
                  <a:cubicBezTo>
                    <a:pt x="1080" y="38"/>
                    <a:pt x="991" y="0"/>
                    <a:pt x="903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64"/>
            <p:cNvSpPr/>
            <p:nvPr/>
          </p:nvSpPr>
          <p:spPr>
            <a:xfrm>
              <a:off x="6227419" y="3662521"/>
              <a:ext cx="44850" cy="43222"/>
            </a:xfrm>
            <a:custGeom>
              <a:avLst/>
              <a:gdLst/>
              <a:ahLst/>
              <a:cxnLst/>
              <a:rect l="l" t="t" r="r" b="b"/>
              <a:pathLst>
                <a:path w="1432" h="1380" extrusionOk="0">
                  <a:moveTo>
                    <a:pt x="910" y="65"/>
                  </a:moveTo>
                  <a:cubicBezTo>
                    <a:pt x="991" y="65"/>
                    <a:pt x="1060" y="118"/>
                    <a:pt x="1112" y="166"/>
                  </a:cubicBezTo>
                  <a:lnTo>
                    <a:pt x="1278" y="369"/>
                  </a:lnTo>
                  <a:cubicBezTo>
                    <a:pt x="1331" y="421"/>
                    <a:pt x="1363" y="490"/>
                    <a:pt x="1347" y="571"/>
                  </a:cubicBezTo>
                  <a:cubicBezTo>
                    <a:pt x="1347" y="639"/>
                    <a:pt x="1315" y="708"/>
                    <a:pt x="1262" y="757"/>
                  </a:cubicBezTo>
                  <a:lnTo>
                    <a:pt x="708" y="1246"/>
                  </a:lnTo>
                  <a:cubicBezTo>
                    <a:pt x="656" y="1298"/>
                    <a:pt x="587" y="1315"/>
                    <a:pt x="522" y="1315"/>
                  </a:cubicBezTo>
                  <a:cubicBezTo>
                    <a:pt x="437" y="1315"/>
                    <a:pt x="352" y="1278"/>
                    <a:pt x="304" y="1214"/>
                  </a:cubicBezTo>
                  <a:lnTo>
                    <a:pt x="134" y="1028"/>
                  </a:lnTo>
                  <a:cubicBezTo>
                    <a:pt x="81" y="959"/>
                    <a:pt x="65" y="894"/>
                    <a:pt x="65" y="825"/>
                  </a:cubicBezTo>
                  <a:cubicBezTo>
                    <a:pt x="65" y="741"/>
                    <a:pt x="102" y="672"/>
                    <a:pt x="166" y="623"/>
                  </a:cubicBezTo>
                  <a:lnTo>
                    <a:pt x="724" y="150"/>
                  </a:lnTo>
                  <a:cubicBezTo>
                    <a:pt x="773" y="102"/>
                    <a:pt x="841" y="65"/>
                    <a:pt x="910" y="65"/>
                  </a:cubicBezTo>
                  <a:close/>
                  <a:moveTo>
                    <a:pt x="910" y="1"/>
                  </a:moveTo>
                  <a:cubicBezTo>
                    <a:pt x="825" y="1"/>
                    <a:pt x="740" y="33"/>
                    <a:pt x="672" y="102"/>
                  </a:cubicBezTo>
                  <a:lnTo>
                    <a:pt x="118" y="571"/>
                  </a:lnTo>
                  <a:cubicBezTo>
                    <a:pt x="49" y="639"/>
                    <a:pt x="17" y="724"/>
                    <a:pt x="1" y="809"/>
                  </a:cubicBezTo>
                  <a:cubicBezTo>
                    <a:pt x="1" y="910"/>
                    <a:pt x="33" y="995"/>
                    <a:pt x="81" y="1060"/>
                  </a:cubicBezTo>
                  <a:lnTo>
                    <a:pt x="251" y="1262"/>
                  </a:lnTo>
                  <a:cubicBezTo>
                    <a:pt x="320" y="1331"/>
                    <a:pt x="421" y="1379"/>
                    <a:pt x="522" y="1379"/>
                  </a:cubicBezTo>
                  <a:cubicBezTo>
                    <a:pt x="607" y="1379"/>
                    <a:pt x="688" y="1347"/>
                    <a:pt x="740" y="1298"/>
                  </a:cubicBezTo>
                  <a:lnTo>
                    <a:pt x="1294" y="809"/>
                  </a:lnTo>
                  <a:cubicBezTo>
                    <a:pt x="1379" y="741"/>
                    <a:pt x="1416" y="656"/>
                    <a:pt x="1416" y="571"/>
                  </a:cubicBezTo>
                  <a:cubicBezTo>
                    <a:pt x="1432" y="490"/>
                    <a:pt x="1395" y="389"/>
                    <a:pt x="1331" y="320"/>
                  </a:cubicBezTo>
                  <a:lnTo>
                    <a:pt x="1161" y="118"/>
                  </a:lnTo>
                  <a:cubicBezTo>
                    <a:pt x="1092" y="49"/>
                    <a:pt x="1011" y="1"/>
                    <a:pt x="9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64"/>
            <p:cNvSpPr/>
            <p:nvPr/>
          </p:nvSpPr>
          <p:spPr>
            <a:xfrm>
              <a:off x="6236282" y="3682034"/>
              <a:ext cx="15848" cy="16036"/>
            </a:xfrm>
            <a:custGeom>
              <a:avLst/>
              <a:gdLst/>
              <a:ahLst/>
              <a:cxnLst/>
              <a:rect l="l" t="t" r="r" b="b"/>
              <a:pathLst>
                <a:path w="506" h="512" extrusionOk="0">
                  <a:moveTo>
                    <a:pt x="255" y="69"/>
                  </a:moveTo>
                  <a:cubicBezTo>
                    <a:pt x="304" y="85"/>
                    <a:pt x="340" y="101"/>
                    <a:pt x="389" y="150"/>
                  </a:cubicBezTo>
                  <a:cubicBezTo>
                    <a:pt x="425" y="202"/>
                    <a:pt x="441" y="251"/>
                    <a:pt x="441" y="287"/>
                  </a:cubicBezTo>
                  <a:cubicBezTo>
                    <a:pt x="457" y="336"/>
                    <a:pt x="425" y="372"/>
                    <a:pt x="389" y="405"/>
                  </a:cubicBezTo>
                  <a:cubicBezTo>
                    <a:pt x="365" y="428"/>
                    <a:pt x="341" y="443"/>
                    <a:pt x="310" y="443"/>
                  </a:cubicBezTo>
                  <a:cubicBezTo>
                    <a:pt x="298" y="443"/>
                    <a:pt x="286" y="441"/>
                    <a:pt x="271" y="437"/>
                  </a:cubicBezTo>
                  <a:cubicBezTo>
                    <a:pt x="223" y="437"/>
                    <a:pt x="187" y="405"/>
                    <a:pt x="138" y="372"/>
                  </a:cubicBezTo>
                  <a:cubicBezTo>
                    <a:pt x="102" y="320"/>
                    <a:pt x="85" y="271"/>
                    <a:pt x="85" y="219"/>
                  </a:cubicBezTo>
                  <a:cubicBezTo>
                    <a:pt x="69" y="186"/>
                    <a:pt x="85" y="134"/>
                    <a:pt x="138" y="101"/>
                  </a:cubicBezTo>
                  <a:cubicBezTo>
                    <a:pt x="170" y="69"/>
                    <a:pt x="203" y="69"/>
                    <a:pt x="255" y="69"/>
                  </a:cubicBezTo>
                  <a:close/>
                  <a:moveTo>
                    <a:pt x="271" y="0"/>
                  </a:moveTo>
                  <a:cubicBezTo>
                    <a:pt x="203" y="0"/>
                    <a:pt x="154" y="16"/>
                    <a:pt x="102" y="69"/>
                  </a:cubicBezTo>
                  <a:cubicBezTo>
                    <a:pt x="37" y="118"/>
                    <a:pt x="21" y="170"/>
                    <a:pt x="21" y="235"/>
                  </a:cubicBezTo>
                  <a:cubicBezTo>
                    <a:pt x="1" y="287"/>
                    <a:pt x="37" y="352"/>
                    <a:pt x="85" y="405"/>
                  </a:cubicBezTo>
                  <a:cubicBezTo>
                    <a:pt x="138" y="473"/>
                    <a:pt x="187" y="506"/>
                    <a:pt x="255" y="506"/>
                  </a:cubicBezTo>
                  <a:cubicBezTo>
                    <a:pt x="272" y="510"/>
                    <a:pt x="288" y="512"/>
                    <a:pt x="303" y="512"/>
                  </a:cubicBezTo>
                  <a:cubicBezTo>
                    <a:pt x="348" y="512"/>
                    <a:pt x="385" y="493"/>
                    <a:pt x="425" y="453"/>
                  </a:cubicBezTo>
                  <a:cubicBezTo>
                    <a:pt x="490" y="405"/>
                    <a:pt x="506" y="352"/>
                    <a:pt x="506" y="287"/>
                  </a:cubicBezTo>
                  <a:cubicBezTo>
                    <a:pt x="506" y="219"/>
                    <a:pt x="490" y="170"/>
                    <a:pt x="441" y="101"/>
                  </a:cubicBezTo>
                  <a:cubicBezTo>
                    <a:pt x="389" y="49"/>
                    <a:pt x="340" y="16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64"/>
            <p:cNvSpPr/>
            <p:nvPr/>
          </p:nvSpPr>
          <p:spPr>
            <a:xfrm>
              <a:off x="6247934" y="3669349"/>
              <a:ext cx="18510" cy="19544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288" y="1"/>
                  </a:moveTo>
                  <a:cubicBezTo>
                    <a:pt x="271" y="1"/>
                    <a:pt x="271" y="1"/>
                    <a:pt x="271" y="17"/>
                  </a:cubicBezTo>
                  <a:cubicBezTo>
                    <a:pt x="255" y="17"/>
                    <a:pt x="255" y="17"/>
                    <a:pt x="255" y="33"/>
                  </a:cubicBezTo>
                  <a:lnTo>
                    <a:pt x="255" y="50"/>
                  </a:lnTo>
                  <a:lnTo>
                    <a:pt x="490" y="337"/>
                  </a:lnTo>
                  <a:lnTo>
                    <a:pt x="490" y="337"/>
                  </a:lnTo>
                  <a:lnTo>
                    <a:pt x="69" y="219"/>
                  </a:lnTo>
                  <a:lnTo>
                    <a:pt x="33" y="219"/>
                  </a:lnTo>
                  <a:cubicBezTo>
                    <a:pt x="17" y="219"/>
                    <a:pt x="17" y="219"/>
                    <a:pt x="17" y="235"/>
                  </a:cubicBezTo>
                  <a:cubicBezTo>
                    <a:pt x="1" y="235"/>
                    <a:pt x="1" y="252"/>
                    <a:pt x="1" y="252"/>
                  </a:cubicBezTo>
                  <a:cubicBezTo>
                    <a:pt x="1" y="272"/>
                    <a:pt x="1" y="288"/>
                    <a:pt x="17" y="288"/>
                  </a:cubicBezTo>
                  <a:lnTo>
                    <a:pt x="288" y="607"/>
                  </a:lnTo>
                  <a:lnTo>
                    <a:pt x="304" y="624"/>
                  </a:lnTo>
                  <a:cubicBezTo>
                    <a:pt x="320" y="624"/>
                    <a:pt x="320" y="607"/>
                    <a:pt x="336" y="607"/>
                  </a:cubicBezTo>
                  <a:lnTo>
                    <a:pt x="336" y="591"/>
                  </a:lnTo>
                  <a:lnTo>
                    <a:pt x="336" y="555"/>
                  </a:lnTo>
                  <a:lnTo>
                    <a:pt x="102" y="288"/>
                  </a:lnTo>
                  <a:lnTo>
                    <a:pt x="102" y="288"/>
                  </a:lnTo>
                  <a:lnTo>
                    <a:pt x="538" y="405"/>
                  </a:lnTo>
                  <a:lnTo>
                    <a:pt x="558" y="405"/>
                  </a:lnTo>
                  <a:cubicBezTo>
                    <a:pt x="575" y="405"/>
                    <a:pt x="575" y="405"/>
                    <a:pt x="575" y="389"/>
                  </a:cubicBezTo>
                  <a:cubicBezTo>
                    <a:pt x="591" y="389"/>
                    <a:pt x="591" y="373"/>
                    <a:pt x="591" y="353"/>
                  </a:cubicBezTo>
                  <a:cubicBezTo>
                    <a:pt x="591" y="353"/>
                    <a:pt x="591" y="337"/>
                    <a:pt x="575" y="337"/>
                  </a:cubicBezTo>
                  <a:lnTo>
                    <a:pt x="304" y="17"/>
                  </a:lnTo>
                  <a:cubicBezTo>
                    <a:pt x="304" y="1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64"/>
            <p:cNvSpPr/>
            <p:nvPr/>
          </p:nvSpPr>
          <p:spPr>
            <a:xfrm>
              <a:off x="6110278" y="3842461"/>
              <a:ext cx="21579" cy="21047"/>
            </a:xfrm>
            <a:custGeom>
              <a:avLst/>
              <a:gdLst/>
              <a:ahLst/>
              <a:cxnLst/>
              <a:rect l="l" t="t" r="r" b="b"/>
              <a:pathLst>
                <a:path w="689" h="672" extrusionOk="0">
                  <a:moveTo>
                    <a:pt x="385" y="1"/>
                  </a:moveTo>
                  <a:cubicBezTo>
                    <a:pt x="369" y="1"/>
                    <a:pt x="353" y="1"/>
                    <a:pt x="353" y="17"/>
                  </a:cubicBezTo>
                  <a:cubicBezTo>
                    <a:pt x="336" y="17"/>
                    <a:pt x="336" y="33"/>
                    <a:pt x="336" y="33"/>
                  </a:cubicBezTo>
                  <a:cubicBezTo>
                    <a:pt x="320" y="49"/>
                    <a:pt x="320" y="65"/>
                    <a:pt x="336" y="82"/>
                  </a:cubicBezTo>
                  <a:lnTo>
                    <a:pt x="437" y="437"/>
                  </a:lnTo>
                  <a:lnTo>
                    <a:pt x="102" y="284"/>
                  </a:lnTo>
                  <a:cubicBezTo>
                    <a:pt x="82" y="268"/>
                    <a:pt x="65" y="268"/>
                    <a:pt x="49" y="268"/>
                  </a:cubicBezTo>
                  <a:cubicBezTo>
                    <a:pt x="49" y="284"/>
                    <a:pt x="33" y="284"/>
                    <a:pt x="17" y="284"/>
                  </a:cubicBezTo>
                  <a:cubicBezTo>
                    <a:pt x="17" y="304"/>
                    <a:pt x="1" y="304"/>
                    <a:pt x="1" y="320"/>
                  </a:cubicBezTo>
                  <a:cubicBezTo>
                    <a:pt x="1" y="336"/>
                    <a:pt x="1" y="352"/>
                    <a:pt x="17" y="352"/>
                  </a:cubicBezTo>
                  <a:lnTo>
                    <a:pt x="284" y="672"/>
                  </a:lnTo>
                  <a:lnTo>
                    <a:pt x="320" y="672"/>
                  </a:lnTo>
                  <a:cubicBezTo>
                    <a:pt x="336" y="656"/>
                    <a:pt x="336" y="656"/>
                    <a:pt x="336" y="640"/>
                  </a:cubicBezTo>
                  <a:lnTo>
                    <a:pt x="336" y="623"/>
                  </a:lnTo>
                  <a:lnTo>
                    <a:pt x="82" y="336"/>
                  </a:lnTo>
                  <a:lnTo>
                    <a:pt x="437" y="506"/>
                  </a:lnTo>
                  <a:cubicBezTo>
                    <a:pt x="454" y="522"/>
                    <a:pt x="470" y="522"/>
                    <a:pt x="470" y="522"/>
                  </a:cubicBezTo>
                  <a:cubicBezTo>
                    <a:pt x="486" y="522"/>
                    <a:pt x="486" y="506"/>
                    <a:pt x="486" y="506"/>
                  </a:cubicBezTo>
                  <a:cubicBezTo>
                    <a:pt x="506" y="506"/>
                    <a:pt x="506" y="486"/>
                    <a:pt x="506" y="486"/>
                  </a:cubicBezTo>
                  <a:lnTo>
                    <a:pt x="506" y="454"/>
                  </a:lnTo>
                  <a:lnTo>
                    <a:pt x="385" y="82"/>
                  </a:lnTo>
                  <a:lnTo>
                    <a:pt x="385" y="82"/>
                  </a:lnTo>
                  <a:lnTo>
                    <a:pt x="640" y="352"/>
                  </a:lnTo>
                  <a:cubicBezTo>
                    <a:pt x="640" y="369"/>
                    <a:pt x="656" y="369"/>
                    <a:pt x="656" y="369"/>
                  </a:cubicBezTo>
                  <a:cubicBezTo>
                    <a:pt x="672" y="369"/>
                    <a:pt x="672" y="369"/>
                    <a:pt x="672" y="352"/>
                  </a:cubicBezTo>
                  <a:cubicBezTo>
                    <a:pt x="688" y="352"/>
                    <a:pt x="688" y="352"/>
                    <a:pt x="688" y="336"/>
                  </a:cubicBezTo>
                  <a:lnTo>
                    <a:pt x="688" y="320"/>
                  </a:lnTo>
                  <a:lnTo>
                    <a:pt x="421" y="17"/>
                  </a:lnTo>
                  <a:cubicBezTo>
                    <a:pt x="405" y="1"/>
                    <a:pt x="405" y="1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64"/>
            <p:cNvSpPr/>
            <p:nvPr/>
          </p:nvSpPr>
          <p:spPr>
            <a:xfrm>
              <a:off x="6127630" y="3832344"/>
              <a:ext cx="15347" cy="15848"/>
            </a:xfrm>
            <a:custGeom>
              <a:avLst/>
              <a:gdLst/>
              <a:ahLst/>
              <a:cxnLst/>
              <a:rect l="l" t="t" r="r" b="b"/>
              <a:pathLst>
                <a:path w="490" h="506" extrusionOk="0">
                  <a:moveTo>
                    <a:pt x="187" y="0"/>
                  </a:moveTo>
                  <a:cubicBezTo>
                    <a:pt x="154" y="20"/>
                    <a:pt x="118" y="37"/>
                    <a:pt x="86" y="53"/>
                  </a:cubicBezTo>
                  <a:cubicBezTo>
                    <a:pt x="53" y="85"/>
                    <a:pt x="33" y="101"/>
                    <a:pt x="17" y="138"/>
                  </a:cubicBezTo>
                  <a:cubicBezTo>
                    <a:pt x="1" y="170"/>
                    <a:pt x="1" y="202"/>
                    <a:pt x="1" y="239"/>
                  </a:cubicBezTo>
                  <a:cubicBezTo>
                    <a:pt x="1" y="255"/>
                    <a:pt x="1" y="287"/>
                    <a:pt x="17" y="324"/>
                  </a:cubicBezTo>
                  <a:cubicBezTo>
                    <a:pt x="33" y="356"/>
                    <a:pt x="53" y="372"/>
                    <a:pt x="69" y="405"/>
                  </a:cubicBezTo>
                  <a:cubicBezTo>
                    <a:pt x="102" y="441"/>
                    <a:pt x="134" y="473"/>
                    <a:pt x="170" y="489"/>
                  </a:cubicBezTo>
                  <a:cubicBezTo>
                    <a:pt x="219" y="506"/>
                    <a:pt x="255" y="506"/>
                    <a:pt x="288" y="506"/>
                  </a:cubicBezTo>
                  <a:cubicBezTo>
                    <a:pt x="336" y="489"/>
                    <a:pt x="373" y="473"/>
                    <a:pt x="405" y="441"/>
                  </a:cubicBezTo>
                  <a:cubicBezTo>
                    <a:pt x="458" y="405"/>
                    <a:pt x="474" y="372"/>
                    <a:pt x="490" y="324"/>
                  </a:cubicBezTo>
                  <a:lnTo>
                    <a:pt x="490" y="304"/>
                  </a:lnTo>
                  <a:cubicBezTo>
                    <a:pt x="474" y="287"/>
                    <a:pt x="474" y="287"/>
                    <a:pt x="458" y="287"/>
                  </a:cubicBezTo>
                  <a:lnTo>
                    <a:pt x="437" y="287"/>
                  </a:lnTo>
                  <a:lnTo>
                    <a:pt x="437" y="304"/>
                  </a:lnTo>
                  <a:cubicBezTo>
                    <a:pt x="437" y="324"/>
                    <a:pt x="421" y="340"/>
                    <a:pt x="421" y="356"/>
                  </a:cubicBezTo>
                  <a:lnTo>
                    <a:pt x="373" y="405"/>
                  </a:lnTo>
                  <a:cubicBezTo>
                    <a:pt x="356" y="405"/>
                    <a:pt x="336" y="425"/>
                    <a:pt x="320" y="441"/>
                  </a:cubicBezTo>
                  <a:lnTo>
                    <a:pt x="272" y="441"/>
                  </a:lnTo>
                  <a:cubicBezTo>
                    <a:pt x="255" y="441"/>
                    <a:pt x="235" y="441"/>
                    <a:pt x="219" y="425"/>
                  </a:cubicBezTo>
                  <a:cubicBezTo>
                    <a:pt x="203" y="425"/>
                    <a:pt x="187" y="405"/>
                    <a:pt x="170" y="405"/>
                  </a:cubicBezTo>
                  <a:cubicBezTo>
                    <a:pt x="154" y="388"/>
                    <a:pt x="134" y="372"/>
                    <a:pt x="118" y="356"/>
                  </a:cubicBezTo>
                  <a:cubicBezTo>
                    <a:pt x="118" y="340"/>
                    <a:pt x="102" y="324"/>
                    <a:pt x="86" y="304"/>
                  </a:cubicBezTo>
                  <a:cubicBezTo>
                    <a:pt x="86" y="287"/>
                    <a:pt x="69" y="271"/>
                    <a:pt x="69" y="255"/>
                  </a:cubicBezTo>
                  <a:lnTo>
                    <a:pt x="69" y="202"/>
                  </a:lnTo>
                  <a:cubicBezTo>
                    <a:pt x="69" y="186"/>
                    <a:pt x="69" y="170"/>
                    <a:pt x="86" y="154"/>
                  </a:cubicBezTo>
                  <a:cubicBezTo>
                    <a:pt x="86" y="138"/>
                    <a:pt x="102" y="122"/>
                    <a:pt x="118" y="101"/>
                  </a:cubicBezTo>
                  <a:lnTo>
                    <a:pt x="134" y="85"/>
                  </a:lnTo>
                  <a:cubicBezTo>
                    <a:pt x="154" y="85"/>
                    <a:pt x="154" y="69"/>
                    <a:pt x="154" y="69"/>
                  </a:cubicBezTo>
                  <a:lnTo>
                    <a:pt x="170" y="69"/>
                  </a:lnTo>
                  <a:cubicBezTo>
                    <a:pt x="187" y="69"/>
                    <a:pt x="187" y="53"/>
                    <a:pt x="187" y="53"/>
                  </a:cubicBezTo>
                  <a:lnTo>
                    <a:pt x="219" y="53"/>
                  </a:lnTo>
                  <a:lnTo>
                    <a:pt x="219" y="3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64"/>
            <p:cNvSpPr/>
            <p:nvPr/>
          </p:nvSpPr>
          <p:spPr>
            <a:xfrm>
              <a:off x="6229454" y="3977455"/>
              <a:ext cx="15848" cy="16380"/>
            </a:xfrm>
            <a:custGeom>
              <a:avLst/>
              <a:gdLst/>
              <a:ahLst/>
              <a:cxnLst/>
              <a:rect l="l" t="t" r="r" b="b"/>
              <a:pathLst>
                <a:path w="506" h="523" extrusionOk="0">
                  <a:moveTo>
                    <a:pt x="69" y="53"/>
                  </a:moveTo>
                  <a:lnTo>
                    <a:pt x="303" y="186"/>
                  </a:lnTo>
                  <a:lnTo>
                    <a:pt x="154" y="320"/>
                  </a:lnTo>
                  <a:lnTo>
                    <a:pt x="69" y="53"/>
                  </a:lnTo>
                  <a:close/>
                  <a:moveTo>
                    <a:pt x="53" y="1"/>
                  </a:moveTo>
                  <a:cubicBezTo>
                    <a:pt x="53" y="1"/>
                    <a:pt x="37" y="1"/>
                    <a:pt x="16" y="17"/>
                  </a:cubicBezTo>
                  <a:lnTo>
                    <a:pt x="0" y="37"/>
                  </a:lnTo>
                  <a:cubicBezTo>
                    <a:pt x="0" y="53"/>
                    <a:pt x="0" y="69"/>
                    <a:pt x="16" y="85"/>
                  </a:cubicBezTo>
                  <a:lnTo>
                    <a:pt x="154" y="506"/>
                  </a:lnTo>
                  <a:lnTo>
                    <a:pt x="170" y="506"/>
                  </a:lnTo>
                  <a:cubicBezTo>
                    <a:pt x="170" y="522"/>
                    <a:pt x="170" y="522"/>
                    <a:pt x="186" y="522"/>
                  </a:cubicBezTo>
                  <a:cubicBezTo>
                    <a:pt x="186" y="522"/>
                    <a:pt x="202" y="522"/>
                    <a:pt x="202" y="506"/>
                  </a:cubicBezTo>
                  <a:cubicBezTo>
                    <a:pt x="219" y="506"/>
                    <a:pt x="219" y="490"/>
                    <a:pt x="219" y="474"/>
                  </a:cubicBezTo>
                  <a:lnTo>
                    <a:pt x="186" y="372"/>
                  </a:lnTo>
                  <a:lnTo>
                    <a:pt x="356" y="203"/>
                  </a:lnTo>
                  <a:lnTo>
                    <a:pt x="457" y="271"/>
                  </a:lnTo>
                  <a:cubicBezTo>
                    <a:pt x="473" y="271"/>
                    <a:pt x="489" y="271"/>
                    <a:pt x="489" y="255"/>
                  </a:cubicBezTo>
                  <a:cubicBezTo>
                    <a:pt x="506" y="255"/>
                    <a:pt x="506" y="255"/>
                    <a:pt x="506" y="239"/>
                  </a:cubicBezTo>
                  <a:lnTo>
                    <a:pt x="506" y="219"/>
                  </a:lnTo>
                  <a:lnTo>
                    <a:pt x="489" y="20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64"/>
            <p:cNvSpPr/>
            <p:nvPr/>
          </p:nvSpPr>
          <p:spPr>
            <a:xfrm>
              <a:off x="6240072" y="3964801"/>
              <a:ext cx="15222" cy="16067"/>
            </a:xfrm>
            <a:custGeom>
              <a:avLst/>
              <a:gdLst/>
              <a:ahLst/>
              <a:cxnLst/>
              <a:rect l="l" t="t" r="r" b="b"/>
              <a:pathLst>
                <a:path w="486" h="513" extrusionOk="0">
                  <a:moveTo>
                    <a:pt x="183" y="0"/>
                  </a:moveTo>
                  <a:cubicBezTo>
                    <a:pt x="150" y="16"/>
                    <a:pt x="118" y="37"/>
                    <a:pt x="82" y="69"/>
                  </a:cubicBezTo>
                  <a:cubicBezTo>
                    <a:pt x="49" y="85"/>
                    <a:pt x="33" y="117"/>
                    <a:pt x="17" y="154"/>
                  </a:cubicBezTo>
                  <a:cubicBezTo>
                    <a:pt x="1" y="170"/>
                    <a:pt x="1" y="202"/>
                    <a:pt x="1" y="239"/>
                  </a:cubicBezTo>
                  <a:cubicBezTo>
                    <a:pt x="1" y="271"/>
                    <a:pt x="1" y="303"/>
                    <a:pt x="17" y="320"/>
                  </a:cubicBezTo>
                  <a:cubicBezTo>
                    <a:pt x="33" y="356"/>
                    <a:pt x="49" y="388"/>
                    <a:pt x="66" y="421"/>
                  </a:cubicBezTo>
                  <a:cubicBezTo>
                    <a:pt x="102" y="457"/>
                    <a:pt x="134" y="473"/>
                    <a:pt x="167" y="489"/>
                  </a:cubicBezTo>
                  <a:cubicBezTo>
                    <a:pt x="204" y="501"/>
                    <a:pt x="231" y="512"/>
                    <a:pt x="255" y="512"/>
                  </a:cubicBezTo>
                  <a:cubicBezTo>
                    <a:pt x="265" y="512"/>
                    <a:pt x="274" y="510"/>
                    <a:pt x="284" y="506"/>
                  </a:cubicBezTo>
                  <a:cubicBezTo>
                    <a:pt x="336" y="506"/>
                    <a:pt x="369" y="489"/>
                    <a:pt x="405" y="457"/>
                  </a:cubicBezTo>
                  <a:cubicBezTo>
                    <a:pt x="454" y="421"/>
                    <a:pt x="470" y="388"/>
                    <a:pt x="486" y="340"/>
                  </a:cubicBezTo>
                  <a:lnTo>
                    <a:pt x="486" y="303"/>
                  </a:lnTo>
                  <a:cubicBezTo>
                    <a:pt x="470" y="303"/>
                    <a:pt x="470" y="303"/>
                    <a:pt x="470" y="287"/>
                  </a:cubicBezTo>
                  <a:cubicBezTo>
                    <a:pt x="454" y="287"/>
                    <a:pt x="454" y="303"/>
                    <a:pt x="437" y="303"/>
                  </a:cubicBezTo>
                  <a:lnTo>
                    <a:pt x="437" y="320"/>
                  </a:lnTo>
                  <a:cubicBezTo>
                    <a:pt x="437" y="340"/>
                    <a:pt x="421" y="356"/>
                    <a:pt x="421" y="372"/>
                  </a:cubicBezTo>
                  <a:cubicBezTo>
                    <a:pt x="405" y="372"/>
                    <a:pt x="385" y="388"/>
                    <a:pt x="385" y="405"/>
                  </a:cubicBezTo>
                  <a:cubicBezTo>
                    <a:pt x="369" y="421"/>
                    <a:pt x="336" y="441"/>
                    <a:pt x="320" y="441"/>
                  </a:cubicBezTo>
                  <a:cubicBezTo>
                    <a:pt x="309" y="441"/>
                    <a:pt x="297" y="448"/>
                    <a:pt x="285" y="448"/>
                  </a:cubicBezTo>
                  <a:cubicBezTo>
                    <a:pt x="279" y="448"/>
                    <a:pt x="273" y="446"/>
                    <a:pt x="268" y="441"/>
                  </a:cubicBezTo>
                  <a:lnTo>
                    <a:pt x="219" y="441"/>
                  </a:lnTo>
                  <a:cubicBezTo>
                    <a:pt x="203" y="421"/>
                    <a:pt x="183" y="421"/>
                    <a:pt x="167" y="405"/>
                  </a:cubicBezTo>
                  <a:cubicBezTo>
                    <a:pt x="150" y="388"/>
                    <a:pt x="134" y="388"/>
                    <a:pt x="118" y="372"/>
                  </a:cubicBezTo>
                  <a:cubicBezTo>
                    <a:pt x="118" y="356"/>
                    <a:pt x="102" y="340"/>
                    <a:pt x="82" y="320"/>
                  </a:cubicBezTo>
                  <a:cubicBezTo>
                    <a:pt x="82" y="303"/>
                    <a:pt x="66" y="271"/>
                    <a:pt x="66" y="255"/>
                  </a:cubicBezTo>
                  <a:lnTo>
                    <a:pt x="66" y="202"/>
                  </a:lnTo>
                  <a:cubicBezTo>
                    <a:pt x="66" y="186"/>
                    <a:pt x="66" y="170"/>
                    <a:pt x="82" y="154"/>
                  </a:cubicBezTo>
                  <a:cubicBezTo>
                    <a:pt x="82" y="138"/>
                    <a:pt x="102" y="117"/>
                    <a:pt x="118" y="101"/>
                  </a:cubicBezTo>
                  <a:cubicBezTo>
                    <a:pt x="118" y="101"/>
                    <a:pt x="134" y="101"/>
                    <a:pt x="134" y="85"/>
                  </a:cubicBezTo>
                  <a:lnTo>
                    <a:pt x="150" y="85"/>
                  </a:lnTo>
                  <a:lnTo>
                    <a:pt x="167" y="69"/>
                  </a:lnTo>
                  <a:lnTo>
                    <a:pt x="203" y="69"/>
                  </a:lnTo>
                  <a:lnTo>
                    <a:pt x="219" y="53"/>
                  </a:lnTo>
                  <a:cubicBezTo>
                    <a:pt x="219" y="53"/>
                    <a:pt x="235" y="53"/>
                    <a:pt x="235" y="37"/>
                  </a:cubicBezTo>
                  <a:lnTo>
                    <a:pt x="219" y="16"/>
                  </a:lnTo>
                  <a:cubicBezTo>
                    <a:pt x="219" y="0"/>
                    <a:pt x="20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64"/>
            <p:cNvSpPr/>
            <p:nvPr/>
          </p:nvSpPr>
          <p:spPr>
            <a:xfrm>
              <a:off x="6204617" y="3937426"/>
              <a:ext cx="15347" cy="15879"/>
            </a:xfrm>
            <a:custGeom>
              <a:avLst/>
              <a:gdLst/>
              <a:ahLst/>
              <a:cxnLst/>
              <a:rect l="l" t="t" r="r" b="b"/>
              <a:pathLst>
                <a:path w="490" h="507" extrusionOk="0">
                  <a:moveTo>
                    <a:pt x="187" y="1"/>
                  </a:moveTo>
                  <a:cubicBezTo>
                    <a:pt x="154" y="17"/>
                    <a:pt x="102" y="33"/>
                    <a:pt x="70" y="49"/>
                  </a:cubicBezTo>
                  <a:cubicBezTo>
                    <a:pt x="53" y="82"/>
                    <a:pt x="37" y="102"/>
                    <a:pt x="21" y="134"/>
                  </a:cubicBezTo>
                  <a:cubicBezTo>
                    <a:pt x="1" y="167"/>
                    <a:pt x="1" y="203"/>
                    <a:pt x="1" y="235"/>
                  </a:cubicBezTo>
                  <a:cubicBezTo>
                    <a:pt x="1" y="252"/>
                    <a:pt x="1" y="284"/>
                    <a:pt x="21" y="320"/>
                  </a:cubicBezTo>
                  <a:cubicBezTo>
                    <a:pt x="21" y="353"/>
                    <a:pt x="53" y="369"/>
                    <a:pt x="70" y="405"/>
                  </a:cubicBezTo>
                  <a:cubicBezTo>
                    <a:pt x="102" y="438"/>
                    <a:pt x="138" y="470"/>
                    <a:pt x="171" y="486"/>
                  </a:cubicBezTo>
                  <a:cubicBezTo>
                    <a:pt x="203" y="506"/>
                    <a:pt x="256" y="506"/>
                    <a:pt x="288" y="506"/>
                  </a:cubicBezTo>
                  <a:cubicBezTo>
                    <a:pt x="340" y="486"/>
                    <a:pt x="373" y="470"/>
                    <a:pt x="405" y="438"/>
                  </a:cubicBezTo>
                  <a:cubicBezTo>
                    <a:pt x="441" y="405"/>
                    <a:pt x="474" y="369"/>
                    <a:pt x="490" y="320"/>
                  </a:cubicBezTo>
                  <a:cubicBezTo>
                    <a:pt x="490" y="320"/>
                    <a:pt x="490" y="304"/>
                    <a:pt x="474" y="304"/>
                  </a:cubicBezTo>
                  <a:cubicBezTo>
                    <a:pt x="474" y="284"/>
                    <a:pt x="474" y="284"/>
                    <a:pt x="458" y="284"/>
                  </a:cubicBezTo>
                  <a:lnTo>
                    <a:pt x="441" y="284"/>
                  </a:lnTo>
                  <a:lnTo>
                    <a:pt x="441" y="304"/>
                  </a:lnTo>
                  <a:cubicBezTo>
                    <a:pt x="425" y="320"/>
                    <a:pt x="425" y="337"/>
                    <a:pt x="405" y="353"/>
                  </a:cubicBezTo>
                  <a:cubicBezTo>
                    <a:pt x="405" y="369"/>
                    <a:pt x="389" y="385"/>
                    <a:pt x="373" y="405"/>
                  </a:cubicBezTo>
                  <a:cubicBezTo>
                    <a:pt x="357" y="405"/>
                    <a:pt x="340" y="421"/>
                    <a:pt x="324" y="421"/>
                  </a:cubicBezTo>
                  <a:cubicBezTo>
                    <a:pt x="304" y="438"/>
                    <a:pt x="288" y="438"/>
                    <a:pt x="272" y="438"/>
                  </a:cubicBezTo>
                  <a:cubicBezTo>
                    <a:pt x="256" y="438"/>
                    <a:pt x="239" y="438"/>
                    <a:pt x="223" y="421"/>
                  </a:cubicBezTo>
                  <a:cubicBezTo>
                    <a:pt x="203" y="421"/>
                    <a:pt x="187" y="405"/>
                    <a:pt x="171" y="405"/>
                  </a:cubicBezTo>
                  <a:lnTo>
                    <a:pt x="122" y="353"/>
                  </a:lnTo>
                  <a:cubicBezTo>
                    <a:pt x="102" y="337"/>
                    <a:pt x="102" y="320"/>
                    <a:pt x="86" y="304"/>
                  </a:cubicBezTo>
                  <a:cubicBezTo>
                    <a:pt x="70" y="284"/>
                    <a:pt x="70" y="268"/>
                    <a:pt x="70" y="252"/>
                  </a:cubicBezTo>
                  <a:cubicBezTo>
                    <a:pt x="53" y="235"/>
                    <a:pt x="53" y="219"/>
                    <a:pt x="53" y="203"/>
                  </a:cubicBezTo>
                  <a:cubicBezTo>
                    <a:pt x="70" y="183"/>
                    <a:pt x="70" y="167"/>
                    <a:pt x="70" y="151"/>
                  </a:cubicBezTo>
                  <a:lnTo>
                    <a:pt x="122" y="102"/>
                  </a:lnTo>
                  <a:cubicBezTo>
                    <a:pt x="122" y="82"/>
                    <a:pt x="138" y="82"/>
                    <a:pt x="138" y="82"/>
                  </a:cubicBezTo>
                  <a:lnTo>
                    <a:pt x="154" y="66"/>
                  </a:lnTo>
                  <a:lnTo>
                    <a:pt x="171" y="66"/>
                  </a:lnTo>
                  <a:lnTo>
                    <a:pt x="187" y="49"/>
                  </a:lnTo>
                  <a:lnTo>
                    <a:pt x="223" y="49"/>
                  </a:lnTo>
                  <a:lnTo>
                    <a:pt x="223" y="33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64"/>
            <p:cNvSpPr/>
            <p:nvPr/>
          </p:nvSpPr>
          <p:spPr>
            <a:xfrm>
              <a:off x="6143979" y="3871965"/>
              <a:ext cx="20671" cy="18510"/>
            </a:xfrm>
            <a:custGeom>
              <a:avLst/>
              <a:gdLst/>
              <a:ahLst/>
              <a:cxnLst/>
              <a:rect l="l" t="t" r="r" b="b"/>
              <a:pathLst>
                <a:path w="660" h="591" extrusionOk="0">
                  <a:moveTo>
                    <a:pt x="522" y="187"/>
                  </a:moveTo>
                  <a:cubicBezTo>
                    <a:pt x="522" y="187"/>
                    <a:pt x="542" y="187"/>
                    <a:pt x="558" y="203"/>
                  </a:cubicBezTo>
                  <a:lnTo>
                    <a:pt x="574" y="219"/>
                  </a:lnTo>
                  <a:cubicBezTo>
                    <a:pt x="590" y="235"/>
                    <a:pt x="590" y="251"/>
                    <a:pt x="607" y="272"/>
                  </a:cubicBezTo>
                  <a:lnTo>
                    <a:pt x="607" y="304"/>
                  </a:lnTo>
                  <a:cubicBezTo>
                    <a:pt x="607" y="320"/>
                    <a:pt x="607" y="320"/>
                    <a:pt x="590" y="336"/>
                  </a:cubicBezTo>
                  <a:cubicBezTo>
                    <a:pt x="574" y="352"/>
                    <a:pt x="558" y="352"/>
                    <a:pt x="558" y="352"/>
                  </a:cubicBezTo>
                  <a:cubicBezTo>
                    <a:pt x="542" y="352"/>
                    <a:pt x="522" y="352"/>
                    <a:pt x="506" y="336"/>
                  </a:cubicBezTo>
                  <a:lnTo>
                    <a:pt x="473" y="304"/>
                  </a:lnTo>
                  <a:cubicBezTo>
                    <a:pt x="473" y="304"/>
                    <a:pt x="457" y="288"/>
                    <a:pt x="457" y="272"/>
                  </a:cubicBezTo>
                  <a:cubicBezTo>
                    <a:pt x="441" y="251"/>
                    <a:pt x="441" y="235"/>
                    <a:pt x="441" y="235"/>
                  </a:cubicBezTo>
                  <a:cubicBezTo>
                    <a:pt x="441" y="219"/>
                    <a:pt x="457" y="203"/>
                    <a:pt x="457" y="203"/>
                  </a:cubicBezTo>
                  <a:cubicBezTo>
                    <a:pt x="473" y="187"/>
                    <a:pt x="473" y="187"/>
                    <a:pt x="489" y="187"/>
                  </a:cubicBezTo>
                  <a:close/>
                  <a:moveTo>
                    <a:pt x="101" y="219"/>
                  </a:moveTo>
                  <a:cubicBezTo>
                    <a:pt x="117" y="219"/>
                    <a:pt x="117" y="235"/>
                    <a:pt x="138" y="235"/>
                  </a:cubicBezTo>
                  <a:cubicBezTo>
                    <a:pt x="154" y="251"/>
                    <a:pt x="170" y="251"/>
                    <a:pt x="170" y="272"/>
                  </a:cubicBezTo>
                  <a:cubicBezTo>
                    <a:pt x="186" y="288"/>
                    <a:pt x="186" y="304"/>
                    <a:pt x="202" y="304"/>
                  </a:cubicBezTo>
                  <a:lnTo>
                    <a:pt x="202" y="352"/>
                  </a:lnTo>
                  <a:cubicBezTo>
                    <a:pt x="202" y="373"/>
                    <a:pt x="202" y="373"/>
                    <a:pt x="186" y="389"/>
                  </a:cubicBezTo>
                  <a:cubicBezTo>
                    <a:pt x="170" y="389"/>
                    <a:pt x="170" y="405"/>
                    <a:pt x="154" y="405"/>
                  </a:cubicBezTo>
                  <a:cubicBezTo>
                    <a:pt x="138" y="405"/>
                    <a:pt x="117" y="389"/>
                    <a:pt x="101" y="389"/>
                  </a:cubicBezTo>
                  <a:lnTo>
                    <a:pt x="69" y="352"/>
                  </a:lnTo>
                  <a:cubicBezTo>
                    <a:pt x="69" y="336"/>
                    <a:pt x="53" y="336"/>
                    <a:pt x="53" y="320"/>
                  </a:cubicBezTo>
                  <a:cubicBezTo>
                    <a:pt x="37" y="304"/>
                    <a:pt x="37" y="288"/>
                    <a:pt x="37" y="272"/>
                  </a:cubicBezTo>
                  <a:lnTo>
                    <a:pt x="69" y="235"/>
                  </a:lnTo>
                  <a:cubicBezTo>
                    <a:pt x="69" y="235"/>
                    <a:pt x="85" y="219"/>
                    <a:pt x="101" y="219"/>
                  </a:cubicBezTo>
                  <a:close/>
                  <a:moveTo>
                    <a:pt x="489" y="134"/>
                  </a:moveTo>
                  <a:cubicBezTo>
                    <a:pt x="473" y="150"/>
                    <a:pt x="457" y="150"/>
                    <a:pt x="441" y="171"/>
                  </a:cubicBezTo>
                  <a:cubicBezTo>
                    <a:pt x="405" y="187"/>
                    <a:pt x="405" y="219"/>
                    <a:pt x="405" y="251"/>
                  </a:cubicBezTo>
                  <a:cubicBezTo>
                    <a:pt x="405" y="288"/>
                    <a:pt x="405" y="320"/>
                    <a:pt x="441" y="336"/>
                  </a:cubicBezTo>
                  <a:cubicBezTo>
                    <a:pt x="457" y="373"/>
                    <a:pt x="489" y="389"/>
                    <a:pt x="522" y="405"/>
                  </a:cubicBezTo>
                  <a:cubicBezTo>
                    <a:pt x="558" y="405"/>
                    <a:pt x="590" y="389"/>
                    <a:pt x="607" y="373"/>
                  </a:cubicBezTo>
                  <a:cubicBezTo>
                    <a:pt x="623" y="352"/>
                    <a:pt x="643" y="336"/>
                    <a:pt x="659" y="320"/>
                  </a:cubicBezTo>
                  <a:cubicBezTo>
                    <a:pt x="659" y="288"/>
                    <a:pt x="659" y="272"/>
                    <a:pt x="643" y="251"/>
                  </a:cubicBezTo>
                  <a:cubicBezTo>
                    <a:pt x="643" y="235"/>
                    <a:pt x="623" y="203"/>
                    <a:pt x="607" y="187"/>
                  </a:cubicBezTo>
                  <a:cubicBezTo>
                    <a:pt x="607" y="171"/>
                    <a:pt x="590" y="171"/>
                    <a:pt x="574" y="150"/>
                  </a:cubicBezTo>
                  <a:cubicBezTo>
                    <a:pt x="558" y="150"/>
                    <a:pt x="542" y="134"/>
                    <a:pt x="542" y="134"/>
                  </a:cubicBezTo>
                  <a:close/>
                  <a:moveTo>
                    <a:pt x="85" y="187"/>
                  </a:moveTo>
                  <a:cubicBezTo>
                    <a:pt x="69" y="187"/>
                    <a:pt x="53" y="203"/>
                    <a:pt x="37" y="219"/>
                  </a:cubicBezTo>
                  <a:cubicBezTo>
                    <a:pt x="0" y="235"/>
                    <a:pt x="0" y="272"/>
                    <a:pt x="0" y="304"/>
                  </a:cubicBezTo>
                  <a:cubicBezTo>
                    <a:pt x="0" y="336"/>
                    <a:pt x="16" y="352"/>
                    <a:pt x="37" y="389"/>
                  </a:cubicBezTo>
                  <a:cubicBezTo>
                    <a:pt x="69" y="421"/>
                    <a:pt x="85" y="437"/>
                    <a:pt x="117" y="437"/>
                  </a:cubicBezTo>
                  <a:cubicBezTo>
                    <a:pt x="128" y="442"/>
                    <a:pt x="138" y="444"/>
                    <a:pt x="148" y="444"/>
                  </a:cubicBezTo>
                  <a:cubicBezTo>
                    <a:pt x="173" y="444"/>
                    <a:pt x="196" y="433"/>
                    <a:pt x="219" y="421"/>
                  </a:cubicBezTo>
                  <a:cubicBezTo>
                    <a:pt x="239" y="389"/>
                    <a:pt x="255" y="373"/>
                    <a:pt x="255" y="336"/>
                  </a:cubicBezTo>
                  <a:cubicBezTo>
                    <a:pt x="255" y="304"/>
                    <a:pt x="239" y="272"/>
                    <a:pt x="219" y="235"/>
                  </a:cubicBezTo>
                  <a:cubicBezTo>
                    <a:pt x="202" y="219"/>
                    <a:pt x="186" y="219"/>
                    <a:pt x="170" y="203"/>
                  </a:cubicBezTo>
                  <a:cubicBezTo>
                    <a:pt x="170" y="203"/>
                    <a:pt x="154" y="187"/>
                    <a:pt x="138" y="187"/>
                  </a:cubicBezTo>
                  <a:close/>
                  <a:moveTo>
                    <a:pt x="271" y="1"/>
                  </a:moveTo>
                  <a:cubicBezTo>
                    <a:pt x="255" y="1"/>
                    <a:pt x="255" y="1"/>
                    <a:pt x="255" y="17"/>
                  </a:cubicBezTo>
                  <a:cubicBezTo>
                    <a:pt x="239" y="17"/>
                    <a:pt x="239" y="17"/>
                    <a:pt x="239" y="33"/>
                  </a:cubicBezTo>
                  <a:lnTo>
                    <a:pt x="356" y="575"/>
                  </a:lnTo>
                  <a:lnTo>
                    <a:pt x="356" y="591"/>
                  </a:lnTo>
                  <a:lnTo>
                    <a:pt x="388" y="591"/>
                  </a:lnTo>
                  <a:lnTo>
                    <a:pt x="388" y="555"/>
                  </a:lnTo>
                  <a:lnTo>
                    <a:pt x="287" y="33"/>
                  </a:lnTo>
                  <a:cubicBezTo>
                    <a:pt x="287" y="17"/>
                    <a:pt x="287" y="17"/>
                    <a:pt x="271" y="17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64"/>
            <p:cNvSpPr/>
            <p:nvPr/>
          </p:nvSpPr>
          <p:spPr>
            <a:xfrm>
              <a:off x="6184102" y="3838170"/>
              <a:ext cx="12716" cy="15848"/>
            </a:xfrm>
            <a:custGeom>
              <a:avLst/>
              <a:gdLst/>
              <a:ahLst/>
              <a:cxnLst/>
              <a:rect l="l" t="t" r="r" b="b"/>
              <a:pathLst>
                <a:path w="406" h="506" extrusionOk="0">
                  <a:moveTo>
                    <a:pt x="235" y="0"/>
                  </a:moveTo>
                  <a:cubicBezTo>
                    <a:pt x="219" y="0"/>
                    <a:pt x="219" y="16"/>
                    <a:pt x="203" y="16"/>
                  </a:cubicBezTo>
                  <a:lnTo>
                    <a:pt x="1" y="186"/>
                  </a:lnTo>
                  <a:lnTo>
                    <a:pt x="1" y="219"/>
                  </a:lnTo>
                  <a:lnTo>
                    <a:pt x="1" y="239"/>
                  </a:lnTo>
                  <a:lnTo>
                    <a:pt x="49" y="239"/>
                  </a:lnTo>
                  <a:lnTo>
                    <a:pt x="219" y="85"/>
                  </a:lnTo>
                  <a:lnTo>
                    <a:pt x="336" y="489"/>
                  </a:lnTo>
                  <a:lnTo>
                    <a:pt x="353" y="506"/>
                  </a:lnTo>
                  <a:lnTo>
                    <a:pt x="405" y="506"/>
                  </a:lnTo>
                  <a:lnTo>
                    <a:pt x="405" y="473"/>
                  </a:lnTo>
                  <a:lnTo>
                    <a:pt x="272" y="53"/>
                  </a:lnTo>
                  <a:cubicBezTo>
                    <a:pt x="272" y="37"/>
                    <a:pt x="272" y="16"/>
                    <a:pt x="252" y="1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64"/>
            <p:cNvSpPr/>
            <p:nvPr/>
          </p:nvSpPr>
          <p:spPr>
            <a:xfrm>
              <a:off x="6223128" y="3806504"/>
              <a:ext cx="14846" cy="15347"/>
            </a:xfrm>
            <a:custGeom>
              <a:avLst/>
              <a:gdLst/>
              <a:ahLst/>
              <a:cxnLst/>
              <a:rect l="l" t="t" r="r" b="b"/>
              <a:pathLst>
                <a:path w="474" h="490" extrusionOk="0">
                  <a:moveTo>
                    <a:pt x="170" y="53"/>
                  </a:moveTo>
                  <a:cubicBezTo>
                    <a:pt x="186" y="53"/>
                    <a:pt x="202" y="69"/>
                    <a:pt x="218" y="85"/>
                  </a:cubicBezTo>
                  <a:cubicBezTo>
                    <a:pt x="239" y="102"/>
                    <a:pt x="255" y="138"/>
                    <a:pt x="255" y="154"/>
                  </a:cubicBezTo>
                  <a:cubicBezTo>
                    <a:pt x="239" y="170"/>
                    <a:pt x="239" y="186"/>
                    <a:pt x="202" y="219"/>
                  </a:cubicBezTo>
                  <a:cubicBezTo>
                    <a:pt x="186" y="239"/>
                    <a:pt x="170" y="239"/>
                    <a:pt x="138" y="239"/>
                  </a:cubicBezTo>
                  <a:cubicBezTo>
                    <a:pt x="117" y="239"/>
                    <a:pt x="101" y="239"/>
                    <a:pt x="85" y="219"/>
                  </a:cubicBezTo>
                  <a:cubicBezTo>
                    <a:pt x="69" y="203"/>
                    <a:pt x="69" y="186"/>
                    <a:pt x="69" y="186"/>
                  </a:cubicBezTo>
                  <a:cubicBezTo>
                    <a:pt x="53" y="170"/>
                    <a:pt x="53" y="154"/>
                    <a:pt x="69" y="154"/>
                  </a:cubicBezTo>
                  <a:cubicBezTo>
                    <a:pt x="69" y="138"/>
                    <a:pt x="69" y="118"/>
                    <a:pt x="85" y="118"/>
                  </a:cubicBezTo>
                  <a:cubicBezTo>
                    <a:pt x="85" y="102"/>
                    <a:pt x="85" y="102"/>
                    <a:pt x="101" y="85"/>
                  </a:cubicBezTo>
                  <a:cubicBezTo>
                    <a:pt x="117" y="69"/>
                    <a:pt x="138" y="69"/>
                    <a:pt x="170" y="53"/>
                  </a:cubicBezTo>
                  <a:close/>
                  <a:moveTo>
                    <a:pt x="319" y="239"/>
                  </a:moveTo>
                  <a:cubicBezTo>
                    <a:pt x="340" y="239"/>
                    <a:pt x="372" y="239"/>
                    <a:pt x="388" y="271"/>
                  </a:cubicBezTo>
                  <a:cubicBezTo>
                    <a:pt x="404" y="288"/>
                    <a:pt x="404" y="304"/>
                    <a:pt x="404" y="340"/>
                  </a:cubicBezTo>
                  <a:cubicBezTo>
                    <a:pt x="404" y="356"/>
                    <a:pt x="388" y="372"/>
                    <a:pt x="372" y="389"/>
                  </a:cubicBezTo>
                  <a:cubicBezTo>
                    <a:pt x="356" y="405"/>
                    <a:pt x="340" y="421"/>
                    <a:pt x="319" y="421"/>
                  </a:cubicBezTo>
                  <a:lnTo>
                    <a:pt x="271" y="421"/>
                  </a:lnTo>
                  <a:cubicBezTo>
                    <a:pt x="255" y="421"/>
                    <a:pt x="255" y="405"/>
                    <a:pt x="239" y="405"/>
                  </a:cubicBezTo>
                  <a:cubicBezTo>
                    <a:pt x="218" y="372"/>
                    <a:pt x="202" y="356"/>
                    <a:pt x="202" y="320"/>
                  </a:cubicBezTo>
                  <a:cubicBezTo>
                    <a:pt x="218" y="304"/>
                    <a:pt x="218" y="271"/>
                    <a:pt x="255" y="255"/>
                  </a:cubicBezTo>
                  <a:cubicBezTo>
                    <a:pt x="271" y="239"/>
                    <a:pt x="287" y="239"/>
                    <a:pt x="319" y="239"/>
                  </a:cubicBezTo>
                  <a:close/>
                  <a:moveTo>
                    <a:pt x="170" y="1"/>
                  </a:moveTo>
                  <a:cubicBezTo>
                    <a:pt x="154" y="1"/>
                    <a:pt x="138" y="1"/>
                    <a:pt x="117" y="17"/>
                  </a:cubicBezTo>
                  <a:cubicBezTo>
                    <a:pt x="101" y="17"/>
                    <a:pt x="85" y="37"/>
                    <a:pt x="69" y="53"/>
                  </a:cubicBezTo>
                  <a:cubicBezTo>
                    <a:pt x="53" y="69"/>
                    <a:pt x="36" y="85"/>
                    <a:pt x="16" y="118"/>
                  </a:cubicBezTo>
                  <a:cubicBezTo>
                    <a:pt x="0" y="138"/>
                    <a:pt x="0" y="170"/>
                    <a:pt x="0" y="186"/>
                  </a:cubicBezTo>
                  <a:cubicBezTo>
                    <a:pt x="0" y="219"/>
                    <a:pt x="16" y="239"/>
                    <a:pt x="36" y="255"/>
                  </a:cubicBezTo>
                  <a:cubicBezTo>
                    <a:pt x="53" y="288"/>
                    <a:pt x="69" y="288"/>
                    <a:pt x="101" y="304"/>
                  </a:cubicBezTo>
                  <a:cubicBezTo>
                    <a:pt x="117" y="304"/>
                    <a:pt x="154" y="304"/>
                    <a:pt x="170" y="288"/>
                  </a:cubicBezTo>
                  <a:lnTo>
                    <a:pt x="170" y="288"/>
                  </a:lnTo>
                  <a:cubicBezTo>
                    <a:pt x="154" y="304"/>
                    <a:pt x="154" y="340"/>
                    <a:pt x="154" y="372"/>
                  </a:cubicBezTo>
                  <a:cubicBezTo>
                    <a:pt x="154" y="389"/>
                    <a:pt x="170" y="421"/>
                    <a:pt x="186" y="441"/>
                  </a:cubicBezTo>
                  <a:cubicBezTo>
                    <a:pt x="202" y="474"/>
                    <a:pt x="218" y="474"/>
                    <a:pt x="255" y="490"/>
                  </a:cubicBezTo>
                  <a:lnTo>
                    <a:pt x="319" y="490"/>
                  </a:lnTo>
                  <a:cubicBezTo>
                    <a:pt x="356" y="474"/>
                    <a:pt x="372" y="457"/>
                    <a:pt x="404" y="441"/>
                  </a:cubicBezTo>
                  <a:cubicBezTo>
                    <a:pt x="421" y="421"/>
                    <a:pt x="441" y="389"/>
                    <a:pt x="457" y="372"/>
                  </a:cubicBezTo>
                  <a:cubicBezTo>
                    <a:pt x="473" y="340"/>
                    <a:pt x="473" y="320"/>
                    <a:pt x="473" y="288"/>
                  </a:cubicBezTo>
                  <a:cubicBezTo>
                    <a:pt x="473" y="271"/>
                    <a:pt x="457" y="239"/>
                    <a:pt x="441" y="219"/>
                  </a:cubicBezTo>
                  <a:cubicBezTo>
                    <a:pt x="421" y="186"/>
                    <a:pt x="388" y="186"/>
                    <a:pt x="372" y="170"/>
                  </a:cubicBezTo>
                  <a:cubicBezTo>
                    <a:pt x="340" y="170"/>
                    <a:pt x="319" y="170"/>
                    <a:pt x="287" y="186"/>
                  </a:cubicBezTo>
                  <a:cubicBezTo>
                    <a:pt x="303" y="170"/>
                    <a:pt x="303" y="138"/>
                    <a:pt x="303" y="118"/>
                  </a:cubicBezTo>
                  <a:cubicBezTo>
                    <a:pt x="303" y="85"/>
                    <a:pt x="303" y="69"/>
                    <a:pt x="271" y="53"/>
                  </a:cubicBezTo>
                  <a:cubicBezTo>
                    <a:pt x="271" y="37"/>
                    <a:pt x="255" y="17"/>
                    <a:pt x="239" y="17"/>
                  </a:cubicBezTo>
                  <a:cubicBezTo>
                    <a:pt x="218" y="1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64"/>
            <p:cNvSpPr/>
            <p:nvPr/>
          </p:nvSpPr>
          <p:spPr>
            <a:xfrm>
              <a:off x="6260086" y="3774839"/>
              <a:ext cx="13718" cy="15347"/>
            </a:xfrm>
            <a:custGeom>
              <a:avLst/>
              <a:gdLst/>
              <a:ahLst/>
              <a:cxnLst/>
              <a:rect l="l" t="t" r="r" b="b"/>
              <a:pathLst>
                <a:path w="438" h="490" extrusionOk="0">
                  <a:moveTo>
                    <a:pt x="170" y="53"/>
                  </a:moveTo>
                  <a:cubicBezTo>
                    <a:pt x="203" y="70"/>
                    <a:pt x="219" y="70"/>
                    <a:pt x="235" y="102"/>
                  </a:cubicBezTo>
                  <a:cubicBezTo>
                    <a:pt x="272" y="118"/>
                    <a:pt x="272" y="154"/>
                    <a:pt x="272" y="171"/>
                  </a:cubicBezTo>
                  <a:cubicBezTo>
                    <a:pt x="272" y="203"/>
                    <a:pt x="251" y="239"/>
                    <a:pt x="235" y="255"/>
                  </a:cubicBezTo>
                  <a:cubicBezTo>
                    <a:pt x="212" y="267"/>
                    <a:pt x="197" y="278"/>
                    <a:pt x="178" y="278"/>
                  </a:cubicBezTo>
                  <a:cubicBezTo>
                    <a:pt x="170" y="278"/>
                    <a:pt x="161" y="276"/>
                    <a:pt x="150" y="272"/>
                  </a:cubicBezTo>
                  <a:cubicBezTo>
                    <a:pt x="134" y="272"/>
                    <a:pt x="102" y="255"/>
                    <a:pt x="86" y="239"/>
                  </a:cubicBezTo>
                  <a:cubicBezTo>
                    <a:pt x="69" y="203"/>
                    <a:pt x="49" y="187"/>
                    <a:pt x="49" y="154"/>
                  </a:cubicBezTo>
                  <a:cubicBezTo>
                    <a:pt x="49" y="138"/>
                    <a:pt x="69" y="102"/>
                    <a:pt x="102" y="86"/>
                  </a:cubicBezTo>
                  <a:cubicBezTo>
                    <a:pt x="118" y="70"/>
                    <a:pt x="150" y="53"/>
                    <a:pt x="170" y="53"/>
                  </a:cubicBezTo>
                  <a:close/>
                  <a:moveTo>
                    <a:pt x="118" y="1"/>
                  </a:moveTo>
                  <a:cubicBezTo>
                    <a:pt x="102" y="17"/>
                    <a:pt x="86" y="37"/>
                    <a:pt x="49" y="53"/>
                  </a:cubicBezTo>
                  <a:cubicBezTo>
                    <a:pt x="17" y="86"/>
                    <a:pt x="1" y="118"/>
                    <a:pt x="1" y="154"/>
                  </a:cubicBezTo>
                  <a:cubicBezTo>
                    <a:pt x="1" y="203"/>
                    <a:pt x="1" y="239"/>
                    <a:pt x="33" y="272"/>
                  </a:cubicBezTo>
                  <a:cubicBezTo>
                    <a:pt x="69" y="304"/>
                    <a:pt x="102" y="340"/>
                    <a:pt x="150" y="340"/>
                  </a:cubicBezTo>
                  <a:cubicBezTo>
                    <a:pt x="187" y="340"/>
                    <a:pt x="219" y="320"/>
                    <a:pt x="251" y="288"/>
                  </a:cubicBezTo>
                  <a:cubicBezTo>
                    <a:pt x="288" y="272"/>
                    <a:pt x="304" y="255"/>
                    <a:pt x="304" y="219"/>
                  </a:cubicBezTo>
                  <a:lnTo>
                    <a:pt x="304" y="154"/>
                  </a:lnTo>
                  <a:cubicBezTo>
                    <a:pt x="320" y="171"/>
                    <a:pt x="320" y="187"/>
                    <a:pt x="336" y="203"/>
                  </a:cubicBezTo>
                  <a:cubicBezTo>
                    <a:pt x="336" y="203"/>
                    <a:pt x="352" y="219"/>
                    <a:pt x="352" y="239"/>
                  </a:cubicBezTo>
                  <a:cubicBezTo>
                    <a:pt x="373" y="255"/>
                    <a:pt x="373" y="255"/>
                    <a:pt x="373" y="272"/>
                  </a:cubicBezTo>
                  <a:cubicBezTo>
                    <a:pt x="389" y="272"/>
                    <a:pt x="389" y="288"/>
                    <a:pt x="389" y="304"/>
                  </a:cubicBezTo>
                  <a:lnTo>
                    <a:pt x="389" y="340"/>
                  </a:lnTo>
                  <a:cubicBezTo>
                    <a:pt x="389" y="340"/>
                    <a:pt x="373" y="357"/>
                    <a:pt x="373" y="373"/>
                  </a:cubicBezTo>
                  <a:cubicBezTo>
                    <a:pt x="352" y="373"/>
                    <a:pt x="352" y="389"/>
                    <a:pt x="336" y="405"/>
                  </a:cubicBezTo>
                  <a:cubicBezTo>
                    <a:pt x="320" y="421"/>
                    <a:pt x="288" y="441"/>
                    <a:pt x="251" y="441"/>
                  </a:cubicBezTo>
                  <a:lnTo>
                    <a:pt x="251" y="458"/>
                  </a:lnTo>
                  <a:lnTo>
                    <a:pt x="251" y="490"/>
                  </a:lnTo>
                  <a:lnTo>
                    <a:pt x="288" y="490"/>
                  </a:lnTo>
                  <a:cubicBezTo>
                    <a:pt x="320" y="490"/>
                    <a:pt x="352" y="474"/>
                    <a:pt x="373" y="441"/>
                  </a:cubicBezTo>
                  <a:lnTo>
                    <a:pt x="421" y="389"/>
                  </a:lnTo>
                  <a:cubicBezTo>
                    <a:pt x="437" y="373"/>
                    <a:pt x="437" y="357"/>
                    <a:pt x="437" y="340"/>
                  </a:cubicBezTo>
                  <a:lnTo>
                    <a:pt x="437" y="288"/>
                  </a:lnTo>
                  <a:lnTo>
                    <a:pt x="437" y="239"/>
                  </a:lnTo>
                  <a:cubicBezTo>
                    <a:pt x="421" y="219"/>
                    <a:pt x="421" y="203"/>
                    <a:pt x="405" y="187"/>
                  </a:cubicBezTo>
                  <a:cubicBezTo>
                    <a:pt x="405" y="171"/>
                    <a:pt x="389" y="154"/>
                    <a:pt x="373" y="138"/>
                  </a:cubicBezTo>
                  <a:cubicBezTo>
                    <a:pt x="373" y="118"/>
                    <a:pt x="352" y="102"/>
                    <a:pt x="336" y="102"/>
                  </a:cubicBezTo>
                  <a:cubicBezTo>
                    <a:pt x="320" y="70"/>
                    <a:pt x="304" y="70"/>
                    <a:pt x="288" y="53"/>
                  </a:cubicBezTo>
                  <a:cubicBezTo>
                    <a:pt x="272" y="37"/>
                    <a:pt x="251" y="17"/>
                    <a:pt x="235" y="17"/>
                  </a:cubicBezTo>
                  <a:cubicBezTo>
                    <a:pt x="219" y="1"/>
                    <a:pt x="203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64"/>
            <p:cNvSpPr/>
            <p:nvPr/>
          </p:nvSpPr>
          <p:spPr>
            <a:xfrm>
              <a:off x="6216769" y="3871464"/>
              <a:ext cx="11682" cy="14219"/>
            </a:xfrm>
            <a:custGeom>
              <a:avLst/>
              <a:gdLst/>
              <a:ahLst/>
              <a:cxnLst/>
              <a:rect l="l" t="t" r="r" b="b"/>
              <a:pathLst>
                <a:path w="373" h="454" extrusionOk="0">
                  <a:moveTo>
                    <a:pt x="53" y="85"/>
                  </a:moveTo>
                  <a:lnTo>
                    <a:pt x="239" y="288"/>
                  </a:lnTo>
                  <a:lnTo>
                    <a:pt x="102" y="389"/>
                  </a:lnTo>
                  <a:lnTo>
                    <a:pt x="53" y="85"/>
                  </a:lnTo>
                  <a:close/>
                  <a:moveTo>
                    <a:pt x="53" y="1"/>
                  </a:moveTo>
                  <a:cubicBezTo>
                    <a:pt x="53" y="1"/>
                    <a:pt x="37" y="1"/>
                    <a:pt x="17" y="17"/>
                  </a:cubicBezTo>
                  <a:cubicBezTo>
                    <a:pt x="1" y="33"/>
                    <a:pt x="1" y="49"/>
                    <a:pt x="1" y="85"/>
                  </a:cubicBezTo>
                  <a:lnTo>
                    <a:pt x="53" y="421"/>
                  </a:lnTo>
                  <a:cubicBezTo>
                    <a:pt x="53" y="437"/>
                    <a:pt x="53" y="437"/>
                    <a:pt x="70" y="453"/>
                  </a:cubicBezTo>
                  <a:lnTo>
                    <a:pt x="118" y="453"/>
                  </a:lnTo>
                  <a:lnTo>
                    <a:pt x="256" y="320"/>
                  </a:lnTo>
                  <a:lnTo>
                    <a:pt x="304" y="389"/>
                  </a:lnTo>
                  <a:lnTo>
                    <a:pt x="357" y="389"/>
                  </a:lnTo>
                  <a:cubicBezTo>
                    <a:pt x="373" y="368"/>
                    <a:pt x="373" y="368"/>
                    <a:pt x="373" y="352"/>
                  </a:cubicBezTo>
                  <a:cubicBezTo>
                    <a:pt x="373" y="352"/>
                    <a:pt x="373" y="336"/>
                    <a:pt x="357" y="336"/>
                  </a:cubicBezTo>
                  <a:lnTo>
                    <a:pt x="304" y="267"/>
                  </a:lnTo>
                  <a:lnTo>
                    <a:pt x="357" y="251"/>
                  </a:lnTo>
                  <a:lnTo>
                    <a:pt x="357" y="219"/>
                  </a:lnTo>
                  <a:lnTo>
                    <a:pt x="357" y="203"/>
                  </a:lnTo>
                  <a:lnTo>
                    <a:pt x="320" y="203"/>
                  </a:lnTo>
                  <a:lnTo>
                    <a:pt x="288" y="235"/>
                  </a:lnTo>
                  <a:lnTo>
                    <a:pt x="86" y="17"/>
                  </a:lnTo>
                  <a:cubicBezTo>
                    <a:pt x="86" y="17"/>
                    <a:pt x="70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64"/>
            <p:cNvSpPr/>
            <p:nvPr/>
          </p:nvSpPr>
          <p:spPr>
            <a:xfrm>
              <a:off x="6250596" y="3838170"/>
              <a:ext cx="15347" cy="15848"/>
            </a:xfrm>
            <a:custGeom>
              <a:avLst/>
              <a:gdLst/>
              <a:ahLst/>
              <a:cxnLst/>
              <a:rect l="l" t="t" r="r" b="b"/>
              <a:pathLst>
                <a:path w="490" h="506" extrusionOk="0">
                  <a:moveTo>
                    <a:pt x="186" y="0"/>
                  </a:moveTo>
                  <a:lnTo>
                    <a:pt x="17" y="154"/>
                  </a:lnTo>
                  <a:cubicBezTo>
                    <a:pt x="0" y="170"/>
                    <a:pt x="0" y="186"/>
                    <a:pt x="17" y="202"/>
                  </a:cubicBezTo>
                  <a:lnTo>
                    <a:pt x="150" y="372"/>
                  </a:lnTo>
                  <a:lnTo>
                    <a:pt x="186" y="372"/>
                  </a:lnTo>
                  <a:lnTo>
                    <a:pt x="203" y="356"/>
                  </a:lnTo>
                  <a:cubicBezTo>
                    <a:pt x="219" y="356"/>
                    <a:pt x="219" y="356"/>
                    <a:pt x="219" y="340"/>
                  </a:cubicBezTo>
                  <a:lnTo>
                    <a:pt x="219" y="287"/>
                  </a:lnTo>
                  <a:lnTo>
                    <a:pt x="251" y="255"/>
                  </a:lnTo>
                  <a:cubicBezTo>
                    <a:pt x="287" y="219"/>
                    <a:pt x="304" y="219"/>
                    <a:pt x="336" y="219"/>
                  </a:cubicBezTo>
                  <a:cubicBezTo>
                    <a:pt x="352" y="219"/>
                    <a:pt x="372" y="239"/>
                    <a:pt x="405" y="255"/>
                  </a:cubicBezTo>
                  <a:cubicBezTo>
                    <a:pt x="421" y="287"/>
                    <a:pt x="437" y="303"/>
                    <a:pt x="437" y="340"/>
                  </a:cubicBezTo>
                  <a:cubicBezTo>
                    <a:pt x="421" y="372"/>
                    <a:pt x="421" y="388"/>
                    <a:pt x="389" y="405"/>
                  </a:cubicBezTo>
                  <a:cubicBezTo>
                    <a:pt x="352" y="441"/>
                    <a:pt x="320" y="457"/>
                    <a:pt x="287" y="457"/>
                  </a:cubicBezTo>
                  <a:lnTo>
                    <a:pt x="271" y="457"/>
                  </a:lnTo>
                  <a:lnTo>
                    <a:pt x="251" y="473"/>
                  </a:lnTo>
                  <a:cubicBezTo>
                    <a:pt x="251" y="489"/>
                    <a:pt x="271" y="489"/>
                    <a:pt x="271" y="506"/>
                  </a:cubicBezTo>
                  <a:lnTo>
                    <a:pt x="287" y="506"/>
                  </a:lnTo>
                  <a:cubicBezTo>
                    <a:pt x="304" y="506"/>
                    <a:pt x="336" y="506"/>
                    <a:pt x="352" y="489"/>
                  </a:cubicBezTo>
                  <a:cubicBezTo>
                    <a:pt x="389" y="489"/>
                    <a:pt x="405" y="473"/>
                    <a:pt x="421" y="457"/>
                  </a:cubicBezTo>
                  <a:cubicBezTo>
                    <a:pt x="473" y="421"/>
                    <a:pt x="490" y="388"/>
                    <a:pt x="490" y="340"/>
                  </a:cubicBezTo>
                  <a:cubicBezTo>
                    <a:pt x="490" y="287"/>
                    <a:pt x="490" y="255"/>
                    <a:pt x="453" y="219"/>
                  </a:cubicBezTo>
                  <a:cubicBezTo>
                    <a:pt x="421" y="186"/>
                    <a:pt x="389" y="170"/>
                    <a:pt x="336" y="154"/>
                  </a:cubicBezTo>
                  <a:cubicBezTo>
                    <a:pt x="304" y="154"/>
                    <a:pt x="271" y="170"/>
                    <a:pt x="235" y="202"/>
                  </a:cubicBezTo>
                  <a:cubicBezTo>
                    <a:pt x="219" y="202"/>
                    <a:pt x="219" y="219"/>
                    <a:pt x="203" y="239"/>
                  </a:cubicBezTo>
                  <a:lnTo>
                    <a:pt x="186" y="255"/>
                  </a:lnTo>
                  <a:lnTo>
                    <a:pt x="186" y="287"/>
                  </a:lnTo>
                  <a:lnTo>
                    <a:pt x="170" y="287"/>
                  </a:lnTo>
                  <a:lnTo>
                    <a:pt x="170" y="303"/>
                  </a:lnTo>
                  <a:lnTo>
                    <a:pt x="69" y="170"/>
                  </a:lnTo>
                  <a:lnTo>
                    <a:pt x="219" y="37"/>
                  </a:lnTo>
                  <a:cubicBezTo>
                    <a:pt x="219" y="37"/>
                    <a:pt x="235" y="37"/>
                    <a:pt x="235" y="16"/>
                  </a:cubicBezTo>
                  <a:cubicBezTo>
                    <a:pt x="235" y="16"/>
                    <a:pt x="235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64"/>
            <p:cNvSpPr/>
            <p:nvPr/>
          </p:nvSpPr>
          <p:spPr>
            <a:xfrm>
              <a:off x="6288589" y="3806003"/>
              <a:ext cx="14219" cy="15848"/>
            </a:xfrm>
            <a:custGeom>
              <a:avLst/>
              <a:gdLst/>
              <a:ahLst/>
              <a:cxnLst/>
              <a:rect l="l" t="t" r="r" b="b"/>
              <a:pathLst>
                <a:path w="454" h="506" extrusionOk="0">
                  <a:moveTo>
                    <a:pt x="287" y="219"/>
                  </a:moveTo>
                  <a:cubicBezTo>
                    <a:pt x="320" y="219"/>
                    <a:pt x="336" y="235"/>
                    <a:pt x="352" y="271"/>
                  </a:cubicBezTo>
                  <a:cubicBezTo>
                    <a:pt x="388" y="287"/>
                    <a:pt x="388" y="320"/>
                    <a:pt x="388" y="336"/>
                  </a:cubicBezTo>
                  <a:cubicBezTo>
                    <a:pt x="388" y="372"/>
                    <a:pt x="372" y="388"/>
                    <a:pt x="352" y="421"/>
                  </a:cubicBezTo>
                  <a:cubicBezTo>
                    <a:pt x="336" y="437"/>
                    <a:pt x="304" y="437"/>
                    <a:pt x="271" y="437"/>
                  </a:cubicBezTo>
                  <a:cubicBezTo>
                    <a:pt x="251" y="437"/>
                    <a:pt x="219" y="421"/>
                    <a:pt x="202" y="405"/>
                  </a:cubicBezTo>
                  <a:cubicBezTo>
                    <a:pt x="186" y="372"/>
                    <a:pt x="170" y="356"/>
                    <a:pt x="170" y="320"/>
                  </a:cubicBezTo>
                  <a:cubicBezTo>
                    <a:pt x="170" y="287"/>
                    <a:pt x="186" y="271"/>
                    <a:pt x="219" y="255"/>
                  </a:cubicBezTo>
                  <a:cubicBezTo>
                    <a:pt x="235" y="219"/>
                    <a:pt x="271" y="219"/>
                    <a:pt x="287" y="219"/>
                  </a:cubicBezTo>
                  <a:close/>
                  <a:moveTo>
                    <a:pt x="170" y="0"/>
                  </a:moveTo>
                  <a:cubicBezTo>
                    <a:pt x="134" y="17"/>
                    <a:pt x="101" y="33"/>
                    <a:pt x="69" y="53"/>
                  </a:cubicBezTo>
                  <a:cubicBezTo>
                    <a:pt x="49" y="69"/>
                    <a:pt x="33" y="85"/>
                    <a:pt x="33" y="101"/>
                  </a:cubicBezTo>
                  <a:cubicBezTo>
                    <a:pt x="16" y="118"/>
                    <a:pt x="16" y="134"/>
                    <a:pt x="0" y="154"/>
                  </a:cubicBezTo>
                  <a:lnTo>
                    <a:pt x="0" y="202"/>
                  </a:lnTo>
                  <a:cubicBezTo>
                    <a:pt x="0" y="235"/>
                    <a:pt x="16" y="255"/>
                    <a:pt x="16" y="271"/>
                  </a:cubicBezTo>
                  <a:cubicBezTo>
                    <a:pt x="16" y="271"/>
                    <a:pt x="33" y="287"/>
                    <a:pt x="33" y="304"/>
                  </a:cubicBezTo>
                  <a:cubicBezTo>
                    <a:pt x="49" y="336"/>
                    <a:pt x="69" y="336"/>
                    <a:pt x="69" y="356"/>
                  </a:cubicBezTo>
                  <a:cubicBezTo>
                    <a:pt x="85" y="372"/>
                    <a:pt x="101" y="388"/>
                    <a:pt x="101" y="405"/>
                  </a:cubicBezTo>
                  <a:cubicBezTo>
                    <a:pt x="118" y="421"/>
                    <a:pt x="134" y="437"/>
                    <a:pt x="150" y="457"/>
                  </a:cubicBezTo>
                  <a:cubicBezTo>
                    <a:pt x="170" y="473"/>
                    <a:pt x="186" y="473"/>
                    <a:pt x="202" y="490"/>
                  </a:cubicBezTo>
                  <a:cubicBezTo>
                    <a:pt x="235" y="490"/>
                    <a:pt x="251" y="506"/>
                    <a:pt x="271" y="506"/>
                  </a:cubicBezTo>
                  <a:cubicBezTo>
                    <a:pt x="287" y="506"/>
                    <a:pt x="304" y="506"/>
                    <a:pt x="336" y="490"/>
                  </a:cubicBezTo>
                  <a:cubicBezTo>
                    <a:pt x="352" y="490"/>
                    <a:pt x="372" y="473"/>
                    <a:pt x="388" y="457"/>
                  </a:cubicBezTo>
                  <a:cubicBezTo>
                    <a:pt x="437" y="421"/>
                    <a:pt x="453" y="388"/>
                    <a:pt x="453" y="336"/>
                  </a:cubicBezTo>
                  <a:cubicBezTo>
                    <a:pt x="453" y="304"/>
                    <a:pt x="437" y="255"/>
                    <a:pt x="405" y="219"/>
                  </a:cubicBezTo>
                  <a:cubicBezTo>
                    <a:pt x="388" y="186"/>
                    <a:pt x="336" y="170"/>
                    <a:pt x="304" y="170"/>
                  </a:cubicBezTo>
                  <a:cubicBezTo>
                    <a:pt x="295" y="166"/>
                    <a:pt x="285" y="164"/>
                    <a:pt x="274" y="164"/>
                  </a:cubicBezTo>
                  <a:cubicBezTo>
                    <a:pt x="244" y="164"/>
                    <a:pt x="210" y="179"/>
                    <a:pt x="186" y="202"/>
                  </a:cubicBezTo>
                  <a:cubicBezTo>
                    <a:pt x="170" y="219"/>
                    <a:pt x="150" y="255"/>
                    <a:pt x="150" y="271"/>
                  </a:cubicBezTo>
                  <a:cubicBezTo>
                    <a:pt x="134" y="304"/>
                    <a:pt x="134" y="320"/>
                    <a:pt x="150" y="336"/>
                  </a:cubicBezTo>
                  <a:lnTo>
                    <a:pt x="118" y="304"/>
                  </a:lnTo>
                  <a:cubicBezTo>
                    <a:pt x="101" y="287"/>
                    <a:pt x="101" y="271"/>
                    <a:pt x="85" y="271"/>
                  </a:cubicBezTo>
                  <a:cubicBezTo>
                    <a:pt x="85" y="255"/>
                    <a:pt x="85" y="235"/>
                    <a:pt x="69" y="235"/>
                  </a:cubicBezTo>
                  <a:lnTo>
                    <a:pt x="69" y="202"/>
                  </a:lnTo>
                  <a:lnTo>
                    <a:pt x="69" y="170"/>
                  </a:lnTo>
                  <a:cubicBezTo>
                    <a:pt x="69" y="154"/>
                    <a:pt x="69" y="134"/>
                    <a:pt x="85" y="134"/>
                  </a:cubicBezTo>
                  <a:cubicBezTo>
                    <a:pt x="85" y="118"/>
                    <a:pt x="101" y="101"/>
                    <a:pt x="101" y="101"/>
                  </a:cubicBezTo>
                  <a:cubicBezTo>
                    <a:pt x="134" y="85"/>
                    <a:pt x="150" y="69"/>
                    <a:pt x="186" y="53"/>
                  </a:cubicBezTo>
                  <a:lnTo>
                    <a:pt x="202" y="53"/>
                  </a:lnTo>
                  <a:lnTo>
                    <a:pt x="202" y="33"/>
                  </a:lnTo>
                  <a:cubicBezTo>
                    <a:pt x="202" y="17"/>
                    <a:pt x="202" y="17"/>
                    <a:pt x="186" y="17"/>
                  </a:cubicBezTo>
                  <a:cubicBezTo>
                    <a:pt x="186" y="0"/>
                    <a:pt x="186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64"/>
            <p:cNvSpPr/>
            <p:nvPr/>
          </p:nvSpPr>
          <p:spPr>
            <a:xfrm>
              <a:off x="6244269" y="3906293"/>
              <a:ext cx="12183" cy="12685"/>
            </a:xfrm>
            <a:custGeom>
              <a:avLst/>
              <a:gdLst/>
              <a:ahLst/>
              <a:cxnLst/>
              <a:rect l="l" t="t" r="r" b="b"/>
              <a:pathLst>
                <a:path w="389" h="405" extrusionOk="0">
                  <a:moveTo>
                    <a:pt x="69" y="0"/>
                  </a:moveTo>
                  <a:lnTo>
                    <a:pt x="49" y="17"/>
                  </a:lnTo>
                  <a:lnTo>
                    <a:pt x="33" y="33"/>
                  </a:lnTo>
                  <a:lnTo>
                    <a:pt x="0" y="166"/>
                  </a:lnTo>
                  <a:lnTo>
                    <a:pt x="0" y="186"/>
                  </a:lnTo>
                  <a:cubicBezTo>
                    <a:pt x="0" y="203"/>
                    <a:pt x="16" y="203"/>
                    <a:pt x="16" y="203"/>
                  </a:cubicBezTo>
                  <a:cubicBezTo>
                    <a:pt x="33" y="203"/>
                    <a:pt x="33" y="203"/>
                    <a:pt x="33" y="186"/>
                  </a:cubicBezTo>
                  <a:lnTo>
                    <a:pt x="49" y="186"/>
                  </a:lnTo>
                  <a:lnTo>
                    <a:pt x="69" y="101"/>
                  </a:lnTo>
                  <a:lnTo>
                    <a:pt x="320" y="388"/>
                  </a:lnTo>
                  <a:cubicBezTo>
                    <a:pt x="336" y="388"/>
                    <a:pt x="336" y="405"/>
                    <a:pt x="352" y="405"/>
                  </a:cubicBezTo>
                  <a:cubicBezTo>
                    <a:pt x="352" y="405"/>
                    <a:pt x="372" y="405"/>
                    <a:pt x="372" y="388"/>
                  </a:cubicBezTo>
                  <a:cubicBezTo>
                    <a:pt x="388" y="388"/>
                    <a:pt x="388" y="368"/>
                    <a:pt x="388" y="368"/>
                  </a:cubicBezTo>
                  <a:lnTo>
                    <a:pt x="388" y="336"/>
                  </a:lnTo>
                  <a:lnTo>
                    <a:pt x="101" y="17"/>
                  </a:lnTo>
                  <a:cubicBezTo>
                    <a:pt x="85" y="17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64"/>
            <p:cNvSpPr/>
            <p:nvPr/>
          </p:nvSpPr>
          <p:spPr>
            <a:xfrm>
              <a:off x="6280602" y="3872999"/>
              <a:ext cx="15848" cy="1584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87" y="0"/>
                  </a:moveTo>
                  <a:cubicBezTo>
                    <a:pt x="154" y="0"/>
                    <a:pt x="102" y="16"/>
                    <a:pt x="86" y="36"/>
                  </a:cubicBezTo>
                  <a:cubicBezTo>
                    <a:pt x="53" y="53"/>
                    <a:pt x="37" y="85"/>
                    <a:pt x="37" y="101"/>
                  </a:cubicBezTo>
                  <a:cubicBezTo>
                    <a:pt x="21" y="117"/>
                    <a:pt x="1" y="138"/>
                    <a:pt x="1" y="170"/>
                  </a:cubicBezTo>
                  <a:lnTo>
                    <a:pt x="1" y="186"/>
                  </a:lnTo>
                  <a:lnTo>
                    <a:pt x="21" y="202"/>
                  </a:lnTo>
                  <a:cubicBezTo>
                    <a:pt x="37" y="202"/>
                    <a:pt x="37" y="202"/>
                    <a:pt x="37" y="186"/>
                  </a:cubicBezTo>
                  <a:lnTo>
                    <a:pt x="53" y="186"/>
                  </a:lnTo>
                  <a:lnTo>
                    <a:pt x="53" y="170"/>
                  </a:lnTo>
                  <a:cubicBezTo>
                    <a:pt x="53" y="154"/>
                    <a:pt x="69" y="138"/>
                    <a:pt x="69" y="138"/>
                  </a:cubicBezTo>
                  <a:cubicBezTo>
                    <a:pt x="69" y="138"/>
                    <a:pt x="69" y="117"/>
                    <a:pt x="86" y="117"/>
                  </a:cubicBezTo>
                  <a:cubicBezTo>
                    <a:pt x="86" y="101"/>
                    <a:pt x="102" y="85"/>
                    <a:pt x="102" y="85"/>
                  </a:cubicBezTo>
                  <a:cubicBezTo>
                    <a:pt x="138" y="69"/>
                    <a:pt x="154" y="53"/>
                    <a:pt x="170" y="53"/>
                  </a:cubicBezTo>
                  <a:cubicBezTo>
                    <a:pt x="203" y="53"/>
                    <a:pt x="223" y="69"/>
                    <a:pt x="239" y="85"/>
                  </a:cubicBezTo>
                  <a:cubicBezTo>
                    <a:pt x="255" y="101"/>
                    <a:pt x="255" y="117"/>
                    <a:pt x="255" y="138"/>
                  </a:cubicBezTo>
                  <a:cubicBezTo>
                    <a:pt x="271" y="154"/>
                    <a:pt x="271" y="170"/>
                    <a:pt x="271" y="202"/>
                  </a:cubicBezTo>
                  <a:lnTo>
                    <a:pt x="255" y="457"/>
                  </a:lnTo>
                  <a:lnTo>
                    <a:pt x="255" y="489"/>
                  </a:lnTo>
                  <a:cubicBezTo>
                    <a:pt x="271" y="505"/>
                    <a:pt x="271" y="505"/>
                    <a:pt x="288" y="505"/>
                  </a:cubicBezTo>
                  <a:cubicBezTo>
                    <a:pt x="288" y="505"/>
                    <a:pt x="304" y="505"/>
                    <a:pt x="324" y="489"/>
                  </a:cubicBezTo>
                  <a:lnTo>
                    <a:pt x="490" y="340"/>
                  </a:lnTo>
                  <a:cubicBezTo>
                    <a:pt x="506" y="340"/>
                    <a:pt x="506" y="319"/>
                    <a:pt x="506" y="319"/>
                  </a:cubicBezTo>
                  <a:lnTo>
                    <a:pt x="506" y="303"/>
                  </a:lnTo>
                  <a:cubicBezTo>
                    <a:pt x="490" y="287"/>
                    <a:pt x="490" y="287"/>
                    <a:pt x="474" y="287"/>
                  </a:cubicBezTo>
                  <a:lnTo>
                    <a:pt x="457" y="287"/>
                  </a:lnTo>
                  <a:lnTo>
                    <a:pt x="304" y="441"/>
                  </a:lnTo>
                  <a:lnTo>
                    <a:pt x="324" y="218"/>
                  </a:lnTo>
                  <a:lnTo>
                    <a:pt x="324" y="117"/>
                  </a:lnTo>
                  <a:cubicBezTo>
                    <a:pt x="304" y="85"/>
                    <a:pt x="304" y="69"/>
                    <a:pt x="288" y="53"/>
                  </a:cubicBezTo>
                  <a:cubicBezTo>
                    <a:pt x="255" y="16"/>
                    <a:pt x="223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64"/>
            <p:cNvSpPr/>
            <p:nvPr/>
          </p:nvSpPr>
          <p:spPr>
            <a:xfrm>
              <a:off x="6317059" y="3840832"/>
              <a:ext cx="15378" cy="1534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19" y="0"/>
                  </a:moveTo>
                  <a:cubicBezTo>
                    <a:pt x="187" y="0"/>
                    <a:pt x="171" y="0"/>
                    <a:pt x="134" y="16"/>
                  </a:cubicBezTo>
                  <a:cubicBezTo>
                    <a:pt x="118" y="16"/>
                    <a:pt x="102" y="33"/>
                    <a:pt x="70" y="53"/>
                  </a:cubicBezTo>
                  <a:lnTo>
                    <a:pt x="17" y="101"/>
                  </a:lnTo>
                  <a:cubicBezTo>
                    <a:pt x="17" y="134"/>
                    <a:pt x="1" y="154"/>
                    <a:pt x="1" y="154"/>
                  </a:cubicBezTo>
                  <a:lnTo>
                    <a:pt x="1" y="186"/>
                  </a:lnTo>
                  <a:lnTo>
                    <a:pt x="49" y="186"/>
                  </a:lnTo>
                  <a:cubicBezTo>
                    <a:pt x="70" y="154"/>
                    <a:pt x="86" y="117"/>
                    <a:pt x="102" y="101"/>
                  </a:cubicBezTo>
                  <a:cubicBezTo>
                    <a:pt x="134" y="85"/>
                    <a:pt x="151" y="69"/>
                    <a:pt x="171" y="69"/>
                  </a:cubicBezTo>
                  <a:cubicBezTo>
                    <a:pt x="187" y="69"/>
                    <a:pt x="219" y="69"/>
                    <a:pt x="235" y="101"/>
                  </a:cubicBezTo>
                  <a:cubicBezTo>
                    <a:pt x="252" y="117"/>
                    <a:pt x="252" y="134"/>
                    <a:pt x="252" y="170"/>
                  </a:cubicBezTo>
                  <a:cubicBezTo>
                    <a:pt x="235" y="186"/>
                    <a:pt x="235" y="202"/>
                    <a:pt x="203" y="235"/>
                  </a:cubicBezTo>
                  <a:lnTo>
                    <a:pt x="187" y="235"/>
                  </a:lnTo>
                  <a:lnTo>
                    <a:pt x="187" y="255"/>
                  </a:lnTo>
                  <a:lnTo>
                    <a:pt x="187" y="287"/>
                  </a:lnTo>
                  <a:lnTo>
                    <a:pt x="219" y="287"/>
                  </a:lnTo>
                  <a:lnTo>
                    <a:pt x="235" y="271"/>
                  </a:lnTo>
                  <a:cubicBezTo>
                    <a:pt x="272" y="235"/>
                    <a:pt x="288" y="235"/>
                    <a:pt x="320" y="235"/>
                  </a:cubicBezTo>
                  <a:cubicBezTo>
                    <a:pt x="353" y="235"/>
                    <a:pt x="373" y="235"/>
                    <a:pt x="389" y="271"/>
                  </a:cubicBezTo>
                  <a:cubicBezTo>
                    <a:pt x="405" y="287"/>
                    <a:pt x="421" y="303"/>
                    <a:pt x="405" y="320"/>
                  </a:cubicBezTo>
                  <a:cubicBezTo>
                    <a:pt x="405" y="356"/>
                    <a:pt x="389" y="372"/>
                    <a:pt x="373" y="388"/>
                  </a:cubicBezTo>
                  <a:cubicBezTo>
                    <a:pt x="353" y="421"/>
                    <a:pt x="320" y="421"/>
                    <a:pt x="288" y="437"/>
                  </a:cubicBezTo>
                  <a:lnTo>
                    <a:pt x="272" y="437"/>
                  </a:lnTo>
                  <a:lnTo>
                    <a:pt x="272" y="457"/>
                  </a:lnTo>
                  <a:lnTo>
                    <a:pt x="272" y="489"/>
                  </a:lnTo>
                  <a:lnTo>
                    <a:pt x="304" y="489"/>
                  </a:lnTo>
                  <a:cubicBezTo>
                    <a:pt x="337" y="489"/>
                    <a:pt x="373" y="457"/>
                    <a:pt x="405" y="437"/>
                  </a:cubicBezTo>
                  <a:cubicBezTo>
                    <a:pt x="421" y="421"/>
                    <a:pt x="438" y="404"/>
                    <a:pt x="454" y="388"/>
                  </a:cubicBezTo>
                  <a:cubicBezTo>
                    <a:pt x="454" y="372"/>
                    <a:pt x="474" y="356"/>
                    <a:pt x="474" y="336"/>
                  </a:cubicBezTo>
                  <a:cubicBezTo>
                    <a:pt x="490" y="320"/>
                    <a:pt x="490" y="287"/>
                    <a:pt x="474" y="271"/>
                  </a:cubicBezTo>
                  <a:cubicBezTo>
                    <a:pt x="474" y="255"/>
                    <a:pt x="454" y="235"/>
                    <a:pt x="438" y="218"/>
                  </a:cubicBezTo>
                  <a:cubicBezTo>
                    <a:pt x="421" y="186"/>
                    <a:pt x="405" y="186"/>
                    <a:pt x="373" y="170"/>
                  </a:cubicBezTo>
                  <a:cubicBezTo>
                    <a:pt x="337" y="170"/>
                    <a:pt x="320" y="170"/>
                    <a:pt x="288" y="186"/>
                  </a:cubicBezTo>
                  <a:cubicBezTo>
                    <a:pt x="304" y="170"/>
                    <a:pt x="304" y="134"/>
                    <a:pt x="304" y="117"/>
                  </a:cubicBezTo>
                  <a:cubicBezTo>
                    <a:pt x="304" y="85"/>
                    <a:pt x="304" y="69"/>
                    <a:pt x="288" y="53"/>
                  </a:cubicBezTo>
                  <a:cubicBezTo>
                    <a:pt x="272" y="16"/>
                    <a:pt x="235" y="1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64"/>
            <p:cNvSpPr/>
            <p:nvPr/>
          </p:nvSpPr>
          <p:spPr>
            <a:xfrm>
              <a:off x="6270109" y="3937489"/>
              <a:ext cx="14846" cy="14658"/>
            </a:xfrm>
            <a:custGeom>
              <a:avLst/>
              <a:gdLst/>
              <a:ahLst/>
              <a:cxnLst/>
              <a:rect l="l" t="t" r="r" b="b"/>
              <a:pathLst>
                <a:path w="474" h="468" extrusionOk="0">
                  <a:moveTo>
                    <a:pt x="186" y="64"/>
                  </a:moveTo>
                  <a:cubicBezTo>
                    <a:pt x="186" y="64"/>
                    <a:pt x="202" y="64"/>
                    <a:pt x="218" y="80"/>
                  </a:cubicBezTo>
                  <a:cubicBezTo>
                    <a:pt x="218" y="80"/>
                    <a:pt x="235" y="80"/>
                    <a:pt x="235" y="100"/>
                  </a:cubicBezTo>
                  <a:cubicBezTo>
                    <a:pt x="255" y="100"/>
                    <a:pt x="271" y="100"/>
                    <a:pt x="271" y="116"/>
                  </a:cubicBezTo>
                  <a:cubicBezTo>
                    <a:pt x="287" y="116"/>
                    <a:pt x="287" y="132"/>
                    <a:pt x="303" y="149"/>
                  </a:cubicBezTo>
                  <a:cubicBezTo>
                    <a:pt x="303" y="149"/>
                    <a:pt x="319" y="165"/>
                    <a:pt x="336" y="165"/>
                  </a:cubicBezTo>
                  <a:cubicBezTo>
                    <a:pt x="336" y="181"/>
                    <a:pt x="356" y="181"/>
                    <a:pt x="356" y="201"/>
                  </a:cubicBezTo>
                  <a:cubicBezTo>
                    <a:pt x="356" y="217"/>
                    <a:pt x="372" y="217"/>
                    <a:pt x="372" y="233"/>
                  </a:cubicBezTo>
                  <a:cubicBezTo>
                    <a:pt x="388" y="250"/>
                    <a:pt x="388" y="250"/>
                    <a:pt x="388" y="266"/>
                  </a:cubicBezTo>
                  <a:cubicBezTo>
                    <a:pt x="404" y="266"/>
                    <a:pt x="404" y="282"/>
                    <a:pt x="404" y="302"/>
                  </a:cubicBezTo>
                  <a:lnTo>
                    <a:pt x="404" y="335"/>
                  </a:lnTo>
                  <a:lnTo>
                    <a:pt x="404" y="351"/>
                  </a:lnTo>
                  <a:cubicBezTo>
                    <a:pt x="404" y="367"/>
                    <a:pt x="388" y="383"/>
                    <a:pt x="388" y="383"/>
                  </a:cubicBezTo>
                  <a:cubicBezTo>
                    <a:pt x="372" y="403"/>
                    <a:pt x="372" y="403"/>
                    <a:pt x="356" y="403"/>
                  </a:cubicBezTo>
                  <a:lnTo>
                    <a:pt x="287" y="403"/>
                  </a:lnTo>
                  <a:cubicBezTo>
                    <a:pt x="287" y="403"/>
                    <a:pt x="271" y="383"/>
                    <a:pt x="255" y="383"/>
                  </a:cubicBezTo>
                  <a:cubicBezTo>
                    <a:pt x="255" y="383"/>
                    <a:pt x="235" y="367"/>
                    <a:pt x="235" y="351"/>
                  </a:cubicBezTo>
                  <a:cubicBezTo>
                    <a:pt x="218" y="351"/>
                    <a:pt x="202" y="335"/>
                    <a:pt x="202" y="335"/>
                  </a:cubicBezTo>
                  <a:cubicBezTo>
                    <a:pt x="186" y="318"/>
                    <a:pt x="186" y="318"/>
                    <a:pt x="170" y="302"/>
                  </a:cubicBezTo>
                  <a:cubicBezTo>
                    <a:pt x="170" y="302"/>
                    <a:pt x="154" y="282"/>
                    <a:pt x="154" y="266"/>
                  </a:cubicBezTo>
                  <a:cubicBezTo>
                    <a:pt x="133" y="266"/>
                    <a:pt x="133" y="250"/>
                    <a:pt x="133" y="250"/>
                  </a:cubicBezTo>
                  <a:cubicBezTo>
                    <a:pt x="117" y="233"/>
                    <a:pt x="117" y="217"/>
                    <a:pt x="101" y="217"/>
                  </a:cubicBezTo>
                  <a:lnTo>
                    <a:pt x="101" y="181"/>
                  </a:lnTo>
                  <a:cubicBezTo>
                    <a:pt x="85" y="165"/>
                    <a:pt x="85" y="149"/>
                    <a:pt x="85" y="149"/>
                  </a:cubicBezTo>
                  <a:cubicBezTo>
                    <a:pt x="85" y="132"/>
                    <a:pt x="101" y="132"/>
                    <a:pt x="101" y="116"/>
                  </a:cubicBezTo>
                  <a:cubicBezTo>
                    <a:pt x="101" y="100"/>
                    <a:pt x="117" y="100"/>
                    <a:pt x="117" y="80"/>
                  </a:cubicBezTo>
                  <a:cubicBezTo>
                    <a:pt x="133" y="80"/>
                    <a:pt x="133" y="64"/>
                    <a:pt x="154" y="64"/>
                  </a:cubicBezTo>
                  <a:close/>
                  <a:moveTo>
                    <a:pt x="187" y="1"/>
                  </a:moveTo>
                  <a:cubicBezTo>
                    <a:pt x="151" y="1"/>
                    <a:pt x="117" y="16"/>
                    <a:pt x="85" y="47"/>
                  </a:cubicBezTo>
                  <a:cubicBezTo>
                    <a:pt x="0" y="116"/>
                    <a:pt x="16" y="217"/>
                    <a:pt x="117" y="351"/>
                  </a:cubicBezTo>
                  <a:cubicBezTo>
                    <a:pt x="133" y="367"/>
                    <a:pt x="154" y="383"/>
                    <a:pt x="170" y="403"/>
                  </a:cubicBezTo>
                  <a:cubicBezTo>
                    <a:pt x="186" y="419"/>
                    <a:pt x="218" y="436"/>
                    <a:pt x="235" y="452"/>
                  </a:cubicBezTo>
                  <a:cubicBezTo>
                    <a:pt x="255" y="452"/>
                    <a:pt x="271" y="468"/>
                    <a:pt x="287" y="468"/>
                  </a:cubicBezTo>
                  <a:lnTo>
                    <a:pt x="356" y="468"/>
                  </a:lnTo>
                  <a:cubicBezTo>
                    <a:pt x="372" y="452"/>
                    <a:pt x="404" y="452"/>
                    <a:pt x="421" y="436"/>
                  </a:cubicBezTo>
                  <a:cubicBezTo>
                    <a:pt x="437" y="419"/>
                    <a:pt x="457" y="383"/>
                    <a:pt x="457" y="367"/>
                  </a:cubicBezTo>
                  <a:cubicBezTo>
                    <a:pt x="473" y="351"/>
                    <a:pt x="473" y="335"/>
                    <a:pt x="473" y="318"/>
                  </a:cubicBezTo>
                  <a:cubicBezTo>
                    <a:pt x="473" y="282"/>
                    <a:pt x="473" y="266"/>
                    <a:pt x="457" y="250"/>
                  </a:cubicBezTo>
                  <a:cubicBezTo>
                    <a:pt x="457" y="233"/>
                    <a:pt x="437" y="201"/>
                    <a:pt x="437" y="181"/>
                  </a:cubicBezTo>
                  <a:cubicBezTo>
                    <a:pt x="421" y="165"/>
                    <a:pt x="404" y="149"/>
                    <a:pt x="388" y="116"/>
                  </a:cubicBezTo>
                  <a:cubicBezTo>
                    <a:pt x="315" y="43"/>
                    <a:pt x="248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64"/>
            <p:cNvSpPr/>
            <p:nvPr/>
          </p:nvSpPr>
          <p:spPr>
            <a:xfrm>
              <a:off x="6313395" y="3909958"/>
              <a:ext cx="5857" cy="5356"/>
            </a:xfrm>
            <a:custGeom>
              <a:avLst/>
              <a:gdLst/>
              <a:ahLst/>
              <a:cxnLst/>
              <a:rect l="l" t="t" r="r" b="b"/>
              <a:pathLst>
                <a:path w="187" h="171" extrusionOk="0">
                  <a:moveTo>
                    <a:pt x="102" y="1"/>
                  </a:moveTo>
                  <a:cubicBezTo>
                    <a:pt x="86" y="1"/>
                    <a:pt x="49" y="1"/>
                    <a:pt x="33" y="17"/>
                  </a:cubicBezTo>
                  <a:cubicBezTo>
                    <a:pt x="17" y="33"/>
                    <a:pt x="17" y="69"/>
                    <a:pt x="1" y="86"/>
                  </a:cubicBezTo>
                  <a:cubicBezTo>
                    <a:pt x="1" y="102"/>
                    <a:pt x="17" y="118"/>
                    <a:pt x="33" y="134"/>
                  </a:cubicBezTo>
                  <a:cubicBezTo>
                    <a:pt x="33" y="150"/>
                    <a:pt x="49" y="170"/>
                    <a:pt x="86" y="170"/>
                  </a:cubicBezTo>
                  <a:cubicBezTo>
                    <a:pt x="102" y="170"/>
                    <a:pt x="118" y="170"/>
                    <a:pt x="150" y="150"/>
                  </a:cubicBezTo>
                  <a:cubicBezTo>
                    <a:pt x="166" y="134"/>
                    <a:pt x="166" y="102"/>
                    <a:pt x="187" y="86"/>
                  </a:cubicBezTo>
                  <a:cubicBezTo>
                    <a:pt x="187" y="69"/>
                    <a:pt x="166" y="49"/>
                    <a:pt x="150" y="33"/>
                  </a:cubicBezTo>
                  <a:cubicBezTo>
                    <a:pt x="150" y="17"/>
                    <a:pt x="11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64"/>
            <p:cNvSpPr/>
            <p:nvPr/>
          </p:nvSpPr>
          <p:spPr>
            <a:xfrm>
              <a:off x="6269577" y="3707154"/>
              <a:ext cx="5356" cy="4917"/>
            </a:xfrm>
            <a:custGeom>
              <a:avLst/>
              <a:gdLst/>
              <a:ahLst/>
              <a:cxnLst/>
              <a:rect l="l" t="t" r="r" b="b"/>
              <a:pathLst>
                <a:path w="171" h="157" extrusionOk="0">
                  <a:moveTo>
                    <a:pt x="76" y="0"/>
                  </a:moveTo>
                  <a:cubicBezTo>
                    <a:pt x="58" y="0"/>
                    <a:pt x="45" y="12"/>
                    <a:pt x="33" y="23"/>
                  </a:cubicBezTo>
                  <a:cubicBezTo>
                    <a:pt x="17" y="39"/>
                    <a:pt x="1" y="55"/>
                    <a:pt x="1" y="76"/>
                  </a:cubicBezTo>
                  <a:cubicBezTo>
                    <a:pt x="1" y="108"/>
                    <a:pt x="17" y="124"/>
                    <a:pt x="17" y="140"/>
                  </a:cubicBezTo>
                  <a:cubicBezTo>
                    <a:pt x="33" y="156"/>
                    <a:pt x="49" y="156"/>
                    <a:pt x="86" y="156"/>
                  </a:cubicBezTo>
                  <a:cubicBezTo>
                    <a:pt x="102" y="156"/>
                    <a:pt x="118" y="156"/>
                    <a:pt x="134" y="140"/>
                  </a:cubicBezTo>
                  <a:cubicBezTo>
                    <a:pt x="150" y="124"/>
                    <a:pt x="171" y="108"/>
                    <a:pt x="171" y="76"/>
                  </a:cubicBezTo>
                  <a:cubicBezTo>
                    <a:pt x="171" y="55"/>
                    <a:pt x="171" y="39"/>
                    <a:pt x="150" y="23"/>
                  </a:cubicBezTo>
                  <a:cubicBezTo>
                    <a:pt x="134" y="7"/>
                    <a:pt x="118" y="7"/>
                    <a:pt x="102" y="7"/>
                  </a:cubicBezTo>
                  <a:cubicBezTo>
                    <a:pt x="92" y="2"/>
                    <a:pt x="8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64"/>
            <p:cNvSpPr/>
            <p:nvPr/>
          </p:nvSpPr>
          <p:spPr>
            <a:xfrm>
              <a:off x="6279098" y="3717866"/>
              <a:ext cx="5324" cy="5356"/>
            </a:xfrm>
            <a:custGeom>
              <a:avLst/>
              <a:gdLst/>
              <a:ahLst/>
              <a:cxnLst/>
              <a:rect l="l" t="t" r="r" b="b"/>
              <a:pathLst>
                <a:path w="170" h="171" extrusionOk="0">
                  <a:moveTo>
                    <a:pt x="101" y="0"/>
                  </a:moveTo>
                  <a:cubicBezTo>
                    <a:pt x="69" y="0"/>
                    <a:pt x="49" y="0"/>
                    <a:pt x="32" y="17"/>
                  </a:cubicBezTo>
                  <a:cubicBezTo>
                    <a:pt x="16" y="37"/>
                    <a:pt x="0" y="69"/>
                    <a:pt x="0" y="85"/>
                  </a:cubicBezTo>
                  <a:cubicBezTo>
                    <a:pt x="0" y="102"/>
                    <a:pt x="16" y="118"/>
                    <a:pt x="16" y="138"/>
                  </a:cubicBezTo>
                  <a:cubicBezTo>
                    <a:pt x="32" y="154"/>
                    <a:pt x="49" y="170"/>
                    <a:pt x="85" y="170"/>
                  </a:cubicBezTo>
                  <a:cubicBezTo>
                    <a:pt x="101" y="170"/>
                    <a:pt x="117" y="154"/>
                    <a:pt x="134" y="154"/>
                  </a:cubicBezTo>
                  <a:cubicBezTo>
                    <a:pt x="150" y="138"/>
                    <a:pt x="170" y="102"/>
                    <a:pt x="170" y="85"/>
                  </a:cubicBezTo>
                  <a:cubicBezTo>
                    <a:pt x="170" y="69"/>
                    <a:pt x="170" y="53"/>
                    <a:pt x="150" y="37"/>
                  </a:cubicBezTo>
                  <a:cubicBezTo>
                    <a:pt x="134" y="17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64"/>
            <p:cNvSpPr/>
            <p:nvPr/>
          </p:nvSpPr>
          <p:spPr>
            <a:xfrm>
              <a:off x="6345562" y="3871464"/>
              <a:ext cx="19043" cy="18510"/>
            </a:xfrm>
            <a:custGeom>
              <a:avLst/>
              <a:gdLst/>
              <a:ahLst/>
              <a:cxnLst/>
              <a:rect l="l" t="t" r="r" b="b"/>
              <a:pathLst>
                <a:path w="608" h="591" extrusionOk="0">
                  <a:moveTo>
                    <a:pt x="421" y="1"/>
                  </a:moveTo>
                  <a:cubicBezTo>
                    <a:pt x="405" y="1"/>
                    <a:pt x="389" y="1"/>
                    <a:pt x="389" y="17"/>
                  </a:cubicBezTo>
                  <a:lnTo>
                    <a:pt x="17" y="336"/>
                  </a:lnTo>
                  <a:cubicBezTo>
                    <a:pt x="1" y="352"/>
                    <a:pt x="1" y="352"/>
                    <a:pt x="1" y="368"/>
                  </a:cubicBezTo>
                  <a:lnTo>
                    <a:pt x="1" y="405"/>
                  </a:lnTo>
                  <a:cubicBezTo>
                    <a:pt x="17" y="405"/>
                    <a:pt x="17" y="405"/>
                    <a:pt x="33" y="421"/>
                  </a:cubicBezTo>
                  <a:cubicBezTo>
                    <a:pt x="49" y="421"/>
                    <a:pt x="49" y="405"/>
                    <a:pt x="69" y="405"/>
                  </a:cubicBezTo>
                  <a:lnTo>
                    <a:pt x="437" y="85"/>
                  </a:lnTo>
                  <a:cubicBezTo>
                    <a:pt x="453" y="65"/>
                    <a:pt x="453" y="65"/>
                    <a:pt x="453" y="49"/>
                  </a:cubicBezTo>
                  <a:cubicBezTo>
                    <a:pt x="453" y="33"/>
                    <a:pt x="453" y="33"/>
                    <a:pt x="437" y="17"/>
                  </a:cubicBezTo>
                  <a:cubicBezTo>
                    <a:pt x="437" y="1"/>
                    <a:pt x="421" y="1"/>
                    <a:pt x="421" y="1"/>
                  </a:cubicBezTo>
                  <a:close/>
                  <a:moveTo>
                    <a:pt x="575" y="166"/>
                  </a:moveTo>
                  <a:cubicBezTo>
                    <a:pt x="555" y="166"/>
                    <a:pt x="538" y="187"/>
                    <a:pt x="538" y="187"/>
                  </a:cubicBezTo>
                  <a:lnTo>
                    <a:pt x="170" y="506"/>
                  </a:lnTo>
                  <a:cubicBezTo>
                    <a:pt x="150" y="522"/>
                    <a:pt x="150" y="522"/>
                    <a:pt x="150" y="538"/>
                  </a:cubicBezTo>
                  <a:lnTo>
                    <a:pt x="150" y="571"/>
                  </a:lnTo>
                  <a:cubicBezTo>
                    <a:pt x="170" y="571"/>
                    <a:pt x="170" y="591"/>
                    <a:pt x="187" y="591"/>
                  </a:cubicBezTo>
                  <a:cubicBezTo>
                    <a:pt x="203" y="591"/>
                    <a:pt x="203" y="571"/>
                    <a:pt x="219" y="571"/>
                  </a:cubicBezTo>
                  <a:lnTo>
                    <a:pt x="591" y="251"/>
                  </a:lnTo>
                  <a:cubicBezTo>
                    <a:pt x="591" y="235"/>
                    <a:pt x="607" y="235"/>
                    <a:pt x="607" y="219"/>
                  </a:cubicBezTo>
                  <a:cubicBezTo>
                    <a:pt x="607" y="203"/>
                    <a:pt x="607" y="203"/>
                    <a:pt x="591" y="187"/>
                  </a:cubicBezTo>
                  <a:lnTo>
                    <a:pt x="575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64"/>
            <p:cNvSpPr/>
            <p:nvPr/>
          </p:nvSpPr>
          <p:spPr>
            <a:xfrm>
              <a:off x="6295918" y="3739509"/>
              <a:ext cx="18541" cy="19043"/>
            </a:xfrm>
            <a:custGeom>
              <a:avLst/>
              <a:gdLst/>
              <a:ahLst/>
              <a:cxnLst/>
              <a:rect l="l" t="t" r="r" b="b"/>
              <a:pathLst>
                <a:path w="592" h="608" extrusionOk="0">
                  <a:moveTo>
                    <a:pt x="256" y="1"/>
                  </a:moveTo>
                  <a:lnTo>
                    <a:pt x="256" y="33"/>
                  </a:lnTo>
                  <a:lnTo>
                    <a:pt x="272" y="255"/>
                  </a:lnTo>
                  <a:lnTo>
                    <a:pt x="53" y="219"/>
                  </a:lnTo>
                  <a:cubicBezTo>
                    <a:pt x="48" y="214"/>
                    <a:pt x="42" y="212"/>
                    <a:pt x="37" y="212"/>
                  </a:cubicBezTo>
                  <a:cubicBezTo>
                    <a:pt x="26" y="212"/>
                    <a:pt x="17" y="219"/>
                    <a:pt x="17" y="219"/>
                  </a:cubicBezTo>
                  <a:lnTo>
                    <a:pt x="1" y="235"/>
                  </a:lnTo>
                  <a:cubicBezTo>
                    <a:pt x="1" y="255"/>
                    <a:pt x="1" y="255"/>
                    <a:pt x="17" y="272"/>
                  </a:cubicBezTo>
                  <a:lnTo>
                    <a:pt x="37" y="272"/>
                  </a:lnTo>
                  <a:lnTo>
                    <a:pt x="272" y="320"/>
                  </a:lnTo>
                  <a:lnTo>
                    <a:pt x="288" y="575"/>
                  </a:lnTo>
                  <a:lnTo>
                    <a:pt x="288" y="607"/>
                  </a:lnTo>
                  <a:lnTo>
                    <a:pt x="340" y="607"/>
                  </a:lnTo>
                  <a:lnTo>
                    <a:pt x="340" y="575"/>
                  </a:lnTo>
                  <a:lnTo>
                    <a:pt x="320" y="336"/>
                  </a:lnTo>
                  <a:lnTo>
                    <a:pt x="320" y="336"/>
                  </a:lnTo>
                  <a:lnTo>
                    <a:pt x="559" y="389"/>
                  </a:lnTo>
                  <a:lnTo>
                    <a:pt x="575" y="389"/>
                  </a:lnTo>
                  <a:cubicBezTo>
                    <a:pt x="591" y="389"/>
                    <a:pt x="591" y="373"/>
                    <a:pt x="591" y="357"/>
                  </a:cubicBezTo>
                  <a:lnTo>
                    <a:pt x="591" y="336"/>
                  </a:lnTo>
                  <a:lnTo>
                    <a:pt x="575" y="336"/>
                  </a:lnTo>
                  <a:lnTo>
                    <a:pt x="320" y="272"/>
                  </a:lnTo>
                  <a:lnTo>
                    <a:pt x="304" y="33"/>
                  </a:lnTo>
                  <a:lnTo>
                    <a:pt x="304" y="17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64"/>
            <p:cNvSpPr/>
            <p:nvPr/>
          </p:nvSpPr>
          <p:spPr>
            <a:xfrm>
              <a:off x="6370900" y="3824984"/>
              <a:ext cx="16850" cy="16380"/>
            </a:xfrm>
            <a:custGeom>
              <a:avLst/>
              <a:gdLst/>
              <a:ahLst/>
              <a:cxnLst/>
              <a:rect l="l" t="t" r="r" b="b"/>
              <a:pathLst>
                <a:path w="538" h="523" extrusionOk="0">
                  <a:moveTo>
                    <a:pt x="85" y="1"/>
                  </a:moveTo>
                  <a:cubicBezTo>
                    <a:pt x="85" y="1"/>
                    <a:pt x="69" y="1"/>
                    <a:pt x="49" y="17"/>
                  </a:cubicBezTo>
                  <a:cubicBezTo>
                    <a:pt x="49" y="17"/>
                    <a:pt x="33" y="33"/>
                    <a:pt x="33" y="53"/>
                  </a:cubicBezTo>
                  <a:cubicBezTo>
                    <a:pt x="33" y="70"/>
                    <a:pt x="33" y="70"/>
                    <a:pt x="49" y="86"/>
                  </a:cubicBezTo>
                  <a:lnTo>
                    <a:pt x="202" y="255"/>
                  </a:lnTo>
                  <a:lnTo>
                    <a:pt x="16" y="421"/>
                  </a:lnTo>
                  <a:cubicBezTo>
                    <a:pt x="16" y="421"/>
                    <a:pt x="0" y="437"/>
                    <a:pt x="0" y="458"/>
                  </a:cubicBezTo>
                  <a:cubicBezTo>
                    <a:pt x="0" y="458"/>
                    <a:pt x="0" y="474"/>
                    <a:pt x="16" y="490"/>
                  </a:cubicBezTo>
                  <a:cubicBezTo>
                    <a:pt x="16" y="490"/>
                    <a:pt x="33" y="506"/>
                    <a:pt x="49" y="506"/>
                  </a:cubicBezTo>
                  <a:cubicBezTo>
                    <a:pt x="69" y="506"/>
                    <a:pt x="69" y="490"/>
                    <a:pt x="85" y="490"/>
                  </a:cubicBezTo>
                  <a:lnTo>
                    <a:pt x="271" y="320"/>
                  </a:lnTo>
                  <a:lnTo>
                    <a:pt x="421" y="506"/>
                  </a:lnTo>
                  <a:cubicBezTo>
                    <a:pt x="421" y="506"/>
                    <a:pt x="437" y="522"/>
                    <a:pt x="453" y="522"/>
                  </a:cubicBezTo>
                  <a:cubicBezTo>
                    <a:pt x="453" y="522"/>
                    <a:pt x="473" y="522"/>
                    <a:pt x="489" y="506"/>
                  </a:cubicBezTo>
                  <a:cubicBezTo>
                    <a:pt x="489" y="490"/>
                    <a:pt x="506" y="490"/>
                    <a:pt x="506" y="474"/>
                  </a:cubicBezTo>
                  <a:cubicBezTo>
                    <a:pt x="506" y="458"/>
                    <a:pt x="489" y="437"/>
                    <a:pt x="489" y="437"/>
                  </a:cubicBezTo>
                  <a:lnTo>
                    <a:pt x="336" y="272"/>
                  </a:lnTo>
                  <a:lnTo>
                    <a:pt x="522" y="102"/>
                  </a:lnTo>
                  <a:cubicBezTo>
                    <a:pt x="522" y="102"/>
                    <a:pt x="538" y="86"/>
                    <a:pt x="538" y="70"/>
                  </a:cubicBezTo>
                  <a:cubicBezTo>
                    <a:pt x="538" y="53"/>
                    <a:pt x="538" y="53"/>
                    <a:pt x="522" y="33"/>
                  </a:cubicBezTo>
                  <a:cubicBezTo>
                    <a:pt x="522" y="33"/>
                    <a:pt x="506" y="17"/>
                    <a:pt x="489" y="17"/>
                  </a:cubicBezTo>
                  <a:cubicBezTo>
                    <a:pt x="473" y="17"/>
                    <a:pt x="473" y="33"/>
                    <a:pt x="453" y="33"/>
                  </a:cubicBezTo>
                  <a:lnTo>
                    <a:pt x="271" y="187"/>
                  </a:lnTo>
                  <a:lnTo>
                    <a:pt x="117" y="17"/>
                  </a:lnTo>
                  <a:cubicBezTo>
                    <a:pt x="117" y="1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64"/>
            <p:cNvSpPr/>
            <p:nvPr/>
          </p:nvSpPr>
          <p:spPr>
            <a:xfrm>
              <a:off x="6170446" y="3910459"/>
              <a:ext cx="12685" cy="11682"/>
            </a:xfrm>
            <a:custGeom>
              <a:avLst/>
              <a:gdLst/>
              <a:ahLst/>
              <a:cxnLst/>
              <a:rect l="l" t="t" r="r" b="b"/>
              <a:pathLst>
                <a:path w="405" h="373" extrusionOk="0">
                  <a:moveTo>
                    <a:pt x="49" y="1"/>
                  </a:moveTo>
                  <a:cubicBezTo>
                    <a:pt x="33" y="17"/>
                    <a:pt x="33" y="17"/>
                    <a:pt x="33" y="33"/>
                  </a:cubicBezTo>
                  <a:cubicBezTo>
                    <a:pt x="33" y="33"/>
                    <a:pt x="33" y="53"/>
                    <a:pt x="49" y="53"/>
                  </a:cubicBezTo>
                  <a:lnTo>
                    <a:pt x="150" y="187"/>
                  </a:lnTo>
                  <a:lnTo>
                    <a:pt x="16" y="288"/>
                  </a:lnTo>
                  <a:cubicBezTo>
                    <a:pt x="16" y="304"/>
                    <a:pt x="16" y="304"/>
                    <a:pt x="0" y="320"/>
                  </a:cubicBezTo>
                  <a:cubicBezTo>
                    <a:pt x="0" y="336"/>
                    <a:pt x="16" y="336"/>
                    <a:pt x="16" y="336"/>
                  </a:cubicBezTo>
                  <a:cubicBezTo>
                    <a:pt x="16" y="357"/>
                    <a:pt x="33" y="357"/>
                    <a:pt x="33" y="357"/>
                  </a:cubicBezTo>
                  <a:lnTo>
                    <a:pt x="65" y="357"/>
                  </a:lnTo>
                  <a:lnTo>
                    <a:pt x="202" y="235"/>
                  </a:lnTo>
                  <a:lnTo>
                    <a:pt x="303" y="357"/>
                  </a:lnTo>
                  <a:cubicBezTo>
                    <a:pt x="320" y="373"/>
                    <a:pt x="320" y="373"/>
                    <a:pt x="336" y="373"/>
                  </a:cubicBezTo>
                  <a:cubicBezTo>
                    <a:pt x="336" y="373"/>
                    <a:pt x="352" y="373"/>
                    <a:pt x="352" y="357"/>
                  </a:cubicBezTo>
                  <a:cubicBezTo>
                    <a:pt x="368" y="357"/>
                    <a:pt x="368" y="357"/>
                    <a:pt x="368" y="336"/>
                  </a:cubicBezTo>
                  <a:cubicBezTo>
                    <a:pt x="368" y="320"/>
                    <a:pt x="368" y="320"/>
                    <a:pt x="352" y="304"/>
                  </a:cubicBezTo>
                  <a:lnTo>
                    <a:pt x="251" y="187"/>
                  </a:lnTo>
                  <a:lnTo>
                    <a:pt x="384" y="70"/>
                  </a:lnTo>
                  <a:cubicBezTo>
                    <a:pt x="384" y="70"/>
                    <a:pt x="384" y="53"/>
                    <a:pt x="405" y="53"/>
                  </a:cubicBezTo>
                  <a:cubicBezTo>
                    <a:pt x="405" y="33"/>
                    <a:pt x="384" y="33"/>
                    <a:pt x="384" y="17"/>
                  </a:cubicBezTo>
                  <a:lnTo>
                    <a:pt x="336" y="17"/>
                  </a:lnTo>
                  <a:lnTo>
                    <a:pt x="202" y="1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64"/>
            <p:cNvSpPr/>
            <p:nvPr/>
          </p:nvSpPr>
          <p:spPr>
            <a:xfrm>
              <a:off x="6327583" y="3775340"/>
              <a:ext cx="13843" cy="12215"/>
            </a:xfrm>
            <a:custGeom>
              <a:avLst/>
              <a:gdLst/>
              <a:ahLst/>
              <a:cxnLst/>
              <a:rect l="l" t="t" r="r" b="b"/>
              <a:pathLst>
                <a:path w="442" h="390" extrusionOk="0">
                  <a:moveTo>
                    <a:pt x="405" y="1"/>
                  </a:moveTo>
                  <a:cubicBezTo>
                    <a:pt x="405" y="21"/>
                    <a:pt x="389" y="21"/>
                    <a:pt x="372" y="21"/>
                  </a:cubicBezTo>
                  <a:lnTo>
                    <a:pt x="17" y="341"/>
                  </a:lnTo>
                  <a:lnTo>
                    <a:pt x="1" y="357"/>
                  </a:lnTo>
                  <a:lnTo>
                    <a:pt x="1" y="389"/>
                  </a:lnTo>
                  <a:lnTo>
                    <a:pt x="37" y="389"/>
                  </a:lnTo>
                  <a:cubicBezTo>
                    <a:pt x="37" y="389"/>
                    <a:pt x="53" y="389"/>
                    <a:pt x="53" y="373"/>
                  </a:cubicBezTo>
                  <a:lnTo>
                    <a:pt x="421" y="70"/>
                  </a:lnTo>
                  <a:cubicBezTo>
                    <a:pt x="421" y="54"/>
                    <a:pt x="421" y="54"/>
                    <a:pt x="441" y="37"/>
                  </a:cubicBezTo>
                  <a:cubicBezTo>
                    <a:pt x="441" y="37"/>
                    <a:pt x="441" y="21"/>
                    <a:pt x="421" y="21"/>
                  </a:cubicBezTo>
                  <a:cubicBezTo>
                    <a:pt x="421" y="21"/>
                    <a:pt x="42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64"/>
            <p:cNvSpPr/>
            <p:nvPr/>
          </p:nvSpPr>
          <p:spPr>
            <a:xfrm>
              <a:off x="6190428" y="3908955"/>
              <a:ext cx="9051" cy="8394"/>
            </a:xfrm>
            <a:custGeom>
              <a:avLst/>
              <a:gdLst/>
              <a:ahLst/>
              <a:cxnLst/>
              <a:rect l="l" t="t" r="r" b="b"/>
              <a:pathLst>
                <a:path w="289" h="268" extrusionOk="0">
                  <a:moveTo>
                    <a:pt x="235" y="0"/>
                  </a:moveTo>
                  <a:lnTo>
                    <a:pt x="1" y="219"/>
                  </a:lnTo>
                  <a:lnTo>
                    <a:pt x="1" y="235"/>
                  </a:lnTo>
                  <a:lnTo>
                    <a:pt x="1" y="251"/>
                  </a:lnTo>
                  <a:lnTo>
                    <a:pt x="17" y="267"/>
                  </a:lnTo>
                  <a:cubicBezTo>
                    <a:pt x="17" y="267"/>
                    <a:pt x="33" y="267"/>
                    <a:pt x="33" y="251"/>
                  </a:cubicBezTo>
                  <a:lnTo>
                    <a:pt x="288" y="49"/>
                  </a:lnTo>
                  <a:lnTo>
                    <a:pt x="288" y="33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64"/>
            <p:cNvSpPr/>
            <p:nvPr/>
          </p:nvSpPr>
          <p:spPr>
            <a:xfrm>
              <a:off x="6182473" y="3898306"/>
              <a:ext cx="6358" cy="25369"/>
            </a:xfrm>
            <a:custGeom>
              <a:avLst/>
              <a:gdLst/>
              <a:ahLst/>
              <a:cxnLst/>
              <a:rect l="l" t="t" r="r" b="b"/>
              <a:pathLst>
                <a:path w="203" h="810" extrusionOk="0">
                  <a:moveTo>
                    <a:pt x="21" y="1"/>
                  </a:moveTo>
                  <a:cubicBezTo>
                    <a:pt x="21" y="1"/>
                    <a:pt x="0" y="1"/>
                    <a:pt x="0" y="17"/>
                  </a:cubicBezTo>
                  <a:lnTo>
                    <a:pt x="0" y="69"/>
                  </a:lnTo>
                  <a:lnTo>
                    <a:pt x="138" y="761"/>
                  </a:lnTo>
                  <a:cubicBezTo>
                    <a:pt x="154" y="777"/>
                    <a:pt x="154" y="793"/>
                    <a:pt x="154" y="809"/>
                  </a:cubicBezTo>
                  <a:lnTo>
                    <a:pt x="186" y="809"/>
                  </a:lnTo>
                  <a:lnTo>
                    <a:pt x="186" y="793"/>
                  </a:lnTo>
                  <a:cubicBezTo>
                    <a:pt x="202" y="777"/>
                    <a:pt x="202" y="777"/>
                    <a:pt x="186" y="745"/>
                  </a:cubicBezTo>
                  <a:lnTo>
                    <a:pt x="53" y="53"/>
                  </a:lnTo>
                  <a:cubicBezTo>
                    <a:pt x="53" y="37"/>
                    <a:pt x="53" y="17"/>
                    <a:pt x="37" y="17"/>
                  </a:cubicBezTo>
                  <a:cubicBezTo>
                    <a:pt x="37" y="1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64"/>
            <p:cNvSpPr/>
            <p:nvPr/>
          </p:nvSpPr>
          <p:spPr>
            <a:xfrm>
              <a:off x="6270109" y="3709503"/>
              <a:ext cx="13186" cy="12058"/>
            </a:xfrm>
            <a:custGeom>
              <a:avLst/>
              <a:gdLst/>
              <a:ahLst/>
              <a:cxnLst/>
              <a:rect l="l" t="t" r="r" b="b"/>
              <a:pathLst>
                <a:path w="421" h="385" extrusionOk="0">
                  <a:moveTo>
                    <a:pt x="404" y="1"/>
                  </a:moveTo>
                  <a:cubicBezTo>
                    <a:pt x="388" y="1"/>
                    <a:pt x="388" y="1"/>
                    <a:pt x="372" y="17"/>
                  </a:cubicBezTo>
                  <a:lnTo>
                    <a:pt x="16" y="336"/>
                  </a:lnTo>
                  <a:cubicBezTo>
                    <a:pt x="0" y="336"/>
                    <a:pt x="0" y="352"/>
                    <a:pt x="0" y="352"/>
                  </a:cubicBezTo>
                  <a:lnTo>
                    <a:pt x="0" y="369"/>
                  </a:lnTo>
                  <a:lnTo>
                    <a:pt x="16" y="385"/>
                  </a:lnTo>
                  <a:cubicBezTo>
                    <a:pt x="32" y="385"/>
                    <a:pt x="32" y="369"/>
                    <a:pt x="53" y="369"/>
                  </a:cubicBezTo>
                  <a:lnTo>
                    <a:pt x="404" y="49"/>
                  </a:lnTo>
                  <a:cubicBezTo>
                    <a:pt x="421" y="49"/>
                    <a:pt x="421" y="33"/>
                    <a:pt x="421" y="33"/>
                  </a:cubicBezTo>
                  <a:lnTo>
                    <a:pt x="421" y="17"/>
                  </a:lnTo>
                  <a:cubicBezTo>
                    <a:pt x="421" y="1"/>
                    <a:pt x="404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64"/>
            <p:cNvSpPr/>
            <p:nvPr/>
          </p:nvSpPr>
          <p:spPr>
            <a:xfrm>
              <a:off x="6148771" y="3809167"/>
              <a:ext cx="21705" cy="21172"/>
            </a:xfrm>
            <a:custGeom>
              <a:avLst/>
              <a:gdLst/>
              <a:ahLst/>
              <a:cxnLst/>
              <a:rect l="l" t="t" r="r" b="b"/>
              <a:pathLst>
                <a:path w="693" h="676" extrusionOk="0">
                  <a:moveTo>
                    <a:pt x="336" y="0"/>
                  </a:moveTo>
                  <a:cubicBezTo>
                    <a:pt x="320" y="17"/>
                    <a:pt x="320" y="33"/>
                    <a:pt x="320" y="33"/>
                  </a:cubicBezTo>
                  <a:lnTo>
                    <a:pt x="320" y="85"/>
                  </a:lnTo>
                  <a:lnTo>
                    <a:pt x="437" y="437"/>
                  </a:lnTo>
                  <a:lnTo>
                    <a:pt x="86" y="287"/>
                  </a:lnTo>
                  <a:cubicBezTo>
                    <a:pt x="66" y="271"/>
                    <a:pt x="49" y="271"/>
                    <a:pt x="49" y="271"/>
                  </a:cubicBezTo>
                  <a:cubicBezTo>
                    <a:pt x="33" y="271"/>
                    <a:pt x="17" y="287"/>
                    <a:pt x="17" y="287"/>
                  </a:cubicBezTo>
                  <a:cubicBezTo>
                    <a:pt x="1" y="304"/>
                    <a:pt x="1" y="304"/>
                    <a:pt x="1" y="320"/>
                  </a:cubicBezTo>
                  <a:lnTo>
                    <a:pt x="1" y="356"/>
                  </a:lnTo>
                  <a:lnTo>
                    <a:pt x="268" y="676"/>
                  </a:lnTo>
                  <a:lnTo>
                    <a:pt x="320" y="676"/>
                  </a:lnTo>
                  <a:lnTo>
                    <a:pt x="320" y="639"/>
                  </a:lnTo>
                  <a:cubicBezTo>
                    <a:pt x="336" y="639"/>
                    <a:pt x="320" y="639"/>
                    <a:pt x="320" y="623"/>
                  </a:cubicBezTo>
                  <a:lnTo>
                    <a:pt x="66" y="336"/>
                  </a:lnTo>
                  <a:lnTo>
                    <a:pt x="437" y="506"/>
                  </a:lnTo>
                  <a:lnTo>
                    <a:pt x="454" y="522"/>
                  </a:lnTo>
                  <a:cubicBezTo>
                    <a:pt x="470" y="506"/>
                    <a:pt x="470" y="506"/>
                    <a:pt x="490" y="506"/>
                  </a:cubicBezTo>
                  <a:cubicBezTo>
                    <a:pt x="490" y="506"/>
                    <a:pt x="490" y="490"/>
                    <a:pt x="506" y="490"/>
                  </a:cubicBezTo>
                  <a:cubicBezTo>
                    <a:pt x="506" y="473"/>
                    <a:pt x="506" y="473"/>
                    <a:pt x="490" y="457"/>
                  </a:cubicBezTo>
                  <a:lnTo>
                    <a:pt x="389" y="69"/>
                  </a:lnTo>
                  <a:lnTo>
                    <a:pt x="623" y="356"/>
                  </a:lnTo>
                  <a:lnTo>
                    <a:pt x="640" y="372"/>
                  </a:lnTo>
                  <a:cubicBezTo>
                    <a:pt x="656" y="372"/>
                    <a:pt x="656" y="372"/>
                    <a:pt x="672" y="356"/>
                  </a:cubicBezTo>
                  <a:lnTo>
                    <a:pt x="672" y="336"/>
                  </a:lnTo>
                  <a:cubicBezTo>
                    <a:pt x="692" y="336"/>
                    <a:pt x="672" y="320"/>
                    <a:pt x="672" y="320"/>
                  </a:cubicBezTo>
                  <a:lnTo>
                    <a:pt x="405" y="17"/>
                  </a:lnTo>
                  <a:cubicBezTo>
                    <a:pt x="405" y="0"/>
                    <a:pt x="389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64"/>
            <p:cNvSpPr/>
            <p:nvPr/>
          </p:nvSpPr>
          <p:spPr>
            <a:xfrm>
              <a:off x="6163461" y="3799676"/>
              <a:ext cx="18009" cy="16850"/>
            </a:xfrm>
            <a:custGeom>
              <a:avLst/>
              <a:gdLst/>
              <a:ahLst/>
              <a:cxnLst/>
              <a:rect l="l" t="t" r="r" b="b"/>
              <a:pathLst>
                <a:path w="575" h="538" extrusionOk="0">
                  <a:moveTo>
                    <a:pt x="272" y="69"/>
                  </a:moveTo>
                  <a:cubicBezTo>
                    <a:pt x="288" y="85"/>
                    <a:pt x="288" y="85"/>
                    <a:pt x="304" y="101"/>
                  </a:cubicBezTo>
                  <a:cubicBezTo>
                    <a:pt x="304" y="101"/>
                    <a:pt x="324" y="117"/>
                    <a:pt x="324" y="134"/>
                  </a:cubicBezTo>
                  <a:lnTo>
                    <a:pt x="324" y="154"/>
                  </a:lnTo>
                  <a:cubicBezTo>
                    <a:pt x="324" y="170"/>
                    <a:pt x="324" y="170"/>
                    <a:pt x="304" y="186"/>
                  </a:cubicBezTo>
                  <a:cubicBezTo>
                    <a:pt x="304" y="202"/>
                    <a:pt x="304" y="202"/>
                    <a:pt x="288" y="219"/>
                  </a:cubicBezTo>
                  <a:lnTo>
                    <a:pt x="272" y="235"/>
                  </a:lnTo>
                  <a:lnTo>
                    <a:pt x="187" y="303"/>
                  </a:lnTo>
                  <a:lnTo>
                    <a:pt x="86" y="186"/>
                  </a:lnTo>
                  <a:lnTo>
                    <a:pt x="171" y="117"/>
                  </a:lnTo>
                  <a:cubicBezTo>
                    <a:pt x="171" y="101"/>
                    <a:pt x="187" y="101"/>
                    <a:pt x="187" y="101"/>
                  </a:cubicBezTo>
                  <a:cubicBezTo>
                    <a:pt x="187" y="85"/>
                    <a:pt x="203" y="85"/>
                    <a:pt x="203" y="85"/>
                  </a:cubicBezTo>
                  <a:cubicBezTo>
                    <a:pt x="223" y="85"/>
                    <a:pt x="223" y="69"/>
                    <a:pt x="239" y="69"/>
                  </a:cubicBezTo>
                  <a:close/>
                  <a:moveTo>
                    <a:pt x="256" y="0"/>
                  </a:moveTo>
                  <a:cubicBezTo>
                    <a:pt x="256" y="0"/>
                    <a:pt x="239" y="0"/>
                    <a:pt x="223" y="16"/>
                  </a:cubicBezTo>
                  <a:cubicBezTo>
                    <a:pt x="203" y="16"/>
                    <a:pt x="187" y="33"/>
                    <a:pt x="171" y="33"/>
                  </a:cubicBezTo>
                  <a:cubicBezTo>
                    <a:pt x="171" y="53"/>
                    <a:pt x="154" y="53"/>
                    <a:pt x="138" y="69"/>
                  </a:cubicBezTo>
                  <a:lnTo>
                    <a:pt x="21" y="170"/>
                  </a:lnTo>
                  <a:lnTo>
                    <a:pt x="1" y="186"/>
                  </a:lnTo>
                  <a:cubicBezTo>
                    <a:pt x="1" y="202"/>
                    <a:pt x="21" y="202"/>
                    <a:pt x="21" y="219"/>
                  </a:cubicBezTo>
                  <a:lnTo>
                    <a:pt x="304" y="538"/>
                  </a:lnTo>
                  <a:lnTo>
                    <a:pt x="340" y="538"/>
                  </a:lnTo>
                  <a:cubicBezTo>
                    <a:pt x="357" y="538"/>
                    <a:pt x="357" y="522"/>
                    <a:pt x="357" y="522"/>
                  </a:cubicBezTo>
                  <a:lnTo>
                    <a:pt x="357" y="489"/>
                  </a:lnTo>
                  <a:lnTo>
                    <a:pt x="223" y="336"/>
                  </a:lnTo>
                  <a:lnTo>
                    <a:pt x="304" y="271"/>
                  </a:lnTo>
                  <a:cubicBezTo>
                    <a:pt x="324" y="255"/>
                    <a:pt x="340" y="255"/>
                    <a:pt x="340" y="235"/>
                  </a:cubicBezTo>
                  <a:lnTo>
                    <a:pt x="373" y="235"/>
                  </a:lnTo>
                  <a:cubicBezTo>
                    <a:pt x="389" y="235"/>
                    <a:pt x="405" y="235"/>
                    <a:pt x="405" y="255"/>
                  </a:cubicBezTo>
                  <a:cubicBezTo>
                    <a:pt x="425" y="255"/>
                    <a:pt x="425" y="271"/>
                    <a:pt x="442" y="287"/>
                  </a:cubicBezTo>
                  <a:lnTo>
                    <a:pt x="526" y="356"/>
                  </a:lnTo>
                  <a:lnTo>
                    <a:pt x="543" y="356"/>
                  </a:lnTo>
                  <a:cubicBezTo>
                    <a:pt x="559" y="356"/>
                    <a:pt x="559" y="356"/>
                    <a:pt x="575" y="336"/>
                  </a:cubicBezTo>
                  <a:lnTo>
                    <a:pt x="575" y="320"/>
                  </a:lnTo>
                  <a:lnTo>
                    <a:pt x="575" y="303"/>
                  </a:lnTo>
                  <a:lnTo>
                    <a:pt x="490" y="219"/>
                  </a:lnTo>
                  <a:cubicBezTo>
                    <a:pt x="460" y="199"/>
                    <a:pt x="429" y="185"/>
                    <a:pt x="397" y="185"/>
                  </a:cubicBezTo>
                  <a:cubicBezTo>
                    <a:pt x="378" y="185"/>
                    <a:pt x="359" y="190"/>
                    <a:pt x="340" y="202"/>
                  </a:cubicBezTo>
                  <a:cubicBezTo>
                    <a:pt x="373" y="170"/>
                    <a:pt x="373" y="134"/>
                    <a:pt x="373" y="117"/>
                  </a:cubicBezTo>
                  <a:cubicBezTo>
                    <a:pt x="373" y="85"/>
                    <a:pt x="373" y="69"/>
                    <a:pt x="357" y="53"/>
                  </a:cubicBezTo>
                  <a:cubicBezTo>
                    <a:pt x="340" y="33"/>
                    <a:pt x="324" y="16"/>
                    <a:pt x="304" y="16"/>
                  </a:cubicBezTo>
                  <a:cubicBezTo>
                    <a:pt x="288" y="0"/>
                    <a:pt x="272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64"/>
            <p:cNvSpPr/>
            <p:nvPr/>
          </p:nvSpPr>
          <p:spPr>
            <a:xfrm>
              <a:off x="6186764" y="3775998"/>
              <a:ext cx="21705" cy="21047"/>
            </a:xfrm>
            <a:custGeom>
              <a:avLst/>
              <a:gdLst/>
              <a:ahLst/>
              <a:cxnLst/>
              <a:rect l="l" t="t" r="r" b="b"/>
              <a:pathLst>
                <a:path w="693" h="672" extrusionOk="0">
                  <a:moveTo>
                    <a:pt x="336" y="0"/>
                  </a:moveTo>
                  <a:cubicBezTo>
                    <a:pt x="336" y="16"/>
                    <a:pt x="320" y="16"/>
                    <a:pt x="320" y="33"/>
                  </a:cubicBezTo>
                  <a:lnTo>
                    <a:pt x="320" y="65"/>
                  </a:lnTo>
                  <a:lnTo>
                    <a:pt x="437" y="437"/>
                  </a:lnTo>
                  <a:lnTo>
                    <a:pt x="86" y="283"/>
                  </a:lnTo>
                  <a:cubicBezTo>
                    <a:pt x="65" y="267"/>
                    <a:pt x="65" y="267"/>
                    <a:pt x="49" y="267"/>
                  </a:cubicBezTo>
                  <a:cubicBezTo>
                    <a:pt x="33" y="267"/>
                    <a:pt x="33" y="283"/>
                    <a:pt x="17" y="283"/>
                  </a:cubicBezTo>
                  <a:cubicBezTo>
                    <a:pt x="17" y="303"/>
                    <a:pt x="1" y="303"/>
                    <a:pt x="1" y="320"/>
                  </a:cubicBezTo>
                  <a:cubicBezTo>
                    <a:pt x="1" y="336"/>
                    <a:pt x="1" y="352"/>
                    <a:pt x="17" y="352"/>
                  </a:cubicBezTo>
                  <a:lnTo>
                    <a:pt x="288" y="671"/>
                  </a:lnTo>
                  <a:lnTo>
                    <a:pt x="304" y="671"/>
                  </a:lnTo>
                  <a:cubicBezTo>
                    <a:pt x="304" y="671"/>
                    <a:pt x="320" y="671"/>
                    <a:pt x="320" y="655"/>
                  </a:cubicBezTo>
                  <a:cubicBezTo>
                    <a:pt x="320" y="655"/>
                    <a:pt x="336" y="655"/>
                    <a:pt x="336" y="639"/>
                  </a:cubicBezTo>
                  <a:cubicBezTo>
                    <a:pt x="336" y="639"/>
                    <a:pt x="336" y="623"/>
                    <a:pt x="320" y="623"/>
                  </a:cubicBezTo>
                  <a:lnTo>
                    <a:pt x="86" y="336"/>
                  </a:lnTo>
                  <a:lnTo>
                    <a:pt x="437" y="506"/>
                  </a:lnTo>
                  <a:cubicBezTo>
                    <a:pt x="448" y="506"/>
                    <a:pt x="452" y="513"/>
                    <a:pt x="458" y="513"/>
                  </a:cubicBezTo>
                  <a:cubicBezTo>
                    <a:pt x="461" y="513"/>
                    <a:pt x="464" y="511"/>
                    <a:pt x="470" y="506"/>
                  </a:cubicBezTo>
                  <a:lnTo>
                    <a:pt x="490" y="506"/>
                  </a:lnTo>
                  <a:cubicBezTo>
                    <a:pt x="506" y="506"/>
                    <a:pt x="506" y="485"/>
                    <a:pt x="506" y="485"/>
                  </a:cubicBezTo>
                  <a:lnTo>
                    <a:pt x="506" y="453"/>
                  </a:lnTo>
                  <a:lnTo>
                    <a:pt x="389" y="65"/>
                  </a:lnTo>
                  <a:lnTo>
                    <a:pt x="640" y="352"/>
                  </a:lnTo>
                  <a:cubicBezTo>
                    <a:pt x="640" y="368"/>
                    <a:pt x="640" y="368"/>
                    <a:pt x="656" y="368"/>
                  </a:cubicBezTo>
                  <a:cubicBezTo>
                    <a:pt x="656" y="368"/>
                    <a:pt x="672" y="368"/>
                    <a:pt x="672" y="352"/>
                  </a:cubicBezTo>
                  <a:lnTo>
                    <a:pt x="692" y="336"/>
                  </a:lnTo>
                  <a:cubicBezTo>
                    <a:pt x="692" y="336"/>
                    <a:pt x="692" y="320"/>
                    <a:pt x="672" y="320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64"/>
            <p:cNvSpPr/>
            <p:nvPr/>
          </p:nvSpPr>
          <p:spPr>
            <a:xfrm>
              <a:off x="6206778" y="3775998"/>
              <a:ext cx="5356" cy="4698"/>
            </a:xfrm>
            <a:custGeom>
              <a:avLst/>
              <a:gdLst/>
              <a:ahLst/>
              <a:cxnLst/>
              <a:rect l="l" t="t" r="r" b="b"/>
              <a:pathLst>
                <a:path w="171" h="150" extrusionOk="0">
                  <a:moveTo>
                    <a:pt x="134" y="0"/>
                  </a:moveTo>
                  <a:cubicBezTo>
                    <a:pt x="134" y="0"/>
                    <a:pt x="118" y="0"/>
                    <a:pt x="118" y="16"/>
                  </a:cubicBezTo>
                  <a:lnTo>
                    <a:pt x="1" y="117"/>
                  </a:lnTo>
                  <a:lnTo>
                    <a:pt x="1" y="134"/>
                  </a:lnTo>
                  <a:lnTo>
                    <a:pt x="1" y="150"/>
                  </a:lnTo>
                  <a:lnTo>
                    <a:pt x="33" y="150"/>
                  </a:lnTo>
                  <a:lnTo>
                    <a:pt x="154" y="49"/>
                  </a:lnTo>
                  <a:lnTo>
                    <a:pt x="170" y="33"/>
                  </a:lnTo>
                  <a:cubicBezTo>
                    <a:pt x="170" y="16"/>
                    <a:pt x="170" y="16"/>
                    <a:pt x="154" y="16"/>
                  </a:cubicBezTo>
                  <a:cubicBezTo>
                    <a:pt x="154" y="0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64"/>
            <p:cNvSpPr/>
            <p:nvPr/>
          </p:nvSpPr>
          <p:spPr>
            <a:xfrm>
              <a:off x="6224756" y="3742672"/>
              <a:ext cx="21673" cy="21204"/>
            </a:xfrm>
            <a:custGeom>
              <a:avLst/>
              <a:gdLst/>
              <a:ahLst/>
              <a:cxnLst/>
              <a:rect l="l" t="t" r="r" b="b"/>
              <a:pathLst>
                <a:path w="692" h="677" extrusionOk="0">
                  <a:moveTo>
                    <a:pt x="352" y="1"/>
                  </a:moveTo>
                  <a:cubicBezTo>
                    <a:pt x="336" y="17"/>
                    <a:pt x="336" y="17"/>
                    <a:pt x="336" y="33"/>
                  </a:cubicBezTo>
                  <a:cubicBezTo>
                    <a:pt x="320" y="53"/>
                    <a:pt x="320" y="70"/>
                    <a:pt x="336" y="70"/>
                  </a:cubicBezTo>
                  <a:lnTo>
                    <a:pt x="437" y="438"/>
                  </a:lnTo>
                  <a:lnTo>
                    <a:pt x="102" y="288"/>
                  </a:lnTo>
                  <a:cubicBezTo>
                    <a:pt x="86" y="272"/>
                    <a:pt x="65" y="272"/>
                    <a:pt x="49" y="272"/>
                  </a:cubicBezTo>
                  <a:cubicBezTo>
                    <a:pt x="49" y="272"/>
                    <a:pt x="33" y="288"/>
                    <a:pt x="17" y="288"/>
                  </a:cubicBezTo>
                  <a:cubicBezTo>
                    <a:pt x="17" y="304"/>
                    <a:pt x="1" y="304"/>
                    <a:pt x="1" y="320"/>
                  </a:cubicBezTo>
                  <a:cubicBezTo>
                    <a:pt x="1" y="336"/>
                    <a:pt x="1" y="357"/>
                    <a:pt x="17" y="357"/>
                  </a:cubicBezTo>
                  <a:lnTo>
                    <a:pt x="288" y="676"/>
                  </a:lnTo>
                  <a:lnTo>
                    <a:pt x="304" y="676"/>
                  </a:lnTo>
                  <a:cubicBezTo>
                    <a:pt x="320" y="676"/>
                    <a:pt x="320" y="676"/>
                    <a:pt x="320" y="660"/>
                  </a:cubicBezTo>
                  <a:cubicBezTo>
                    <a:pt x="336" y="660"/>
                    <a:pt x="336" y="660"/>
                    <a:pt x="336" y="640"/>
                  </a:cubicBezTo>
                  <a:lnTo>
                    <a:pt x="336" y="623"/>
                  </a:lnTo>
                  <a:lnTo>
                    <a:pt x="86" y="336"/>
                  </a:lnTo>
                  <a:lnTo>
                    <a:pt x="437" y="506"/>
                  </a:lnTo>
                  <a:cubicBezTo>
                    <a:pt x="448" y="506"/>
                    <a:pt x="459" y="513"/>
                    <a:pt x="465" y="513"/>
                  </a:cubicBezTo>
                  <a:cubicBezTo>
                    <a:pt x="468" y="513"/>
                    <a:pt x="470" y="512"/>
                    <a:pt x="470" y="506"/>
                  </a:cubicBezTo>
                  <a:lnTo>
                    <a:pt x="506" y="506"/>
                  </a:lnTo>
                  <a:lnTo>
                    <a:pt x="506" y="490"/>
                  </a:lnTo>
                  <a:lnTo>
                    <a:pt x="506" y="458"/>
                  </a:lnTo>
                  <a:lnTo>
                    <a:pt x="389" y="70"/>
                  </a:lnTo>
                  <a:lnTo>
                    <a:pt x="389" y="70"/>
                  </a:lnTo>
                  <a:lnTo>
                    <a:pt x="639" y="357"/>
                  </a:lnTo>
                  <a:cubicBezTo>
                    <a:pt x="639" y="373"/>
                    <a:pt x="656" y="373"/>
                    <a:pt x="656" y="373"/>
                  </a:cubicBezTo>
                  <a:cubicBezTo>
                    <a:pt x="672" y="373"/>
                    <a:pt x="672" y="357"/>
                    <a:pt x="672" y="357"/>
                  </a:cubicBezTo>
                  <a:cubicBezTo>
                    <a:pt x="692" y="357"/>
                    <a:pt x="692" y="336"/>
                    <a:pt x="692" y="336"/>
                  </a:cubicBezTo>
                  <a:lnTo>
                    <a:pt x="692" y="32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64"/>
            <p:cNvSpPr/>
            <p:nvPr/>
          </p:nvSpPr>
          <p:spPr>
            <a:xfrm>
              <a:off x="6245773" y="3739007"/>
              <a:ext cx="9020" cy="8519"/>
            </a:xfrm>
            <a:custGeom>
              <a:avLst/>
              <a:gdLst/>
              <a:ahLst/>
              <a:cxnLst/>
              <a:rect l="l" t="t" r="r" b="b"/>
              <a:pathLst>
                <a:path w="288" h="272" extrusionOk="0">
                  <a:moveTo>
                    <a:pt x="37" y="1"/>
                  </a:moveTo>
                  <a:cubicBezTo>
                    <a:pt x="21" y="1"/>
                    <a:pt x="21" y="17"/>
                    <a:pt x="21" y="17"/>
                  </a:cubicBezTo>
                  <a:cubicBezTo>
                    <a:pt x="21" y="33"/>
                    <a:pt x="21" y="33"/>
                    <a:pt x="37" y="33"/>
                  </a:cubicBezTo>
                  <a:lnTo>
                    <a:pt x="102" y="134"/>
                  </a:lnTo>
                  <a:lnTo>
                    <a:pt x="21" y="219"/>
                  </a:lnTo>
                  <a:cubicBezTo>
                    <a:pt x="1" y="219"/>
                    <a:pt x="1" y="219"/>
                    <a:pt x="1" y="235"/>
                  </a:cubicBezTo>
                  <a:lnTo>
                    <a:pt x="1" y="251"/>
                  </a:lnTo>
                  <a:lnTo>
                    <a:pt x="53" y="251"/>
                  </a:lnTo>
                  <a:lnTo>
                    <a:pt x="138" y="170"/>
                  </a:lnTo>
                  <a:lnTo>
                    <a:pt x="223" y="251"/>
                  </a:lnTo>
                  <a:cubicBezTo>
                    <a:pt x="223" y="271"/>
                    <a:pt x="239" y="271"/>
                    <a:pt x="239" y="271"/>
                  </a:cubicBezTo>
                  <a:lnTo>
                    <a:pt x="255" y="271"/>
                  </a:lnTo>
                  <a:cubicBezTo>
                    <a:pt x="255" y="251"/>
                    <a:pt x="272" y="251"/>
                    <a:pt x="272" y="235"/>
                  </a:cubicBezTo>
                  <a:cubicBezTo>
                    <a:pt x="272" y="235"/>
                    <a:pt x="255" y="235"/>
                    <a:pt x="255" y="219"/>
                  </a:cubicBezTo>
                  <a:lnTo>
                    <a:pt x="171" y="134"/>
                  </a:lnTo>
                  <a:lnTo>
                    <a:pt x="272" y="49"/>
                  </a:lnTo>
                  <a:lnTo>
                    <a:pt x="288" y="33"/>
                  </a:lnTo>
                  <a:cubicBezTo>
                    <a:pt x="288" y="33"/>
                    <a:pt x="288" y="17"/>
                    <a:pt x="272" y="17"/>
                  </a:cubicBezTo>
                  <a:cubicBezTo>
                    <a:pt x="272" y="17"/>
                    <a:pt x="272" y="1"/>
                    <a:pt x="255" y="1"/>
                  </a:cubicBezTo>
                  <a:lnTo>
                    <a:pt x="239" y="17"/>
                  </a:lnTo>
                  <a:lnTo>
                    <a:pt x="154" y="10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64"/>
            <p:cNvSpPr/>
            <p:nvPr/>
          </p:nvSpPr>
          <p:spPr>
            <a:xfrm>
              <a:off x="6205275" y="3704178"/>
              <a:ext cx="13687" cy="20546"/>
            </a:xfrm>
            <a:custGeom>
              <a:avLst/>
              <a:gdLst/>
              <a:ahLst/>
              <a:cxnLst/>
              <a:rect l="l" t="t" r="r" b="b"/>
              <a:pathLst>
                <a:path w="437" h="656" extrusionOk="0">
                  <a:moveTo>
                    <a:pt x="384" y="1"/>
                  </a:moveTo>
                  <a:lnTo>
                    <a:pt x="202" y="171"/>
                  </a:lnTo>
                  <a:lnTo>
                    <a:pt x="283" y="575"/>
                  </a:lnTo>
                  <a:lnTo>
                    <a:pt x="16" y="522"/>
                  </a:lnTo>
                  <a:lnTo>
                    <a:pt x="0" y="591"/>
                  </a:lnTo>
                  <a:lnTo>
                    <a:pt x="384" y="656"/>
                  </a:lnTo>
                  <a:lnTo>
                    <a:pt x="283" y="187"/>
                  </a:lnTo>
                  <a:lnTo>
                    <a:pt x="437" y="49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0" name="Google Shape;9040;p64"/>
          <p:cNvSpPr txBox="1">
            <a:spLocks noGrp="1"/>
          </p:cNvSpPr>
          <p:nvPr>
            <p:ph type="body" idx="1"/>
          </p:nvPr>
        </p:nvSpPr>
        <p:spPr>
          <a:xfrm>
            <a:off x="901939" y="925723"/>
            <a:ext cx="6911169" cy="3787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lt2"/>
              </a:buClr>
              <a:buSzPts val="1100"/>
            </a:pPr>
            <a:r>
              <a:rPr lang="en-US" sz="1400" dirty="0">
                <a:latin typeface="+mj-lt"/>
              </a:rPr>
              <a:t>Our system leverages advanced machine learning techniques to significantly improve the accuracy and reliability of credit card fraud detection, reducing false positives and negatives.</a:t>
            </a:r>
          </a:p>
          <a:p>
            <a:pPr marL="171450" indent="-171450" algn="just">
              <a:lnSpc>
                <a:spcPct val="150000"/>
              </a:lnSpc>
              <a:buClr>
                <a:schemeClr val="lt2"/>
              </a:buClr>
              <a:buSzPts val="1100"/>
            </a:pPr>
            <a:r>
              <a:rPr lang="en-US" sz="1400" dirty="0">
                <a:latin typeface="+mj-lt"/>
              </a:rPr>
              <a:t>By addressing limitations like handling imbalanced datasets and lack of real-time monitoring, our solution offers a comprehensive approach to fraud detection.</a:t>
            </a:r>
          </a:p>
          <a:p>
            <a:pPr marL="171450" indent="-171450" algn="just">
              <a:lnSpc>
                <a:spcPct val="150000"/>
              </a:lnSpc>
              <a:buClr>
                <a:schemeClr val="lt2"/>
              </a:buClr>
              <a:buSzPts val="1100"/>
            </a:pPr>
            <a:r>
              <a:rPr lang="en-US" sz="1400" dirty="0">
                <a:latin typeface="+mj-lt"/>
              </a:rPr>
              <a:t>Through thorough data preprocessing, exploratory data analysis, and model training, our system ensures robust identification of fraudulent transactions, even within highly imbalanced datasets.</a:t>
            </a:r>
          </a:p>
          <a:p>
            <a:pPr marL="171450" indent="-171450" algn="just">
              <a:lnSpc>
                <a:spcPct val="150000"/>
              </a:lnSpc>
              <a:buClr>
                <a:schemeClr val="lt2"/>
              </a:buClr>
              <a:buSzPts val="1100"/>
            </a:pPr>
            <a:r>
              <a:rPr lang="en-US" sz="1400" dirty="0">
                <a:latin typeface="+mj-lt"/>
              </a:rPr>
              <a:t>The deployment of intuitive user interfaces, both locally and online, enhances accessibility and usability, promoting wider adoption.</a:t>
            </a:r>
          </a:p>
          <a:p>
            <a:pPr marL="171450" indent="-171450" algn="just">
              <a:lnSpc>
                <a:spcPct val="150000"/>
              </a:lnSpc>
              <a:buClr>
                <a:schemeClr val="lt2"/>
              </a:buClr>
              <a:buSzPts val="1100"/>
            </a:pPr>
            <a:r>
              <a:rPr lang="en-US" sz="1400" dirty="0">
                <a:latin typeface="+mj-lt"/>
              </a:rPr>
              <a:t>Real-time transaction monitoring enables swift detection and prevention of fraudulent activities, bolstering financial security and minimizing potential losses.</a:t>
            </a:r>
            <a:endParaRPr sz="1400" dirty="0">
              <a:latin typeface="+mj-lt"/>
            </a:endParaRPr>
          </a:p>
        </p:txBody>
      </p:sp>
      <p:sp>
        <p:nvSpPr>
          <p:cNvPr id="9041" name="Google Shape;9041;p64"/>
          <p:cNvSpPr txBox="1">
            <a:spLocks noGrp="1"/>
          </p:cNvSpPr>
          <p:nvPr>
            <p:ph type="title"/>
          </p:nvPr>
        </p:nvSpPr>
        <p:spPr>
          <a:xfrm>
            <a:off x="720000" y="1580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7. Conclusions</a:t>
            </a:r>
            <a:endParaRPr sz="2800" dirty="0"/>
          </a:p>
        </p:txBody>
      </p:sp>
      <p:sp>
        <p:nvSpPr>
          <p:cNvPr id="9042" name="Google Shape;9042;p64"/>
          <p:cNvSpPr/>
          <p:nvPr/>
        </p:nvSpPr>
        <p:spPr>
          <a:xfrm>
            <a:off x="862490" y="580421"/>
            <a:ext cx="303724" cy="301915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3" name="Google Shape;9043;p64"/>
          <p:cNvGrpSpPr/>
          <p:nvPr/>
        </p:nvGrpSpPr>
        <p:grpSpPr>
          <a:xfrm rot="-747500">
            <a:off x="7607958" y="614437"/>
            <a:ext cx="763693" cy="631501"/>
            <a:chOff x="398814" y="401721"/>
            <a:chExt cx="1018870" cy="842507"/>
          </a:xfrm>
        </p:grpSpPr>
        <p:sp>
          <p:nvSpPr>
            <p:cNvPr id="9044" name="Google Shape;9044;p64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64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3" name="Google Shape;8323;p61"/>
          <p:cNvGrpSpPr/>
          <p:nvPr/>
        </p:nvGrpSpPr>
        <p:grpSpPr>
          <a:xfrm>
            <a:off x="123057" y="3659836"/>
            <a:ext cx="1120045" cy="1231886"/>
            <a:chOff x="7643081" y="229455"/>
            <a:chExt cx="871294" cy="940494"/>
          </a:xfrm>
        </p:grpSpPr>
        <p:sp>
          <p:nvSpPr>
            <p:cNvPr id="8324" name="Google Shape;8324;p61"/>
            <p:cNvSpPr/>
            <p:nvPr/>
          </p:nvSpPr>
          <p:spPr>
            <a:xfrm>
              <a:off x="7778704" y="384660"/>
              <a:ext cx="732628" cy="629687"/>
            </a:xfrm>
            <a:custGeom>
              <a:avLst/>
              <a:gdLst/>
              <a:ahLst/>
              <a:cxnLst/>
              <a:rect l="l" t="t" r="r" b="b"/>
              <a:pathLst>
                <a:path w="5537" h="4759" extrusionOk="0">
                  <a:moveTo>
                    <a:pt x="3713" y="1"/>
                  </a:moveTo>
                  <a:cubicBezTo>
                    <a:pt x="3713" y="1"/>
                    <a:pt x="1836" y="2551"/>
                    <a:pt x="0" y="2679"/>
                  </a:cubicBezTo>
                  <a:lnTo>
                    <a:pt x="853" y="4759"/>
                  </a:lnTo>
                  <a:cubicBezTo>
                    <a:pt x="853" y="4759"/>
                    <a:pt x="855" y="4759"/>
                    <a:pt x="859" y="4759"/>
                  </a:cubicBezTo>
                  <a:cubicBezTo>
                    <a:pt x="953" y="4759"/>
                    <a:pt x="2144" y="4750"/>
                    <a:pt x="3127" y="4280"/>
                  </a:cubicBezTo>
                  <a:cubicBezTo>
                    <a:pt x="4151" y="3788"/>
                    <a:pt x="5058" y="2743"/>
                    <a:pt x="5229" y="2380"/>
                  </a:cubicBezTo>
                  <a:cubicBezTo>
                    <a:pt x="5409" y="2016"/>
                    <a:pt x="5537" y="1740"/>
                    <a:pt x="5537" y="1740"/>
                  </a:cubicBezTo>
                  <a:lnTo>
                    <a:pt x="3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1"/>
            <p:cNvSpPr/>
            <p:nvPr/>
          </p:nvSpPr>
          <p:spPr>
            <a:xfrm>
              <a:off x="7774206" y="380294"/>
              <a:ext cx="740170" cy="637097"/>
            </a:xfrm>
            <a:custGeom>
              <a:avLst/>
              <a:gdLst/>
              <a:ahLst/>
              <a:cxnLst/>
              <a:rect l="l" t="t" r="r" b="b"/>
              <a:pathLst>
                <a:path w="5594" h="4815" extrusionOk="0">
                  <a:moveTo>
                    <a:pt x="3747" y="64"/>
                  </a:moveTo>
                  <a:lnTo>
                    <a:pt x="5540" y="1783"/>
                  </a:lnTo>
                  <a:cubicBezTo>
                    <a:pt x="5520" y="1837"/>
                    <a:pt x="5402" y="2093"/>
                    <a:pt x="5251" y="2403"/>
                  </a:cubicBezTo>
                  <a:cubicBezTo>
                    <a:pt x="5082" y="2743"/>
                    <a:pt x="4175" y="3801"/>
                    <a:pt x="3151" y="4290"/>
                  </a:cubicBezTo>
                  <a:cubicBezTo>
                    <a:pt x="2201" y="4751"/>
                    <a:pt x="1048" y="4771"/>
                    <a:pt x="910" y="4771"/>
                  </a:cubicBezTo>
                  <a:lnTo>
                    <a:pt x="65" y="2733"/>
                  </a:lnTo>
                  <a:cubicBezTo>
                    <a:pt x="1793" y="2584"/>
                    <a:pt x="3566" y="300"/>
                    <a:pt x="3747" y="64"/>
                  </a:cubicBezTo>
                  <a:close/>
                  <a:moveTo>
                    <a:pt x="3737" y="0"/>
                  </a:moveTo>
                  <a:lnTo>
                    <a:pt x="3727" y="23"/>
                  </a:lnTo>
                  <a:cubicBezTo>
                    <a:pt x="3704" y="44"/>
                    <a:pt x="1837" y="2561"/>
                    <a:pt x="34" y="2689"/>
                  </a:cubicBezTo>
                  <a:lnTo>
                    <a:pt x="1" y="2702"/>
                  </a:lnTo>
                  <a:lnTo>
                    <a:pt x="877" y="4815"/>
                  </a:lnTo>
                  <a:lnTo>
                    <a:pt x="897" y="4815"/>
                  </a:lnTo>
                  <a:cubicBezTo>
                    <a:pt x="1015" y="4815"/>
                    <a:pt x="2201" y="4802"/>
                    <a:pt x="3171" y="4334"/>
                  </a:cubicBezTo>
                  <a:cubicBezTo>
                    <a:pt x="4185" y="3842"/>
                    <a:pt x="5102" y="2817"/>
                    <a:pt x="5284" y="2423"/>
                  </a:cubicBezTo>
                  <a:cubicBezTo>
                    <a:pt x="5456" y="2062"/>
                    <a:pt x="5594" y="1783"/>
                    <a:pt x="5594" y="1783"/>
                  </a:cubicBezTo>
                  <a:lnTo>
                    <a:pt x="5594" y="1773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1"/>
            <p:cNvSpPr/>
            <p:nvPr/>
          </p:nvSpPr>
          <p:spPr>
            <a:xfrm>
              <a:off x="7835203" y="445393"/>
              <a:ext cx="628364" cy="529657"/>
            </a:xfrm>
            <a:custGeom>
              <a:avLst/>
              <a:gdLst/>
              <a:ahLst/>
              <a:cxnLst/>
              <a:rect l="l" t="t" r="r" b="b"/>
              <a:pathLst>
                <a:path w="4749" h="4003" extrusionOk="0">
                  <a:moveTo>
                    <a:pt x="3478" y="0"/>
                  </a:moveTo>
                  <a:cubicBezTo>
                    <a:pt x="3478" y="0"/>
                    <a:pt x="3411" y="78"/>
                    <a:pt x="3296" y="78"/>
                  </a:cubicBezTo>
                  <a:cubicBezTo>
                    <a:pt x="3282" y="78"/>
                    <a:pt x="3268" y="77"/>
                    <a:pt x="3253" y="74"/>
                  </a:cubicBezTo>
                  <a:lnTo>
                    <a:pt x="3105" y="54"/>
                  </a:lnTo>
                  <a:cubicBezTo>
                    <a:pt x="3105" y="54"/>
                    <a:pt x="2636" y="853"/>
                    <a:pt x="1898" y="1388"/>
                  </a:cubicBezTo>
                  <a:cubicBezTo>
                    <a:pt x="1163" y="1921"/>
                    <a:pt x="321" y="2241"/>
                    <a:pt x="321" y="2241"/>
                  </a:cubicBezTo>
                  <a:cubicBezTo>
                    <a:pt x="321" y="2241"/>
                    <a:pt x="257" y="2594"/>
                    <a:pt x="1" y="2646"/>
                  </a:cubicBezTo>
                  <a:lnTo>
                    <a:pt x="513" y="3862"/>
                  </a:lnTo>
                  <a:cubicBezTo>
                    <a:pt x="513" y="3862"/>
                    <a:pt x="544" y="3848"/>
                    <a:pt x="590" y="3848"/>
                  </a:cubicBezTo>
                  <a:cubicBezTo>
                    <a:pt x="633" y="3848"/>
                    <a:pt x="689" y="3860"/>
                    <a:pt x="746" y="3906"/>
                  </a:cubicBezTo>
                  <a:lnTo>
                    <a:pt x="864" y="4003"/>
                  </a:lnTo>
                  <a:cubicBezTo>
                    <a:pt x="864" y="4003"/>
                    <a:pt x="1665" y="3949"/>
                    <a:pt x="2498" y="3683"/>
                  </a:cubicBezTo>
                  <a:cubicBezTo>
                    <a:pt x="3330" y="3404"/>
                    <a:pt x="4354" y="2241"/>
                    <a:pt x="4523" y="1985"/>
                  </a:cubicBezTo>
                  <a:cubicBezTo>
                    <a:pt x="4523" y="1985"/>
                    <a:pt x="4523" y="1739"/>
                    <a:pt x="4534" y="1611"/>
                  </a:cubicBezTo>
                  <a:cubicBezTo>
                    <a:pt x="4557" y="1483"/>
                    <a:pt x="4749" y="1250"/>
                    <a:pt x="4749" y="1250"/>
                  </a:cubicBezTo>
                  <a:lnTo>
                    <a:pt x="3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1"/>
            <p:cNvSpPr/>
            <p:nvPr/>
          </p:nvSpPr>
          <p:spPr>
            <a:xfrm>
              <a:off x="7830836" y="441291"/>
              <a:ext cx="636832" cy="536537"/>
            </a:xfrm>
            <a:custGeom>
              <a:avLst/>
              <a:gdLst/>
              <a:ahLst/>
              <a:cxnLst/>
              <a:rect l="l" t="t" r="r" b="b"/>
              <a:pathLst>
                <a:path w="4813" h="4055" extrusionOk="0">
                  <a:moveTo>
                    <a:pt x="3511" y="64"/>
                  </a:moveTo>
                  <a:lnTo>
                    <a:pt x="4748" y="1281"/>
                  </a:lnTo>
                  <a:cubicBezTo>
                    <a:pt x="4707" y="1332"/>
                    <a:pt x="4567" y="1524"/>
                    <a:pt x="4556" y="1642"/>
                  </a:cubicBezTo>
                  <a:cubicBezTo>
                    <a:pt x="4536" y="1760"/>
                    <a:pt x="4536" y="1962"/>
                    <a:pt x="4536" y="2006"/>
                  </a:cubicBezTo>
                  <a:cubicBezTo>
                    <a:pt x="4334" y="2305"/>
                    <a:pt x="3319" y="3435"/>
                    <a:pt x="2518" y="3691"/>
                  </a:cubicBezTo>
                  <a:cubicBezTo>
                    <a:pt x="1750" y="3937"/>
                    <a:pt x="994" y="4001"/>
                    <a:pt x="907" y="4011"/>
                  </a:cubicBezTo>
                  <a:lnTo>
                    <a:pt x="789" y="3916"/>
                  </a:lnTo>
                  <a:cubicBezTo>
                    <a:pt x="725" y="3873"/>
                    <a:pt x="661" y="3852"/>
                    <a:pt x="620" y="3852"/>
                  </a:cubicBezTo>
                  <a:cubicBezTo>
                    <a:pt x="597" y="3852"/>
                    <a:pt x="566" y="3862"/>
                    <a:pt x="556" y="3862"/>
                  </a:cubicBezTo>
                  <a:lnTo>
                    <a:pt x="64" y="2700"/>
                  </a:lnTo>
                  <a:cubicBezTo>
                    <a:pt x="290" y="2625"/>
                    <a:pt x="364" y="2346"/>
                    <a:pt x="374" y="2292"/>
                  </a:cubicBezTo>
                  <a:cubicBezTo>
                    <a:pt x="469" y="2251"/>
                    <a:pt x="1260" y="1931"/>
                    <a:pt x="1942" y="1429"/>
                  </a:cubicBezTo>
                  <a:cubicBezTo>
                    <a:pt x="2625" y="938"/>
                    <a:pt x="3094" y="213"/>
                    <a:pt x="3158" y="105"/>
                  </a:cubicBezTo>
                  <a:lnTo>
                    <a:pt x="3286" y="128"/>
                  </a:lnTo>
                  <a:cubicBezTo>
                    <a:pt x="3296" y="129"/>
                    <a:pt x="3306" y="130"/>
                    <a:pt x="3315" y="130"/>
                  </a:cubicBezTo>
                  <a:cubicBezTo>
                    <a:pt x="3416" y="130"/>
                    <a:pt x="3481" y="83"/>
                    <a:pt x="3511" y="64"/>
                  </a:cubicBezTo>
                  <a:close/>
                  <a:moveTo>
                    <a:pt x="3511" y="0"/>
                  </a:moveTo>
                  <a:lnTo>
                    <a:pt x="3491" y="11"/>
                  </a:lnTo>
                  <a:cubicBezTo>
                    <a:pt x="3491" y="20"/>
                    <a:pt x="3430" y="88"/>
                    <a:pt x="3326" y="88"/>
                  </a:cubicBezTo>
                  <a:cubicBezTo>
                    <a:pt x="3313" y="88"/>
                    <a:pt x="3300" y="87"/>
                    <a:pt x="3286" y="85"/>
                  </a:cubicBezTo>
                  <a:lnTo>
                    <a:pt x="3127" y="64"/>
                  </a:lnTo>
                  <a:lnTo>
                    <a:pt x="3127" y="75"/>
                  </a:lnTo>
                  <a:cubicBezTo>
                    <a:pt x="3117" y="85"/>
                    <a:pt x="2636" y="874"/>
                    <a:pt x="1911" y="1396"/>
                  </a:cubicBezTo>
                  <a:cubicBezTo>
                    <a:pt x="1196" y="1931"/>
                    <a:pt x="354" y="2251"/>
                    <a:pt x="341" y="2251"/>
                  </a:cubicBezTo>
                  <a:lnTo>
                    <a:pt x="331" y="2262"/>
                  </a:lnTo>
                  <a:lnTo>
                    <a:pt x="331" y="2272"/>
                  </a:lnTo>
                  <a:cubicBezTo>
                    <a:pt x="331" y="2272"/>
                    <a:pt x="267" y="2602"/>
                    <a:pt x="34" y="2656"/>
                  </a:cubicBezTo>
                  <a:lnTo>
                    <a:pt x="0" y="2666"/>
                  </a:lnTo>
                  <a:lnTo>
                    <a:pt x="533" y="3916"/>
                  </a:lnTo>
                  <a:lnTo>
                    <a:pt x="556" y="3906"/>
                  </a:lnTo>
                  <a:cubicBezTo>
                    <a:pt x="556" y="3906"/>
                    <a:pt x="581" y="3895"/>
                    <a:pt x="619" y="3895"/>
                  </a:cubicBezTo>
                  <a:cubicBezTo>
                    <a:pt x="656" y="3895"/>
                    <a:pt x="705" y="3905"/>
                    <a:pt x="758" y="3947"/>
                  </a:cubicBezTo>
                  <a:lnTo>
                    <a:pt x="887" y="4054"/>
                  </a:lnTo>
                  <a:lnTo>
                    <a:pt x="897" y="4054"/>
                  </a:lnTo>
                  <a:cubicBezTo>
                    <a:pt x="907" y="4054"/>
                    <a:pt x="1709" y="4001"/>
                    <a:pt x="2541" y="3734"/>
                  </a:cubicBezTo>
                  <a:cubicBezTo>
                    <a:pt x="3414" y="3445"/>
                    <a:pt x="4451" y="2208"/>
                    <a:pt x="4579" y="2026"/>
                  </a:cubicBezTo>
                  <a:lnTo>
                    <a:pt x="4590" y="2016"/>
                  </a:lnTo>
                  <a:lnTo>
                    <a:pt x="4579" y="2016"/>
                  </a:lnTo>
                  <a:cubicBezTo>
                    <a:pt x="4579" y="2006"/>
                    <a:pt x="4579" y="1770"/>
                    <a:pt x="4590" y="1642"/>
                  </a:cubicBezTo>
                  <a:cubicBezTo>
                    <a:pt x="4610" y="1524"/>
                    <a:pt x="4792" y="1291"/>
                    <a:pt x="4802" y="1291"/>
                  </a:cubicBezTo>
                  <a:lnTo>
                    <a:pt x="4812" y="1268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1"/>
            <p:cNvSpPr/>
            <p:nvPr/>
          </p:nvSpPr>
          <p:spPr>
            <a:xfrm>
              <a:off x="8085013" y="654847"/>
              <a:ext cx="183786" cy="168437"/>
            </a:xfrm>
            <a:custGeom>
              <a:avLst/>
              <a:gdLst/>
              <a:ahLst/>
              <a:cxnLst/>
              <a:rect l="l" t="t" r="r" b="b"/>
              <a:pathLst>
                <a:path w="1389" h="1273" extrusionOk="0">
                  <a:moveTo>
                    <a:pt x="968" y="0"/>
                  </a:moveTo>
                  <a:cubicBezTo>
                    <a:pt x="778" y="0"/>
                    <a:pt x="541" y="117"/>
                    <a:pt x="354" y="328"/>
                  </a:cubicBezTo>
                  <a:cubicBezTo>
                    <a:pt x="74" y="627"/>
                    <a:pt x="0" y="1022"/>
                    <a:pt x="192" y="1191"/>
                  </a:cubicBezTo>
                  <a:cubicBezTo>
                    <a:pt x="254" y="1246"/>
                    <a:pt x="336" y="1273"/>
                    <a:pt x="427" y="1273"/>
                  </a:cubicBezTo>
                  <a:cubicBezTo>
                    <a:pt x="616" y="1273"/>
                    <a:pt x="848" y="1158"/>
                    <a:pt x="1035" y="958"/>
                  </a:cubicBezTo>
                  <a:cubicBezTo>
                    <a:pt x="1314" y="648"/>
                    <a:pt x="1388" y="264"/>
                    <a:pt x="1196" y="82"/>
                  </a:cubicBezTo>
                  <a:cubicBezTo>
                    <a:pt x="1138" y="27"/>
                    <a:pt x="1058" y="0"/>
                    <a:pt x="968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1"/>
            <p:cNvSpPr/>
            <p:nvPr/>
          </p:nvSpPr>
          <p:spPr>
            <a:xfrm>
              <a:off x="8090703" y="652465"/>
              <a:ext cx="172274" cy="174259"/>
            </a:xfrm>
            <a:custGeom>
              <a:avLst/>
              <a:gdLst/>
              <a:ahLst/>
              <a:cxnLst/>
              <a:rect l="l" t="t" r="r" b="b"/>
              <a:pathLst>
                <a:path w="1302" h="1317" extrusionOk="0">
                  <a:moveTo>
                    <a:pt x="917" y="36"/>
                  </a:moveTo>
                  <a:cubicBezTo>
                    <a:pt x="1002" y="36"/>
                    <a:pt x="1089" y="69"/>
                    <a:pt x="1143" y="120"/>
                  </a:cubicBezTo>
                  <a:cubicBezTo>
                    <a:pt x="1227" y="197"/>
                    <a:pt x="1258" y="325"/>
                    <a:pt x="1227" y="484"/>
                  </a:cubicBezTo>
                  <a:cubicBezTo>
                    <a:pt x="1207" y="645"/>
                    <a:pt x="1110" y="814"/>
                    <a:pt x="982" y="953"/>
                  </a:cubicBezTo>
                  <a:cubicBezTo>
                    <a:pt x="843" y="1104"/>
                    <a:pt x="695" y="1198"/>
                    <a:pt x="533" y="1252"/>
                  </a:cubicBezTo>
                  <a:cubicBezTo>
                    <a:pt x="484" y="1267"/>
                    <a:pt x="436" y="1274"/>
                    <a:pt x="391" y="1274"/>
                  </a:cubicBezTo>
                  <a:cubicBezTo>
                    <a:pt x="299" y="1274"/>
                    <a:pt x="218" y="1245"/>
                    <a:pt x="159" y="1188"/>
                  </a:cubicBezTo>
                  <a:cubicBezTo>
                    <a:pt x="75" y="1114"/>
                    <a:pt x="42" y="986"/>
                    <a:pt x="75" y="824"/>
                  </a:cubicBezTo>
                  <a:cubicBezTo>
                    <a:pt x="106" y="666"/>
                    <a:pt x="193" y="504"/>
                    <a:pt x="321" y="356"/>
                  </a:cubicBezTo>
                  <a:cubicBezTo>
                    <a:pt x="513" y="154"/>
                    <a:pt x="736" y="36"/>
                    <a:pt x="917" y="36"/>
                  </a:cubicBezTo>
                  <a:close/>
                  <a:moveTo>
                    <a:pt x="921" y="1"/>
                  </a:moveTo>
                  <a:cubicBezTo>
                    <a:pt x="722" y="1"/>
                    <a:pt x="481" y="118"/>
                    <a:pt x="288" y="325"/>
                  </a:cubicBezTo>
                  <a:cubicBezTo>
                    <a:pt x="149" y="474"/>
                    <a:pt x="65" y="655"/>
                    <a:pt x="31" y="814"/>
                  </a:cubicBezTo>
                  <a:cubicBezTo>
                    <a:pt x="1" y="986"/>
                    <a:pt x="31" y="1134"/>
                    <a:pt x="129" y="1221"/>
                  </a:cubicBezTo>
                  <a:cubicBezTo>
                    <a:pt x="193" y="1285"/>
                    <a:pt x="288" y="1316"/>
                    <a:pt x="385" y="1316"/>
                  </a:cubicBezTo>
                  <a:cubicBezTo>
                    <a:pt x="439" y="1316"/>
                    <a:pt x="490" y="1306"/>
                    <a:pt x="544" y="1285"/>
                  </a:cubicBezTo>
                  <a:cubicBezTo>
                    <a:pt x="705" y="1242"/>
                    <a:pt x="874" y="1134"/>
                    <a:pt x="1015" y="986"/>
                  </a:cubicBezTo>
                  <a:cubicBezTo>
                    <a:pt x="1153" y="837"/>
                    <a:pt x="1238" y="655"/>
                    <a:pt x="1271" y="494"/>
                  </a:cubicBezTo>
                  <a:cubicBezTo>
                    <a:pt x="1302" y="325"/>
                    <a:pt x="1271" y="174"/>
                    <a:pt x="1174" y="89"/>
                  </a:cubicBezTo>
                  <a:cubicBezTo>
                    <a:pt x="1107" y="29"/>
                    <a:pt x="1019" y="1"/>
                    <a:pt x="9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1"/>
            <p:cNvSpPr/>
            <p:nvPr/>
          </p:nvSpPr>
          <p:spPr>
            <a:xfrm>
              <a:off x="7743376" y="638837"/>
              <a:ext cx="717147" cy="490756"/>
            </a:xfrm>
            <a:custGeom>
              <a:avLst/>
              <a:gdLst/>
              <a:ahLst/>
              <a:cxnLst/>
              <a:rect l="l" t="t" r="r" b="b"/>
              <a:pathLst>
                <a:path w="5420" h="3709" extrusionOk="0">
                  <a:moveTo>
                    <a:pt x="928" y="0"/>
                  </a:moveTo>
                  <a:lnTo>
                    <a:pt x="1" y="2039"/>
                  </a:lnTo>
                  <a:cubicBezTo>
                    <a:pt x="1" y="2039"/>
                    <a:pt x="833" y="2966"/>
                    <a:pt x="1888" y="3373"/>
                  </a:cubicBezTo>
                  <a:cubicBezTo>
                    <a:pt x="2532" y="3626"/>
                    <a:pt x="3298" y="3708"/>
                    <a:pt x="3885" y="3708"/>
                  </a:cubicBezTo>
                  <a:cubicBezTo>
                    <a:pt x="4262" y="3708"/>
                    <a:pt x="4565" y="3674"/>
                    <a:pt x="4715" y="3629"/>
                  </a:cubicBezTo>
                  <a:cubicBezTo>
                    <a:pt x="5100" y="3511"/>
                    <a:pt x="5389" y="3414"/>
                    <a:pt x="5389" y="3414"/>
                  </a:cubicBezTo>
                  <a:lnTo>
                    <a:pt x="5420" y="887"/>
                  </a:lnTo>
                  <a:lnTo>
                    <a:pt x="5420" y="887"/>
                  </a:lnTo>
                  <a:cubicBezTo>
                    <a:pt x="5420" y="887"/>
                    <a:pt x="4998" y="935"/>
                    <a:pt x="4397" y="935"/>
                  </a:cubicBezTo>
                  <a:cubicBezTo>
                    <a:pt x="3359" y="935"/>
                    <a:pt x="1786" y="79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1"/>
            <p:cNvSpPr/>
            <p:nvPr/>
          </p:nvSpPr>
          <p:spPr>
            <a:xfrm>
              <a:off x="7739010" y="634470"/>
              <a:ext cx="724557" cy="498563"/>
            </a:xfrm>
            <a:custGeom>
              <a:avLst/>
              <a:gdLst/>
              <a:ahLst/>
              <a:cxnLst/>
              <a:rect l="l" t="t" r="r" b="b"/>
              <a:pathLst>
                <a:path w="5476" h="3768" extrusionOk="0">
                  <a:moveTo>
                    <a:pt x="971" y="64"/>
                  </a:moveTo>
                  <a:cubicBezTo>
                    <a:pt x="1844" y="851"/>
                    <a:pt x="3442" y="990"/>
                    <a:pt x="4476" y="990"/>
                  </a:cubicBezTo>
                  <a:cubicBezTo>
                    <a:pt x="4973" y="990"/>
                    <a:pt x="5339" y="958"/>
                    <a:pt x="5432" y="950"/>
                  </a:cubicBezTo>
                  <a:lnTo>
                    <a:pt x="5432" y="950"/>
                  </a:lnTo>
                  <a:lnTo>
                    <a:pt x="5401" y="3427"/>
                  </a:lnTo>
                  <a:cubicBezTo>
                    <a:pt x="5337" y="3447"/>
                    <a:pt x="5069" y="3534"/>
                    <a:pt x="4738" y="3639"/>
                  </a:cubicBezTo>
                  <a:cubicBezTo>
                    <a:pt x="4600" y="3682"/>
                    <a:pt x="4298" y="3716"/>
                    <a:pt x="3918" y="3716"/>
                  </a:cubicBezTo>
                  <a:cubicBezTo>
                    <a:pt x="3336" y="3716"/>
                    <a:pt x="2571" y="3636"/>
                    <a:pt x="1931" y="3383"/>
                  </a:cubicBezTo>
                  <a:cubicBezTo>
                    <a:pt x="951" y="3009"/>
                    <a:pt x="152" y="2167"/>
                    <a:pt x="54" y="2072"/>
                  </a:cubicBezTo>
                  <a:lnTo>
                    <a:pt x="971" y="64"/>
                  </a:lnTo>
                  <a:close/>
                  <a:moveTo>
                    <a:pt x="961" y="0"/>
                  </a:moveTo>
                  <a:lnTo>
                    <a:pt x="0" y="2072"/>
                  </a:lnTo>
                  <a:lnTo>
                    <a:pt x="11" y="2082"/>
                  </a:lnTo>
                  <a:cubicBezTo>
                    <a:pt x="23" y="2092"/>
                    <a:pt x="866" y="3022"/>
                    <a:pt x="1911" y="3427"/>
                  </a:cubicBezTo>
                  <a:cubicBezTo>
                    <a:pt x="2551" y="3683"/>
                    <a:pt x="3319" y="3767"/>
                    <a:pt x="3906" y="3767"/>
                  </a:cubicBezTo>
                  <a:cubicBezTo>
                    <a:pt x="4290" y="3767"/>
                    <a:pt x="4590" y="3726"/>
                    <a:pt x="4761" y="3683"/>
                  </a:cubicBezTo>
                  <a:cubicBezTo>
                    <a:pt x="5133" y="3555"/>
                    <a:pt x="5432" y="3470"/>
                    <a:pt x="5432" y="3470"/>
                  </a:cubicBezTo>
                  <a:lnTo>
                    <a:pt x="5442" y="3457"/>
                  </a:lnTo>
                  <a:lnTo>
                    <a:pt x="5476" y="896"/>
                  </a:lnTo>
                  <a:lnTo>
                    <a:pt x="5453" y="896"/>
                  </a:lnTo>
                  <a:cubicBezTo>
                    <a:pt x="5442" y="901"/>
                    <a:pt x="5025" y="949"/>
                    <a:pt x="4435" y="949"/>
                  </a:cubicBezTo>
                  <a:cubicBezTo>
                    <a:pt x="3398" y="949"/>
                    <a:pt x="1826" y="801"/>
                    <a:pt x="984" y="13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1"/>
            <p:cNvSpPr/>
            <p:nvPr/>
          </p:nvSpPr>
          <p:spPr>
            <a:xfrm>
              <a:off x="7792862" y="713727"/>
              <a:ext cx="640934" cy="387418"/>
            </a:xfrm>
            <a:custGeom>
              <a:avLst/>
              <a:gdLst/>
              <a:ahLst/>
              <a:cxnLst/>
              <a:rect l="l" t="t" r="r" b="b"/>
              <a:pathLst>
                <a:path w="4844" h="2928" extrusionOk="0">
                  <a:moveTo>
                    <a:pt x="1056" y="0"/>
                  </a:moveTo>
                  <a:cubicBezTo>
                    <a:pt x="1056" y="0"/>
                    <a:pt x="901" y="99"/>
                    <a:pt x="732" y="99"/>
                  </a:cubicBezTo>
                  <a:cubicBezTo>
                    <a:pt x="665" y="99"/>
                    <a:pt x="596" y="84"/>
                    <a:pt x="533" y="41"/>
                  </a:cubicBezTo>
                  <a:lnTo>
                    <a:pt x="1" y="1237"/>
                  </a:lnTo>
                  <a:cubicBezTo>
                    <a:pt x="1" y="1237"/>
                    <a:pt x="116" y="1281"/>
                    <a:pt x="129" y="1440"/>
                  </a:cubicBezTo>
                  <a:lnTo>
                    <a:pt x="139" y="1591"/>
                  </a:lnTo>
                  <a:cubicBezTo>
                    <a:pt x="139" y="1591"/>
                    <a:pt x="715" y="2144"/>
                    <a:pt x="1483" y="2561"/>
                  </a:cubicBezTo>
                  <a:cubicBezTo>
                    <a:pt x="2020" y="2858"/>
                    <a:pt x="2938" y="2928"/>
                    <a:pt x="3547" y="2928"/>
                  </a:cubicBezTo>
                  <a:cubicBezTo>
                    <a:pt x="3810" y="2928"/>
                    <a:pt x="4015" y="2915"/>
                    <a:pt x="4108" y="2902"/>
                  </a:cubicBezTo>
                  <a:cubicBezTo>
                    <a:pt x="4108" y="2902"/>
                    <a:pt x="4277" y="2730"/>
                    <a:pt x="4385" y="2656"/>
                  </a:cubicBezTo>
                  <a:cubicBezTo>
                    <a:pt x="4493" y="2582"/>
                    <a:pt x="4802" y="2561"/>
                    <a:pt x="4802" y="2561"/>
                  </a:cubicBezTo>
                  <a:lnTo>
                    <a:pt x="4843" y="779"/>
                  </a:lnTo>
                  <a:cubicBezTo>
                    <a:pt x="4843" y="779"/>
                    <a:pt x="4726" y="779"/>
                    <a:pt x="4641" y="661"/>
                  </a:cubicBezTo>
                  <a:lnTo>
                    <a:pt x="4557" y="543"/>
                  </a:lnTo>
                  <a:cubicBezTo>
                    <a:pt x="4557" y="543"/>
                    <a:pt x="4119" y="636"/>
                    <a:pt x="3552" y="636"/>
                  </a:cubicBezTo>
                  <a:cubicBezTo>
                    <a:pt x="3302" y="636"/>
                    <a:pt x="3028" y="618"/>
                    <a:pt x="2754" y="566"/>
                  </a:cubicBezTo>
                  <a:cubicBezTo>
                    <a:pt x="1857" y="395"/>
                    <a:pt x="1056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1"/>
            <p:cNvSpPr/>
            <p:nvPr/>
          </p:nvSpPr>
          <p:spPr>
            <a:xfrm>
              <a:off x="7788496" y="709360"/>
              <a:ext cx="648343" cy="394166"/>
            </a:xfrm>
            <a:custGeom>
              <a:avLst/>
              <a:gdLst/>
              <a:ahLst/>
              <a:cxnLst/>
              <a:rect l="l" t="t" r="r" b="b"/>
              <a:pathLst>
                <a:path w="4900" h="2979" extrusionOk="0">
                  <a:moveTo>
                    <a:pt x="1089" y="54"/>
                  </a:moveTo>
                  <a:cubicBezTo>
                    <a:pt x="1186" y="97"/>
                    <a:pt x="1954" y="458"/>
                    <a:pt x="2787" y="620"/>
                  </a:cubicBezTo>
                  <a:cubicBezTo>
                    <a:pt x="3066" y="674"/>
                    <a:pt x="3349" y="692"/>
                    <a:pt x="3605" y="692"/>
                  </a:cubicBezTo>
                  <a:cubicBezTo>
                    <a:pt x="4103" y="692"/>
                    <a:pt x="4502" y="623"/>
                    <a:pt x="4579" y="610"/>
                  </a:cubicBezTo>
                  <a:lnTo>
                    <a:pt x="4654" y="715"/>
                  </a:lnTo>
                  <a:cubicBezTo>
                    <a:pt x="4718" y="812"/>
                    <a:pt x="4812" y="822"/>
                    <a:pt x="4856" y="832"/>
                  </a:cubicBezTo>
                  <a:lnTo>
                    <a:pt x="4812" y="2571"/>
                  </a:lnTo>
                  <a:cubicBezTo>
                    <a:pt x="4738" y="2584"/>
                    <a:pt x="4502" y="2605"/>
                    <a:pt x="4408" y="2669"/>
                  </a:cubicBezTo>
                  <a:cubicBezTo>
                    <a:pt x="4310" y="2743"/>
                    <a:pt x="4162" y="2881"/>
                    <a:pt x="4131" y="2914"/>
                  </a:cubicBezTo>
                  <a:cubicBezTo>
                    <a:pt x="4028" y="2926"/>
                    <a:pt x="3827" y="2938"/>
                    <a:pt x="3574" y="2938"/>
                  </a:cubicBezTo>
                  <a:cubicBezTo>
                    <a:pt x="2961" y="2938"/>
                    <a:pt x="2048" y="2871"/>
                    <a:pt x="1527" y="2584"/>
                  </a:cubicBezTo>
                  <a:cubicBezTo>
                    <a:pt x="812" y="2187"/>
                    <a:pt x="256" y="1665"/>
                    <a:pt x="192" y="1611"/>
                  </a:cubicBezTo>
                  <a:lnTo>
                    <a:pt x="182" y="1462"/>
                  </a:lnTo>
                  <a:cubicBezTo>
                    <a:pt x="172" y="1345"/>
                    <a:pt x="98" y="1281"/>
                    <a:pt x="64" y="1260"/>
                  </a:cubicBezTo>
                  <a:lnTo>
                    <a:pt x="577" y="97"/>
                  </a:lnTo>
                  <a:cubicBezTo>
                    <a:pt x="638" y="137"/>
                    <a:pt x="705" y="151"/>
                    <a:pt x="770" y="151"/>
                  </a:cubicBezTo>
                  <a:cubicBezTo>
                    <a:pt x="916" y="151"/>
                    <a:pt x="1051" y="77"/>
                    <a:pt x="1089" y="54"/>
                  </a:cubicBezTo>
                  <a:close/>
                  <a:moveTo>
                    <a:pt x="1089" y="0"/>
                  </a:moveTo>
                  <a:lnTo>
                    <a:pt x="1078" y="10"/>
                  </a:lnTo>
                  <a:cubicBezTo>
                    <a:pt x="1071" y="10"/>
                    <a:pt x="922" y="106"/>
                    <a:pt x="764" y="106"/>
                  </a:cubicBezTo>
                  <a:cubicBezTo>
                    <a:pt x="704" y="106"/>
                    <a:pt x="643" y="92"/>
                    <a:pt x="587" y="54"/>
                  </a:cubicBezTo>
                  <a:lnTo>
                    <a:pt x="566" y="44"/>
                  </a:lnTo>
                  <a:lnTo>
                    <a:pt x="11" y="1260"/>
                  </a:lnTo>
                  <a:lnTo>
                    <a:pt x="0" y="1281"/>
                  </a:lnTo>
                  <a:lnTo>
                    <a:pt x="21" y="1291"/>
                  </a:lnTo>
                  <a:cubicBezTo>
                    <a:pt x="34" y="1291"/>
                    <a:pt x="128" y="1334"/>
                    <a:pt x="139" y="1473"/>
                  </a:cubicBezTo>
                  <a:lnTo>
                    <a:pt x="149" y="1634"/>
                  </a:lnTo>
                  <a:cubicBezTo>
                    <a:pt x="162" y="1644"/>
                    <a:pt x="748" y="2200"/>
                    <a:pt x="1506" y="2615"/>
                  </a:cubicBezTo>
                  <a:cubicBezTo>
                    <a:pt x="2039" y="2914"/>
                    <a:pt x="2935" y="2978"/>
                    <a:pt x="3542" y="2978"/>
                  </a:cubicBezTo>
                  <a:cubicBezTo>
                    <a:pt x="3842" y="2978"/>
                    <a:pt x="4077" y="2968"/>
                    <a:pt x="4141" y="2955"/>
                  </a:cubicBezTo>
                  <a:lnTo>
                    <a:pt x="4152" y="2955"/>
                  </a:lnTo>
                  <a:lnTo>
                    <a:pt x="4162" y="2945"/>
                  </a:lnTo>
                  <a:cubicBezTo>
                    <a:pt x="4162" y="2945"/>
                    <a:pt x="4323" y="2786"/>
                    <a:pt x="4428" y="2712"/>
                  </a:cubicBezTo>
                  <a:cubicBezTo>
                    <a:pt x="4536" y="2635"/>
                    <a:pt x="4835" y="2615"/>
                    <a:pt x="4835" y="2615"/>
                  </a:cubicBezTo>
                  <a:lnTo>
                    <a:pt x="4856" y="2615"/>
                  </a:lnTo>
                  <a:lnTo>
                    <a:pt x="4899" y="791"/>
                  </a:lnTo>
                  <a:lnTo>
                    <a:pt x="4876" y="791"/>
                  </a:lnTo>
                  <a:cubicBezTo>
                    <a:pt x="4876" y="791"/>
                    <a:pt x="4759" y="791"/>
                    <a:pt x="4684" y="684"/>
                  </a:cubicBezTo>
                  <a:lnTo>
                    <a:pt x="4600" y="556"/>
                  </a:lnTo>
                  <a:lnTo>
                    <a:pt x="4590" y="556"/>
                  </a:lnTo>
                  <a:cubicBezTo>
                    <a:pt x="4583" y="563"/>
                    <a:pt x="4157" y="650"/>
                    <a:pt x="3607" y="650"/>
                  </a:cubicBezTo>
                  <a:cubicBezTo>
                    <a:pt x="3351" y="650"/>
                    <a:pt x="3067" y="631"/>
                    <a:pt x="2787" y="576"/>
                  </a:cubicBezTo>
                  <a:cubicBezTo>
                    <a:pt x="1911" y="407"/>
                    <a:pt x="1099" y="10"/>
                    <a:pt x="1099" y="10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1"/>
            <p:cNvSpPr/>
            <p:nvPr/>
          </p:nvSpPr>
          <p:spPr>
            <a:xfrm>
              <a:off x="8038571" y="868800"/>
              <a:ext cx="199002" cy="123185"/>
            </a:xfrm>
            <a:custGeom>
              <a:avLst/>
              <a:gdLst/>
              <a:ahLst/>
              <a:cxnLst/>
              <a:rect l="l" t="t" r="r" b="b"/>
              <a:pathLst>
                <a:path w="1504" h="931" extrusionOk="0">
                  <a:moveTo>
                    <a:pt x="774" y="1"/>
                  </a:moveTo>
                  <a:cubicBezTo>
                    <a:pt x="765" y="1"/>
                    <a:pt x="755" y="1"/>
                    <a:pt x="746" y="1"/>
                  </a:cubicBezTo>
                  <a:cubicBezTo>
                    <a:pt x="341" y="1"/>
                    <a:pt x="0" y="214"/>
                    <a:pt x="0" y="470"/>
                  </a:cubicBezTo>
                  <a:cubicBezTo>
                    <a:pt x="11" y="726"/>
                    <a:pt x="341" y="931"/>
                    <a:pt x="756" y="931"/>
                  </a:cubicBezTo>
                  <a:cubicBezTo>
                    <a:pt x="1173" y="931"/>
                    <a:pt x="1504" y="716"/>
                    <a:pt x="1504" y="460"/>
                  </a:cubicBezTo>
                  <a:cubicBezTo>
                    <a:pt x="1494" y="210"/>
                    <a:pt x="1178" y="1"/>
                    <a:pt x="774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1"/>
            <p:cNvSpPr/>
            <p:nvPr/>
          </p:nvSpPr>
          <p:spPr>
            <a:xfrm>
              <a:off x="8035528" y="866153"/>
              <a:ext cx="204824" cy="12861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779" y="42"/>
                  </a:moveTo>
                  <a:cubicBezTo>
                    <a:pt x="1176" y="42"/>
                    <a:pt x="1506" y="234"/>
                    <a:pt x="1506" y="480"/>
                  </a:cubicBezTo>
                  <a:cubicBezTo>
                    <a:pt x="1506" y="598"/>
                    <a:pt x="1432" y="705"/>
                    <a:pt x="1291" y="790"/>
                  </a:cubicBezTo>
                  <a:cubicBezTo>
                    <a:pt x="1153" y="874"/>
                    <a:pt x="971" y="928"/>
                    <a:pt x="779" y="928"/>
                  </a:cubicBezTo>
                  <a:lnTo>
                    <a:pt x="769" y="928"/>
                  </a:lnTo>
                  <a:cubicBezTo>
                    <a:pt x="374" y="928"/>
                    <a:pt x="54" y="736"/>
                    <a:pt x="44" y="490"/>
                  </a:cubicBezTo>
                  <a:cubicBezTo>
                    <a:pt x="44" y="247"/>
                    <a:pt x="374" y="42"/>
                    <a:pt x="769" y="42"/>
                  </a:cubicBezTo>
                  <a:close/>
                  <a:moveTo>
                    <a:pt x="769" y="1"/>
                  </a:moveTo>
                  <a:cubicBezTo>
                    <a:pt x="343" y="1"/>
                    <a:pt x="0" y="224"/>
                    <a:pt x="0" y="490"/>
                  </a:cubicBezTo>
                  <a:cubicBezTo>
                    <a:pt x="10" y="759"/>
                    <a:pt x="354" y="971"/>
                    <a:pt x="769" y="971"/>
                  </a:cubicBezTo>
                  <a:lnTo>
                    <a:pt x="779" y="971"/>
                  </a:lnTo>
                  <a:cubicBezTo>
                    <a:pt x="984" y="971"/>
                    <a:pt x="1176" y="918"/>
                    <a:pt x="1314" y="833"/>
                  </a:cubicBezTo>
                  <a:cubicBezTo>
                    <a:pt x="1463" y="736"/>
                    <a:pt x="1547" y="608"/>
                    <a:pt x="1547" y="480"/>
                  </a:cubicBezTo>
                  <a:cubicBezTo>
                    <a:pt x="1537" y="213"/>
                    <a:pt x="1196" y="1"/>
                    <a:pt x="7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1"/>
            <p:cNvSpPr/>
            <p:nvPr/>
          </p:nvSpPr>
          <p:spPr>
            <a:xfrm>
              <a:off x="7768781" y="233557"/>
              <a:ext cx="674807" cy="709076"/>
            </a:xfrm>
            <a:custGeom>
              <a:avLst/>
              <a:gdLst/>
              <a:ahLst/>
              <a:cxnLst/>
              <a:rect l="l" t="t" r="r" b="b"/>
              <a:pathLst>
                <a:path w="5100" h="5359" extrusionOk="0">
                  <a:moveTo>
                    <a:pt x="1942" y="1"/>
                  </a:moveTo>
                  <a:lnTo>
                    <a:pt x="1" y="1132"/>
                  </a:lnTo>
                  <a:cubicBezTo>
                    <a:pt x="1" y="1132"/>
                    <a:pt x="149" y="2369"/>
                    <a:pt x="779" y="3309"/>
                  </a:cubicBezTo>
                  <a:cubicBezTo>
                    <a:pt x="1409" y="4259"/>
                    <a:pt x="2562" y="5015"/>
                    <a:pt x="2946" y="5143"/>
                  </a:cubicBezTo>
                  <a:cubicBezTo>
                    <a:pt x="3330" y="5261"/>
                    <a:pt x="3617" y="5358"/>
                    <a:pt x="3617" y="5358"/>
                  </a:cubicBezTo>
                  <a:lnTo>
                    <a:pt x="5100" y="3309"/>
                  </a:lnTo>
                  <a:cubicBezTo>
                    <a:pt x="5100" y="3309"/>
                    <a:pt x="2316" y="1803"/>
                    <a:pt x="1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1"/>
            <p:cNvSpPr/>
            <p:nvPr/>
          </p:nvSpPr>
          <p:spPr>
            <a:xfrm>
              <a:off x="7765737" y="229455"/>
              <a:ext cx="682216" cy="715824"/>
            </a:xfrm>
            <a:custGeom>
              <a:avLst/>
              <a:gdLst/>
              <a:ahLst/>
              <a:cxnLst/>
              <a:rect l="l" t="t" r="r" b="b"/>
              <a:pathLst>
                <a:path w="5156" h="5410" extrusionOk="0">
                  <a:moveTo>
                    <a:pt x="1944" y="65"/>
                  </a:moveTo>
                  <a:cubicBezTo>
                    <a:pt x="2329" y="1760"/>
                    <a:pt x="4836" y="3202"/>
                    <a:pt x="5092" y="3351"/>
                  </a:cubicBezTo>
                  <a:lnTo>
                    <a:pt x="3630" y="5366"/>
                  </a:lnTo>
                  <a:cubicBezTo>
                    <a:pt x="3566" y="5345"/>
                    <a:pt x="3309" y="5261"/>
                    <a:pt x="2979" y="5153"/>
                  </a:cubicBezTo>
                  <a:cubicBezTo>
                    <a:pt x="2615" y="5036"/>
                    <a:pt x="1443" y="4278"/>
                    <a:pt x="823" y="3330"/>
                  </a:cubicBezTo>
                  <a:cubicBezTo>
                    <a:pt x="236" y="2454"/>
                    <a:pt x="65" y="1312"/>
                    <a:pt x="44" y="1174"/>
                  </a:cubicBezTo>
                  <a:lnTo>
                    <a:pt x="1944" y="65"/>
                  </a:lnTo>
                  <a:close/>
                  <a:moveTo>
                    <a:pt x="1975" y="1"/>
                  </a:moveTo>
                  <a:lnTo>
                    <a:pt x="1" y="1153"/>
                  </a:lnTo>
                  <a:lnTo>
                    <a:pt x="1" y="1163"/>
                  </a:lnTo>
                  <a:cubicBezTo>
                    <a:pt x="1" y="1174"/>
                    <a:pt x="162" y="2411"/>
                    <a:pt x="782" y="3351"/>
                  </a:cubicBezTo>
                  <a:cubicBezTo>
                    <a:pt x="1399" y="4290"/>
                    <a:pt x="2551" y="5059"/>
                    <a:pt x="2959" y="5197"/>
                  </a:cubicBezTo>
                  <a:cubicBezTo>
                    <a:pt x="3343" y="5315"/>
                    <a:pt x="3630" y="5410"/>
                    <a:pt x="3630" y="5410"/>
                  </a:cubicBezTo>
                  <a:lnTo>
                    <a:pt x="3650" y="5410"/>
                  </a:lnTo>
                  <a:lnTo>
                    <a:pt x="5156" y="3340"/>
                  </a:lnTo>
                  <a:lnTo>
                    <a:pt x="5135" y="3330"/>
                  </a:lnTo>
                  <a:cubicBezTo>
                    <a:pt x="5102" y="3307"/>
                    <a:pt x="2359" y="1793"/>
                    <a:pt x="1985" y="21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1"/>
            <p:cNvSpPr/>
            <p:nvPr/>
          </p:nvSpPr>
          <p:spPr>
            <a:xfrm>
              <a:off x="7815223" y="297200"/>
              <a:ext cx="572130" cy="597270"/>
            </a:xfrm>
            <a:custGeom>
              <a:avLst/>
              <a:gdLst/>
              <a:ahLst/>
              <a:cxnLst/>
              <a:rect l="l" t="t" r="r" b="b"/>
              <a:pathLst>
                <a:path w="4324" h="4514" extrusionOk="0">
                  <a:moveTo>
                    <a:pt x="1227" y="1"/>
                  </a:moveTo>
                  <a:lnTo>
                    <a:pt x="98" y="672"/>
                  </a:lnTo>
                  <a:cubicBezTo>
                    <a:pt x="98" y="672"/>
                    <a:pt x="162" y="779"/>
                    <a:pt x="75" y="908"/>
                  </a:cubicBezTo>
                  <a:lnTo>
                    <a:pt x="1" y="1036"/>
                  </a:lnTo>
                  <a:cubicBezTo>
                    <a:pt x="1" y="1036"/>
                    <a:pt x="162" y="1824"/>
                    <a:pt x="546" y="2613"/>
                  </a:cubicBezTo>
                  <a:cubicBezTo>
                    <a:pt x="920" y="3404"/>
                    <a:pt x="2221" y="4257"/>
                    <a:pt x="2498" y="4396"/>
                  </a:cubicBezTo>
                  <a:cubicBezTo>
                    <a:pt x="2498" y="4396"/>
                    <a:pt x="2733" y="4355"/>
                    <a:pt x="2861" y="4355"/>
                  </a:cubicBezTo>
                  <a:cubicBezTo>
                    <a:pt x="2999" y="4355"/>
                    <a:pt x="3256" y="4513"/>
                    <a:pt x="3256" y="4513"/>
                  </a:cubicBezTo>
                  <a:lnTo>
                    <a:pt x="4324" y="3084"/>
                  </a:lnTo>
                  <a:cubicBezTo>
                    <a:pt x="4324" y="3084"/>
                    <a:pt x="4216" y="3020"/>
                    <a:pt x="4216" y="2869"/>
                  </a:cubicBezTo>
                  <a:lnTo>
                    <a:pt x="4216" y="2731"/>
                  </a:lnTo>
                  <a:cubicBezTo>
                    <a:pt x="4216" y="2731"/>
                    <a:pt x="3363" y="2357"/>
                    <a:pt x="2733" y="1707"/>
                  </a:cubicBezTo>
                  <a:cubicBezTo>
                    <a:pt x="2103" y="1046"/>
                    <a:pt x="1665" y="267"/>
                    <a:pt x="1665" y="267"/>
                  </a:cubicBezTo>
                  <a:cubicBezTo>
                    <a:pt x="1665" y="267"/>
                    <a:pt x="1314" y="244"/>
                    <a:pt x="1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1"/>
            <p:cNvSpPr/>
            <p:nvPr/>
          </p:nvSpPr>
          <p:spPr>
            <a:xfrm>
              <a:off x="7812577" y="292834"/>
              <a:ext cx="578878" cy="606003"/>
            </a:xfrm>
            <a:custGeom>
              <a:avLst/>
              <a:gdLst/>
              <a:ahLst/>
              <a:cxnLst/>
              <a:rect l="l" t="t" r="r" b="b"/>
              <a:pathLst>
                <a:path w="4375" h="4580" extrusionOk="0">
                  <a:moveTo>
                    <a:pt x="1237" y="65"/>
                  </a:moveTo>
                  <a:cubicBezTo>
                    <a:pt x="1334" y="277"/>
                    <a:pt x="1611" y="311"/>
                    <a:pt x="1675" y="321"/>
                  </a:cubicBezTo>
                  <a:cubicBezTo>
                    <a:pt x="1729" y="405"/>
                    <a:pt x="2156" y="1143"/>
                    <a:pt x="2743" y="1750"/>
                  </a:cubicBezTo>
                  <a:cubicBezTo>
                    <a:pt x="3319" y="2359"/>
                    <a:pt x="4108" y="2733"/>
                    <a:pt x="4215" y="2774"/>
                  </a:cubicBezTo>
                  <a:lnTo>
                    <a:pt x="4215" y="2902"/>
                  </a:lnTo>
                  <a:cubicBezTo>
                    <a:pt x="4215" y="3020"/>
                    <a:pt x="4279" y="3094"/>
                    <a:pt x="4310" y="3117"/>
                  </a:cubicBezTo>
                  <a:lnTo>
                    <a:pt x="3276" y="4516"/>
                  </a:lnTo>
                  <a:cubicBezTo>
                    <a:pt x="3212" y="4482"/>
                    <a:pt x="2999" y="4365"/>
                    <a:pt x="2881" y="4365"/>
                  </a:cubicBezTo>
                  <a:cubicBezTo>
                    <a:pt x="2763" y="4365"/>
                    <a:pt x="2561" y="4398"/>
                    <a:pt x="2518" y="4408"/>
                  </a:cubicBezTo>
                  <a:cubicBezTo>
                    <a:pt x="2197" y="4236"/>
                    <a:pt x="940" y="3394"/>
                    <a:pt x="576" y="2636"/>
                  </a:cubicBezTo>
                  <a:cubicBezTo>
                    <a:pt x="223" y="1901"/>
                    <a:pt x="64" y="1163"/>
                    <a:pt x="44" y="1079"/>
                  </a:cubicBezTo>
                  <a:lnTo>
                    <a:pt x="118" y="951"/>
                  </a:lnTo>
                  <a:cubicBezTo>
                    <a:pt x="182" y="843"/>
                    <a:pt x="159" y="748"/>
                    <a:pt x="138" y="715"/>
                  </a:cubicBezTo>
                  <a:lnTo>
                    <a:pt x="1237" y="65"/>
                  </a:lnTo>
                  <a:close/>
                  <a:moveTo>
                    <a:pt x="1260" y="1"/>
                  </a:moveTo>
                  <a:lnTo>
                    <a:pt x="108" y="684"/>
                  </a:lnTo>
                  <a:lnTo>
                    <a:pt x="85" y="695"/>
                  </a:lnTo>
                  <a:lnTo>
                    <a:pt x="95" y="715"/>
                  </a:lnTo>
                  <a:cubicBezTo>
                    <a:pt x="95" y="715"/>
                    <a:pt x="149" y="812"/>
                    <a:pt x="85" y="930"/>
                  </a:cubicBezTo>
                  <a:lnTo>
                    <a:pt x="0" y="1069"/>
                  </a:lnTo>
                  <a:lnTo>
                    <a:pt x="0" y="1079"/>
                  </a:lnTo>
                  <a:cubicBezTo>
                    <a:pt x="0" y="1079"/>
                    <a:pt x="159" y="1868"/>
                    <a:pt x="543" y="2659"/>
                  </a:cubicBezTo>
                  <a:cubicBezTo>
                    <a:pt x="950" y="3491"/>
                    <a:pt x="2315" y="4344"/>
                    <a:pt x="2507" y="4452"/>
                  </a:cubicBezTo>
                  <a:lnTo>
                    <a:pt x="2518" y="4452"/>
                  </a:lnTo>
                  <a:cubicBezTo>
                    <a:pt x="2518" y="4452"/>
                    <a:pt x="2753" y="4408"/>
                    <a:pt x="2881" y="4408"/>
                  </a:cubicBezTo>
                  <a:cubicBezTo>
                    <a:pt x="3009" y="4408"/>
                    <a:pt x="3265" y="4567"/>
                    <a:pt x="3265" y="4567"/>
                  </a:cubicBezTo>
                  <a:lnTo>
                    <a:pt x="3286" y="4580"/>
                  </a:lnTo>
                  <a:lnTo>
                    <a:pt x="4354" y="3128"/>
                  </a:lnTo>
                  <a:lnTo>
                    <a:pt x="4374" y="3117"/>
                  </a:lnTo>
                  <a:lnTo>
                    <a:pt x="4354" y="3094"/>
                  </a:lnTo>
                  <a:cubicBezTo>
                    <a:pt x="4344" y="3094"/>
                    <a:pt x="4256" y="3043"/>
                    <a:pt x="4256" y="2902"/>
                  </a:cubicBezTo>
                  <a:lnTo>
                    <a:pt x="4256" y="2754"/>
                  </a:lnTo>
                  <a:lnTo>
                    <a:pt x="4246" y="2743"/>
                  </a:lnTo>
                  <a:cubicBezTo>
                    <a:pt x="4236" y="2743"/>
                    <a:pt x="3383" y="2370"/>
                    <a:pt x="2763" y="1729"/>
                  </a:cubicBezTo>
                  <a:cubicBezTo>
                    <a:pt x="2144" y="1079"/>
                    <a:pt x="1708" y="290"/>
                    <a:pt x="1708" y="290"/>
                  </a:cubicBezTo>
                  <a:lnTo>
                    <a:pt x="1708" y="277"/>
                  </a:lnTo>
                  <a:lnTo>
                    <a:pt x="1685" y="277"/>
                  </a:lnTo>
                  <a:cubicBezTo>
                    <a:pt x="1685" y="277"/>
                    <a:pt x="1345" y="257"/>
                    <a:pt x="1260" y="21"/>
                  </a:cubicBezTo>
                  <a:lnTo>
                    <a:pt x="126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1"/>
            <p:cNvSpPr/>
            <p:nvPr/>
          </p:nvSpPr>
          <p:spPr>
            <a:xfrm>
              <a:off x="7979294" y="552171"/>
              <a:ext cx="200325" cy="151501"/>
            </a:xfrm>
            <a:custGeom>
              <a:avLst/>
              <a:gdLst/>
              <a:ahLst/>
              <a:cxnLst/>
              <a:rect l="l" t="t" r="r" b="b"/>
              <a:pathLst>
                <a:path w="1514" h="1145" extrusionOk="0">
                  <a:moveTo>
                    <a:pt x="479" y="0"/>
                  </a:moveTo>
                  <a:cubicBezTo>
                    <a:pt x="332" y="0"/>
                    <a:pt x="208" y="48"/>
                    <a:pt x="138" y="143"/>
                  </a:cubicBezTo>
                  <a:cubicBezTo>
                    <a:pt x="0" y="356"/>
                    <a:pt x="149" y="719"/>
                    <a:pt x="489" y="955"/>
                  </a:cubicBezTo>
                  <a:cubicBezTo>
                    <a:pt x="673" y="1080"/>
                    <a:pt x="872" y="1144"/>
                    <a:pt x="1039" y="1144"/>
                  </a:cubicBezTo>
                  <a:cubicBezTo>
                    <a:pt x="1184" y="1144"/>
                    <a:pt x="1306" y="1096"/>
                    <a:pt x="1375" y="996"/>
                  </a:cubicBezTo>
                  <a:cubicBezTo>
                    <a:pt x="1514" y="783"/>
                    <a:pt x="1365" y="420"/>
                    <a:pt x="1025" y="187"/>
                  </a:cubicBezTo>
                  <a:cubicBezTo>
                    <a:pt x="842" y="62"/>
                    <a:pt x="646" y="0"/>
                    <a:pt x="479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1"/>
            <p:cNvSpPr/>
            <p:nvPr/>
          </p:nvSpPr>
          <p:spPr>
            <a:xfrm>
              <a:off x="7974795" y="549524"/>
              <a:ext cx="199399" cy="157190"/>
            </a:xfrm>
            <a:custGeom>
              <a:avLst/>
              <a:gdLst/>
              <a:ahLst/>
              <a:cxnLst/>
              <a:rect l="l" t="t" r="r" b="b"/>
              <a:pathLst>
                <a:path w="1507" h="1188" extrusionOk="0">
                  <a:moveTo>
                    <a:pt x="513" y="45"/>
                  </a:moveTo>
                  <a:cubicBezTo>
                    <a:pt x="674" y="45"/>
                    <a:pt x="866" y="109"/>
                    <a:pt x="1046" y="227"/>
                  </a:cubicBezTo>
                  <a:cubicBezTo>
                    <a:pt x="1207" y="335"/>
                    <a:pt x="1335" y="483"/>
                    <a:pt x="1399" y="632"/>
                  </a:cubicBezTo>
                  <a:cubicBezTo>
                    <a:pt x="1453" y="783"/>
                    <a:pt x="1453" y="911"/>
                    <a:pt x="1389" y="1006"/>
                  </a:cubicBezTo>
                  <a:cubicBezTo>
                    <a:pt x="1325" y="1099"/>
                    <a:pt x="1208" y="1145"/>
                    <a:pt x="1068" y="1145"/>
                  </a:cubicBezTo>
                  <a:cubicBezTo>
                    <a:pt x="906" y="1145"/>
                    <a:pt x="712" y="1083"/>
                    <a:pt x="534" y="962"/>
                  </a:cubicBezTo>
                  <a:cubicBezTo>
                    <a:pt x="203" y="729"/>
                    <a:pt x="55" y="376"/>
                    <a:pt x="193" y="184"/>
                  </a:cubicBezTo>
                  <a:cubicBezTo>
                    <a:pt x="257" y="89"/>
                    <a:pt x="375" y="45"/>
                    <a:pt x="513" y="45"/>
                  </a:cubicBezTo>
                  <a:close/>
                  <a:moveTo>
                    <a:pt x="510" y="1"/>
                  </a:moveTo>
                  <a:cubicBezTo>
                    <a:pt x="359" y="1"/>
                    <a:pt x="232" y="52"/>
                    <a:pt x="162" y="153"/>
                  </a:cubicBezTo>
                  <a:cubicBezTo>
                    <a:pt x="1" y="376"/>
                    <a:pt x="162" y="750"/>
                    <a:pt x="513" y="996"/>
                  </a:cubicBezTo>
                  <a:cubicBezTo>
                    <a:pt x="695" y="1124"/>
                    <a:pt x="897" y="1188"/>
                    <a:pt x="1069" y="1188"/>
                  </a:cubicBezTo>
                  <a:cubicBezTo>
                    <a:pt x="1228" y="1188"/>
                    <a:pt x="1356" y="1134"/>
                    <a:pt x="1420" y="1026"/>
                  </a:cubicBezTo>
                  <a:cubicBezTo>
                    <a:pt x="1494" y="921"/>
                    <a:pt x="1507" y="770"/>
                    <a:pt x="1430" y="611"/>
                  </a:cubicBezTo>
                  <a:cubicBezTo>
                    <a:pt x="1366" y="463"/>
                    <a:pt x="1238" y="312"/>
                    <a:pt x="1069" y="194"/>
                  </a:cubicBezTo>
                  <a:cubicBezTo>
                    <a:pt x="882" y="65"/>
                    <a:pt x="680" y="1"/>
                    <a:pt x="5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1"/>
            <p:cNvSpPr/>
            <p:nvPr/>
          </p:nvSpPr>
          <p:spPr>
            <a:xfrm>
              <a:off x="7671264" y="365077"/>
              <a:ext cx="675071" cy="708679"/>
            </a:xfrm>
            <a:custGeom>
              <a:avLst/>
              <a:gdLst/>
              <a:ahLst/>
              <a:cxnLst/>
              <a:rect l="l" t="t" r="r" b="b"/>
              <a:pathLst>
                <a:path w="5102" h="5356" extrusionOk="0">
                  <a:moveTo>
                    <a:pt x="1931" y="0"/>
                  </a:moveTo>
                  <a:lnTo>
                    <a:pt x="0" y="1130"/>
                  </a:lnTo>
                  <a:cubicBezTo>
                    <a:pt x="0" y="1130"/>
                    <a:pt x="151" y="2369"/>
                    <a:pt x="779" y="3306"/>
                  </a:cubicBezTo>
                  <a:cubicBezTo>
                    <a:pt x="1399" y="4256"/>
                    <a:pt x="2561" y="5025"/>
                    <a:pt x="2945" y="5143"/>
                  </a:cubicBezTo>
                  <a:cubicBezTo>
                    <a:pt x="3329" y="5260"/>
                    <a:pt x="3619" y="5355"/>
                    <a:pt x="3619" y="5355"/>
                  </a:cubicBezTo>
                  <a:lnTo>
                    <a:pt x="5102" y="3306"/>
                  </a:lnTo>
                  <a:cubicBezTo>
                    <a:pt x="5102" y="3306"/>
                    <a:pt x="2315" y="1803"/>
                    <a:pt x="1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1"/>
            <p:cNvSpPr/>
            <p:nvPr/>
          </p:nvSpPr>
          <p:spPr>
            <a:xfrm>
              <a:off x="7668486" y="360579"/>
              <a:ext cx="681952" cy="716221"/>
            </a:xfrm>
            <a:custGeom>
              <a:avLst/>
              <a:gdLst/>
              <a:ahLst/>
              <a:cxnLst/>
              <a:rect l="l" t="t" r="r" b="b"/>
              <a:pathLst>
                <a:path w="5154" h="5413" extrusionOk="0">
                  <a:moveTo>
                    <a:pt x="1942" y="65"/>
                  </a:moveTo>
                  <a:cubicBezTo>
                    <a:pt x="2326" y="1763"/>
                    <a:pt x="4833" y="3202"/>
                    <a:pt x="5089" y="3351"/>
                  </a:cubicBezTo>
                  <a:lnTo>
                    <a:pt x="3630" y="5369"/>
                  </a:lnTo>
                  <a:cubicBezTo>
                    <a:pt x="3566" y="5348"/>
                    <a:pt x="3309" y="5261"/>
                    <a:pt x="2977" y="5156"/>
                  </a:cubicBezTo>
                  <a:cubicBezTo>
                    <a:pt x="2615" y="5038"/>
                    <a:pt x="1440" y="4280"/>
                    <a:pt x="813" y="3330"/>
                  </a:cubicBezTo>
                  <a:cubicBezTo>
                    <a:pt x="236" y="2454"/>
                    <a:pt x="65" y="1315"/>
                    <a:pt x="44" y="1174"/>
                  </a:cubicBezTo>
                  <a:lnTo>
                    <a:pt x="1942" y="65"/>
                  </a:lnTo>
                  <a:close/>
                  <a:moveTo>
                    <a:pt x="1975" y="1"/>
                  </a:moveTo>
                  <a:lnTo>
                    <a:pt x="1" y="1153"/>
                  </a:lnTo>
                  <a:lnTo>
                    <a:pt x="1" y="1164"/>
                  </a:lnTo>
                  <a:cubicBezTo>
                    <a:pt x="1" y="1174"/>
                    <a:pt x="160" y="2413"/>
                    <a:pt x="779" y="3363"/>
                  </a:cubicBezTo>
                  <a:cubicBezTo>
                    <a:pt x="1399" y="4290"/>
                    <a:pt x="2541" y="5069"/>
                    <a:pt x="2956" y="5197"/>
                  </a:cubicBezTo>
                  <a:cubicBezTo>
                    <a:pt x="3340" y="5315"/>
                    <a:pt x="3630" y="5412"/>
                    <a:pt x="3630" y="5412"/>
                  </a:cubicBezTo>
                  <a:lnTo>
                    <a:pt x="3650" y="5412"/>
                  </a:lnTo>
                  <a:lnTo>
                    <a:pt x="5153" y="3340"/>
                  </a:lnTo>
                  <a:lnTo>
                    <a:pt x="5133" y="3330"/>
                  </a:lnTo>
                  <a:cubicBezTo>
                    <a:pt x="5102" y="3310"/>
                    <a:pt x="2359" y="1804"/>
                    <a:pt x="1975" y="34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1"/>
            <p:cNvSpPr/>
            <p:nvPr/>
          </p:nvSpPr>
          <p:spPr>
            <a:xfrm>
              <a:off x="7717972" y="428456"/>
              <a:ext cx="571733" cy="597535"/>
            </a:xfrm>
            <a:custGeom>
              <a:avLst/>
              <a:gdLst/>
              <a:ahLst/>
              <a:cxnLst/>
              <a:rect l="l" t="t" r="r" b="b"/>
              <a:pathLst>
                <a:path w="4321" h="4516" extrusionOk="0">
                  <a:moveTo>
                    <a:pt x="1217" y="0"/>
                  </a:moveTo>
                  <a:lnTo>
                    <a:pt x="95" y="674"/>
                  </a:lnTo>
                  <a:cubicBezTo>
                    <a:pt x="95" y="674"/>
                    <a:pt x="159" y="779"/>
                    <a:pt x="75" y="907"/>
                  </a:cubicBezTo>
                  <a:lnTo>
                    <a:pt x="1" y="1035"/>
                  </a:lnTo>
                  <a:cubicBezTo>
                    <a:pt x="1" y="1035"/>
                    <a:pt x="159" y="1826"/>
                    <a:pt x="533" y="2615"/>
                  </a:cubicBezTo>
                  <a:cubicBezTo>
                    <a:pt x="917" y="3404"/>
                    <a:pt x="2218" y="4259"/>
                    <a:pt x="2498" y="4397"/>
                  </a:cubicBezTo>
                  <a:cubicBezTo>
                    <a:pt x="2498" y="4397"/>
                    <a:pt x="2731" y="4354"/>
                    <a:pt x="2859" y="4354"/>
                  </a:cubicBezTo>
                  <a:cubicBezTo>
                    <a:pt x="2987" y="4354"/>
                    <a:pt x="3256" y="4515"/>
                    <a:pt x="3256" y="4515"/>
                  </a:cubicBezTo>
                  <a:lnTo>
                    <a:pt x="4321" y="3083"/>
                  </a:lnTo>
                  <a:cubicBezTo>
                    <a:pt x="4321" y="3083"/>
                    <a:pt x="4216" y="3019"/>
                    <a:pt x="4216" y="2881"/>
                  </a:cubicBezTo>
                  <a:lnTo>
                    <a:pt x="4216" y="2733"/>
                  </a:lnTo>
                  <a:cubicBezTo>
                    <a:pt x="4216" y="2733"/>
                    <a:pt x="3361" y="2369"/>
                    <a:pt x="2731" y="1708"/>
                  </a:cubicBezTo>
                  <a:cubicBezTo>
                    <a:pt x="2103" y="1058"/>
                    <a:pt x="1665" y="266"/>
                    <a:pt x="1665" y="266"/>
                  </a:cubicBezTo>
                  <a:cubicBezTo>
                    <a:pt x="1665" y="266"/>
                    <a:pt x="1312" y="256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1"/>
            <p:cNvSpPr/>
            <p:nvPr/>
          </p:nvSpPr>
          <p:spPr>
            <a:xfrm>
              <a:off x="7714928" y="424354"/>
              <a:ext cx="577820" cy="605606"/>
            </a:xfrm>
            <a:custGeom>
              <a:avLst/>
              <a:gdLst/>
              <a:ahLst/>
              <a:cxnLst/>
              <a:rect l="l" t="t" r="r" b="b"/>
              <a:pathLst>
                <a:path w="4367" h="4577" extrusionOk="0">
                  <a:moveTo>
                    <a:pt x="1230" y="64"/>
                  </a:moveTo>
                  <a:cubicBezTo>
                    <a:pt x="1335" y="277"/>
                    <a:pt x="1614" y="308"/>
                    <a:pt x="1678" y="320"/>
                  </a:cubicBezTo>
                  <a:cubicBezTo>
                    <a:pt x="1729" y="415"/>
                    <a:pt x="2147" y="1140"/>
                    <a:pt x="2733" y="1749"/>
                  </a:cubicBezTo>
                  <a:cubicBezTo>
                    <a:pt x="3320" y="2356"/>
                    <a:pt x="4098" y="2730"/>
                    <a:pt x="4216" y="2774"/>
                  </a:cubicBezTo>
                  <a:lnTo>
                    <a:pt x="4216" y="2912"/>
                  </a:lnTo>
                  <a:cubicBezTo>
                    <a:pt x="4216" y="3030"/>
                    <a:pt x="4280" y="3094"/>
                    <a:pt x="4313" y="3125"/>
                  </a:cubicBezTo>
                  <a:lnTo>
                    <a:pt x="3266" y="4523"/>
                  </a:lnTo>
                  <a:cubicBezTo>
                    <a:pt x="3215" y="4482"/>
                    <a:pt x="2999" y="4374"/>
                    <a:pt x="2882" y="4374"/>
                  </a:cubicBezTo>
                  <a:cubicBezTo>
                    <a:pt x="2766" y="4374"/>
                    <a:pt x="2562" y="4395"/>
                    <a:pt x="2521" y="4405"/>
                  </a:cubicBezTo>
                  <a:cubicBezTo>
                    <a:pt x="2200" y="4236"/>
                    <a:pt x="940" y="3394"/>
                    <a:pt x="577" y="2636"/>
                  </a:cubicBezTo>
                  <a:cubicBezTo>
                    <a:pt x="226" y="1898"/>
                    <a:pt x="65" y="1163"/>
                    <a:pt x="44" y="1076"/>
                  </a:cubicBezTo>
                  <a:lnTo>
                    <a:pt x="118" y="948"/>
                  </a:lnTo>
                  <a:cubicBezTo>
                    <a:pt x="182" y="843"/>
                    <a:pt x="162" y="746"/>
                    <a:pt x="141" y="715"/>
                  </a:cubicBezTo>
                  <a:lnTo>
                    <a:pt x="1230" y="64"/>
                  </a:lnTo>
                  <a:close/>
                  <a:moveTo>
                    <a:pt x="1250" y="0"/>
                  </a:moveTo>
                  <a:lnTo>
                    <a:pt x="108" y="682"/>
                  </a:lnTo>
                  <a:lnTo>
                    <a:pt x="88" y="692"/>
                  </a:lnTo>
                  <a:lnTo>
                    <a:pt x="98" y="715"/>
                  </a:lnTo>
                  <a:cubicBezTo>
                    <a:pt x="98" y="715"/>
                    <a:pt x="152" y="810"/>
                    <a:pt x="88" y="927"/>
                  </a:cubicBezTo>
                  <a:lnTo>
                    <a:pt x="1" y="1066"/>
                  </a:lnTo>
                  <a:lnTo>
                    <a:pt x="1" y="1076"/>
                  </a:lnTo>
                  <a:cubicBezTo>
                    <a:pt x="1" y="1076"/>
                    <a:pt x="162" y="1878"/>
                    <a:pt x="546" y="2656"/>
                  </a:cubicBezTo>
                  <a:cubicBezTo>
                    <a:pt x="940" y="3488"/>
                    <a:pt x="2318" y="4354"/>
                    <a:pt x="2510" y="4449"/>
                  </a:cubicBezTo>
                  <a:lnTo>
                    <a:pt x="2521" y="4449"/>
                  </a:lnTo>
                  <a:cubicBezTo>
                    <a:pt x="2521" y="4449"/>
                    <a:pt x="2754" y="4418"/>
                    <a:pt x="2882" y="4418"/>
                  </a:cubicBezTo>
                  <a:cubicBezTo>
                    <a:pt x="3010" y="4418"/>
                    <a:pt x="3266" y="4567"/>
                    <a:pt x="3266" y="4567"/>
                  </a:cubicBezTo>
                  <a:lnTo>
                    <a:pt x="3279" y="4577"/>
                  </a:lnTo>
                  <a:lnTo>
                    <a:pt x="4354" y="3125"/>
                  </a:lnTo>
                  <a:lnTo>
                    <a:pt x="4367" y="3114"/>
                  </a:lnTo>
                  <a:lnTo>
                    <a:pt x="4354" y="3104"/>
                  </a:lnTo>
                  <a:cubicBezTo>
                    <a:pt x="4344" y="3094"/>
                    <a:pt x="4259" y="3040"/>
                    <a:pt x="4259" y="2912"/>
                  </a:cubicBezTo>
                  <a:lnTo>
                    <a:pt x="4259" y="2753"/>
                  </a:lnTo>
                  <a:lnTo>
                    <a:pt x="4249" y="2741"/>
                  </a:lnTo>
                  <a:cubicBezTo>
                    <a:pt x="4239" y="2741"/>
                    <a:pt x="3384" y="2369"/>
                    <a:pt x="2766" y="1729"/>
                  </a:cubicBezTo>
                  <a:cubicBezTo>
                    <a:pt x="2147" y="1076"/>
                    <a:pt x="1709" y="297"/>
                    <a:pt x="1709" y="287"/>
                  </a:cubicBezTo>
                  <a:lnTo>
                    <a:pt x="1698" y="277"/>
                  </a:lnTo>
                  <a:lnTo>
                    <a:pt x="1688" y="277"/>
                  </a:lnTo>
                  <a:cubicBezTo>
                    <a:pt x="1688" y="277"/>
                    <a:pt x="1345" y="256"/>
                    <a:pt x="1261" y="21"/>
                  </a:cubicBezTo>
                  <a:lnTo>
                    <a:pt x="12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1"/>
            <p:cNvSpPr/>
            <p:nvPr/>
          </p:nvSpPr>
          <p:spPr>
            <a:xfrm>
              <a:off x="7881645" y="684221"/>
              <a:ext cx="200722" cy="150707"/>
            </a:xfrm>
            <a:custGeom>
              <a:avLst/>
              <a:gdLst/>
              <a:ahLst/>
              <a:cxnLst/>
              <a:rect l="l" t="t" r="r" b="b"/>
              <a:pathLst>
                <a:path w="1517" h="1139" extrusionOk="0">
                  <a:moveTo>
                    <a:pt x="477" y="1"/>
                  </a:moveTo>
                  <a:cubicBezTo>
                    <a:pt x="332" y="1"/>
                    <a:pt x="209" y="49"/>
                    <a:pt x="139" y="149"/>
                  </a:cubicBezTo>
                  <a:cubicBezTo>
                    <a:pt x="1" y="351"/>
                    <a:pt x="149" y="713"/>
                    <a:pt x="492" y="948"/>
                  </a:cubicBezTo>
                  <a:cubicBezTo>
                    <a:pt x="675" y="1074"/>
                    <a:pt x="873" y="1139"/>
                    <a:pt x="1040" y="1139"/>
                  </a:cubicBezTo>
                  <a:cubicBezTo>
                    <a:pt x="1186" y="1139"/>
                    <a:pt x="1308" y="1090"/>
                    <a:pt x="1378" y="992"/>
                  </a:cubicBezTo>
                  <a:cubicBezTo>
                    <a:pt x="1517" y="789"/>
                    <a:pt x="1366" y="426"/>
                    <a:pt x="1025" y="190"/>
                  </a:cubicBezTo>
                  <a:cubicBezTo>
                    <a:pt x="843" y="65"/>
                    <a:pt x="645" y="1"/>
                    <a:pt x="477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1"/>
            <p:cNvSpPr/>
            <p:nvPr/>
          </p:nvSpPr>
          <p:spPr>
            <a:xfrm>
              <a:off x="7887467" y="680913"/>
              <a:ext cx="189210" cy="156926"/>
            </a:xfrm>
            <a:custGeom>
              <a:avLst/>
              <a:gdLst/>
              <a:ahLst/>
              <a:cxnLst/>
              <a:rect l="l" t="t" r="r" b="b"/>
              <a:pathLst>
                <a:path w="1430" h="1186" extrusionOk="0">
                  <a:moveTo>
                    <a:pt x="438" y="46"/>
                  </a:moveTo>
                  <a:cubicBezTo>
                    <a:pt x="597" y="46"/>
                    <a:pt x="789" y="110"/>
                    <a:pt x="971" y="225"/>
                  </a:cubicBezTo>
                  <a:cubicBezTo>
                    <a:pt x="1129" y="343"/>
                    <a:pt x="1247" y="481"/>
                    <a:pt x="1311" y="633"/>
                  </a:cubicBezTo>
                  <a:cubicBezTo>
                    <a:pt x="1375" y="781"/>
                    <a:pt x="1375" y="909"/>
                    <a:pt x="1311" y="1006"/>
                  </a:cubicBezTo>
                  <a:cubicBezTo>
                    <a:pt x="1248" y="1100"/>
                    <a:pt x="1132" y="1145"/>
                    <a:pt x="993" y="1145"/>
                  </a:cubicBezTo>
                  <a:cubicBezTo>
                    <a:pt x="830" y="1145"/>
                    <a:pt x="637" y="1083"/>
                    <a:pt x="459" y="963"/>
                  </a:cubicBezTo>
                  <a:cubicBezTo>
                    <a:pt x="297" y="845"/>
                    <a:pt x="169" y="707"/>
                    <a:pt x="105" y="558"/>
                  </a:cubicBezTo>
                  <a:cubicBezTo>
                    <a:pt x="41" y="407"/>
                    <a:pt x="54" y="279"/>
                    <a:pt x="118" y="184"/>
                  </a:cubicBezTo>
                  <a:cubicBezTo>
                    <a:pt x="182" y="87"/>
                    <a:pt x="297" y="46"/>
                    <a:pt x="438" y="46"/>
                  </a:cubicBezTo>
                  <a:close/>
                  <a:moveTo>
                    <a:pt x="433" y="0"/>
                  </a:moveTo>
                  <a:cubicBezTo>
                    <a:pt x="282" y="0"/>
                    <a:pt x="155" y="51"/>
                    <a:pt x="85" y="151"/>
                  </a:cubicBezTo>
                  <a:cubicBezTo>
                    <a:pt x="10" y="269"/>
                    <a:pt x="0" y="407"/>
                    <a:pt x="74" y="569"/>
                  </a:cubicBezTo>
                  <a:cubicBezTo>
                    <a:pt x="138" y="727"/>
                    <a:pt x="266" y="878"/>
                    <a:pt x="438" y="994"/>
                  </a:cubicBezTo>
                  <a:cubicBezTo>
                    <a:pt x="617" y="1122"/>
                    <a:pt x="822" y="1186"/>
                    <a:pt x="991" y="1186"/>
                  </a:cubicBezTo>
                  <a:cubicBezTo>
                    <a:pt x="1142" y="1186"/>
                    <a:pt x="1270" y="1134"/>
                    <a:pt x="1345" y="1027"/>
                  </a:cubicBezTo>
                  <a:cubicBezTo>
                    <a:pt x="1419" y="919"/>
                    <a:pt x="1429" y="771"/>
                    <a:pt x="1355" y="609"/>
                  </a:cubicBezTo>
                  <a:cubicBezTo>
                    <a:pt x="1291" y="461"/>
                    <a:pt x="1163" y="312"/>
                    <a:pt x="991" y="195"/>
                  </a:cubicBezTo>
                  <a:cubicBezTo>
                    <a:pt x="805" y="64"/>
                    <a:pt x="604" y="0"/>
                    <a:pt x="4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1"/>
            <p:cNvSpPr/>
            <p:nvPr/>
          </p:nvSpPr>
          <p:spPr>
            <a:xfrm>
              <a:off x="7647183" y="537219"/>
              <a:ext cx="731702" cy="629687"/>
            </a:xfrm>
            <a:custGeom>
              <a:avLst/>
              <a:gdLst/>
              <a:ahLst/>
              <a:cxnLst/>
              <a:rect l="l" t="t" r="r" b="b"/>
              <a:pathLst>
                <a:path w="5530" h="4759" extrusionOk="0">
                  <a:moveTo>
                    <a:pt x="3704" y="0"/>
                  </a:moveTo>
                  <a:cubicBezTo>
                    <a:pt x="3704" y="0"/>
                    <a:pt x="1837" y="2551"/>
                    <a:pt x="0" y="2689"/>
                  </a:cubicBezTo>
                  <a:lnTo>
                    <a:pt x="856" y="4758"/>
                  </a:lnTo>
                  <a:cubicBezTo>
                    <a:pt x="856" y="4758"/>
                    <a:pt x="865" y="4759"/>
                    <a:pt x="882" y="4759"/>
                  </a:cubicBezTo>
                  <a:cubicBezTo>
                    <a:pt x="1068" y="4759"/>
                    <a:pt x="2190" y="4739"/>
                    <a:pt x="3117" y="4290"/>
                  </a:cubicBezTo>
                  <a:cubicBezTo>
                    <a:pt x="4141" y="3788"/>
                    <a:pt x="5058" y="2743"/>
                    <a:pt x="5230" y="2379"/>
                  </a:cubicBezTo>
                  <a:cubicBezTo>
                    <a:pt x="5401" y="2028"/>
                    <a:pt x="5529" y="1749"/>
                    <a:pt x="5529" y="1749"/>
                  </a:cubicBezTo>
                  <a:lnTo>
                    <a:pt x="3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1"/>
            <p:cNvSpPr/>
            <p:nvPr/>
          </p:nvSpPr>
          <p:spPr>
            <a:xfrm>
              <a:off x="7643081" y="532720"/>
              <a:ext cx="739905" cy="637229"/>
            </a:xfrm>
            <a:custGeom>
              <a:avLst/>
              <a:gdLst/>
              <a:ahLst/>
              <a:cxnLst/>
              <a:rect l="l" t="t" r="r" b="b"/>
              <a:pathLst>
                <a:path w="5592" h="4816" extrusionOk="0">
                  <a:moveTo>
                    <a:pt x="3735" y="65"/>
                  </a:moveTo>
                  <a:lnTo>
                    <a:pt x="5537" y="1783"/>
                  </a:lnTo>
                  <a:cubicBezTo>
                    <a:pt x="5507" y="1847"/>
                    <a:pt x="5389" y="2093"/>
                    <a:pt x="5240" y="2413"/>
                  </a:cubicBezTo>
                  <a:cubicBezTo>
                    <a:pt x="5079" y="2754"/>
                    <a:pt x="4172" y="3812"/>
                    <a:pt x="3148" y="4303"/>
                  </a:cubicBezTo>
                  <a:cubicBezTo>
                    <a:pt x="2198" y="4762"/>
                    <a:pt x="1035" y="4772"/>
                    <a:pt x="897" y="4772"/>
                  </a:cubicBezTo>
                  <a:lnTo>
                    <a:pt x="54" y="2744"/>
                  </a:lnTo>
                  <a:cubicBezTo>
                    <a:pt x="1793" y="2585"/>
                    <a:pt x="3566" y="311"/>
                    <a:pt x="3735" y="65"/>
                  </a:cubicBezTo>
                  <a:close/>
                  <a:moveTo>
                    <a:pt x="3735" y="1"/>
                  </a:moveTo>
                  <a:lnTo>
                    <a:pt x="3724" y="24"/>
                  </a:lnTo>
                  <a:cubicBezTo>
                    <a:pt x="3704" y="55"/>
                    <a:pt x="1837" y="2562"/>
                    <a:pt x="21" y="2703"/>
                  </a:cubicBezTo>
                  <a:lnTo>
                    <a:pt x="1" y="2703"/>
                  </a:lnTo>
                  <a:lnTo>
                    <a:pt x="877" y="4815"/>
                  </a:lnTo>
                  <a:lnTo>
                    <a:pt x="897" y="4815"/>
                  </a:lnTo>
                  <a:cubicBezTo>
                    <a:pt x="1015" y="4815"/>
                    <a:pt x="2198" y="4803"/>
                    <a:pt x="3158" y="4334"/>
                  </a:cubicBezTo>
                  <a:cubicBezTo>
                    <a:pt x="4172" y="3855"/>
                    <a:pt x="5089" y="2818"/>
                    <a:pt x="5281" y="2423"/>
                  </a:cubicBezTo>
                  <a:cubicBezTo>
                    <a:pt x="5453" y="2062"/>
                    <a:pt x="5581" y="1793"/>
                    <a:pt x="5581" y="1793"/>
                  </a:cubicBezTo>
                  <a:lnTo>
                    <a:pt x="5591" y="1773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1"/>
            <p:cNvSpPr/>
            <p:nvPr/>
          </p:nvSpPr>
          <p:spPr>
            <a:xfrm>
              <a:off x="7703814" y="597819"/>
              <a:ext cx="628364" cy="529789"/>
            </a:xfrm>
            <a:custGeom>
              <a:avLst/>
              <a:gdLst/>
              <a:ahLst/>
              <a:cxnLst/>
              <a:rect l="l" t="t" r="r" b="b"/>
              <a:pathLst>
                <a:path w="4749" h="4004" extrusionOk="0">
                  <a:moveTo>
                    <a:pt x="3468" y="1"/>
                  </a:moveTo>
                  <a:cubicBezTo>
                    <a:pt x="3468" y="1"/>
                    <a:pt x="3408" y="78"/>
                    <a:pt x="3289" y="78"/>
                  </a:cubicBezTo>
                  <a:cubicBezTo>
                    <a:pt x="3275" y="78"/>
                    <a:pt x="3261" y="77"/>
                    <a:pt x="3245" y="75"/>
                  </a:cubicBezTo>
                  <a:lnTo>
                    <a:pt x="3107" y="65"/>
                  </a:lnTo>
                  <a:cubicBezTo>
                    <a:pt x="3107" y="65"/>
                    <a:pt x="2625" y="853"/>
                    <a:pt x="1890" y="1389"/>
                  </a:cubicBezTo>
                  <a:cubicBezTo>
                    <a:pt x="1153" y="1921"/>
                    <a:pt x="320" y="2252"/>
                    <a:pt x="320" y="2252"/>
                  </a:cubicBezTo>
                  <a:cubicBezTo>
                    <a:pt x="320" y="2252"/>
                    <a:pt x="256" y="2595"/>
                    <a:pt x="0" y="2659"/>
                  </a:cubicBezTo>
                  <a:lnTo>
                    <a:pt x="512" y="3862"/>
                  </a:lnTo>
                  <a:cubicBezTo>
                    <a:pt x="512" y="3862"/>
                    <a:pt x="541" y="3849"/>
                    <a:pt x="586" y="3849"/>
                  </a:cubicBezTo>
                  <a:cubicBezTo>
                    <a:pt x="627" y="3849"/>
                    <a:pt x="681" y="3860"/>
                    <a:pt x="738" y="3906"/>
                  </a:cubicBezTo>
                  <a:lnTo>
                    <a:pt x="853" y="4003"/>
                  </a:lnTo>
                  <a:cubicBezTo>
                    <a:pt x="853" y="4003"/>
                    <a:pt x="1665" y="3960"/>
                    <a:pt x="2497" y="3683"/>
                  </a:cubicBezTo>
                  <a:cubicBezTo>
                    <a:pt x="3319" y="3414"/>
                    <a:pt x="4343" y="2241"/>
                    <a:pt x="4525" y="1985"/>
                  </a:cubicBezTo>
                  <a:cubicBezTo>
                    <a:pt x="4525" y="1985"/>
                    <a:pt x="4515" y="1750"/>
                    <a:pt x="4536" y="1622"/>
                  </a:cubicBezTo>
                  <a:cubicBezTo>
                    <a:pt x="4556" y="1494"/>
                    <a:pt x="4748" y="1250"/>
                    <a:pt x="4748" y="1250"/>
                  </a:cubicBezTo>
                  <a:lnTo>
                    <a:pt x="3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1"/>
            <p:cNvSpPr/>
            <p:nvPr/>
          </p:nvSpPr>
          <p:spPr>
            <a:xfrm>
              <a:off x="7699712" y="593717"/>
              <a:ext cx="635509" cy="536537"/>
            </a:xfrm>
            <a:custGeom>
              <a:avLst/>
              <a:gdLst/>
              <a:ahLst/>
              <a:cxnLst/>
              <a:rect l="l" t="t" r="r" b="b"/>
              <a:pathLst>
                <a:path w="4803" h="4055" extrusionOk="0">
                  <a:moveTo>
                    <a:pt x="3499" y="65"/>
                  </a:moveTo>
                  <a:lnTo>
                    <a:pt x="4748" y="1281"/>
                  </a:lnTo>
                  <a:cubicBezTo>
                    <a:pt x="4705" y="1345"/>
                    <a:pt x="4567" y="1537"/>
                    <a:pt x="4546" y="1642"/>
                  </a:cubicBezTo>
                  <a:cubicBezTo>
                    <a:pt x="4533" y="1770"/>
                    <a:pt x="4533" y="1973"/>
                    <a:pt x="4533" y="2016"/>
                  </a:cubicBezTo>
                  <a:cubicBezTo>
                    <a:pt x="4321" y="2306"/>
                    <a:pt x="3317" y="3435"/>
                    <a:pt x="2518" y="3691"/>
                  </a:cubicBezTo>
                  <a:cubicBezTo>
                    <a:pt x="1739" y="3947"/>
                    <a:pt x="981" y="4011"/>
                    <a:pt x="897" y="4011"/>
                  </a:cubicBezTo>
                  <a:lnTo>
                    <a:pt x="789" y="3927"/>
                  </a:lnTo>
                  <a:cubicBezTo>
                    <a:pt x="725" y="3873"/>
                    <a:pt x="661" y="3863"/>
                    <a:pt x="618" y="3863"/>
                  </a:cubicBezTo>
                  <a:cubicBezTo>
                    <a:pt x="587" y="3863"/>
                    <a:pt x="564" y="3863"/>
                    <a:pt x="554" y="3873"/>
                  </a:cubicBezTo>
                  <a:lnTo>
                    <a:pt x="52" y="2700"/>
                  </a:lnTo>
                  <a:cubicBezTo>
                    <a:pt x="287" y="2636"/>
                    <a:pt x="351" y="2357"/>
                    <a:pt x="361" y="2293"/>
                  </a:cubicBezTo>
                  <a:cubicBezTo>
                    <a:pt x="469" y="2252"/>
                    <a:pt x="1248" y="1942"/>
                    <a:pt x="1931" y="1440"/>
                  </a:cubicBezTo>
                  <a:cubicBezTo>
                    <a:pt x="2613" y="938"/>
                    <a:pt x="3084" y="213"/>
                    <a:pt x="3148" y="116"/>
                  </a:cubicBezTo>
                  <a:lnTo>
                    <a:pt x="3276" y="129"/>
                  </a:lnTo>
                  <a:cubicBezTo>
                    <a:pt x="3294" y="132"/>
                    <a:pt x="3311" y="133"/>
                    <a:pt x="3327" y="133"/>
                  </a:cubicBezTo>
                  <a:cubicBezTo>
                    <a:pt x="3415" y="133"/>
                    <a:pt x="3473" y="91"/>
                    <a:pt x="3499" y="65"/>
                  </a:cubicBezTo>
                  <a:close/>
                  <a:moveTo>
                    <a:pt x="3499" y="1"/>
                  </a:moveTo>
                  <a:lnTo>
                    <a:pt x="3488" y="21"/>
                  </a:lnTo>
                  <a:cubicBezTo>
                    <a:pt x="3479" y="21"/>
                    <a:pt x="3427" y="89"/>
                    <a:pt x="3325" y="89"/>
                  </a:cubicBezTo>
                  <a:cubicBezTo>
                    <a:pt x="3313" y="89"/>
                    <a:pt x="3300" y="88"/>
                    <a:pt x="3286" y="85"/>
                  </a:cubicBezTo>
                  <a:lnTo>
                    <a:pt x="3125" y="65"/>
                  </a:lnTo>
                  <a:lnTo>
                    <a:pt x="3114" y="85"/>
                  </a:lnTo>
                  <a:cubicBezTo>
                    <a:pt x="3114" y="85"/>
                    <a:pt x="2636" y="874"/>
                    <a:pt x="1908" y="1409"/>
                  </a:cubicBezTo>
                  <a:cubicBezTo>
                    <a:pt x="1184" y="1932"/>
                    <a:pt x="351" y="2262"/>
                    <a:pt x="341" y="2262"/>
                  </a:cubicBezTo>
                  <a:lnTo>
                    <a:pt x="331" y="2262"/>
                  </a:lnTo>
                  <a:lnTo>
                    <a:pt x="331" y="2272"/>
                  </a:lnTo>
                  <a:cubicBezTo>
                    <a:pt x="331" y="2283"/>
                    <a:pt x="267" y="2613"/>
                    <a:pt x="21" y="2667"/>
                  </a:cubicBezTo>
                  <a:lnTo>
                    <a:pt x="0" y="2667"/>
                  </a:lnTo>
                  <a:lnTo>
                    <a:pt x="523" y="3906"/>
                  </a:lnTo>
                  <a:lnTo>
                    <a:pt x="523" y="3927"/>
                  </a:lnTo>
                  <a:lnTo>
                    <a:pt x="543" y="3917"/>
                  </a:lnTo>
                  <a:cubicBezTo>
                    <a:pt x="548" y="3917"/>
                    <a:pt x="576" y="3905"/>
                    <a:pt x="616" y="3905"/>
                  </a:cubicBezTo>
                  <a:cubicBezTo>
                    <a:pt x="654" y="3905"/>
                    <a:pt x="704" y="3916"/>
                    <a:pt x="756" y="3957"/>
                  </a:cubicBezTo>
                  <a:lnTo>
                    <a:pt x="884" y="4055"/>
                  </a:lnTo>
                  <a:lnTo>
                    <a:pt x="897" y="4055"/>
                  </a:lnTo>
                  <a:cubicBezTo>
                    <a:pt x="897" y="4055"/>
                    <a:pt x="1706" y="4001"/>
                    <a:pt x="2528" y="3735"/>
                  </a:cubicBezTo>
                  <a:cubicBezTo>
                    <a:pt x="3414" y="3445"/>
                    <a:pt x="4449" y="2208"/>
                    <a:pt x="4577" y="2027"/>
                  </a:cubicBezTo>
                  <a:lnTo>
                    <a:pt x="4577" y="2016"/>
                  </a:lnTo>
                  <a:cubicBezTo>
                    <a:pt x="4577" y="2016"/>
                    <a:pt x="4567" y="1781"/>
                    <a:pt x="4587" y="1653"/>
                  </a:cubicBezTo>
                  <a:cubicBezTo>
                    <a:pt x="4610" y="1525"/>
                    <a:pt x="4789" y="1302"/>
                    <a:pt x="4789" y="1292"/>
                  </a:cubicBezTo>
                  <a:lnTo>
                    <a:pt x="4802" y="1281"/>
                  </a:lnTo>
                  <a:lnTo>
                    <a:pt x="3522" y="21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1"/>
            <p:cNvSpPr/>
            <p:nvPr/>
          </p:nvSpPr>
          <p:spPr>
            <a:xfrm>
              <a:off x="7953889" y="808729"/>
              <a:ext cx="183389" cy="168040"/>
            </a:xfrm>
            <a:custGeom>
              <a:avLst/>
              <a:gdLst/>
              <a:ahLst/>
              <a:cxnLst/>
              <a:rect l="l" t="t" r="r" b="b"/>
              <a:pathLst>
                <a:path w="1386" h="1270" extrusionOk="0">
                  <a:moveTo>
                    <a:pt x="959" y="1"/>
                  </a:moveTo>
                  <a:cubicBezTo>
                    <a:pt x="769" y="1"/>
                    <a:pt x="535" y="114"/>
                    <a:pt x="341" y="317"/>
                  </a:cubicBezTo>
                  <a:cubicBezTo>
                    <a:pt x="64" y="627"/>
                    <a:pt x="0" y="1011"/>
                    <a:pt x="179" y="1180"/>
                  </a:cubicBezTo>
                  <a:cubicBezTo>
                    <a:pt x="243" y="1241"/>
                    <a:pt x="328" y="1269"/>
                    <a:pt x="424" y="1269"/>
                  </a:cubicBezTo>
                  <a:cubicBezTo>
                    <a:pt x="615" y="1269"/>
                    <a:pt x="848" y="1154"/>
                    <a:pt x="1035" y="947"/>
                  </a:cubicBezTo>
                  <a:cubicBezTo>
                    <a:pt x="1311" y="637"/>
                    <a:pt x="1386" y="253"/>
                    <a:pt x="1193" y="81"/>
                  </a:cubicBezTo>
                  <a:cubicBezTo>
                    <a:pt x="1131" y="27"/>
                    <a:pt x="1050" y="1"/>
                    <a:pt x="959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1"/>
            <p:cNvSpPr/>
            <p:nvPr/>
          </p:nvSpPr>
          <p:spPr>
            <a:xfrm>
              <a:off x="7949391" y="805421"/>
              <a:ext cx="182462" cy="173730"/>
            </a:xfrm>
            <a:custGeom>
              <a:avLst/>
              <a:gdLst/>
              <a:ahLst/>
              <a:cxnLst/>
              <a:rect l="l" t="t" r="r" b="b"/>
              <a:pathLst>
                <a:path w="1379" h="1313" extrusionOk="0">
                  <a:moveTo>
                    <a:pt x="994" y="42"/>
                  </a:moveTo>
                  <a:cubicBezTo>
                    <a:pt x="1079" y="42"/>
                    <a:pt x="1153" y="76"/>
                    <a:pt x="1217" y="117"/>
                  </a:cubicBezTo>
                  <a:cubicBezTo>
                    <a:pt x="1302" y="204"/>
                    <a:pt x="1335" y="332"/>
                    <a:pt x="1302" y="480"/>
                  </a:cubicBezTo>
                  <a:cubicBezTo>
                    <a:pt x="1271" y="642"/>
                    <a:pt x="1186" y="811"/>
                    <a:pt x="1046" y="962"/>
                  </a:cubicBezTo>
                  <a:cubicBezTo>
                    <a:pt x="918" y="1100"/>
                    <a:pt x="759" y="1205"/>
                    <a:pt x="597" y="1249"/>
                  </a:cubicBezTo>
                  <a:cubicBezTo>
                    <a:pt x="547" y="1263"/>
                    <a:pt x="499" y="1271"/>
                    <a:pt x="454" y="1271"/>
                  </a:cubicBezTo>
                  <a:cubicBezTo>
                    <a:pt x="367" y="1271"/>
                    <a:pt x="292" y="1244"/>
                    <a:pt x="236" y="1195"/>
                  </a:cubicBezTo>
                  <a:cubicBezTo>
                    <a:pt x="55" y="1026"/>
                    <a:pt x="129" y="652"/>
                    <a:pt x="395" y="352"/>
                  </a:cubicBezTo>
                  <a:cubicBezTo>
                    <a:pt x="523" y="214"/>
                    <a:pt x="685" y="106"/>
                    <a:pt x="843" y="65"/>
                  </a:cubicBezTo>
                  <a:cubicBezTo>
                    <a:pt x="897" y="53"/>
                    <a:pt x="951" y="42"/>
                    <a:pt x="994" y="42"/>
                  </a:cubicBezTo>
                  <a:close/>
                  <a:moveTo>
                    <a:pt x="988" y="0"/>
                  </a:moveTo>
                  <a:cubicBezTo>
                    <a:pt x="939" y="0"/>
                    <a:pt x="886" y="7"/>
                    <a:pt x="833" y="22"/>
                  </a:cubicBezTo>
                  <a:cubicBezTo>
                    <a:pt x="661" y="76"/>
                    <a:pt x="503" y="181"/>
                    <a:pt x="364" y="332"/>
                  </a:cubicBezTo>
                  <a:cubicBezTo>
                    <a:pt x="75" y="642"/>
                    <a:pt x="1" y="1046"/>
                    <a:pt x="203" y="1228"/>
                  </a:cubicBezTo>
                  <a:cubicBezTo>
                    <a:pt x="267" y="1282"/>
                    <a:pt x="354" y="1313"/>
                    <a:pt x="449" y="1313"/>
                  </a:cubicBezTo>
                  <a:cubicBezTo>
                    <a:pt x="503" y="1313"/>
                    <a:pt x="556" y="1302"/>
                    <a:pt x="621" y="1292"/>
                  </a:cubicBezTo>
                  <a:cubicBezTo>
                    <a:pt x="779" y="1249"/>
                    <a:pt x="941" y="1141"/>
                    <a:pt x="1079" y="982"/>
                  </a:cubicBezTo>
                  <a:cubicBezTo>
                    <a:pt x="1217" y="834"/>
                    <a:pt x="1315" y="662"/>
                    <a:pt x="1345" y="491"/>
                  </a:cubicBezTo>
                  <a:cubicBezTo>
                    <a:pt x="1379" y="322"/>
                    <a:pt x="1335" y="181"/>
                    <a:pt x="1238" y="86"/>
                  </a:cubicBezTo>
                  <a:cubicBezTo>
                    <a:pt x="1174" y="29"/>
                    <a:pt x="1087" y="0"/>
                    <a:pt x="98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1"/>
            <p:cNvSpPr/>
            <p:nvPr/>
          </p:nvSpPr>
          <p:spPr>
            <a:xfrm>
              <a:off x="7657371" y="642938"/>
              <a:ext cx="734084" cy="431479"/>
            </a:xfrm>
            <a:custGeom>
              <a:avLst/>
              <a:gdLst/>
              <a:ahLst/>
              <a:cxnLst/>
              <a:rect l="l" t="t" r="r" b="b"/>
              <a:pathLst>
                <a:path w="5548" h="3261" extrusionOk="0">
                  <a:moveTo>
                    <a:pt x="587" y="0"/>
                  </a:moveTo>
                  <a:lnTo>
                    <a:pt x="0" y="2167"/>
                  </a:lnTo>
                  <a:cubicBezTo>
                    <a:pt x="0" y="2167"/>
                    <a:pt x="981" y="2935"/>
                    <a:pt x="2090" y="3171"/>
                  </a:cubicBezTo>
                  <a:cubicBezTo>
                    <a:pt x="2394" y="3235"/>
                    <a:pt x="2716" y="3261"/>
                    <a:pt x="3032" y="3261"/>
                  </a:cubicBezTo>
                  <a:cubicBezTo>
                    <a:pt x="3872" y="3261"/>
                    <a:pt x="4662" y="3077"/>
                    <a:pt x="4917" y="2945"/>
                  </a:cubicBezTo>
                  <a:cubicBezTo>
                    <a:pt x="5281" y="2766"/>
                    <a:pt x="5547" y="2625"/>
                    <a:pt x="5547" y="2625"/>
                  </a:cubicBezTo>
                  <a:lnTo>
                    <a:pt x="5163" y="128"/>
                  </a:lnTo>
                  <a:cubicBezTo>
                    <a:pt x="5163" y="128"/>
                    <a:pt x="3933" y="487"/>
                    <a:pt x="2643" y="487"/>
                  </a:cubicBezTo>
                  <a:cubicBezTo>
                    <a:pt x="1904" y="487"/>
                    <a:pt x="1146" y="369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1"/>
            <p:cNvSpPr/>
            <p:nvPr/>
          </p:nvSpPr>
          <p:spPr>
            <a:xfrm>
              <a:off x="7654328" y="638837"/>
              <a:ext cx="740170" cy="437963"/>
            </a:xfrm>
            <a:custGeom>
              <a:avLst/>
              <a:gdLst/>
              <a:ahLst/>
              <a:cxnLst/>
              <a:rect l="l" t="t" r="r" b="b"/>
              <a:pathLst>
                <a:path w="5594" h="3310" extrusionOk="0">
                  <a:moveTo>
                    <a:pt x="620" y="64"/>
                  </a:moveTo>
                  <a:cubicBezTo>
                    <a:pt x="1178" y="423"/>
                    <a:pt x="1931" y="538"/>
                    <a:pt x="2664" y="538"/>
                  </a:cubicBezTo>
                  <a:cubicBezTo>
                    <a:pt x="3851" y="538"/>
                    <a:pt x="4987" y="238"/>
                    <a:pt x="5166" y="192"/>
                  </a:cubicBezTo>
                  <a:lnTo>
                    <a:pt x="5550" y="2646"/>
                  </a:lnTo>
                  <a:cubicBezTo>
                    <a:pt x="5486" y="2679"/>
                    <a:pt x="5240" y="2797"/>
                    <a:pt x="4930" y="2956"/>
                  </a:cubicBezTo>
                  <a:cubicBezTo>
                    <a:pt x="4688" y="3081"/>
                    <a:pt x="3892" y="3269"/>
                    <a:pt x="3047" y="3269"/>
                  </a:cubicBezTo>
                  <a:cubicBezTo>
                    <a:pt x="2737" y="3269"/>
                    <a:pt x="2421" y="3244"/>
                    <a:pt x="2123" y="3181"/>
                  </a:cubicBezTo>
                  <a:cubicBezTo>
                    <a:pt x="1089" y="2966"/>
                    <a:pt x="162" y="2272"/>
                    <a:pt x="54" y="2187"/>
                  </a:cubicBezTo>
                  <a:lnTo>
                    <a:pt x="620" y="64"/>
                  </a:lnTo>
                  <a:close/>
                  <a:moveTo>
                    <a:pt x="599" y="0"/>
                  </a:moveTo>
                  <a:lnTo>
                    <a:pt x="0" y="2208"/>
                  </a:lnTo>
                  <a:lnTo>
                    <a:pt x="10" y="2208"/>
                  </a:lnTo>
                  <a:cubicBezTo>
                    <a:pt x="23" y="2221"/>
                    <a:pt x="1004" y="2989"/>
                    <a:pt x="2113" y="3222"/>
                  </a:cubicBezTo>
                  <a:cubicBezTo>
                    <a:pt x="2423" y="3286"/>
                    <a:pt x="2743" y="3309"/>
                    <a:pt x="3063" y="3309"/>
                  </a:cubicBezTo>
                  <a:cubicBezTo>
                    <a:pt x="3895" y="3309"/>
                    <a:pt x="4674" y="3138"/>
                    <a:pt x="4953" y="2999"/>
                  </a:cubicBezTo>
                  <a:cubicBezTo>
                    <a:pt x="5314" y="2817"/>
                    <a:pt x="5580" y="2679"/>
                    <a:pt x="5580" y="2679"/>
                  </a:cubicBezTo>
                  <a:lnTo>
                    <a:pt x="5593" y="2669"/>
                  </a:lnTo>
                  <a:lnTo>
                    <a:pt x="5196" y="139"/>
                  </a:lnTo>
                  <a:lnTo>
                    <a:pt x="5176" y="139"/>
                  </a:lnTo>
                  <a:cubicBezTo>
                    <a:pt x="5155" y="149"/>
                    <a:pt x="3939" y="492"/>
                    <a:pt x="2669" y="492"/>
                  </a:cubicBezTo>
                  <a:cubicBezTo>
                    <a:pt x="1931" y="492"/>
                    <a:pt x="1176" y="374"/>
                    <a:pt x="620" y="11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1"/>
            <p:cNvSpPr/>
            <p:nvPr/>
          </p:nvSpPr>
          <p:spPr>
            <a:xfrm>
              <a:off x="7701035" y="699437"/>
              <a:ext cx="656547" cy="347856"/>
            </a:xfrm>
            <a:custGeom>
              <a:avLst/>
              <a:gdLst/>
              <a:ahLst/>
              <a:cxnLst/>
              <a:rect l="l" t="t" r="r" b="b"/>
              <a:pathLst>
                <a:path w="4962" h="2629" extrusionOk="0">
                  <a:moveTo>
                    <a:pt x="4385" y="1"/>
                  </a:moveTo>
                  <a:cubicBezTo>
                    <a:pt x="4385" y="1"/>
                    <a:pt x="3572" y="322"/>
                    <a:pt x="2683" y="322"/>
                  </a:cubicBezTo>
                  <a:cubicBezTo>
                    <a:pt x="2656" y="322"/>
                    <a:pt x="2629" y="322"/>
                    <a:pt x="2603" y="321"/>
                  </a:cubicBezTo>
                  <a:cubicBezTo>
                    <a:pt x="1696" y="300"/>
                    <a:pt x="833" y="44"/>
                    <a:pt x="833" y="44"/>
                  </a:cubicBezTo>
                  <a:cubicBezTo>
                    <a:pt x="833" y="44"/>
                    <a:pt x="666" y="204"/>
                    <a:pt x="473" y="204"/>
                  </a:cubicBezTo>
                  <a:cubicBezTo>
                    <a:pt x="426" y="204"/>
                    <a:pt x="378" y="195"/>
                    <a:pt x="331" y="172"/>
                  </a:cubicBezTo>
                  <a:lnTo>
                    <a:pt x="1" y="1443"/>
                  </a:lnTo>
                  <a:cubicBezTo>
                    <a:pt x="1" y="1443"/>
                    <a:pt x="129" y="1473"/>
                    <a:pt x="159" y="1622"/>
                  </a:cubicBezTo>
                  <a:lnTo>
                    <a:pt x="203" y="1773"/>
                  </a:lnTo>
                  <a:cubicBezTo>
                    <a:pt x="203" y="1773"/>
                    <a:pt x="864" y="2221"/>
                    <a:pt x="1686" y="2508"/>
                  </a:cubicBezTo>
                  <a:cubicBezTo>
                    <a:pt x="1937" y="2596"/>
                    <a:pt x="2254" y="2629"/>
                    <a:pt x="2582" y="2629"/>
                  </a:cubicBezTo>
                  <a:cubicBezTo>
                    <a:pt x="3326" y="2629"/>
                    <a:pt x="4125" y="2462"/>
                    <a:pt x="4331" y="2403"/>
                  </a:cubicBezTo>
                  <a:cubicBezTo>
                    <a:pt x="4331" y="2403"/>
                    <a:pt x="4472" y="2211"/>
                    <a:pt x="4567" y="2114"/>
                  </a:cubicBezTo>
                  <a:cubicBezTo>
                    <a:pt x="4664" y="2019"/>
                    <a:pt x="4961" y="1955"/>
                    <a:pt x="4961" y="1955"/>
                  </a:cubicBezTo>
                  <a:lnTo>
                    <a:pt x="4705" y="183"/>
                  </a:lnTo>
                  <a:cubicBezTo>
                    <a:pt x="4705" y="183"/>
                    <a:pt x="4689" y="187"/>
                    <a:pt x="4663" y="187"/>
                  </a:cubicBezTo>
                  <a:cubicBezTo>
                    <a:pt x="4620" y="187"/>
                    <a:pt x="4548" y="175"/>
                    <a:pt x="4482" y="108"/>
                  </a:cubicBezTo>
                  <a:lnTo>
                    <a:pt x="43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1"/>
            <p:cNvSpPr/>
            <p:nvPr/>
          </p:nvSpPr>
          <p:spPr>
            <a:xfrm>
              <a:off x="7697992" y="696791"/>
              <a:ext cx="662634" cy="354604"/>
            </a:xfrm>
            <a:custGeom>
              <a:avLst/>
              <a:gdLst/>
              <a:ahLst/>
              <a:cxnLst/>
              <a:rect l="l" t="t" r="r" b="b"/>
              <a:pathLst>
                <a:path w="5008" h="2680" extrusionOk="0">
                  <a:moveTo>
                    <a:pt x="4398" y="54"/>
                  </a:moveTo>
                  <a:lnTo>
                    <a:pt x="4495" y="149"/>
                  </a:lnTo>
                  <a:cubicBezTo>
                    <a:pt x="4562" y="208"/>
                    <a:pt x="4629" y="226"/>
                    <a:pt x="4676" y="226"/>
                  </a:cubicBezTo>
                  <a:cubicBezTo>
                    <a:pt x="4688" y="226"/>
                    <a:pt x="4699" y="225"/>
                    <a:pt x="4708" y="223"/>
                  </a:cubicBezTo>
                  <a:lnTo>
                    <a:pt x="4953" y="1952"/>
                  </a:lnTo>
                  <a:cubicBezTo>
                    <a:pt x="4889" y="1975"/>
                    <a:pt x="4654" y="2039"/>
                    <a:pt x="4580" y="2123"/>
                  </a:cubicBezTo>
                  <a:cubicBezTo>
                    <a:pt x="4495" y="2208"/>
                    <a:pt x="4367" y="2369"/>
                    <a:pt x="4344" y="2400"/>
                  </a:cubicBezTo>
                  <a:cubicBezTo>
                    <a:pt x="4103" y="2474"/>
                    <a:pt x="3331" y="2627"/>
                    <a:pt x="2614" y="2627"/>
                  </a:cubicBezTo>
                  <a:cubicBezTo>
                    <a:pt x="2285" y="2627"/>
                    <a:pt x="1968" y="2595"/>
                    <a:pt x="1719" y="2508"/>
                  </a:cubicBezTo>
                  <a:cubicBezTo>
                    <a:pt x="951" y="2241"/>
                    <a:pt x="310" y="1824"/>
                    <a:pt x="236" y="1770"/>
                  </a:cubicBezTo>
                  <a:lnTo>
                    <a:pt x="205" y="1632"/>
                  </a:lnTo>
                  <a:cubicBezTo>
                    <a:pt x="172" y="1514"/>
                    <a:pt x="88" y="1463"/>
                    <a:pt x="54" y="1450"/>
                  </a:cubicBezTo>
                  <a:lnTo>
                    <a:pt x="374" y="223"/>
                  </a:lnTo>
                  <a:cubicBezTo>
                    <a:pt x="415" y="240"/>
                    <a:pt x="456" y="246"/>
                    <a:pt x="496" y="246"/>
                  </a:cubicBezTo>
                  <a:cubicBezTo>
                    <a:pt x="668" y="246"/>
                    <a:pt x="823" y="120"/>
                    <a:pt x="866" y="85"/>
                  </a:cubicBezTo>
                  <a:cubicBezTo>
                    <a:pt x="974" y="118"/>
                    <a:pt x="1783" y="341"/>
                    <a:pt x="2626" y="361"/>
                  </a:cubicBezTo>
                  <a:cubicBezTo>
                    <a:pt x="2658" y="362"/>
                    <a:pt x="2690" y="363"/>
                    <a:pt x="2722" y="363"/>
                  </a:cubicBezTo>
                  <a:cubicBezTo>
                    <a:pt x="3532" y="363"/>
                    <a:pt x="4294" y="94"/>
                    <a:pt x="4398" y="54"/>
                  </a:cubicBezTo>
                  <a:close/>
                  <a:moveTo>
                    <a:pt x="4408" y="0"/>
                  </a:moveTo>
                  <a:lnTo>
                    <a:pt x="4398" y="11"/>
                  </a:lnTo>
                  <a:cubicBezTo>
                    <a:pt x="4388" y="11"/>
                    <a:pt x="3573" y="321"/>
                    <a:pt x="2718" y="321"/>
                  </a:cubicBezTo>
                  <a:cubicBezTo>
                    <a:pt x="2691" y="321"/>
                    <a:pt x="2665" y="321"/>
                    <a:pt x="2638" y="320"/>
                  </a:cubicBezTo>
                  <a:cubicBezTo>
                    <a:pt x="1742" y="297"/>
                    <a:pt x="876" y="41"/>
                    <a:pt x="866" y="41"/>
                  </a:cubicBezTo>
                  <a:lnTo>
                    <a:pt x="856" y="41"/>
                  </a:lnTo>
                  <a:lnTo>
                    <a:pt x="846" y="54"/>
                  </a:lnTo>
                  <a:cubicBezTo>
                    <a:pt x="846" y="54"/>
                    <a:pt x="679" y="199"/>
                    <a:pt x="497" y="199"/>
                  </a:cubicBezTo>
                  <a:cubicBezTo>
                    <a:pt x="453" y="199"/>
                    <a:pt x="408" y="190"/>
                    <a:pt x="364" y="169"/>
                  </a:cubicBezTo>
                  <a:lnTo>
                    <a:pt x="344" y="159"/>
                  </a:lnTo>
                  <a:lnTo>
                    <a:pt x="1" y="1450"/>
                  </a:lnTo>
                  <a:lnTo>
                    <a:pt x="1" y="1473"/>
                  </a:lnTo>
                  <a:lnTo>
                    <a:pt x="24" y="1483"/>
                  </a:lnTo>
                  <a:cubicBezTo>
                    <a:pt x="24" y="1483"/>
                    <a:pt x="129" y="1514"/>
                    <a:pt x="162" y="1642"/>
                  </a:cubicBezTo>
                  <a:lnTo>
                    <a:pt x="205" y="1803"/>
                  </a:lnTo>
                  <a:cubicBezTo>
                    <a:pt x="216" y="1813"/>
                    <a:pt x="887" y="2262"/>
                    <a:pt x="1709" y="2551"/>
                  </a:cubicBezTo>
                  <a:cubicBezTo>
                    <a:pt x="1965" y="2636"/>
                    <a:pt x="2285" y="2679"/>
                    <a:pt x="2615" y="2679"/>
                  </a:cubicBezTo>
                  <a:cubicBezTo>
                    <a:pt x="3394" y="2679"/>
                    <a:pt x="4216" y="2487"/>
                    <a:pt x="4367" y="2443"/>
                  </a:cubicBezTo>
                  <a:lnTo>
                    <a:pt x="4377" y="2433"/>
                  </a:lnTo>
                  <a:cubicBezTo>
                    <a:pt x="4377" y="2433"/>
                    <a:pt x="4515" y="2241"/>
                    <a:pt x="4600" y="2144"/>
                  </a:cubicBezTo>
                  <a:cubicBezTo>
                    <a:pt x="4697" y="2059"/>
                    <a:pt x="4984" y="1995"/>
                    <a:pt x="4984" y="1985"/>
                  </a:cubicBezTo>
                  <a:lnTo>
                    <a:pt x="5007" y="1985"/>
                  </a:lnTo>
                  <a:lnTo>
                    <a:pt x="4751" y="203"/>
                  </a:lnTo>
                  <a:lnTo>
                    <a:pt x="4751" y="182"/>
                  </a:lnTo>
                  <a:lnTo>
                    <a:pt x="4728" y="182"/>
                  </a:lnTo>
                  <a:cubicBezTo>
                    <a:pt x="4725" y="182"/>
                    <a:pt x="4711" y="184"/>
                    <a:pt x="4691" y="184"/>
                  </a:cubicBezTo>
                  <a:cubicBezTo>
                    <a:pt x="4650" y="184"/>
                    <a:pt x="4583" y="175"/>
                    <a:pt x="4526" y="118"/>
                  </a:cubicBezTo>
                  <a:lnTo>
                    <a:pt x="44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1"/>
            <p:cNvSpPr/>
            <p:nvPr/>
          </p:nvSpPr>
          <p:spPr>
            <a:xfrm>
              <a:off x="7948067" y="821828"/>
              <a:ext cx="206147" cy="125964"/>
            </a:xfrm>
            <a:custGeom>
              <a:avLst/>
              <a:gdLst/>
              <a:ahLst/>
              <a:cxnLst/>
              <a:rect l="l" t="t" r="r" b="b"/>
              <a:pathLst>
                <a:path w="1558" h="952" extrusionOk="0">
                  <a:moveTo>
                    <a:pt x="890" y="0"/>
                  </a:moveTo>
                  <a:cubicBezTo>
                    <a:pt x="826" y="0"/>
                    <a:pt x="761" y="5"/>
                    <a:pt x="695" y="16"/>
                  </a:cubicBezTo>
                  <a:cubicBezTo>
                    <a:pt x="287" y="90"/>
                    <a:pt x="1" y="356"/>
                    <a:pt x="44" y="612"/>
                  </a:cubicBezTo>
                  <a:cubicBezTo>
                    <a:pt x="78" y="815"/>
                    <a:pt x="331" y="952"/>
                    <a:pt x="646" y="952"/>
                  </a:cubicBezTo>
                  <a:cubicBezTo>
                    <a:pt x="713" y="952"/>
                    <a:pt x="782" y="946"/>
                    <a:pt x="853" y="933"/>
                  </a:cubicBezTo>
                  <a:cubicBezTo>
                    <a:pt x="1271" y="868"/>
                    <a:pt x="1558" y="602"/>
                    <a:pt x="1517" y="346"/>
                  </a:cubicBezTo>
                  <a:cubicBezTo>
                    <a:pt x="1480" y="132"/>
                    <a:pt x="121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1"/>
            <p:cNvSpPr/>
            <p:nvPr/>
          </p:nvSpPr>
          <p:spPr>
            <a:xfrm>
              <a:off x="7943701" y="818917"/>
              <a:ext cx="210513" cy="132183"/>
            </a:xfrm>
            <a:custGeom>
              <a:avLst/>
              <a:gdLst/>
              <a:ahLst/>
              <a:cxnLst/>
              <a:rect l="l" t="t" r="r" b="b"/>
              <a:pathLst>
                <a:path w="1591" h="999" extrusionOk="0">
                  <a:moveTo>
                    <a:pt x="930" y="48"/>
                  </a:moveTo>
                  <a:cubicBezTo>
                    <a:pt x="1240" y="48"/>
                    <a:pt x="1496" y="176"/>
                    <a:pt x="1527" y="378"/>
                  </a:cubicBezTo>
                  <a:cubicBezTo>
                    <a:pt x="1550" y="486"/>
                    <a:pt x="1496" y="614"/>
                    <a:pt x="1378" y="719"/>
                  </a:cubicBezTo>
                  <a:cubicBezTo>
                    <a:pt x="1250" y="826"/>
                    <a:pt x="1078" y="901"/>
                    <a:pt x="886" y="934"/>
                  </a:cubicBezTo>
                  <a:cubicBezTo>
                    <a:pt x="816" y="949"/>
                    <a:pt x="747" y="956"/>
                    <a:pt x="679" y="956"/>
                  </a:cubicBezTo>
                  <a:cubicBezTo>
                    <a:pt x="560" y="956"/>
                    <a:pt x="448" y="935"/>
                    <a:pt x="354" y="901"/>
                  </a:cubicBezTo>
                  <a:cubicBezTo>
                    <a:pt x="205" y="837"/>
                    <a:pt x="118" y="742"/>
                    <a:pt x="98" y="624"/>
                  </a:cubicBezTo>
                  <a:cubicBezTo>
                    <a:pt x="54" y="389"/>
                    <a:pt x="343" y="132"/>
                    <a:pt x="738" y="58"/>
                  </a:cubicBezTo>
                  <a:cubicBezTo>
                    <a:pt x="802" y="48"/>
                    <a:pt x="866" y="48"/>
                    <a:pt x="930" y="48"/>
                  </a:cubicBezTo>
                  <a:close/>
                  <a:moveTo>
                    <a:pt x="916" y="0"/>
                  </a:moveTo>
                  <a:cubicBezTo>
                    <a:pt x="855" y="0"/>
                    <a:pt x="792" y="5"/>
                    <a:pt x="728" y="15"/>
                  </a:cubicBezTo>
                  <a:cubicBezTo>
                    <a:pt x="310" y="91"/>
                    <a:pt x="0" y="368"/>
                    <a:pt x="54" y="634"/>
                  </a:cubicBezTo>
                  <a:cubicBezTo>
                    <a:pt x="77" y="762"/>
                    <a:pt x="182" y="870"/>
                    <a:pt x="343" y="934"/>
                  </a:cubicBezTo>
                  <a:cubicBezTo>
                    <a:pt x="438" y="975"/>
                    <a:pt x="556" y="998"/>
                    <a:pt x="684" y="998"/>
                  </a:cubicBezTo>
                  <a:cubicBezTo>
                    <a:pt x="758" y="998"/>
                    <a:pt x="822" y="998"/>
                    <a:pt x="897" y="975"/>
                  </a:cubicBezTo>
                  <a:cubicBezTo>
                    <a:pt x="1101" y="944"/>
                    <a:pt x="1281" y="860"/>
                    <a:pt x="1399" y="752"/>
                  </a:cubicBezTo>
                  <a:cubicBezTo>
                    <a:pt x="1537" y="634"/>
                    <a:pt x="1591" y="496"/>
                    <a:pt x="1570" y="368"/>
                  </a:cubicBezTo>
                  <a:cubicBezTo>
                    <a:pt x="1525" y="143"/>
                    <a:pt x="1250" y="0"/>
                    <a:pt x="91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1"/>
            <p:cNvSpPr/>
            <p:nvPr/>
          </p:nvSpPr>
          <p:spPr>
            <a:xfrm>
              <a:off x="7755946" y="288732"/>
              <a:ext cx="628364" cy="666338"/>
            </a:xfrm>
            <a:custGeom>
              <a:avLst/>
              <a:gdLst/>
              <a:ahLst/>
              <a:cxnLst/>
              <a:rect l="l" t="t" r="r" b="b"/>
              <a:pathLst>
                <a:path w="4749" h="5036" extrusionOk="0">
                  <a:moveTo>
                    <a:pt x="2369" y="1"/>
                  </a:moveTo>
                  <a:cubicBezTo>
                    <a:pt x="2369" y="1"/>
                    <a:pt x="1954" y="1345"/>
                    <a:pt x="1762" y="1602"/>
                  </a:cubicBezTo>
                  <a:cubicBezTo>
                    <a:pt x="1560" y="1845"/>
                    <a:pt x="843" y="2070"/>
                    <a:pt x="759" y="2208"/>
                  </a:cubicBezTo>
                  <a:cubicBezTo>
                    <a:pt x="664" y="2347"/>
                    <a:pt x="0" y="3947"/>
                    <a:pt x="0" y="3947"/>
                  </a:cubicBezTo>
                  <a:lnTo>
                    <a:pt x="2403" y="5036"/>
                  </a:lnTo>
                  <a:cubicBezTo>
                    <a:pt x="2403" y="5036"/>
                    <a:pt x="2925" y="3212"/>
                    <a:pt x="3107" y="3084"/>
                  </a:cubicBezTo>
                  <a:cubicBezTo>
                    <a:pt x="3276" y="2956"/>
                    <a:pt x="3906" y="2764"/>
                    <a:pt x="4013" y="2582"/>
                  </a:cubicBezTo>
                  <a:cubicBezTo>
                    <a:pt x="4121" y="2401"/>
                    <a:pt x="4643" y="948"/>
                    <a:pt x="4697" y="672"/>
                  </a:cubicBezTo>
                  <a:lnTo>
                    <a:pt x="4748" y="38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1"/>
            <p:cNvSpPr/>
            <p:nvPr/>
          </p:nvSpPr>
          <p:spPr>
            <a:xfrm>
              <a:off x="7753167" y="285689"/>
              <a:ext cx="634186" cy="673880"/>
            </a:xfrm>
            <a:custGeom>
              <a:avLst/>
              <a:gdLst/>
              <a:ahLst/>
              <a:cxnLst/>
              <a:rect l="l" t="t" r="r" b="b"/>
              <a:pathLst>
                <a:path w="4793" h="5093" extrusionOk="0">
                  <a:moveTo>
                    <a:pt x="2401" y="55"/>
                  </a:moveTo>
                  <a:lnTo>
                    <a:pt x="4749" y="418"/>
                  </a:lnTo>
                  <a:lnTo>
                    <a:pt x="4695" y="685"/>
                  </a:lnTo>
                  <a:cubicBezTo>
                    <a:pt x="4641" y="961"/>
                    <a:pt x="4129" y="2413"/>
                    <a:pt x="4024" y="2595"/>
                  </a:cubicBezTo>
                  <a:cubicBezTo>
                    <a:pt x="3960" y="2700"/>
                    <a:pt x="3671" y="2828"/>
                    <a:pt x="3448" y="2926"/>
                  </a:cubicBezTo>
                  <a:cubicBezTo>
                    <a:pt x="3310" y="2990"/>
                    <a:pt x="3182" y="3043"/>
                    <a:pt x="3105" y="3097"/>
                  </a:cubicBezTo>
                  <a:cubicBezTo>
                    <a:pt x="2936" y="3212"/>
                    <a:pt x="2477" y="4803"/>
                    <a:pt x="2413" y="5028"/>
                  </a:cubicBezTo>
                  <a:lnTo>
                    <a:pt x="55" y="3960"/>
                  </a:lnTo>
                  <a:cubicBezTo>
                    <a:pt x="129" y="3778"/>
                    <a:pt x="715" y="2370"/>
                    <a:pt x="790" y="2242"/>
                  </a:cubicBezTo>
                  <a:cubicBezTo>
                    <a:pt x="833" y="2188"/>
                    <a:pt x="1005" y="2103"/>
                    <a:pt x="1174" y="2019"/>
                  </a:cubicBezTo>
                  <a:cubicBezTo>
                    <a:pt x="1409" y="1911"/>
                    <a:pt x="1686" y="1783"/>
                    <a:pt x="1794" y="1635"/>
                  </a:cubicBezTo>
                  <a:cubicBezTo>
                    <a:pt x="1986" y="1399"/>
                    <a:pt x="2349" y="216"/>
                    <a:pt x="2401" y="55"/>
                  </a:cubicBezTo>
                  <a:close/>
                  <a:moveTo>
                    <a:pt x="2370" y="1"/>
                  </a:moveTo>
                  <a:lnTo>
                    <a:pt x="2370" y="24"/>
                  </a:lnTo>
                  <a:cubicBezTo>
                    <a:pt x="2360" y="34"/>
                    <a:pt x="1952" y="1368"/>
                    <a:pt x="1760" y="1612"/>
                  </a:cubicBezTo>
                  <a:cubicBezTo>
                    <a:pt x="1655" y="1740"/>
                    <a:pt x="1389" y="1868"/>
                    <a:pt x="1153" y="1986"/>
                  </a:cubicBezTo>
                  <a:cubicBezTo>
                    <a:pt x="961" y="2073"/>
                    <a:pt x="800" y="2147"/>
                    <a:pt x="759" y="2221"/>
                  </a:cubicBezTo>
                  <a:cubicBezTo>
                    <a:pt x="672" y="2360"/>
                    <a:pt x="32" y="3896"/>
                    <a:pt x="1" y="3960"/>
                  </a:cubicBezTo>
                  <a:lnTo>
                    <a:pt x="1" y="3981"/>
                  </a:lnTo>
                  <a:lnTo>
                    <a:pt x="2434" y="5092"/>
                  </a:lnTo>
                  <a:lnTo>
                    <a:pt x="2444" y="5069"/>
                  </a:lnTo>
                  <a:cubicBezTo>
                    <a:pt x="2593" y="4557"/>
                    <a:pt x="2990" y="3225"/>
                    <a:pt x="3138" y="3128"/>
                  </a:cubicBezTo>
                  <a:cubicBezTo>
                    <a:pt x="3202" y="3084"/>
                    <a:pt x="3330" y="3020"/>
                    <a:pt x="3468" y="2969"/>
                  </a:cubicBezTo>
                  <a:cubicBezTo>
                    <a:pt x="3714" y="2861"/>
                    <a:pt x="3981" y="2733"/>
                    <a:pt x="4055" y="2616"/>
                  </a:cubicBezTo>
                  <a:cubicBezTo>
                    <a:pt x="4173" y="2424"/>
                    <a:pt x="4685" y="971"/>
                    <a:pt x="4739" y="695"/>
                  </a:cubicBezTo>
                  <a:lnTo>
                    <a:pt x="4793" y="38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1"/>
            <p:cNvSpPr/>
            <p:nvPr/>
          </p:nvSpPr>
          <p:spPr>
            <a:xfrm>
              <a:off x="7801330" y="326706"/>
              <a:ext cx="537860" cy="577555"/>
            </a:xfrm>
            <a:custGeom>
              <a:avLst/>
              <a:gdLst/>
              <a:ahLst/>
              <a:cxnLst/>
              <a:rect l="l" t="t" r="r" b="b"/>
              <a:pathLst>
                <a:path w="4065" h="4365" extrusionOk="0">
                  <a:moveTo>
                    <a:pt x="2390" y="1"/>
                  </a:moveTo>
                  <a:cubicBezTo>
                    <a:pt x="2390" y="1"/>
                    <a:pt x="2346" y="55"/>
                    <a:pt x="2252" y="119"/>
                  </a:cubicBezTo>
                  <a:cubicBezTo>
                    <a:pt x="2154" y="172"/>
                    <a:pt x="2037" y="172"/>
                    <a:pt x="2037" y="172"/>
                  </a:cubicBezTo>
                  <a:cubicBezTo>
                    <a:pt x="2037" y="172"/>
                    <a:pt x="1706" y="1271"/>
                    <a:pt x="1588" y="1409"/>
                  </a:cubicBezTo>
                  <a:cubicBezTo>
                    <a:pt x="1473" y="1548"/>
                    <a:pt x="661" y="1932"/>
                    <a:pt x="577" y="2006"/>
                  </a:cubicBezTo>
                  <a:cubicBezTo>
                    <a:pt x="490" y="2083"/>
                    <a:pt x="1" y="3286"/>
                    <a:pt x="1" y="3286"/>
                  </a:cubicBezTo>
                  <a:cubicBezTo>
                    <a:pt x="1" y="3286"/>
                    <a:pt x="65" y="3340"/>
                    <a:pt x="75" y="3438"/>
                  </a:cubicBezTo>
                  <a:cubicBezTo>
                    <a:pt x="85" y="3522"/>
                    <a:pt x="75" y="3619"/>
                    <a:pt x="75" y="3619"/>
                  </a:cubicBezTo>
                  <a:lnTo>
                    <a:pt x="1716" y="4365"/>
                  </a:lnTo>
                  <a:cubicBezTo>
                    <a:pt x="1716" y="4365"/>
                    <a:pt x="1760" y="4206"/>
                    <a:pt x="1909" y="4173"/>
                  </a:cubicBezTo>
                  <a:lnTo>
                    <a:pt x="2070" y="4142"/>
                  </a:lnTo>
                  <a:cubicBezTo>
                    <a:pt x="2070" y="4142"/>
                    <a:pt x="2485" y="2818"/>
                    <a:pt x="2603" y="2700"/>
                  </a:cubicBezTo>
                  <a:cubicBezTo>
                    <a:pt x="2720" y="2582"/>
                    <a:pt x="3317" y="2413"/>
                    <a:pt x="3468" y="2262"/>
                  </a:cubicBezTo>
                  <a:cubicBezTo>
                    <a:pt x="3606" y="2114"/>
                    <a:pt x="4065" y="641"/>
                    <a:pt x="4065" y="641"/>
                  </a:cubicBezTo>
                  <a:cubicBezTo>
                    <a:pt x="4065" y="641"/>
                    <a:pt x="3957" y="513"/>
                    <a:pt x="3937" y="395"/>
                  </a:cubicBezTo>
                  <a:cubicBezTo>
                    <a:pt x="3927" y="277"/>
                    <a:pt x="3927" y="236"/>
                    <a:pt x="3927" y="236"/>
                  </a:cubicBezTo>
                  <a:lnTo>
                    <a:pt x="2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1"/>
            <p:cNvSpPr/>
            <p:nvPr/>
          </p:nvSpPr>
          <p:spPr>
            <a:xfrm>
              <a:off x="7798287" y="322737"/>
              <a:ext cx="545402" cy="585891"/>
            </a:xfrm>
            <a:custGeom>
              <a:avLst/>
              <a:gdLst/>
              <a:ahLst/>
              <a:cxnLst/>
              <a:rect l="l" t="t" r="r" b="b"/>
              <a:pathLst>
                <a:path w="4122" h="4428" extrusionOk="0">
                  <a:moveTo>
                    <a:pt x="2423" y="51"/>
                  </a:moveTo>
                  <a:lnTo>
                    <a:pt x="3929" y="277"/>
                  </a:lnTo>
                  <a:cubicBezTo>
                    <a:pt x="3929" y="307"/>
                    <a:pt x="3929" y="351"/>
                    <a:pt x="3950" y="425"/>
                  </a:cubicBezTo>
                  <a:cubicBezTo>
                    <a:pt x="3960" y="533"/>
                    <a:pt x="4044" y="640"/>
                    <a:pt x="4067" y="671"/>
                  </a:cubicBezTo>
                  <a:cubicBezTo>
                    <a:pt x="3906" y="1183"/>
                    <a:pt x="3586" y="2164"/>
                    <a:pt x="3468" y="2272"/>
                  </a:cubicBezTo>
                  <a:cubicBezTo>
                    <a:pt x="3394" y="2346"/>
                    <a:pt x="3192" y="2443"/>
                    <a:pt x="3010" y="2517"/>
                  </a:cubicBezTo>
                  <a:cubicBezTo>
                    <a:pt x="2841" y="2592"/>
                    <a:pt x="2669" y="2656"/>
                    <a:pt x="2615" y="2720"/>
                  </a:cubicBezTo>
                  <a:cubicBezTo>
                    <a:pt x="2498" y="2827"/>
                    <a:pt x="2124" y="4010"/>
                    <a:pt x="2072" y="4162"/>
                  </a:cubicBezTo>
                  <a:lnTo>
                    <a:pt x="1932" y="4182"/>
                  </a:lnTo>
                  <a:cubicBezTo>
                    <a:pt x="1803" y="4203"/>
                    <a:pt x="1739" y="4320"/>
                    <a:pt x="1729" y="4374"/>
                  </a:cubicBezTo>
                  <a:lnTo>
                    <a:pt x="118" y="3637"/>
                  </a:lnTo>
                  <a:cubicBezTo>
                    <a:pt x="129" y="3606"/>
                    <a:pt x="129" y="3532"/>
                    <a:pt x="118" y="3457"/>
                  </a:cubicBezTo>
                  <a:cubicBezTo>
                    <a:pt x="118" y="3380"/>
                    <a:pt x="65" y="3329"/>
                    <a:pt x="44" y="3306"/>
                  </a:cubicBezTo>
                  <a:cubicBezTo>
                    <a:pt x="246" y="2827"/>
                    <a:pt x="556" y="2113"/>
                    <a:pt x="610" y="2059"/>
                  </a:cubicBezTo>
                  <a:cubicBezTo>
                    <a:pt x="641" y="2026"/>
                    <a:pt x="802" y="1941"/>
                    <a:pt x="961" y="1857"/>
                  </a:cubicBezTo>
                  <a:cubicBezTo>
                    <a:pt x="1240" y="1706"/>
                    <a:pt x="1560" y="1547"/>
                    <a:pt x="1634" y="1460"/>
                  </a:cubicBezTo>
                  <a:cubicBezTo>
                    <a:pt x="1739" y="1321"/>
                    <a:pt x="2039" y="361"/>
                    <a:pt x="2083" y="223"/>
                  </a:cubicBezTo>
                  <a:cubicBezTo>
                    <a:pt x="2113" y="223"/>
                    <a:pt x="2211" y="213"/>
                    <a:pt x="2285" y="159"/>
                  </a:cubicBezTo>
                  <a:cubicBezTo>
                    <a:pt x="2359" y="115"/>
                    <a:pt x="2403" y="74"/>
                    <a:pt x="2423" y="51"/>
                  </a:cubicBezTo>
                  <a:close/>
                  <a:moveTo>
                    <a:pt x="2403" y="0"/>
                  </a:moveTo>
                  <a:lnTo>
                    <a:pt x="2393" y="21"/>
                  </a:lnTo>
                  <a:cubicBezTo>
                    <a:pt x="2393" y="21"/>
                    <a:pt x="2359" y="74"/>
                    <a:pt x="2264" y="128"/>
                  </a:cubicBezTo>
                  <a:cubicBezTo>
                    <a:pt x="2177" y="179"/>
                    <a:pt x="2060" y="179"/>
                    <a:pt x="2060" y="179"/>
                  </a:cubicBezTo>
                  <a:lnTo>
                    <a:pt x="2049" y="179"/>
                  </a:lnTo>
                  <a:lnTo>
                    <a:pt x="2039" y="202"/>
                  </a:lnTo>
                  <a:cubicBezTo>
                    <a:pt x="1921" y="576"/>
                    <a:pt x="1688" y="1321"/>
                    <a:pt x="1601" y="1429"/>
                  </a:cubicBezTo>
                  <a:cubicBezTo>
                    <a:pt x="1527" y="1503"/>
                    <a:pt x="1207" y="1685"/>
                    <a:pt x="940" y="1823"/>
                  </a:cubicBezTo>
                  <a:cubicBezTo>
                    <a:pt x="759" y="1908"/>
                    <a:pt x="620" y="1985"/>
                    <a:pt x="587" y="2026"/>
                  </a:cubicBezTo>
                  <a:cubicBezTo>
                    <a:pt x="492" y="2100"/>
                    <a:pt x="54" y="3188"/>
                    <a:pt x="1" y="3306"/>
                  </a:cubicBezTo>
                  <a:lnTo>
                    <a:pt x="1" y="3316"/>
                  </a:lnTo>
                  <a:lnTo>
                    <a:pt x="11" y="3329"/>
                  </a:lnTo>
                  <a:cubicBezTo>
                    <a:pt x="11" y="3329"/>
                    <a:pt x="65" y="3380"/>
                    <a:pt x="75" y="3468"/>
                  </a:cubicBezTo>
                  <a:cubicBezTo>
                    <a:pt x="88" y="3552"/>
                    <a:pt x="75" y="3649"/>
                    <a:pt x="75" y="3649"/>
                  </a:cubicBezTo>
                  <a:lnTo>
                    <a:pt x="75" y="3660"/>
                  </a:lnTo>
                  <a:lnTo>
                    <a:pt x="1752" y="4428"/>
                  </a:lnTo>
                  <a:lnTo>
                    <a:pt x="1763" y="4405"/>
                  </a:lnTo>
                  <a:cubicBezTo>
                    <a:pt x="1763" y="4405"/>
                    <a:pt x="1793" y="4256"/>
                    <a:pt x="1944" y="4226"/>
                  </a:cubicBezTo>
                  <a:lnTo>
                    <a:pt x="2103" y="4192"/>
                  </a:lnTo>
                  <a:lnTo>
                    <a:pt x="2113" y="4182"/>
                  </a:lnTo>
                  <a:cubicBezTo>
                    <a:pt x="2231" y="3808"/>
                    <a:pt x="2551" y="2838"/>
                    <a:pt x="2649" y="2740"/>
                  </a:cubicBezTo>
                  <a:cubicBezTo>
                    <a:pt x="2690" y="2689"/>
                    <a:pt x="2861" y="2625"/>
                    <a:pt x="3020" y="2548"/>
                  </a:cubicBezTo>
                  <a:cubicBezTo>
                    <a:pt x="3225" y="2474"/>
                    <a:pt x="3427" y="2389"/>
                    <a:pt x="3501" y="2305"/>
                  </a:cubicBezTo>
                  <a:cubicBezTo>
                    <a:pt x="3650" y="2154"/>
                    <a:pt x="4098" y="735"/>
                    <a:pt x="4108" y="681"/>
                  </a:cubicBezTo>
                  <a:lnTo>
                    <a:pt x="4121" y="671"/>
                  </a:lnTo>
                  <a:lnTo>
                    <a:pt x="4108" y="661"/>
                  </a:lnTo>
                  <a:cubicBezTo>
                    <a:pt x="4108" y="661"/>
                    <a:pt x="4003" y="533"/>
                    <a:pt x="3980" y="425"/>
                  </a:cubicBezTo>
                  <a:cubicBezTo>
                    <a:pt x="3970" y="307"/>
                    <a:pt x="3970" y="266"/>
                    <a:pt x="3970" y="266"/>
                  </a:cubicBezTo>
                  <a:lnTo>
                    <a:pt x="3970" y="243"/>
                  </a:lnTo>
                  <a:lnTo>
                    <a:pt x="2413" y="1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1"/>
            <p:cNvSpPr/>
            <p:nvPr/>
          </p:nvSpPr>
          <p:spPr>
            <a:xfrm>
              <a:off x="7965004" y="561168"/>
              <a:ext cx="199002" cy="80448"/>
            </a:xfrm>
            <a:custGeom>
              <a:avLst/>
              <a:gdLst/>
              <a:ahLst/>
              <a:cxnLst/>
              <a:rect l="l" t="t" r="r" b="b"/>
              <a:pathLst>
                <a:path w="1504" h="608" extrusionOk="0">
                  <a:moveTo>
                    <a:pt x="759" y="1"/>
                  </a:moveTo>
                  <a:cubicBezTo>
                    <a:pt x="331" y="1"/>
                    <a:pt x="1" y="129"/>
                    <a:pt x="1" y="298"/>
                  </a:cubicBezTo>
                  <a:cubicBezTo>
                    <a:pt x="1" y="470"/>
                    <a:pt x="331" y="608"/>
                    <a:pt x="759" y="608"/>
                  </a:cubicBezTo>
                  <a:cubicBezTo>
                    <a:pt x="1173" y="608"/>
                    <a:pt x="1504" y="470"/>
                    <a:pt x="1504" y="298"/>
                  </a:cubicBezTo>
                  <a:cubicBezTo>
                    <a:pt x="1504" y="129"/>
                    <a:pt x="1173" y="1"/>
                    <a:pt x="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1"/>
            <p:cNvSpPr/>
            <p:nvPr/>
          </p:nvSpPr>
          <p:spPr>
            <a:xfrm>
              <a:off x="7962357" y="558125"/>
              <a:ext cx="204691" cy="86534"/>
            </a:xfrm>
            <a:custGeom>
              <a:avLst/>
              <a:gdLst/>
              <a:ahLst/>
              <a:cxnLst/>
              <a:rect l="l" t="t" r="r" b="b"/>
              <a:pathLst>
                <a:path w="1547" h="654" extrusionOk="0">
                  <a:moveTo>
                    <a:pt x="779" y="44"/>
                  </a:moveTo>
                  <a:cubicBezTo>
                    <a:pt x="1173" y="44"/>
                    <a:pt x="1503" y="172"/>
                    <a:pt x="1503" y="321"/>
                  </a:cubicBezTo>
                  <a:cubicBezTo>
                    <a:pt x="1503" y="482"/>
                    <a:pt x="1173" y="610"/>
                    <a:pt x="779" y="610"/>
                  </a:cubicBezTo>
                  <a:cubicBezTo>
                    <a:pt x="371" y="610"/>
                    <a:pt x="41" y="482"/>
                    <a:pt x="41" y="321"/>
                  </a:cubicBezTo>
                  <a:cubicBezTo>
                    <a:pt x="41" y="172"/>
                    <a:pt x="371" y="44"/>
                    <a:pt x="779" y="44"/>
                  </a:cubicBezTo>
                  <a:close/>
                  <a:moveTo>
                    <a:pt x="779" y="1"/>
                  </a:moveTo>
                  <a:cubicBezTo>
                    <a:pt x="341" y="1"/>
                    <a:pt x="0" y="142"/>
                    <a:pt x="0" y="321"/>
                  </a:cubicBezTo>
                  <a:cubicBezTo>
                    <a:pt x="0" y="503"/>
                    <a:pt x="341" y="654"/>
                    <a:pt x="779" y="654"/>
                  </a:cubicBezTo>
                  <a:cubicBezTo>
                    <a:pt x="1204" y="654"/>
                    <a:pt x="1547" y="503"/>
                    <a:pt x="1547" y="321"/>
                  </a:cubicBezTo>
                  <a:cubicBezTo>
                    <a:pt x="1547" y="142"/>
                    <a:pt x="1204" y="1"/>
                    <a:pt x="77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6" name="Google Shape;8366;p61"/>
          <p:cNvGrpSpPr/>
          <p:nvPr/>
        </p:nvGrpSpPr>
        <p:grpSpPr>
          <a:xfrm flipH="1">
            <a:off x="66835" y="2729365"/>
            <a:ext cx="1263275" cy="2256087"/>
            <a:chOff x="-1767300" y="2449132"/>
            <a:chExt cx="1604828" cy="2364923"/>
          </a:xfrm>
        </p:grpSpPr>
        <p:sp>
          <p:nvSpPr>
            <p:cNvPr id="8367" name="Google Shape;8367;p61"/>
            <p:cNvSpPr/>
            <p:nvPr/>
          </p:nvSpPr>
          <p:spPr>
            <a:xfrm>
              <a:off x="-1767300" y="2840018"/>
              <a:ext cx="1604828" cy="1974037"/>
            </a:xfrm>
            <a:custGeom>
              <a:avLst/>
              <a:gdLst/>
              <a:ahLst/>
              <a:cxnLst/>
              <a:rect l="l" t="t" r="r" b="b"/>
              <a:pathLst>
                <a:path w="6959" h="8560" extrusionOk="0">
                  <a:moveTo>
                    <a:pt x="5870" y="44"/>
                  </a:moveTo>
                  <a:cubicBezTo>
                    <a:pt x="5858" y="182"/>
                    <a:pt x="5870" y="364"/>
                    <a:pt x="5934" y="513"/>
                  </a:cubicBezTo>
                  <a:cubicBezTo>
                    <a:pt x="5986" y="654"/>
                    <a:pt x="6178" y="748"/>
                    <a:pt x="6382" y="846"/>
                  </a:cubicBezTo>
                  <a:cubicBezTo>
                    <a:pt x="6562" y="940"/>
                    <a:pt x="6744" y="1025"/>
                    <a:pt x="6808" y="1153"/>
                  </a:cubicBezTo>
                  <a:cubicBezTo>
                    <a:pt x="6895" y="1325"/>
                    <a:pt x="6861" y="4910"/>
                    <a:pt x="6808" y="8196"/>
                  </a:cubicBezTo>
                  <a:cubicBezTo>
                    <a:pt x="6808" y="8377"/>
                    <a:pt x="6669" y="8516"/>
                    <a:pt x="6511" y="8516"/>
                  </a:cubicBezTo>
                  <a:lnTo>
                    <a:pt x="449" y="8516"/>
                  </a:lnTo>
                  <a:cubicBezTo>
                    <a:pt x="287" y="8516"/>
                    <a:pt x="159" y="8377"/>
                    <a:pt x="149" y="8196"/>
                  </a:cubicBezTo>
                  <a:cubicBezTo>
                    <a:pt x="95" y="4910"/>
                    <a:pt x="65" y="1325"/>
                    <a:pt x="159" y="1153"/>
                  </a:cubicBezTo>
                  <a:cubicBezTo>
                    <a:pt x="213" y="1025"/>
                    <a:pt x="405" y="940"/>
                    <a:pt x="587" y="846"/>
                  </a:cubicBezTo>
                  <a:cubicBezTo>
                    <a:pt x="779" y="748"/>
                    <a:pt x="971" y="654"/>
                    <a:pt x="1025" y="513"/>
                  </a:cubicBezTo>
                  <a:cubicBezTo>
                    <a:pt x="1089" y="364"/>
                    <a:pt x="1099" y="182"/>
                    <a:pt x="1089" y="44"/>
                  </a:cubicBezTo>
                  <a:close/>
                  <a:moveTo>
                    <a:pt x="1045" y="1"/>
                  </a:moveTo>
                  <a:lnTo>
                    <a:pt x="1045" y="24"/>
                  </a:lnTo>
                  <a:cubicBezTo>
                    <a:pt x="1056" y="152"/>
                    <a:pt x="1045" y="344"/>
                    <a:pt x="981" y="502"/>
                  </a:cubicBezTo>
                  <a:cubicBezTo>
                    <a:pt x="940" y="631"/>
                    <a:pt x="748" y="718"/>
                    <a:pt x="567" y="812"/>
                  </a:cubicBezTo>
                  <a:cubicBezTo>
                    <a:pt x="375" y="910"/>
                    <a:pt x="182" y="994"/>
                    <a:pt x="118" y="1132"/>
                  </a:cubicBezTo>
                  <a:cubicBezTo>
                    <a:pt x="1" y="1358"/>
                    <a:pt x="85" y="6595"/>
                    <a:pt x="108" y="8208"/>
                  </a:cubicBezTo>
                  <a:cubicBezTo>
                    <a:pt x="118" y="8400"/>
                    <a:pt x="267" y="8559"/>
                    <a:pt x="449" y="8559"/>
                  </a:cubicBezTo>
                  <a:lnTo>
                    <a:pt x="6511" y="8559"/>
                  </a:lnTo>
                  <a:cubicBezTo>
                    <a:pt x="6690" y="8559"/>
                    <a:pt x="6851" y="8400"/>
                    <a:pt x="6851" y="8208"/>
                  </a:cubicBezTo>
                  <a:cubicBezTo>
                    <a:pt x="6882" y="6595"/>
                    <a:pt x="6959" y="1358"/>
                    <a:pt x="6841" y="1132"/>
                  </a:cubicBezTo>
                  <a:cubicBezTo>
                    <a:pt x="6777" y="994"/>
                    <a:pt x="6585" y="910"/>
                    <a:pt x="6403" y="812"/>
                  </a:cubicBezTo>
                  <a:cubicBezTo>
                    <a:pt x="6211" y="718"/>
                    <a:pt x="6029" y="631"/>
                    <a:pt x="5975" y="502"/>
                  </a:cubicBezTo>
                  <a:cubicBezTo>
                    <a:pt x="5911" y="344"/>
                    <a:pt x="5901" y="152"/>
                    <a:pt x="5911" y="24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1"/>
            <p:cNvSpPr/>
            <p:nvPr/>
          </p:nvSpPr>
          <p:spPr>
            <a:xfrm>
              <a:off x="-1521007" y="2449132"/>
              <a:ext cx="1122388" cy="202247"/>
            </a:xfrm>
            <a:custGeom>
              <a:avLst/>
              <a:gdLst/>
              <a:ahLst/>
              <a:cxnLst/>
              <a:rect l="l" t="t" r="r" b="b"/>
              <a:pathLst>
                <a:path w="4867" h="877" extrusionOk="0">
                  <a:moveTo>
                    <a:pt x="4725" y="44"/>
                  </a:moveTo>
                  <a:cubicBezTo>
                    <a:pt x="4779" y="44"/>
                    <a:pt x="4823" y="85"/>
                    <a:pt x="4823" y="138"/>
                  </a:cubicBezTo>
                  <a:lnTo>
                    <a:pt x="4823" y="832"/>
                  </a:lnTo>
                  <a:lnTo>
                    <a:pt x="42" y="832"/>
                  </a:lnTo>
                  <a:lnTo>
                    <a:pt x="42" y="138"/>
                  </a:lnTo>
                  <a:cubicBezTo>
                    <a:pt x="42" y="85"/>
                    <a:pt x="85" y="44"/>
                    <a:pt x="139" y="44"/>
                  </a:cubicBezTo>
                  <a:close/>
                  <a:moveTo>
                    <a:pt x="139" y="0"/>
                  </a:moveTo>
                  <a:cubicBezTo>
                    <a:pt x="65" y="0"/>
                    <a:pt x="1" y="64"/>
                    <a:pt x="1" y="138"/>
                  </a:cubicBezTo>
                  <a:lnTo>
                    <a:pt x="1" y="876"/>
                  </a:lnTo>
                  <a:lnTo>
                    <a:pt x="4866" y="876"/>
                  </a:lnTo>
                  <a:lnTo>
                    <a:pt x="4866" y="138"/>
                  </a:lnTo>
                  <a:cubicBezTo>
                    <a:pt x="4866" y="64"/>
                    <a:pt x="4802" y="0"/>
                    <a:pt x="472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1"/>
            <p:cNvSpPr/>
            <p:nvPr/>
          </p:nvSpPr>
          <p:spPr>
            <a:xfrm>
              <a:off x="-1580043" y="2641000"/>
              <a:ext cx="1245073" cy="209396"/>
            </a:xfrm>
            <a:custGeom>
              <a:avLst/>
              <a:gdLst/>
              <a:ahLst/>
              <a:cxnLst/>
              <a:rect l="l" t="t" r="r" b="b"/>
              <a:pathLst>
                <a:path w="5399" h="908" extrusionOk="0">
                  <a:moveTo>
                    <a:pt x="5271" y="44"/>
                  </a:moveTo>
                  <a:cubicBezTo>
                    <a:pt x="5325" y="44"/>
                    <a:pt x="5355" y="85"/>
                    <a:pt x="5355" y="129"/>
                  </a:cubicBezTo>
                  <a:lnTo>
                    <a:pt x="5355" y="779"/>
                  </a:lnTo>
                  <a:cubicBezTo>
                    <a:pt x="5355" y="823"/>
                    <a:pt x="5325" y="864"/>
                    <a:pt x="5271" y="864"/>
                  </a:cubicBezTo>
                  <a:lnTo>
                    <a:pt x="128" y="864"/>
                  </a:lnTo>
                  <a:cubicBezTo>
                    <a:pt x="85" y="864"/>
                    <a:pt x="41" y="823"/>
                    <a:pt x="41" y="779"/>
                  </a:cubicBezTo>
                  <a:lnTo>
                    <a:pt x="41" y="129"/>
                  </a:lnTo>
                  <a:cubicBezTo>
                    <a:pt x="41" y="85"/>
                    <a:pt x="85" y="44"/>
                    <a:pt x="128" y="44"/>
                  </a:cubicBezTo>
                  <a:close/>
                  <a:moveTo>
                    <a:pt x="128" y="0"/>
                  </a:moveTo>
                  <a:cubicBezTo>
                    <a:pt x="52" y="0"/>
                    <a:pt x="0" y="65"/>
                    <a:pt x="0" y="129"/>
                  </a:cubicBezTo>
                  <a:lnTo>
                    <a:pt x="0" y="779"/>
                  </a:lnTo>
                  <a:cubicBezTo>
                    <a:pt x="0" y="853"/>
                    <a:pt x="52" y="907"/>
                    <a:pt x="128" y="907"/>
                  </a:cubicBezTo>
                  <a:lnTo>
                    <a:pt x="5271" y="907"/>
                  </a:lnTo>
                  <a:cubicBezTo>
                    <a:pt x="5345" y="907"/>
                    <a:pt x="5399" y="853"/>
                    <a:pt x="5399" y="779"/>
                  </a:cubicBezTo>
                  <a:lnTo>
                    <a:pt x="5399" y="129"/>
                  </a:lnTo>
                  <a:cubicBezTo>
                    <a:pt x="5399" y="65"/>
                    <a:pt x="5345" y="0"/>
                    <a:pt x="52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1"/>
            <p:cNvSpPr/>
            <p:nvPr/>
          </p:nvSpPr>
          <p:spPr>
            <a:xfrm>
              <a:off x="-280776" y="3809739"/>
              <a:ext cx="9686" cy="106081"/>
            </a:xfrm>
            <a:custGeom>
              <a:avLst/>
              <a:gdLst/>
              <a:ahLst/>
              <a:cxnLst/>
              <a:rect l="l" t="t" r="r" b="b"/>
              <a:pathLst>
                <a:path w="42" h="460" extrusionOk="0">
                  <a:moveTo>
                    <a:pt x="1" y="1"/>
                  </a:moveTo>
                  <a:lnTo>
                    <a:pt x="1" y="459"/>
                  </a:lnTo>
                  <a:lnTo>
                    <a:pt x="41" y="459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1"/>
            <p:cNvSpPr/>
            <p:nvPr/>
          </p:nvSpPr>
          <p:spPr>
            <a:xfrm>
              <a:off x="-428368" y="3084005"/>
              <a:ext cx="159583" cy="674540"/>
            </a:xfrm>
            <a:custGeom>
              <a:avLst/>
              <a:gdLst/>
              <a:ahLst/>
              <a:cxnLst/>
              <a:rect l="l" t="t" r="r" b="b"/>
              <a:pathLst>
                <a:path w="692" h="2925" extrusionOk="0">
                  <a:moveTo>
                    <a:pt x="21" y="0"/>
                  </a:moveTo>
                  <a:lnTo>
                    <a:pt x="0" y="44"/>
                  </a:lnTo>
                  <a:cubicBezTo>
                    <a:pt x="52" y="74"/>
                    <a:pt x="105" y="118"/>
                    <a:pt x="169" y="149"/>
                  </a:cubicBezTo>
                  <a:cubicBezTo>
                    <a:pt x="405" y="310"/>
                    <a:pt x="617" y="459"/>
                    <a:pt x="641" y="587"/>
                  </a:cubicBezTo>
                  <a:cubicBezTo>
                    <a:pt x="651" y="725"/>
                    <a:pt x="641" y="2103"/>
                    <a:pt x="641" y="2925"/>
                  </a:cubicBezTo>
                  <a:lnTo>
                    <a:pt x="681" y="2925"/>
                  </a:lnTo>
                  <a:cubicBezTo>
                    <a:pt x="692" y="1921"/>
                    <a:pt x="692" y="715"/>
                    <a:pt x="681" y="587"/>
                  </a:cubicBezTo>
                  <a:cubicBezTo>
                    <a:pt x="661" y="428"/>
                    <a:pt x="448" y="287"/>
                    <a:pt x="192" y="118"/>
                  </a:cubicBezTo>
                  <a:cubicBezTo>
                    <a:pt x="139" y="85"/>
                    <a:pt x="75" y="44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1"/>
            <p:cNvSpPr/>
            <p:nvPr/>
          </p:nvSpPr>
          <p:spPr>
            <a:xfrm>
              <a:off x="-1201379" y="2894442"/>
              <a:ext cx="733576" cy="160275"/>
            </a:xfrm>
            <a:custGeom>
              <a:avLst/>
              <a:gdLst/>
              <a:ahLst/>
              <a:cxnLst/>
              <a:rect l="l" t="t" r="r" b="b"/>
              <a:pathLst>
                <a:path w="3181" h="695" extrusionOk="0">
                  <a:moveTo>
                    <a:pt x="0" y="0"/>
                  </a:moveTo>
                  <a:lnTo>
                    <a:pt x="0" y="44"/>
                  </a:lnTo>
                  <a:lnTo>
                    <a:pt x="2968" y="44"/>
                  </a:lnTo>
                  <a:cubicBezTo>
                    <a:pt x="2968" y="128"/>
                    <a:pt x="2968" y="459"/>
                    <a:pt x="3147" y="694"/>
                  </a:cubicBezTo>
                  <a:lnTo>
                    <a:pt x="3181" y="661"/>
                  </a:lnTo>
                  <a:cubicBezTo>
                    <a:pt x="2978" y="418"/>
                    <a:pt x="3009" y="21"/>
                    <a:pt x="3009" y="21"/>
                  </a:cubicBezTo>
                  <a:lnTo>
                    <a:pt x="300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1"/>
            <p:cNvSpPr/>
            <p:nvPr/>
          </p:nvSpPr>
          <p:spPr>
            <a:xfrm>
              <a:off x="-1408237" y="2894442"/>
              <a:ext cx="147822" cy="10147"/>
            </a:xfrm>
            <a:custGeom>
              <a:avLst/>
              <a:gdLst/>
              <a:ahLst/>
              <a:cxnLst/>
              <a:rect l="l" t="t" r="r" b="b"/>
              <a:pathLst>
                <a:path w="641" h="44" extrusionOk="0">
                  <a:moveTo>
                    <a:pt x="1" y="0"/>
                  </a:moveTo>
                  <a:lnTo>
                    <a:pt x="1" y="44"/>
                  </a:lnTo>
                  <a:lnTo>
                    <a:pt x="641" y="44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1"/>
            <p:cNvSpPr/>
            <p:nvPr/>
          </p:nvSpPr>
          <p:spPr>
            <a:xfrm>
              <a:off x="-1548219" y="2677668"/>
              <a:ext cx="1176120" cy="140673"/>
            </a:xfrm>
            <a:custGeom>
              <a:avLst/>
              <a:gdLst/>
              <a:ahLst/>
              <a:cxnLst/>
              <a:rect l="l" t="t" r="r" b="b"/>
              <a:pathLst>
                <a:path w="5100" h="610" extrusionOk="0">
                  <a:moveTo>
                    <a:pt x="5100" y="0"/>
                  </a:moveTo>
                  <a:lnTo>
                    <a:pt x="1" y="566"/>
                  </a:lnTo>
                  <a:lnTo>
                    <a:pt x="11" y="610"/>
                  </a:lnTo>
                  <a:lnTo>
                    <a:pt x="5100" y="44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1"/>
            <p:cNvSpPr/>
            <p:nvPr/>
          </p:nvSpPr>
          <p:spPr>
            <a:xfrm>
              <a:off x="-891436" y="2724943"/>
              <a:ext cx="529485" cy="80945"/>
            </a:xfrm>
            <a:custGeom>
              <a:avLst/>
              <a:gdLst/>
              <a:ahLst/>
              <a:cxnLst/>
              <a:rect l="l" t="t" r="r" b="b"/>
              <a:pathLst>
                <a:path w="2296" h="351" extrusionOk="0">
                  <a:moveTo>
                    <a:pt x="2295" y="0"/>
                  </a:moveTo>
                  <a:lnTo>
                    <a:pt x="1" y="307"/>
                  </a:lnTo>
                  <a:lnTo>
                    <a:pt x="11" y="351"/>
                  </a:lnTo>
                  <a:lnTo>
                    <a:pt x="2295" y="4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6" name="Google Shape;8376;p61"/>
          <p:cNvSpPr txBox="1">
            <a:spLocks noGrp="1"/>
          </p:cNvSpPr>
          <p:nvPr>
            <p:ph type="title"/>
          </p:nvPr>
        </p:nvSpPr>
        <p:spPr>
          <a:xfrm>
            <a:off x="509503" y="9645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8.REFERNCES</a:t>
            </a:r>
            <a:endParaRPr dirty="0"/>
          </a:p>
        </p:txBody>
      </p:sp>
      <p:sp>
        <p:nvSpPr>
          <p:cNvPr id="8377" name="Google Shape;8377;p61"/>
          <p:cNvSpPr txBox="1">
            <a:spLocks noGrp="1"/>
          </p:cNvSpPr>
          <p:nvPr>
            <p:ph type="subTitle" idx="1"/>
          </p:nvPr>
        </p:nvSpPr>
        <p:spPr>
          <a:xfrm>
            <a:off x="3634765" y="1020022"/>
            <a:ext cx="4843500" cy="2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Dal Pozzolo, Andrea; Caelen, Olivier; Le Borgne, Yann-Ael; Waterschoot, Serge; Bontempi, Gianluca. </a:t>
            </a:r>
            <a:r>
              <a:rPr lang="en-IN" sz="1200" dirty="0">
                <a:hlinkClick r:id="rId3"/>
              </a:rPr>
              <a:t>Learned lessons in credit card fraud detection from a practitioner perspective</a:t>
            </a:r>
            <a:r>
              <a:rPr lang="en-IN" sz="1200" dirty="0"/>
              <a:t>, Expert systems with applications,41,10,4915-4928,2014, Pergamon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Ogwueleka, Francisca Nonyelum. "</a:t>
            </a:r>
            <a:r>
              <a:rPr lang="en-US" sz="1200" dirty="0">
                <a:hlinkClick r:id="rId4"/>
              </a:rPr>
              <a:t>Data mining application in credit card fraud detection system</a:t>
            </a:r>
            <a:r>
              <a:rPr lang="en-US" sz="1200" dirty="0"/>
              <a:t>." Journal of Engineering Science and Technology 6, no. 3 (2011): 311-322.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Bertrand Lebichot, Yann-Aël Le Borgne, Liyun He, Frederic Oblé, Gianluca Bontempi </a:t>
            </a:r>
            <a:r>
              <a:rPr lang="en-US" sz="1200" dirty="0">
                <a:hlinkClick r:id="rId5"/>
              </a:rPr>
              <a:t>Deep-Learning Domain Adaptation Techniques for Credit Cards Fraud Detection</a:t>
            </a:r>
            <a:r>
              <a:rPr lang="en-US" sz="1200" dirty="0"/>
              <a:t>, INNSBDDL 2019: Recent Advances in Big Data and Deep Learning, pp 78-88, 2019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grpSp>
        <p:nvGrpSpPr>
          <p:cNvPr id="8378" name="Google Shape;8378;p61"/>
          <p:cNvGrpSpPr/>
          <p:nvPr/>
        </p:nvGrpSpPr>
        <p:grpSpPr>
          <a:xfrm>
            <a:off x="1284605" y="3651943"/>
            <a:ext cx="980087" cy="1350027"/>
            <a:chOff x="6099194" y="2566738"/>
            <a:chExt cx="373427" cy="475039"/>
          </a:xfrm>
        </p:grpSpPr>
        <p:sp>
          <p:nvSpPr>
            <p:cNvPr id="8379" name="Google Shape;8379;p61"/>
            <p:cNvSpPr/>
            <p:nvPr/>
          </p:nvSpPr>
          <p:spPr>
            <a:xfrm>
              <a:off x="6293073" y="2721259"/>
              <a:ext cx="94187" cy="76222"/>
            </a:xfrm>
            <a:custGeom>
              <a:avLst/>
              <a:gdLst/>
              <a:ahLst/>
              <a:cxnLst/>
              <a:rect l="l" t="t" r="r" b="b"/>
              <a:pathLst>
                <a:path w="1814" h="1468" extrusionOk="0">
                  <a:moveTo>
                    <a:pt x="1689" y="0"/>
                  </a:moveTo>
                  <a:cubicBezTo>
                    <a:pt x="1676" y="0"/>
                    <a:pt x="1661" y="5"/>
                    <a:pt x="1645" y="16"/>
                  </a:cubicBezTo>
                  <a:lnTo>
                    <a:pt x="1325" y="1074"/>
                  </a:lnTo>
                  <a:lnTo>
                    <a:pt x="610" y="529"/>
                  </a:lnTo>
                  <a:cubicBezTo>
                    <a:pt x="610" y="529"/>
                    <a:pt x="587" y="360"/>
                    <a:pt x="567" y="326"/>
                  </a:cubicBezTo>
                  <a:cubicBezTo>
                    <a:pt x="556" y="296"/>
                    <a:pt x="469" y="188"/>
                    <a:pt x="449" y="155"/>
                  </a:cubicBezTo>
                  <a:cubicBezTo>
                    <a:pt x="445" y="141"/>
                    <a:pt x="439" y="135"/>
                    <a:pt x="433" y="135"/>
                  </a:cubicBezTo>
                  <a:cubicBezTo>
                    <a:pt x="420" y="135"/>
                    <a:pt x="405" y="156"/>
                    <a:pt x="405" y="178"/>
                  </a:cubicBezTo>
                  <a:cubicBezTo>
                    <a:pt x="405" y="208"/>
                    <a:pt x="469" y="296"/>
                    <a:pt x="469" y="296"/>
                  </a:cubicBezTo>
                  <a:lnTo>
                    <a:pt x="439" y="337"/>
                  </a:lnTo>
                  <a:lnTo>
                    <a:pt x="172" y="208"/>
                  </a:lnTo>
                  <a:cubicBezTo>
                    <a:pt x="169" y="205"/>
                    <a:pt x="166" y="204"/>
                    <a:pt x="163" y="204"/>
                  </a:cubicBezTo>
                  <a:cubicBezTo>
                    <a:pt x="155" y="204"/>
                    <a:pt x="146" y="211"/>
                    <a:pt x="139" y="219"/>
                  </a:cubicBezTo>
                  <a:cubicBezTo>
                    <a:pt x="139" y="232"/>
                    <a:pt x="139" y="242"/>
                    <a:pt x="149" y="252"/>
                  </a:cubicBezTo>
                  <a:lnTo>
                    <a:pt x="290" y="360"/>
                  </a:lnTo>
                  <a:lnTo>
                    <a:pt x="267" y="401"/>
                  </a:lnTo>
                  <a:lnTo>
                    <a:pt x="34" y="296"/>
                  </a:lnTo>
                  <a:cubicBezTo>
                    <a:pt x="21" y="296"/>
                    <a:pt x="1" y="306"/>
                    <a:pt x="1" y="316"/>
                  </a:cubicBezTo>
                  <a:cubicBezTo>
                    <a:pt x="1" y="326"/>
                    <a:pt x="1" y="337"/>
                    <a:pt x="11" y="337"/>
                  </a:cubicBezTo>
                  <a:lnTo>
                    <a:pt x="226" y="465"/>
                  </a:lnTo>
                  <a:lnTo>
                    <a:pt x="85" y="498"/>
                  </a:lnTo>
                  <a:cubicBezTo>
                    <a:pt x="75" y="498"/>
                    <a:pt x="65" y="518"/>
                    <a:pt x="65" y="529"/>
                  </a:cubicBezTo>
                  <a:cubicBezTo>
                    <a:pt x="75" y="539"/>
                    <a:pt x="85" y="539"/>
                    <a:pt x="98" y="539"/>
                  </a:cubicBezTo>
                  <a:lnTo>
                    <a:pt x="236" y="539"/>
                  </a:lnTo>
                  <a:lnTo>
                    <a:pt x="108" y="593"/>
                  </a:lnTo>
                  <a:cubicBezTo>
                    <a:pt x="108" y="593"/>
                    <a:pt x="129" y="626"/>
                    <a:pt x="149" y="626"/>
                  </a:cubicBezTo>
                  <a:lnTo>
                    <a:pt x="311" y="626"/>
                  </a:lnTo>
                  <a:lnTo>
                    <a:pt x="523" y="636"/>
                  </a:lnTo>
                  <a:cubicBezTo>
                    <a:pt x="523" y="636"/>
                    <a:pt x="1250" y="1394"/>
                    <a:pt x="1271" y="1415"/>
                  </a:cubicBezTo>
                  <a:cubicBezTo>
                    <a:pt x="1295" y="1431"/>
                    <a:pt x="1387" y="1468"/>
                    <a:pt x="1441" y="1468"/>
                  </a:cubicBezTo>
                  <a:cubicBezTo>
                    <a:pt x="1455" y="1468"/>
                    <a:pt x="1467" y="1465"/>
                    <a:pt x="1473" y="1458"/>
                  </a:cubicBezTo>
                  <a:cubicBezTo>
                    <a:pt x="1494" y="1435"/>
                    <a:pt x="1814" y="1051"/>
                    <a:pt x="1814" y="1051"/>
                  </a:cubicBezTo>
                  <a:lnTo>
                    <a:pt x="1763" y="60"/>
                  </a:lnTo>
                  <a:cubicBezTo>
                    <a:pt x="1763" y="60"/>
                    <a:pt x="1736" y="0"/>
                    <a:pt x="1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1"/>
            <p:cNvSpPr/>
            <p:nvPr/>
          </p:nvSpPr>
          <p:spPr>
            <a:xfrm>
              <a:off x="6291463" y="2720480"/>
              <a:ext cx="96991" cy="78091"/>
            </a:xfrm>
            <a:custGeom>
              <a:avLst/>
              <a:gdLst/>
              <a:ahLst/>
              <a:cxnLst/>
              <a:rect l="l" t="t" r="r" b="b"/>
              <a:pathLst>
                <a:path w="1868" h="1504" extrusionOk="0">
                  <a:moveTo>
                    <a:pt x="1730" y="42"/>
                  </a:moveTo>
                  <a:cubicBezTo>
                    <a:pt x="1750" y="42"/>
                    <a:pt x="1771" y="65"/>
                    <a:pt x="1771" y="75"/>
                  </a:cubicBezTo>
                  <a:lnTo>
                    <a:pt x="1824" y="1056"/>
                  </a:lnTo>
                  <a:cubicBezTo>
                    <a:pt x="1707" y="1194"/>
                    <a:pt x="1504" y="1440"/>
                    <a:pt x="1484" y="1463"/>
                  </a:cubicBezTo>
                  <a:lnTo>
                    <a:pt x="1474" y="1463"/>
                  </a:lnTo>
                  <a:cubicBezTo>
                    <a:pt x="1420" y="1463"/>
                    <a:pt x="1333" y="1430"/>
                    <a:pt x="1322" y="1419"/>
                  </a:cubicBezTo>
                  <a:cubicBezTo>
                    <a:pt x="1302" y="1386"/>
                    <a:pt x="587" y="641"/>
                    <a:pt x="577" y="631"/>
                  </a:cubicBezTo>
                  <a:lnTo>
                    <a:pt x="564" y="631"/>
                  </a:lnTo>
                  <a:lnTo>
                    <a:pt x="331" y="618"/>
                  </a:lnTo>
                  <a:lnTo>
                    <a:pt x="180" y="618"/>
                  </a:lnTo>
                  <a:lnTo>
                    <a:pt x="278" y="577"/>
                  </a:lnTo>
                  <a:cubicBezTo>
                    <a:pt x="288" y="577"/>
                    <a:pt x="298" y="567"/>
                    <a:pt x="288" y="554"/>
                  </a:cubicBezTo>
                  <a:cubicBezTo>
                    <a:pt x="288" y="544"/>
                    <a:pt x="278" y="533"/>
                    <a:pt x="267" y="533"/>
                  </a:cubicBezTo>
                  <a:lnTo>
                    <a:pt x="116" y="533"/>
                  </a:lnTo>
                  <a:lnTo>
                    <a:pt x="267" y="503"/>
                  </a:lnTo>
                  <a:cubicBezTo>
                    <a:pt x="278" y="503"/>
                    <a:pt x="278" y="503"/>
                    <a:pt x="278" y="490"/>
                  </a:cubicBezTo>
                  <a:cubicBezTo>
                    <a:pt x="288" y="480"/>
                    <a:pt x="278" y="469"/>
                    <a:pt x="278" y="469"/>
                  </a:cubicBezTo>
                  <a:lnTo>
                    <a:pt x="52" y="341"/>
                  </a:lnTo>
                  <a:lnTo>
                    <a:pt x="52" y="331"/>
                  </a:lnTo>
                  <a:lnTo>
                    <a:pt x="298" y="439"/>
                  </a:lnTo>
                  <a:cubicBezTo>
                    <a:pt x="308" y="439"/>
                    <a:pt x="321" y="439"/>
                    <a:pt x="321" y="426"/>
                  </a:cubicBezTo>
                  <a:lnTo>
                    <a:pt x="342" y="385"/>
                  </a:lnTo>
                  <a:cubicBezTo>
                    <a:pt x="342" y="375"/>
                    <a:pt x="342" y="362"/>
                    <a:pt x="331" y="362"/>
                  </a:cubicBezTo>
                  <a:lnTo>
                    <a:pt x="193" y="247"/>
                  </a:lnTo>
                  <a:lnTo>
                    <a:pt x="459" y="362"/>
                  </a:lnTo>
                  <a:cubicBezTo>
                    <a:pt x="465" y="368"/>
                    <a:pt x="470" y="371"/>
                    <a:pt x="473" y="371"/>
                  </a:cubicBezTo>
                  <a:cubicBezTo>
                    <a:pt x="477" y="371"/>
                    <a:pt x="480" y="368"/>
                    <a:pt x="480" y="362"/>
                  </a:cubicBezTo>
                  <a:lnTo>
                    <a:pt x="523" y="331"/>
                  </a:lnTo>
                  <a:lnTo>
                    <a:pt x="523" y="298"/>
                  </a:lnTo>
                  <a:cubicBezTo>
                    <a:pt x="490" y="257"/>
                    <a:pt x="459" y="203"/>
                    <a:pt x="459" y="193"/>
                  </a:cubicBezTo>
                  <a:lnTo>
                    <a:pt x="459" y="170"/>
                  </a:lnTo>
                  <a:lnTo>
                    <a:pt x="470" y="183"/>
                  </a:lnTo>
                  <a:cubicBezTo>
                    <a:pt x="470" y="193"/>
                    <a:pt x="500" y="234"/>
                    <a:pt x="523" y="267"/>
                  </a:cubicBezTo>
                  <a:cubicBezTo>
                    <a:pt x="544" y="298"/>
                    <a:pt x="577" y="331"/>
                    <a:pt x="587" y="341"/>
                  </a:cubicBezTo>
                  <a:cubicBezTo>
                    <a:pt x="587" y="375"/>
                    <a:pt x="608" y="480"/>
                    <a:pt x="618" y="544"/>
                  </a:cubicBezTo>
                  <a:cubicBezTo>
                    <a:pt x="618" y="554"/>
                    <a:pt x="628" y="554"/>
                    <a:pt x="628" y="554"/>
                  </a:cubicBezTo>
                  <a:lnTo>
                    <a:pt x="1345" y="1110"/>
                  </a:lnTo>
                  <a:lnTo>
                    <a:pt x="1366" y="1110"/>
                  </a:lnTo>
                  <a:cubicBezTo>
                    <a:pt x="1376" y="1110"/>
                    <a:pt x="1376" y="1099"/>
                    <a:pt x="1376" y="1099"/>
                  </a:cubicBezTo>
                  <a:lnTo>
                    <a:pt x="1696" y="54"/>
                  </a:lnTo>
                  <a:cubicBezTo>
                    <a:pt x="1707" y="42"/>
                    <a:pt x="1717" y="42"/>
                    <a:pt x="1730" y="42"/>
                  </a:cubicBezTo>
                  <a:close/>
                  <a:moveTo>
                    <a:pt x="1730" y="1"/>
                  </a:moveTo>
                  <a:cubicBezTo>
                    <a:pt x="1707" y="1"/>
                    <a:pt x="1686" y="1"/>
                    <a:pt x="1666" y="21"/>
                  </a:cubicBezTo>
                  <a:lnTo>
                    <a:pt x="1653" y="31"/>
                  </a:lnTo>
                  <a:lnTo>
                    <a:pt x="1345" y="1056"/>
                  </a:lnTo>
                  <a:lnTo>
                    <a:pt x="662" y="533"/>
                  </a:lnTo>
                  <a:cubicBezTo>
                    <a:pt x="662" y="490"/>
                    <a:pt x="628" y="362"/>
                    <a:pt x="618" y="331"/>
                  </a:cubicBezTo>
                  <a:cubicBezTo>
                    <a:pt x="608" y="311"/>
                    <a:pt x="587" y="277"/>
                    <a:pt x="554" y="234"/>
                  </a:cubicBezTo>
                  <a:cubicBezTo>
                    <a:pt x="534" y="203"/>
                    <a:pt x="513" y="170"/>
                    <a:pt x="500" y="159"/>
                  </a:cubicBezTo>
                  <a:cubicBezTo>
                    <a:pt x="490" y="129"/>
                    <a:pt x="470" y="129"/>
                    <a:pt x="459" y="129"/>
                  </a:cubicBezTo>
                  <a:cubicBezTo>
                    <a:pt x="436" y="129"/>
                    <a:pt x="416" y="159"/>
                    <a:pt x="416" y="193"/>
                  </a:cubicBezTo>
                  <a:cubicBezTo>
                    <a:pt x="416" y="213"/>
                    <a:pt x="449" y="277"/>
                    <a:pt x="480" y="311"/>
                  </a:cubicBezTo>
                  <a:lnTo>
                    <a:pt x="470" y="321"/>
                  </a:lnTo>
                  <a:lnTo>
                    <a:pt x="214" y="203"/>
                  </a:lnTo>
                  <a:cubicBezTo>
                    <a:pt x="208" y="200"/>
                    <a:pt x="202" y="199"/>
                    <a:pt x="195" y="199"/>
                  </a:cubicBezTo>
                  <a:cubicBezTo>
                    <a:pt x="177" y="199"/>
                    <a:pt x="157" y="208"/>
                    <a:pt x="150" y="223"/>
                  </a:cubicBezTo>
                  <a:cubicBezTo>
                    <a:pt x="139" y="247"/>
                    <a:pt x="150" y="267"/>
                    <a:pt x="160" y="277"/>
                  </a:cubicBezTo>
                  <a:lnTo>
                    <a:pt x="298" y="385"/>
                  </a:lnTo>
                  <a:lnTo>
                    <a:pt x="75" y="298"/>
                  </a:lnTo>
                  <a:cubicBezTo>
                    <a:pt x="66" y="295"/>
                    <a:pt x="59" y="294"/>
                    <a:pt x="52" y="294"/>
                  </a:cubicBezTo>
                  <a:cubicBezTo>
                    <a:pt x="32" y="294"/>
                    <a:pt x="19" y="304"/>
                    <a:pt x="11" y="321"/>
                  </a:cubicBezTo>
                  <a:cubicBezTo>
                    <a:pt x="1" y="341"/>
                    <a:pt x="11" y="362"/>
                    <a:pt x="32" y="375"/>
                  </a:cubicBezTo>
                  <a:lnTo>
                    <a:pt x="203" y="469"/>
                  </a:lnTo>
                  <a:lnTo>
                    <a:pt x="116" y="490"/>
                  </a:lnTo>
                  <a:cubicBezTo>
                    <a:pt x="96" y="490"/>
                    <a:pt x="85" y="503"/>
                    <a:pt x="85" y="513"/>
                  </a:cubicBezTo>
                  <a:cubicBezTo>
                    <a:pt x="75" y="523"/>
                    <a:pt x="75" y="533"/>
                    <a:pt x="75" y="554"/>
                  </a:cubicBezTo>
                  <a:cubicBezTo>
                    <a:pt x="85" y="567"/>
                    <a:pt x="106" y="577"/>
                    <a:pt x="129" y="577"/>
                  </a:cubicBezTo>
                  <a:lnTo>
                    <a:pt x="150" y="577"/>
                  </a:lnTo>
                  <a:lnTo>
                    <a:pt x="139" y="587"/>
                  </a:lnTo>
                  <a:cubicBezTo>
                    <a:pt x="129" y="587"/>
                    <a:pt x="129" y="597"/>
                    <a:pt x="129" y="597"/>
                  </a:cubicBezTo>
                  <a:cubicBezTo>
                    <a:pt x="116" y="608"/>
                    <a:pt x="116" y="608"/>
                    <a:pt x="129" y="618"/>
                  </a:cubicBezTo>
                  <a:cubicBezTo>
                    <a:pt x="129" y="618"/>
                    <a:pt x="150" y="661"/>
                    <a:pt x="180" y="661"/>
                  </a:cubicBezTo>
                  <a:lnTo>
                    <a:pt x="331" y="661"/>
                  </a:lnTo>
                  <a:lnTo>
                    <a:pt x="544" y="672"/>
                  </a:lnTo>
                  <a:cubicBezTo>
                    <a:pt x="618" y="746"/>
                    <a:pt x="1269" y="1419"/>
                    <a:pt x="1292" y="1440"/>
                  </a:cubicBezTo>
                  <a:cubicBezTo>
                    <a:pt x="1312" y="1473"/>
                    <a:pt x="1420" y="1504"/>
                    <a:pt x="1474" y="1504"/>
                  </a:cubicBezTo>
                  <a:cubicBezTo>
                    <a:pt x="1494" y="1504"/>
                    <a:pt x="1504" y="1504"/>
                    <a:pt x="1515" y="1494"/>
                  </a:cubicBezTo>
                  <a:cubicBezTo>
                    <a:pt x="1548" y="1463"/>
                    <a:pt x="1845" y="1099"/>
                    <a:pt x="1858" y="1079"/>
                  </a:cubicBezTo>
                  <a:cubicBezTo>
                    <a:pt x="1868" y="1079"/>
                    <a:pt x="1868" y="1066"/>
                    <a:pt x="1868" y="1066"/>
                  </a:cubicBezTo>
                  <a:lnTo>
                    <a:pt x="1814" y="75"/>
                  </a:lnTo>
                  <a:lnTo>
                    <a:pt x="1814" y="65"/>
                  </a:lnTo>
                  <a:cubicBezTo>
                    <a:pt x="1814" y="65"/>
                    <a:pt x="1781" y="1"/>
                    <a:pt x="17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1"/>
            <p:cNvSpPr/>
            <p:nvPr/>
          </p:nvSpPr>
          <p:spPr>
            <a:xfrm>
              <a:off x="6373397" y="2619336"/>
              <a:ext cx="98185" cy="123939"/>
            </a:xfrm>
            <a:custGeom>
              <a:avLst/>
              <a:gdLst/>
              <a:ahLst/>
              <a:cxnLst/>
              <a:rect l="l" t="t" r="r" b="b"/>
              <a:pathLst>
                <a:path w="1891" h="2387" extrusionOk="0">
                  <a:moveTo>
                    <a:pt x="582" y="0"/>
                  </a:moveTo>
                  <a:cubicBezTo>
                    <a:pt x="566" y="0"/>
                    <a:pt x="551" y="2"/>
                    <a:pt x="536" y="5"/>
                  </a:cubicBezTo>
                  <a:cubicBezTo>
                    <a:pt x="374" y="28"/>
                    <a:pt x="354" y="230"/>
                    <a:pt x="267" y="251"/>
                  </a:cubicBezTo>
                  <a:cubicBezTo>
                    <a:pt x="172" y="274"/>
                    <a:pt x="1" y="338"/>
                    <a:pt x="65" y="561"/>
                  </a:cubicBezTo>
                  <a:cubicBezTo>
                    <a:pt x="123" y="755"/>
                    <a:pt x="243" y="763"/>
                    <a:pt x="264" y="763"/>
                  </a:cubicBezTo>
                  <a:cubicBezTo>
                    <a:pt x="266" y="763"/>
                    <a:pt x="267" y="763"/>
                    <a:pt x="267" y="763"/>
                  </a:cubicBezTo>
                  <a:cubicBezTo>
                    <a:pt x="267" y="763"/>
                    <a:pt x="280" y="901"/>
                    <a:pt x="300" y="999"/>
                  </a:cubicBezTo>
                  <a:cubicBezTo>
                    <a:pt x="321" y="1093"/>
                    <a:pt x="344" y="1298"/>
                    <a:pt x="321" y="1426"/>
                  </a:cubicBezTo>
                  <a:cubicBezTo>
                    <a:pt x="290" y="1554"/>
                    <a:pt x="236" y="1565"/>
                    <a:pt x="172" y="1703"/>
                  </a:cubicBezTo>
                  <a:cubicBezTo>
                    <a:pt x="108" y="1841"/>
                    <a:pt x="162" y="2387"/>
                    <a:pt x="162" y="2387"/>
                  </a:cubicBezTo>
                  <a:lnTo>
                    <a:pt x="1891" y="2387"/>
                  </a:lnTo>
                  <a:cubicBezTo>
                    <a:pt x="1891" y="2387"/>
                    <a:pt x="1752" y="1639"/>
                    <a:pt x="1729" y="1595"/>
                  </a:cubicBezTo>
                  <a:cubicBezTo>
                    <a:pt x="1709" y="1565"/>
                    <a:pt x="1752" y="1436"/>
                    <a:pt x="1752" y="1201"/>
                  </a:cubicBezTo>
                  <a:cubicBezTo>
                    <a:pt x="1752" y="965"/>
                    <a:pt x="1432" y="945"/>
                    <a:pt x="1432" y="837"/>
                  </a:cubicBezTo>
                  <a:cubicBezTo>
                    <a:pt x="1432" y="742"/>
                    <a:pt x="1442" y="453"/>
                    <a:pt x="1304" y="305"/>
                  </a:cubicBezTo>
                  <a:cubicBezTo>
                    <a:pt x="1256" y="253"/>
                    <a:pt x="1196" y="240"/>
                    <a:pt x="1137" y="240"/>
                  </a:cubicBezTo>
                  <a:cubicBezTo>
                    <a:pt x="1071" y="240"/>
                    <a:pt x="1006" y="257"/>
                    <a:pt x="958" y="257"/>
                  </a:cubicBezTo>
                  <a:cubicBezTo>
                    <a:pt x="924" y="257"/>
                    <a:pt x="898" y="248"/>
                    <a:pt x="887" y="220"/>
                  </a:cubicBezTo>
                  <a:cubicBezTo>
                    <a:pt x="859" y="114"/>
                    <a:pt x="718" y="0"/>
                    <a:pt x="58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1"/>
            <p:cNvSpPr/>
            <p:nvPr/>
          </p:nvSpPr>
          <p:spPr>
            <a:xfrm>
              <a:off x="6374591" y="2617986"/>
              <a:ext cx="98030" cy="126379"/>
            </a:xfrm>
            <a:custGeom>
              <a:avLst/>
              <a:gdLst/>
              <a:ahLst/>
              <a:cxnLst/>
              <a:rect l="l" t="t" r="r" b="b"/>
              <a:pathLst>
                <a:path w="1888" h="2434" extrusionOk="0">
                  <a:moveTo>
                    <a:pt x="554" y="44"/>
                  </a:moveTo>
                  <a:cubicBezTo>
                    <a:pt x="682" y="44"/>
                    <a:pt x="810" y="149"/>
                    <a:pt x="843" y="246"/>
                  </a:cubicBezTo>
                  <a:cubicBezTo>
                    <a:pt x="864" y="300"/>
                    <a:pt x="928" y="300"/>
                    <a:pt x="938" y="300"/>
                  </a:cubicBezTo>
                  <a:lnTo>
                    <a:pt x="1012" y="300"/>
                  </a:lnTo>
                  <a:cubicBezTo>
                    <a:pt x="1045" y="287"/>
                    <a:pt x="1076" y="287"/>
                    <a:pt x="1109" y="287"/>
                  </a:cubicBezTo>
                  <a:cubicBezTo>
                    <a:pt x="1184" y="287"/>
                    <a:pt x="1227" y="310"/>
                    <a:pt x="1268" y="351"/>
                  </a:cubicBezTo>
                  <a:cubicBezTo>
                    <a:pt x="1386" y="479"/>
                    <a:pt x="1386" y="735"/>
                    <a:pt x="1386" y="853"/>
                  </a:cubicBezTo>
                  <a:lnTo>
                    <a:pt x="1386" y="863"/>
                  </a:lnTo>
                  <a:cubicBezTo>
                    <a:pt x="1386" y="917"/>
                    <a:pt x="1440" y="950"/>
                    <a:pt x="1504" y="981"/>
                  </a:cubicBezTo>
                  <a:cubicBezTo>
                    <a:pt x="1601" y="1035"/>
                    <a:pt x="1706" y="1099"/>
                    <a:pt x="1706" y="1227"/>
                  </a:cubicBezTo>
                  <a:cubicBezTo>
                    <a:pt x="1706" y="1345"/>
                    <a:pt x="1696" y="1439"/>
                    <a:pt x="1686" y="1503"/>
                  </a:cubicBezTo>
                  <a:cubicBezTo>
                    <a:pt x="1675" y="1567"/>
                    <a:pt x="1675" y="1611"/>
                    <a:pt x="1686" y="1632"/>
                  </a:cubicBezTo>
                  <a:cubicBezTo>
                    <a:pt x="1696" y="1665"/>
                    <a:pt x="1780" y="2092"/>
                    <a:pt x="1834" y="2390"/>
                  </a:cubicBezTo>
                  <a:lnTo>
                    <a:pt x="159" y="2390"/>
                  </a:lnTo>
                  <a:cubicBezTo>
                    <a:pt x="149" y="2295"/>
                    <a:pt x="116" y="1847"/>
                    <a:pt x="170" y="1729"/>
                  </a:cubicBezTo>
                  <a:cubicBezTo>
                    <a:pt x="193" y="1675"/>
                    <a:pt x="223" y="1644"/>
                    <a:pt x="244" y="1611"/>
                  </a:cubicBezTo>
                  <a:cubicBezTo>
                    <a:pt x="277" y="1567"/>
                    <a:pt x="298" y="1527"/>
                    <a:pt x="321" y="1452"/>
                  </a:cubicBezTo>
                  <a:cubicBezTo>
                    <a:pt x="341" y="1324"/>
                    <a:pt x="321" y="1119"/>
                    <a:pt x="298" y="1025"/>
                  </a:cubicBezTo>
                  <a:cubicBezTo>
                    <a:pt x="277" y="927"/>
                    <a:pt x="267" y="789"/>
                    <a:pt x="267" y="789"/>
                  </a:cubicBezTo>
                  <a:cubicBezTo>
                    <a:pt x="267" y="779"/>
                    <a:pt x="257" y="768"/>
                    <a:pt x="244" y="768"/>
                  </a:cubicBezTo>
                  <a:cubicBezTo>
                    <a:pt x="234" y="768"/>
                    <a:pt x="129" y="768"/>
                    <a:pt x="65" y="576"/>
                  </a:cubicBezTo>
                  <a:cubicBezTo>
                    <a:pt x="42" y="502"/>
                    <a:pt x="52" y="448"/>
                    <a:pt x="75" y="395"/>
                  </a:cubicBezTo>
                  <a:cubicBezTo>
                    <a:pt x="116" y="331"/>
                    <a:pt x="193" y="310"/>
                    <a:pt x="244" y="300"/>
                  </a:cubicBezTo>
                  <a:cubicBezTo>
                    <a:pt x="298" y="287"/>
                    <a:pt x="321" y="246"/>
                    <a:pt x="351" y="192"/>
                  </a:cubicBezTo>
                  <a:cubicBezTo>
                    <a:pt x="395" y="128"/>
                    <a:pt x="426" y="64"/>
                    <a:pt x="513" y="54"/>
                  </a:cubicBezTo>
                  <a:cubicBezTo>
                    <a:pt x="523" y="44"/>
                    <a:pt x="533" y="44"/>
                    <a:pt x="554" y="44"/>
                  </a:cubicBezTo>
                  <a:close/>
                  <a:moveTo>
                    <a:pt x="554" y="0"/>
                  </a:moveTo>
                  <a:cubicBezTo>
                    <a:pt x="533" y="0"/>
                    <a:pt x="523" y="0"/>
                    <a:pt x="500" y="10"/>
                  </a:cubicBezTo>
                  <a:cubicBezTo>
                    <a:pt x="405" y="21"/>
                    <a:pt x="351" y="108"/>
                    <a:pt x="321" y="172"/>
                  </a:cubicBezTo>
                  <a:cubicBezTo>
                    <a:pt x="287" y="213"/>
                    <a:pt x="267" y="246"/>
                    <a:pt x="234" y="256"/>
                  </a:cubicBezTo>
                  <a:cubicBezTo>
                    <a:pt x="170" y="267"/>
                    <a:pt x="85" y="300"/>
                    <a:pt x="42" y="374"/>
                  </a:cubicBezTo>
                  <a:cubicBezTo>
                    <a:pt x="11" y="428"/>
                    <a:pt x="1" y="502"/>
                    <a:pt x="21" y="587"/>
                  </a:cubicBezTo>
                  <a:cubicBezTo>
                    <a:pt x="75" y="768"/>
                    <a:pt x="180" y="812"/>
                    <a:pt x="234" y="812"/>
                  </a:cubicBezTo>
                  <a:cubicBezTo>
                    <a:pt x="234" y="853"/>
                    <a:pt x="244" y="950"/>
                    <a:pt x="257" y="1025"/>
                  </a:cubicBezTo>
                  <a:cubicBezTo>
                    <a:pt x="277" y="1119"/>
                    <a:pt x="298" y="1324"/>
                    <a:pt x="277" y="1439"/>
                  </a:cubicBezTo>
                  <a:cubicBezTo>
                    <a:pt x="257" y="1516"/>
                    <a:pt x="234" y="1547"/>
                    <a:pt x="203" y="1591"/>
                  </a:cubicBezTo>
                  <a:cubicBezTo>
                    <a:pt x="180" y="1621"/>
                    <a:pt x="159" y="1655"/>
                    <a:pt x="129" y="1719"/>
                  </a:cubicBezTo>
                  <a:cubicBezTo>
                    <a:pt x="65" y="1857"/>
                    <a:pt x="116" y="2390"/>
                    <a:pt x="116" y="2413"/>
                  </a:cubicBezTo>
                  <a:cubicBezTo>
                    <a:pt x="116" y="2423"/>
                    <a:pt x="129" y="2433"/>
                    <a:pt x="139" y="2433"/>
                  </a:cubicBezTo>
                  <a:lnTo>
                    <a:pt x="1868" y="2433"/>
                  </a:lnTo>
                  <a:cubicBezTo>
                    <a:pt x="1878" y="2433"/>
                    <a:pt x="1888" y="2423"/>
                    <a:pt x="1888" y="2413"/>
                  </a:cubicBezTo>
                  <a:lnTo>
                    <a:pt x="1878" y="2400"/>
                  </a:lnTo>
                  <a:cubicBezTo>
                    <a:pt x="1857" y="2262"/>
                    <a:pt x="1739" y="1655"/>
                    <a:pt x="1729" y="1611"/>
                  </a:cubicBezTo>
                  <a:cubicBezTo>
                    <a:pt x="1716" y="1601"/>
                    <a:pt x="1716" y="1557"/>
                    <a:pt x="1729" y="1503"/>
                  </a:cubicBezTo>
                  <a:cubicBezTo>
                    <a:pt x="1739" y="1439"/>
                    <a:pt x="1750" y="1355"/>
                    <a:pt x="1750" y="1227"/>
                  </a:cubicBezTo>
                  <a:cubicBezTo>
                    <a:pt x="1750" y="1068"/>
                    <a:pt x="1622" y="1004"/>
                    <a:pt x="1524" y="950"/>
                  </a:cubicBezTo>
                  <a:cubicBezTo>
                    <a:pt x="1473" y="917"/>
                    <a:pt x="1430" y="897"/>
                    <a:pt x="1430" y="863"/>
                  </a:cubicBezTo>
                  <a:lnTo>
                    <a:pt x="1430" y="853"/>
                  </a:lnTo>
                  <a:cubicBezTo>
                    <a:pt x="1430" y="735"/>
                    <a:pt x="1430" y="459"/>
                    <a:pt x="1302" y="320"/>
                  </a:cubicBezTo>
                  <a:cubicBezTo>
                    <a:pt x="1248" y="267"/>
                    <a:pt x="1194" y="246"/>
                    <a:pt x="1109" y="246"/>
                  </a:cubicBezTo>
                  <a:cubicBezTo>
                    <a:pt x="1076" y="246"/>
                    <a:pt x="1045" y="246"/>
                    <a:pt x="1012" y="256"/>
                  </a:cubicBezTo>
                  <a:lnTo>
                    <a:pt x="938" y="256"/>
                  </a:lnTo>
                  <a:cubicBezTo>
                    <a:pt x="907" y="256"/>
                    <a:pt x="897" y="246"/>
                    <a:pt x="884" y="236"/>
                  </a:cubicBezTo>
                  <a:cubicBezTo>
                    <a:pt x="853" y="128"/>
                    <a:pt x="705" y="0"/>
                    <a:pt x="55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1"/>
            <p:cNvSpPr/>
            <p:nvPr/>
          </p:nvSpPr>
          <p:spPr>
            <a:xfrm>
              <a:off x="6377914" y="2708798"/>
              <a:ext cx="79857" cy="70407"/>
            </a:xfrm>
            <a:custGeom>
              <a:avLst/>
              <a:gdLst/>
              <a:ahLst/>
              <a:cxnLst/>
              <a:rect l="l" t="t" r="r" b="b"/>
              <a:pathLst>
                <a:path w="1538" h="1356" extrusionOk="0">
                  <a:moveTo>
                    <a:pt x="992" y="0"/>
                  </a:moveTo>
                  <a:lnTo>
                    <a:pt x="513" y="11"/>
                  </a:lnTo>
                  <a:lnTo>
                    <a:pt x="1" y="23"/>
                  </a:lnTo>
                  <a:lnTo>
                    <a:pt x="106" y="1281"/>
                  </a:lnTo>
                  <a:lnTo>
                    <a:pt x="1076" y="1355"/>
                  </a:lnTo>
                  <a:lnTo>
                    <a:pt x="1537" y="44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1"/>
            <p:cNvSpPr/>
            <p:nvPr/>
          </p:nvSpPr>
          <p:spPr>
            <a:xfrm>
              <a:off x="6376720" y="2707708"/>
              <a:ext cx="82089" cy="72692"/>
            </a:xfrm>
            <a:custGeom>
              <a:avLst/>
              <a:gdLst/>
              <a:ahLst/>
              <a:cxnLst/>
              <a:rect l="l" t="t" r="r" b="b"/>
              <a:pathLst>
                <a:path w="1581" h="1400" extrusionOk="0">
                  <a:moveTo>
                    <a:pt x="1004" y="44"/>
                  </a:moveTo>
                  <a:lnTo>
                    <a:pt x="1537" y="85"/>
                  </a:lnTo>
                  <a:lnTo>
                    <a:pt x="1089" y="1356"/>
                  </a:lnTo>
                  <a:lnTo>
                    <a:pt x="139" y="1281"/>
                  </a:lnTo>
                  <a:lnTo>
                    <a:pt x="44" y="65"/>
                  </a:lnTo>
                  <a:lnTo>
                    <a:pt x="1004" y="44"/>
                  </a:lnTo>
                  <a:close/>
                  <a:moveTo>
                    <a:pt x="1004" y="1"/>
                  </a:moveTo>
                  <a:lnTo>
                    <a:pt x="24" y="21"/>
                  </a:lnTo>
                  <a:cubicBezTo>
                    <a:pt x="24" y="21"/>
                    <a:pt x="11" y="21"/>
                    <a:pt x="11" y="32"/>
                  </a:cubicBezTo>
                  <a:cubicBezTo>
                    <a:pt x="1" y="32"/>
                    <a:pt x="1" y="44"/>
                    <a:pt x="1" y="44"/>
                  </a:cubicBezTo>
                  <a:lnTo>
                    <a:pt x="108" y="1302"/>
                  </a:lnTo>
                  <a:cubicBezTo>
                    <a:pt x="108" y="1312"/>
                    <a:pt x="108" y="1325"/>
                    <a:pt x="118" y="1325"/>
                  </a:cubicBezTo>
                  <a:lnTo>
                    <a:pt x="1099" y="1399"/>
                  </a:lnTo>
                  <a:cubicBezTo>
                    <a:pt x="1112" y="1399"/>
                    <a:pt x="1122" y="1399"/>
                    <a:pt x="1122" y="1389"/>
                  </a:cubicBezTo>
                  <a:lnTo>
                    <a:pt x="1581" y="75"/>
                  </a:lnTo>
                  <a:lnTo>
                    <a:pt x="1581" y="55"/>
                  </a:lnTo>
                  <a:lnTo>
                    <a:pt x="1570" y="5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1"/>
            <p:cNvSpPr/>
            <p:nvPr/>
          </p:nvSpPr>
          <p:spPr>
            <a:xfrm>
              <a:off x="6385080" y="2642285"/>
              <a:ext cx="44342" cy="85413"/>
            </a:xfrm>
            <a:custGeom>
              <a:avLst/>
              <a:gdLst/>
              <a:ahLst/>
              <a:cxnLst/>
              <a:rect l="l" t="t" r="r" b="b"/>
              <a:pathLst>
                <a:path w="854" h="1645" extrusionOk="0">
                  <a:moveTo>
                    <a:pt x="321" y="1"/>
                  </a:moveTo>
                  <a:cubicBezTo>
                    <a:pt x="277" y="1"/>
                    <a:pt x="213" y="34"/>
                    <a:pt x="213" y="34"/>
                  </a:cubicBezTo>
                  <a:cubicBezTo>
                    <a:pt x="213" y="34"/>
                    <a:pt x="75" y="226"/>
                    <a:pt x="42" y="321"/>
                  </a:cubicBezTo>
                  <a:cubicBezTo>
                    <a:pt x="21" y="429"/>
                    <a:pt x="1" y="546"/>
                    <a:pt x="21" y="685"/>
                  </a:cubicBezTo>
                  <a:cubicBezTo>
                    <a:pt x="55" y="823"/>
                    <a:pt x="129" y="1059"/>
                    <a:pt x="183" y="1069"/>
                  </a:cubicBezTo>
                  <a:cubicBezTo>
                    <a:pt x="204" y="1076"/>
                    <a:pt x="234" y="1078"/>
                    <a:pt x="264" y="1078"/>
                  </a:cubicBezTo>
                  <a:cubicBezTo>
                    <a:pt x="324" y="1078"/>
                    <a:pt x="385" y="1069"/>
                    <a:pt x="385" y="1069"/>
                  </a:cubicBezTo>
                  <a:lnTo>
                    <a:pt x="385" y="1069"/>
                  </a:lnTo>
                  <a:lnTo>
                    <a:pt x="375" y="1292"/>
                  </a:lnTo>
                  <a:lnTo>
                    <a:pt x="311" y="1292"/>
                  </a:lnTo>
                  <a:lnTo>
                    <a:pt x="311" y="1624"/>
                  </a:lnTo>
                  <a:lnTo>
                    <a:pt x="662" y="1645"/>
                  </a:lnTo>
                  <a:lnTo>
                    <a:pt x="854" y="1281"/>
                  </a:lnTo>
                  <a:lnTo>
                    <a:pt x="759" y="1261"/>
                  </a:lnTo>
                  <a:lnTo>
                    <a:pt x="695" y="728"/>
                  </a:lnTo>
                  <a:cubicBezTo>
                    <a:pt x="695" y="728"/>
                    <a:pt x="779" y="621"/>
                    <a:pt x="790" y="546"/>
                  </a:cubicBezTo>
                  <a:cubicBezTo>
                    <a:pt x="800" y="472"/>
                    <a:pt x="800" y="439"/>
                    <a:pt x="800" y="439"/>
                  </a:cubicBezTo>
                  <a:lnTo>
                    <a:pt x="800" y="439"/>
                  </a:lnTo>
                  <a:cubicBezTo>
                    <a:pt x="800" y="439"/>
                    <a:pt x="753" y="476"/>
                    <a:pt x="693" y="476"/>
                  </a:cubicBezTo>
                  <a:cubicBezTo>
                    <a:pt x="663" y="476"/>
                    <a:pt x="630" y="467"/>
                    <a:pt x="598" y="439"/>
                  </a:cubicBezTo>
                  <a:cubicBezTo>
                    <a:pt x="513" y="354"/>
                    <a:pt x="480" y="257"/>
                    <a:pt x="449" y="172"/>
                  </a:cubicBezTo>
                  <a:cubicBezTo>
                    <a:pt x="426" y="75"/>
                    <a:pt x="375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1"/>
            <p:cNvSpPr/>
            <p:nvPr/>
          </p:nvSpPr>
          <p:spPr>
            <a:xfrm>
              <a:off x="6383885" y="2641247"/>
              <a:ext cx="46626" cy="87541"/>
            </a:xfrm>
            <a:custGeom>
              <a:avLst/>
              <a:gdLst/>
              <a:ahLst/>
              <a:cxnLst/>
              <a:rect l="l" t="t" r="r" b="b"/>
              <a:pathLst>
                <a:path w="898" h="1686" extrusionOk="0">
                  <a:moveTo>
                    <a:pt x="344" y="44"/>
                  </a:moveTo>
                  <a:cubicBezTo>
                    <a:pt x="375" y="44"/>
                    <a:pt x="429" y="108"/>
                    <a:pt x="449" y="192"/>
                  </a:cubicBezTo>
                  <a:cubicBezTo>
                    <a:pt x="482" y="287"/>
                    <a:pt x="513" y="384"/>
                    <a:pt x="610" y="469"/>
                  </a:cubicBezTo>
                  <a:cubicBezTo>
                    <a:pt x="641" y="502"/>
                    <a:pt x="674" y="513"/>
                    <a:pt x="718" y="513"/>
                  </a:cubicBezTo>
                  <a:cubicBezTo>
                    <a:pt x="749" y="513"/>
                    <a:pt x="782" y="502"/>
                    <a:pt x="802" y="492"/>
                  </a:cubicBezTo>
                  <a:lnTo>
                    <a:pt x="802" y="492"/>
                  </a:lnTo>
                  <a:cubicBezTo>
                    <a:pt x="802" y="513"/>
                    <a:pt x="802" y="533"/>
                    <a:pt x="792" y="566"/>
                  </a:cubicBezTo>
                  <a:cubicBezTo>
                    <a:pt x="792" y="620"/>
                    <a:pt x="728" y="705"/>
                    <a:pt x="695" y="725"/>
                  </a:cubicBezTo>
                  <a:lnTo>
                    <a:pt x="695" y="748"/>
                  </a:lnTo>
                  <a:lnTo>
                    <a:pt x="759" y="1291"/>
                  </a:lnTo>
                  <a:cubicBezTo>
                    <a:pt x="759" y="1301"/>
                    <a:pt x="769" y="1301"/>
                    <a:pt x="782" y="1301"/>
                  </a:cubicBezTo>
                  <a:lnTo>
                    <a:pt x="846" y="1324"/>
                  </a:lnTo>
                  <a:lnTo>
                    <a:pt x="674" y="1644"/>
                  </a:lnTo>
                  <a:lnTo>
                    <a:pt x="354" y="1621"/>
                  </a:lnTo>
                  <a:lnTo>
                    <a:pt x="354" y="1335"/>
                  </a:lnTo>
                  <a:lnTo>
                    <a:pt x="398" y="1335"/>
                  </a:lnTo>
                  <a:cubicBezTo>
                    <a:pt x="418" y="1335"/>
                    <a:pt x="418" y="1324"/>
                    <a:pt x="418" y="1312"/>
                  </a:cubicBezTo>
                  <a:lnTo>
                    <a:pt x="429" y="1089"/>
                  </a:lnTo>
                  <a:lnTo>
                    <a:pt x="429" y="1079"/>
                  </a:lnTo>
                  <a:cubicBezTo>
                    <a:pt x="418" y="1068"/>
                    <a:pt x="418" y="1068"/>
                    <a:pt x="408" y="1068"/>
                  </a:cubicBezTo>
                  <a:cubicBezTo>
                    <a:pt x="408" y="1068"/>
                    <a:pt x="344" y="1079"/>
                    <a:pt x="290" y="1079"/>
                  </a:cubicBezTo>
                  <a:cubicBezTo>
                    <a:pt x="247" y="1079"/>
                    <a:pt x="226" y="1079"/>
                    <a:pt x="216" y="1068"/>
                  </a:cubicBezTo>
                  <a:cubicBezTo>
                    <a:pt x="183" y="1055"/>
                    <a:pt x="98" y="863"/>
                    <a:pt x="65" y="705"/>
                  </a:cubicBezTo>
                  <a:cubicBezTo>
                    <a:pt x="44" y="566"/>
                    <a:pt x="65" y="449"/>
                    <a:pt x="88" y="351"/>
                  </a:cubicBezTo>
                  <a:cubicBezTo>
                    <a:pt x="119" y="267"/>
                    <a:pt x="226" y="95"/>
                    <a:pt x="247" y="64"/>
                  </a:cubicBezTo>
                  <a:cubicBezTo>
                    <a:pt x="270" y="64"/>
                    <a:pt x="311" y="44"/>
                    <a:pt x="344" y="44"/>
                  </a:cubicBezTo>
                  <a:close/>
                  <a:moveTo>
                    <a:pt x="344" y="0"/>
                  </a:moveTo>
                  <a:cubicBezTo>
                    <a:pt x="300" y="0"/>
                    <a:pt x="226" y="31"/>
                    <a:pt x="226" y="31"/>
                  </a:cubicBezTo>
                  <a:lnTo>
                    <a:pt x="216" y="44"/>
                  </a:lnTo>
                  <a:cubicBezTo>
                    <a:pt x="216" y="44"/>
                    <a:pt x="78" y="236"/>
                    <a:pt x="44" y="341"/>
                  </a:cubicBezTo>
                  <a:cubicBezTo>
                    <a:pt x="24" y="438"/>
                    <a:pt x="1" y="566"/>
                    <a:pt x="24" y="715"/>
                  </a:cubicBezTo>
                  <a:cubicBezTo>
                    <a:pt x="44" y="799"/>
                    <a:pt x="119" y="1089"/>
                    <a:pt x="206" y="1109"/>
                  </a:cubicBezTo>
                  <a:cubicBezTo>
                    <a:pt x="216" y="1119"/>
                    <a:pt x="247" y="1119"/>
                    <a:pt x="290" y="1119"/>
                  </a:cubicBezTo>
                  <a:lnTo>
                    <a:pt x="385" y="1119"/>
                  </a:lnTo>
                  <a:lnTo>
                    <a:pt x="385" y="1291"/>
                  </a:lnTo>
                  <a:lnTo>
                    <a:pt x="334" y="1291"/>
                  </a:lnTo>
                  <a:cubicBezTo>
                    <a:pt x="321" y="1291"/>
                    <a:pt x="321" y="1291"/>
                    <a:pt x="311" y="1301"/>
                  </a:cubicBezTo>
                  <a:lnTo>
                    <a:pt x="311" y="1312"/>
                  </a:lnTo>
                  <a:lnTo>
                    <a:pt x="311" y="1644"/>
                  </a:lnTo>
                  <a:cubicBezTo>
                    <a:pt x="311" y="1655"/>
                    <a:pt x="321" y="1665"/>
                    <a:pt x="334" y="1665"/>
                  </a:cubicBezTo>
                  <a:lnTo>
                    <a:pt x="685" y="1685"/>
                  </a:lnTo>
                  <a:cubicBezTo>
                    <a:pt x="695" y="1685"/>
                    <a:pt x="705" y="1675"/>
                    <a:pt x="705" y="1675"/>
                  </a:cubicBezTo>
                  <a:lnTo>
                    <a:pt x="887" y="1312"/>
                  </a:lnTo>
                  <a:cubicBezTo>
                    <a:pt x="897" y="1312"/>
                    <a:pt x="897" y="1301"/>
                    <a:pt x="887" y="1291"/>
                  </a:cubicBezTo>
                  <a:cubicBezTo>
                    <a:pt x="887" y="1291"/>
                    <a:pt x="887" y="1281"/>
                    <a:pt x="877" y="1281"/>
                  </a:cubicBezTo>
                  <a:lnTo>
                    <a:pt x="802" y="1271"/>
                  </a:lnTo>
                  <a:lnTo>
                    <a:pt x="738" y="748"/>
                  </a:lnTo>
                  <a:cubicBezTo>
                    <a:pt x="759" y="725"/>
                    <a:pt x="833" y="641"/>
                    <a:pt x="833" y="566"/>
                  </a:cubicBezTo>
                  <a:cubicBezTo>
                    <a:pt x="846" y="492"/>
                    <a:pt x="846" y="459"/>
                    <a:pt x="846" y="459"/>
                  </a:cubicBezTo>
                  <a:cubicBezTo>
                    <a:pt x="846" y="449"/>
                    <a:pt x="846" y="438"/>
                    <a:pt x="833" y="438"/>
                  </a:cubicBezTo>
                  <a:lnTo>
                    <a:pt x="813" y="438"/>
                  </a:lnTo>
                  <a:cubicBezTo>
                    <a:pt x="813" y="438"/>
                    <a:pt x="769" y="469"/>
                    <a:pt x="718" y="469"/>
                  </a:cubicBezTo>
                  <a:cubicBezTo>
                    <a:pt x="685" y="469"/>
                    <a:pt x="664" y="459"/>
                    <a:pt x="641" y="438"/>
                  </a:cubicBezTo>
                  <a:cubicBezTo>
                    <a:pt x="546" y="364"/>
                    <a:pt x="526" y="277"/>
                    <a:pt x="493" y="182"/>
                  </a:cubicBezTo>
                  <a:cubicBezTo>
                    <a:pt x="472" y="95"/>
                    <a:pt x="408" y="0"/>
                    <a:pt x="34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1"/>
            <p:cNvSpPr/>
            <p:nvPr/>
          </p:nvSpPr>
          <p:spPr>
            <a:xfrm>
              <a:off x="6405070" y="2694935"/>
              <a:ext cx="8256" cy="8983"/>
            </a:xfrm>
            <a:custGeom>
              <a:avLst/>
              <a:gdLst/>
              <a:ahLst/>
              <a:cxnLst/>
              <a:rect l="l" t="t" r="r" b="b"/>
              <a:pathLst>
                <a:path w="159" h="173" extrusionOk="0">
                  <a:moveTo>
                    <a:pt x="159" y="1"/>
                  </a:moveTo>
                  <a:lnTo>
                    <a:pt x="0" y="55"/>
                  </a:lnTo>
                  <a:lnTo>
                    <a:pt x="10" y="17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1"/>
            <p:cNvSpPr/>
            <p:nvPr/>
          </p:nvSpPr>
          <p:spPr>
            <a:xfrm>
              <a:off x="6403824" y="2693896"/>
              <a:ext cx="10696" cy="11111"/>
            </a:xfrm>
            <a:custGeom>
              <a:avLst/>
              <a:gdLst/>
              <a:ahLst/>
              <a:cxnLst/>
              <a:rect l="l" t="t" r="r" b="b"/>
              <a:pathLst>
                <a:path w="206" h="214" extrusionOk="0">
                  <a:moveTo>
                    <a:pt x="109" y="75"/>
                  </a:moveTo>
                  <a:lnTo>
                    <a:pt x="55" y="139"/>
                  </a:lnTo>
                  <a:lnTo>
                    <a:pt x="45" y="95"/>
                  </a:lnTo>
                  <a:lnTo>
                    <a:pt x="109" y="75"/>
                  </a:lnTo>
                  <a:close/>
                  <a:moveTo>
                    <a:pt x="173" y="0"/>
                  </a:moveTo>
                  <a:lnTo>
                    <a:pt x="24" y="54"/>
                  </a:lnTo>
                  <a:cubicBezTo>
                    <a:pt x="14" y="65"/>
                    <a:pt x="1" y="75"/>
                    <a:pt x="1" y="75"/>
                  </a:cubicBezTo>
                  <a:lnTo>
                    <a:pt x="14" y="193"/>
                  </a:lnTo>
                  <a:cubicBezTo>
                    <a:pt x="14" y="203"/>
                    <a:pt x="24" y="203"/>
                    <a:pt x="34" y="213"/>
                  </a:cubicBezTo>
                  <a:cubicBezTo>
                    <a:pt x="45" y="213"/>
                    <a:pt x="45" y="203"/>
                    <a:pt x="55" y="203"/>
                  </a:cubicBezTo>
                  <a:lnTo>
                    <a:pt x="206" y="31"/>
                  </a:lnTo>
                  <a:lnTo>
                    <a:pt x="206" y="11"/>
                  </a:lnTo>
                  <a:cubicBezTo>
                    <a:pt x="193" y="0"/>
                    <a:pt x="183" y="0"/>
                    <a:pt x="17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1"/>
            <p:cNvSpPr/>
            <p:nvPr/>
          </p:nvSpPr>
          <p:spPr>
            <a:xfrm>
              <a:off x="6351330" y="2775259"/>
              <a:ext cx="92474" cy="249903"/>
            </a:xfrm>
            <a:custGeom>
              <a:avLst/>
              <a:gdLst/>
              <a:ahLst/>
              <a:cxnLst/>
              <a:rect l="l" t="t" r="r" b="b"/>
              <a:pathLst>
                <a:path w="1781" h="4813" extrusionOk="0">
                  <a:moveTo>
                    <a:pt x="618" y="1"/>
                  </a:moveTo>
                  <a:lnTo>
                    <a:pt x="513" y="321"/>
                  </a:lnTo>
                  <a:cubicBezTo>
                    <a:pt x="513" y="321"/>
                    <a:pt x="149" y="728"/>
                    <a:pt x="75" y="1463"/>
                  </a:cubicBezTo>
                  <a:cubicBezTo>
                    <a:pt x="0" y="2201"/>
                    <a:pt x="116" y="2925"/>
                    <a:pt x="149" y="3225"/>
                  </a:cubicBezTo>
                  <a:cubicBezTo>
                    <a:pt x="192" y="3512"/>
                    <a:pt x="543" y="4813"/>
                    <a:pt x="543" y="4813"/>
                  </a:cubicBezTo>
                  <a:lnTo>
                    <a:pt x="789" y="4813"/>
                  </a:lnTo>
                  <a:cubicBezTo>
                    <a:pt x="789" y="4813"/>
                    <a:pt x="692" y="3609"/>
                    <a:pt x="692" y="3491"/>
                  </a:cubicBezTo>
                  <a:lnTo>
                    <a:pt x="692" y="2818"/>
                  </a:lnTo>
                  <a:lnTo>
                    <a:pt x="1376" y="4675"/>
                  </a:lnTo>
                  <a:lnTo>
                    <a:pt x="1601" y="4685"/>
                  </a:lnTo>
                  <a:cubicBezTo>
                    <a:pt x="1601" y="4685"/>
                    <a:pt x="1504" y="3811"/>
                    <a:pt x="1450" y="3448"/>
                  </a:cubicBezTo>
                  <a:cubicBezTo>
                    <a:pt x="1396" y="3084"/>
                    <a:pt x="1301" y="2754"/>
                    <a:pt x="1301" y="2754"/>
                  </a:cubicBezTo>
                  <a:cubicBezTo>
                    <a:pt x="1301" y="2754"/>
                    <a:pt x="1780" y="1783"/>
                    <a:pt x="1780" y="1122"/>
                  </a:cubicBezTo>
                  <a:cubicBezTo>
                    <a:pt x="1780" y="459"/>
                    <a:pt x="1621" y="311"/>
                    <a:pt x="1621" y="311"/>
                  </a:cubicBezTo>
                  <a:lnTo>
                    <a:pt x="1588" y="75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1"/>
            <p:cNvSpPr/>
            <p:nvPr/>
          </p:nvSpPr>
          <p:spPr>
            <a:xfrm>
              <a:off x="6350655" y="2774220"/>
              <a:ext cx="94343" cy="252136"/>
            </a:xfrm>
            <a:custGeom>
              <a:avLst/>
              <a:gdLst/>
              <a:ahLst/>
              <a:cxnLst/>
              <a:rect l="l" t="t" r="r" b="b"/>
              <a:pathLst>
                <a:path w="1817" h="4856" extrusionOk="0">
                  <a:moveTo>
                    <a:pt x="641" y="44"/>
                  </a:moveTo>
                  <a:lnTo>
                    <a:pt x="1581" y="118"/>
                  </a:lnTo>
                  <a:lnTo>
                    <a:pt x="1614" y="331"/>
                  </a:lnTo>
                  <a:lnTo>
                    <a:pt x="1614" y="341"/>
                  </a:lnTo>
                  <a:cubicBezTo>
                    <a:pt x="1624" y="341"/>
                    <a:pt x="1773" y="502"/>
                    <a:pt x="1773" y="1142"/>
                  </a:cubicBezTo>
                  <a:cubicBezTo>
                    <a:pt x="1773" y="1793"/>
                    <a:pt x="1294" y="2753"/>
                    <a:pt x="1294" y="2764"/>
                  </a:cubicBezTo>
                  <a:cubicBezTo>
                    <a:pt x="1294" y="2764"/>
                    <a:pt x="1281" y="2774"/>
                    <a:pt x="1294" y="2774"/>
                  </a:cubicBezTo>
                  <a:cubicBezTo>
                    <a:pt x="1294" y="2774"/>
                    <a:pt x="1389" y="3117"/>
                    <a:pt x="1442" y="3468"/>
                  </a:cubicBezTo>
                  <a:cubicBezTo>
                    <a:pt x="1496" y="3788"/>
                    <a:pt x="1570" y="4536"/>
                    <a:pt x="1581" y="4684"/>
                  </a:cubicBezTo>
                  <a:lnTo>
                    <a:pt x="1399" y="4674"/>
                  </a:lnTo>
                  <a:lnTo>
                    <a:pt x="728" y="2828"/>
                  </a:lnTo>
                  <a:cubicBezTo>
                    <a:pt x="728" y="2820"/>
                    <a:pt x="723" y="2813"/>
                    <a:pt x="715" y="2813"/>
                  </a:cubicBezTo>
                  <a:cubicBezTo>
                    <a:pt x="712" y="2813"/>
                    <a:pt x="709" y="2814"/>
                    <a:pt x="705" y="2817"/>
                  </a:cubicBezTo>
                  <a:cubicBezTo>
                    <a:pt x="695" y="2817"/>
                    <a:pt x="684" y="2828"/>
                    <a:pt x="684" y="2838"/>
                  </a:cubicBezTo>
                  <a:lnTo>
                    <a:pt x="684" y="3511"/>
                  </a:lnTo>
                  <a:cubicBezTo>
                    <a:pt x="684" y="3616"/>
                    <a:pt x="759" y="4641"/>
                    <a:pt x="782" y="4812"/>
                  </a:cubicBezTo>
                  <a:lnTo>
                    <a:pt x="577" y="4812"/>
                  </a:lnTo>
                  <a:cubicBezTo>
                    <a:pt x="536" y="4664"/>
                    <a:pt x="226" y="3511"/>
                    <a:pt x="182" y="3232"/>
                  </a:cubicBezTo>
                  <a:cubicBezTo>
                    <a:pt x="182" y="3201"/>
                    <a:pt x="182" y="3168"/>
                    <a:pt x="172" y="3127"/>
                  </a:cubicBezTo>
                  <a:cubicBezTo>
                    <a:pt x="129" y="2774"/>
                    <a:pt x="44" y="2134"/>
                    <a:pt x="108" y="1483"/>
                  </a:cubicBezTo>
                  <a:cubicBezTo>
                    <a:pt x="172" y="758"/>
                    <a:pt x="536" y="364"/>
                    <a:pt x="546" y="364"/>
                  </a:cubicBezTo>
                  <a:lnTo>
                    <a:pt x="546" y="351"/>
                  </a:lnTo>
                  <a:lnTo>
                    <a:pt x="641" y="44"/>
                  </a:lnTo>
                  <a:close/>
                  <a:moveTo>
                    <a:pt x="631" y="0"/>
                  </a:moveTo>
                  <a:cubicBezTo>
                    <a:pt x="620" y="0"/>
                    <a:pt x="610" y="11"/>
                    <a:pt x="610" y="21"/>
                  </a:cubicBezTo>
                  <a:lnTo>
                    <a:pt x="503" y="331"/>
                  </a:lnTo>
                  <a:cubicBezTo>
                    <a:pt x="472" y="374"/>
                    <a:pt x="129" y="779"/>
                    <a:pt x="65" y="1473"/>
                  </a:cubicBezTo>
                  <a:cubicBezTo>
                    <a:pt x="1" y="2134"/>
                    <a:pt x="88" y="2784"/>
                    <a:pt x="129" y="3127"/>
                  </a:cubicBezTo>
                  <a:cubicBezTo>
                    <a:pt x="141" y="3168"/>
                    <a:pt x="141" y="3212"/>
                    <a:pt x="141" y="3245"/>
                  </a:cubicBezTo>
                  <a:cubicBezTo>
                    <a:pt x="182" y="3532"/>
                    <a:pt x="526" y="4792"/>
                    <a:pt x="536" y="4846"/>
                  </a:cubicBezTo>
                  <a:cubicBezTo>
                    <a:pt x="546" y="4856"/>
                    <a:pt x="546" y="4856"/>
                    <a:pt x="556" y="4856"/>
                  </a:cubicBezTo>
                  <a:lnTo>
                    <a:pt x="802" y="4856"/>
                  </a:lnTo>
                  <a:cubicBezTo>
                    <a:pt x="812" y="4856"/>
                    <a:pt x="823" y="4846"/>
                    <a:pt x="823" y="4833"/>
                  </a:cubicBezTo>
                  <a:cubicBezTo>
                    <a:pt x="812" y="4738"/>
                    <a:pt x="728" y="3616"/>
                    <a:pt x="728" y="3511"/>
                  </a:cubicBezTo>
                  <a:lnTo>
                    <a:pt x="728" y="2956"/>
                  </a:lnTo>
                  <a:lnTo>
                    <a:pt x="1368" y="4705"/>
                  </a:lnTo>
                  <a:cubicBezTo>
                    <a:pt x="1368" y="4718"/>
                    <a:pt x="1378" y="4718"/>
                    <a:pt x="1389" y="4718"/>
                  </a:cubicBezTo>
                  <a:lnTo>
                    <a:pt x="1614" y="4728"/>
                  </a:lnTo>
                  <a:cubicBezTo>
                    <a:pt x="1614" y="4728"/>
                    <a:pt x="1624" y="4728"/>
                    <a:pt x="1624" y="4718"/>
                  </a:cubicBezTo>
                  <a:lnTo>
                    <a:pt x="1634" y="4705"/>
                  </a:lnTo>
                  <a:cubicBezTo>
                    <a:pt x="1634" y="4695"/>
                    <a:pt x="1537" y="3821"/>
                    <a:pt x="1486" y="3468"/>
                  </a:cubicBezTo>
                  <a:cubicBezTo>
                    <a:pt x="1432" y="3137"/>
                    <a:pt x="1345" y="2828"/>
                    <a:pt x="1335" y="2774"/>
                  </a:cubicBezTo>
                  <a:cubicBezTo>
                    <a:pt x="1378" y="2679"/>
                    <a:pt x="1816" y="1772"/>
                    <a:pt x="1816" y="1142"/>
                  </a:cubicBezTo>
                  <a:cubicBezTo>
                    <a:pt x="1816" y="533"/>
                    <a:pt x="1688" y="351"/>
                    <a:pt x="1655" y="320"/>
                  </a:cubicBezTo>
                  <a:lnTo>
                    <a:pt x="1624" y="95"/>
                  </a:lnTo>
                  <a:cubicBezTo>
                    <a:pt x="1624" y="85"/>
                    <a:pt x="1614" y="75"/>
                    <a:pt x="1601" y="75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1"/>
            <p:cNvSpPr/>
            <p:nvPr/>
          </p:nvSpPr>
          <p:spPr>
            <a:xfrm>
              <a:off x="6397178" y="2814616"/>
              <a:ext cx="5660" cy="14434"/>
            </a:xfrm>
            <a:custGeom>
              <a:avLst/>
              <a:gdLst/>
              <a:ahLst/>
              <a:cxnLst/>
              <a:rect l="l" t="t" r="r" b="b"/>
              <a:pathLst>
                <a:path w="109" h="278" extrusionOk="0">
                  <a:moveTo>
                    <a:pt x="88" y="1"/>
                  </a:moveTo>
                  <a:cubicBezTo>
                    <a:pt x="78" y="1"/>
                    <a:pt x="65" y="1"/>
                    <a:pt x="55" y="11"/>
                  </a:cubicBezTo>
                  <a:cubicBezTo>
                    <a:pt x="55" y="11"/>
                    <a:pt x="34" y="108"/>
                    <a:pt x="1" y="257"/>
                  </a:cubicBezTo>
                  <a:cubicBezTo>
                    <a:pt x="1" y="267"/>
                    <a:pt x="14" y="277"/>
                    <a:pt x="24" y="277"/>
                  </a:cubicBezTo>
                  <a:cubicBezTo>
                    <a:pt x="34" y="277"/>
                    <a:pt x="44" y="277"/>
                    <a:pt x="44" y="267"/>
                  </a:cubicBezTo>
                  <a:cubicBezTo>
                    <a:pt x="78" y="119"/>
                    <a:pt x="98" y="21"/>
                    <a:pt x="98" y="21"/>
                  </a:cubicBezTo>
                  <a:cubicBezTo>
                    <a:pt x="108" y="11"/>
                    <a:pt x="98" y="1"/>
                    <a:pt x="8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1"/>
            <p:cNvSpPr/>
            <p:nvPr/>
          </p:nvSpPr>
          <p:spPr>
            <a:xfrm>
              <a:off x="6384560" y="2836319"/>
              <a:ext cx="13344" cy="86451"/>
            </a:xfrm>
            <a:custGeom>
              <a:avLst/>
              <a:gdLst/>
              <a:ahLst/>
              <a:cxnLst/>
              <a:rect l="l" t="t" r="r" b="b"/>
              <a:pathLst>
                <a:path w="257" h="1665" extrusionOk="0">
                  <a:moveTo>
                    <a:pt x="234" y="0"/>
                  </a:moveTo>
                  <a:cubicBezTo>
                    <a:pt x="223" y="0"/>
                    <a:pt x="213" y="0"/>
                    <a:pt x="213" y="11"/>
                  </a:cubicBezTo>
                  <a:cubicBezTo>
                    <a:pt x="139" y="361"/>
                    <a:pt x="42" y="820"/>
                    <a:pt x="31" y="1055"/>
                  </a:cubicBezTo>
                  <a:cubicBezTo>
                    <a:pt x="1" y="1450"/>
                    <a:pt x="31" y="1632"/>
                    <a:pt x="31" y="1642"/>
                  </a:cubicBezTo>
                  <a:cubicBezTo>
                    <a:pt x="42" y="1652"/>
                    <a:pt x="42" y="1665"/>
                    <a:pt x="52" y="1665"/>
                  </a:cubicBezTo>
                  <a:lnTo>
                    <a:pt x="65" y="1665"/>
                  </a:lnTo>
                  <a:cubicBezTo>
                    <a:pt x="75" y="1652"/>
                    <a:pt x="85" y="1642"/>
                    <a:pt x="75" y="1632"/>
                  </a:cubicBezTo>
                  <a:cubicBezTo>
                    <a:pt x="75" y="1632"/>
                    <a:pt x="42" y="1450"/>
                    <a:pt x="75" y="1055"/>
                  </a:cubicBezTo>
                  <a:cubicBezTo>
                    <a:pt x="85" y="833"/>
                    <a:pt x="180" y="361"/>
                    <a:pt x="257" y="21"/>
                  </a:cubicBezTo>
                  <a:cubicBezTo>
                    <a:pt x="257" y="11"/>
                    <a:pt x="244" y="0"/>
                    <a:pt x="23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1"/>
            <p:cNvSpPr/>
            <p:nvPr/>
          </p:nvSpPr>
          <p:spPr>
            <a:xfrm>
              <a:off x="6357301" y="3025110"/>
              <a:ext cx="37280" cy="14383"/>
            </a:xfrm>
            <a:custGeom>
              <a:avLst/>
              <a:gdLst/>
              <a:ahLst/>
              <a:cxnLst/>
              <a:rect l="l" t="t" r="r" b="b"/>
              <a:pathLst>
                <a:path w="718" h="277" extrusionOk="0">
                  <a:moveTo>
                    <a:pt x="428" y="1"/>
                  </a:moveTo>
                  <a:cubicBezTo>
                    <a:pt x="428" y="1"/>
                    <a:pt x="1" y="206"/>
                    <a:pt x="1" y="257"/>
                  </a:cubicBezTo>
                  <a:cubicBezTo>
                    <a:pt x="1" y="271"/>
                    <a:pt x="77" y="276"/>
                    <a:pt x="178" y="276"/>
                  </a:cubicBezTo>
                  <a:cubicBezTo>
                    <a:pt x="381" y="276"/>
                    <a:pt x="684" y="257"/>
                    <a:pt x="684" y="257"/>
                  </a:cubicBezTo>
                  <a:cubicBezTo>
                    <a:pt x="684" y="257"/>
                    <a:pt x="718" y="183"/>
                    <a:pt x="705" y="119"/>
                  </a:cubicBezTo>
                  <a:cubicBezTo>
                    <a:pt x="695" y="55"/>
                    <a:pt x="674" y="1"/>
                    <a:pt x="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1"/>
            <p:cNvSpPr/>
            <p:nvPr/>
          </p:nvSpPr>
          <p:spPr>
            <a:xfrm>
              <a:off x="6356263" y="3024071"/>
              <a:ext cx="39409" cy="16667"/>
            </a:xfrm>
            <a:custGeom>
              <a:avLst/>
              <a:gdLst/>
              <a:ahLst/>
              <a:cxnLst/>
              <a:rect l="l" t="t" r="r" b="b"/>
              <a:pathLst>
                <a:path w="759" h="321" extrusionOk="0">
                  <a:moveTo>
                    <a:pt x="674" y="44"/>
                  </a:moveTo>
                  <a:cubicBezTo>
                    <a:pt x="684" y="64"/>
                    <a:pt x="704" y="98"/>
                    <a:pt x="704" y="139"/>
                  </a:cubicBezTo>
                  <a:cubicBezTo>
                    <a:pt x="715" y="182"/>
                    <a:pt x="704" y="236"/>
                    <a:pt x="694" y="256"/>
                  </a:cubicBezTo>
                  <a:cubicBezTo>
                    <a:pt x="630" y="256"/>
                    <a:pt x="374" y="277"/>
                    <a:pt x="192" y="277"/>
                  </a:cubicBezTo>
                  <a:cubicBezTo>
                    <a:pt x="108" y="277"/>
                    <a:pt x="64" y="267"/>
                    <a:pt x="54" y="267"/>
                  </a:cubicBezTo>
                  <a:cubicBezTo>
                    <a:pt x="97" y="226"/>
                    <a:pt x="277" y="128"/>
                    <a:pt x="459" y="44"/>
                  </a:cubicBezTo>
                  <a:close/>
                  <a:moveTo>
                    <a:pt x="448" y="0"/>
                  </a:moveTo>
                  <a:lnTo>
                    <a:pt x="438" y="11"/>
                  </a:lnTo>
                  <a:cubicBezTo>
                    <a:pt x="149" y="149"/>
                    <a:pt x="0" y="236"/>
                    <a:pt x="0" y="277"/>
                  </a:cubicBezTo>
                  <a:cubicBezTo>
                    <a:pt x="0" y="300"/>
                    <a:pt x="21" y="320"/>
                    <a:pt x="192" y="320"/>
                  </a:cubicBezTo>
                  <a:cubicBezTo>
                    <a:pt x="395" y="320"/>
                    <a:pt x="704" y="300"/>
                    <a:pt x="715" y="300"/>
                  </a:cubicBezTo>
                  <a:cubicBezTo>
                    <a:pt x="715" y="300"/>
                    <a:pt x="725" y="290"/>
                    <a:pt x="725" y="277"/>
                  </a:cubicBezTo>
                  <a:cubicBezTo>
                    <a:pt x="725" y="277"/>
                    <a:pt x="758" y="203"/>
                    <a:pt x="748" y="128"/>
                  </a:cubicBezTo>
                  <a:cubicBezTo>
                    <a:pt x="738" y="64"/>
                    <a:pt x="715" y="21"/>
                    <a:pt x="704" y="11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1"/>
            <p:cNvSpPr/>
            <p:nvPr/>
          </p:nvSpPr>
          <p:spPr>
            <a:xfrm>
              <a:off x="6405589" y="3017944"/>
              <a:ext cx="29959" cy="22794"/>
            </a:xfrm>
            <a:custGeom>
              <a:avLst/>
              <a:gdLst/>
              <a:ahLst/>
              <a:cxnLst/>
              <a:rect l="l" t="t" r="r" b="b"/>
              <a:pathLst>
                <a:path w="577" h="439" extrusionOk="0">
                  <a:moveTo>
                    <a:pt x="331" y="1"/>
                  </a:moveTo>
                  <a:cubicBezTo>
                    <a:pt x="331" y="1"/>
                    <a:pt x="128" y="257"/>
                    <a:pt x="64" y="321"/>
                  </a:cubicBezTo>
                  <a:cubicBezTo>
                    <a:pt x="0" y="385"/>
                    <a:pt x="21" y="438"/>
                    <a:pt x="75" y="438"/>
                  </a:cubicBezTo>
                  <a:cubicBezTo>
                    <a:pt x="128" y="438"/>
                    <a:pt x="438" y="418"/>
                    <a:pt x="492" y="385"/>
                  </a:cubicBezTo>
                  <a:cubicBezTo>
                    <a:pt x="556" y="344"/>
                    <a:pt x="576" y="310"/>
                    <a:pt x="576" y="310"/>
                  </a:cubicBezTo>
                  <a:lnTo>
                    <a:pt x="556" y="1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1"/>
            <p:cNvSpPr/>
            <p:nvPr/>
          </p:nvSpPr>
          <p:spPr>
            <a:xfrm>
              <a:off x="6405070" y="3016906"/>
              <a:ext cx="31517" cy="24871"/>
            </a:xfrm>
            <a:custGeom>
              <a:avLst/>
              <a:gdLst/>
              <a:ahLst/>
              <a:cxnLst/>
              <a:rect l="l" t="t" r="r" b="b"/>
              <a:pathLst>
                <a:path w="607" h="479" extrusionOk="0">
                  <a:moveTo>
                    <a:pt x="351" y="44"/>
                  </a:moveTo>
                  <a:lnTo>
                    <a:pt x="543" y="54"/>
                  </a:lnTo>
                  <a:lnTo>
                    <a:pt x="566" y="320"/>
                  </a:lnTo>
                  <a:cubicBezTo>
                    <a:pt x="553" y="330"/>
                    <a:pt x="533" y="364"/>
                    <a:pt x="489" y="384"/>
                  </a:cubicBezTo>
                  <a:cubicBezTo>
                    <a:pt x="448" y="415"/>
                    <a:pt x="149" y="438"/>
                    <a:pt x="85" y="438"/>
                  </a:cubicBezTo>
                  <a:cubicBezTo>
                    <a:pt x="64" y="438"/>
                    <a:pt x="54" y="428"/>
                    <a:pt x="54" y="428"/>
                  </a:cubicBezTo>
                  <a:cubicBezTo>
                    <a:pt x="54" y="415"/>
                    <a:pt x="64" y="394"/>
                    <a:pt x="85" y="364"/>
                  </a:cubicBezTo>
                  <a:cubicBezTo>
                    <a:pt x="149" y="300"/>
                    <a:pt x="310" y="95"/>
                    <a:pt x="351" y="44"/>
                  </a:cubicBezTo>
                  <a:close/>
                  <a:moveTo>
                    <a:pt x="341" y="0"/>
                  </a:moveTo>
                  <a:cubicBezTo>
                    <a:pt x="330" y="0"/>
                    <a:pt x="330" y="0"/>
                    <a:pt x="320" y="10"/>
                  </a:cubicBezTo>
                  <a:cubicBezTo>
                    <a:pt x="320" y="10"/>
                    <a:pt x="118" y="266"/>
                    <a:pt x="54" y="330"/>
                  </a:cubicBezTo>
                  <a:cubicBezTo>
                    <a:pt x="0" y="384"/>
                    <a:pt x="10" y="428"/>
                    <a:pt x="10" y="438"/>
                  </a:cubicBezTo>
                  <a:cubicBezTo>
                    <a:pt x="21" y="458"/>
                    <a:pt x="54" y="479"/>
                    <a:pt x="85" y="479"/>
                  </a:cubicBezTo>
                  <a:cubicBezTo>
                    <a:pt x="105" y="479"/>
                    <a:pt x="448" y="458"/>
                    <a:pt x="522" y="415"/>
                  </a:cubicBezTo>
                  <a:cubicBezTo>
                    <a:pt x="576" y="384"/>
                    <a:pt x="607" y="341"/>
                    <a:pt x="607" y="341"/>
                  </a:cubicBezTo>
                  <a:lnTo>
                    <a:pt x="607" y="320"/>
                  </a:lnTo>
                  <a:lnTo>
                    <a:pt x="586" y="31"/>
                  </a:lnTo>
                  <a:cubicBezTo>
                    <a:pt x="586" y="21"/>
                    <a:pt x="576" y="10"/>
                    <a:pt x="566" y="1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1"/>
            <p:cNvSpPr/>
            <p:nvPr/>
          </p:nvSpPr>
          <p:spPr>
            <a:xfrm>
              <a:off x="6438819" y="2719961"/>
              <a:ext cx="20509" cy="74041"/>
            </a:xfrm>
            <a:custGeom>
              <a:avLst/>
              <a:gdLst/>
              <a:ahLst/>
              <a:cxnLst/>
              <a:rect l="l" t="t" r="r" b="b"/>
              <a:pathLst>
                <a:path w="395" h="1426" extrusionOk="0">
                  <a:moveTo>
                    <a:pt x="310" y="0"/>
                  </a:moveTo>
                  <a:lnTo>
                    <a:pt x="31" y="820"/>
                  </a:lnTo>
                  <a:cubicBezTo>
                    <a:pt x="31" y="820"/>
                    <a:pt x="1" y="1301"/>
                    <a:pt x="21" y="1355"/>
                  </a:cubicBezTo>
                  <a:cubicBezTo>
                    <a:pt x="27" y="1387"/>
                    <a:pt x="105" y="1426"/>
                    <a:pt x="183" y="1426"/>
                  </a:cubicBezTo>
                  <a:cubicBezTo>
                    <a:pt x="237" y="1426"/>
                    <a:pt x="290" y="1407"/>
                    <a:pt x="321" y="1355"/>
                  </a:cubicBezTo>
                  <a:cubicBezTo>
                    <a:pt x="395" y="1227"/>
                    <a:pt x="31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1"/>
            <p:cNvSpPr/>
            <p:nvPr/>
          </p:nvSpPr>
          <p:spPr>
            <a:xfrm>
              <a:off x="6437781" y="2718767"/>
              <a:ext cx="22638" cy="76482"/>
            </a:xfrm>
            <a:custGeom>
              <a:avLst/>
              <a:gdLst/>
              <a:ahLst/>
              <a:cxnLst/>
              <a:rect l="l" t="t" r="r" b="b"/>
              <a:pathLst>
                <a:path w="436" h="1473" extrusionOk="0">
                  <a:moveTo>
                    <a:pt x="320" y="128"/>
                  </a:moveTo>
                  <a:cubicBezTo>
                    <a:pt x="351" y="620"/>
                    <a:pt x="371" y="1281"/>
                    <a:pt x="320" y="1368"/>
                  </a:cubicBezTo>
                  <a:cubicBezTo>
                    <a:pt x="297" y="1419"/>
                    <a:pt x="243" y="1432"/>
                    <a:pt x="202" y="1432"/>
                  </a:cubicBezTo>
                  <a:cubicBezTo>
                    <a:pt x="128" y="1432"/>
                    <a:pt x="64" y="1388"/>
                    <a:pt x="51" y="1368"/>
                  </a:cubicBezTo>
                  <a:cubicBezTo>
                    <a:pt x="41" y="1335"/>
                    <a:pt x="64" y="1035"/>
                    <a:pt x="74" y="843"/>
                  </a:cubicBezTo>
                  <a:lnTo>
                    <a:pt x="320" y="128"/>
                  </a:lnTo>
                  <a:close/>
                  <a:moveTo>
                    <a:pt x="330" y="0"/>
                  </a:moveTo>
                  <a:cubicBezTo>
                    <a:pt x="320" y="0"/>
                    <a:pt x="320" y="0"/>
                    <a:pt x="307" y="11"/>
                  </a:cubicBezTo>
                  <a:lnTo>
                    <a:pt x="31" y="833"/>
                  </a:lnTo>
                  <a:lnTo>
                    <a:pt x="31" y="843"/>
                  </a:lnTo>
                  <a:cubicBezTo>
                    <a:pt x="31" y="920"/>
                    <a:pt x="0" y="1324"/>
                    <a:pt x="21" y="1388"/>
                  </a:cubicBezTo>
                  <a:cubicBezTo>
                    <a:pt x="31" y="1432"/>
                    <a:pt x="115" y="1473"/>
                    <a:pt x="202" y="1473"/>
                  </a:cubicBezTo>
                  <a:cubicBezTo>
                    <a:pt x="277" y="1473"/>
                    <a:pt x="330" y="1442"/>
                    <a:pt x="361" y="1388"/>
                  </a:cubicBezTo>
                  <a:cubicBezTo>
                    <a:pt x="435" y="1260"/>
                    <a:pt x="361" y="151"/>
                    <a:pt x="351" y="23"/>
                  </a:cubicBezTo>
                  <a:cubicBezTo>
                    <a:pt x="351" y="11"/>
                    <a:pt x="341" y="0"/>
                    <a:pt x="3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1"/>
            <p:cNvSpPr/>
            <p:nvPr/>
          </p:nvSpPr>
          <p:spPr>
            <a:xfrm>
              <a:off x="6135800" y="2568088"/>
              <a:ext cx="253745" cy="380644"/>
            </a:xfrm>
            <a:custGeom>
              <a:avLst/>
              <a:gdLst/>
              <a:ahLst/>
              <a:cxnLst/>
              <a:rect l="l" t="t" r="r" b="b"/>
              <a:pathLst>
                <a:path w="4887" h="7331" extrusionOk="0">
                  <a:moveTo>
                    <a:pt x="3906" y="1"/>
                  </a:moveTo>
                  <a:lnTo>
                    <a:pt x="0" y="567"/>
                  </a:lnTo>
                  <a:lnTo>
                    <a:pt x="981" y="7330"/>
                  </a:lnTo>
                  <a:lnTo>
                    <a:pt x="4886" y="6754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1"/>
            <p:cNvSpPr/>
            <p:nvPr/>
          </p:nvSpPr>
          <p:spPr>
            <a:xfrm>
              <a:off x="6134605" y="2566738"/>
              <a:ext cx="255978" cy="383188"/>
            </a:xfrm>
            <a:custGeom>
              <a:avLst/>
              <a:gdLst/>
              <a:ahLst/>
              <a:cxnLst/>
              <a:rect l="l" t="t" r="r" b="b"/>
              <a:pathLst>
                <a:path w="4930" h="7380" extrusionOk="0">
                  <a:moveTo>
                    <a:pt x="3906" y="47"/>
                  </a:moveTo>
                  <a:lnTo>
                    <a:pt x="4889" y="6770"/>
                  </a:lnTo>
                  <a:lnTo>
                    <a:pt x="1024" y="7326"/>
                  </a:lnTo>
                  <a:lnTo>
                    <a:pt x="44" y="613"/>
                  </a:lnTo>
                  <a:lnTo>
                    <a:pt x="3906" y="47"/>
                  </a:lnTo>
                  <a:close/>
                  <a:moveTo>
                    <a:pt x="3931" y="1"/>
                  </a:moveTo>
                  <a:cubicBezTo>
                    <a:pt x="3930" y="1"/>
                    <a:pt x="3929" y="2"/>
                    <a:pt x="3929" y="6"/>
                  </a:cubicBezTo>
                  <a:lnTo>
                    <a:pt x="13" y="570"/>
                  </a:lnTo>
                  <a:cubicBezTo>
                    <a:pt x="0" y="570"/>
                    <a:pt x="0" y="583"/>
                    <a:pt x="0" y="593"/>
                  </a:cubicBezTo>
                  <a:lnTo>
                    <a:pt x="983" y="7356"/>
                  </a:lnTo>
                  <a:cubicBezTo>
                    <a:pt x="983" y="7356"/>
                    <a:pt x="983" y="7369"/>
                    <a:pt x="994" y="7369"/>
                  </a:cubicBezTo>
                  <a:lnTo>
                    <a:pt x="1004" y="7379"/>
                  </a:lnTo>
                  <a:lnTo>
                    <a:pt x="4909" y="6803"/>
                  </a:lnTo>
                  <a:cubicBezTo>
                    <a:pt x="4930" y="6803"/>
                    <a:pt x="4930" y="6793"/>
                    <a:pt x="4930" y="6780"/>
                  </a:cubicBezTo>
                  <a:lnTo>
                    <a:pt x="3949" y="17"/>
                  </a:lnTo>
                  <a:lnTo>
                    <a:pt x="3939" y="6"/>
                  </a:lnTo>
                  <a:cubicBezTo>
                    <a:pt x="3939" y="6"/>
                    <a:pt x="3934" y="1"/>
                    <a:pt x="393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1"/>
            <p:cNvSpPr/>
            <p:nvPr/>
          </p:nvSpPr>
          <p:spPr>
            <a:xfrm>
              <a:off x="6159580" y="2596957"/>
              <a:ext cx="206132" cy="322491"/>
            </a:xfrm>
            <a:custGeom>
              <a:avLst/>
              <a:gdLst/>
              <a:ahLst/>
              <a:cxnLst/>
              <a:rect l="l" t="t" r="r" b="b"/>
              <a:pathLst>
                <a:path w="3970" h="6211" extrusionOk="0">
                  <a:moveTo>
                    <a:pt x="1983" y="2328"/>
                  </a:moveTo>
                  <a:cubicBezTo>
                    <a:pt x="2366" y="2328"/>
                    <a:pt x="2705" y="2609"/>
                    <a:pt x="2754" y="2987"/>
                  </a:cubicBezTo>
                  <a:cubicBezTo>
                    <a:pt x="2818" y="3414"/>
                    <a:pt x="2518" y="3819"/>
                    <a:pt x="2093" y="3873"/>
                  </a:cubicBezTo>
                  <a:cubicBezTo>
                    <a:pt x="2054" y="3879"/>
                    <a:pt x="2015" y="3882"/>
                    <a:pt x="1976" y="3882"/>
                  </a:cubicBezTo>
                  <a:cubicBezTo>
                    <a:pt x="1603" y="3882"/>
                    <a:pt x="1266" y="3610"/>
                    <a:pt x="1217" y="3222"/>
                  </a:cubicBezTo>
                  <a:cubicBezTo>
                    <a:pt x="1153" y="2795"/>
                    <a:pt x="1440" y="2390"/>
                    <a:pt x="1867" y="2336"/>
                  </a:cubicBezTo>
                  <a:cubicBezTo>
                    <a:pt x="1906" y="2330"/>
                    <a:pt x="1945" y="2328"/>
                    <a:pt x="1983" y="2328"/>
                  </a:cubicBezTo>
                  <a:close/>
                  <a:moveTo>
                    <a:pt x="2656" y="1"/>
                  </a:moveTo>
                  <a:lnTo>
                    <a:pt x="415" y="331"/>
                  </a:lnTo>
                  <a:cubicBezTo>
                    <a:pt x="428" y="341"/>
                    <a:pt x="428" y="362"/>
                    <a:pt x="428" y="385"/>
                  </a:cubicBezTo>
                  <a:cubicBezTo>
                    <a:pt x="469" y="641"/>
                    <a:pt x="287" y="884"/>
                    <a:pt x="31" y="928"/>
                  </a:cubicBezTo>
                  <a:lnTo>
                    <a:pt x="1" y="928"/>
                  </a:lnTo>
                  <a:lnTo>
                    <a:pt x="705" y="5763"/>
                  </a:lnTo>
                  <a:cubicBezTo>
                    <a:pt x="715" y="5763"/>
                    <a:pt x="725" y="5750"/>
                    <a:pt x="736" y="5750"/>
                  </a:cubicBezTo>
                  <a:cubicBezTo>
                    <a:pt x="754" y="5748"/>
                    <a:pt x="773" y="5747"/>
                    <a:pt x="792" y="5747"/>
                  </a:cubicBezTo>
                  <a:cubicBezTo>
                    <a:pt x="1027" y="5747"/>
                    <a:pt x="1240" y="5920"/>
                    <a:pt x="1271" y="6157"/>
                  </a:cubicBezTo>
                  <a:cubicBezTo>
                    <a:pt x="1281" y="6178"/>
                    <a:pt x="1281" y="6198"/>
                    <a:pt x="1281" y="6211"/>
                  </a:cubicBezTo>
                  <a:lnTo>
                    <a:pt x="3522" y="5891"/>
                  </a:lnTo>
                  <a:cubicBezTo>
                    <a:pt x="3512" y="5868"/>
                    <a:pt x="3512" y="5847"/>
                    <a:pt x="3512" y="5827"/>
                  </a:cubicBezTo>
                  <a:cubicBezTo>
                    <a:pt x="3468" y="5571"/>
                    <a:pt x="3650" y="5325"/>
                    <a:pt x="3906" y="5291"/>
                  </a:cubicBezTo>
                  <a:cubicBezTo>
                    <a:pt x="3926" y="5291"/>
                    <a:pt x="3950" y="5281"/>
                    <a:pt x="3970" y="5281"/>
                  </a:cubicBezTo>
                  <a:lnTo>
                    <a:pt x="3266" y="449"/>
                  </a:lnTo>
                  <a:cubicBezTo>
                    <a:pt x="3245" y="459"/>
                    <a:pt x="3222" y="459"/>
                    <a:pt x="3212" y="459"/>
                  </a:cubicBezTo>
                  <a:cubicBezTo>
                    <a:pt x="3186" y="463"/>
                    <a:pt x="3161" y="465"/>
                    <a:pt x="3136" y="465"/>
                  </a:cubicBezTo>
                  <a:cubicBezTo>
                    <a:pt x="2900" y="465"/>
                    <a:pt x="2697" y="296"/>
                    <a:pt x="2669" y="65"/>
                  </a:cubicBezTo>
                  <a:cubicBezTo>
                    <a:pt x="2669" y="42"/>
                    <a:pt x="2669" y="2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1"/>
            <p:cNvSpPr/>
            <p:nvPr/>
          </p:nvSpPr>
          <p:spPr>
            <a:xfrm>
              <a:off x="6158542" y="2595763"/>
              <a:ext cx="208261" cy="324775"/>
            </a:xfrm>
            <a:custGeom>
              <a:avLst/>
              <a:gdLst/>
              <a:ahLst/>
              <a:cxnLst/>
              <a:rect l="l" t="t" r="r" b="b"/>
              <a:pathLst>
                <a:path w="4011" h="6255" extrusionOk="0">
                  <a:moveTo>
                    <a:pt x="2005" y="2369"/>
                  </a:moveTo>
                  <a:cubicBezTo>
                    <a:pt x="2379" y="2369"/>
                    <a:pt x="2699" y="2649"/>
                    <a:pt x="2753" y="3020"/>
                  </a:cubicBezTo>
                  <a:cubicBezTo>
                    <a:pt x="2784" y="3225"/>
                    <a:pt x="2730" y="3417"/>
                    <a:pt x="2612" y="3586"/>
                  </a:cubicBezTo>
                  <a:cubicBezTo>
                    <a:pt x="2497" y="3747"/>
                    <a:pt x="2315" y="3852"/>
                    <a:pt x="2113" y="3875"/>
                  </a:cubicBezTo>
                  <a:cubicBezTo>
                    <a:pt x="2080" y="3885"/>
                    <a:pt x="2036" y="3885"/>
                    <a:pt x="2005" y="3885"/>
                  </a:cubicBezTo>
                  <a:cubicBezTo>
                    <a:pt x="1631" y="3885"/>
                    <a:pt x="1311" y="3609"/>
                    <a:pt x="1257" y="3235"/>
                  </a:cubicBezTo>
                  <a:cubicBezTo>
                    <a:pt x="1193" y="2818"/>
                    <a:pt x="1483" y="2433"/>
                    <a:pt x="1898" y="2380"/>
                  </a:cubicBezTo>
                  <a:cubicBezTo>
                    <a:pt x="1931" y="2369"/>
                    <a:pt x="1972" y="2369"/>
                    <a:pt x="2005" y="2369"/>
                  </a:cubicBezTo>
                  <a:close/>
                  <a:moveTo>
                    <a:pt x="2005" y="2328"/>
                  </a:moveTo>
                  <a:cubicBezTo>
                    <a:pt x="1962" y="2328"/>
                    <a:pt x="1931" y="2328"/>
                    <a:pt x="1887" y="2339"/>
                  </a:cubicBezTo>
                  <a:cubicBezTo>
                    <a:pt x="1450" y="2403"/>
                    <a:pt x="1152" y="2807"/>
                    <a:pt x="1216" y="3245"/>
                  </a:cubicBezTo>
                  <a:cubicBezTo>
                    <a:pt x="1268" y="3640"/>
                    <a:pt x="1611" y="3929"/>
                    <a:pt x="2005" y="3929"/>
                  </a:cubicBezTo>
                  <a:cubicBezTo>
                    <a:pt x="2036" y="3929"/>
                    <a:pt x="2080" y="3929"/>
                    <a:pt x="2123" y="3916"/>
                  </a:cubicBezTo>
                  <a:cubicBezTo>
                    <a:pt x="2336" y="3896"/>
                    <a:pt x="2517" y="3778"/>
                    <a:pt x="2645" y="3609"/>
                  </a:cubicBezTo>
                  <a:cubicBezTo>
                    <a:pt x="2774" y="3437"/>
                    <a:pt x="2827" y="3225"/>
                    <a:pt x="2794" y="3010"/>
                  </a:cubicBezTo>
                  <a:cubicBezTo>
                    <a:pt x="2740" y="2625"/>
                    <a:pt x="2400" y="2328"/>
                    <a:pt x="2005" y="2328"/>
                  </a:cubicBezTo>
                  <a:close/>
                  <a:moveTo>
                    <a:pt x="2666" y="44"/>
                  </a:moveTo>
                  <a:lnTo>
                    <a:pt x="2666" y="88"/>
                  </a:lnTo>
                  <a:cubicBezTo>
                    <a:pt x="2699" y="331"/>
                    <a:pt x="2912" y="513"/>
                    <a:pt x="3158" y="513"/>
                  </a:cubicBezTo>
                  <a:cubicBezTo>
                    <a:pt x="3178" y="513"/>
                    <a:pt x="3211" y="513"/>
                    <a:pt x="3232" y="502"/>
                  </a:cubicBezTo>
                  <a:lnTo>
                    <a:pt x="3265" y="502"/>
                  </a:lnTo>
                  <a:lnTo>
                    <a:pt x="3970" y="5284"/>
                  </a:lnTo>
                  <a:cubicBezTo>
                    <a:pt x="3946" y="5294"/>
                    <a:pt x="3936" y="5294"/>
                    <a:pt x="3926" y="5294"/>
                  </a:cubicBezTo>
                  <a:cubicBezTo>
                    <a:pt x="3798" y="5314"/>
                    <a:pt x="3680" y="5379"/>
                    <a:pt x="3596" y="5486"/>
                  </a:cubicBezTo>
                  <a:cubicBezTo>
                    <a:pt x="3521" y="5594"/>
                    <a:pt x="3488" y="5722"/>
                    <a:pt x="3509" y="5860"/>
                  </a:cubicBezTo>
                  <a:lnTo>
                    <a:pt x="3509" y="5891"/>
                  </a:lnTo>
                  <a:lnTo>
                    <a:pt x="1321" y="6211"/>
                  </a:lnTo>
                  <a:cubicBezTo>
                    <a:pt x="1321" y="6201"/>
                    <a:pt x="1311" y="6190"/>
                    <a:pt x="1311" y="6180"/>
                  </a:cubicBezTo>
                  <a:cubicBezTo>
                    <a:pt x="1281" y="5934"/>
                    <a:pt x="1065" y="5752"/>
                    <a:pt x="820" y="5752"/>
                  </a:cubicBezTo>
                  <a:lnTo>
                    <a:pt x="745" y="5752"/>
                  </a:lnTo>
                  <a:lnTo>
                    <a:pt x="41" y="971"/>
                  </a:lnTo>
                  <a:lnTo>
                    <a:pt x="51" y="971"/>
                  </a:lnTo>
                  <a:cubicBezTo>
                    <a:pt x="179" y="951"/>
                    <a:pt x="297" y="876"/>
                    <a:pt x="384" y="769"/>
                  </a:cubicBezTo>
                  <a:cubicBezTo>
                    <a:pt x="458" y="664"/>
                    <a:pt x="489" y="536"/>
                    <a:pt x="469" y="408"/>
                  </a:cubicBezTo>
                  <a:lnTo>
                    <a:pt x="469" y="364"/>
                  </a:lnTo>
                  <a:lnTo>
                    <a:pt x="2666" y="44"/>
                  </a:lnTo>
                  <a:close/>
                  <a:moveTo>
                    <a:pt x="2676" y="1"/>
                  </a:moveTo>
                  <a:lnTo>
                    <a:pt x="435" y="331"/>
                  </a:lnTo>
                  <a:cubicBezTo>
                    <a:pt x="425" y="331"/>
                    <a:pt x="425" y="331"/>
                    <a:pt x="425" y="344"/>
                  </a:cubicBezTo>
                  <a:cubicBezTo>
                    <a:pt x="415" y="344"/>
                    <a:pt x="415" y="354"/>
                    <a:pt x="415" y="354"/>
                  </a:cubicBezTo>
                  <a:cubicBezTo>
                    <a:pt x="425" y="374"/>
                    <a:pt x="425" y="395"/>
                    <a:pt x="435" y="408"/>
                  </a:cubicBezTo>
                  <a:cubicBezTo>
                    <a:pt x="448" y="536"/>
                    <a:pt x="415" y="651"/>
                    <a:pt x="351" y="748"/>
                  </a:cubicBezTo>
                  <a:cubicBezTo>
                    <a:pt x="277" y="843"/>
                    <a:pt x="169" y="907"/>
                    <a:pt x="41" y="930"/>
                  </a:cubicBezTo>
                  <a:lnTo>
                    <a:pt x="21" y="930"/>
                  </a:lnTo>
                  <a:cubicBezTo>
                    <a:pt x="10" y="930"/>
                    <a:pt x="10" y="930"/>
                    <a:pt x="0" y="940"/>
                  </a:cubicBezTo>
                  <a:lnTo>
                    <a:pt x="0" y="951"/>
                  </a:lnTo>
                  <a:lnTo>
                    <a:pt x="704" y="5786"/>
                  </a:lnTo>
                  <a:cubicBezTo>
                    <a:pt x="704" y="5796"/>
                    <a:pt x="704" y="5796"/>
                    <a:pt x="715" y="5796"/>
                  </a:cubicBezTo>
                  <a:cubicBezTo>
                    <a:pt x="715" y="5806"/>
                    <a:pt x="725" y="5806"/>
                    <a:pt x="725" y="5806"/>
                  </a:cubicBezTo>
                  <a:lnTo>
                    <a:pt x="735" y="5806"/>
                  </a:lnTo>
                  <a:cubicBezTo>
                    <a:pt x="745" y="5796"/>
                    <a:pt x="745" y="5796"/>
                    <a:pt x="756" y="5796"/>
                  </a:cubicBezTo>
                  <a:lnTo>
                    <a:pt x="820" y="5796"/>
                  </a:lnTo>
                  <a:cubicBezTo>
                    <a:pt x="1045" y="5796"/>
                    <a:pt x="1237" y="5955"/>
                    <a:pt x="1268" y="6180"/>
                  </a:cubicBezTo>
                  <a:cubicBezTo>
                    <a:pt x="1281" y="6201"/>
                    <a:pt x="1281" y="6211"/>
                    <a:pt x="1281" y="6234"/>
                  </a:cubicBezTo>
                  <a:lnTo>
                    <a:pt x="1281" y="6254"/>
                  </a:lnTo>
                  <a:lnTo>
                    <a:pt x="1301" y="6254"/>
                  </a:lnTo>
                  <a:lnTo>
                    <a:pt x="3542" y="5934"/>
                  </a:lnTo>
                  <a:cubicBezTo>
                    <a:pt x="3552" y="5934"/>
                    <a:pt x="3552" y="5924"/>
                    <a:pt x="3562" y="5924"/>
                  </a:cubicBezTo>
                  <a:lnTo>
                    <a:pt x="3562" y="5901"/>
                  </a:lnTo>
                  <a:cubicBezTo>
                    <a:pt x="3552" y="5880"/>
                    <a:pt x="3552" y="5870"/>
                    <a:pt x="3552" y="5850"/>
                  </a:cubicBezTo>
                  <a:cubicBezTo>
                    <a:pt x="3532" y="5732"/>
                    <a:pt x="3562" y="5614"/>
                    <a:pt x="3637" y="5517"/>
                  </a:cubicBezTo>
                  <a:cubicBezTo>
                    <a:pt x="3701" y="5412"/>
                    <a:pt x="3808" y="5348"/>
                    <a:pt x="3936" y="5338"/>
                  </a:cubicBezTo>
                  <a:cubicBezTo>
                    <a:pt x="3946" y="5338"/>
                    <a:pt x="3970" y="5325"/>
                    <a:pt x="3990" y="5325"/>
                  </a:cubicBezTo>
                  <a:lnTo>
                    <a:pt x="4000" y="5325"/>
                  </a:lnTo>
                  <a:cubicBezTo>
                    <a:pt x="4010" y="5314"/>
                    <a:pt x="4010" y="5314"/>
                    <a:pt x="4010" y="5304"/>
                  </a:cubicBezTo>
                  <a:lnTo>
                    <a:pt x="3306" y="472"/>
                  </a:lnTo>
                  <a:cubicBezTo>
                    <a:pt x="3306" y="459"/>
                    <a:pt x="3296" y="459"/>
                    <a:pt x="3296" y="449"/>
                  </a:cubicBezTo>
                  <a:lnTo>
                    <a:pt x="3275" y="449"/>
                  </a:lnTo>
                  <a:cubicBezTo>
                    <a:pt x="3252" y="459"/>
                    <a:pt x="3242" y="459"/>
                    <a:pt x="3222" y="459"/>
                  </a:cubicBezTo>
                  <a:cubicBezTo>
                    <a:pt x="3201" y="472"/>
                    <a:pt x="3178" y="472"/>
                    <a:pt x="3158" y="472"/>
                  </a:cubicBezTo>
                  <a:cubicBezTo>
                    <a:pt x="2932" y="472"/>
                    <a:pt x="2740" y="300"/>
                    <a:pt x="2710" y="75"/>
                  </a:cubicBezTo>
                  <a:cubicBezTo>
                    <a:pt x="2710" y="65"/>
                    <a:pt x="2710" y="44"/>
                    <a:pt x="2699" y="24"/>
                  </a:cubicBezTo>
                  <a:lnTo>
                    <a:pt x="2699" y="11"/>
                  </a:lnTo>
                  <a:cubicBezTo>
                    <a:pt x="2689" y="1"/>
                    <a:pt x="2689" y="1"/>
                    <a:pt x="267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1"/>
            <p:cNvSpPr/>
            <p:nvPr/>
          </p:nvSpPr>
          <p:spPr>
            <a:xfrm>
              <a:off x="6100285" y="2575305"/>
              <a:ext cx="289779" cy="395598"/>
            </a:xfrm>
            <a:custGeom>
              <a:avLst/>
              <a:gdLst/>
              <a:ahLst/>
              <a:cxnLst/>
              <a:rect l="l" t="t" r="r" b="b"/>
              <a:pathLst>
                <a:path w="5581" h="7619" extrusionOk="0">
                  <a:moveTo>
                    <a:pt x="3811" y="0"/>
                  </a:moveTo>
                  <a:lnTo>
                    <a:pt x="0" y="1014"/>
                  </a:lnTo>
                  <a:lnTo>
                    <a:pt x="1773" y="7619"/>
                  </a:lnTo>
                  <a:lnTo>
                    <a:pt x="5581" y="6595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1"/>
            <p:cNvSpPr/>
            <p:nvPr/>
          </p:nvSpPr>
          <p:spPr>
            <a:xfrm>
              <a:off x="6099194" y="2574215"/>
              <a:ext cx="292064" cy="397778"/>
            </a:xfrm>
            <a:custGeom>
              <a:avLst/>
              <a:gdLst/>
              <a:ahLst/>
              <a:cxnLst/>
              <a:rect l="l" t="t" r="r" b="b"/>
              <a:pathLst>
                <a:path w="5625" h="7661" extrusionOk="0">
                  <a:moveTo>
                    <a:pt x="3819" y="42"/>
                  </a:moveTo>
                  <a:lnTo>
                    <a:pt x="5571" y="6605"/>
                  </a:lnTo>
                  <a:lnTo>
                    <a:pt x="1804" y="7619"/>
                  </a:lnTo>
                  <a:lnTo>
                    <a:pt x="55" y="1056"/>
                  </a:lnTo>
                  <a:lnTo>
                    <a:pt x="3819" y="42"/>
                  </a:lnTo>
                  <a:close/>
                  <a:moveTo>
                    <a:pt x="3832" y="1"/>
                  </a:moveTo>
                  <a:lnTo>
                    <a:pt x="21" y="1015"/>
                  </a:lnTo>
                  <a:cubicBezTo>
                    <a:pt x="11" y="1025"/>
                    <a:pt x="11" y="1025"/>
                    <a:pt x="1" y="1025"/>
                  </a:cubicBezTo>
                  <a:lnTo>
                    <a:pt x="1" y="1045"/>
                  </a:lnTo>
                  <a:lnTo>
                    <a:pt x="1770" y="7650"/>
                  </a:lnTo>
                  <a:cubicBezTo>
                    <a:pt x="1770" y="7650"/>
                    <a:pt x="1783" y="7660"/>
                    <a:pt x="1794" y="7660"/>
                  </a:cubicBezTo>
                  <a:lnTo>
                    <a:pt x="5602" y="6636"/>
                  </a:lnTo>
                  <a:cubicBezTo>
                    <a:pt x="5612" y="6636"/>
                    <a:pt x="5625" y="6626"/>
                    <a:pt x="5625" y="6616"/>
                  </a:cubicBezTo>
                  <a:lnTo>
                    <a:pt x="3853" y="11"/>
                  </a:lnTo>
                  <a:cubicBezTo>
                    <a:pt x="3853" y="11"/>
                    <a:pt x="3853" y="1"/>
                    <a:pt x="38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1"/>
            <p:cNvSpPr/>
            <p:nvPr/>
          </p:nvSpPr>
          <p:spPr>
            <a:xfrm>
              <a:off x="6129673" y="2609055"/>
              <a:ext cx="231003" cy="328618"/>
            </a:xfrm>
            <a:custGeom>
              <a:avLst/>
              <a:gdLst/>
              <a:ahLst/>
              <a:cxnLst/>
              <a:rect l="l" t="t" r="r" b="b"/>
              <a:pathLst>
                <a:path w="4449" h="6329" extrusionOk="0">
                  <a:moveTo>
                    <a:pt x="2226" y="2378"/>
                  </a:moveTo>
                  <a:cubicBezTo>
                    <a:pt x="2571" y="2378"/>
                    <a:pt x="2888" y="2607"/>
                    <a:pt x="2976" y="2956"/>
                  </a:cubicBezTo>
                  <a:cubicBezTo>
                    <a:pt x="3094" y="3373"/>
                    <a:pt x="2838" y="3801"/>
                    <a:pt x="2423" y="3916"/>
                  </a:cubicBezTo>
                  <a:cubicBezTo>
                    <a:pt x="2357" y="3933"/>
                    <a:pt x="2290" y="3942"/>
                    <a:pt x="2225" y="3942"/>
                  </a:cubicBezTo>
                  <a:cubicBezTo>
                    <a:pt x="1879" y="3942"/>
                    <a:pt x="1563" y="3712"/>
                    <a:pt x="1473" y="3363"/>
                  </a:cubicBezTo>
                  <a:cubicBezTo>
                    <a:pt x="1355" y="2946"/>
                    <a:pt x="1611" y="2521"/>
                    <a:pt x="2029" y="2403"/>
                  </a:cubicBezTo>
                  <a:cubicBezTo>
                    <a:pt x="2094" y="2386"/>
                    <a:pt x="2161" y="2378"/>
                    <a:pt x="2226" y="2378"/>
                  </a:cubicBezTo>
                  <a:close/>
                  <a:moveTo>
                    <a:pt x="2541" y="1"/>
                  </a:moveTo>
                  <a:lnTo>
                    <a:pt x="351" y="577"/>
                  </a:lnTo>
                  <a:cubicBezTo>
                    <a:pt x="351" y="600"/>
                    <a:pt x="364" y="620"/>
                    <a:pt x="364" y="641"/>
                  </a:cubicBezTo>
                  <a:cubicBezTo>
                    <a:pt x="438" y="887"/>
                    <a:pt x="287" y="1153"/>
                    <a:pt x="31" y="1217"/>
                  </a:cubicBezTo>
                  <a:cubicBezTo>
                    <a:pt x="21" y="1227"/>
                    <a:pt x="11" y="1227"/>
                    <a:pt x="0" y="1227"/>
                  </a:cubicBezTo>
                  <a:lnTo>
                    <a:pt x="1260" y="5945"/>
                  </a:lnTo>
                  <a:cubicBezTo>
                    <a:pt x="1271" y="5945"/>
                    <a:pt x="1281" y="5934"/>
                    <a:pt x="1291" y="5934"/>
                  </a:cubicBezTo>
                  <a:cubicBezTo>
                    <a:pt x="1331" y="5924"/>
                    <a:pt x="1371" y="5919"/>
                    <a:pt x="1411" y="5919"/>
                  </a:cubicBezTo>
                  <a:cubicBezTo>
                    <a:pt x="1623" y="5919"/>
                    <a:pt x="1815" y="6059"/>
                    <a:pt x="1877" y="6275"/>
                  </a:cubicBezTo>
                  <a:cubicBezTo>
                    <a:pt x="1877" y="6285"/>
                    <a:pt x="1877" y="6308"/>
                    <a:pt x="1888" y="6329"/>
                  </a:cubicBezTo>
                  <a:lnTo>
                    <a:pt x="4077" y="5742"/>
                  </a:lnTo>
                  <a:cubicBezTo>
                    <a:pt x="4065" y="5722"/>
                    <a:pt x="4054" y="5709"/>
                    <a:pt x="4054" y="5688"/>
                  </a:cubicBezTo>
                  <a:cubicBezTo>
                    <a:pt x="3990" y="5432"/>
                    <a:pt x="4141" y="5176"/>
                    <a:pt x="4397" y="5102"/>
                  </a:cubicBezTo>
                  <a:cubicBezTo>
                    <a:pt x="4408" y="5102"/>
                    <a:pt x="4428" y="5092"/>
                    <a:pt x="4449" y="5092"/>
                  </a:cubicBezTo>
                  <a:lnTo>
                    <a:pt x="3191" y="374"/>
                  </a:lnTo>
                  <a:cubicBezTo>
                    <a:pt x="3168" y="374"/>
                    <a:pt x="3148" y="385"/>
                    <a:pt x="3127" y="395"/>
                  </a:cubicBezTo>
                  <a:cubicBezTo>
                    <a:pt x="3089" y="405"/>
                    <a:pt x="3050" y="410"/>
                    <a:pt x="3011" y="410"/>
                  </a:cubicBezTo>
                  <a:cubicBezTo>
                    <a:pt x="2803" y="410"/>
                    <a:pt x="2605" y="270"/>
                    <a:pt x="2551" y="54"/>
                  </a:cubicBezTo>
                  <a:cubicBezTo>
                    <a:pt x="2541" y="34"/>
                    <a:pt x="2541" y="11"/>
                    <a:pt x="2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1"/>
            <p:cNvSpPr/>
            <p:nvPr/>
          </p:nvSpPr>
          <p:spPr>
            <a:xfrm>
              <a:off x="6128582" y="2607757"/>
              <a:ext cx="233288" cy="331006"/>
            </a:xfrm>
            <a:custGeom>
              <a:avLst/>
              <a:gdLst/>
              <a:ahLst/>
              <a:cxnLst/>
              <a:rect l="l" t="t" r="r" b="b"/>
              <a:pathLst>
                <a:path w="4493" h="6375" extrusionOk="0">
                  <a:moveTo>
                    <a:pt x="2252" y="2428"/>
                  </a:moveTo>
                  <a:cubicBezTo>
                    <a:pt x="2593" y="2428"/>
                    <a:pt x="2892" y="2651"/>
                    <a:pt x="2977" y="2994"/>
                  </a:cubicBezTo>
                  <a:cubicBezTo>
                    <a:pt x="3084" y="3388"/>
                    <a:pt x="2849" y="3813"/>
                    <a:pt x="2444" y="3921"/>
                  </a:cubicBezTo>
                  <a:cubicBezTo>
                    <a:pt x="2380" y="3931"/>
                    <a:pt x="2316" y="3941"/>
                    <a:pt x="2242" y="3941"/>
                  </a:cubicBezTo>
                  <a:cubicBezTo>
                    <a:pt x="1898" y="3941"/>
                    <a:pt x="1601" y="3708"/>
                    <a:pt x="1514" y="3378"/>
                  </a:cubicBezTo>
                  <a:cubicBezTo>
                    <a:pt x="1461" y="3186"/>
                    <a:pt x="1484" y="2981"/>
                    <a:pt x="1589" y="2802"/>
                  </a:cubicBezTo>
                  <a:cubicBezTo>
                    <a:pt x="1686" y="2630"/>
                    <a:pt x="1858" y="2502"/>
                    <a:pt x="2050" y="2448"/>
                  </a:cubicBezTo>
                  <a:cubicBezTo>
                    <a:pt x="2114" y="2438"/>
                    <a:pt x="2178" y="2428"/>
                    <a:pt x="2252" y="2428"/>
                  </a:cubicBezTo>
                  <a:close/>
                  <a:moveTo>
                    <a:pt x="2252" y="2384"/>
                  </a:moveTo>
                  <a:cubicBezTo>
                    <a:pt x="2178" y="2384"/>
                    <a:pt x="2101" y="2394"/>
                    <a:pt x="2037" y="2405"/>
                  </a:cubicBezTo>
                  <a:cubicBezTo>
                    <a:pt x="1834" y="2469"/>
                    <a:pt x="1653" y="2597"/>
                    <a:pt x="1548" y="2779"/>
                  </a:cubicBezTo>
                  <a:cubicBezTo>
                    <a:pt x="1440" y="2971"/>
                    <a:pt x="1420" y="3186"/>
                    <a:pt x="1473" y="3388"/>
                  </a:cubicBezTo>
                  <a:cubicBezTo>
                    <a:pt x="1568" y="3739"/>
                    <a:pt x="1878" y="3985"/>
                    <a:pt x="2242" y="3985"/>
                  </a:cubicBezTo>
                  <a:cubicBezTo>
                    <a:pt x="2316" y="3985"/>
                    <a:pt x="2390" y="3975"/>
                    <a:pt x="2454" y="3964"/>
                  </a:cubicBezTo>
                  <a:cubicBezTo>
                    <a:pt x="2882" y="3847"/>
                    <a:pt x="3138" y="3409"/>
                    <a:pt x="3020" y="2981"/>
                  </a:cubicBezTo>
                  <a:cubicBezTo>
                    <a:pt x="2923" y="2630"/>
                    <a:pt x="2603" y="2384"/>
                    <a:pt x="2252" y="2384"/>
                  </a:cubicBezTo>
                  <a:close/>
                  <a:moveTo>
                    <a:pt x="2539" y="49"/>
                  </a:moveTo>
                  <a:cubicBezTo>
                    <a:pt x="2539" y="59"/>
                    <a:pt x="2549" y="69"/>
                    <a:pt x="2549" y="79"/>
                  </a:cubicBezTo>
                  <a:cubicBezTo>
                    <a:pt x="2603" y="305"/>
                    <a:pt x="2805" y="453"/>
                    <a:pt x="3030" y="453"/>
                  </a:cubicBezTo>
                  <a:cubicBezTo>
                    <a:pt x="3074" y="453"/>
                    <a:pt x="3115" y="453"/>
                    <a:pt x="3158" y="433"/>
                  </a:cubicBezTo>
                  <a:cubicBezTo>
                    <a:pt x="3169" y="433"/>
                    <a:pt x="3179" y="433"/>
                    <a:pt x="3189" y="420"/>
                  </a:cubicBezTo>
                  <a:lnTo>
                    <a:pt x="4449" y="5107"/>
                  </a:lnTo>
                  <a:lnTo>
                    <a:pt x="4406" y="5107"/>
                  </a:lnTo>
                  <a:cubicBezTo>
                    <a:pt x="4139" y="5181"/>
                    <a:pt x="3981" y="5457"/>
                    <a:pt x="4055" y="5713"/>
                  </a:cubicBezTo>
                  <a:cubicBezTo>
                    <a:pt x="4055" y="5734"/>
                    <a:pt x="4065" y="5747"/>
                    <a:pt x="4065" y="5757"/>
                  </a:cubicBezTo>
                  <a:lnTo>
                    <a:pt x="1922" y="6333"/>
                  </a:lnTo>
                  <a:cubicBezTo>
                    <a:pt x="1922" y="6310"/>
                    <a:pt x="1922" y="6300"/>
                    <a:pt x="1909" y="6290"/>
                  </a:cubicBezTo>
                  <a:cubicBezTo>
                    <a:pt x="1858" y="6077"/>
                    <a:pt x="1665" y="5926"/>
                    <a:pt x="1430" y="5926"/>
                  </a:cubicBezTo>
                  <a:cubicBezTo>
                    <a:pt x="1386" y="5926"/>
                    <a:pt x="1345" y="5926"/>
                    <a:pt x="1302" y="5939"/>
                  </a:cubicBezTo>
                  <a:lnTo>
                    <a:pt x="42" y="1265"/>
                  </a:lnTo>
                  <a:lnTo>
                    <a:pt x="52" y="1265"/>
                  </a:lnTo>
                  <a:cubicBezTo>
                    <a:pt x="321" y="1201"/>
                    <a:pt x="480" y="922"/>
                    <a:pt x="405" y="656"/>
                  </a:cubicBezTo>
                  <a:cubicBezTo>
                    <a:pt x="405" y="645"/>
                    <a:pt x="405" y="635"/>
                    <a:pt x="395" y="625"/>
                  </a:cubicBezTo>
                  <a:lnTo>
                    <a:pt x="2539" y="49"/>
                  </a:lnTo>
                  <a:close/>
                  <a:moveTo>
                    <a:pt x="2558" y="1"/>
                  </a:moveTo>
                  <a:cubicBezTo>
                    <a:pt x="2556" y="1"/>
                    <a:pt x="2553" y="2"/>
                    <a:pt x="2549" y="5"/>
                  </a:cubicBezTo>
                  <a:lnTo>
                    <a:pt x="362" y="581"/>
                  </a:lnTo>
                  <a:cubicBezTo>
                    <a:pt x="352" y="592"/>
                    <a:pt x="352" y="592"/>
                    <a:pt x="352" y="602"/>
                  </a:cubicBezTo>
                  <a:cubicBezTo>
                    <a:pt x="341" y="602"/>
                    <a:pt x="341" y="612"/>
                    <a:pt x="352" y="612"/>
                  </a:cubicBezTo>
                  <a:cubicBezTo>
                    <a:pt x="352" y="635"/>
                    <a:pt x="362" y="656"/>
                    <a:pt x="362" y="666"/>
                  </a:cubicBezTo>
                  <a:cubicBezTo>
                    <a:pt x="426" y="912"/>
                    <a:pt x="288" y="1158"/>
                    <a:pt x="42" y="1222"/>
                  </a:cubicBezTo>
                  <a:cubicBezTo>
                    <a:pt x="42" y="1232"/>
                    <a:pt x="32" y="1232"/>
                    <a:pt x="21" y="1232"/>
                  </a:cubicBezTo>
                  <a:cubicBezTo>
                    <a:pt x="11" y="1232"/>
                    <a:pt x="11" y="1232"/>
                    <a:pt x="1" y="1242"/>
                  </a:cubicBezTo>
                  <a:lnTo>
                    <a:pt x="1" y="1252"/>
                  </a:lnTo>
                  <a:lnTo>
                    <a:pt x="1258" y="5970"/>
                  </a:lnTo>
                  <a:cubicBezTo>
                    <a:pt x="1258" y="5980"/>
                    <a:pt x="1268" y="5980"/>
                    <a:pt x="1268" y="5990"/>
                  </a:cubicBezTo>
                  <a:lnTo>
                    <a:pt x="1302" y="5990"/>
                  </a:lnTo>
                  <a:cubicBezTo>
                    <a:pt x="1302" y="5980"/>
                    <a:pt x="1312" y="5980"/>
                    <a:pt x="1312" y="5980"/>
                  </a:cubicBezTo>
                  <a:cubicBezTo>
                    <a:pt x="1356" y="5970"/>
                    <a:pt x="1397" y="5970"/>
                    <a:pt x="1430" y="5970"/>
                  </a:cubicBezTo>
                  <a:cubicBezTo>
                    <a:pt x="1642" y="5970"/>
                    <a:pt x="1824" y="6108"/>
                    <a:pt x="1878" y="6300"/>
                  </a:cubicBezTo>
                  <a:cubicBezTo>
                    <a:pt x="1878" y="6323"/>
                    <a:pt x="1878" y="6333"/>
                    <a:pt x="1888" y="6354"/>
                  </a:cubicBezTo>
                  <a:cubicBezTo>
                    <a:pt x="1888" y="6364"/>
                    <a:pt x="1888" y="6364"/>
                    <a:pt x="1898" y="6374"/>
                  </a:cubicBezTo>
                  <a:lnTo>
                    <a:pt x="1909" y="6374"/>
                  </a:lnTo>
                  <a:lnTo>
                    <a:pt x="4098" y="5788"/>
                  </a:lnTo>
                  <a:cubicBezTo>
                    <a:pt x="4109" y="5788"/>
                    <a:pt x="4109" y="5788"/>
                    <a:pt x="4119" y="5778"/>
                  </a:cubicBezTo>
                  <a:lnTo>
                    <a:pt x="4119" y="5757"/>
                  </a:lnTo>
                  <a:cubicBezTo>
                    <a:pt x="4109" y="5747"/>
                    <a:pt x="4098" y="5724"/>
                    <a:pt x="4098" y="5703"/>
                  </a:cubicBezTo>
                  <a:cubicBezTo>
                    <a:pt x="4034" y="5468"/>
                    <a:pt x="4173" y="5212"/>
                    <a:pt x="4418" y="5148"/>
                  </a:cubicBezTo>
                  <a:cubicBezTo>
                    <a:pt x="4439" y="5148"/>
                    <a:pt x="4449" y="5137"/>
                    <a:pt x="4470" y="5137"/>
                  </a:cubicBezTo>
                  <a:cubicBezTo>
                    <a:pt x="4482" y="5137"/>
                    <a:pt x="4482" y="5137"/>
                    <a:pt x="4493" y="5127"/>
                  </a:cubicBezTo>
                  <a:lnTo>
                    <a:pt x="4493" y="5117"/>
                  </a:lnTo>
                  <a:lnTo>
                    <a:pt x="3233" y="389"/>
                  </a:lnTo>
                  <a:cubicBezTo>
                    <a:pt x="3222" y="389"/>
                    <a:pt x="3222" y="379"/>
                    <a:pt x="3222" y="379"/>
                  </a:cubicBezTo>
                  <a:lnTo>
                    <a:pt x="3202" y="379"/>
                  </a:lnTo>
                  <a:cubicBezTo>
                    <a:pt x="3179" y="389"/>
                    <a:pt x="3158" y="389"/>
                    <a:pt x="3148" y="399"/>
                  </a:cubicBezTo>
                  <a:cubicBezTo>
                    <a:pt x="3105" y="410"/>
                    <a:pt x="3074" y="410"/>
                    <a:pt x="3030" y="410"/>
                  </a:cubicBezTo>
                  <a:cubicBezTo>
                    <a:pt x="2828" y="410"/>
                    <a:pt x="2646" y="271"/>
                    <a:pt x="2593" y="69"/>
                  </a:cubicBezTo>
                  <a:cubicBezTo>
                    <a:pt x="2582" y="59"/>
                    <a:pt x="2582" y="36"/>
                    <a:pt x="2582" y="15"/>
                  </a:cubicBezTo>
                  <a:lnTo>
                    <a:pt x="2572" y="5"/>
                  </a:lnTo>
                  <a:cubicBezTo>
                    <a:pt x="2565" y="5"/>
                    <a:pt x="2563" y="1"/>
                    <a:pt x="25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1"/>
            <p:cNvSpPr/>
            <p:nvPr/>
          </p:nvSpPr>
          <p:spPr>
            <a:xfrm>
              <a:off x="6340686" y="2773701"/>
              <a:ext cx="115891" cy="27311"/>
            </a:xfrm>
            <a:custGeom>
              <a:avLst/>
              <a:gdLst/>
              <a:ahLst/>
              <a:cxnLst/>
              <a:rect l="l" t="t" r="r" b="b"/>
              <a:pathLst>
                <a:path w="2232" h="526" extrusionOk="0">
                  <a:moveTo>
                    <a:pt x="290" y="0"/>
                  </a:moveTo>
                  <a:cubicBezTo>
                    <a:pt x="257" y="0"/>
                    <a:pt x="152" y="31"/>
                    <a:pt x="108" y="41"/>
                  </a:cubicBezTo>
                  <a:cubicBezTo>
                    <a:pt x="88" y="54"/>
                    <a:pt x="88" y="64"/>
                    <a:pt x="88" y="74"/>
                  </a:cubicBezTo>
                  <a:cubicBezTo>
                    <a:pt x="88" y="85"/>
                    <a:pt x="98" y="95"/>
                    <a:pt x="118" y="95"/>
                  </a:cubicBezTo>
                  <a:lnTo>
                    <a:pt x="246" y="74"/>
                  </a:lnTo>
                  <a:lnTo>
                    <a:pt x="290" y="95"/>
                  </a:lnTo>
                  <a:lnTo>
                    <a:pt x="24" y="266"/>
                  </a:lnTo>
                  <a:cubicBezTo>
                    <a:pt x="13" y="277"/>
                    <a:pt x="1" y="287"/>
                    <a:pt x="13" y="297"/>
                  </a:cubicBezTo>
                  <a:cubicBezTo>
                    <a:pt x="13" y="320"/>
                    <a:pt x="34" y="320"/>
                    <a:pt x="44" y="320"/>
                  </a:cubicBezTo>
                  <a:lnTo>
                    <a:pt x="246" y="223"/>
                  </a:lnTo>
                  <a:lnTo>
                    <a:pt x="246" y="266"/>
                  </a:lnTo>
                  <a:lnTo>
                    <a:pt x="34" y="384"/>
                  </a:lnTo>
                  <a:cubicBezTo>
                    <a:pt x="24" y="394"/>
                    <a:pt x="13" y="405"/>
                    <a:pt x="24" y="425"/>
                  </a:cubicBezTo>
                  <a:cubicBezTo>
                    <a:pt x="24" y="434"/>
                    <a:pt x="34" y="442"/>
                    <a:pt x="44" y="442"/>
                  </a:cubicBezTo>
                  <a:cubicBezTo>
                    <a:pt x="48" y="442"/>
                    <a:pt x="51" y="441"/>
                    <a:pt x="54" y="438"/>
                  </a:cubicBezTo>
                  <a:lnTo>
                    <a:pt x="141" y="425"/>
                  </a:lnTo>
                  <a:cubicBezTo>
                    <a:pt x="149" y="442"/>
                    <a:pt x="168" y="452"/>
                    <a:pt x="190" y="452"/>
                  </a:cubicBezTo>
                  <a:cubicBezTo>
                    <a:pt x="198" y="452"/>
                    <a:pt x="207" y="451"/>
                    <a:pt x="216" y="448"/>
                  </a:cubicBezTo>
                  <a:lnTo>
                    <a:pt x="354" y="405"/>
                  </a:lnTo>
                  <a:lnTo>
                    <a:pt x="354" y="405"/>
                  </a:lnTo>
                  <a:lnTo>
                    <a:pt x="269" y="469"/>
                  </a:lnTo>
                  <a:cubicBezTo>
                    <a:pt x="246" y="469"/>
                    <a:pt x="246" y="489"/>
                    <a:pt x="257" y="502"/>
                  </a:cubicBezTo>
                  <a:cubicBezTo>
                    <a:pt x="269" y="512"/>
                    <a:pt x="280" y="512"/>
                    <a:pt x="290" y="512"/>
                  </a:cubicBezTo>
                  <a:lnTo>
                    <a:pt x="482" y="384"/>
                  </a:lnTo>
                  <a:lnTo>
                    <a:pt x="641" y="277"/>
                  </a:lnTo>
                  <a:lnTo>
                    <a:pt x="2029" y="522"/>
                  </a:lnTo>
                  <a:cubicBezTo>
                    <a:pt x="2029" y="522"/>
                    <a:pt x="2058" y="525"/>
                    <a:pt x="2090" y="525"/>
                  </a:cubicBezTo>
                  <a:cubicBezTo>
                    <a:pt x="2122" y="525"/>
                    <a:pt x="2157" y="522"/>
                    <a:pt x="2167" y="512"/>
                  </a:cubicBezTo>
                  <a:cubicBezTo>
                    <a:pt x="2190" y="489"/>
                    <a:pt x="2221" y="266"/>
                    <a:pt x="2231" y="213"/>
                  </a:cubicBezTo>
                  <a:lnTo>
                    <a:pt x="1985" y="118"/>
                  </a:lnTo>
                  <a:lnTo>
                    <a:pt x="620" y="85"/>
                  </a:lnTo>
                  <a:cubicBezTo>
                    <a:pt x="620" y="85"/>
                    <a:pt x="344" y="0"/>
                    <a:pt x="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1"/>
            <p:cNvSpPr/>
            <p:nvPr/>
          </p:nvSpPr>
          <p:spPr>
            <a:xfrm>
              <a:off x="6339647" y="2772507"/>
              <a:ext cx="118124" cy="29959"/>
            </a:xfrm>
            <a:custGeom>
              <a:avLst/>
              <a:gdLst/>
              <a:ahLst/>
              <a:cxnLst/>
              <a:rect l="l" t="t" r="r" b="b"/>
              <a:pathLst>
                <a:path w="2275" h="577" extrusionOk="0">
                  <a:moveTo>
                    <a:pt x="310" y="0"/>
                  </a:moveTo>
                  <a:cubicBezTo>
                    <a:pt x="277" y="0"/>
                    <a:pt x="172" y="33"/>
                    <a:pt x="118" y="44"/>
                  </a:cubicBezTo>
                  <a:cubicBezTo>
                    <a:pt x="97" y="54"/>
                    <a:pt x="85" y="77"/>
                    <a:pt x="85" y="97"/>
                  </a:cubicBezTo>
                  <a:cubicBezTo>
                    <a:pt x="85" y="128"/>
                    <a:pt x="118" y="141"/>
                    <a:pt x="138" y="141"/>
                  </a:cubicBezTo>
                  <a:lnTo>
                    <a:pt x="266" y="118"/>
                  </a:lnTo>
                  <a:lnTo>
                    <a:pt x="33" y="279"/>
                  </a:lnTo>
                  <a:cubicBezTo>
                    <a:pt x="10" y="289"/>
                    <a:pt x="0" y="310"/>
                    <a:pt x="10" y="333"/>
                  </a:cubicBezTo>
                  <a:cubicBezTo>
                    <a:pt x="18" y="348"/>
                    <a:pt x="38" y="357"/>
                    <a:pt x="56" y="357"/>
                  </a:cubicBezTo>
                  <a:cubicBezTo>
                    <a:pt x="62" y="357"/>
                    <a:pt x="69" y="356"/>
                    <a:pt x="74" y="353"/>
                  </a:cubicBezTo>
                  <a:lnTo>
                    <a:pt x="246" y="279"/>
                  </a:lnTo>
                  <a:lnTo>
                    <a:pt x="44" y="384"/>
                  </a:lnTo>
                  <a:cubicBezTo>
                    <a:pt x="21" y="397"/>
                    <a:pt x="10" y="428"/>
                    <a:pt x="21" y="448"/>
                  </a:cubicBezTo>
                  <a:cubicBezTo>
                    <a:pt x="30" y="473"/>
                    <a:pt x="44" y="485"/>
                    <a:pt x="64" y="485"/>
                  </a:cubicBezTo>
                  <a:cubicBezTo>
                    <a:pt x="70" y="485"/>
                    <a:pt x="77" y="484"/>
                    <a:pt x="85" y="481"/>
                  </a:cubicBezTo>
                  <a:lnTo>
                    <a:pt x="149" y="471"/>
                  </a:lnTo>
                  <a:cubicBezTo>
                    <a:pt x="165" y="486"/>
                    <a:pt x="186" y="496"/>
                    <a:pt x="210" y="496"/>
                  </a:cubicBezTo>
                  <a:cubicBezTo>
                    <a:pt x="218" y="496"/>
                    <a:pt x="227" y="494"/>
                    <a:pt x="236" y="492"/>
                  </a:cubicBezTo>
                  <a:lnTo>
                    <a:pt x="256" y="481"/>
                  </a:lnTo>
                  <a:lnTo>
                    <a:pt x="256" y="502"/>
                  </a:lnTo>
                  <a:cubicBezTo>
                    <a:pt x="246" y="525"/>
                    <a:pt x="256" y="535"/>
                    <a:pt x="266" y="545"/>
                  </a:cubicBezTo>
                  <a:cubicBezTo>
                    <a:pt x="278" y="551"/>
                    <a:pt x="289" y="553"/>
                    <a:pt x="299" y="553"/>
                  </a:cubicBezTo>
                  <a:cubicBezTo>
                    <a:pt x="310" y="553"/>
                    <a:pt x="320" y="551"/>
                    <a:pt x="330" y="545"/>
                  </a:cubicBezTo>
                  <a:lnTo>
                    <a:pt x="512" y="428"/>
                  </a:lnTo>
                  <a:lnTo>
                    <a:pt x="661" y="320"/>
                  </a:lnTo>
                  <a:lnTo>
                    <a:pt x="2049" y="566"/>
                  </a:lnTo>
                  <a:cubicBezTo>
                    <a:pt x="2059" y="566"/>
                    <a:pt x="2082" y="576"/>
                    <a:pt x="2103" y="576"/>
                  </a:cubicBezTo>
                  <a:cubicBezTo>
                    <a:pt x="2146" y="576"/>
                    <a:pt x="2187" y="566"/>
                    <a:pt x="2197" y="545"/>
                  </a:cubicBezTo>
                  <a:cubicBezTo>
                    <a:pt x="2231" y="512"/>
                    <a:pt x="2274" y="279"/>
                    <a:pt x="2274" y="236"/>
                  </a:cubicBezTo>
                  <a:cubicBezTo>
                    <a:pt x="2274" y="225"/>
                    <a:pt x="2261" y="215"/>
                    <a:pt x="2251" y="215"/>
                  </a:cubicBezTo>
                  <a:cubicBezTo>
                    <a:pt x="2241" y="215"/>
                    <a:pt x="2231" y="225"/>
                    <a:pt x="2231" y="236"/>
                  </a:cubicBezTo>
                  <a:cubicBezTo>
                    <a:pt x="2220" y="300"/>
                    <a:pt x="2187" y="502"/>
                    <a:pt x="2167" y="525"/>
                  </a:cubicBezTo>
                  <a:cubicBezTo>
                    <a:pt x="2161" y="530"/>
                    <a:pt x="2145" y="533"/>
                    <a:pt x="2124" y="533"/>
                  </a:cubicBezTo>
                  <a:cubicBezTo>
                    <a:pt x="2103" y="533"/>
                    <a:pt x="2076" y="530"/>
                    <a:pt x="2049" y="525"/>
                  </a:cubicBezTo>
                  <a:lnTo>
                    <a:pt x="661" y="279"/>
                  </a:lnTo>
                  <a:cubicBezTo>
                    <a:pt x="651" y="279"/>
                    <a:pt x="651" y="279"/>
                    <a:pt x="640" y="289"/>
                  </a:cubicBezTo>
                  <a:lnTo>
                    <a:pt x="492" y="384"/>
                  </a:lnTo>
                  <a:lnTo>
                    <a:pt x="300" y="512"/>
                  </a:lnTo>
                  <a:lnTo>
                    <a:pt x="300" y="502"/>
                  </a:lnTo>
                  <a:lnTo>
                    <a:pt x="384" y="448"/>
                  </a:lnTo>
                  <a:cubicBezTo>
                    <a:pt x="394" y="438"/>
                    <a:pt x="405" y="428"/>
                    <a:pt x="394" y="417"/>
                  </a:cubicBezTo>
                  <a:cubicBezTo>
                    <a:pt x="394" y="407"/>
                    <a:pt x="384" y="407"/>
                    <a:pt x="374" y="407"/>
                  </a:cubicBezTo>
                  <a:lnTo>
                    <a:pt x="225" y="448"/>
                  </a:lnTo>
                  <a:cubicBezTo>
                    <a:pt x="202" y="448"/>
                    <a:pt x="182" y="448"/>
                    <a:pt x="172" y="428"/>
                  </a:cubicBezTo>
                  <a:cubicBezTo>
                    <a:pt x="172" y="428"/>
                    <a:pt x="167" y="423"/>
                    <a:pt x="160" y="423"/>
                  </a:cubicBezTo>
                  <a:cubicBezTo>
                    <a:pt x="157" y="423"/>
                    <a:pt x="153" y="424"/>
                    <a:pt x="149" y="428"/>
                  </a:cubicBezTo>
                  <a:lnTo>
                    <a:pt x="74" y="438"/>
                  </a:lnTo>
                  <a:lnTo>
                    <a:pt x="64" y="438"/>
                  </a:lnTo>
                  <a:lnTo>
                    <a:pt x="64" y="428"/>
                  </a:lnTo>
                  <a:lnTo>
                    <a:pt x="277" y="310"/>
                  </a:lnTo>
                  <a:cubicBezTo>
                    <a:pt x="289" y="310"/>
                    <a:pt x="289" y="300"/>
                    <a:pt x="289" y="289"/>
                  </a:cubicBezTo>
                  <a:lnTo>
                    <a:pt x="289" y="236"/>
                  </a:lnTo>
                  <a:lnTo>
                    <a:pt x="277" y="225"/>
                  </a:lnTo>
                  <a:lnTo>
                    <a:pt x="256" y="225"/>
                  </a:lnTo>
                  <a:lnTo>
                    <a:pt x="54" y="320"/>
                  </a:lnTo>
                  <a:cubicBezTo>
                    <a:pt x="44" y="310"/>
                    <a:pt x="54" y="310"/>
                    <a:pt x="54" y="310"/>
                  </a:cubicBezTo>
                  <a:lnTo>
                    <a:pt x="320" y="141"/>
                  </a:lnTo>
                  <a:cubicBezTo>
                    <a:pt x="320" y="141"/>
                    <a:pt x="330" y="128"/>
                    <a:pt x="330" y="118"/>
                  </a:cubicBezTo>
                  <a:lnTo>
                    <a:pt x="320" y="108"/>
                  </a:lnTo>
                  <a:lnTo>
                    <a:pt x="277" y="77"/>
                  </a:lnTo>
                  <a:lnTo>
                    <a:pt x="266" y="77"/>
                  </a:lnTo>
                  <a:lnTo>
                    <a:pt x="128" y="97"/>
                  </a:lnTo>
                  <a:lnTo>
                    <a:pt x="128" y="87"/>
                  </a:lnTo>
                  <a:cubicBezTo>
                    <a:pt x="225" y="54"/>
                    <a:pt x="289" y="44"/>
                    <a:pt x="310" y="44"/>
                  </a:cubicBezTo>
                  <a:cubicBezTo>
                    <a:pt x="341" y="44"/>
                    <a:pt x="522" y="97"/>
                    <a:pt x="630" y="128"/>
                  </a:cubicBezTo>
                  <a:lnTo>
                    <a:pt x="640" y="128"/>
                  </a:lnTo>
                  <a:lnTo>
                    <a:pt x="2005" y="161"/>
                  </a:lnTo>
                  <a:cubicBezTo>
                    <a:pt x="2018" y="161"/>
                    <a:pt x="2028" y="151"/>
                    <a:pt x="2028" y="141"/>
                  </a:cubicBezTo>
                  <a:cubicBezTo>
                    <a:pt x="2028" y="128"/>
                    <a:pt x="2018" y="118"/>
                    <a:pt x="2005" y="118"/>
                  </a:cubicBezTo>
                  <a:lnTo>
                    <a:pt x="640" y="87"/>
                  </a:lnTo>
                  <a:cubicBezTo>
                    <a:pt x="597" y="77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1"/>
            <p:cNvSpPr/>
            <p:nvPr/>
          </p:nvSpPr>
          <p:spPr>
            <a:xfrm>
              <a:off x="6348007" y="2791874"/>
              <a:ext cx="9346" cy="3946"/>
            </a:xfrm>
            <a:custGeom>
              <a:avLst/>
              <a:gdLst/>
              <a:ahLst/>
              <a:cxnLst/>
              <a:rect l="l" t="t" r="r" b="b"/>
              <a:pathLst>
                <a:path w="180" h="76" extrusionOk="0">
                  <a:moveTo>
                    <a:pt x="0" y="75"/>
                  </a:move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1"/>
            <p:cNvSpPr/>
            <p:nvPr/>
          </p:nvSpPr>
          <p:spPr>
            <a:xfrm>
              <a:off x="6346294" y="2790835"/>
              <a:ext cx="12254" cy="6179"/>
            </a:xfrm>
            <a:custGeom>
              <a:avLst/>
              <a:gdLst/>
              <a:ahLst/>
              <a:cxnLst/>
              <a:rect l="l" t="t" r="r" b="b"/>
              <a:pathLst>
                <a:path w="236" h="119" extrusionOk="0">
                  <a:moveTo>
                    <a:pt x="213" y="0"/>
                  </a:moveTo>
                  <a:lnTo>
                    <a:pt x="21" y="75"/>
                  </a:lnTo>
                  <a:cubicBezTo>
                    <a:pt x="10" y="75"/>
                    <a:pt x="0" y="85"/>
                    <a:pt x="10" y="95"/>
                  </a:cubicBezTo>
                  <a:cubicBezTo>
                    <a:pt x="10" y="108"/>
                    <a:pt x="21" y="118"/>
                    <a:pt x="33" y="118"/>
                  </a:cubicBezTo>
                  <a:lnTo>
                    <a:pt x="33" y="108"/>
                  </a:lnTo>
                  <a:lnTo>
                    <a:pt x="225" y="44"/>
                  </a:lnTo>
                  <a:cubicBezTo>
                    <a:pt x="236" y="31"/>
                    <a:pt x="236" y="21"/>
                    <a:pt x="236" y="11"/>
                  </a:cubicBezTo>
                  <a:cubicBezTo>
                    <a:pt x="236" y="0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1"/>
            <p:cNvSpPr/>
            <p:nvPr/>
          </p:nvSpPr>
          <p:spPr>
            <a:xfrm>
              <a:off x="6390012" y="2662223"/>
              <a:ext cx="3894" cy="6179"/>
            </a:xfrm>
            <a:custGeom>
              <a:avLst/>
              <a:gdLst/>
              <a:ahLst/>
              <a:cxnLst/>
              <a:rect l="l" t="t" r="r" b="b"/>
              <a:pathLst>
                <a:path w="75" h="119" extrusionOk="0">
                  <a:moveTo>
                    <a:pt x="44" y="1"/>
                  </a:moveTo>
                  <a:cubicBezTo>
                    <a:pt x="24" y="1"/>
                    <a:pt x="1" y="34"/>
                    <a:pt x="1" y="65"/>
                  </a:cubicBezTo>
                  <a:cubicBezTo>
                    <a:pt x="1" y="98"/>
                    <a:pt x="24" y="119"/>
                    <a:pt x="44" y="119"/>
                  </a:cubicBezTo>
                  <a:cubicBezTo>
                    <a:pt x="54" y="119"/>
                    <a:pt x="75" y="98"/>
                    <a:pt x="75" y="65"/>
                  </a:cubicBezTo>
                  <a:cubicBezTo>
                    <a:pt x="75" y="34"/>
                    <a:pt x="54" y="1"/>
                    <a:pt x="4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1"/>
            <p:cNvSpPr/>
            <p:nvPr/>
          </p:nvSpPr>
          <p:spPr>
            <a:xfrm>
              <a:off x="6400501" y="2664508"/>
              <a:ext cx="4050" cy="6179"/>
            </a:xfrm>
            <a:custGeom>
              <a:avLst/>
              <a:gdLst/>
              <a:ahLst/>
              <a:cxnLst/>
              <a:rect l="l" t="t" r="r" b="b"/>
              <a:pathLst>
                <a:path w="78" h="119" extrusionOk="0">
                  <a:moveTo>
                    <a:pt x="44" y="1"/>
                  </a:moveTo>
                  <a:cubicBezTo>
                    <a:pt x="24" y="1"/>
                    <a:pt x="1" y="31"/>
                    <a:pt x="1" y="65"/>
                  </a:cubicBezTo>
                  <a:cubicBezTo>
                    <a:pt x="1" y="95"/>
                    <a:pt x="24" y="118"/>
                    <a:pt x="44" y="118"/>
                  </a:cubicBezTo>
                  <a:cubicBezTo>
                    <a:pt x="65" y="118"/>
                    <a:pt x="78" y="95"/>
                    <a:pt x="78" y="65"/>
                  </a:cubicBezTo>
                  <a:cubicBezTo>
                    <a:pt x="78" y="31"/>
                    <a:pt x="65" y="1"/>
                    <a:pt x="4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1"/>
            <p:cNvSpPr/>
            <p:nvPr/>
          </p:nvSpPr>
          <p:spPr>
            <a:xfrm>
              <a:off x="6388403" y="2656564"/>
              <a:ext cx="8308" cy="3583"/>
            </a:xfrm>
            <a:custGeom>
              <a:avLst/>
              <a:gdLst/>
              <a:ahLst/>
              <a:cxnLst/>
              <a:rect l="l" t="t" r="r" b="b"/>
              <a:pathLst>
                <a:path w="160" h="69" extrusionOk="0">
                  <a:moveTo>
                    <a:pt x="69" y="1"/>
                  </a:moveTo>
                  <a:cubicBezTo>
                    <a:pt x="38" y="1"/>
                    <a:pt x="17" y="14"/>
                    <a:pt x="11" y="25"/>
                  </a:cubicBezTo>
                  <a:cubicBezTo>
                    <a:pt x="1" y="36"/>
                    <a:pt x="1" y="46"/>
                    <a:pt x="11" y="56"/>
                  </a:cubicBezTo>
                  <a:cubicBezTo>
                    <a:pt x="16" y="63"/>
                    <a:pt x="21" y="66"/>
                    <a:pt x="27" y="66"/>
                  </a:cubicBezTo>
                  <a:cubicBezTo>
                    <a:pt x="32" y="66"/>
                    <a:pt x="37" y="63"/>
                    <a:pt x="42" y="56"/>
                  </a:cubicBezTo>
                  <a:cubicBezTo>
                    <a:pt x="42" y="51"/>
                    <a:pt x="48" y="42"/>
                    <a:pt x="63" y="42"/>
                  </a:cubicBezTo>
                  <a:cubicBezTo>
                    <a:pt x="75" y="42"/>
                    <a:pt x="94" y="49"/>
                    <a:pt x="119" y="69"/>
                  </a:cubicBezTo>
                  <a:lnTo>
                    <a:pt x="139" y="69"/>
                  </a:lnTo>
                  <a:cubicBezTo>
                    <a:pt x="139" y="69"/>
                    <a:pt x="149" y="69"/>
                    <a:pt x="149" y="56"/>
                  </a:cubicBezTo>
                  <a:cubicBezTo>
                    <a:pt x="160" y="46"/>
                    <a:pt x="160" y="36"/>
                    <a:pt x="149" y="25"/>
                  </a:cubicBezTo>
                  <a:cubicBezTo>
                    <a:pt x="118" y="7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1"/>
            <p:cNvSpPr/>
            <p:nvPr/>
          </p:nvSpPr>
          <p:spPr>
            <a:xfrm>
              <a:off x="6399462" y="2658589"/>
              <a:ext cx="9502" cy="5452"/>
            </a:xfrm>
            <a:custGeom>
              <a:avLst/>
              <a:gdLst/>
              <a:ahLst/>
              <a:cxnLst/>
              <a:rect l="l" t="t" r="r" b="b"/>
              <a:pathLst>
                <a:path w="183" h="105" extrusionOk="0">
                  <a:moveTo>
                    <a:pt x="55" y="0"/>
                  </a:moveTo>
                  <a:cubicBezTo>
                    <a:pt x="37" y="0"/>
                    <a:pt x="22" y="4"/>
                    <a:pt x="11" y="7"/>
                  </a:cubicBezTo>
                  <a:cubicBezTo>
                    <a:pt x="0" y="17"/>
                    <a:pt x="0" y="30"/>
                    <a:pt x="0" y="40"/>
                  </a:cubicBezTo>
                  <a:cubicBezTo>
                    <a:pt x="11" y="50"/>
                    <a:pt x="21" y="50"/>
                    <a:pt x="34" y="50"/>
                  </a:cubicBezTo>
                  <a:cubicBezTo>
                    <a:pt x="34" y="50"/>
                    <a:pt x="48" y="43"/>
                    <a:pt x="66" y="43"/>
                  </a:cubicBezTo>
                  <a:cubicBezTo>
                    <a:pt x="88" y="43"/>
                    <a:pt x="117" y="53"/>
                    <a:pt x="139" y="94"/>
                  </a:cubicBezTo>
                  <a:cubicBezTo>
                    <a:pt x="139" y="104"/>
                    <a:pt x="149" y="104"/>
                    <a:pt x="149" y="104"/>
                  </a:cubicBezTo>
                  <a:lnTo>
                    <a:pt x="162" y="104"/>
                  </a:lnTo>
                  <a:cubicBezTo>
                    <a:pt x="172" y="94"/>
                    <a:pt x="182" y="81"/>
                    <a:pt x="172" y="71"/>
                  </a:cubicBezTo>
                  <a:cubicBezTo>
                    <a:pt x="136" y="14"/>
                    <a:pt x="91" y="0"/>
                    <a:pt x="5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1"/>
            <p:cNvSpPr/>
            <p:nvPr/>
          </p:nvSpPr>
          <p:spPr>
            <a:xfrm>
              <a:off x="6390532" y="2664508"/>
              <a:ext cx="6698" cy="13344"/>
            </a:xfrm>
            <a:custGeom>
              <a:avLst/>
              <a:gdLst/>
              <a:ahLst/>
              <a:cxnLst/>
              <a:rect l="l" t="t" r="r" b="b"/>
              <a:pathLst>
                <a:path w="129" h="257" extrusionOk="0">
                  <a:moveTo>
                    <a:pt x="98" y="1"/>
                  </a:moveTo>
                  <a:cubicBezTo>
                    <a:pt x="88" y="1"/>
                    <a:pt x="78" y="11"/>
                    <a:pt x="78" y="21"/>
                  </a:cubicBezTo>
                  <a:cubicBezTo>
                    <a:pt x="88" y="31"/>
                    <a:pt x="88" y="75"/>
                    <a:pt x="78" y="95"/>
                  </a:cubicBezTo>
                  <a:cubicBezTo>
                    <a:pt x="78" y="108"/>
                    <a:pt x="55" y="129"/>
                    <a:pt x="44" y="149"/>
                  </a:cubicBezTo>
                  <a:cubicBezTo>
                    <a:pt x="14" y="182"/>
                    <a:pt x="1" y="193"/>
                    <a:pt x="1" y="213"/>
                  </a:cubicBezTo>
                  <a:cubicBezTo>
                    <a:pt x="14" y="236"/>
                    <a:pt x="44" y="246"/>
                    <a:pt x="55" y="257"/>
                  </a:cubicBezTo>
                  <a:lnTo>
                    <a:pt x="65" y="257"/>
                  </a:lnTo>
                  <a:cubicBezTo>
                    <a:pt x="65" y="257"/>
                    <a:pt x="78" y="246"/>
                    <a:pt x="78" y="236"/>
                  </a:cubicBezTo>
                  <a:cubicBezTo>
                    <a:pt x="88" y="223"/>
                    <a:pt x="78" y="213"/>
                    <a:pt x="65" y="213"/>
                  </a:cubicBezTo>
                  <a:cubicBezTo>
                    <a:pt x="55" y="213"/>
                    <a:pt x="55" y="203"/>
                    <a:pt x="44" y="203"/>
                  </a:cubicBezTo>
                  <a:lnTo>
                    <a:pt x="78" y="172"/>
                  </a:lnTo>
                  <a:cubicBezTo>
                    <a:pt x="88" y="149"/>
                    <a:pt x="108" y="129"/>
                    <a:pt x="119" y="108"/>
                  </a:cubicBezTo>
                  <a:cubicBezTo>
                    <a:pt x="129" y="75"/>
                    <a:pt x="119" y="21"/>
                    <a:pt x="119" y="21"/>
                  </a:cubicBezTo>
                  <a:cubicBezTo>
                    <a:pt x="119" y="1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1"/>
            <p:cNvSpPr/>
            <p:nvPr/>
          </p:nvSpPr>
          <p:spPr>
            <a:xfrm>
              <a:off x="6390012" y="2680085"/>
              <a:ext cx="14538" cy="4413"/>
            </a:xfrm>
            <a:custGeom>
              <a:avLst/>
              <a:gdLst/>
              <a:ahLst/>
              <a:cxnLst/>
              <a:rect l="l" t="t" r="r" b="b"/>
              <a:pathLst>
                <a:path w="280" h="85" extrusionOk="0">
                  <a:moveTo>
                    <a:pt x="246" y="0"/>
                  </a:moveTo>
                  <a:cubicBezTo>
                    <a:pt x="212" y="30"/>
                    <a:pt x="172" y="39"/>
                    <a:pt x="136" y="39"/>
                  </a:cubicBezTo>
                  <a:cubicBezTo>
                    <a:pt x="84" y="39"/>
                    <a:pt x="40" y="21"/>
                    <a:pt x="34" y="21"/>
                  </a:cubicBezTo>
                  <a:cubicBezTo>
                    <a:pt x="24" y="21"/>
                    <a:pt x="11" y="21"/>
                    <a:pt x="11" y="31"/>
                  </a:cubicBezTo>
                  <a:cubicBezTo>
                    <a:pt x="1" y="41"/>
                    <a:pt x="11" y="51"/>
                    <a:pt x="24" y="64"/>
                  </a:cubicBezTo>
                  <a:cubicBezTo>
                    <a:pt x="24" y="64"/>
                    <a:pt x="75" y="85"/>
                    <a:pt x="129" y="85"/>
                  </a:cubicBezTo>
                  <a:cubicBezTo>
                    <a:pt x="172" y="85"/>
                    <a:pt x="226" y="74"/>
                    <a:pt x="267" y="31"/>
                  </a:cubicBezTo>
                  <a:cubicBezTo>
                    <a:pt x="280" y="31"/>
                    <a:pt x="280" y="10"/>
                    <a:pt x="280" y="10"/>
                  </a:cubicBezTo>
                  <a:cubicBezTo>
                    <a:pt x="267" y="0"/>
                    <a:pt x="257" y="0"/>
                    <a:pt x="2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7" name="Google Shape;8417;p61"/>
          <p:cNvSpPr/>
          <p:nvPr/>
        </p:nvSpPr>
        <p:spPr>
          <a:xfrm>
            <a:off x="1810300" y="1257900"/>
            <a:ext cx="301600" cy="299799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8" name="Google Shape;8418;p61"/>
          <p:cNvGrpSpPr/>
          <p:nvPr/>
        </p:nvGrpSpPr>
        <p:grpSpPr>
          <a:xfrm rot="-747500">
            <a:off x="1057858" y="1531212"/>
            <a:ext cx="763693" cy="631501"/>
            <a:chOff x="398814" y="401721"/>
            <a:chExt cx="1018870" cy="842507"/>
          </a:xfrm>
        </p:grpSpPr>
        <p:sp>
          <p:nvSpPr>
            <p:cNvPr id="8419" name="Google Shape;8419;p61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1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DF91BB-7242-262A-FC89-6D6784F1F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12468">
            <a:off x="5746585" y="176194"/>
            <a:ext cx="478530" cy="477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AAB377-CAB2-49EB-A957-1C530080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76505">
            <a:off x="3178458" y="1374803"/>
            <a:ext cx="365792" cy="365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79221-20C4-D25E-E80A-1FBAE7DEA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9472" y="2594152"/>
            <a:ext cx="396274" cy="404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22574-E0E0-0DFA-A2AB-9D60B668B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475" y="3817633"/>
            <a:ext cx="396274" cy="3962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5" name="Google Shape;8425;p62"/>
          <p:cNvSpPr/>
          <p:nvPr/>
        </p:nvSpPr>
        <p:spPr>
          <a:xfrm>
            <a:off x="338269" y="2059523"/>
            <a:ext cx="4313613" cy="2725037"/>
          </a:xfrm>
          <a:custGeom>
            <a:avLst/>
            <a:gdLst/>
            <a:ahLst/>
            <a:cxnLst/>
            <a:rect l="l" t="t" r="r" b="b"/>
            <a:pathLst>
              <a:path w="30407" h="19209" extrusionOk="0">
                <a:moveTo>
                  <a:pt x="16859" y="0"/>
                </a:moveTo>
                <a:cubicBezTo>
                  <a:pt x="12840" y="0"/>
                  <a:pt x="1" y="14702"/>
                  <a:pt x="1202" y="16081"/>
                </a:cubicBezTo>
                <a:cubicBezTo>
                  <a:pt x="2302" y="17356"/>
                  <a:pt x="14777" y="19208"/>
                  <a:pt x="18286" y="19208"/>
                </a:cubicBezTo>
                <a:cubicBezTo>
                  <a:pt x="18625" y="19208"/>
                  <a:pt x="18880" y="19191"/>
                  <a:pt x="19034" y="19154"/>
                </a:cubicBezTo>
                <a:cubicBezTo>
                  <a:pt x="20772" y="18750"/>
                  <a:pt x="28978" y="10875"/>
                  <a:pt x="29736" y="9978"/>
                </a:cubicBezTo>
                <a:cubicBezTo>
                  <a:pt x="30407" y="9190"/>
                  <a:pt x="30258" y="8368"/>
                  <a:pt x="29982" y="7781"/>
                </a:cubicBezTo>
                <a:cubicBezTo>
                  <a:pt x="29789" y="7374"/>
                  <a:pt x="29490" y="7013"/>
                  <a:pt x="29126" y="6734"/>
                </a:cubicBezTo>
                <a:cubicBezTo>
                  <a:pt x="27602" y="5540"/>
                  <a:pt x="20432" y="109"/>
                  <a:pt x="16910" y="1"/>
                </a:cubicBezTo>
                <a:cubicBezTo>
                  <a:pt x="16893" y="0"/>
                  <a:pt x="16876" y="0"/>
                  <a:pt x="16859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9" name="Google Shape;8429;p62"/>
          <p:cNvSpPr txBox="1">
            <a:spLocks noGrp="1"/>
          </p:cNvSpPr>
          <p:nvPr>
            <p:ph type="title"/>
          </p:nvPr>
        </p:nvSpPr>
        <p:spPr>
          <a:xfrm>
            <a:off x="4373812" y="481821"/>
            <a:ext cx="4465935" cy="1128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Berlin Sans FB Demi" panose="020E0802020502020306" pitchFamily="34" charset="0"/>
              </a:rPr>
              <a:t>Thankyou!</a:t>
            </a:r>
            <a:endParaRPr sz="6000" dirty="0">
              <a:latin typeface="Berlin Sans FB Demi" panose="020E0802020502020306" pitchFamily="34" charset="0"/>
            </a:endParaRPr>
          </a:p>
        </p:txBody>
      </p:sp>
      <p:sp>
        <p:nvSpPr>
          <p:cNvPr id="8430" name="Google Shape;8430;p62"/>
          <p:cNvSpPr txBox="1">
            <a:spLocks noGrp="1"/>
          </p:cNvSpPr>
          <p:nvPr>
            <p:ph type="subTitle" idx="1"/>
          </p:nvPr>
        </p:nvSpPr>
        <p:spPr>
          <a:xfrm>
            <a:off x="4731590" y="1836831"/>
            <a:ext cx="3976878" cy="149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Bradley Hand ITC" panose="03070402050302030203" pitchFamily="66" charset="0"/>
                <a:ea typeface="Archivo Medium"/>
                <a:cs typeface="Archivo Medium"/>
                <a:sym typeface="Archivo Medium"/>
              </a:rPr>
              <a:t>Do you have any questions?</a:t>
            </a:r>
            <a:endParaRPr sz="2400" b="1" dirty="0">
              <a:latin typeface="Bradley Hand ITC" panose="03070402050302030203" pitchFamily="66" charset="0"/>
              <a:ea typeface="Archivo Medium"/>
              <a:cs typeface="Archivo Medium"/>
              <a:sym typeface="Archivo Medium"/>
            </a:endParaRPr>
          </a:p>
        </p:txBody>
      </p:sp>
      <p:grpSp>
        <p:nvGrpSpPr>
          <p:cNvPr id="8441" name="Google Shape;8441;p62"/>
          <p:cNvGrpSpPr/>
          <p:nvPr/>
        </p:nvGrpSpPr>
        <p:grpSpPr>
          <a:xfrm>
            <a:off x="888671" y="3641162"/>
            <a:ext cx="2780504" cy="979366"/>
            <a:chOff x="4943581" y="3518459"/>
            <a:chExt cx="649499" cy="228770"/>
          </a:xfrm>
        </p:grpSpPr>
        <p:sp>
          <p:nvSpPr>
            <p:cNvPr id="8442" name="Google Shape;8442;p62"/>
            <p:cNvSpPr/>
            <p:nvPr/>
          </p:nvSpPr>
          <p:spPr>
            <a:xfrm>
              <a:off x="4945346" y="3519549"/>
              <a:ext cx="258107" cy="25546"/>
            </a:xfrm>
            <a:custGeom>
              <a:avLst/>
              <a:gdLst/>
              <a:ahLst/>
              <a:cxnLst/>
              <a:rect l="l" t="t" r="r" b="b"/>
              <a:pathLst>
                <a:path w="4971" h="492" extrusionOk="0">
                  <a:moveTo>
                    <a:pt x="0" y="0"/>
                  </a:moveTo>
                  <a:cubicBezTo>
                    <a:pt x="0" y="0"/>
                    <a:pt x="277" y="492"/>
                    <a:pt x="704" y="492"/>
                  </a:cubicBezTo>
                  <a:lnTo>
                    <a:pt x="4971" y="492"/>
                  </a:lnTo>
                  <a:cubicBezTo>
                    <a:pt x="4971" y="492"/>
                    <a:pt x="3680" y="479"/>
                    <a:pt x="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2"/>
            <p:cNvSpPr/>
            <p:nvPr/>
          </p:nvSpPr>
          <p:spPr>
            <a:xfrm>
              <a:off x="4943581" y="3518459"/>
              <a:ext cx="259872" cy="27727"/>
            </a:xfrm>
            <a:custGeom>
              <a:avLst/>
              <a:gdLst/>
              <a:ahLst/>
              <a:cxnLst/>
              <a:rect l="l" t="t" r="r" b="b"/>
              <a:pathLst>
                <a:path w="5005" h="534" extrusionOk="0">
                  <a:moveTo>
                    <a:pt x="3404" y="42"/>
                  </a:moveTo>
                  <a:cubicBezTo>
                    <a:pt x="3586" y="321"/>
                    <a:pt x="4088" y="436"/>
                    <a:pt x="4482" y="490"/>
                  </a:cubicBezTo>
                  <a:lnTo>
                    <a:pt x="738" y="490"/>
                  </a:lnTo>
                  <a:cubicBezTo>
                    <a:pt x="385" y="490"/>
                    <a:pt x="139" y="149"/>
                    <a:pt x="75" y="42"/>
                  </a:cubicBezTo>
                  <a:close/>
                  <a:moveTo>
                    <a:pt x="1" y="1"/>
                  </a:moveTo>
                  <a:lnTo>
                    <a:pt x="11" y="21"/>
                  </a:lnTo>
                  <a:cubicBezTo>
                    <a:pt x="24" y="42"/>
                    <a:pt x="300" y="533"/>
                    <a:pt x="738" y="533"/>
                  </a:cubicBezTo>
                  <a:lnTo>
                    <a:pt x="5005" y="533"/>
                  </a:lnTo>
                  <a:lnTo>
                    <a:pt x="5005" y="490"/>
                  </a:lnTo>
                  <a:cubicBezTo>
                    <a:pt x="4995" y="490"/>
                    <a:pt x="3724" y="469"/>
                    <a:pt x="342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2"/>
            <p:cNvSpPr/>
            <p:nvPr/>
          </p:nvSpPr>
          <p:spPr>
            <a:xfrm>
              <a:off x="4968088" y="3527234"/>
              <a:ext cx="198811" cy="17238"/>
            </a:xfrm>
            <a:custGeom>
              <a:avLst/>
              <a:gdLst/>
              <a:ahLst/>
              <a:cxnLst/>
              <a:rect l="l" t="t" r="r" b="b"/>
              <a:pathLst>
                <a:path w="3829" h="332" extrusionOk="0">
                  <a:moveTo>
                    <a:pt x="85" y="1"/>
                  </a:moveTo>
                  <a:cubicBezTo>
                    <a:pt x="85" y="1"/>
                    <a:pt x="138" y="119"/>
                    <a:pt x="0" y="183"/>
                  </a:cubicBezTo>
                  <a:cubicBezTo>
                    <a:pt x="0" y="183"/>
                    <a:pt x="105" y="290"/>
                    <a:pt x="320" y="331"/>
                  </a:cubicBezTo>
                  <a:lnTo>
                    <a:pt x="3829" y="331"/>
                  </a:lnTo>
                  <a:cubicBezTo>
                    <a:pt x="3829" y="331"/>
                    <a:pt x="3380" y="290"/>
                    <a:pt x="3137" y="152"/>
                  </a:cubicBezTo>
                  <a:cubicBezTo>
                    <a:pt x="3137" y="152"/>
                    <a:pt x="3112" y="155"/>
                    <a:pt x="3077" y="155"/>
                  </a:cubicBezTo>
                  <a:cubicBezTo>
                    <a:pt x="2994" y="155"/>
                    <a:pt x="2855" y="135"/>
                    <a:pt x="2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2"/>
            <p:cNvSpPr/>
            <p:nvPr/>
          </p:nvSpPr>
          <p:spPr>
            <a:xfrm>
              <a:off x="4966323" y="3526195"/>
              <a:ext cx="200577" cy="19471"/>
            </a:xfrm>
            <a:custGeom>
              <a:avLst/>
              <a:gdLst/>
              <a:ahLst/>
              <a:cxnLst/>
              <a:rect l="l" t="t" r="r" b="b"/>
              <a:pathLst>
                <a:path w="3863" h="375" extrusionOk="0">
                  <a:moveTo>
                    <a:pt x="2861" y="44"/>
                  </a:moveTo>
                  <a:cubicBezTo>
                    <a:pt x="2872" y="139"/>
                    <a:pt x="2966" y="192"/>
                    <a:pt x="3107" y="192"/>
                  </a:cubicBezTo>
                  <a:lnTo>
                    <a:pt x="3171" y="192"/>
                  </a:lnTo>
                  <a:cubicBezTo>
                    <a:pt x="3286" y="256"/>
                    <a:pt x="3448" y="300"/>
                    <a:pt x="3576" y="331"/>
                  </a:cubicBezTo>
                  <a:lnTo>
                    <a:pt x="354" y="331"/>
                  </a:lnTo>
                  <a:cubicBezTo>
                    <a:pt x="203" y="300"/>
                    <a:pt x="108" y="236"/>
                    <a:pt x="75" y="203"/>
                  </a:cubicBezTo>
                  <a:cubicBezTo>
                    <a:pt x="108" y="182"/>
                    <a:pt x="129" y="159"/>
                    <a:pt x="139" y="128"/>
                  </a:cubicBezTo>
                  <a:cubicBezTo>
                    <a:pt x="162" y="95"/>
                    <a:pt x="149" y="64"/>
                    <a:pt x="149" y="44"/>
                  </a:cubicBezTo>
                  <a:close/>
                  <a:moveTo>
                    <a:pt x="85" y="0"/>
                  </a:moveTo>
                  <a:lnTo>
                    <a:pt x="108" y="31"/>
                  </a:lnTo>
                  <a:cubicBezTo>
                    <a:pt x="108" y="31"/>
                    <a:pt x="119" y="75"/>
                    <a:pt x="108" y="108"/>
                  </a:cubicBezTo>
                  <a:cubicBezTo>
                    <a:pt x="98" y="139"/>
                    <a:pt x="65" y="159"/>
                    <a:pt x="21" y="182"/>
                  </a:cubicBezTo>
                  <a:lnTo>
                    <a:pt x="1" y="192"/>
                  </a:lnTo>
                  <a:lnTo>
                    <a:pt x="21" y="213"/>
                  </a:lnTo>
                  <a:cubicBezTo>
                    <a:pt x="21" y="223"/>
                    <a:pt x="129" y="331"/>
                    <a:pt x="354" y="374"/>
                  </a:cubicBezTo>
                  <a:lnTo>
                    <a:pt x="3863" y="374"/>
                  </a:lnTo>
                  <a:lnTo>
                    <a:pt x="3863" y="331"/>
                  </a:lnTo>
                  <a:cubicBezTo>
                    <a:pt x="3852" y="331"/>
                    <a:pt x="3414" y="287"/>
                    <a:pt x="3181" y="149"/>
                  </a:cubicBezTo>
                  <a:lnTo>
                    <a:pt x="3107" y="149"/>
                  </a:lnTo>
                  <a:cubicBezTo>
                    <a:pt x="3020" y="149"/>
                    <a:pt x="2902" y="128"/>
                    <a:pt x="2902" y="21"/>
                  </a:cubicBezTo>
                  <a:lnTo>
                    <a:pt x="289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2"/>
            <p:cNvSpPr/>
            <p:nvPr/>
          </p:nvSpPr>
          <p:spPr>
            <a:xfrm>
              <a:off x="5177492" y="3696241"/>
              <a:ext cx="403334" cy="49949"/>
            </a:xfrm>
            <a:custGeom>
              <a:avLst/>
              <a:gdLst/>
              <a:ahLst/>
              <a:cxnLst/>
              <a:rect l="l" t="t" r="r" b="b"/>
              <a:pathLst>
                <a:path w="7768" h="962" extrusionOk="0">
                  <a:moveTo>
                    <a:pt x="1" y="1"/>
                  </a:moveTo>
                  <a:lnTo>
                    <a:pt x="1" y="961"/>
                  </a:lnTo>
                  <a:lnTo>
                    <a:pt x="7768" y="96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2"/>
            <p:cNvSpPr/>
            <p:nvPr/>
          </p:nvSpPr>
          <p:spPr>
            <a:xfrm>
              <a:off x="5176298" y="3695203"/>
              <a:ext cx="405619" cy="52026"/>
            </a:xfrm>
            <a:custGeom>
              <a:avLst/>
              <a:gdLst/>
              <a:ahLst/>
              <a:cxnLst/>
              <a:rect l="l" t="t" r="r" b="b"/>
              <a:pathLst>
                <a:path w="7812" h="1002" extrusionOk="0">
                  <a:moveTo>
                    <a:pt x="7770" y="41"/>
                  </a:moveTo>
                  <a:lnTo>
                    <a:pt x="7770" y="961"/>
                  </a:lnTo>
                  <a:lnTo>
                    <a:pt x="44" y="961"/>
                  </a:lnTo>
                  <a:lnTo>
                    <a:pt x="44" y="41"/>
                  </a:lnTo>
                  <a:close/>
                  <a:moveTo>
                    <a:pt x="0" y="0"/>
                  </a:moveTo>
                  <a:lnTo>
                    <a:pt x="0" y="1002"/>
                  </a:lnTo>
                  <a:lnTo>
                    <a:pt x="7811" y="1002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2"/>
            <p:cNvSpPr/>
            <p:nvPr/>
          </p:nvSpPr>
          <p:spPr>
            <a:xfrm>
              <a:off x="4955315" y="3696241"/>
              <a:ext cx="403334" cy="49949"/>
            </a:xfrm>
            <a:custGeom>
              <a:avLst/>
              <a:gdLst/>
              <a:ahLst/>
              <a:cxnLst/>
              <a:rect l="l" t="t" r="r" b="b"/>
              <a:pathLst>
                <a:path w="7768" h="962" extrusionOk="0">
                  <a:moveTo>
                    <a:pt x="0" y="1"/>
                  </a:moveTo>
                  <a:lnTo>
                    <a:pt x="0" y="961"/>
                  </a:lnTo>
                  <a:lnTo>
                    <a:pt x="7768" y="96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2"/>
            <p:cNvSpPr/>
            <p:nvPr/>
          </p:nvSpPr>
          <p:spPr>
            <a:xfrm>
              <a:off x="4954121" y="3695203"/>
              <a:ext cx="405567" cy="52026"/>
            </a:xfrm>
            <a:custGeom>
              <a:avLst/>
              <a:gdLst/>
              <a:ahLst/>
              <a:cxnLst/>
              <a:rect l="l" t="t" r="r" b="b"/>
              <a:pathLst>
                <a:path w="7811" h="1002" extrusionOk="0">
                  <a:moveTo>
                    <a:pt x="7770" y="41"/>
                  </a:moveTo>
                  <a:lnTo>
                    <a:pt x="7770" y="961"/>
                  </a:lnTo>
                  <a:lnTo>
                    <a:pt x="44" y="961"/>
                  </a:lnTo>
                  <a:lnTo>
                    <a:pt x="44" y="41"/>
                  </a:lnTo>
                  <a:close/>
                  <a:moveTo>
                    <a:pt x="0" y="0"/>
                  </a:moveTo>
                  <a:lnTo>
                    <a:pt x="0" y="1002"/>
                  </a:lnTo>
                  <a:lnTo>
                    <a:pt x="7811" y="1002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2"/>
            <p:cNvSpPr/>
            <p:nvPr/>
          </p:nvSpPr>
          <p:spPr>
            <a:xfrm>
              <a:off x="5257297" y="3709533"/>
              <a:ext cx="98549" cy="52"/>
            </a:xfrm>
            <a:custGeom>
              <a:avLst/>
              <a:gdLst/>
              <a:ahLst/>
              <a:cxnLst/>
              <a:rect l="l" t="t" r="r" b="b"/>
              <a:pathLst>
                <a:path w="1898" h="1" extrusionOk="0">
                  <a:moveTo>
                    <a:pt x="189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2"/>
            <p:cNvSpPr/>
            <p:nvPr/>
          </p:nvSpPr>
          <p:spPr>
            <a:xfrm>
              <a:off x="5257297" y="3708495"/>
              <a:ext cx="98549" cy="2181"/>
            </a:xfrm>
            <a:custGeom>
              <a:avLst/>
              <a:gdLst/>
              <a:ahLst/>
              <a:cxnLst/>
              <a:rect l="l" t="t" r="r" b="b"/>
              <a:pathLst>
                <a:path w="1898" h="42" extrusionOk="0">
                  <a:moveTo>
                    <a:pt x="0" y="0"/>
                  </a:moveTo>
                  <a:lnTo>
                    <a:pt x="0" y="41"/>
                  </a:lnTo>
                  <a:lnTo>
                    <a:pt x="1898" y="41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2"/>
            <p:cNvSpPr/>
            <p:nvPr/>
          </p:nvSpPr>
          <p:spPr>
            <a:xfrm>
              <a:off x="5193432" y="3720593"/>
              <a:ext cx="142995" cy="52"/>
            </a:xfrm>
            <a:custGeom>
              <a:avLst/>
              <a:gdLst/>
              <a:ahLst/>
              <a:cxnLst/>
              <a:rect l="l" t="t" r="r" b="b"/>
              <a:pathLst>
                <a:path w="2754" h="1" extrusionOk="0">
                  <a:moveTo>
                    <a:pt x="275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2"/>
            <p:cNvSpPr/>
            <p:nvPr/>
          </p:nvSpPr>
          <p:spPr>
            <a:xfrm>
              <a:off x="5193432" y="3719502"/>
              <a:ext cx="142995" cy="2337"/>
            </a:xfrm>
            <a:custGeom>
              <a:avLst/>
              <a:gdLst/>
              <a:ahLst/>
              <a:cxnLst/>
              <a:rect l="l" t="t" r="r" b="b"/>
              <a:pathLst>
                <a:path w="2754" h="45" extrusionOk="0">
                  <a:moveTo>
                    <a:pt x="1" y="1"/>
                  </a:moveTo>
                  <a:lnTo>
                    <a:pt x="1" y="44"/>
                  </a:lnTo>
                  <a:lnTo>
                    <a:pt x="2754" y="44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2"/>
            <p:cNvSpPr/>
            <p:nvPr/>
          </p:nvSpPr>
          <p:spPr>
            <a:xfrm>
              <a:off x="5279364" y="3730562"/>
              <a:ext cx="25027" cy="52"/>
            </a:xfrm>
            <a:custGeom>
              <a:avLst/>
              <a:gdLst/>
              <a:ahLst/>
              <a:cxnLst/>
              <a:rect l="l" t="t" r="r" b="b"/>
              <a:pathLst>
                <a:path w="482" h="1" extrusionOk="0">
                  <a:moveTo>
                    <a:pt x="0" y="0"/>
                  </a:moveTo>
                  <a:lnTo>
                    <a:pt x="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2"/>
            <p:cNvSpPr/>
            <p:nvPr/>
          </p:nvSpPr>
          <p:spPr>
            <a:xfrm>
              <a:off x="5279364" y="3729471"/>
              <a:ext cx="25027" cy="2337"/>
            </a:xfrm>
            <a:custGeom>
              <a:avLst/>
              <a:gdLst/>
              <a:ahLst/>
              <a:cxnLst/>
              <a:rect l="l" t="t" r="r" b="b"/>
              <a:pathLst>
                <a:path w="482" h="45" extrusionOk="0">
                  <a:moveTo>
                    <a:pt x="0" y="1"/>
                  </a:moveTo>
                  <a:lnTo>
                    <a:pt x="0" y="44"/>
                  </a:lnTo>
                  <a:lnTo>
                    <a:pt x="482" y="4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2"/>
            <p:cNvSpPr/>
            <p:nvPr/>
          </p:nvSpPr>
          <p:spPr>
            <a:xfrm>
              <a:off x="5314308" y="3730562"/>
              <a:ext cx="39928" cy="52"/>
            </a:xfrm>
            <a:custGeom>
              <a:avLst/>
              <a:gdLst/>
              <a:ahLst/>
              <a:cxnLst/>
              <a:rect l="l" t="t" r="r" b="b"/>
              <a:pathLst>
                <a:path w="769" h="1" extrusionOk="0">
                  <a:moveTo>
                    <a:pt x="1" y="0"/>
                  </a:moveTo>
                  <a:lnTo>
                    <a:pt x="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2"/>
            <p:cNvSpPr/>
            <p:nvPr/>
          </p:nvSpPr>
          <p:spPr>
            <a:xfrm>
              <a:off x="5314308" y="3729471"/>
              <a:ext cx="39928" cy="2337"/>
            </a:xfrm>
            <a:custGeom>
              <a:avLst/>
              <a:gdLst/>
              <a:ahLst/>
              <a:cxnLst/>
              <a:rect l="l" t="t" r="r" b="b"/>
              <a:pathLst>
                <a:path w="769" h="45" extrusionOk="0">
                  <a:moveTo>
                    <a:pt x="1" y="1"/>
                  </a:moveTo>
                  <a:lnTo>
                    <a:pt x="1" y="44"/>
                  </a:lnTo>
                  <a:lnTo>
                    <a:pt x="769" y="4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2"/>
            <p:cNvSpPr/>
            <p:nvPr/>
          </p:nvSpPr>
          <p:spPr>
            <a:xfrm>
              <a:off x="4957444" y="3728433"/>
              <a:ext cx="126379" cy="52"/>
            </a:xfrm>
            <a:custGeom>
              <a:avLst/>
              <a:gdLst/>
              <a:ahLst/>
              <a:cxnLst/>
              <a:rect l="l" t="t" r="r" b="b"/>
              <a:pathLst>
                <a:path w="2434" h="1" extrusionOk="0">
                  <a:moveTo>
                    <a:pt x="0" y="0"/>
                  </a:moveTo>
                  <a:lnTo>
                    <a:pt x="2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2"/>
            <p:cNvSpPr/>
            <p:nvPr/>
          </p:nvSpPr>
          <p:spPr>
            <a:xfrm>
              <a:off x="4957444" y="3727239"/>
              <a:ext cx="126379" cy="2285"/>
            </a:xfrm>
            <a:custGeom>
              <a:avLst/>
              <a:gdLst/>
              <a:ahLst/>
              <a:cxnLst/>
              <a:rect l="l" t="t" r="r" b="b"/>
              <a:pathLst>
                <a:path w="2434" h="44" extrusionOk="0">
                  <a:moveTo>
                    <a:pt x="0" y="0"/>
                  </a:moveTo>
                  <a:lnTo>
                    <a:pt x="0" y="44"/>
                  </a:lnTo>
                  <a:lnTo>
                    <a:pt x="2433" y="44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2"/>
            <p:cNvSpPr/>
            <p:nvPr/>
          </p:nvSpPr>
          <p:spPr>
            <a:xfrm>
              <a:off x="4968607" y="3721787"/>
              <a:ext cx="16667" cy="52"/>
            </a:xfrm>
            <a:custGeom>
              <a:avLst/>
              <a:gdLst/>
              <a:ahLst/>
              <a:cxnLst/>
              <a:rect l="l" t="t" r="r" b="b"/>
              <a:pathLst>
                <a:path w="321" h="1" extrusionOk="0">
                  <a:moveTo>
                    <a:pt x="0" y="0"/>
                  </a:move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2"/>
            <p:cNvSpPr/>
            <p:nvPr/>
          </p:nvSpPr>
          <p:spPr>
            <a:xfrm>
              <a:off x="4968607" y="3720593"/>
              <a:ext cx="16667" cy="2285"/>
            </a:xfrm>
            <a:custGeom>
              <a:avLst/>
              <a:gdLst/>
              <a:ahLst/>
              <a:cxnLst/>
              <a:rect l="l" t="t" r="r" b="b"/>
              <a:pathLst>
                <a:path w="321" h="44" extrusionOk="0">
                  <a:moveTo>
                    <a:pt x="0" y="0"/>
                  </a:moveTo>
                  <a:lnTo>
                    <a:pt x="0" y="44"/>
                  </a:lnTo>
                  <a:lnTo>
                    <a:pt x="320" y="4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2"/>
            <p:cNvSpPr/>
            <p:nvPr/>
          </p:nvSpPr>
          <p:spPr>
            <a:xfrm>
              <a:off x="5007290" y="3720593"/>
              <a:ext cx="55505" cy="52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06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2"/>
            <p:cNvSpPr/>
            <p:nvPr/>
          </p:nvSpPr>
          <p:spPr>
            <a:xfrm>
              <a:off x="5007290" y="3719502"/>
              <a:ext cx="55505" cy="2337"/>
            </a:xfrm>
            <a:custGeom>
              <a:avLst/>
              <a:gdLst/>
              <a:ahLst/>
              <a:cxnLst/>
              <a:rect l="l" t="t" r="r" b="b"/>
              <a:pathLst>
                <a:path w="1069" h="45" extrusionOk="0">
                  <a:moveTo>
                    <a:pt x="1" y="1"/>
                  </a:moveTo>
                  <a:lnTo>
                    <a:pt x="1" y="44"/>
                  </a:lnTo>
                  <a:lnTo>
                    <a:pt x="1068" y="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2"/>
            <p:cNvSpPr/>
            <p:nvPr/>
          </p:nvSpPr>
          <p:spPr>
            <a:xfrm>
              <a:off x="4957444" y="3707301"/>
              <a:ext cx="48859" cy="52"/>
            </a:xfrm>
            <a:custGeom>
              <a:avLst/>
              <a:gdLst/>
              <a:ahLst/>
              <a:cxnLst/>
              <a:rect l="l" t="t" r="r" b="b"/>
              <a:pathLst>
                <a:path w="941" h="1" extrusionOk="0">
                  <a:moveTo>
                    <a:pt x="0" y="0"/>
                  </a:moveTo>
                  <a:lnTo>
                    <a:pt x="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2"/>
            <p:cNvSpPr/>
            <p:nvPr/>
          </p:nvSpPr>
          <p:spPr>
            <a:xfrm>
              <a:off x="4957444" y="3706210"/>
              <a:ext cx="48859" cy="2337"/>
            </a:xfrm>
            <a:custGeom>
              <a:avLst/>
              <a:gdLst/>
              <a:ahLst/>
              <a:cxnLst/>
              <a:rect l="l" t="t" r="r" b="b"/>
              <a:pathLst>
                <a:path w="941" h="45" extrusionOk="0">
                  <a:moveTo>
                    <a:pt x="0" y="1"/>
                  </a:moveTo>
                  <a:lnTo>
                    <a:pt x="0" y="44"/>
                  </a:lnTo>
                  <a:lnTo>
                    <a:pt x="940" y="4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2"/>
            <p:cNvSpPr/>
            <p:nvPr/>
          </p:nvSpPr>
          <p:spPr>
            <a:xfrm>
              <a:off x="5550348" y="3716179"/>
              <a:ext cx="24923" cy="2337"/>
            </a:xfrm>
            <a:custGeom>
              <a:avLst/>
              <a:gdLst/>
              <a:ahLst/>
              <a:cxnLst/>
              <a:rect l="l" t="t" r="r" b="b"/>
              <a:pathLst>
                <a:path w="480" h="45" extrusionOk="0">
                  <a:moveTo>
                    <a:pt x="0" y="1"/>
                  </a:moveTo>
                  <a:lnTo>
                    <a:pt x="0" y="44"/>
                  </a:lnTo>
                  <a:lnTo>
                    <a:pt x="479" y="44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62"/>
            <p:cNvSpPr/>
            <p:nvPr/>
          </p:nvSpPr>
          <p:spPr>
            <a:xfrm>
              <a:off x="5502631" y="3727239"/>
              <a:ext cx="78195" cy="2285"/>
            </a:xfrm>
            <a:custGeom>
              <a:avLst/>
              <a:gdLst/>
              <a:ahLst/>
              <a:cxnLst/>
              <a:rect l="l" t="t" r="r" b="b"/>
              <a:pathLst>
                <a:path w="1506" h="44" extrusionOk="0">
                  <a:moveTo>
                    <a:pt x="0" y="0"/>
                  </a:moveTo>
                  <a:lnTo>
                    <a:pt x="0" y="44"/>
                  </a:lnTo>
                  <a:lnTo>
                    <a:pt x="1506" y="44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62"/>
            <p:cNvSpPr/>
            <p:nvPr/>
          </p:nvSpPr>
          <p:spPr>
            <a:xfrm>
              <a:off x="5362440" y="3733885"/>
              <a:ext cx="37852" cy="2285"/>
            </a:xfrm>
            <a:custGeom>
              <a:avLst/>
              <a:gdLst/>
              <a:ahLst/>
              <a:cxnLst/>
              <a:rect l="l" t="t" r="r" b="b"/>
              <a:pathLst>
                <a:path w="729" h="44" extrusionOk="0">
                  <a:moveTo>
                    <a:pt x="1" y="0"/>
                  </a:moveTo>
                  <a:lnTo>
                    <a:pt x="1" y="44"/>
                  </a:lnTo>
                  <a:lnTo>
                    <a:pt x="728" y="44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62"/>
            <p:cNvSpPr/>
            <p:nvPr/>
          </p:nvSpPr>
          <p:spPr>
            <a:xfrm>
              <a:off x="5358598" y="3716179"/>
              <a:ext cx="101508" cy="2337"/>
            </a:xfrm>
            <a:custGeom>
              <a:avLst/>
              <a:gdLst/>
              <a:ahLst/>
              <a:cxnLst/>
              <a:rect l="l" t="t" r="r" b="b"/>
              <a:pathLst>
                <a:path w="1955" h="45" extrusionOk="0">
                  <a:moveTo>
                    <a:pt x="1" y="1"/>
                  </a:moveTo>
                  <a:lnTo>
                    <a:pt x="1" y="44"/>
                  </a:lnTo>
                  <a:lnTo>
                    <a:pt x="1955" y="44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62"/>
            <p:cNvSpPr/>
            <p:nvPr/>
          </p:nvSpPr>
          <p:spPr>
            <a:xfrm>
              <a:off x="5488767" y="3701849"/>
              <a:ext cx="58828" cy="2181"/>
            </a:xfrm>
            <a:custGeom>
              <a:avLst/>
              <a:gdLst/>
              <a:ahLst/>
              <a:cxnLst/>
              <a:rect l="l" t="t" r="r" b="b"/>
              <a:pathLst>
                <a:path w="1133" h="42" extrusionOk="0">
                  <a:moveTo>
                    <a:pt x="1" y="0"/>
                  </a:moveTo>
                  <a:lnTo>
                    <a:pt x="1" y="41"/>
                  </a:lnTo>
                  <a:lnTo>
                    <a:pt x="1133" y="41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62"/>
            <p:cNvSpPr/>
            <p:nvPr/>
          </p:nvSpPr>
          <p:spPr>
            <a:xfrm>
              <a:off x="5139173" y="3696241"/>
              <a:ext cx="47146" cy="48859"/>
            </a:xfrm>
            <a:custGeom>
              <a:avLst/>
              <a:gdLst/>
              <a:ahLst/>
              <a:cxnLst/>
              <a:rect l="l" t="t" r="r" b="b"/>
              <a:pathLst>
                <a:path w="908" h="941" extrusionOk="0">
                  <a:moveTo>
                    <a:pt x="1" y="1"/>
                  </a:moveTo>
                  <a:lnTo>
                    <a:pt x="1" y="941"/>
                  </a:lnTo>
                  <a:lnTo>
                    <a:pt x="908" y="94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62"/>
            <p:cNvSpPr/>
            <p:nvPr/>
          </p:nvSpPr>
          <p:spPr>
            <a:xfrm>
              <a:off x="5138135" y="3695203"/>
              <a:ext cx="49378" cy="50988"/>
            </a:xfrm>
            <a:custGeom>
              <a:avLst/>
              <a:gdLst/>
              <a:ahLst/>
              <a:cxnLst/>
              <a:rect l="l" t="t" r="r" b="b"/>
              <a:pathLst>
                <a:path w="951" h="982" extrusionOk="0">
                  <a:moveTo>
                    <a:pt x="907" y="41"/>
                  </a:moveTo>
                  <a:lnTo>
                    <a:pt x="907" y="938"/>
                  </a:lnTo>
                  <a:lnTo>
                    <a:pt x="41" y="938"/>
                  </a:lnTo>
                  <a:lnTo>
                    <a:pt x="41" y="41"/>
                  </a:lnTo>
                  <a:close/>
                  <a:moveTo>
                    <a:pt x="0" y="0"/>
                  </a:moveTo>
                  <a:lnTo>
                    <a:pt x="0" y="981"/>
                  </a:lnTo>
                  <a:lnTo>
                    <a:pt x="951" y="981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62"/>
            <p:cNvSpPr/>
            <p:nvPr/>
          </p:nvSpPr>
          <p:spPr>
            <a:xfrm>
              <a:off x="5171884" y="3645876"/>
              <a:ext cx="403386" cy="49898"/>
            </a:xfrm>
            <a:custGeom>
              <a:avLst/>
              <a:gdLst/>
              <a:ahLst/>
              <a:cxnLst/>
              <a:rect l="l" t="t" r="r" b="b"/>
              <a:pathLst>
                <a:path w="7769" h="961" extrusionOk="0">
                  <a:moveTo>
                    <a:pt x="1" y="0"/>
                  </a:moveTo>
                  <a:lnTo>
                    <a:pt x="1" y="960"/>
                  </a:lnTo>
                  <a:lnTo>
                    <a:pt x="7768" y="960"/>
                  </a:lnTo>
                  <a:lnTo>
                    <a:pt x="77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2"/>
            <p:cNvSpPr/>
            <p:nvPr/>
          </p:nvSpPr>
          <p:spPr>
            <a:xfrm>
              <a:off x="5170846" y="3644786"/>
              <a:ext cx="405619" cy="52026"/>
            </a:xfrm>
            <a:custGeom>
              <a:avLst/>
              <a:gdLst/>
              <a:ahLst/>
              <a:cxnLst/>
              <a:rect l="l" t="t" r="r" b="b"/>
              <a:pathLst>
                <a:path w="7812" h="1002" extrusionOk="0">
                  <a:moveTo>
                    <a:pt x="7768" y="42"/>
                  </a:moveTo>
                  <a:lnTo>
                    <a:pt x="7768" y="961"/>
                  </a:lnTo>
                  <a:lnTo>
                    <a:pt x="41" y="961"/>
                  </a:lnTo>
                  <a:lnTo>
                    <a:pt x="41" y="42"/>
                  </a:lnTo>
                  <a:close/>
                  <a:moveTo>
                    <a:pt x="0" y="1"/>
                  </a:moveTo>
                  <a:lnTo>
                    <a:pt x="0" y="1002"/>
                  </a:lnTo>
                  <a:lnTo>
                    <a:pt x="7811" y="1002"/>
                  </a:lnTo>
                  <a:lnTo>
                    <a:pt x="78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2"/>
            <p:cNvSpPr/>
            <p:nvPr/>
          </p:nvSpPr>
          <p:spPr>
            <a:xfrm>
              <a:off x="4950227" y="3645876"/>
              <a:ext cx="403490" cy="49898"/>
            </a:xfrm>
            <a:custGeom>
              <a:avLst/>
              <a:gdLst/>
              <a:ahLst/>
              <a:cxnLst/>
              <a:rect l="l" t="t" r="r" b="b"/>
              <a:pathLst>
                <a:path w="7771" h="961" extrusionOk="0">
                  <a:moveTo>
                    <a:pt x="1" y="0"/>
                  </a:moveTo>
                  <a:lnTo>
                    <a:pt x="1" y="960"/>
                  </a:lnTo>
                  <a:lnTo>
                    <a:pt x="7771" y="960"/>
                  </a:lnTo>
                  <a:lnTo>
                    <a:pt x="7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2"/>
            <p:cNvSpPr/>
            <p:nvPr/>
          </p:nvSpPr>
          <p:spPr>
            <a:xfrm>
              <a:off x="4949188" y="3644786"/>
              <a:ext cx="405619" cy="52026"/>
            </a:xfrm>
            <a:custGeom>
              <a:avLst/>
              <a:gdLst/>
              <a:ahLst/>
              <a:cxnLst/>
              <a:rect l="l" t="t" r="r" b="b"/>
              <a:pathLst>
                <a:path w="7812" h="1002" extrusionOk="0">
                  <a:moveTo>
                    <a:pt x="7768" y="42"/>
                  </a:moveTo>
                  <a:lnTo>
                    <a:pt x="7768" y="961"/>
                  </a:lnTo>
                  <a:lnTo>
                    <a:pt x="44" y="961"/>
                  </a:lnTo>
                  <a:lnTo>
                    <a:pt x="44" y="42"/>
                  </a:lnTo>
                  <a:close/>
                  <a:moveTo>
                    <a:pt x="0" y="1"/>
                  </a:moveTo>
                  <a:lnTo>
                    <a:pt x="0" y="1002"/>
                  </a:lnTo>
                  <a:lnTo>
                    <a:pt x="7811" y="1002"/>
                  </a:lnTo>
                  <a:lnTo>
                    <a:pt x="78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2"/>
            <p:cNvSpPr/>
            <p:nvPr/>
          </p:nvSpPr>
          <p:spPr>
            <a:xfrm>
              <a:off x="5252208" y="3659168"/>
              <a:ext cx="98705" cy="52"/>
            </a:xfrm>
            <a:custGeom>
              <a:avLst/>
              <a:gdLst/>
              <a:ahLst/>
              <a:cxnLst/>
              <a:rect l="l" t="t" r="r" b="b"/>
              <a:pathLst>
                <a:path w="1901" h="1" extrusionOk="0">
                  <a:moveTo>
                    <a:pt x="19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2"/>
            <p:cNvSpPr/>
            <p:nvPr/>
          </p:nvSpPr>
          <p:spPr>
            <a:xfrm>
              <a:off x="5252208" y="3658078"/>
              <a:ext cx="98705" cy="2181"/>
            </a:xfrm>
            <a:custGeom>
              <a:avLst/>
              <a:gdLst/>
              <a:ahLst/>
              <a:cxnLst/>
              <a:rect l="l" t="t" r="r" b="b"/>
              <a:pathLst>
                <a:path w="1901" h="42" extrusionOk="0">
                  <a:moveTo>
                    <a:pt x="1" y="1"/>
                  </a:moveTo>
                  <a:lnTo>
                    <a:pt x="1" y="42"/>
                  </a:lnTo>
                  <a:lnTo>
                    <a:pt x="1901" y="42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2"/>
            <p:cNvSpPr/>
            <p:nvPr/>
          </p:nvSpPr>
          <p:spPr>
            <a:xfrm>
              <a:off x="5188551" y="3670176"/>
              <a:ext cx="142995" cy="52"/>
            </a:xfrm>
            <a:custGeom>
              <a:avLst/>
              <a:gdLst/>
              <a:ahLst/>
              <a:cxnLst/>
              <a:rect l="l" t="t" r="r" b="b"/>
              <a:pathLst>
                <a:path w="2754" h="1" extrusionOk="0">
                  <a:moveTo>
                    <a:pt x="2753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2"/>
            <p:cNvSpPr/>
            <p:nvPr/>
          </p:nvSpPr>
          <p:spPr>
            <a:xfrm>
              <a:off x="5188551" y="3669138"/>
              <a:ext cx="142995" cy="2285"/>
            </a:xfrm>
            <a:custGeom>
              <a:avLst/>
              <a:gdLst/>
              <a:ahLst/>
              <a:cxnLst/>
              <a:rect l="l" t="t" r="r" b="b"/>
              <a:pathLst>
                <a:path w="2754" h="44" extrusionOk="0">
                  <a:moveTo>
                    <a:pt x="0" y="0"/>
                  </a:moveTo>
                  <a:lnTo>
                    <a:pt x="0" y="44"/>
                  </a:lnTo>
                  <a:lnTo>
                    <a:pt x="2753" y="4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2"/>
            <p:cNvSpPr/>
            <p:nvPr/>
          </p:nvSpPr>
          <p:spPr>
            <a:xfrm>
              <a:off x="5274431" y="3680145"/>
              <a:ext cx="24923" cy="52"/>
            </a:xfrm>
            <a:custGeom>
              <a:avLst/>
              <a:gdLst/>
              <a:ahLst/>
              <a:cxnLst/>
              <a:rect l="l" t="t" r="r" b="b"/>
              <a:pathLst>
                <a:path w="480" h="1" extrusionOk="0">
                  <a:moveTo>
                    <a:pt x="0" y="1"/>
                  </a:moveTo>
                  <a:lnTo>
                    <a:pt x="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2"/>
            <p:cNvSpPr/>
            <p:nvPr/>
          </p:nvSpPr>
          <p:spPr>
            <a:xfrm>
              <a:off x="5274431" y="3679107"/>
              <a:ext cx="24923" cy="2285"/>
            </a:xfrm>
            <a:custGeom>
              <a:avLst/>
              <a:gdLst/>
              <a:ahLst/>
              <a:cxnLst/>
              <a:rect l="l" t="t" r="r" b="b"/>
              <a:pathLst>
                <a:path w="480" h="44" extrusionOk="0">
                  <a:moveTo>
                    <a:pt x="0" y="0"/>
                  </a:moveTo>
                  <a:lnTo>
                    <a:pt x="0" y="44"/>
                  </a:lnTo>
                  <a:lnTo>
                    <a:pt x="479" y="4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2"/>
            <p:cNvSpPr/>
            <p:nvPr/>
          </p:nvSpPr>
          <p:spPr>
            <a:xfrm>
              <a:off x="5308752" y="3680145"/>
              <a:ext cx="40448" cy="52"/>
            </a:xfrm>
            <a:custGeom>
              <a:avLst/>
              <a:gdLst/>
              <a:ahLst/>
              <a:cxnLst/>
              <a:rect l="l" t="t" r="r" b="b"/>
              <a:pathLst>
                <a:path w="779" h="1" extrusionOk="0">
                  <a:moveTo>
                    <a:pt x="0" y="1"/>
                  </a:moveTo>
                  <a:lnTo>
                    <a:pt x="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2"/>
            <p:cNvSpPr/>
            <p:nvPr/>
          </p:nvSpPr>
          <p:spPr>
            <a:xfrm>
              <a:off x="5308752" y="3679107"/>
              <a:ext cx="40448" cy="2285"/>
            </a:xfrm>
            <a:custGeom>
              <a:avLst/>
              <a:gdLst/>
              <a:ahLst/>
              <a:cxnLst/>
              <a:rect l="l" t="t" r="r" b="b"/>
              <a:pathLst>
                <a:path w="779" h="44" extrusionOk="0">
                  <a:moveTo>
                    <a:pt x="0" y="0"/>
                  </a:moveTo>
                  <a:lnTo>
                    <a:pt x="0" y="44"/>
                  </a:lnTo>
                  <a:lnTo>
                    <a:pt x="779" y="44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2"/>
            <p:cNvSpPr/>
            <p:nvPr/>
          </p:nvSpPr>
          <p:spPr>
            <a:xfrm>
              <a:off x="4952511" y="3678016"/>
              <a:ext cx="126379" cy="52"/>
            </a:xfrm>
            <a:custGeom>
              <a:avLst/>
              <a:gdLst/>
              <a:ahLst/>
              <a:cxnLst/>
              <a:rect l="l" t="t" r="r" b="b"/>
              <a:pathLst>
                <a:path w="2434" h="1" extrusionOk="0">
                  <a:moveTo>
                    <a:pt x="0" y="1"/>
                  </a:moveTo>
                  <a:lnTo>
                    <a:pt x="2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2"/>
            <p:cNvSpPr/>
            <p:nvPr/>
          </p:nvSpPr>
          <p:spPr>
            <a:xfrm>
              <a:off x="4952511" y="3676822"/>
              <a:ext cx="126379" cy="2337"/>
            </a:xfrm>
            <a:custGeom>
              <a:avLst/>
              <a:gdLst/>
              <a:ahLst/>
              <a:cxnLst/>
              <a:rect l="l" t="t" r="r" b="b"/>
              <a:pathLst>
                <a:path w="2434" h="45" extrusionOk="0">
                  <a:moveTo>
                    <a:pt x="0" y="1"/>
                  </a:moveTo>
                  <a:lnTo>
                    <a:pt x="0" y="44"/>
                  </a:lnTo>
                  <a:lnTo>
                    <a:pt x="2433" y="44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2"/>
            <p:cNvSpPr/>
            <p:nvPr/>
          </p:nvSpPr>
          <p:spPr>
            <a:xfrm>
              <a:off x="4963519" y="3671370"/>
              <a:ext cx="16719" cy="52"/>
            </a:xfrm>
            <a:custGeom>
              <a:avLst/>
              <a:gdLst/>
              <a:ahLst/>
              <a:cxnLst/>
              <a:rect l="l" t="t" r="r" b="b"/>
              <a:pathLst>
                <a:path w="322" h="1" extrusionOk="0">
                  <a:moveTo>
                    <a:pt x="1" y="1"/>
                  </a:move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2"/>
            <p:cNvSpPr/>
            <p:nvPr/>
          </p:nvSpPr>
          <p:spPr>
            <a:xfrm>
              <a:off x="4963519" y="3670176"/>
              <a:ext cx="16719" cy="2337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1" y="1"/>
                  </a:moveTo>
                  <a:lnTo>
                    <a:pt x="1" y="44"/>
                  </a:lnTo>
                  <a:lnTo>
                    <a:pt x="321" y="44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2"/>
            <p:cNvSpPr/>
            <p:nvPr/>
          </p:nvSpPr>
          <p:spPr>
            <a:xfrm>
              <a:off x="5002357" y="3670176"/>
              <a:ext cx="55505" cy="52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069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2"/>
            <p:cNvSpPr/>
            <p:nvPr/>
          </p:nvSpPr>
          <p:spPr>
            <a:xfrm>
              <a:off x="5002357" y="3669138"/>
              <a:ext cx="55505" cy="2285"/>
            </a:xfrm>
            <a:custGeom>
              <a:avLst/>
              <a:gdLst/>
              <a:ahLst/>
              <a:cxnLst/>
              <a:rect l="l" t="t" r="r" b="b"/>
              <a:pathLst>
                <a:path w="1069" h="44" extrusionOk="0">
                  <a:moveTo>
                    <a:pt x="1" y="0"/>
                  </a:moveTo>
                  <a:lnTo>
                    <a:pt x="1" y="44"/>
                  </a:lnTo>
                  <a:lnTo>
                    <a:pt x="1069" y="4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2"/>
            <p:cNvSpPr/>
            <p:nvPr/>
          </p:nvSpPr>
          <p:spPr>
            <a:xfrm>
              <a:off x="4952511" y="3656884"/>
              <a:ext cx="48184" cy="52"/>
            </a:xfrm>
            <a:custGeom>
              <a:avLst/>
              <a:gdLst/>
              <a:ahLst/>
              <a:cxnLst/>
              <a:rect l="l" t="t" r="r" b="b"/>
              <a:pathLst>
                <a:path w="928" h="1" extrusionOk="0">
                  <a:moveTo>
                    <a:pt x="0" y="1"/>
                  </a:moveTo>
                  <a:lnTo>
                    <a:pt x="9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2"/>
            <p:cNvSpPr/>
            <p:nvPr/>
          </p:nvSpPr>
          <p:spPr>
            <a:xfrm>
              <a:off x="4952511" y="3655845"/>
              <a:ext cx="48184" cy="2285"/>
            </a:xfrm>
            <a:custGeom>
              <a:avLst/>
              <a:gdLst/>
              <a:ahLst/>
              <a:cxnLst/>
              <a:rect l="l" t="t" r="r" b="b"/>
              <a:pathLst>
                <a:path w="928" h="44" extrusionOk="0">
                  <a:moveTo>
                    <a:pt x="0" y="0"/>
                  </a:moveTo>
                  <a:lnTo>
                    <a:pt x="0" y="44"/>
                  </a:lnTo>
                  <a:lnTo>
                    <a:pt x="927" y="44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2"/>
            <p:cNvSpPr/>
            <p:nvPr/>
          </p:nvSpPr>
          <p:spPr>
            <a:xfrm>
              <a:off x="5544740" y="3665815"/>
              <a:ext cx="25079" cy="2285"/>
            </a:xfrm>
            <a:custGeom>
              <a:avLst/>
              <a:gdLst/>
              <a:ahLst/>
              <a:cxnLst/>
              <a:rect l="l" t="t" r="r" b="b"/>
              <a:pathLst>
                <a:path w="483" h="44" extrusionOk="0">
                  <a:moveTo>
                    <a:pt x="1" y="0"/>
                  </a:moveTo>
                  <a:lnTo>
                    <a:pt x="1" y="44"/>
                  </a:lnTo>
                  <a:lnTo>
                    <a:pt x="482" y="4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2"/>
            <p:cNvSpPr/>
            <p:nvPr/>
          </p:nvSpPr>
          <p:spPr>
            <a:xfrm>
              <a:off x="5497698" y="3676822"/>
              <a:ext cx="77572" cy="2337"/>
            </a:xfrm>
            <a:custGeom>
              <a:avLst/>
              <a:gdLst/>
              <a:ahLst/>
              <a:cxnLst/>
              <a:rect l="l" t="t" r="r" b="b"/>
              <a:pathLst>
                <a:path w="1494" h="45" extrusionOk="0">
                  <a:moveTo>
                    <a:pt x="0" y="1"/>
                  </a:moveTo>
                  <a:lnTo>
                    <a:pt x="0" y="44"/>
                  </a:lnTo>
                  <a:lnTo>
                    <a:pt x="1493" y="44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2"/>
            <p:cNvSpPr/>
            <p:nvPr/>
          </p:nvSpPr>
          <p:spPr>
            <a:xfrm>
              <a:off x="5357559" y="3683468"/>
              <a:ext cx="37644" cy="2337"/>
            </a:xfrm>
            <a:custGeom>
              <a:avLst/>
              <a:gdLst/>
              <a:ahLst/>
              <a:cxnLst/>
              <a:rect l="l" t="t" r="r" b="b"/>
              <a:pathLst>
                <a:path w="725" h="45" extrusionOk="0">
                  <a:moveTo>
                    <a:pt x="0" y="1"/>
                  </a:moveTo>
                  <a:lnTo>
                    <a:pt x="0" y="44"/>
                  </a:lnTo>
                  <a:lnTo>
                    <a:pt x="725" y="44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2"/>
            <p:cNvSpPr/>
            <p:nvPr/>
          </p:nvSpPr>
          <p:spPr>
            <a:xfrm>
              <a:off x="5353665" y="3665815"/>
              <a:ext cx="100833" cy="2285"/>
            </a:xfrm>
            <a:custGeom>
              <a:avLst/>
              <a:gdLst/>
              <a:ahLst/>
              <a:cxnLst/>
              <a:rect l="l" t="t" r="r" b="b"/>
              <a:pathLst>
                <a:path w="1942" h="44" extrusionOk="0">
                  <a:moveTo>
                    <a:pt x="1" y="0"/>
                  </a:moveTo>
                  <a:lnTo>
                    <a:pt x="1" y="44"/>
                  </a:lnTo>
                  <a:lnTo>
                    <a:pt x="1942" y="44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2"/>
            <p:cNvSpPr/>
            <p:nvPr/>
          </p:nvSpPr>
          <p:spPr>
            <a:xfrm>
              <a:off x="5483835" y="3651432"/>
              <a:ext cx="58205" cy="2181"/>
            </a:xfrm>
            <a:custGeom>
              <a:avLst/>
              <a:gdLst/>
              <a:ahLst/>
              <a:cxnLst/>
              <a:rect l="l" t="t" r="r" b="b"/>
              <a:pathLst>
                <a:path w="1121" h="42" extrusionOk="0">
                  <a:moveTo>
                    <a:pt x="1" y="1"/>
                  </a:moveTo>
                  <a:lnTo>
                    <a:pt x="1" y="42"/>
                  </a:lnTo>
                  <a:lnTo>
                    <a:pt x="1120" y="42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2"/>
            <p:cNvSpPr/>
            <p:nvPr/>
          </p:nvSpPr>
          <p:spPr>
            <a:xfrm>
              <a:off x="5134292" y="3645876"/>
              <a:ext cx="47094" cy="48807"/>
            </a:xfrm>
            <a:custGeom>
              <a:avLst/>
              <a:gdLst/>
              <a:ahLst/>
              <a:cxnLst/>
              <a:rect l="l" t="t" r="r" b="b"/>
              <a:pathLst>
                <a:path w="907" h="940" extrusionOk="0">
                  <a:moveTo>
                    <a:pt x="0" y="0"/>
                  </a:moveTo>
                  <a:lnTo>
                    <a:pt x="0" y="940"/>
                  </a:lnTo>
                  <a:lnTo>
                    <a:pt x="907" y="940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2"/>
            <p:cNvSpPr/>
            <p:nvPr/>
          </p:nvSpPr>
          <p:spPr>
            <a:xfrm>
              <a:off x="5133098" y="3644786"/>
              <a:ext cx="49378" cy="50988"/>
            </a:xfrm>
            <a:custGeom>
              <a:avLst/>
              <a:gdLst/>
              <a:ahLst/>
              <a:cxnLst/>
              <a:rect l="l" t="t" r="r" b="b"/>
              <a:pathLst>
                <a:path w="951" h="982" extrusionOk="0">
                  <a:moveTo>
                    <a:pt x="907" y="42"/>
                  </a:moveTo>
                  <a:lnTo>
                    <a:pt x="907" y="938"/>
                  </a:lnTo>
                  <a:lnTo>
                    <a:pt x="44" y="938"/>
                  </a:lnTo>
                  <a:lnTo>
                    <a:pt x="44" y="42"/>
                  </a:lnTo>
                  <a:close/>
                  <a:moveTo>
                    <a:pt x="0" y="1"/>
                  </a:moveTo>
                  <a:lnTo>
                    <a:pt x="0" y="981"/>
                  </a:lnTo>
                  <a:lnTo>
                    <a:pt x="950" y="981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2"/>
            <p:cNvSpPr/>
            <p:nvPr/>
          </p:nvSpPr>
          <p:spPr>
            <a:xfrm>
              <a:off x="5188551" y="3595460"/>
              <a:ext cx="403334" cy="49898"/>
            </a:xfrm>
            <a:custGeom>
              <a:avLst/>
              <a:gdLst/>
              <a:ahLst/>
              <a:cxnLst/>
              <a:rect l="l" t="t" r="r" b="b"/>
              <a:pathLst>
                <a:path w="7768" h="961" extrusionOk="0">
                  <a:moveTo>
                    <a:pt x="0" y="0"/>
                  </a:moveTo>
                  <a:lnTo>
                    <a:pt x="0" y="961"/>
                  </a:lnTo>
                  <a:lnTo>
                    <a:pt x="7767" y="961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2"/>
            <p:cNvSpPr/>
            <p:nvPr/>
          </p:nvSpPr>
          <p:spPr>
            <a:xfrm>
              <a:off x="5187461" y="3594265"/>
              <a:ext cx="405619" cy="52182"/>
            </a:xfrm>
            <a:custGeom>
              <a:avLst/>
              <a:gdLst/>
              <a:ahLst/>
              <a:cxnLst/>
              <a:rect l="l" t="t" r="r" b="b"/>
              <a:pathLst>
                <a:path w="7812" h="1005" extrusionOk="0">
                  <a:moveTo>
                    <a:pt x="7768" y="44"/>
                  </a:moveTo>
                  <a:lnTo>
                    <a:pt x="7768" y="961"/>
                  </a:lnTo>
                  <a:lnTo>
                    <a:pt x="42" y="961"/>
                  </a:lnTo>
                  <a:lnTo>
                    <a:pt x="42" y="44"/>
                  </a:lnTo>
                  <a:close/>
                  <a:moveTo>
                    <a:pt x="1" y="0"/>
                  </a:moveTo>
                  <a:lnTo>
                    <a:pt x="1" y="1004"/>
                  </a:lnTo>
                  <a:lnTo>
                    <a:pt x="7811" y="1004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2"/>
            <p:cNvSpPr/>
            <p:nvPr/>
          </p:nvSpPr>
          <p:spPr>
            <a:xfrm>
              <a:off x="4966323" y="3595460"/>
              <a:ext cx="403386" cy="49898"/>
            </a:xfrm>
            <a:custGeom>
              <a:avLst/>
              <a:gdLst/>
              <a:ahLst/>
              <a:cxnLst/>
              <a:rect l="l" t="t" r="r" b="b"/>
              <a:pathLst>
                <a:path w="7769" h="961" extrusionOk="0">
                  <a:moveTo>
                    <a:pt x="1" y="0"/>
                  </a:moveTo>
                  <a:lnTo>
                    <a:pt x="1" y="961"/>
                  </a:lnTo>
                  <a:lnTo>
                    <a:pt x="7768" y="961"/>
                  </a:lnTo>
                  <a:lnTo>
                    <a:pt x="7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2"/>
            <p:cNvSpPr/>
            <p:nvPr/>
          </p:nvSpPr>
          <p:spPr>
            <a:xfrm>
              <a:off x="4965284" y="3594265"/>
              <a:ext cx="405619" cy="52182"/>
            </a:xfrm>
            <a:custGeom>
              <a:avLst/>
              <a:gdLst/>
              <a:ahLst/>
              <a:cxnLst/>
              <a:rect l="l" t="t" r="r" b="b"/>
              <a:pathLst>
                <a:path w="7812" h="1005" extrusionOk="0">
                  <a:moveTo>
                    <a:pt x="7768" y="44"/>
                  </a:moveTo>
                  <a:lnTo>
                    <a:pt x="7768" y="961"/>
                  </a:lnTo>
                  <a:lnTo>
                    <a:pt x="41" y="961"/>
                  </a:lnTo>
                  <a:lnTo>
                    <a:pt x="41" y="44"/>
                  </a:lnTo>
                  <a:close/>
                  <a:moveTo>
                    <a:pt x="0" y="0"/>
                  </a:moveTo>
                  <a:lnTo>
                    <a:pt x="0" y="1004"/>
                  </a:lnTo>
                  <a:lnTo>
                    <a:pt x="7811" y="1004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2"/>
            <p:cNvSpPr/>
            <p:nvPr/>
          </p:nvSpPr>
          <p:spPr>
            <a:xfrm>
              <a:off x="5268304" y="3608752"/>
              <a:ext cx="98705" cy="52"/>
            </a:xfrm>
            <a:custGeom>
              <a:avLst/>
              <a:gdLst/>
              <a:ahLst/>
              <a:cxnLst/>
              <a:rect l="l" t="t" r="r" b="b"/>
              <a:pathLst>
                <a:path w="1901" h="1" extrusionOk="0">
                  <a:moveTo>
                    <a:pt x="190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2"/>
            <p:cNvSpPr/>
            <p:nvPr/>
          </p:nvSpPr>
          <p:spPr>
            <a:xfrm>
              <a:off x="5268304" y="3607558"/>
              <a:ext cx="98705" cy="2337"/>
            </a:xfrm>
            <a:custGeom>
              <a:avLst/>
              <a:gdLst/>
              <a:ahLst/>
              <a:cxnLst/>
              <a:rect l="l" t="t" r="r" b="b"/>
              <a:pathLst>
                <a:path w="1901" h="45" extrusionOk="0">
                  <a:moveTo>
                    <a:pt x="1" y="1"/>
                  </a:moveTo>
                  <a:lnTo>
                    <a:pt x="1" y="44"/>
                  </a:lnTo>
                  <a:lnTo>
                    <a:pt x="1901" y="44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2"/>
            <p:cNvSpPr/>
            <p:nvPr/>
          </p:nvSpPr>
          <p:spPr>
            <a:xfrm>
              <a:off x="5204595" y="3619811"/>
              <a:ext cx="142995" cy="52"/>
            </a:xfrm>
            <a:custGeom>
              <a:avLst/>
              <a:gdLst/>
              <a:ahLst/>
              <a:cxnLst/>
              <a:rect l="l" t="t" r="r" b="b"/>
              <a:pathLst>
                <a:path w="2754" h="1" extrusionOk="0">
                  <a:moveTo>
                    <a:pt x="275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2"/>
            <p:cNvSpPr/>
            <p:nvPr/>
          </p:nvSpPr>
          <p:spPr>
            <a:xfrm>
              <a:off x="5204595" y="3618721"/>
              <a:ext cx="142995" cy="2181"/>
            </a:xfrm>
            <a:custGeom>
              <a:avLst/>
              <a:gdLst/>
              <a:ahLst/>
              <a:cxnLst/>
              <a:rect l="l" t="t" r="r" b="b"/>
              <a:pathLst>
                <a:path w="2754" h="42" extrusionOk="0">
                  <a:moveTo>
                    <a:pt x="1" y="1"/>
                  </a:moveTo>
                  <a:lnTo>
                    <a:pt x="1" y="42"/>
                  </a:lnTo>
                  <a:lnTo>
                    <a:pt x="2754" y="42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2"/>
            <p:cNvSpPr/>
            <p:nvPr/>
          </p:nvSpPr>
          <p:spPr>
            <a:xfrm>
              <a:off x="5290527" y="3629780"/>
              <a:ext cx="24923" cy="52"/>
            </a:xfrm>
            <a:custGeom>
              <a:avLst/>
              <a:gdLst/>
              <a:ahLst/>
              <a:cxnLst/>
              <a:rect l="l" t="t" r="r" b="b"/>
              <a:pathLst>
                <a:path w="480" h="1" extrusionOk="0">
                  <a:moveTo>
                    <a:pt x="0" y="0"/>
                  </a:move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2"/>
            <p:cNvSpPr/>
            <p:nvPr/>
          </p:nvSpPr>
          <p:spPr>
            <a:xfrm>
              <a:off x="5290527" y="3628690"/>
              <a:ext cx="24923" cy="2181"/>
            </a:xfrm>
            <a:custGeom>
              <a:avLst/>
              <a:gdLst/>
              <a:ahLst/>
              <a:cxnLst/>
              <a:rect l="l" t="t" r="r" b="b"/>
              <a:pathLst>
                <a:path w="480" h="42" extrusionOk="0">
                  <a:moveTo>
                    <a:pt x="0" y="1"/>
                  </a:moveTo>
                  <a:lnTo>
                    <a:pt x="0" y="42"/>
                  </a:lnTo>
                  <a:lnTo>
                    <a:pt x="479" y="4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2"/>
            <p:cNvSpPr/>
            <p:nvPr/>
          </p:nvSpPr>
          <p:spPr>
            <a:xfrm>
              <a:off x="5325367" y="3629780"/>
              <a:ext cx="40448" cy="52"/>
            </a:xfrm>
            <a:custGeom>
              <a:avLst/>
              <a:gdLst/>
              <a:ahLst/>
              <a:cxnLst/>
              <a:rect l="l" t="t" r="r" b="b"/>
              <a:pathLst>
                <a:path w="779" h="1" extrusionOk="0">
                  <a:moveTo>
                    <a:pt x="0" y="0"/>
                  </a:moveTo>
                  <a:lnTo>
                    <a:pt x="7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2"/>
            <p:cNvSpPr/>
            <p:nvPr/>
          </p:nvSpPr>
          <p:spPr>
            <a:xfrm>
              <a:off x="5325367" y="3628690"/>
              <a:ext cx="40448" cy="2181"/>
            </a:xfrm>
            <a:custGeom>
              <a:avLst/>
              <a:gdLst/>
              <a:ahLst/>
              <a:cxnLst/>
              <a:rect l="l" t="t" r="r" b="b"/>
              <a:pathLst>
                <a:path w="779" h="42" extrusionOk="0">
                  <a:moveTo>
                    <a:pt x="0" y="1"/>
                  </a:moveTo>
                  <a:lnTo>
                    <a:pt x="0" y="42"/>
                  </a:lnTo>
                  <a:lnTo>
                    <a:pt x="779" y="4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2"/>
            <p:cNvSpPr/>
            <p:nvPr/>
          </p:nvSpPr>
          <p:spPr>
            <a:xfrm>
              <a:off x="4968607" y="3627496"/>
              <a:ext cx="126379" cy="52"/>
            </a:xfrm>
            <a:custGeom>
              <a:avLst/>
              <a:gdLst/>
              <a:ahLst/>
              <a:cxnLst/>
              <a:rect l="l" t="t" r="r" b="b"/>
              <a:pathLst>
                <a:path w="2434" h="1" extrusionOk="0">
                  <a:moveTo>
                    <a:pt x="0" y="1"/>
                  </a:moveTo>
                  <a:lnTo>
                    <a:pt x="2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2"/>
            <p:cNvSpPr/>
            <p:nvPr/>
          </p:nvSpPr>
          <p:spPr>
            <a:xfrm>
              <a:off x="4968607" y="3626457"/>
              <a:ext cx="126379" cy="2285"/>
            </a:xfrm>
            <a:custGeom>
              <a:avLst/>
              <a:gdLst/>
              <a:ahLst/>
              <a:cxnLst/>
              <a:rect l="l" t="t" r="r" b="b"/>
              <a:pathLst>
                <a:path w="2434" h="44" extrusionOk="0">
                  <a:moveTo>
                    <a:pt x="0" y="0"/>
                  </a:moveTo>
                  <a:lnTo>
                    <a:pt x="0" y="44"/>
                  </a:lnTo>
                  <a:lnTo>
                    <a:pt x="2433" y="44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2"/>
            <p:cNvSpPr/>
            <p:nvPr/>
          </p:nvSpPr>
          <p:spPr>
            <a:xfrm>
              <a:off x="4979615" y="3620850"/>
              <a:ext cx="16667" cy="52"/>
            </a:xfrm>
            <a:custGeom>
              <a:avLst/>
              <a:gdLst/>
              <a:ahLst/>
              <a:cxnLst/>
              <a:rect l="l" t="t" r="r" b="b"/>
              <a:pathLst>
                <a:path w="321" h="1" extrusionOk="0">
                  <a:moveTo>
                    <a:pt x="1" y="1"/>
                  </a:move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2"/>
            <p:cNvSpPr/>
            <p:nvPr/>
          </p:nvSpPr>
          <p:spPr>
            <a:xfrm>
              <a:off x="4979615" y="3619811"/>
              <a:ext cx="16667" cy="2285"/>
            </a:xfrm>
            <a:custGeom>
              <a:avLst/>
              <a:gdLst/>
              <a:ahLst/>
              <a:cxnLst/>
              <a:rect l="l" t="t" r="r" b="b"/>
              <a:pathLst>
                <a:path w="321" h="44" extrusionOk="0">
                  <a:moveTo>
                    <a:pt x="1" y="0"/>
                  </a:moveTo>
                  <a:lnTo>
                    <a:pt x="1" y="44"/>
                  </a:lnTo>
                  <a:lnTo>
                    <a:pt x="321" y="4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2"/>
            <p:cNvSpPr/>
            <p:nvPr/>
          </p:nvSpPr>
          <p:spPr>
            <a:xfrm>
              <a:off x="5018972" y="3619811"/>
              <a:ext cx="55505" cy="52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06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2"/>
            <p:cNvSpPr/>
            <p:nvPr/>
          </p:nvSpPr>
          <p:spPr>
            <a:xfrm>
              <a:off x="5018972" y="3618721"/>
              <a:ext cx="55505" cy="2181"/>
            </a:xfrm>
            <a:custGeom>
              <a:avLst/>
              <a:gdLst/>
              <a:ahLst/>
              <a:cxnLst/>
              <a:rect l="l" t="t" r="r" b="b"/>
              <a:pathLst>
                <a:path w="1069" h="42" extrusionOk="0">
                  <a:moveTo>
                    <a:pt x="1" y="1"/>
                  </a:moveTo>
                  <a:lnTo>
                    <a:pt x="1" y="42"/>
                  </a:lnTo>
                  <a:lnTo>
                    <a:pt x="1069" y="42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2"/>
            <p:cNvSpPr/>
            <p:nvPr/>
          </p:nvSpPr>
          <p:spPr>
            <a:xfrm>
              <a:off x="4968607" y="3606519"/>
              <a:ext cx="48703" cy="52"/>
            </a:xfrm>
            <a:custGeom>
              <a:avLst/>
              <a:gdLst/>
              <a:ahLst/>
              <a:cxnLst/>
              <a:rect l="l" t="t" r="r" b="b"/>
              <a:pathLst>
                <a:path w="938" h="1" extrusionOk="0">
                  <a:moveTo>
                    <a:pt x="0" y="0"/>
                  </a:moveTo>
                  <a:lnTo>
                    <a:pt x="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2"/>
            <p:cNvSpPr/>
            <p:nvPr/>
          </p:nvSpPr>
          <p:spPr>
            <a:xfrm>
              <a:off x="4968607" y="3605429"/>
              <a:ext cx="48703" cy="2181"/>
            </a:xfrm>
            <a:custGeom>
              <a:avLst/>
              <a:gdLst/>
              <a:ahLst/>
              <a:cxnLst/>
              <a:rect l="l" t="t" r="r" b="b"/>
              <a:pathLst>
                <a:path w="938" h="42" extrusionOk="0">
                  <a:moveTo>
                    <a:pt x="0" y="1"/>
                  </a:moveTo>
                  <a:lnTo>
                    <a:pt x="0" y="42"/>
                  </a:lnTo>
                  <a:lnTo>
                    <a:pt x="938" y="42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2"/>
            <p:cNvSpPr/>
            <p:nvPr/>
          </p:nvSpPr>
          <p:spPr>
            <a:xfrm>
              <a:off x="5561355" y="3615398"/>
              <a:ext cx="25079" cy="2181"/>
            </a:xfrm>
            <a:custGeom>
              <a:avLst/>
              <a:gdLst/>
              <a:ahLst/>
              <a:cxnLst/>
              <a:rect l="l" t="t" r="r" b="b"/>
              <a:pathLst>
                <a:path w="483" h="42" extrusionOk="0">
                  <a:moveTo>
                    <a:pt x="1" y="1"/>
                  </a:moveTo>
                  <a:lnTo>
                    <a:pt x="1" y="42"/>
                  </a:lnTo>
                  <a:lnTo>
                    <a:pt x="482" y="42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2"/>
            <p:cNvSpPr/>
            <p:nvPr/>
          </p:nvSpPr>
          <p:spPr>
            <a:xfrm>
              <a:off x="5514313" y="3626457"/>
              <a:ext cx="77572" cy="2285"/>
            </a:xfrm>
            <a:custGeom>
              <a:avLst/>
              <a:gdLst/>
              <a:ahLst/>
              <a:cxnLst/>
              <a:rect l="l" t="t" r="r" b="b"/>
              <a:pathLst>
                <a:path w="1494" h="44" extrusionOk="0">
                  <a:moveTo>
                    <a:pt x="0" y="0"/>
                  </a:moveTo>
                  <a:lnTo>
                    <a:pt x="0" y="44"/>
                  </a:lnTo>
                  <a:lnTo>
                    <a:pt x="1493" y="44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2"/>
            <p:cNvSpPr/>
            <p:nvPr/>
          </p:nvSpPr>
          <p:spPr>
            <a:xfrm>
              <a:off x="5374174" y="3633103"/>
              <a:ext cx="37125" cy="2285"/>
            </a:xfrm>
            <a:custGeom>
              <a:avLst/>
              <a:gdLst/>
              <a:ahLst/>
              <a:cxnLst/>
              <a:rect l="l" t="t" r="r" b="b"/>
              <a:pathLst>
                <a:path w="715" h="44" extrusionOk="0">
                  <a:moveTo>
                    <a:pt x="0" y="0"/>
                  </a:moveTo>
                  <a:lnTo>
                    <a:pt x="0" y="44"/>
                  </a:lnTo>
                  <a:lnTo>
                    <a:pt x="715" y="4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2"/>
            <p:cNvSpPr/>
            <p:nvPr/>
          </p:nvSpPr>
          <p:spPr>
            <a:xfrm>
              <a:off x="5369657" y="3615398"/>
              <a:ext cx="101508" cy="2181"/>
            </a:xfrm>
            <a:custGeom>
              <a:avLst/>
              <a:gdLst/>
              <a:ahLst/>
              <a:cxnLst/>
              <a:rect l="l" t="t" r="r" b="b"/>
              <a:pathLst>
                <a:path w="1955" h="42" extrusionOk="0">
                  <a:moveTo>
                    <a:pt x="0" y="1"/>
                  </a:moveTo>
                  <a:lnTo>
                    <a:pt x="0" y="42"/>
                  </a:lnTo>
                  <a:lnTo>
                    <a:pt x="1954" y="4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2"/>
            <p:cNvSpPr/>
            <p:nvPr/>
          </p:nvSpPr>
          <p:spPr>
            <a:xfrm>
              <a:off x="5500502" y="3600911"/>
              <a:ext cx="58153" cy="2337"/>
            </a:xfrm>
            <a:custGeom>
              <a:avLst/>
              <a:gdLst/>
              <a:ahLst/>
              <a:cxnLst/>
              <a:rect l="l" t="t" r="r" b="b"/>
              <a:pathLst>
                <a:path w="1120" h="45" extrusionOk="0">
                  <a:moveTo>
                    <a:pt x="0" y="0"/>
                  </a:moveTo>
                  <a:lnTo>
                    <a:pt x="0" y="44"/>
                  </a:lnTo>
                  <a:lnTo>
                    <a:pt x="1119" y="44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2"/>
            <p:cNvSpPr/>
            <p:nvPr/>
          </p:nvSpPr>
          <p:spPr>
            <a:xfrm>
              <a:off x="5150233" y="3595460"/>
              <a:ext cx="47769" cy="48703"/>
            </a:xfrm>
            <a:custGeom>
              <a:avLst/>
              <a:gdLst/>
              <a:ahLst/>
              <a:cxnLst/>
              <a:rect l="l" t="t" r="r" b="b"/>
              <a:pathLst>
                <a:path w="920" h="938" extrusionOk="0">
                  <a:moveTo>
                    <a:pt x="1" y="0"/>
                  </a:moveTo>
                  <a:lnTo>
                    <a:pt x="1" y="938"/>
                  </a:lnTo>
                  <a:lnTo>
                    <a:pt x="920" y="93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2"/>
            <p:cNvSpPr/>
            <p:nvPr/>
          </p:nvSpPr>
          <p:spPr>
            <a:xfrm>
              <a:off x="5149194" y="3594265"/>
              <a:ext cx="49898" cy="51092"/>
            </a:xfrm>
            <a:custGeom>
              <a:avLst/>
              <a:gdLst/>
              <a:ahLst/>
              <a:cxnLst/>
              <a:rect l="l" t="t" r="r" b="b"/>
              <a:pathLst>
                <a:path w="961" h="984" extrusionOk="0">
                  <a:moveTo>
                    <a:pt x="917" y="44"/>
                  </a:moveTo>
                  <a:lnTo>
                    <a:pt x="917" y="940"/>
                  </a:lnTo>
                  <a:lnTo>
                    <a:pt x="44" y="940"/>
                  </a:lnTo>
                  <a:lnTo>
                    <a:pt x="44" y="44"/>
                  </a:lnTo>
                  <a:close/>
                  <a:moveTo>
                    <a:pt x="0" y="0"/>
                  </a:moveTo>
                  <a:lnTo>
                    <a:pt x="0" y="984"/>
                  </a:lnTo>
                  <a:lnTo>
                    <a:pt x="960" y="984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2"/>
            <p:cNvSpPr/>
            <p:nvPr/>
          </p:nvSpPr>
          <p:spPr>
            <a:xfrm>
              <a:off x="5175778" y="3545043"/>
              <a:ext cx="403334" cy="49949"/>
            </a:xfrm>
            <a:custGeom>
              <a:avLst/>
              <a:gdLst/>
              <a:ahLst/>
              <a:cxnLst/>
              <a:rect l="l" t="t" r="r" b="b"/>
              <a:pathLst>
                <a:path w="7768" h="962" extrusionOk="0">
                  <a:moveTo>
                    <a:pt x="0" y="1"/>
                  </a:moveTo>
                  <a:lnTo>
                    <a:pt x="0" y="961"/>
                  </a:lnTo>
                  <a:lnTo>
                    <a:pt x="7768" y="96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2"/>
            <p:cNvSpPr/>
            <p:nvPr/>
          </p:nvSpPr>
          <p:spPr>
            <a:xfrm>
              <a:off x="5174688" y="3543849"/>
              <a:ext cx="405619" cy="52182"/>
            </a:xfrm>
            <a:custGeom>
              <a:avLst/>
              <a:gdLst/>
              <a:ahLst/>
              <a:cxnLst/>
              <a:rect l="l" t="t" r="r" b="b"/>
              <a:pathLst>
                <a:path w="7812" h="1005" extrusionOk="0">
                  <a:moveTo>
                    <a:pt x="7768" y="44"/>
                  </a:moveTo>
                  <a:lnTo>
                    <a:pt x="7768" y="961"/>
                  </a:lnTo>
                  <a:lnTo>
                    <a:pt x="42" y="961"/>
                  </a:lnTo>
                  <a:lnTo>
                    <a:pt x="42" y="44"/>
                  </a:lnTo>
                  <a:close/>
                  <a:moveTo>
                    <a:pt x="1" y="1"/>
                  </a:moveTo>
                  <a:lnTo>
                    <a:pt x="1" y="1005"/>
                  </a:lnTo>
                  <a:lnTo>
                    <a:pt x="7812" y="1005"/>
                  </a:lnTo>
                  <a:lnTo>
                    <a:pt x="781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2"/>
            <p:cNvSpPr/>
            <p:nvPr/>
          </p:nvSpPr>
          <p:spPr>
            <a:xfrm>
              <a:off x="4954121" y="3545043"/>
              <a:ext cx="403490" cy="49949"/>
            </a:xfrm>
            <a:custGeom>
              <a:avLst/>
              <a:gdLst/>
              <a:ahLst/>
              <a:cxnLst/>
              <a:rect l="l" t="t" r="r" b="b"/>
              <a:pathLst>
                <a:path w="7771" h="962" extrusionOk="0">
                  <a:moveTo>
                    <a:pt x="0" y="1"/>
                  </a:moveTo>
                  <a:lnTo>
                    <a:pt x="0" y="961"/>
                  </a:lnTo>
                  <a:lnTo>
                    <a:pt x="7770" y="961"/>
                  </a:lnTo>
                  <a:lnTo>
                    <a:pt x="7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2"/>
            <p:cNvSpPr/>
            <p:nvPr/>
          </p:nvSpPr>
          <p:spPr>
            <a:xfrm>
              <a:off x="4953031" y="3543849"/>
              <a:ext cx="405619" cy="52182"/>
            </a:xfrm>
            <a:custGeom>
              <a:avLst/>
              <a:gdLst/>
              <a:ahLst/>
              <a:cxnLst/>
              <a:rect l="l" t="t" r="r" b="b"/>
              <a:pathLst>
                <a:path w="7812" h="1005" extrusionOk="0">
                  <a:moveTo>
                    <a:pt x="7768" y="44"/>
                  </a:moveTo>
                  <a:lnTo>
                    <a:pt x="7768" y="961"/>
                  </a:lnTo>
                  <a:lnTo>
                    <a:pt x="44" y="961"/>
                  </a:lnTo>
                  <a:lnTo>
                    <a:pt x="44" y="44"/>
                  </a:lnTo>
                  <a:close/>
                  <a:moveTo>
                    <a:pt x="1" y="1"/>
                  </a:moveTo>
                  <a:lnTo>
                    <a:pt x="1" y="1005"/>
                  </a:lnTo>
                  <a:lnTo>
                    <a:pt x="7812" y="1005"/>
                  </a:lnTo>
                  <a:lnTo>
                    <a:pt x="781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2"/>
            <p:cNvSpPr/>
            <p:nvPr/>
          </p:nvSpPr>
          <p:spPr>
            <a:xfrm>
              <a:off x="5256103" y="3558335"/>
              <a:ext cx="98705" cy="52"/>
            </a:xfrm>
            <a:custGeom>
              <a:avLst/>
              <a:gdLst/>
              <a:ahLst/>
              <a:cxnLst/>
              <a:rect l="l" t="t" r="r" b="b"/>
              <a:pathLst>
                <a:path w="1901" h="1" extrusionOk="0">
                  <a:moveTo>
                    <a:pt x="190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2"/>
            <p:cNvSpPr/>
            <p:nvPr/>
          </p:nvSpPr>
          <p:spPr>
            <a:xfrm>
              <a:off x="5256103" y="3557141"/>
              <a:ext cx="98705" cy="2337"/>
            </a:xfrm>
            <a:custGeom>
              <a:avLst/>
              <a:gdLst/>
              <a:ahLst/>
              <a:cxnLst/>
              <a:rect l="l" t="t" r="r" b="b"/>
              <a:pathLst>
                <a:path w="1901" h="45" extrusionOk="0">
                  <a:moveTo>
                    <a:pt x="0" y="1"/>
                  </a:moveTo>
                  <a:lnTo>
                    <a:pt x="0" y="44"/>
                  </a:lnTo>
                  <a:lnTo>
                    <a:pt x="1900" y="44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2"/>
            <p:cNvSpPr/>
            <p:nvPr/>
          </p:nvSpPr>
          <p:spPr>
            <a:xfrm>
              <a:off x="5192394" y="3569395"/>
              <a:ext cx="142995" cy="52"/>
            </a:xfrm>
            <a:custGeom>
              <a:avLst/>
              <a:gdLst/>
              <a:ahLst/>
              <a:cxnLst/>
              <a:rect l="l" t="t" r="r" b="b"/>
              <a:pathLst>
                <a:path w="2754" h="1" extrusionOk="0">
                  <a:moveTo>
                    <a:pt x="2753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2"/>
            <p:cNvSpPr/>
            <p:nvPr/>
          </p:nvSpPr>
          <p:spPr>
            <a:xfrm>
              <a:off x="5192394" y="3568356"/>
              <a:ext cx="142995" cy="2181"/>
            </a:xfrm>
            <a:custGeom>
              <a:avLst/>
              <a:gdLst/>
              <a:ahLst/>
              <a:cxnLst/>
              <a:rect l="l" t="t" r="r" b="b"/>
              <a:pathLst>
                <a:path w="2754" h="42" extrusionOk="0">
                  <a:moveTo>
                    <a:pt x="0" y="0"/>
                  </a:moveTo>
                  <a:lnTo>
                    <a:pt x="0" y="41"/>
                  </a:lnTo>
                  <a:lnTo>
                    <a:pt x="2753" y="41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2"/>
            <p:cNvSpPr/>
            <p:nvPr/>
          </p:nvSpPr>
          <p:spPr>
            <a:xfrm>
              <a:off x="5278273" y="3579364"/>
              <a:ext cx="24923" cy="52"/>
            </a:xfrm>
            <a:custGeom>
              <a:avLst/>
              <a:gdLst/>
              <a:ahLst/>
              <a:cxnLst/>
              <a:rect l="l" t="t" r="r" b="b"/>
              <a:pathLst>
                <a:path w="480" h="1" extrusionOk="0">
                  <a:moveTo>
                    <a:pt x="1" y="1"/>
                  </a:moveTo>
                  <a:lnTo>
                    <a:pt x="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2"/>
            <p:cNvSpPr/>
            <p:nvPr/>
          </p:nvSpPr>
          <p:spPr>
            <a:xfrm>
              <a:off x="5278273" y="3578325"/>
              <a:ext cx="24923" cy="2181"/>
            </a:xfrm>
            <a:custGeom>
              <a:avLst/>
              <a:gdLst/>
              <a:ahLst/>
              <a:cxnLst/>
              <a:rect l="l" t="t" r="r" b="b"/>
              <a:pathLst>
                <a:path w="480" h="42" extrusionOk="0">
                  <a:moveTo>
                    <a:pt x="1" y="0"/>
                  </a:moveTo>
                  <a:lnTo>
                    <a:pt x="1" y="41"/>
                  </a:lnTo>
                  <a:lnTo>
                    <a:pt x="480" y="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2"/>
            <p:cNvSpPr/>
            <p:nvPr/>
          </p:nvSpPr>
          <p:spPr>
            <a:xfrm>
              <a:off x="5312594" y="3579364"/>
              <a:ext cx="40448" cy="52"/>
            </a:xfrm>
            <a:custGeom>
              <a:avLst/>
              <a:gdLst/>
              <a:ahLst/>
              <a:cxnLst/>
              <a:rect l="l" t="t" r="r" b="b"/>
              <a:pathLst>
                <a:path w="779" h="1" extrusionOk="0">
                  <a:moveTo>
                    <a:pt x="0" y="1"/>
                  </a:moveTo>
                  <a:lnTo>
                    <a:pt x="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2"/>
            <p:cNvSpPr/>
            <p:nvPr/>
          </p:nvSpPr>
          <p:spPr>
            <a:xfrm>
              <a:off x="5312594" y="3578325"/>
              <a:ext cx="40448" cy="2181"/>
            </a:xfrm>
            <a:custGeom>
              <a:avLst/>
              <a:gdLst/>
              <a:ahLst/>
              <a:cxnLst/>
              <a:rect l="l" t="t" r="r" b="b"/>
              <a:pathLst>
                <a:path w="779" h="42" extrusionOk="0">
                  <a:moveTo>
                    <a:pt x="0" y="0"/>
                  </a:moveTo>
                  <a:lnTo>
                    <a:pt x="0" y="41"/>
                  </a:lnTo>
                  <a:lnTo>
                    <a:pt x="779" y="4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2"/>
            <p:cNvSpPr/>
            <p:nvPr/>
          </p:nvSpPr>
          <p:spPr>
            <a:xfrm>
              <a:off x="4956354" y="3577131"/>
              <a:ext cx="126379" cy="52"/>
            </a:xfrm>
            <a:custGeom>
              <a:avLst/>
              <a:gdLst/>
              <a:ahLst/>
              <a:cxnLst/>
              <a:rect l="l" t="t" r="r" b="b"/>
              <a:pathLst>
                <a:path w="2434" h="1" extrusionOk="0">
                  <a:moveTo>
                    <a:pt x="1" y="0"/>
                  </a:moveTo>
                  <a:lnTo>
                    <a:pt x="2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2"/>
            <p:cNvSpPr/>
            <p:nvPr/>
          </p:nvSpPr>
          <p:spPr>
            <a:xfrm>
              <a:off x="4956354" y="3576041"/>
              <a:ext cx="126379" cy="2337"/>
            </a:xfrm>
            <a:custGeom>
              <a:avLst/>
              <a:gdLst/>
              <a:ahLst/>
              <a:cxnLst/>
              <a:rect l="l" t="t" r="r" b="b"/>
              <a:pathLst>
                <a:path w="2434" h="45" extrusionOk="0">
                  <a:moveTo>
                    <a:pt x="1" y="1"/>
                  </a:moveTo>
                  <a:lnTo>
                    <a:pt x="1" y="44"/>
                  </a:lnTo>
                  <a:lnTo>
                    <a:pt x="2434" y="44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2"/>
            <p:cNvSpPr/>
            <p:nvPr/>
          </p:nvSpPr>
          <p:spPr>
            <a:xfrm>
              <a:off x="4967413" y="3570485"/>
              <a:ext cx="16667" cy="52"/>
            </a:xfrm>
            <a:custGeom>
              <a:avLst/>
              <a:gdLst/>
              <a:ahLst/>
              <a:cxnLst/>
              <a:rect l="l" t="t" r="r" b="b"/>
              <a:pathLst>
                <a:path w="321" h="1" extrusionOk="0">
                  <a:moveTo>
                    <a:pt x="0" y="0"/>
                  </a:move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2"/>
            <p:cNvSpPr/>
            <p:nvPr/>
          </p:nvSpPr>
          <p:spPr>
            <a:xfrm>
              <a:off x="4967413" y="3569395"/>
              <a:ext cx="16667" cy="2337"/>
            </a:xfrm>
            <a:custGeom>
              <a:avLst/>
              <a:gdLst/>
              <a:ahLst/>
              <a:cxnLst/>
              <a:rect l="l" t="t" r="r" b="b"/>
              <a:pathLst>
                <a:path w="321" h="45" extrusionOk="0">
                  <a:moveTo>
                    <a:pt x="0" y="1"/>
                  </a:moveTo>
                  <a:lnTo>
                    <a:pt x="0" y="44"/>
                  </a:lnTo>
                  <a:lnTo>
                    <a:pt x="320" y="4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2"/>
            <p:cNvSpPr/>
            <p:nvPr/>
          </p:nvSpPr>
          <p:spPr>
            <a:xfrm>
              <a:off x="5006251" y="3569395"/>
              <a:ext cx="55453" cy="52"/>
            </a:xfrm>
            <a:custGeom>
              <a:avLst/>
              <a:gdLst/>
              <a:ahLst/>
              <a:cxnLst/>
              <a:rect l="l" t="t" r="r" b="b"/>
              <a:pathLst>
                <a:path w="1068" h="1" extrusionOk="0">
                  <a:moveTo>
                    <a:pt x="106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2"/>
            <p:cNvSpPr/>
            <p:nvPr/>
          </p:nvSpPr>
          <p:spPr>
            <a:xfrm>
              <a:off x="5006251" y="3568356"/>
              <a:ext cx="55453" cy="2181"/>
            </a:xfrm>
            <a:custGeom>
              <a:avLst/>
              <a:gdLst/>
              <a:ahLst/>
              <a:cxnLst/>
              <a:rect l="l" t="t" r="r" b="b"/>
              <a:pathLst>
                <a:path w="1068" h="42" extrusionOk="0">
                  <a:moveTo>
                    <a:pt x="0" y="0"/>
                  </a:moveTo>
                  <a:lnTo>
                    <a:pt x="0" y="41"/>
                  </a:lnTo>
                  <a:lnTo>
                    <a:pt x="1068" y="4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2"/>
            <p:cNvSpPr/>
            <p:nvPr/>
          </p:nvSpPr>
          <p:spPr>
            <a:xfrm>
              <a:off x="4956354" y="3556102"/>
              <a:ext cx="48340" cy="52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1" y="0"/>
                  </a:moveTo>
                  <a:lnTo>
                    <a:pt x="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2"/>
            <p:cNvSpPr/>
            <p:nvPr/>
          </p:nvSpPr>
          <p:spPr>
            <a:xfrm>
              <a:off x="4956354" y="3555012"/>
              <a:ext cx="48340" cy="2181"/>
            </a:xfrm>
            <a:custGeom>
              <a:avLst/>
              <a:gdLst/>
              <a:ahLst/>
              <a:cxnLst/>
              <a:rect l="l" t="t" r="r" b="b"/>
              <a:pathLst>
                <a:path w="931" h="42" extrusionOk="0">
                  <a:moveTo>
                    <a:pt x="1" y="1"/>
                  </a:moveTo>
                  <a:lnTo>
                    <a:pt x="1" y="42"/>
                  </a:lnTo>
                  <a:lnTo>
                    <a:pt x="930" y="42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2"/>
            <p:cNvSpPr/>
            <p:nvPr/>
          </p:nvSpPr>
          <p:spPr>
            <a:xfrm>
              <a:off x="5548634" y="3565033"/>
              <a:ext cx="25027" cy="2181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0" y="0"/>
                  </a:moveTo>
                  <a:lnTo>
                    <a:pt x="0" y="41"/>
                  </a:lnTo>
                  <a:lnTo>
                    <a:pt x="482" y="4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2"/>
            <p:cNvSpPr/>
            <p:nvPr/>
          </p:nvSpPr>
          <p:spPr>
            <a:xfrm>
              <a:off x="5501540" y="3576041"/>
              <a:ext cx="77572" cy="2337"/>
            </a:xfrm>
            <a:custGeom>
              <a:avLst/>
              <a:gdLst/>
              <a:ahLst/>
              <a:cxnLst/>
              <a:rect l="l" t="t" r="r" b="b"/>
              <a:pathLst>
                <a:path w="1494" h="45" extrusionOk="0">
                  <a:moveTo>
                    <a:pt x="1" y="1"/>
                  </a:moveTo>
                  <a:lnTo>
                    <a:pt x="1" y="44"/>
                  </a:lnTo>
                  <a:lnTo>
                    <a:pt x="1494" y="44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2"/>
            <p:cNvSpPr/>
            <p:nvPr/>
          </p:nvSpPr>
          <p:spPr>
            <a:xfrm>
              <a:off x="5361401" y="3582687"/>
              <a:ext cx="37696" cy="2337"/>
            </a:xfrm>
            <a:custGeom>
              <a:avLst/>
              <a:gdLst/>
              <a:ahLst/>
              <a:cxnLst/>
              <a:rect l="l" t="t" r="r" b="b"/>
              <a:pathLst>
                <a:path w="726" h="45" extrusionOk="0">
                  <a:moveTo>
                    <a:pt x="0" y="1"/>
                  </a:moveTo>
                  <a:lnTo>
                    <a:pt x="0" y="44"/>
                  </a:lnTo>
                  <a:lnTo>
                    <a:pt x="725" y="44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62"/>
            <p:cNvSpPr/>
            <p:nvPr/>
          </p:nvSpPr>
          <p:spPr>
            <a:xfrm>
              <a:off x="5357559" y="3565033"/>
              <a:ext cx="100833" cy="2181"/>
            </a:xfrm>
            <a:custGeom>
              <a:avLst/>
              <a:gdLst/>
              <a:ahLst/>
              <a:cxnLst/>
              <a:rect l="l" t="t" r="r" b="b"/>
              <a:pathLst>
                <a:path w="1942" h="42" extrusionOk="0">
                  <a:moveTo>
                    <a:pt x="0" y="0"/>
                  </a:moveTo>
                  <a:lnTo>
                    <a:pt x="0" y="41"/>
                  </a:lnTo>
                  <a:lnTo>
                    <a:pt x="1941" y="4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62"/>
            <p:cNvSpPr/>
            <p:nvPr/>
          </p:nvSpPr>
          <p:spPr>
            <a:xfrm>
              <a:off x="5487729" y="3550495"/>
              <a:ext cx="58153" cy="2337"/>
            </a:xfrm>
            <a:custGeom>
              <a:avLst/>
              <a:gdLst/>
              <a:ahLst/>
              <a:cxnLst/>
              <a:rect l="l" t="t" r="r" b="b"/>
              <a:pathLst>
                <a:path w="1120" h="45" extrusionOk="0">
                  <a:moveTo>
                    <a:pt x="0" y="1"/>
                  </a:moveTo>
                  <a:lnTo>
                    <a:pt x="0" y="44"/>
                  </a:lnTo>
                  <a:lnTo>
                    <a:pt x="1119" y="4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62"/>
            <p:cNvSpPr/>
            <p:nvPr/>
          </p:nvSpPr>
          <p:spPr>
            <a:xfrm>
              <a:off x="5138135" y="3545043"/>
              <a:ext cx="47146" cy="48755"/>
            </a:xfrm>
            <a:custGeom>
              <a:avLst/>
              <a:gdLst/>
              <a:ahLst/>
              <a:cxnLst/>
              <a:rect l="l" t="t" r="r" b="b"/>
              <a:pathLst>
                <a:path w="908" h="939" extrusionOk="0">
                  <a:moveTo>
                    <a:pt x="0" y="1"/>
                  </a:moveTo>
                  <a:lnTo>
                    <a:pt x="0" y="938"/>
                  </a:lnTo>
                  <a:lnTo>
                    <a:pt x="907" y="938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62"/>
            <p:cNvSpPr/>
            <p:nvPr/>
          </p:nvSpPr>
          <p:spPr>
            <a:xfrm>
              <a:off x="5136940" y="3543849"/>
              <a:ext cx="49378" cy="51144"/>
            </a:xfrm>
            <a:custGeom>
              <a:avLst/>
              <a:gdLst/>
              <a:ahLst/>
              <a:cxnLst/>
              <a:rect l="l" t="t" r="r" b="b"/>
              <a:pathLst>
                <a:path w="951" h="985" extrusionOk="0">
                  <a:moveTo>
                    <a:pt x="910" y="44"/>
                  </a:moveTo>
                  <a:lnTo>
                    <a:pt x="910" y="941"/>
                  </a:lnTo>
                  <a:lnTo>
                    <a:pt x="44" y="941"/>
                  </a:lnTo>
                  <a:lnTo>
                    <a:pt x="44" y="44"/>
                  </a:lnTo>
                  <a:close/>
                  <a:moveTo>
                    <a:pt x="0" y="1"/>
                  </a:moveTo>
                  <a:lnTo>
                    <a:pt x="0" y="984"/>
                  </a:lnTo>
                  <a:lnTo>
                    <a:pt x="951" y="984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4" name="Google Shape;8554;p62"/>
          <p:cNvGrpSpPr/>
          <p:nvPr/>
        </p:nvGrpSpPr>
        <p:grpSpPr>
          <a:xfrm>
            <a:off x="2908613" y="2223558"/>
            <a:ext cx="1383158" cy="2396976"/>
            <a:chOff x="3599529" y="2664937"/>
            <a:chExt cx="442172" cy="766272"/>
          </a:xfrm>
        </p:grpSpPr>
        <p:sp>
          <p:nvSpPr>
            <p:cNvPr id="8555" name="Google Shape;8555;p62"/>
            <p:cNvSpPr/>
            <p:nvPr/>
          </p:nvSpPr>
          <p:spPr>
            <a:xfrm>
              <a:off x="3654463" y="2666028"/>
              <a:ext cx="386200" cy="764092"/>
            </a:xfrm>
            <a:custGeom>
              <a:avLst/>
              <a:gdLst/>
              <a:ahLst/>
              <a:cxnLst/>
              <a:rect l="l" t="t" r="r" b="b"/>
              <a:pathLst>
                <a:path w="7438" h="14716" extrusionOk="0">
                  <a:moveTo>
                    <a:pt x="0" y="0"/>
                  </a:moveTo>
                  <a:lnTo>
                    <a:pt x="0" y="14716"/>
                  </a:lnTo>
                  <a:lnTo>
                    <a:pt x="7437" y="14716"/>
                  </a:lnTo>
                  <a:lnTo>
                    <a:pt x="743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62"/>
            <p:cNvSpPr/>
            <p:nvPr/>
          </p:nvSpPr>
          <p:spPr>
            <a:xfrm>
              <a:off x="3653373" y="2664937"/>
              <a:ext cx="388328" cy="766272"/>
            </a:xfrm>
            <a:custGeom>
              <a:avLst/>
              <a:gdLst/>
              <a:ahLst/>
              <a:cxnLst/>
              <a:rect l="l" t="t" r="r" b="b"/>
              <a:pathLst>
                <a:path w="7479" h="14758" extrusionOk="0">
                  <a:moveTo>
                    <a:pt x="7438" y="45"/>
                  </a:moveTo>
                  <a:lnTo>
                    <a:pt x="7438" y="14716"/>
                  </a:lnTo>
                  <a:lnTo>
                    <a:pt x="42" y="14716"/>
                  </a:lnTo>
                  <a:lnTo>
                    <a:pt x="42" y="45"/>
                  </a:lnTo>
                  <a:close/>
                  <a:moveTo>
                    <a:pt x="1" y="1"/>
                  </a:moveTo>
                  <a:lnTo>
                    <a:pt x="1" y="14757"/>
                  </a:lnTo>
                  <a:lnTo>
                    <a:pt x="7479" y="1475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62"/>
            <p:cNvSpPr/>
            <p:nvPr/>
          </p:nvSpPr>
          <p:spPr>
            <a:xfrm>
              <a:off x="3997412" y="2669870"/>
              <a:ext cx="2285" cy="131987"/>
            </a:xfrm>
            <a:custGeom>
              <a:avLst/>
              <a:gdLst/>
              <a:ahLst/>
              <a:cxnLst/>
              <a:rect l="l" t="t" r="r" b="b"/>
              <a:pathLst>
                <a:path w="44" h="2542" extrusionOk="0">
                  <a:moveTo>
                    <a:pt x="0" y="1"/>
                  </a:moveTo>
                  <a:lnTo>
                    <a:pt x="0" y="2541"/>
                  </a:lnTo>
                  <a:lnTo>
                    <a:pt x="44" y="254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62"/>
            <p:cNvSpPr/>
            <p:nvPr/>
          </p:nvSpPr>
          <p:spPr>
            <a:xfrm>
              <a:off x="4021711" y="2702581"/>
              <a:ext cx="2337" cy="56024"/>
            </a:xfrm>
            <a:custGeom>
              <a:avLst/>
              <a:gdLst/>
              <a:ahLst/>
              <a:cxnLst/>
              <a:rect l="l" t="t" r="r" b="b"/>
              <a:pathLst>
                <a:path w="45" h="1079" extrusionOk="0">
                  <a:moveTo>
                    <a:pt x="1" y="1"/>
                  </a:moveTo>
                  <a:lnTo>
                    <a:pt x="1" y="1079"/>
                  </a:lnTo>
                  <a:lnTo>
                    <a:pt x="44" y="107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62"/>
            <p:cNvSpPr/>
            <p:nvPr/>
          </p:nvSpPr>
          <p:spPr>
            <a:xfrm>
              <a:off x="4009614" y="2690483"/>
              <a:ext cx="2181" cy="198344"/>
            </a:xfrm>
            <a:custGeom>
              <a:avLst/>
              <a:gdLst/>
              <a:ahLst/>
              <a:cxnLst/>
              <a:rect l="l" t="t" r="r" b="b"/>
              <a:pathLst>
                <a:path w="42" h="3820" extrusionOk="0">
                  <a:moveTo>
                    <a:pt x="1" y="1"/>
                  </a:moveTo>
                  <a:lnTo>
                    <a:pt x="1" y="3819"/>
                  </a:lnTo>
                  <a:lnTo>
                    <a:pt x="42" y="3819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62"/>
            <p:cNvSpPr/>
            <p:nvPr/>
          </p:nvSpPr>
          <p:spPr>
            <a:xfrm>
              <a:off x="4030642" y="2666028"/>
              <a:ext cx="2285" cy="259353"/>
            </a:xfrm>
            <a:custGeom>
              <a:avLst/>
              <a:gdLst/>
              <a:ahLst/>
              <a:cxnLst/>
              <a:rect l="l" t="t" r="r" b="b"/>
              <a:pathLst>
                <a:path w="44" h="4995" extrusionOk="0">
                  <a:moveTo>
                    <a:pt x="0" y="0"/>
                  </a:moveTo>
                  <a:lnTo>
                    <a:pt x="0" y="4994"/>
                  </a:lnTo>
                  <a:lnTo>
                    <a:pt x="44" y="499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62"/>
            <p:cNvSpPr/>
            <p:nvPr/>
          </p:nvSpPr>
          <p:spPr>
            <a:xfrm>
              <a:off x="4001254" y="3292732"/>
              <a:ext cx="2285" cy="135777"/>
            </a:xfrm>
            <a:custGeom>
              <a:avLst/>
              <a:gdLst/>
              <a:ahLst/>
              <a:cxnLst/>
              <a:rect l="l" t="t" r="r" b="b"/>
              <a:pathLst>
                <a:path w="44" h="2615" extrusionOk="0">
                  <a:moveTo>
                    <a:pt x="0" y="0"/>
                  </a:moveTo>
                  <a:lnTo>
                    <a:pt x="0" y="2615"/>
                  </a:lnTo>
                  <a:lnTo>
                    <a:pt x="44" y="26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62"/>
            <p:cNvSpPr/>
            <p:nvPr/>
          </p:nvSpPr>
          <p:spPr>
            <a:xfrm>
              <a:off x="4015065" y="3400159"/>
              <a:ext cx="2337" cy="29959"/>
            </a:xfrm>
            <a:custGeom>
              <a:avLst/>
              <a:gdLst/>
              <a:ahLst/>
              <a:cxnLst/>
              <a:rect l="l" t="t" r="r" b="b"/>
              <a:pathLst>
                <a:path w="45" h="577" extrusionOk="0">
                  <a:moveTo>
                    <a:pt x="1" y="1"/>
                  </a:moveTo>
                  <a:lnTo>
                    <a:pt x="1" y="577"/>
                  </a:lnTo>
                  <a:lnTo>
                    <a:pt x="44" y="57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62"/>
            <p:cNvSpPr/>
            <p:nvPr/>
          </p:nvSpPr>
          <p:spPr>
            <a:xfrm>
              <a:off x="4018388" y="3269990"/>
              <a:ext cx="2337" cy="119733"/>
            </a:xfrm>
            <a:custGeom>
              <a:avLst/>
              <a:gdLst/>
              <a:ahLst/>
              <a:cxnLst/>
              <a:rect l="l" t="t" r="r" b="b"/>
              <a:pathLst>
                <a:path w="45" h="2306" extrusionOk="0">
                  <a:moveTo>
                    <a:pt x="1" y="0"/>
                  </a:moveTo>
                  <a:lnTo>
                    <a:pt x="1" y="2305"/>
                  </a:lnTo>
                  <a:lnTo>
                    <a:pt x="44" y="230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62"/>
            <p:cNvSpPr/>
            <p:nvPr/>
          </p:nvSpPr>
          <p:spPr>
            <a:xfrm>
              <a:off x="4002967" y="3078240"/>
              <a:ext cx="2181" cy="196734"/>
            </a:xfrm>
            <a:custGeom>
              <a:avLst/>
              <a:gdLst/>
              <a:ahLst/>
              <a:cxnLst/>
              <a:rect l="l" t="t" r="r" b="b"/>
              <a:pathLst>
                <a:path w="42" h="3789" extrusionOk="0">
                  <a:moveTo>
                    <a:pt x="1" y="0"/>
                  </a:moveTo>
                  <a:lnTo>
                    <a:pt x="1" y="3788"/>
                  </a:lnTo>
                  <a:lnTo>
                    <a:pt x="42" y="378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62"/>
            <p:cNvSpPr/>
            <p:nvPr/>
          </p:nvSpPr>
          <p:spPr>
            <a:xfrm>
              <a:off x="3600724" y="2666028"/>
              <a:ext cx="385680" cy="764092"/>
            </a:xfrm>
            <a:custGeom>
              <a:avLst/>
              <a:gdLst/>
              <a:ahLst/>
              <a:cxnLst/>
              <a:rect l="l" t="t" r="r" b="b"/>
              <a:pathLst>
                <a:path w="7428" h="14716" extrusionOk="0">
                  <a:moveTo>
                    <a:pt x="1" y="0"/>
                  </a:moveTo>
                  <a:lnTo>
                    <a:pt x="1" y="14716"/>
                  </a:lnTo>
                  <a:lnTo>
                    <a:pt x="7427" y="1471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62"/>
            <p:cNvSpPr/>
            <p:nvPr/>
          </p:nvSpPr>
          <p:spPr>
            <a:xfrm>
              <a:off x="3599529" y="2664937"/>
              <a:ext cx="387913" cy="766272"/>
            </a:xfrm>
            <a:custGeom>
              <a:avLst/>
              <a:gdLst/>
              <a:ahLst/>
              <a:cxnLst/>
              <a:rect l="l" t="t" r="r" b="b"/>
              <a:pathLst>
                <a:path w="7471" h="14758" extrusionOk="0">
                  <a:moveTo>
                    <a:pt x="7427" y="45"/>
                  </a:moveTo>
                  <a:lnTo>
                    <a:pt x="7427" y="14716"/>
                  </a:lnTo>
                  <a:lnTo>
                    <a:pt x="44" y="14716"/>
                  </a:lnTo>
                  <a:lnTo>
                    <a:pt x="44" y="45"/>
                  </a:lnTo>
                  <a:close/>
                  <a:moveTo>
                    <a:pt x="1" y="1"/>
                  </a:moveTo>
                  <a:lnTo>
                    <a:pt x="1" y="14757"/>
                  </a:lnTo>
                  <a:lnTo>
                    <a:pt x="7471" y="14757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62"/>
            <p:cNvSpPr/>
            <p:nvPr/>
          </p:nvSpPr>
          <p:spPr>
            <a:xfrm>
              <a:off x="3628398" y="2692612"/>
              <a:ext cx="330227" cy="711442"/>
            </a:xfrm>
            <a:custGeom>
              <a:avLst/>
              <a:gdLst/>
              <a:ahLst/>
              <a:cxnLst/>
              <a:rect l="l" t="t" r="r" b="b"/>
              <a:pathLst>
                <a:path w="6360" h="13702" extrusionOk="0">
                  <a:moveTo>
                    <a:pt x="3030" y="4452"/>
                  </a:moveTo>
                  <a:cubicBezTo>
                    <a:pt x="4206" y="4452"/>
                    <a:pt x="5156" y="5486"/>
                    <a:pt x="5156" y="6767"/>
                  </a:cubicBezTo>
                  <a:cubicBezTo>
                    <a:pt x="5156" y="8037"/>
                    <a:pt x="4206" y="9072"/>
                    <a:pt x="3030" y="9072"/>
                  </a:cubicBezTo>
                  <a:cubicBezTo>
                    <a:pt x="1857" y="9072"/>
                    <a:pt x="907" y="8037"/>
                    <a:pt x="907" y="6767"/>
                  </a:cubicBezTo>
                  <a:cubicBezTo>
                    <a:pt x="907" y="5486"/>
                    <a:pt x="1857" y="4452"/>
                    <a:pt x="3030" y="4452"/>
                  </a:cubicBezTo>
                  <a:close/>
                  <a:moveTo>
                    <a:pt x="661" y="1"/>
                  </a:moveTo>
                  <a:cubicBezTo>
                    <a:pt x="651" y="300"/>
                    <a:pt x="405" y="536"/>
                    <a:pt x="98" y="536"/>
                  </a:cubicBezTo>
                  <a:cubicBezTo>
                    <a:pt x="64" y="536"/>
                    <a:pt x="34" y="523"/>
                    <a:pt x="0" y="523"/>
                  </a:cubicBezTo>
                  <a:lnTo>
                    <a:pt x="0" y="12869"/>
                  </a:lnTo>
                  <a:cubicBezTo>
                    <a:pt x="34" y="12859"/>
                    <a:pt x="64" y="12859"/>
                    <a:pt x="98" y="12859"/>
                  </a:cubicBezTo>
                  <a:cubicBezTo>
                    <a:pt x="418" y="12859"/>
                    <a:pt x="674" y="13115"/>
                    <a:pt x="674" y="13425"/>
                  </a:cubicBezTo>
                  <a:cubicBezTo>
                    <a:pt x="674" y="13533"/>
                    <a:pt x="641" y="13617"/>
                    <a:pt x="597" y="13702"/>
                  </a:cubicBezTo>
                  <a:lnTo>
                    <a:pt x="5763" y="13702"/>
                  </a:lnTo>
                  <a:cubicBezTo>
                    <a:pt x="5719" y="13617"/>
                    <a:pt x="5688" y="13533"/>
                    <a:pt x="5688" y="13425"/>
                  </a:cubicBezTo>
                  <a:cubicBezTo>
                    <a:pt x="5688" y="13115"/>
                    <a:pt x="5944" y="12859"/>
                    <a:pt x="6265" y="12859"/>
                  </a:cubicBezTo>
                  <a:cubicBezTo>
                    <a:pt x="6295" y="12859"/>
                    <a:pt x="6329" y="12859"/>
                    <a:pt x="6359" y="12869"/>
                  </a:cubicBezTo>
                  <a:lnTo>
                    <a:pt x="6359" y="523"/>
                  </a:lnTo>
                  <a:cubicBezTo>
                    <a:pt x="6329" y="523"/>
                    <a:pt x="6295" y="536"/>
                    <a:pt x="6265" y="536"/>
                  </a:cubicBezTo>
                  <a:cubicBezTo>
                    <a:pt x="5955" y="536"/>
                    <a:pt x="5709" y="300"/>
                    <a:pt x="5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62"/>
            <p:cNvSpPr/>
            <p:nvPr/>
          </p:nvSpPr>
          <p:spPr>
            <a:xfrm>
              <a:off x="3627308" y="2691574"/>
              <a:ext cx="332512" cy="713675"/>
            </a:xfrm>
            <a:custGeom>
              <a:avLst/>
              <a:gdLst/>
              <a:ahLst/>
              <a:cxnLst/>
              <a:rect l="l" t="t" r="r" b="b"/>
              <a:pathLst>
                <a:path w="6404" h="13745" extrusionOk="0">
                  <a:moveTo>
                    <a:pt x="3051" y="4492"/>
                  </a:moveTo>
                  <a:cubicBezTo>
                    <a:pt x="4216" y="4492"/>
                    <a:pt x="5154" y="5516"/>
                    <a:pt x="5154" y="6787"/>
                  </a:cubicBezTo>
                  <a:cubicBezTo>
                    <a:pt x="5154" y="8047"/>
                    <a:pt x="4216" y="9071"/>
                    <a:pt x="3051" y="9071"/>
                  </a:cubicBezTo>
                  <a:cubicBezTo>
                    <a:pt x="1888" y="9071"/>
                    <a:pt x="951" y="8047"/>
                    <a:pt x="951" y="6787"/>
                  </a:cubicBezTo>
                  <a:cubicBezTo>
                    <a:pt x="951" y="5516"/>
                    <a:pt x="1888" y="4492"/>
                    <a:pt x="3051" y="4492"/>
                  </a:cubicBezTo>
                  <a:close/>
                  <a:moveTo>
                    <a:pt x="3051" y="4449"/>
                  </a:moveTo>
                  <a:cubicBezTo>
                    <a:pt x="1868" y="4449"/>
                    <a:pt x="908" y="5496"/>
                    <a:pt x="908" y="6787"/>
                  </a:cubicBezTo>
                  <a:cubicBezTo>
                    <a:pt x="908" y="8067"/>
                    <a:pt x="1868" y="9112"/>
                    <a:pt x="3051" y="9112"/>
                  </a:cubicBezTo>
                  <a:cubicBezTo>
                    <a:pt x="4237" y="9112"/>
                    <a:pt x="5197" y="8067"/>
                    <a:pt x="5197" y="6787"/>
                  </a:cubicBezTo>
                  <a:cubicBezTo>
                    <a:pt x="5197" y="5496"/>
                    <a:pt x="4237" y="4449"/>
                    <a:pt x="3051" y="4449"/>
                  </a:cubicBezTo>
                  <a:close/>
                  <a:moveTo>
                    <a:pt x="5699" y="44"/>
                  </a:moveTo>
                  <a:cubicBezTo>
                    <a:pt x="5720" y="341"/>
                    <a:pt x="5976" y="576"/>
                    <a:pt x="6286" y="576"/>
                  </a:cubicBezTo>
                  <a:cubicBezTo>
                    <a:pt x="6306" y="576"/>
                    <a:pt x="6339" y="576"/>
                    <a:pt x="6360" y="566"/>
                  </a:cubicBezTo>
                  <a:lnTo>
                    <a:pt x="6360" y="12869"/>
                  </a:lnTo>
                  <a:cubicBezTo>
                    <a:pt x="6339" y="12859"/>
                    <a:pt x="6306" y="12859"/>
                    <a:pt x="6286" y="12859"/>
                  </a:cubicBezTo>
                  <a:cubicBezTo>
                    <a:pt x="5955" y="12859"/>
                    <a:pt x="5689" y="13125"/>
                    <a:pt x="5689" y="13445"/>
                  </a:cubicBezTo>
                  <a:cubicBezTo>
                    <a:pt x="5689" y="13530"/>
                    <a:pt x="5709" y="13617"/>
                    <a:pt x="5753" y="13701"/>
                  </a:cubicBezTo>
                  <a:lnTo>
                    <a:pt x="651" y="13701"/>
                  </a:lnTo>
                  <a:cubicBezTo>
                    <a:pt x="695" y="13617"/>
                    <a:pt x="715" y="13530"/>
                    <a:pt x="715" y="13445"/>
                  </a:cubicBezTo>
                  <a:cubicBezTo>
                    <a:pt x="715" y="13125"/>
                    <a:pt x="449" y="12859"/>
                    <a:pt x="119" y="12859"/>
                  </a:cubicBezTo>
                  <a:cubicBezTo>
                    <a:pt x="96" y="12859"/>
                    <a:pt x="65" y="12859"/>
                    <a:pt x="42" y="12869"/>
                  </a:cubicBezTo>
                  <a:lnTo>
                    <a:pt x="42" y="566"/>
                  </a:lnTo>
                  <a:cubicBezTo>
                    <a:pt x="65" y="576"/>
                    <a:pt x="96" y="576"/>
                    <a:pt x="119" y="576"/>
                  </a:cubicBezTo>
                  <a:cubicBezTo>
                    <a:pt x="426" y="576"/>
                    <a:pt x="682" y="341"/>
                    <a:pt x="705" y="44"/>
                  </a:cubicBezTo>
                  <a:close/>
                  <a:moveTo>
                    <a:pt x="662" y="0"/>
                  </a:moveTo>
                  <a:lnTo>
                    <a:pt x="662" y="10"/>
                  </a:lnTo>
                  <a:cubicBezTo>
                    <a:pt x="651" y="310"/>
                    <a:pt x="406" y="533"/>
                    <a:pt x="119" y="533"/>
                  </a:cubicBezTo>
                  <a:cubicBezTo>
                    <a:pt x="85" y="533"/>
                    <a:pt x="55" y="523"/>
                    <a:pt x="21" y="523"/>
                  </a:cubicBezTo>
                  <a:lnTo>
                    <a:pt x="1" y="512"/>
                  </a:lnTo>
                  <a:lnTo>
                    <a:pt x="1" y="12913"/>
                  </a:lnTo>
                  <a:lnTo>
                    <a:pt x="21" y="12913"/>
                  </a:lnTo>
                  <a:cubicBezTo>
                    <a:pt x="55" y="12900"/>
                    <a:pt x="85" y="12900"/>
                    <a:pt x="119" y="12900"/>
                  </a:cubicBezTo>
                  <a:cubicBezTo>
                    <a:pt x="416" y="12900"/>
                    <a:pt x="672" y="13146"/>
                    <a:pt x="672" y="13445"/>
                  </a:cubicBezTo>
                  <a:cubicBezTo>
                    <a:pt x="672" y="13540"/>
                    <a:pt x="641" y="13627"/>
                    <a:pt x="598" y="13712"/>
                  </a:cubicBezTo>
                  <a:lnTo>
                    <a:pt x="587" y="13745"/>
                  </a:lnTo>
                  <a:lnTo>
                    <a:pt x="5817" y="13745"/>
                  </a:lnTo>
                  <a:lnTo>
                    <a:pt x="5804" y="13712"/>
                  </a:lnTo>
                  <a:cubicBezTo>
                    <a:pt x="5763" y="13627"/>
                    <a:pt x="5730" y="13540"/>
                    <a:pt x="5730" y="13445"/>
                  </a:cubicBezTo>
                  <a:cubicBezTo>
                    <a:pt x="5730" y="13146"/>
                    <a:pt x="5986" y="12900"/>
                    <a:pt x="6286" y="12900"/>
                  </a:cubicBezTo>
                  <a:cubicBezTo>
                    <a:pt x="6316" y="12900"/>
                    <a:pt x="6350" y="12900"/>
                    <a:pt x="6380" y="12913"/>
                  </a:cubicBezTo>
                  <a:lnTo>
                    <a:pt x="6403" y="12913"/>
                  </a:lnTo>
                  <a:lnTo>
                    <a:pt x="6403" y="512"/>
                  </a:lnTo>
                  <a:lnTo>
                    <a:pt x="6380" y="523"/>
                  </a:lnTo>
                  <a:cubicBezTo>
                    <a:pt x="6350" y="523"/>
                    <a:pt x="6316" y="533"/>
                    <a:pt x="6286" y="533"/>
                  </a:cubicBezTo>
                  <a:cubicBezTo>
                    <a:pt x="5996" y="533"/>
                    <a:pt x="5753" y="310"/>
                    <a:pt x="5740" y="10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62"/>
            <p:cNvSpPr/>
            <p:nvPr/>
          </p:nvSpPr>
          <p:spPr>
            <a:xfrm>
              <a:off x="3602333" y="3001758"/>
              <a:ext cx="437811" cy="78766"/>
            </a:xfrm>
            <a:custGeom>
              <a:avLst/>
              <a:gdLst/>
              <a:ahLst/>
              <a:cxnLst/>
              <a:rect l="l" t="t" r="r" b="b"/>
              <a:pathLst>
                <a:path w="8432" h="1517" extrusionOk="0">
                  <a:moveTo>
                    <a:pt x="0" y="1"/>
                  </a:moveTo>
                  <a:lnTo>
                    <a:pt x="0" y="1517"/>
                  </a:lnTo>
                  <a:lnTo>
                    <a:pt x="8431" y="1517"/>
                  </a:lnTo>
                  <a:lnTo>
                    <a:pt x="8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62"/>
            <p:cNvSpPr/>
            <p:nvPr/>
          </p:nvSpPr>
          <p:spPr>
            <a:xfrm>
              <a:off x="3601295" y="3000720"/>
              <a:ext cx="439887" cy="80895"/>
            </a:xfrm>
            <a:custGeom>
              <a:avLst/>
              <a:gdLst/>
              <a:ahLst/>
              <a:cxnLst/>
              <a:rect l="l" t="t" r="r" b="b"/>
              <a:pathLst>
                <a:path w="8472" h="1558" extrusionOk="0">
                  <a:moveTo>
                    <a:pt x="8431" y="44"/>
                  </a:moveTo>
                  <a:lnTo>
                    <a:pt x="8431" y="1516"/>
                  </a:lnTo>
                  <a:lnTo>
                    <a:pt x="44" y="1516"/>
                  </a:lnTo>
                  <a:lnTo>
                    <a:pt x="44" y="44"/>
                  </a:lnTo>
                  <a:close/>
                  <a:moveTo>
                    <a:pt x="0" y="0"/>
                  </a:moveTo>
                  <a:lnTo>
                    <a:pt x="0" y="1557"/>
                  </a:lnTo>
                  <a:lnTo>
                    <a:pt x="8472" y="1557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62"/>
            <p:cNvSpPr/>
            <p:nvPr/>
          </p:nvSpPr>
          <p:spPr>
            <a:xfrm>
              <a:off x="3987391" y="3001758"/>
              <a:ext cx="52753" cy="78766"/>
            </a:xfrm>
            <a:custGeom>
              <a:avLst/>
              <a:gdLst/>
              <a:ahLst/>
              <a:cxnLst/>
              <a:rect l="l" t="t" r="r" b="b"/>
              <a:pathLst>
                <a:path w="1016" h="1517" extrusionOk="0">
                  <a:moveTo>
                    <a:pt x="1" y="1"/>
                  </a:moveTo>
                  <a:lnTo>
                    <a:pt x="1" y="1517"/>
                  </a:lnTo>
                  <a:lnTo>
                    <a:pt x="1015" y="151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62"/>
            <p:cNvSpPr/>
            <p:nvPr/>
          </p:nvSpPr>
          <p:spPr>
            <a:xfrm>
              <a:off x="3986352" y="3000720"/>
              <a:ext cx="54830" cy="80895"/>
            </a:xfrm>
            <a:custGeom>
              <a:avLst/>
              <a:gdLst/>
              <a:ahLst/>
              <a:cxnLst/>
              <a:rect l="l" t="t" r="r" b="b"/>
              <a:pathLst>
                <a:path w="1056" h="1558" extrusionOk="0">
                  <a:moveTo>
                    <a:pt x="1015" y="44"/>
                  </a:moveTo>
                  <a:lnTo>
                    <a:pt x="1015" y="1516"/>
                  </a:lnTo>
                  <a:lnTo>
                    <a:pt x="41" y="1516"/>
                  </a:lnTo>
                  <a:lnTo>
                    <a:pt x="41" y="44"/>
                  </a:lnTo>
                  <a:close/>
                  <a:moveTo>
                    <a:pt x="0" y="0"/>
                  </a:moveTo>
                  <a:lnTo>
                    <a:pt x="0" y="1557"/>
                  </a:lnTo>
                  <a:lnTo>
                    <a:pt x="1056" y="155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3" name="Google Shape;8573;p62"/>
          <p:cNvGrpSpPr/>
          <p:nvPr/>
        </p:nvGrpSpPr>
        <p:grpSpPr>
          <a:xfrm>
            <a:off x="1274094" y="1964863"/>
            <a:ext cx="936020" cy="2655220"/>
            <a:chOff x="3074956" y="2582381"/>
            <a:chExt cx="299230" cy="848828"/>
          </a:xfrm>
        </p:grpSpPr>
        <p:sp>
          <p:nvSpPr>
            <p:cNvPr id="8574" name="Google Shape;8574;p62"/>
            <p:cNvSpPr/>
            <p:nvPr/>
          </p:nvSpPr>
          <p:spPr>
            <a:xfrm>
              <a:off x="3140794" y="3379442"/>
              <a:ext cx="85932" cy="50676"/>
            </a:xfrm>
            <a:custGeom>
              <a:avLst/>
              <a:gdLst/>
              <a:ahLst/>
              <a:cxnLst/>
              <a:rect l="l" t="t" r="r" b="b"/>
              <a:pathLst>
                <a:path w="1655" h="976" extrusionOk="0">
                  <a:moveTo>
                    <a:pt x="927" y="0"/>
                  </a:moveTo>
                  <a:cubicBezTo>
                    <a:pt x="844" y="0"/>
                    <a:pt x="772" y="17"/>
                    <a:pt x="728" y="59"/>
                  </a:cubicBezTo>
                  <a:lnTo>
                    <a:pt x="482" y="433"/>
                  </a:lnTo>
                  <a:lnTo>
                    <a:pt x="0" y="817"/>
                  </a:lnTo>
                  <a:lnTo>
                    <a:pt x="0" y="976"/>
                  </a:lnTo>
                  <a:lnTo>
                    <a:pt x="1655" y="976"/>
                  </a:lnTo>
                  <a:lnTo>
                    <a:pt x="1601" y="420"/>
                  </a:lnTo>
                  <a:lnTo>
                    <a:pt x="1601" y="177"/>
                  </a:lnTo>
                  <a:cubicBezTo>
                    <a:pt x="1601" y="177"/>
                    <a:pt x="1200" y="0"/>
                    <a:pt x="92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2"/>
            <p:cNvSpPr/>
            <p:nvPr/>
          </p:nvSpPr>
          <p:spPr>
            <a:xfrm>
              <a:off x="3139703" y="3377937"/>
              <a:ext cx="88216" cy="53272"/>
            </a:xfrm>
            <a:custGeom>
              <a:avLst/>
              <a:gdLst/>
              <a:ahLst/>
              <a:cxnLst/>
              <a:rect l="l" t="t" r="r" b="b"/>
              <a:pathLst>
                <a:path w="1699" h="1026" extrusionOk="0">
                  <a:moveTo>
                    <a:pt x="951" y="44"/>
                  </a:moveTo>
                  <a:cubicBezTo>
                    <a:pt x="1197" y="44"/>
                    <a:pt x="1527" y="183"/>
                    <a:pt x="1602" y="216"/>
                  </a:cubicBezTo>
                  <a:lnTo>
                    <a:pt x="1602" y="449"/>
                  </a:lnTo>
                  <a:lnTo>
                    <a:pt x="1655" y="984"/>
                  </a:lnTo>
                  <a:lnTo>
                    <a:pt x="45" y="984"/>
                  </a:lnTo>
                  <a:lnTo>
                    <a:pt x="45" y="856"/>
                  </a:lnTo>
                  <a:lnTo>
                    <a:pt x="513" y="472"/>
                  </a:lnTo>
                  <a:lnTo>
                    <a:pt x="769" y="98"/>
                  </a:lnTo>
                  <a:cubicBezTo>
                    <a:pt x="813" y="65"/>
                    <a:pt x="867" y="44"/>
                    <a:pt x="951" y="44"/>
                  </a:cubicBezTo>
                  <a:close/>
                  <a:moveTo>
                    <a:pt x="951" y="1"/>
                  </a:moveTo>
                  <a:cubicBezTo>
                    <a:pt x="854" y="1"/>
                    <a:pt x="779" y="24"/>
                    <a:pt x="739" y="65"/>
                  </a:cubicBezTo>
                  <a:lnTo>
                    <a:pt x="493" y="439"/>
                  </a:lnTo>
                  <a:lnTo>
                    <a:pt x="1" y="833"/>
                  </a:lnTo>
                  <a:lnTo>
                    <a:pt x="1" y="1025"/>
                  </a:lnTo>
                  <a:lnTo>
                    <a:pt x="1699" y="1025"/>
                  </a:lnTo>
                  <a:lnTo>
                    <a:pt x="1645" y="449"/>
                  </a:lnTo>
                  <a:lnTo>
                    <a:pt x="1645" y="183"/>
                  </a:lnTo>
                  <a:lnTo>
                    <a:pt x="1635" y="183"/>
                  </a:lnTo>
                  <a:cubicBezTo>
                    <a:pt x="1612" y="172"/>
                    <a:pt x="1228" y="1"/>
                    <a:pt x="95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2"/>
            <p:cNvSpPr/>
            <p:nvPr/>
          </p:nvSpPr>
          <p:spPr>
            <a:xfrm>
              <a:off x="3140794" y="3422382"/>
              <a:ext cx="85932" cy="7736"/>
            </a:xfrm>
            <a:custGeom>
              <a:avLst/>
              <a:gdLst/>
              <a:ahLst/>
              <a:cxnLst/>
              <a:rect l="l" t="t" r="r" b="b"/>
              <a:pathLst>
                <a:path w="1655" h="149" extrusionOk="0">
                  <a:moveTo>
                    <a:pt x="0" y="0"/>
                  </a:moveTo>
                  <a:lnTo>
                    <a:pt x="0" y="149"/>
                  </a:lnTo>
                  <a:lnTo>
                    <a:pt x="1655" y="149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2"/>
            <p:cNvSpPr/>
            <p:nvPr/>
          </p:nvSpPr>
          <p:spPr>
            <a:xfrm>
              <a:off x="3139703" y="3421188"/>
              <a:ext cx="88216" cy="10021"/>
            </a:xfrm>
            <a:custGeom>
              <a:avLst/>
              <a:gdLst/>
              <a:ahLst/>
              <a:cxnLst/>
              <a:rect l="l" t="t" r="r" b="b"/>
              <a:pathLst>
                <a:path w="1699" h="193" extrusionOk="0">
                  <a:moveTo>
                    <a:pt x="1645" y="44"/>
                  </a:moveTo>
                  <a:lnTo>
                    <a:pt x="1655" y="151"/>
                  </a:lnTo>
                  <a:lnTo>
                    <a:pt x="45" y="151"/>
                  </a:lnTo>
                  <a:lnTo>
                    <a:pt x="45" y="44"/>
                  </a:lnTo>
                  <a:close/>
                  <a:moveTo>
                    <a:pt x="1" y="0"/>
                  </a:moveTo>
                  <a:lnTo>
                    <a:pt x="1" y="192"/>
                  </a:lnTo>
                  <a:lnTo>
                    <a:pt x="1699" y="19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2"/>
            <p:cNvSpPr/>
            <p:nvPr/>
          </p:nvSpPr>
          <p:spPr>
            <a:xfrm>
              <a:off x="3269925" y="3379442"/>
              <a:ext cx="92059" cy="50676"/>
            </a:xfrm>
            <a:custGeom>
              <a:avLst/>
              <a:gdLst/>
              <a:ahLst/>
              <a:cxnLst/>
              <a:rect l="l" t="t" r="r" b="b"/>
              <a:pathLst>
                <a:path w="1773" h="976" extrusionOk="0">
                  <a:moveTo>
                    <a:pt x="772" y="0"/>
                  </a:moveTo>
                  <a:cubicBezTo>
                    <a:pt x="481" y="0"/>
                    <a:pt x="54" y="177"/>
                    <a:pt x="54" y="177"/>
                  </a:cubicBezTo>
                  <a:lnTo>
                    <a:pt x="54" y="420"/>
                  </a:lnTo>
                  <a:lnTo>
                    <a:pt x="0" y="976"/>
                  </a:lnTo>
                  <a:lnTo>
                    <a:pt x="1772" y="976"/>
                  </a:lnTo>
                  <a:lnTo>
                    <a:pt x="1772" y="817"/>
                  </a:lnTo>
                  <a:lnTo>
                    <a:pt x="1250" y="433"/>
                  </a:lnTo>
                  <a:lnTo>
                    <a:pt x="984" y="59"/>
                  </a:lnTo>
                  <a:cubicBezTo>
                    <a:pt x="936" y="17"/>
                    <a:pt x="860" y="0"/>
                    <a:pt x="77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2"/>
            <p:cNvSpPr/>
            <p:nvPr/>
          </p:nvSpPr>
          <p:spPr>
            <a:xfrm>
              <a:off x="3268835" y="3377937"/>
              <a:ext cx="94187" cy="53272"/>
            </a:xfrm>
            <a:custGeom>
              <a:avLst/>
              <a:gdLst/>
              <a:ahLst/>
              <a:cxnLst/>
              <a:rect l="l" t="t" r="r" b="b"/>
              <a:pathLst>
                <a:path w="1814" h="1026" extrusionOk="0">
                  <a:moveTo>
                    <a:pt x="789" y="44"/>
                  </a:moveTo>
                  <a:cubicBezTo>
                    <a:pt x="887" y="44"/>
                    <a:pt x="951" y="65"/>
                    <a:pt x="992" y="98"/>
                  </a:cubicBezTo>
                  <a:lnTo>
                    <a:pt x="1248" y="472"/>
                  </a:lnTo>
                  <a:lnTo>
                    <a:pt x="1773" y="856"/>
                  </a:lnTo>
                  <a:lnTo>
                    <a:pt x="1773" y="984"/>
                  </a:lnTo>
                  <a:lnTo>
                    <a:pt x="44" y="984"/>
                  </a:lnTo>
                  <a:lnTo>
                    <a:pt x="95" y="449"/>
                  </a:lnTo>
                  <a:lnTo>
                    <a:pt x="95" y="216"/>
                  </a:lnTo>
                  <a:cubicBezTo>
                    <a:pt x="172" y="183"/>
                    <a:pt x="533" y="44"/>
                    <a:pt x="789" y="44"/>
                  </a:cubicBezTo>
                  <a:close/>
                  <a:moveTo>
                    <a:pt x="789" y="1"/>
                  </a:moveTo>
                  <a:cubicBezTo>
                    <a:pt x="503" y="1"/>
                    <a:pt x="85" y="172"/>
                    <a:pt x="75" y="183"/>
                  </a:cubicBezTo>
                  <a:lnTo>
                    <a:pt x="54" y="183"/>
                  </a:lnTo>
                  <a:lnTo>
                    <a:pt x="54" y="449"/>
                  </a:lnTo>
                  <a:lnTo>
                    <a:pt x="1" y="1025"/>
                  </a:lnTo>
                  <a:lnTo>
                    <a:pt x="1814" y="1025"/>
                  </a:lnTo>
                  <a:lnTo>
                    <a:pt x="1814" y="833"/>
                  </a:lnTo>
                  <a:lnTo>
                    <a:pt x="1291" y="439"/>
                  </a:lnTo>
                  <a:lnTo>
                    <a:pt x="1025" y="78"/>
                  </a:lnTo>
                  <a:lnTo>
                    <a:pt x="1025" y="65"/>
                  </a:lnTo>
                  <a:cubicBezTo>
                    <a:pt x="971" y="24"/>
                    <a:pt x="897" y="1"/>
                    <a:pt x="78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2"/>
            <p:cNvSpPr/>
            <p:nvPr/>
          </p:nvSpPr>
          <p:spPr>
            <a:xfrm>
              <a:off x="3269925" y="3422382"/>
              <a:ext cx="92059" cy="7736"/>
            </a:xfrm>
            <a:custGeom>
              <a:avLst/>
              <a:gdLst/>
              <a:ahLst/>
              <a:cxnLst/>
              <a:rect l="l" t="t" r="r" b="b"/>
              <a:pathLst>
                <a:path w="1773" h="149" extrusionOk="0">
                  <a:moveTo>
                    <a:pt x="10" y="0"/>
                  </a:moveTo>
                  <a:lnTo>
                    <a:pt x="0" y="149"/>
                  </a:lnTo>
                  <a:lnTo>
                    <a:pt x="1772" y="149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2"/>
            <p:cNvSpPr/>
            <p:nvPr/>
          </p:nvSpPr>
          <p:spPr>
            <a:xfrm>
              <a:off x="3268835" y="3421188"/>
              <a:ext cx="94187" cy="10021"/>
            </a:xfrm>
            <a:custGeom>
              <a:avLst/>
              <a:gdLst/>
              <a:ahLst/>
              <a:cxnLst/>
              <a:rect l="l" t="t" r="r" b="b"/>
              <a:pathLst>
                <a:path w="1814" h="193" extrusionOk="0">
                  <a:moveTo>
                    <a:pt x="1773" y="44"/>
                  </a:moveTo>
                  <a:lnTo>
                    <a:pt x="1773" y="151"/>
                  </a:lnTo>
                  <a:lnTo>
                    <a:pt x="44" y="151"/>
                  </a:lnTo>
                  <a:lnTo>
                    <a:pt x="54" y="44"/>
                  </a:lnTo>
                  <a:close/>
                  <a:moveTo>
                    <a:pt x="21" y="0"/>
                  </a:moveTo>
                  <a:lnTo>
                    <a:pt x="1" y="192"/>
                  </a:lnTo>
                  <a:lnTo>
                    <a:pt x="1814" y="19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2"/>
            <p:cNvSpPr/>
            <p:nvPr/>
          </p:nvSpPr>
          <p:spPr>
            <a:xfrm>
              <a:off x="3140274" y="2975174"/>
              <a:ext cx="182871" cy="415588"/>
            </a:xfrm>
            <a:custGeom>
              <a:avLst/>
              <a:gdLst/>
              <a:ahLst/>
              <a:cxnLst/>
              <a:rect l="l" t="t" r="r" b="b"/>
              <a:pathLst>
                <a:path w="3522" h="8004" extrusionOk="0">
                  <a:moveTo>
                    <a:pt x="0" y="1"/>
                  </a:moveTo>
                  <a:lnTo>
                    <a:pt x="0" y="118"/>
                  </a:lnTo>
                  <a:cubicBezTo>
                    <a:pt x="0" y="118"/>
                    <a:pt x="384" y="4493"/>
                    <a:pt x="418" y="5315"/>
                  </a:cubicBezTo>
                  <a:cubicBezTo>
                    <a:pt x="448" y="6147"/>
                    <a:pt x="704" y="7269"/>
                    <a:pt x="704" y="7269"/>
                  </a:cubicBezTo>
                  <a:lnTo>
                    <a:pt x="587" y="7471"/>
                  </a:lnTo>
                  <a:lnTo>
                    <a:pt x="704" y="7899"/>
                  </a:lnTo>
                  <a:cubicBezTo>
                    <a:pt x="704" y="7899"/>
                    <a:pt x="863" y="7857"/>
                    <a:pt x="1010" y="7857"/>
                  </a:cubicBezTo>
                  <a:cubicBezTo>
                    <a:pt x="1062" y="7857"/>
                    <a:pt x="1111" y="7862"/>
                    <a:pt x="1153" y="7876"/>
                  </a:cubicBezTo>
                  <a:cubicBezTo>
                    <a:pt x="1304" y="7940"/>
                    <a:pt x="1580" y="8004"/>
                    <a:pt x="1580" y="8004"/>
                  </a:cubicBezTo>
                  <a:cubicBezTo>
                    <a:pt x="1580" y="8004"/>
                    <a:pt x="1719" y="7630"/>
                    <a:pt x="1729" y="7471"/>
                  </a:cubicBezTo>
                  <a:cubicBezTo>
                    <a:pt x="1739" y="7299"/>
                    <a:pt x="1570" y="6895"/>
                    <a:pt x="1570" y="6895"/>
                  </a:cubicBezTo>
                  <a:lnTo>
                    <a:pt x="1537" y="1901"/>
                  </a:lnTo>
                  <a:lnTo>
                    <a:pt x="1783" y="1901"/>
                  </a:lnTo>
                  <a:lnTo>
                    <a:pt x="2423" y="7194"/>
                  </a:lnTo>
                  <a:lnTo>
                    <a:pt x="2392" y="7502"/>
                  </a:lnTo>
                  <a:lnTo>
                    <a:pt x="2520" y="8004"/>
                  </a:lnTo>
                  <a:cubicBezTo>
                    <a:pt x="2520" y="8004"/>
                    <a:pt x="3255" y="7855"/>
                    <a:pt x="3309" y="7845"/>
                  </a:cubicBezTo>
                  <a:cubicBezTo>
                    <a:pt x="3323" y="7839"/>
                    <a:pt x="3338" y="7837"/>
                    <a:pt x="3353" y="7837"/>
                  </a:cubicBezTo>
                  <a:cubicBezTo>
                    <a:pt x="3396" y="7837"/>
                    <a:pt x="3437" y="7855"/>
                    <a:pt x="3437" y="7855"/>
                  </a:cubicBezTo>
                  <a:cubicBezTo>
                    <a:pt x="3437" y="7855"/>
                    <a:pt x="3522" y="7673"/>
                    <a:pt x="3522" y="7620"/>
                  </a:cubicBezTo>
                  <a:cubicBezTo>
                    <a:pt x="3522" y="7566"/>
                    <a:pt x="3404" y="7246"/>
                    <a:pt x="3404" y="7246"/>
                  </a:cubicBezTo>
                  <a:lnTo>
                    <a:pt x="3383" y="4772"/>
                  </a:lnTo>
                  <a:lnTo>
                    <a:pt x="3383" y="364"/>
                  </a:lnTo>
                  <a:lnTo>
                    <a:pt x="3383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2"/>
            <p:cNvSpPr/>
            <p:nvPr/>
          </p:nvSpPr>
          <p:spPr>
            <a:xfrm>
              <a:off x="3139184" y="2974136"/>
              <a:ext cx="185156" cy="417820"/>
            </a:xfrm>
            <a:custGeom>
              <a:avLst/>
              <a:gdLst/>
              <a:ahLst/>
              <a:cxnLst/>
              <a:rect l="l" t="t" r="r" b="b"/>
              <a:pathLst>
                <a:path w="3566" h="8047" extrusionOk="0">
                  <a:moveTo>
                    <a:pt x="44" y="44"/>
                  </a:moveTo>
                  <a:lnTo>
                    <a:pt x="3384" y="118"/>
                  </a:lnTo>
                  <a:lnTo>
                    <a:pt x="3384" y="4792"/>
                  </a:lnTo>
                  <a:lnTo>
                    <a:pt x="3404" y="7266"/>
                  </a:lnTo>
                  <a:cubicBezTo>
                    <a:pt x="3448" y="7394"/>
                    <a:pt x="3522" y="7599"/>
                    <a:pt x="3522" y="7640"/>
                  </a:cubicBezTo>
                  <a:cubicBezTo>
                    <a:pt x="3522" y="7673"/>
                    <a:pt x="3478" y="7778"/>
                    <a:pt x="3448" y="7842"/>
                  </a:cubicBezTo>
                  <a:cubicBezTo>
                    <a:pt x="3426" y="7842"/>
                    <a:pt x="3394" y="7837"/>
                    <a:pt x="3367" y="7837"/>
                  </a:cubicBezTo>
                  <a:cubicBezTo>
                    <a:pt x="3353" y="7837"/>
                    <a:pt x="3340" y="7838"/>
                    <a:pt x="3330" y="7842"/>
                  </a:cubicBezTo>
                  <a:cubicBezTo>
                    <a:pt x="3276" y="7855"/>
                    <a:pt x="2679" y="7970"/>
                    <a:pt x="2562" y="8003"/>
                  </a:cubicBezTo>
                  <a:lnTo>
                    <a:pt x="2434" y="7522"/>
                  </a:lnTo>
                  <a:lnTo>
                    <a:pt x="2464" y="7214"/>
                  </a:lnTo>
                  <a:lnTo>
                    <a:pt x="1824" y="1921"/>
                  </a:lnTo>
                  <a:lnTo>
                    <a:pt x="1824" y="1900"/>
                  </a:lnTo>
                  <a:lnTo>
                    <a:pt x="1537" y="1900"/>
                  </a:lnTo>
                  <a:lnTo>
                    <a:pt x="1568" y="6915"/>
                  </a:lnTo>
                  <a:lnTo>
                    <a:pt x="1568" y="6925"/>
                  </a:lnTo>
                  <a:cubicBezTo>
                    <a:pt x="1568" y="6935"/>
                    <a:pt x="1740" y="7319"/>
                    <a:pt x="1729" y="7481"/>
                  </a:cubicBezTo>
                  <a:cubicBezTo>
                    <a:pt x="1719" y="7629"/>
                    <a:pt x="1612" y="7929"/>
                    <a:pt x="1591" y="8003"/>
                  </a:cubicBezTo>
                  <a:cubicBezTo>
                    <a:pt x="1527" y="7983"/>
                    <a:pt x="1302" y="7929"/>
                    <a:pt x="1174" y="7885"/>
                  </a:cubicBezTo>
                  <a:cubicBezTo>
                    <a:pt x="1143" y="7865"/>
                    <a:pt x="1079" y="7855"/>
                    <a:pt x="1015" y="7855"/>
                  </a:cubicBezTo>
                  <a:cubicBezTo>
                    <a:pt x="907" y="7855"/>
                    <a:pt x="789" y="7875"/>
                    <a:pt x="749" y="7885"/>
                  </a:cubicBezTo>
                  <a:lnTo>
                    <a:pt x="631" y="7491"/>
                  </a:lnTo>
                  <a:lnTo>
                    <a:pt x="749" y="7299"/>
                  </a:lnTo>
                  <a:lnTo>
                    <a:pt x="749" y="7289"/>
                  </a:lnTo>
                  <a:cubicBezTo>
                    <a:pt x="749" y="7278"/>
                    <a:pt x="492" y="6157"/>
                    <a:pt x="459" y="5335"/>
                  </a:cubicBezTo>
                  <a:cubicBezTo>
                    <a:pt x="428" y="4513"/>
                    <a:pt x="44" y="182"/>
                    <a:pt x="44" y="138"/>
                  </a:cubicBezTo>
                  <a:lnTo>
                    <a:pt x="44" y="44"/>
                  </a:lnTo>
                  <a:close/>
                  <a:moveTo>
                    <a:pt x="1" y="0"/>
                  </a:moveTo>
                  <a:lnTo>
                    <a:pt x="1" y="138"/>
                  </a:lnTo>
                  <a:cubicBezTo>
                    <a:pt x="1" y="182"/>
                    <a:pt x="385" y="4525"/>
                    <a:pt x="416" y="5345"/>
                  </a:cubicBezTo>
                  <a:cubicBezTo>
                    <a:pt x="439" y="6126"/>
                    <a:pt x="684" y="7181"/>
                    <a:pt x="705" y="7289"/>
                  </a:cubicBezTo>
                  <a:lnTo>
                    <a:pt x="577" y="7481"/>
                  </a:lnTo>
                  <a:lnTo>
                    <a:pt x="715" y="7939"/>
                  </a:lnTo>
                  <a:lnTo>
                    <a:pt x="736" y="7939"/>
                  </a:lnTo>
                  <a:cubicBezTo>
                    <a:pt x="736" y="7939"/>
                    <a:pt x="877" y="7896"/>
                    <a:pt x="1015" y="7896"/>
                  </a:cubicBezTo>
                  <a:cubicBezTo>
                    <a:pt x="1079" y="7896"/>
                    <a:pt x="1133" y="7906"/>
                    <a:pt x="1163" y="7919"/>
                  </a:cubicBezTo>
                  <a:cubicBezTo>
                    <a:pt x="1312" y="7970"/>
                    <a:pt x="1591" y="8047"/>
                    <a:pt x="1591" y="8047"/>
                  </a:cubicBezTo>
                  <a:lnTo>
                    <a:pt x="1612" y="8047"/>
                  </a:lnTo>
                  <a:lnTo>
                    <a:pt x="1622" y="8034"/>
                  </a:lnTo>
                  <a:cubicBezTo>
                    <a:pt x="1622" y="8013"/>
                    <a:pt x="1760" y="7650"/>
                    <a:pt x="1773" y="7491"/>
                  </a:cubicBezTo>
                  <a:cubicBezTo>
                    <a:pt x="1783" y="7319"/>
                    <a:pt x="1632" y="6958"/>
                    <a:pt x="1612" y="6915"/>
                  </a:cubicBezTo>
                  <a:lnTo>
                    <a:pt x="1581" y="1941"/>
                  </a:lnTo>
                  <a:lnTo>
                    <a:pt x="1793" y="1941"/>
                  </a:lnTo>
                  <a:lnTo>
                    <a:pt x="2423" y="7214"/>
                  </a:lnTo>
                  <a:lnTo>
                    <a:pt x="2390" y="7535"/>
                  </a:lnTo>
                  <a:lnTo>
                    <a:pt x="2528" y="8047"/>
                  </a:lnTo>
                  <a:lnTo>
                    <a:pt x="2551" y="8047"/>
                  </a:lnTo>
                  <a:cubicBezTo>
                    <a:pt x="2572" y="8034"/>
                    <a:pt x="3276" y="7896"/>
                    <a:pt x="3340" y="7875"/>
                  </a:cubicBezTo>
                  <a:lnTo>
                    <a:pt x="3361" y="7875"/>
                  </a:lnTo>
                  <a:cubicBezTo>
                    <a:pt x="3404" y="7875"/>
                    <a:pt x="3448" y="7896"/>
                    <a:pt x="3448" y="7896"/>
                  </a:cubicBezTo>
                  <a:lnTo>
                    <a:pt x="3468" y="7896"/>
                  </a:lnTo>
                  <a:lnTo>
                    <a:pt x="3478" y="7885"/>
                  </a:lnTo>
                  <a:cubicBezTo>
                    <a:pt x="3478" y="7865"/>
                    <a:pt x="3566" y="7693"/>
                    <a:pt x="3566" y="7640"/>
                  </a:cubicBezTo>
                  <a:cubicBezTo>
                    <a:pt x="3566" y="7586"/>
                    <a:pt x="3468" y="7309"/>
                    <a:pt x="3448" y="7255"/>
                  </a:cubicBezTo>
                  <a:lnTo>
                    <a:pt x="3425" y="4792"/>
                  </a:lnTo>
                  <a:lnTo>
                    <a:pt x="3425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2"/>
            <p:cNvSpPr/>
            <p:nvPr/>
          </p:nvSpPr>
          <p:spPr>
            <a:xfrm>
              <a:off x="3295419" y="3080473"/>
              <a:ext cx="19471" cy="100885"/>
            </a:xfrm>
            <a:custGeom>
              <a:avLst/>
              <a:gdLst/>
              <a:ahLst/>
              <a:cxnLst/>
              <a:rect l="l" t="t" r="r" b="b"/>
              <a:pathLst>
                <a:path w="375" h="1943" extrusionOk="0">
                  <a:moveTo>
                    <a:pt x="277" y="1"/>
                  </a:moveTo>
                  <a:cubicBezTo>
                    <a:pt x="257" y="1"/>
                    <a:pt x="257" y="11"/>
                    <a:pt x="257" y="21"/>
                  </a:cubicBezTo>
                  <a:lnTo>
                    <a:pt x="331" y="1655"/>
                  </a:lnTo>
                  <a:lnTo>
                    <a:pt x="21" y="1686"/>
                  </a:lnTo>
                  <a:cubicBezTo>
                    <a:pt x="11" y="1686"/>
                    <a:pt x="1" y="1686"/>
                    <a:pt x="1" y="1709"/>
                  </a:cubicBezTo>
                  <a:lnTo>
                    <a:pt x="1" y="1911"/>
                  </a:lnTo>
                  <a:cubicBezTo>
                    <a:pt x="1" y="1922"/>
                    <a:pt x="11" y="1932"/>
                    <a:pt x="21" y="1932"/>
                  </a:cubicBezTo>
                  <a:lnTo>
                    <a:pt x="257" y="1942"/>
                  </a:lnTo>
                  <a:cubicBezTo>
                    <a:pt x="267" y="1942"/>
                    <a:pt x="277" y="1932"/>
                    <a:pt x="277" y="1922"/>
                  </a:cubicBezTo>
                  <a:cubicBezTo>
                    <a:pt x="288" y="1911"/>
                    <a:pt x="277" y="1901"/>
                    <a:pt x="267" y="1901"/>
                  </a:cubicBezTo>
                  <a:lnTo>
                    <a:pt x="44" y="1888"/>
                  </a:lnTo>
                  <a:lnTo>
                    <a:pt x="44" y="1719"/>
                  </a:lnTo>
                  <a:lnTo>
                    <a:pt x="352" y="1696"/>
                  </a:lnTo>
                  <a:cubicBezTo>
                    <a:pt x="364" y="1696"/>
                    <a:pt x="375" y="1686"/>
                    <a:pt x="375" y="1676"/>
                  </a:cubicBezTo>
                  <a:lnTo>
                    <a:pt x="300" y="21"/>
                  </a:lnTo>
                  <a:cubicBezTo>
                    <a:pt x="300" y="11"/>
                    <a:pt x="288" y="1"/>
                    <a:pt x="27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2"/>
            <p:cNvSpPr/>
            <p:nvPr/>
          </p:nvSpPr>
          <p:spPr>
            <a:xfrm>
              <a:off x="3305388" y="3016297"/>
              <a:ext cx="4985" cy="58153"/>
            </a:xfrm>
            <a:custGeom>
              <a:avLst/>
              <a:gdLst/>
              <a:ahLst/>
              <a:cxnLst/>
              <a:rect l="l" t="t" r="r" b="b"/>
              <a:pathLst>
                <a:path w="96" h="1120" extrusionOk="0">
                  <a:moveTo>
                    <a:pt x="21" y="0"/>
                  </a:moveTo>
                  <a:cubicBezTo>
                    <a:pt x="11" y="0"/>
                    <a:pt x="1" y="10"/>
                    <a:pt x="1" y="21"/>
                  </a:cubicBezTo>
                  <a:lnTo>
                    <a:pt x="55" y="1099"/>
                  </a:lnTo>
                  <a:cubicBezTo>
                    <a:pt x="55" y="1109"/>
                    <a:pt x="65" y="1119"/>
                    <a:pt x="75" y="1119"/>
                  </a:cubicBezTo>
                  <a:cubicBezTo>
                    <a:pt x="85" y="1109"/>
                    <a:pt x="96" y="1109"/>
                    <a:pt x="96" y="1088"/>
                  </a:cubicBezTo>
                  <a:lnTo>
                    <a:pt x="44" y="21"/>
                  </a:lnTo>
                  <a:cubicBezTo>
                    <a:pt x="44" y="10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2"/>
            <p:cNvSpPr/>
            <p:nvPr/>
          </p:nvSpPr>
          <p:spPr>
            <a:xfrm>
              <a:off x="3298223" y="3229542"/>
              <a:ext cx="14434" cy="36086"/>
            </a:xfrm>
            <a:custGeom>
              <a:avLst/>
              <a:gdLst/>
              <a:ahLst/>
              <a:cxnLst/>
              <a:rect l="l" t="t" r="r" b="b"/>
              <a:pathLst>
                <a:path w="278" h="695" extrusionOk="0">
                  <a:moveTo>
                    <a:pt x="21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21" y="577"/>
                    <a:pt x="75" y="598"/>
                    <a:pt x="95" y="608"/>
                  </a:cubicBezTo>
                  <a:cubicBezTo>
                    <a:pt x="203" y="651"/>
                    <a:pt x="234" y="695"/>
                    <a:pt x="234" y="695"/>
                  </a:cubicBezTo>
                  <a:lnTo>
                    <a:pt x="267" y="695"/>
                  </a:lnTo>
                  <a:cubicBezTo>
                    <a:pt x="277" y="695"/>
                    <a:pt x="277" y="672"/>
                    <a:pt x="267" y="662"/>
                  </a:cubicBezTo>
                  <a:cubicBezTo>
                    <a:pt x="267" y="662"/>
                    <a:pt x="234" y="618"/>
                    <a:pt x="118" y="567"/>
                  </a:cubicBezTo>
                  <a:cubicBezTo>
                    <a:pt x="106" y="567"/>
                    <a:pt x="65" y="513"/>
                    <a:pt x="42" y="21"/>
                  </a:cubicBezTo>
                  <a:cubicBezTo>
                    <a:pt x="42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2"/>
            <p:cNvSpPr/>
            <p:nvPr/>
          </p:nvSpPr>
          <p:spPr>
            <a:xfrm>
              <a:off x="3297704" y="3181306"/>
              <a:ext cx="2700" cy="41123"/>
            </a:xfrm>
            <a:custGeom>
              <a:avLst/>
              <a:gdLst/>
              <a:ahLst/>
              <a:cxnLst/>
              <a:rect l="l" t="t" r="r" b="b"/>
              <a:pathLst>
                <a:path w="52" h="792" extrusionOk="0">
                  <a:moveTo>
                    <a:pt x="31" y="0"/>
                  </a:moveTo>
                  <a:cubicBezTo>
                    <a:pt x="11" y="0"/>
                    <a:pt x="11" y="10"/>
                    <a:pt x="11" y="23"/>
                  </a:cubicBezTo>
                  <a:cubicBezTo>
                    <a:pt x="11" y="33"/>
                    <a:pt x="0" y="407"/>
                    <a:pt x="11" y="768"/>
                  </a:cubicBezTo>
                  <a:cubicBezTo>
                    <a:pt x="11" y="779"/>
                    <a:pt x="21" y="792"/>
                    <a:pt x="31" y="792"/>
                  </a:cubicBezTo>
                  <a:cubicBezTo>
                    <a:pt x="41" y="792"/>
                    <a:pt x="52" y="779"/>
                    <a:pt x="52" y="768"/>
                  </a:cubicBezTo>
                  <a:cubicBezTo>
                    <a:pt x="41" y="407"/>
                    <a:pt x="52" y="33"/>
                    <a:pt x="52" y="23"/>
                  </a:cubicBezTo>
                  <a:cubicBezTo>
                    <a:pt x="52" y="10"/>
                    <a:pt x="41" y="0"/>
                    <a:pt x="3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2"/>
            <p:cNvSpPr/>
            <p:nvPr/>
          </p:nvSpPr>
          <p:spPr>
            <a:xfrm>
              <a:off x="3201283" y="3064948"/>
              <a:ext cx="32659" cy="4569"/>
            </a:xfrm>
            <a:custGeom>
              <a:avLst/>
              <a:gdLst/>
              <a:ahLst/>
              <a:cxnLst/>
              <a:rect l="l" t="t" r="r" b="b"/>
              <a:pathLst>
                <a:path w="629" h="88" extrusionOk="0">
                  <a:moveTo>
                    <a:pt x="21" y="0"/>
                  </a:moveTo>
                  <a:cubicBezTo>
                    <a:pt x="11" y="0"/>
                    <a:pt x="1" y="11"/>
                    <a:pt x="1" y="23"/>
                  </a:cubicBezTo>
                  <a:cubicBezTo>
                    <a:pt x="1" y="34"/>
                    <a:pt x="11" y="44"/>
                    <a:pt x="21" y="44"/>
                  </a:cubicBezTo>
                  <a:lnTo>
                    <a:pt x="608" y="87"/>
                  </a:lnTo>
                  <a:cubicBezTo>
                    <a:pt x="618" y="87"/>
                    <a:pt x="628" y="87"/>
                    <a:pt x="628" y="64"/>
                  </a:cubicBezTo>
                  <a:cubicBezTo>
                    <a:pt x="628" y="54"/>
                    <a:pt x="618" y="44"/>
                    <a:pt x="608" y="4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2"/>
            <p:cNvSpPr/>
            <p:nvPr/>
          </p:nvSpPr>
          <p:spPr>
            <a:xfrm>
              <a:off x="3211253" y="2991789"/>
              <a:ext cx="16667" cy="54986"/>
            </a:xfrm>
            <a:custGeom>
              <a:avLst/>
              <a:gdLst/>
              <a:ahLst/>
              <a:cxnLst/>
              <a:rect l="l" t="t" r="r" b="b"/>
              <a:pathLst>
                <a:path w="321" h="1059" extrusionOk="0">
                  <a:moveTo>
                    <a:pt x="21" y="1"/>
                  </a:moveTo>
                  <a:cubicBezTo>
                    <a:pt x="11" y="1"/>
                    <a:pt x="1" y="11"/>
                    <a:pt x="1" y="24"/>
                  </a:cubicBezTo>
                  <a:lnTo>
                    <a:pt x="11" y="843"/>
                  </a:lnTo>
                  <a:cubicBezTo>
                    <a:pt x="11" y="856"/>
                    <a:pt x="21" y="866"/>
                    <a:pt x="21" y="866"/>
                  </a:cubicBezTo>
                  <a:lnTo>
                    <a:pt x="288" y="1058"/>
                  </a:lnTo>
                  <a:lnTo>
                    <a:pt x="298" y="1058"/>
                  </a:lnTo>
                  <a:cubicBezTo>
                    <a:pt x="308" y="1058"/>
                    <a:pt x="308" y="1058"/>
                    <a:pt x="321" y="1048"/>
                  </a:cubicBezTo>
                  <a:cubicBezTo>
                    <a:pt x="321" y="1035"/>
                    <a:pt x="321" y="1025"/>
                    <a:pt x="308" y="1025"/>
                  </a:cubicBezTo>
                  <a:lnTo>
                    <a:pt x="52" y="833"/>
                  </a:lnTo>
                  <a:lnTo>
                    <a:pt x="42" y="24"/>
                  </a:lnTo>
                  <a:cubicBezTo>
                    <a:pt x="42" y="11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2"/>
            <p:cNvSpPr/>
            <p:nvPr/>
          </p:nvSpPr>
          <p:spPr>
            <a:xfrm>
              <a:off x="3225635" y="3007366"/>
              <a:ext cx="4413" cy="54830"/>
            </a:xfrm>
            <a:custGeom>
              <a:avLst/>
              <a:gdLst/>
              <a:ahLst/>
              <a:cxnLst/>
              <a:rect l="l" t="t" r="r" b="b"/>
              <a:pathLst>
                <a:path w="85" h="1056" extrusionOk="0">
                  <a:moveTo>
                    <a:pt x="21" y="0"/>
                  </a:moveTo>
                  <a:cubicBezTo>
                    <a:pt x="11" y="0"/>
                    <a:pt x="0" y="11"/>
                    <a:pt x="0" y="21"/>
                  </a:cubicBezTo>
                  <a:lnTo>
                    <a:pt x="44" y="1035"/>
                  </a:lnTo>
                  <a:cubicBezTo>
                    <a:pt x="44" y="1045"/>
                    <a:pt x="54" y="1056"/>
                    <a:pt x="64" y="1056"/>
                  </a:cubicBezTo>
                  <a:cubicBezTo>
                    <a:pt x="75" y="1056"/>
                    <a:pt x="85" y="1045"/>
                    <a:pt x="85" y="1035"/>
                  </a:cubicBezTo>
                  <a:lnTo>
                    <a:pt x="44" y="21"/>
                  </a:lnTo>
                  <a:cubicBezTo>
                    <a:pt x="44" y="11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2"/>
            <p:cNvSpPr/>
            <p:nvPr/>
          </p:nvSpPr>
          <p:spPr>
            <a:xfrm>
              <a:off x="3216185" y="3250571"/>
              <a:ext cx="3375" cy="54986"/>
            </a:xfrm>
            <a:custGeom>
              <a:avLst/>
              <a:gdLst/>
              <a:ahLst/>
              <a:cxnLst/>
              <a:rect l="l" t="t" r="r" b="b"/>
              <a:pathLst>
                <a:path w="65" h="1059" extrusionOk="0">
                  <a:moveTo>
                    <a:pt x="21" y="0"/>
                  </a:moveTo>
                  <a:cubicBezTo>
                    <a:pt x="11" y="0"/>
                    <a:pt x="1" y="11"/>
                    <a:pt x="1" y="21"/>
                  </a:cubicBezTo>
                  <a:lnTo>
                    <a:pt x="21" y="1035"/>
                  </a:lnTo>
                  <a:cubicBezTo>
                    <a:pt x="21" y="1045"/>
                    <a:pt x="34" y="1058"/>
                    <a:pt x="44" y="1058"/>
                  </a:cubicBezTo>
                  <a:cubicBezTo>
                    <a:pt x="54" y="1058"/>
                    <a:pt x="65" y="1045"/>
                    <a:pt x="65" y="1035"/>
                  </a:cubicBezTo>
                  <a:lnTo>
                    <a:pt x="44" y="21"/>
                  </a:lnTo>
                  <a:cubicBezTo>
                    <a:pt x="44" y="11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62"/>
            <p:cNvSpPr/>
            <p:nvPr/>
          </p:nvSpPr>
          <p:spPr>
            <a:xfrm>
              <a:off x="3212862" y="3068271"/>
              <a:ext cx="5660" cy="171863"/>
            </a:xfrm>
            <a:custGeom>
              <a:avLst/>
              <a:gdLst/>
              <a:ahLst/>
              <a:cxnLst/>
              <a:rect l="l" t="t" r="r" b="b"/>
              <a:pathLst>
                <a:path w="109" h="3310" extrusionOk="0">
                  <a:moveTo>
                    <a:pt x="21" y="0"/>
                  </a:moveTo>
                  <a:cubicBezTo>
                    <a:pt x="11" y="0"/>
                    <a:pt x="0" y="11"/>
                    <a:pt x="0" y="23"/>
                  </a:cubicBezTo>
                  <a:lnTo>
                    <a:pt x="65" y="3289"/>
                  </a:lnTo>
                  <a:cubicBezTo>
                    <a:pt x="65" y="3299"/>
                    <a:pt x="75" y="3309"/>
                    <a:pt x="85" y="3309"/>
                  </a:cubicBezTo>
                  <a:cubicBezTo>
                    <a:pt x="98" y="3309"/>
                    <a:pt x="108" y="3299"/>
                    <a:pt x="108" y="3289"/>
                  </a:cubicBezTo>
                  <a:lnTo>
                    <a:pt x="44" y="23"/>
                  </a:lnTo>
                  <a:cubicBezTo>
                    <a:pt x="44" y="11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62"/>
            <p:cNvSpPr/>
            <p:nvPr/>
          </p:nvSpPr>
          <p:spPr>
            <a:xfrm>
              <a:off x="3274442" y="3014012"/>
              <a:ext cx="32607" cy="18952"/>
            </a:xfrm>
            <a:custGeom>
              <a:avLst/>
              <a:gdLst/>
              <a:ahLst/>
              <a:cxnLst/>
              <a:rect l="l" t="t" r="r" b="b"/>
              <a:pathLst>
                <a:path w="628" h="365" extrusionOk="0">
                  <a:moveTo>
                    <a:pt x="10" y="0"/>
                  </a:moveTo>
                  <a:cubicBezTo>
                    <a:pt x="0" y="11"/>
                    <a:pt x="0" y="21"/>
                    <a:pt x="0" y="31"/>
                  </a:cubicBezTo>
                  <a:cubicBezTo>
                    <a:pt x="0" y="31"/>
                    <a:pt x="169" y="364"/>
                    <a:pt x="469" y="364"/>
                  </a:cubicBezTo>
                  <a:cubicBezTo>
                    <a:pt x="512" y="364"/>
                    <a:pt x="564" y="351"/>
                    <a:pt x="617" y="341"/>
                  </a:cubicBezTo>
                  <a:cubicBezTo>
                    <a:pt x="628" y="331"/>
                    <a:pt x="628" y="321"/>
                    <a:pt x="628" y="310"/>
                  </a:cubicBezTo>
                  <a:cubicBezTo>
                    <a:pt x="620" y="303"/>
                    <a:pt x="613" y="295"/>
                    <a:pt x="606" y="295"/>
                  </a:cubicBezTo>
                  <a:cubicBezTo>
                    <a:pt x="603" y="295"/>
                    <a:pt x="600" y="296"/>
                    <a:pt x="597" y="300"/>
                  </a:cubicBezTo>
                  <a:cubicBezTo>
                    <a:pt x="551" y="315"/>
                    <a:pt x="508" y="322"/>
                    <a:pt x="467" y="322"/>
                  </a:cubicBezTo>
                  <a:cubicBezTo>
                    <a:pt x="197" y="322"/>
                    <a:pt x="50" y="29"/>
                    <a:pt x="41" y="11"/>
                  </a:cubicBezTo>
                  <a:cubicBezTo>
                    <a:pt x="31" y="0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2"/>
            <p:cNvSpPr/>
            <p:nvPr/>
          </p:nvSpPr>
          <p:spPr>
            <a:xfrm>
              <a:off x="3148115" y="3014012"/>
              <a:ext cx="22119" cy="21600"/>
            </a:xfrm>
            <a:custGeom>
              <a:avLst/>
              <a:gdLst/>
              <a:ahLst/>
              <a:cxnLst/>
              <a:rect l="l" t="t" r="r" b="b"/>
              <a:pathLst>
                <a:path w="426" h="416" extrusionOk="0">
                  <a:moveTo>
                    <a:pt x="415" y="0"/>
                  </a:moveTo>
                  <a:cubicBezTo>
                    <a:pt x="405" y="0"/>
                    <a:pt x="384" y="0"/>
                    <a:pt x="384" y="11"/>
                  </a:cubicBezTo>
                  <a:cubicBezTo>
                    <a:pt x="384" y="21"/>
                    <a:pt x="233" y="331"/>
                    <a:pt x="21" y="374"/>
                  </a:cubicBezTo>
                  <a:cubicBezTo>
                    <a:pt x="11" y="374"/>
                    <a:pt x="0" y="385"/>
                    <a:pt x="0" y="395"/>
                  </a:cubicBezTo>
                  <a:cubicBezTo>
                    <a:pt x="0" y="405"/>
                    <a:pt x="11" y="415"/>
                    <a:pt x="21" y="415"/>
                  </a:cubicBezTo>
                  <a:lnTo>
                    <a:pt x="31" y="415"/>
                  </a:lnTo>
                  <a:cubicBezTo>
                    <a:pt x="267" y="364"/>
                    <a:pt x="415" y="44"/>
                    <a:pt x="425" y="31"/>
                  </a:cubicBezTo>
                  <a:cubicBezTo>
                    <a:pt x="425" y="21"/>
                    <a:pt x="425" y="11"/>
                    <a:pt x="41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2"/>
            <p:cNvSpPr/>
            <p:nvPr/>
          </p:nvSpPr>
          <p:spPr>
            <a:xfrm>
              <a:off x="3172414" y="2727608"/>
              <a:ext cx="105922" cy="254264"/>
            </a:xfrm>
            <a:custGeom>
              <a:avLst/>
              <a:gdLst/>
              <a:ahLst/>
              <a:cxnLst/>
              <a:rect l="l" t="t" r="r" b="b"/>
              <a:pathLst>
                <a:path w="2040" h="4897" extrusionOk="0">
                  <a:moveTo>
                    <a:pt x="800" y="0"/>
                  </a:moveTo>
                  <a:lnTo>
                    <a:pt x="365" y="138"/>
                  </a:lnTo>
                  <a:lnTo>
                    <a:pt x="1" y="4866"/>
                  </a:lnTo>
                  <a:lnTo>
                    <a:pt x="1942" y="4897"/>
                  </a:lnTo>
                  <a:lnTo>
                    <a:pt x="2039" y="31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2"/>
            <p:cNvSpPr/>
            <p:nvPr/>
          </p:nvSpPr>
          <p:spPr>
            <a:xfrm>
              <a:off x="3170701" y="2726414"/>
              <a:ext cx="109245" cy="256653"/>
            </a:xfrm>
            <a:custGeom>
              <a:avLst/>
              <a:gdLst/>
              <a:ahLst/>
              <a:cxnLst/>
              <a:rect l="l" t="t" r="r" b="b"/>
              <a:pathLst>
                <a:path w="2104" h="4943" extrusionOk="0">
                  <a:moveTo>
                    <a:pt x="846" y="44"/>
                  </a:moveTo>
                  <a:lnTo>
                    <a:pt x="2049" y="77"/>
                  </a:lnTo>
                  <a:lnTo>
                    <a:pt x="1955" y="4899"/>
                  </a:lnTo>
                  <a:lnTo>
                    <a:pt x="54" y="4866"/>
                  </a:lnTo>
                  <a:lnTo>
                    <a:pt x="418" y="172"/>
                  </a:lnTo>
                  <a:lnTo>
                    <a:pt x="846" y="44"/>
                  </a:lnTo>
                  <a:close/>
                  <a:moveTo>
                    <a:pt x="833" y="0"/>
                  </a:moveTo>
                  <a:lnTo>
                    <a:pt x="375" y="141"/>
                  </a:lnTo>
                  <a:lnTo>
                    <a:pt x="13" y="4889"/>
                  </a:lnTo>
                  <a:lnTo>
                    <a:pt x="1" y="4909"/>
                  </a:lnTo>
                  <a:lnTo>
                    <a:pt x="1998" y="4943"/>
                  </a:lnTo>
                  <a:lnTo>
                    <a:pt x="2093" y="54"/>
                  </a:lnTo>
                  <a:lnTo>
                    <a:pt x="2103" y="33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2"/>
            <p:cNvSpPr/>
            <p:nvPr/>
          </p:nvSpPr>
          <p:spPr>
            <a:xfrm>
              <a:off x="3197960" y="2715354"/>
              <a:ext cx="73211" cy="78766"/>
            </a:xfrm>
            <a:custGeom>
              <a:avLst/>
              <a:gdLst/>
              <a:ahLst/>
              <a:cxnLst/>
              <a:rect l="l" t="t" r="r" b="b"/>
              <a:pathLst>
                <a:path w="1410" h="1517" extrusionOk="0">
                  <a:moveTo>
                    <a:pt x="1194" y="1"/>
                  </a:moveTo>
                  <a:lnTo>
                    <a:pt x="159" y="54"/>
                  </a:lnTo>
                  <a:lnTo>
                    <a:pt x="52" y="54"/>
                  </a:lnTo>
                  <a:lnTo>
                    <a:pt x="1" y="193"/>
                  </a:lnTo>
                  <a:lnTo>
                    <a:pt x="21" y="1335"/>
                  </a:lnTo>
                  <a:lnTo>
                    <a:pt x="661" y="917"/>
                  </a:lnTo>
                  <a:lnTo>
                    <a:pt x="1302" y="1517"/>
                  </a:lnTo>
                  <a:lnTo>
                    <a:pt x="1386" y="162"/>
                  </a:lnTo>
                  <a:cubicBezTo>
                    <a:pt x="1386" y="162"/>
                    <a:pt x="1409" y="98"/>
                    <a:pt x="1322" y="54"/>
                  </a:cubicBezTo>
                  <a:cubicBezTo>
                    <a:pt x="1227" y="11"/>
                    <a:pt x="1194" y="1"/>
                    <a:pt x="1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2"/>
            <p:cNvSpPr/>
            <p:nvPr/>
          </p:nvSpPr>
          <p:spPr>
            <a:xfrm>
              <a:off x="3196766" y="2714316"/>
              <a:ext cx="74405" cy="81934"/>
            </a:xfrm>
            <a:custGeom>
              <a:avLst/>
              <a:gdLst/>
              <a:ahLst/>
              <a:cxnLst/>
              <a:rect l="l" t="t" r="r" b="b"/>
              <a:pathLst>
                <a:path w="1433" h="1578" extrusionOk="0">
                  <a:moveTo>
                    <a:pt x="1217" y="41"/>
                  </a:moveTo>
                  <a:cubicBezTo>
                    <a:pt x="1227" y="41"/>
                    <a:pt x="1261" y="64"/>
                    <a:pt x="1335" y="95"/>
                  </a:cubicBezTo>
                  <a:cubicBezTo>
                    <a:pt x="1355" y="105"/>
                    <a:pt x="1378" y="118"/>
                    <a:pt x="1389" y="138"/>
                  </a:cubicBezTo>
                  <a:lnTo>
                    <a:pt x="1389" y="169"/>
                  </a:lnTo>
                  <a:lnTo>
                    <a:pt x="1304" y="1493"/>
                  </a:lnTo>
                  <a:lnTo>
                    <a:pt x="695" y="907"/>
                  </a:lnTo>
                  <a:lnTo>
                    <a:pt x="65" y="1311"/>
                  </a:lnTo>
                  <a:lnTo>
                    <a:pt x="44" y="213"/>
                  </a:lnTo>
                  <a:lnTo>
                    <a:pt x="88" y="95"/>
                  </a:lnTo>
                  <a:lnTo>
                    <a:pt x="182" y="95"/>
                  </a:lnTo>
                  <a:lnTo>
                    <a:pt x="1217" y="41"/>
                  </a:lnTo>
                  <a:close/>
                  <a:moveTo>
                    <a:pt x="1217" y="0"/>
                  </a:moveTo>
                  <a:lnTo>
                    <a:pt x="182" y="54"/>
                  </a:lnTo>
                  <a:lnTo>
                    <a:pt x="65" y="54"/>
                  </a:lnTo>
                  <a:lnTo>
                    <a:pt x="1" y="202"/>
                  </a:lnTo>
                  <a:lnTo>
                    <a:pt x="24" y="1386"/>
                  </a:lnTo>
                  <a:lnTo>
                    <a:pt x="684" y="960"/>
                  </a:lnTo>
                  <a:lnTo>
                    <a:pt x="1345" y="1578"/>
                  </a:lnTo>
                  <a:lnTo>
                    <a:pt x="1432" y="182"/>
                  </a:lnTo>
                  <a:lnTo>
                    <a:pt x="1432" y="128"/>
                  </a:lnTo>
                  <a:cubicBezTo>
                    <a:pt x="1419" y="95"/>
                    <a:pt x="1389" y="74"/>
                    <a:pt x="1355" y="54"/>
                  </a:cubicBezTo>
                  <a:cubicBezTo>
                    <a:pt x="1261" y="10"/>
                    <a:pt x="1227" y="0"/>
                    <a:pt x="122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2"/>
            <p:cNvSpPr/>
            <p:nvPr/>
          </p:nvSpPr>
          <p:spPr>
            <a:xfrm>
              <a:off x="3202374" y="2696454"/>
              <a:ext cx="62151" cy="68070"/>
            </a:xfrm>
            <a:custGeom>
              <a:avLst/>
              <a:gdLst/>
              <a:ahLst/>
              <a:cxnLst/>
              <a:rect l="l" t="t" r="r" b="b"/>
              <a:pathLst>
                <a:path w="1197" h="1311" extrusionOk="0">
                  <a:moveTo>
                    <a:pt x="0" y="1"/>
                  </a:moveTo>
                  <a:lnTo>
                    <a:pt x="10" y="88"/>
                  </a:lnTo>
                  <a:lnTo>
                    <a:pt x="44" y="557"/>
                  </a:lnTo>
                  <a:cubicBezTo>
                    <a:pt x="44" y="557"/>
                    <a:pt x="341" y="1207"/>
                    <a:pt x="543" y="1304"/>
                  </a:cubicBezTo>
                  <a:cubicBezTo>
                    <a:pt x="552" y="1308"/>
                    <a:pt x="562" y="1310"/>
                    <a:pt x="572" y="1310"/>
                  </a:cubicBezTo>
                  <a:cubicBezTo>
                    <a:pt x="777" y="1310"/>
                    <a:pt x="1196" y="526"/>
                    <a:pt x="1196" y="526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2"/>
            <p:cNvSpPr/>
            <p:nvPr/>
          </p:nvSpPr>
          <p:spPr>
            <a:xfrm>
              <a:off x="3201283" y="2695416"/>
              <a:ext cx="64280" cy="69836"/>
            </a:xfrm>
            <a:custGeom>
              <a:avLst/>
              <a:gdLst/>
              <a:ahLst/>
              <a:cxnLst/>
              <a:rect l="l" t="t" r="r" b="b"/>
              <a:pathLst>
                <a:path w="1238" h="1345" extrusionOk="0">
                  <a:moveTo>
                    <a:pt x="1163" y="44"/>
                  </a:moveTo>
                  <a:lnTo>
                    <a:pt x="1194" y="533"/>
                  </a:lnTo>
                  <a:cubicBezTo>
                    <a:pt x="1076" y="758"/>
                    <a:pt x="756" y="1301"/>
                    <a:pt x="597" y="1301"/>
                  </a:cubicBezTo>
                  <a:lnTo>
                    <a:pt x="564" y="1301"/>
                  </a:lnTo>
                  <a:cubicBezTo>
                    <a:pt x="385" y="1217"/>
                    <a:pt x="106" y="620"/>
                    <a:pt x="85" y="566"/>
                  </a:cubicBezTo>
                  <a:lnTo>
                    <a:pt x="52" y="108"/>
                  </a:lnTo>
                  <a:lnTo>
                    <a:pt x="42" y="44"/>
                  </a:lnTo>
                  <a:close/>
                  <a:moveTo>
                    <a:pt x="1" y="0"/>
                  </a:moveTo>
                  <a:lnTo>
                    <a:pt x="11" y="108"/>
                  </a:lnTo>
                  <a:lnTo>
                    <a:pt x="42" y="577"/>
                  </a:lnTo>
                  <a:cubicBezTo>
                    <a:pt x="52" y="610"/>
                    <a:pt x="352" y="1237"/>
                    <a:pt x="554" y="1335"/>
                  </a:cubicBezTo>
                  <a:cubicBezTo>
                    <a:pt x="564" y="1345"/>
                    <a:pt x="577" y="1345"/>
                    <a:pt x="597" y="1345"/>
                  </a:cubicBezTo>
                  <a:cubicBezTo>
                    <a:pt x="810" y="1345"/>
                    <a:pt x="1194" y="630"/>
                    <a:pt x="1238" y="556"/>
                  </a:cubicBezTo>
                  <a:lnTo>
                    <a:pt x="1238" y="546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2"/>
            <p:cNvSpPr/>
            <p:nvPr/>
          </p:nvSpPr>
          <p:spPr>
            <a:xfrm>
              <a:off x="3202893" y="2700037"/>
              <a:ext cx="60438" cy="44757"/>
            </a:xfrm>
            <a:custGeom>
              <a:avLst/>
              <a:gdLst/>
              <a:ahLst/>
              <a:cxnLst/>
              <a:rect l="l" t="t" r="r" b="b"/>
              <a:pathLst>
                <a:path w="1164" h="862" extrusionOk="0">
                  <a:moveTo>
                    <a:pt x="740" y="0"/>
                  </a:moveTo>
                  <a:cubicBezTo>
                    <a:pt x="407" y="0"/>
                    <a:pt x="0" y="19"/>
                    <a:pt x="0" y="19"/>
                  </a:cubicBezTo>
                  <a:cubicBezTo>
                    <a:pt x="0" y="19"/>
                    <a:pt x="374" y="828"/>
                    <a:pt x="587" y="862"/>
                  </a:cubicBezTo>
                  <a:cubicBezTo>
                    <a:pt x="590" y="862"/>
                    <a:pt x="593" y="862"/>
                    <a:pt x="596" y="862"/>
                  </a:cubicBezTo>
                  <a:cubicBezTo>
                    <a:pt x="821" y="862"/>
                    <a:pt x="1163" y="113"/>
                    <a:pt x="1163" y="39"/>
                  </a:cubicBezTo>
                  <a:cubicBezTo>
                    <a:pt x="1163" y="9"/>
                    <a:pt x="969" y="0"/>
                    <a:pt x="74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2"/>
            <p:cNvSpPr/>
            <p:nvPr/>
          </p:nvSpPr>
          <p:spPr>
            <a:xfrm>
              <a:off x="3201283" y="2698739"/>
              <a:ext cx="63242" cy="47146"/>
            </a:xfrm>
            <a:custGeom>
              <a:avLst/>
              <a:gdLst/>
              <a:ahLst/>
              <a:cxnLst/>
              <a:rect l="l" t="t" r="r" b="b"/>
              <a:pathLst>
                <a:path w="1218" h="908" extrusionOk="0">
                  <a:moveTo>
                    <a:pt x="769" y="44"/>
                  </a:moveTo>
                  <a:cubicBezTo>
                    <a:pt x="1076" y="44"/>
                    <a:pt x="1153" y="64"/>
                    <a:pt x="1174" y="64"/>
                  </a:cubicBezTo>
                  <a:cubicBezTo>
                    <a:pt x="1163" y="108"/>
                    <a:pt x="1089" y="290"/>
                    <a:pt x="982" y="492"/>
                  </a:cubicBezTo>
                  <a:cubicBezTo>
                    <a:pt x="843" y="725"/>
                    <a:pt x="715" y="866"/>
                    <a:pt x="641" y="866"/>
                  </a:cubicBezTo>
                  <a:lnTo>
                    <a:pt x="628" y="866"/>
                  </a:lnTo>
                  <a:cubicBezTo>
                    <a:pt x="459" y="833"/>
                    <a:pt x="180" y="300"/>
                    <a:pt x="65" y="64"/>
                  </a:cubicBezTo>
                  <a:cubicBezTo>
                    <a:pt x="170" y="54"/>
                    <a:pt x="490" y="44"/>
                    <a:pt x="769" y="44"/>
                  </a:cubicBezTo>
                  <a:close/>
                  <a:moveTo>
                    <a:pt x="769" y="0"/>
                  </a:moveTo>
                  <a:cubicBezTo>
                    <a:pt x="436" y="0"/>
                    <a:pt x="31" y="21"/>
                    <a:pt x="31" y="21"/>
                  </a:cubicBezTo>
                  <a:lnTo>
                    <a:pt x="1" y="21"/>
                  </a:lnTo>
                  <a:lnTo>
                    <a:pt x="11" y="54"/>
                  </a:lnTo>
                  <a:cubicBezTo>
                    <a:pt x="52" y="129"/>
                    <a:pt x="395" y="876"/>
                    <a:pt x="618" y="907"/>
                  </a:cubicBezTo>
                  <a:lnTo>
                    <a:pt x="641" y="907"/>
                  </a:lnTo>
                  <a:cubicBezTo>
                    <a:pt x="769" y="907"/>
                    <a:pt x="918" y="694"/>
                    <a:pt x="1012" y="513"/>
                  </a:cubicBezTo>
                  <a:cubicBezTo>
                    <a:pt x="1120" y="321"/>
                    <a:pt x="1217" y="108"/>
                    <a:pt x="1217" y="64"/>
                  </a:cubicBezTo>
                  <a:cubicBezTo>
                    <a:pt x="1217" y="34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2"/>
            <p:cNvSpPr/>
            <p:nvPr/>
          </p:nvSpPr>
          <p:spPr>
            <a:xfrm>
              <a:off x="3180670" y="2662238"/>
              <a:ext cx="14019" cy="26065"/>
            </a:xfrm>
            <a:custGeom>
              <a:avLst/>
              <a:gdLst/>
              <a:ahLst/>
              <a:cxnLst/>
              <a:rect l="l" t="t" r="r" b="b"/>
              <a:pathLst>
                <a:path w="270" h="502" extrusionOk="0">
                  <a:moveTo>
                    <a:pt x="110" y="0"/>
                  </a:moveTo>
                  <a:cubicBezTo>
                    <a:pt x="72" y="0"/>
                    <a:pt x="36" y="25"/>
                    <a:pt x="24" y="107"/>
                  </a:cubicBezTo>
                  <a:cubicBezTo>
                    <a:pt x="1" y="309"/>
                    <a:pt x="270" y="501"/>
                    <a:pt x="270" y="501"/>
                  </a:cubicBezTo>
                  <a:lnTo>
                    <a:pt x="226" y="53"/>
                  </a:lnTo>
                  <a:cubicBezTo>
                    <a:pt x="226" y="53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2"/>
            <p:cNvSpPr/>
            <p:nvPr/>
          </p:nvSpPr>
          <p:spPr>
            <a:xfrm>
              <a:off x="3179632" y="2661095"/>
              <a:ext cx="16148" cy="29440"/>
            </a:xfrm>
            <a:custGeom>
              <a:avLst/>
              <a:gdLst/>
              <a:ahLst/>
              <a:cxnLst/>
              <a:rect l="l" t="t" r="r" b="b"/>
              <a:pathLst>
                <a:path w="311" h="567" extrusionOk="0">
                  <a:moveTo>
                    <a:pt x="128" y="42"/>
                  </a:moveTo>
                  <a:cubicBezTo>
                    <a:pt x="172" y="42"/>
                    <a:pt x="213" y="75"/>
                    <a:pt x="236" y="85"/>
                  </a:cubicBezTo>
                  <a:lnTo>
                    <a:pt x="256" y="469"/>
                  </a:lnTo>
                  <a:cubicBezTo>
                    <a:pt x="192" y="416"/>
                    <a:pt x="54" y="277"/>
                    <a:pt x="64" y="129"/>
                  </a:cubicBezTo>
                  <a:cubicBezTo>
                    <a:pt x="75" y="42"/>
                    <a:pt x="118" y="42"/>
                    <a:pt x="128" y="42"/>
                  </a:cubicBezTo>
                  <a:close/>
                  <a:moveTo>
                    <a:pt x="128" y="1"/>
                  </a:moveTo>
                  <a:cubicBezTo>
                    <a:pt x="85" y="1"/>
                    <a:pt x="34" y="21"/>
                    <a:pt x="21" y="129"/>
                  </a:cubicBezTo>
                  <a:cubicBezTo>
                    <a:pt x="0" y="341"/>
                    <a:pt x="256" y="533"/>
                    <a:pt x="267" y="533"/>
                  </a:cubicBezTo>
                  <a:lnTo>
                    <a:pt x="310" y="567"/>
                  </a:lnTo>
                  <a:lnTo>
                    <a:pt x="310" y="567"/>
                  </a:lnTo>
                  <a:lnTo>
                    <a:pt x="267" y="65"/>
                  </a:lnTo>
                  <a:lnTo>
                    <a:pt x="267" y="55"/>
                  </a:lnTo>
                  <a:cubicBezTo>
                    <a:pt x="256" y="55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2"/>
            <p:cNvSpPr/>
            <p:nvPr/>
          </p:nvSpPr>
          <p:spPr>
            <a:xfrm>
              <a:off x="3267121" y="2662238"/>
              <a:ext cx="13344" cy="26065"/>
            </a:xfrm>
            <a:custGeom>
              <a:avLst/>
              <a:gdLst/>
              <a:ahLst/>
              <a:cxnLst/>
              <a:rect l="l" t="t" r="r" b="b"/>
              <a:pathLst>
                <a:path w="257" h="502" extrusionOk="0">
                  <a:moveTo>
                    <a:pt x="154" y="0"/>
                  </a:moveTo>
                  <a:cubicBezTo>
                    <a:pt x="98" y="0"/>
                    <a:pt x="34" y="53"/>
                    <a:pt x="34" y="53"/>
                  </a:cubicBezTo>
                  <a:lnTo>
                    <a:pt x="0" y="501"/>
                  </a:lnTo>
                  <a:cubicBezTo>
                    <a:pt x="0" y="501"/>
                    <a:pt x="256" y="309"/>
                    <a:pt x="236" y="107"/>
                  </a:cubicBezTo>
                  <a:cubicBezTo>
                    <a:pt x="228" y="25"/>
                    <a:pt x="193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2"/>
            <p:cNvSpPr/>
            <p:nvPr/>
          </p:nvSpPr>
          <p:spPr>
            <a:xfrm>
              <a:off x="3265512" y="2661095"/>
              <a:ext cx="16148" cy="29440"/>
            </a:xfrm>
            <a:custGeom>
              <a:avLst/>
              <a:gdLst/>
              <a:ahLst/>
              <a:cxnLst/>
              <a:rect l="l" t="t" r="r" b="b"/>
              <a:pathLst>
                <a:path w="311" h="567" extrusionOk="0">
                  <a:moveTo>
                    <a:pt x="182" y="42"/>
                  </a:moveTo>
                  <a:cubicBezTo>
                    <a:pt x="193" y="42"/>
                    <a:pt x="236" y="42"/>
                    <a:pt x="246" y="129"/>
                  </a:cubicBezTo>
                  <a:cubicBezTo>
                    <a:pt x="257" y="277"/>
                    <a:pt x="118" y="416"/>
                    <a:pt x="54" y="469"/>
                  </a:cubicBezTo>
                  <a:lnTo>
                    <a:pt x="85" y="85"/>
                  </a:lnTo>
                  <a:cubicBezTo>
                    <a:pt x="108" y="65"/>
                    <a:pt x="149" y="42"/>
                    <a:pt x="182" y="42"/>
                  </a:cubicBezTo>
                  <a:close/>
                  <a:moveTo>
                    <a:pt x="182" y="1"/>
                  </a:moveTo>
                  <a:cubicBezTo>
                    <a:pt x="118" y="1"/>
                    <a:pt x="54" y="55"/>
                    <a:pt x="44" y="55"/>
                  </a:cubicBezTo>
                  <a:lnTo>
                    <a:pt x="44" y="65"/>
                  </a:lnTo>
                  <a:lnTo>
                    <a:pt x="1" y="567"/>
                  </a:lnTo>
                  <a:lnTo>
                    <a:pt x="1" y="567"/>
                  </a:lnTo>
                  <a:lnTo>
                    <a:pt x="44" y="533"/>
                  </a:lnTo>
                  <a:cubicBezTo>
                    <a:pt x="54" y="533"/>
                    <a:pt x="310" y="341"/>
                    <a:pt x="287" y="129"/>
                  </a:cubicBezTo>
                  <a:cubicBezTo>
                    <a:pt x="277" y="21"/>
                    <a:pt x="223" y="1"/>
                    <a:pt x="18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2"/>
            <p:cNvSpPr/>
            <p:nvPr/>
          </p:nvSpPr>
          <p:spPr>
            <a:xfrm>
              <a:off x="3189082" y="2606784"/>
              <a:ext cx="81414" cy="122849"/>
            </a:xfrm>
            <a:custGeom>
              <a:avLst/>
              <a:gdLst/>
              <a:ahLst/>
              <a:cxnLst/>
              <a:rect l="l" t="t" r="r" b="b"/>
              <a:pathLst>
                <a:path w="1568" h="2366" extrusionOk="0">
                  <a:moveTo>
                    <a:pt x="875" y="1"/>
                  </a:moveTo>
                  <a:cubicBezTo>
                    <a:pt x="766" y="1"/>
                    <a:pt x="658" y="16"/>
                    <a:pt x="566" y="53"/>
                  </a:cubicBezTo>
                  <a:cubicBezTo>
                    <a:pt x="256" y="171"/>
                    <a:pt x="0" y="693"/>
                    <a:pt x="0" y="801"/>
                  </a:cubicBezTo>
                  <a:cubicBezTo>
                    <a:pt x="0" y="908"/>
                    <a:pt x="31" y="1141"/>
                    <a:pt x="31" y="1141"/>
                  </a:cubicBezTo>
                  <a:cubicBezTo>
                    <a:pt x="31" y="1141"/>
                    <a:pt x="138" y="1718"/>
                    <a:pt x="213" y="1825"/>
                  </a:cubicBezTo>
                  <a:cubicBezTo>
                    <a:pt x="300" y="1933"/>
                    <a:pt x="556" y="2294"/>
                    <a:pt x="789" y="2358"/>
                  </a:cubicBezTo>
                  <a:cubicBezTo>
                    <a:pt x="806" y="2363"/>
                    <a:pt x="824" y="2366"/>
                    <a:pt x="843" y="2366"/>
                  </a:cubicBezTo>
                  <a:cubicBezTo>
                    <a:pt x="1078" y="2366"/>
                    <a:pt x="1404" y="1962"/>
                    <a:pt x="1473" y="1815"/>
                  </a:cubicBezTo>
                  <a:cubicBezTo>
                    <a:pt x="1547" y="1654"/>
                    <a:pt x="1567" y="972"/>
                    <a:pt x="1567" y="972"/>
                  </a:cubicBezTo>
                  <a:lnTo>
                    <a:pt x="1557" y="599"/>
                  </a:lnTo>
                  <a:cubicBezTo>
                    <a:pt x="1557" y="599"/>
                    <a:pt x="1537" y="332"/>
                    <a:pt x="1429" y="181"/>
                  </a:cubicBezTo>
                  <a:cubicBezTo>
                    <a:pt x="1357" y="79"/>
                    <a:pt x="1115" y="1"/>
                    <a:pt x="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2"/>
            <p:cNvSpPr/>
            <p:nvPr/>
          </p:nvSpPr>
          <p:spPr>
            <a:xfrm>
              <a:off x="3187991" y="2605642"/>
              <a:ext cx="83699" cy="125341"/>
            </a:xfrm>
            <a:custGeom>
              <a:avLst/>
              <a:gdLst/>
              <a:ahLst/>
              <a:cxnLst/>
              <a:rect l="l" t="t" r="r" b="b"/>
              <a:pathLst>
                <a:path w="1612" h="2414" extrusionOk="0">
                  <a:moveTo>
                    <a:pt x="884" y="44"/>
                  </a:moveTo>
                  <a:cubicBezTo>
                    <a:pt x="1120" y="44"/>
                    <a:pt x="1366" y="119"/>
                    <a:pt x="1430" y="213"/>
                  </a:cubicBezTo>
                  <a:cubicBezTo>
                    <a:pt x="1537" y="354"/>
                    <a:pt x="1558" y="621"/>
                    <a:pt x="1558" y="621"/>
                  </a:cubicBezTo>
                  <a:lnTo>
                    <a:pt x="1568" y="994"/>
                  </a:lnTo>
                  <a:cubicBezTo>
                    <a:pt x="1568" y="994"/>
                    <a:pt x="1547" y="1676"/>
                    <a:pt x="1473" y="1827"/>
                  </a:cubicBezTo>
                  <a:cubicBezTo>
                    <a:pt x="1409" y="1965"/>
                    <a:pt x="1089" y="2370"/>
                    <a:pt x="864" y="2370"/>
                  </a:cubicBezTo>
                  <a:cubicBezTo>
                    <a:pt x="843" y="2370"/>
                    <a:pt x="833" y="2370"/>
                    <a:pt x="820" y="2359"/>
                  </a:cubicBezTo>
                  <a:cubicBezTo>
                    <a:pt x="608" y="2306"/>
                    <a:pt x="385" y="1996"/>
                    <a:pt x="287" y="1868"/>
                  </a:cubicBezTo>
                  <a:cubicBezTo>
                    <a:pt x="277" y="1857"/>
                    <a:pt x="267" y="1837"/>
                    <a:pt x="257" y="1827"/>
                  </a:cubicBezTo>
                  <a:cubicBezTo>
                    <a:pt x="193" y="1750"/>
                    <a:pt x="106" y="1315"/>
                    <a:pt x="75" y="1163"/>
                  </a:cubicBezTo>
                  <a:cubicBezTo>
                    <a:pt x="75" y="1153"/>
                    <a:pt x="42" y="930"/>
                    <a:pt x="42" y="823"/>
                  </a:cubicBezTo>
                  <a:cubicBezTo>
                    <a:pt x="42" y="726"/>
                    <a:pt x="298" y="203"/>
                    <a:pt x="587" y="98"/>
                  </a:cubicBezTo>
                  <a:cubicBezTo>
                    <a:pt x="672" y="65"/>
                    <a:pt x="779" y="44"/>
                    <a:pt x="884" y="44"/>
                  </a:cubicBezTo>
                  <a:close/>
                  <a:moveTo>
                    <a:pt x="884" y="1"/>
                  </a:moveTo>
                  <a:cubicBezTo>
                    <a:pt x="769" y="1"/>
                    <a:pt x="661" y="21"/>
                    <a:pt x="577" y="55"/>
                  </a:cubicBezTo>
                  <a:cubicBezTo>
                    <a:pt x="257" y="172"/>
                    <a:pt x="1" y="715"/>
                    <a:pt x="1" y="823"/>
                  </a:cubicBezTo>
                  <a:cubicBezTo>
                    <a:pt x="1" y="930"/>
                    <a:pt x="31" y="1153"/>
                    <a:pt x="31" y="1163"/>
                  </a:cubicBezTo>
                  <a:cubicBezTo>
                    <a:pt x="42" y="1187"/>
                    <a:pt x="139" y="1750"/>
                    <a:pt x="223" y="1857"/>
                  </a:cubicBezTo>
                  <a:cubicBezTo>
                    <a:pt x="223" y="1868"/>
                    <a:pt x="234" y="1878"/>
                    <a:pt x="244" y="1901"/>
                  </a:cubicBezTo>
                  <a:cubicBezTo>
                    <a:pt x="362" y="2039"/>
                    <a:pt x="587" y="2349"/>
                    <a:pt x="810" y="2403"/>
                  </a:cubicBezTo>
                  <a:cubicBezTo>
                    <a:pt x="820" y="2413"/>
                    <a:pt x="843" y="2413"/>
                    <a:pt x="864" y="2413"/>
                  </a:cubicBezTo>
                  <a:cubicBezTo>
                    <a:pt x="1109" y="2413"/>
                    <a:pt x="1440" y="1986"/>
                    <a:pt x="1514" y="1847"/>
                  </a:cubicBezTo>
                  <a:cubicBezTo>
                    <a:pt x="1588" y="1686"/>
                    <a:pt x="1611" y="1025"/>
                    <a:pt x="1611" y="994"/>
                  </a:cubicBezTo>
                  <a:lnTo>
                    <a:pt x="1601" y="621"/>
                  </a:lnTo>
                  <a:cubicBezTo>
                    <a:pt x="1601" y="610"/>
                    <a:pt x="1578" y="341"/>
                    <a:pt x="1473" y="193"/>
                  </a:cubicBezTo>
                  <a:cubicBezTo>
                    <a:pt x="1386" y="85"/>
                    <a:pt x="1140" y="1"/>
                    <a:pt x="88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2"/>
            <p:cNvSpPr/>
            <p:nvPr/>
          </p:nvSpPr>
          <p:spPr>
            <a:xfrm>
              <a:off x="3178022" y="2583679"/>
              <a:ext cx="101353" cy="92422"/>
            </a:xfrm>
            <a:custGeom>
              <a:avLst/>
              <a:gdLst/>
              <a:ahLst/>
              <a:cxnLst/>
              <a:rect l="l" t="t" r="r" b="b"/>
              <a:pathLst>
                <a:path w="1952" h="1780" extrusionOk="0">
                  <a:moveTo>
                    <a:pt x="1193" y="0"/>
                  </a:moveTo>
                  <a:cubicBezTo>
                    <a:pt x="1155" y="0"/>
                    <a:pt x="1113" y="6"/>
                    <a:pt x="1066" y="19"/>
                  </a:cubicBezTo>
                  <a:cubicBezTo>
                    <a:pt x="810" y="104"/>
                    <a:pt x="65" y="316"/>
                    <a:pt x="31" y="542"/>
                  </a:cubicBezTo>
                  <a:cubicBezTo>
                    <a:pt x="1" y="754"/>
                    <a:pt x="159" y="1256"/>
                    <a:pt x="159" y="1256"/>
                  </a:cubicBezTo>
                  <a:lnTo>
                    <a:pt x="287" y="1725"/>
                  </a:lnTo>
                  <a:lnTo>
                    <a:pt x="277" y="1384"/>
                  </a:lnTo>
                  <a:cubicBezTo>
                    <a:pt x="277" y="1384"/>
                    <a:pt x="308" y="1353"/>
                    <a:pt x="426" y="1300"/>
                  </a:cubicBezTo>
                  <a:cubicBezTo>
                    <a:pt x="533" y="1246"/>
                    <a:pt x="789" y="946"/>
                    <a:pt x="789" y="946"/>
                  </a:cubicBezTo>
                  <a:lnTo>
                    <a:pt x="789" y="946"/>
                  </a:lnTo>
                  <a:lnTo>
                    <a:pt x="769" y="1118"/>
                  </a:lnTo>
                  <a:lnTo>
                    <a:pt x="917" y="980"/>
                  </a:lnTo>
                  <a:lnTo>
                    <a:pt x="917" y="980"/>
                  </a:lnTo>
                  <a:cubicBezTo>
                    <a:pt x="917" y="980"/>
                    <a:pt x="833" y="1182"/>
                    <a:pt x="874" y="1182"/>
                  </a:cubicBezTo>
                  <a:cubicBezTo>
                    <a:pt x="876" y="1182"/>
                    <a:pt x="879" y="1183"/>
                    <a:pt x="882" y="1183"/>
                  </a:cubicBezTo>
                  <a:cubicBezTo>
                    <a:pt x="943" y="1183"/>
                    <a:pt x="1179" y="1092"/>
                    <a:pt x="1281" y="990"/>
                  </a:cubicBezTo>
                  <a:cubicBezTo>
                    <a:pt x="1386" y="882"/>
                    <a:pt x="1494" y="659"/>
                    <a:pt x="1494" y="659"/>
                  </a:cubicBezTo>
                  <a:cubicBezTo>
                    <a:pt x="1494" y="659"/>
                    <a:pt x="1504" y="828"/>
                    <a:pt x="1537" y="990"/>
                  </a:cubicBezTo>
                  <a:cubicBezTo>
                    <a:pt x="1568" y="1138"/>
                    <a:pt x="1696" y="1172"/>
                    <a:pt x="1696" y="1172"/>
                  </a:cubicBezTo>
                  <a:cubicBezTo>
                    <a:pt x="1696" y="1172"/>
                    <a:pt x="1767" y="1779"/>
                    <a:pt x="1770" y="1779"/>
                  </a:cubicBezTo>
                  <a:cubicBezTo>
                    <a:pt x="1770" y="1779"/>
                    <a:pt x="1770" y="1779"/>
                    <a:pt x="1770" y="1779"/>
                  </a:cubicBezTo>
                  <a:cubicBezTo>
                    <a:pt x="1770" y="1748"/>
                    <a:pt x="1814" y="1138"/>
                    <a:pt x="1814" y="1138"/>
                  </a:cubicBezTo>
                  <a:cubicBezTo>
                    <a:pt x="1814" y="1138"/>
                    <a:pt x="1908" y="905"/>
                    <a:pt x="1931" y="680"/>
                  </a:cubicBezTo>
                  <a:cubicBezTo>
                    <a:pt x="1952" y="467"/>
                    <a:pt x="1770" y="360"/>
                    <a:pt x="1601" y="232"/>
                  </a:cubicBezTo>
                  <a:cubicBezTo>
                    <a:pt x="1460" y="126"/>
                    <a:pt x="1369" y="0"/>
                    <a:pt x="11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2"/>
            <p:cNvSpPr/>
            <p:nvPr/>
          </p:nvSpPr>
          <p:spPr>
            <a:xfrm>
              <a:off x="3176828" y="2582381"/>
              <a:ext cx="103637" cy="100314"/>
            </a:xfrm>
            <a:custGeom>
              <a:avLst/>
              <a:gdLst/>
              <a:ahLst/>
              <a:cxnLst/>
              <a:rect l="l" t="t" r="r" b="b"/>
              <a:pathLst>
                <a:path w="1996" h="1932" extrusionOk="0">
                  <a:moveTo>
                    <a:pt x="1217" y="44"/>
                  </a:moveTo>
                  <a:cubicBezTo>
                    <a:pt x="1345" y="44"/>
                    <a:pt x="1419" y="118"/>
                    <a:pt x="1517" y="193"/>
                  </a:cubicBezTo>
                  <a:cubicBezTo>
                    <a:pt x="1547" y="226"/>
                    <a:pt x="1581" y="246"/>
                    <a:pt x="1611" y="277"/>
                  </a:cubicBezTo>
                  <a:cubicBezTo>
                    <a:pt x="1634" y="290"/>
                    <a:pt x="1655" y="311"/>
                    <a:pt x="1675" y="321"/>
                  </a:cubicBezTo>
                  <a:cubicBezTo>
                    <a:pt x="1826" y="428"/>
                    <a:pt x="1954" y="523"/>
                    <a:pt x="1931" y="705"/>
                  </a:cubicBezTo>
                  <a:cubicBezTo>
                    <a:pt x="1911" y="917"/>
                    <a:pt x="1816" y="1153"/>
                    <a:pt x="1816" y="1153"/>
                  </a:cubicBezTo>
                  <a:lnTo>
                    <a:pt x="1816" y="1163"/>
                  </a:lnTo>
                  <a:cubicBezTo>
                    <a:pt x="1816" y="1174"/>
                    <a:pt x="1803" y="1399"/>
                    <a:pt x="1793" y="1571"/>
                  </a:cubicBezTo>
                  <a:cubicBezTo>
                    <a:pt x="1773" y="1453"/>
                    <a:pt x="1762" y="1302"/>
                    <a:pt x="1739" y="1197"/>
                  </a:cubicBezTo>
                  <a:lnTo>
                    <a:pt x="1739" y="1174"/>
                  </a:lnTo>
                  <a:lnTo>
                    <a:pt x="1729" y="1174"/>
                  </a:lnTo>
                  <a:cubicBezTo>
                    <a:pt x="1729" y="1174"/>
                    <a:pt x="1611" y="1153"/>
                    <a:pt x="1581" y="1005"/>
                  </a:cubicBezTo>
                  <a:cubicBezTo>
                    <a:pt x="1547" y="853"/>
                    <a:pt x="1537" y="684"/>
                    <a:pt x="1537" y="684"/>
                  </a:cubicBezTo>
                  <a:lnTo>
                    <a:pt x="1537" y="597"/>
                  </a:lnTo>
                  <a:lnTo>
                    <a:pt x="1496" y="674"/>
                  </a:lnTo>
                  <a:cubicBezTo>
                    <a:pt x="1496" y="674"/>
                    <a:pt x="1389" y="897"/>
                    <a:pt x="1291" y="994"/>
                  </a:cubicBezTo>
                  <a:cubicBezTo>
                    <a:pt x="1196" y="1099"/>
                    <a:pt x="961" y="1186"/>
                    <a:pt x="907" y="1186"/>
                  </a:cubicBezTo>
                  <a:cubicBezTo>
                    <a:pt x="897" y="1163"/>
                    <a:pt x="930" y="1089"/>
                    <a:pt x="951" y="1015"/>
                  </a:cubicBezTo>
                  <a:lnTo>
                    <a:pt x="994" y="917"/>
                  </a:lnTo>
                  <a:lnTo>
                    <a:pt x="994" y="917"/>
                  </a:lnTo>
                  <a:lnTo>
                    <a:pt x="823" y="1089"/>
                  </a:lnTo>
                  <a:lnTo>
                    <a:pt x="843" y="907"/>
                  </a:lnTo>
                  <a:lnTo>
                    <a:pt x="802" y="961"/>
                  </a:lnTo>
                  <a:cubicBezTo>
                    <a:pt x="792" y="961"/>
                    <a:pt x="546" y="1250"/>
                    <a:pt x="438" y="1302"/>
                  </a:cubicBezTo>
                  <a:cubicBezTo>
                    <a:pt x="321" y="1366"/>
                    <a:pt x="290" y="1389"/>
                    <a:pt x="280" y="1389"/>
                  </a:cubicBezTo>
                  <a:lnTo>
                    <a:pt x="280" y="1399"/>
                  </a:lnTo>
                  <a:lnTo>
                    <a:pt x="280" y="1558"/>
                  </a:lnTo>
                  <a:lnTo>
                    <a:pt x="203" y="1281"/>
                  </a:lnTo>
                  <a:cubicBezTo>
                    <a:pt x="203" y="1271"/>
                    <a:pt x="44" y="779"/>
                    <a:pt x="75" y="567"/>
                  </a:cubicBezTo>
                  <a:cubicBezTo>
                    <a:pt x="98" y="375"/>
                    <a:pt x="759" y="172"/>
                    <a:pt x="1035" y="85"/>
                  </a:cubicBezTo>
                  <a:lnTo>
                    <a:pt x="1099" y="65"/>
                  </a:lnTo>
                  <a:cubicBezTo>
                    <a:pt x="1143" y="54"/>
                    <a:pt x="1186" y="44"/>
                    <a:pt x="1217" y="44"/>
                  </a:cubicBezTo>
                  <a:close/>
                  <a:moveTo>
                    <a:pt x="1217" y="1"/>
                  </a:moveTo>
                  <a:cubicBezTo>
                    <a:pt x="1176" y="1"/>
                    <a:pt x="1132" y="11"/>
                    <a:pt x="1089" y="21"/>
                  </a:cubicBezTo>
                  <a:lnTo>
                    <a:pt x="1025" y="44"/>
                  </a:lnTo>
                  <a:cubicBezTo>
                    <a:pt x="523" y="193"/>
                    <a:pt x="54" y="364"/>
                    <a:pt x="34" y="556"/>
                  </a:cubicBezTo>
                  <a:cubicBezTo>
                    <a:pt x="0" y="779"/>
                    <a:pt x="152" y="1271"/>
                    <a:pt x="162" y="1291"/>
                  </a:cubicBezTo>
                  <a:lnTo>
                    <a:pt x="344" y="1932"/>
                  </a:lnTo>
                  <a:lnTo>
                    <a:pt x="321" y="1419"/>
                  </a:lnTo>
                  <a:cubicBezTo>
                    <a:pt x="331" y="1409"/>
                    <a:pt x="374" y="1389"/>
                    <a:pt x="449" y="1345"/>
                  </a:cubicBezTo>
                  <a:cubicBezTo>
                    <a:pt x="546" y="1302"/>
                    <a:pt x="705" y="1133"/>
                    <a:pt x="779" y="1035"/>
                  </a:cubicBezTo>
                  <a:lnTo>
                    <a:pt x="779" y="1035"/>
                  </a:lnTo>
                  <a:lnTo>
                    <a:pt x="759" y="1207"/>
                  </a:lnTo>
                  <a:lnTo>
                    <a:pt x="887" y="1079"/>
                  </a:lnTo>
                  <a:lnTo>
                    <a:pt x="887" y="1079"/>
                  </a:lnTo>
                  <a:cubicBezTo>
                    <a:pt x="866" y="1133"/>
                    <a:pt x="856" y="1186"/>
                    <a:pt x="866" y="1217"/>
                  </a:cubicBezTo>
                  <a:cubicBezTo>
                    <a:pt x="876" y="1217"/>
                    <a:pt x="876" y="1227"/>
                    <a:pt x="887" y="1227"/>
                  </a:cubicBezTo>
                  <a:lnTo>
                    <a:pt x="897" y="1227"/>
                  </a:lnTo>
                  <a:cubicBezTo>
                    <a:pt x="961" y="1227"/>
                    <a:pt x="1217" y="1133"/>
                    <a:pt x="1324" y="1025"/>
                  </a:cubicBezTo>
                  <a:cubicBezTo>
                    <a:pt x="1389" y="961"/>
                    <a:pt x="1463" y="833"/>
                    <a:pt x="1506" y="759"/>
                  </a:cubicBezTo>
                  <a:cubicBezTo>
                    <a:pt x="1506" y="823"/>
                    <a:pt x="1517" y="930"/>
                    <a:pt x="1537" y="1015"/>
                  </a:cubicBezTo>
                  <a:cubicBezTo>
                    <a:pt x="1570" y="1153"/>
                    <a:pt x="1665" y="1197"/>
                    <a:pt x="1709" y="1207"/>
                  </a:cubicBezTo>
                  <a:cubicBezTo>
                    <a:pt x="1709" y="1250"/>
                    <a:pt x="1719" y="1378"/>
                    <a:pt x="1739" y="1494"/>
                  </a:cubicBezTo>
                  <a:cubicBezTo>
                    <a:pt x="1762" y="1676"/>
                    <a:pt x="1773" y="1750"/>
                    <a:pt x="1773" y="1793"/>
                  </a:cubicBezTo>
                  <a:lnTo>
                    <a:pt x="1773" y="1804"/>
                  </a:lnTo>
                  <a:cubicBezTo>
                    <a:pt x="1783" y="1827"/>
                    <a:pt x="1783" y="1827"/>
                    <a:pt x="1793" y="1827"/>
                  </a:cubicBezTo>
                  <a:lnTo>
                    <a:pt x="1816" y="1827"/>
                  </a:lnTo>
                  <a:lnTo>
                    <a:pt x="1816" y="1804"/>
                  </a:lnTo>
                  <a:cubicBezTo>
                    <a:pt x="1816" y="1783"/>
                    <a:pt x="1847" y="1409"/>
                    <a:pt x="1857" y="1163"/>
                  </a:cubicBezTo>
                  <a:cubicBezTo>
                    <a:pt x="1867" y="1133"/>
                    <a:pt x="1954" y="917"/>
                    <a:pt x="1975" y="715"/>
                  </a:cubicBezTo>
                  <a:cubicBezTo>
                    <a:pt x="1995" y="503"/>
                    <a:pt x="1857" y="395"/>
                    <a:pt x="1698" y="290"/>
                  </a:cubicBezTo>
                  <a:cubicBezTo>
                    <a:pt x="1675" y="277"/>
                    <a:pt x="1655" y="257"/>
                    <a:pt x="1634" y="246"/>
                  </a:cubicBezTo>
                  <a:cubicBezTo>
                    <a:pt x="1601" y="213"/>
                    <a:pt x="1570" y="193"/>
                    <a:pt x="1537" y="162"/>
                  </a:cubicBezTo>
                  <a:cubicBezTo>
                    <a:pt x="1453" y="75"/>
                    <a:pt x="1355" y="1"/>
                    <a:pt x="12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2"/>
            <p:cNvSpPr/>
            <p:nvPr/>
          </p:nvSpPr>
          <p:spPr>
            <a:xfrm>
              <a:off x="3221793" y="2690483"/>
              <a:ext cx="19419" cy="7217"/>
            </a:xfrm>
            <a:custGeom>
              <a:avLst/>
              <a:gdLst/>
              <a:ahLst/>
              <a:cxnLst/>
              <a:rect l="l" t="t" r="r" b="b"/>
              <a:pathLst>
                <a:path w="374" h="139" extrusionOk="0">
                  <a:moveTo>
                    <a:pt x="351" y="1"/>
                  </a:moveTo>
                  <a:lnTo>
                    <a:pt x="341" y="11"/>
                  </a:lnTo>
                  <a:cubicBezTo>
                    <a:pt x="300" y="30"/>
                    <a:pt x="214" y="96"/>
                    <a:pt x="168" y="96"/>
                  </a:cubicBezTo>
                  <a:cubicBezTo>
                    <a:pt x="165" y="96"/>
                    <a:pt x="162" y="96"/>
                    <a:pt x="159" y="95"/>
                  </a:cubicBezTo>
                  <a:cubicBezTo>
                    <a:pt x="95" y="85"/>
                    <a:pt x="31" y="21"/>
                    <a:pt x="31" y="21"/>
                  </a:cubicBezTo>
                  <a:lnTo>
                    <a:pt x="0" y="52"/>
                  </a:lnTo>
                  <a:cubicBezTo>
                    <a:pt x="0" y="52"/>
                    <a:pt x="74" y="129"/>
                    <a:pt x="149" y="139"/>
                  </a:cubicBezTo>
                  <a:lnTo>
                    <a:pt x="169" y="139"/>
                  </a:lnTo>
                  <a:cubicBezTo>
                    <a:pt x="233" y="139"/>
                    <a:pt x="320" y="75"/>
                    <a:pt x="361" y="42"/>
                  </a:cubicBezTo>
                  <a:lnTo>
                    <a:pt x="374" y="3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2"/>
            <p:cNvSpPr/>
            <p:nvPr/>
          </p:nvSpPr>
          <p:spPr>
            <a:xfrm>
              <a:off x="3221222" y="2703100"/>
              <a:ext cx="22690" cy="4361"/>
            </a:xfrm>
            <a:custGeom>
              <a:avLst/>
              <a:gdLst/>
              <a:ahLst/>
              <a:cxnLst/>
              <a:rect l="l" t="t" r="r" b="b"/>
              <a:pathLst>
                <a:path w="437" h="84" extrusionOk="0">
                  <a:moveTo>
                    <a:pt x="436" y="1"/>
                  </a:moveTo>
                  <a:lnTo>
                    <a:pt x="1" y="24"/>
                  </a:lnTo>
                  <a:cubicBezTo>
                    <a:pt x="1" y="24"/>
                    <a:pt x="78" y="84"/>
                    <a:pt x="196" y="84"/>
                  </a:cubicBezTo>
                  <a:cubicBezTo>
                    <a:pt x="265" y="84"/>
                    <a:pt x="347" y="64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2"/>
            <p:cNvSpPr/>
            <p:nvPr/>
          </p:nvSpPr>
          <p:spPr>
            <a:xfrm>
              <a:off x="3220599" y="2702062"/>
              <a:ext cx="24507" cy="6698"/>
            </a:xfrm>
            <a:custGeom>
              <a:avLst/>
              <a:gdLst/>
              <a:ahLst/>
              <a:cxnLst/>
              <a:rect l="l" t="t" r="r" b="b"/>
              <a:pathLst>
                <a:path w="472" h="129" extrusionOk="0">
                  <a:moveTo>
                    <a:pt x="438" y="0"/>
                  </a:moveTo>
                  <a:cubicBezTo>
                    <a:pt x="350" y="62"/>
                    <a:pt x="270" y="81"/>
                    <a:pt x="205" y="81"/>
                  </a:cubicBezTo>
                  <a:cubicBezTo>
                    <a:pt x="98" y="81"/>
                    <a:pt x="29" y="29"/>
                    <a:pt x="23" y="21"/>
                  </a:cubicBezTo>
                  <a:lnTo>
                    <a:pt x="0" y="65"/>
                  </a:lnTo>
                  <a:cubicBezTo>
                    <a:pt x="0" y="65"/>
                    <a:pt x="77" y="129"/>
                    <a:pt x="205" y="129"/>
                  </a:cubicBezTo>
                  <a:cubicBezTo>
                    <a:pt x="279" y="129"/>
                    <a:pt x="364" y="108"/>
                    <a:pt x="471" y="34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2"/>
            <p:cNvSpPr/>
            <p:nvPr/>
          </p:nvSpPr>
          <p:spPr>
            <a:xfrm>
              <a:off x="3211824" y="2667741"/>
              <a:ext cx="5452" cy="9502"/>
            </a:xfrm>
            <a:custGeom>
              <a:avLst/>
              <a:gdLst/>
              <a:ahLst/>
              <a:cxnLst/>
              <a:rect l="l" t="t" r="r" b="b"/>
              <a:pathLst>
                <a:path w="105" h="183" extrusionOk="0">
                  <a:moveTo>
                    <a:pt x="54" y="1"/>
                  </a:moveTo>
                  <a:cubicBezTo>
                    <a:pt x="20" y="1"/>
                    <a:pt x="0" y="42"/>
                    <a:pt x="0" y="85"/>
                  </a:cubicBezTo>
                  <a:cubicBezTo>
                    <a:pt x="0" y="139"/>
                    <a:pt x="20" y="183"/>
                    <a:pt x="54" y="183"/>
                  </a:cubicBezTo>
                  <a:cubicBezTo>
                    <a:pt x="85" y="183"/>
                    <a:pt x="105" y="139"/>
                    <a:pt x="105" y="85"/>
                  </a:cubicBezTo>
                  <a:cubicBezTo>
                    <a:pt x="105" y="42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2"/>
            <p:cNvSpPr/>
            <p:nvPr/>
          </p:nvSpPr>
          <p:spPr>
            <a:xfrm>
              <a:off x="3243860" y="2667741"/>
              <a:ext cx="5608" cy="9502"/>
            </a:xfrm>
            <a:custGeom>
              <a:avLst/>
              <a:gdLst/>
              <a:ahLst/>
              <a:cxnLst/>
              <a:rect l="l" t="t" r="r" b="b"/>
              <a:pathLst>
                <a:path w="108" h="183" extrusionOk="0">
                  <a:moveTo>
                    <a:pt x="54" y="1"/>
                  </a:moveTo>
                  <a:cubicBezTo>
                    <a:pt x="33" y="1"/>
                    <a:pt x="0" y="42"/>
                    <a:pt x="0" y="85"/>
                  </a:cubicBezTo>
                  <a:cubicBezTo>
                    <a:pt x="0" y="139"/>
                    <a:pt x="33" y="183"/>
                    <a:pt x="54" y="183"/>
                  </a:cubicBezTo>
                  <a:cubicBezTo>
                    <a:pt x="87" y="183"/>
                    <a:pt x="108" y="139"/>
                    <a:pt x="108" y="85"/>
                  </a:cubicBezTo>
                  <a:cubicBezTo>
                    <a:pt x="108" y="42"/>
                    <a:pt x="87" y="1"/>
                    <a:pt x="5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2"/>
            <p:cNvSpPr/>
            <p:nvPr/>
          </p:nvSpPr>
          <p:spPr>
            <a:xfrm>
              <a:off x="3239446" y="2654813"/>
              <a:ext cx="18952" cy="6335"/>
            </a:xfrm>
            <a:custGeom>
              <a:avLst/>
              <a:gdLst/>
              <a:ahLst/>
              <a:cxnLst/>
              <a:rect l="l" t="t" r="r" b="b"/>
              <a:pathLst>
                <a:path w="365" h="122" extrusionOk="0">
                  <a:moveTo>
                    <a:pt x="147" y="1"/>
                  </a:moveTo>
                  <a:cubicBezTo>
                    <a:pt x="65" y="1"/>
                    <a:pt x="7" y="35"/>
                    <a:pt x="1" y="35"/>
                  </a:cubicBezTo>
                  <a:lnTo>
                    <a:pt x="34" y="68"/>
                  </a:lnTo>
                  <a:cubicBezTo>
                    <a:pt x="34" y="68"/>
                    <a:pt x="79" y="42"/>
                    <a:pt x="144" y="42"/>
                  </a:cubicBezTo>
                  <a:cubicBezTo>
                    <a:pt x="197" y="42"/>
                    <a:pt x="264" y="59"/>
                    <a:pt x="331" y="122"/>
                  </a:cubicBezTo>
                  <a:lnTo>
                    <a:pt x="364" y="88"/>
                  </a:lnTo>
                  <a:cubicBezTo>
                    <a:pt x="286" y="20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2"/>
            <p:cNvSpPr/>
            <p:nvPr/>
          </p:nvSpPr>
          <p:spPr>
            <a:xfrm>
              <a:off x="3203412" y="2654397"/>
              <a:ext cx="15109" cy="5556"/>
            </a:xfrm>
            <a:custGeom>
              <a:avLst/>
              <a:gdLst/>
              <a:ahLst/>
              <a:cxnLst/>
              <a:rect l="l" t="t" r="r" b="b"/>
              <a:pathLst>
                <a:path w="291" h="107" extrusionOk="0">
                  <a:moveTo>
                    <a:pt x="162" y="1"/>
                  </a:moveTo>
                  <a:cubicBezTo>
                    <a:pt x="110" y="1"/>
                    <a:pt x="50" y="18"/>
                    <a:pt x="1" y="76"/>
                  </a:cubicBezTo>
                  <a:lnTo>
                    <a:pt x="34" y="107"/>
                  </a:lnTo>
                  <a:cubicBezTo>
                    <a:pt x="75" y="56"/>
                    <a:pt x="123" y="42"/>
                    <a:pt x="165" y="42"/>
                  </a:cubicBezTo>
                  <a:cubicBezTo>
                    <a:pt x="218" y="42"/>
                    <a:pt x="261" y="66"/>
                    <a:pt x="267" y="66"/>
                  </a:cubicBezTo>
                  <a:lnTo>
                    <a:pt x="290" y="32"/>
                  </a:lnTo>
                  <a:cubicBezTo>
                    <a:pt x="290" y="32"/>
                    <a:pt x="233" y="1"/>
                    <a:pt x="1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2"/>
            <p:cNvSpPr/>
            <p:nvPr/>
          </p:nvSpPr>
          <p:spPr>
            <a:xfrm>
              <a:off x="3247858" y="2677191"/>
              <a:ext cx="10021" cy="4465"/>
            </a:xfrm>
            <a:custGeom>
              <a:avLst/>
              <a:gdLst/>
              <a:ahLst/>
              <a:cxnLst/>
              <a:rect l="l" t="t" r="r" b="b"/>
              <a:pathLst>
                <a:path w="193" h="86" extrusionOk="0">
                  <a:moveTo>
                    <a:pt x="179" y="1"/>
                  </a:moveTo>
                  <a:lnTo>
                    <a:pt x="0" y="42"/>
                  </a:lnTo>
                  <a:lnTo>
                    <a:pt x="10" y="85"/>
                  </a:lnTo>
                  <a:lnTo>
                    <a:pt x="192" y="4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2"/>
            <p:cNvSpPr/>
            <p:nvPr/>
          </p:nvSpPr>
          <p:spPr>
            <a:xfrm>
              <a:off x="3204606" y="2677191"/>
              <a:ext cx="8308" cy="4465"/>
            </a:xfrm>
            <a:custGeom>
              <a:avLst/>
              <a:gdLst/>
              <a:ahLst/>
              <a:cxnLst/>
              <a:rect l="l" t="t" r="r" b="b"/>
              <a:pathLst>
                <a:path w="160" h="86" extrusionOk="0">
                  <a:moveTo>
                    <a:pt x="11" y="1"/>
                  </a:moveTo>
                  <a:lnTo>
                    <a:pt x="1" y="31"/>
                  </a:lnTo>
                  <a:lnTo>
                    <a:pt x="149" y="85"/>
                  </a:lnTo>
                  <a:lnTo>
                    <a:pt x="159" y="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2"/>
            <p:cNvSpPr/>
            <p:nvPr/>
          </p:nvSpPr>
          <p:spPr>
            <a:xfrm>
              <a:off x="3086535" y="2722519"/>
              <a:ext cx="113087" cy="290454"/>
            </a:xfrm>
            <a:custGeom>
              <a:avLst/>
              <a:gdLst/>
              <a:ahLst/>
              <a:cxnLst/>
              <a:rect l="l" t="t" r="r" b="b"/>
              <a:pathLst>
                <a:path w="2178" h="5594" extrusionOk="0">
                  <a:moveTo>
                    <a:pt x="2177" y="1"/>
                  </a:moveTo>
                  <a:cubicBezTo>
                    <a:pt x="2177" y="1"/>
                    <a:pt x="876" y="449"/>
                    <a:pt x="843" y="503"/>
                  </a:cubicBezTo>
                  <a:cubicBezTo>
                    <a:pt x="802" y="567"/>
                    <a:pt x="610" y="1399"/>
                    <a:pt x="610" y="1399"/>
                  </a:cubicBezTo>
                  <a:lnTo>
                    <a:pt x="1" y="2595"/>
                  </a:lnTo>
                  <a:lnTo>
                    <a:pt x="907" y="2680"/>
                  </a:lnTo>
                  <a:cubicBezTo>
                    <a:pt x="907" y="2680"/>
                    <a:pt x="748" y="5187"/>
                    <a:pt x="769" y="5305"/>
                  </a:cubicBezTo>
                  <a:cubicBezTo>
                    <a:pt x="789" y="5422"/>
                    <a:pt x="930" y="5422"/>
                    <a:pt x="930" y="5422"/>
                  </a:cubicBezTo>
                  <a:lnTo>
                    <a:pt x="994" y="5540"/>
                  </a:lnTo>
                  <a:lnTo>
                    <a:pt x="2060" y="5594"/>
                  </a:lnTo>
                  <a:lnTo>
                    <a:pt x="2157" y="1112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2"/>
            <p:cNvSpPr/>
            <p:nvPr/>
          </p:nvSpPr>
          <p:spPr>
            <a:xfrm>
              <a:off x="3084925" y="2720962"/>
              <a:ext cx="115735" cy="293103"/>
            </a:xfrm>
            <a:custGeom>
              <a:avLst/>
              <a:gdLst/>
              <a:ahLst/>
              <a:cxnLst/>
              <a:rect l="l" t="t" r="r" b="b"/>
              <a:pathLst>
                <a:path w="2229" h="5645" extrusionOk="0">
                  <a:moveTo>
                    <a:pt x="2188" y="64"/>
                  </a:moveTo>
                  <a:lnTo>
                    <a:pt x="2165" y="1142"/>
                  </a:lnTo>
                  <a:lnTo>
                    <a:pt x="2070" y="5601"/>
                  </a:lnTo>
                  <a:lnTo>
                    <a:pt x="1035" y="5547"/>
                  </a:lnTo>
                  <a:lnTo>
                    <a:pt x="982" y="5432"/>
                  </a:lnTo>
                  <a:lnTo>
                    <a:pt x="961" y="5432"/>
                  </a:lnTo>
                  <a:cubicBezTo>
                    <a:pt x="961" y="5432"/>
                    <a:pt x="833" y="5419"/>
                    <a:pt x="820" y="5324"/>
                  </a:cubicBezTo>
                  <a:cubicBezTo>
                    <a:pt x="800" y="5240"/>
                    <a:pt x="907" y="3575"/>
                    <a:pt x="961" y="2710"/>
                  </a:cubicBezTo>
                  <a:lnTo>
                    <a:pt x="971" y="2689"/>
                  </a:lnTo>
                  <a:lnTo>
                    <a:pt x="65" y="2602"/>
                  </a:lnTo>
                  <a:lnTo>
                    <a:pt x="662" y="1439"/>
                  </a:lnTo>
                  <a:lnTo>
                    <a:pt x="662" y="1429"/>
                  </a:lnTo>
                  <a:cubicBezTo>
                    <a:pt x="736" y="1099"/>
                    <a:pt x="864" y="597"/>
                    <a:pt x="884" y="553"/>
                  </a:cubicBezTo>
                  <a:cubicBezTo>
                    <a:pt x="928" y="502"/>
                    <a:pt x="1696" y="223"/>
                    <a:pt x="2188" y="64"/>
                  </a:cubicBezTo>
                  <a:close/>
                  <a:moveTo>
                    <a:pt x="2229" y="0"/>
                  </a:moveTo>
                  <a:lnTo>
                    <a:pt x="2198" y="10"/>
                  </a:lnTo>
                  <a:cubicBezTo>
                    <a:pt x="1899" y="118"/>
                    <a:pt x="897" y="459"/>
                    <a:pt x="854" y="523"/>
                  </a:cubicBezTo>
                  <a:cubicBezTo>
                    <a:pt x="810" y="587"/>
                    <a:pt x="641" y="1322"/>
                    <a:pt x="618" y="1419"/>
                  </a:cubicBezTo>
                  <a:lnTo>
                    <a:pt x="1" y="2646"/>
                  </a:lnTo>
                  <a:lnTo>
                    <a:pt x="918" y="2730"/>
                  </a:lnTo>
                  <a:cubicBezTo>
                    <a:pt x="907" y="2986"/>
                    <a:pt x="756" y="5227"/>
                    <a:pt x="779" y="5335"/>
                  </a:cubicBezTo>
                  <a:cubicBezTo>
                    <a:pt x="790" y="5432"/>
                    <a:pt x="897" y="5463"/>
                    <a:pt x="948" y="5463"/>
                  </a:cubicBezTo>
                  <a:lnTo>
                    <a:pt x="1012" y="5591"/>
                  </a:lnTo>
                  <a:lnTo>
                    <a:pt x="2114" y="5644"/>
                  </a:lnTo>
                  <a:lnTo>
                    <a:pt x="2208" y="1142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2"/>
            <p:cNvSpPr/>
            <p:nvPr/>
          </p:nvSpPr>
          <p:spPr>
            <a:xfrm>
              <a:off x="3259385" y="2720962"/>
              <a:ext cx="105403" cy="292583"/>
            </a:xfrm>
            <a:custGeom>
              <a:avLst/>
              <a:gdLst/>
              <a:ahLst/>
              <a:cxnLst/>
              <a:rect l="l" t="t" r="r" b="b"/>
              <a:pathLst>
                <a:path w="2030" h="5635" extrusionOk="0">
                  <a:moveTo>
                    <a:pt x="162" y="0"/>
                  </a:moveTo>
                  <a:lnTo>
                    <a:pt x="1" y="5634"/>
                  </a:lnTo>
                  <a:lnTo>
                    <a:pt x="1" y="5634"/>
                  </a:lnTo>
                  <a:lnTo>
                    <a:pt x="1379" y="5624"/>
                  </a:lnTo>
                  <a:lnTo>
                    <a:pt x="1430" y="5409"/>
                  </a:lnTo>
                  <a:lnTo>
                    <a:pt x="1571" y="5314"/>
                  </a:lnTo>
                  <a:lnTo>
                    <a:pt x="1571" y="4876"/>
                  </a:lnTo>
                  <a:cubicBezTo>
                    <a:pt x="1571" y="4651"/>
                    <a:pt x="1302" y="3040"/>
                    <a:pt x="1302" y="3040"/>
                  </a:cubicBezTo>
                  <a:cubicBezTo>
                    <a:pt x="1302" y="3040"/>
                    <a:pt x="1996" y="2945"/>
                    <a:pt x="2006" y="2807"/>
                  </a:cubicBezTo>
                  <a:cubicBezTo>
                    <a:pt x="2029" y="2666"/>
                    <a:pt x="1719" y="587"/>
                    <a:pt x="1558" y="425"/>
                  </a:cubicBezTo>
                  <a:cubicBezTo>
                    <a:pt x="1389" y="277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2"/>
            <p:cNvSpPr/>
            <p:nvPr/>
          </p:nvSpPr>
          <p:spPr>
            <a:xfrm>
              <a:off x="3258346" y="2719768"/>
              <a:ext cx="107480" cy="294816"/>
            </a:xfrm>
            <a:custGeom>
              <a:avLst/>
              <a:gdLst/>
              <a:ahLst/>
              <a:cxnLst/>
              <a:rect l="l" t="t" r="r" b="b"/>
              <a:pathLst>
                <a:path w="2070" h="5678" extrusionOk="0">
                  <a:moveTo>
                    <a:pt x="203" y="54"/>
                  </a:moveTo>
                  <a:cubicBezTo>
                    <a:pt x="374" y="87"/>
                    <a:pt x="1419" y="333"/>
                    <a:pt x="1557" y="471"/>
                  </a:cubicBezTo>
                  <a:cubicBezTo>
                    <a:pt x="1729" y="620"/>
                    <a:pt x="2026" y="2702"/>
                    <a:pt x="2006" y="2830"/>
                  </a:cubicBezTo>
                  <a:cubicBezTo>
                    <a:pt x="2006" y="2914"/>
                    <a:pt x="1601" y="3009"/>
                    <a:pt x="1322" y="3043"/>
                  </a:cubicBezTo>
                  <a:lnTo>
                    <a:pt x="1301" y="3053"/>
                  </a:lnTo>
                  <a:lnTo>
                    <a:pt x="1301" y="3073"/>
                  </a:lnTo>
                  <a:cubicBezTo>
                    <a:pt x="1312" y="3086"/>
                    <a:pt x="1568" y="4674"/>
                    <a:pt x="1568" y="4899"/>
                  </a:cubicBezTo>
                  <a:lnTo>
                    <a:pt x="1568" y="5327"/>
                  </a:lnTo>
                  <a:lnTo>
                    <a:pt x="1429" y="5422"/>
                  </a:lnTo>
                  <a:lnTo>
                    <a:pt x="1376" y="5624"/>
                  </a:lnTo>
                  <a:lnTo>
                    <a:pt x="41" y="5634"/>
                  </a:lnTo>
                  <a:lnTo>
                    <a:pt x="203" y="54"/>
                  </a:lnTo>
                  <a:close/>
                  <a:moveTo>
                    <a:pt x="159" y="0"/>
                  </a:moveTo>
                  <a:lnTo>
                    <a:pt x="0" y="5657"/>
                  </a:lnTo>
                  <a:lnTo>
                    <a:pt x="0" y="5678"/>
                  </a:lnTo>
                  <a:lnTo>
                    <a:pt x="1409" y="5667"/>
                  </a:lnTo>
                  <a:lnTo>
                    <a:pt x="1473" y="5455"/>
                  </a:lnTo>
                  <a:lnTo>
                    <a:pt x="1611" y="5347"/>
                  </a:lnTo>
                  <a:lnTo>
                    <a:pt x="1611" y="4899"/>
                  </a:lnTo>
                  <a:cubicBezTo>
                    <a:pt x="1611" y="4687"/>
                    <a:pt x="1386" y="3288"/>
                    <a:pt x="1355" y="3086"/>
                  </a:cubicBezTo>
                  <a:cubicBezTo>
                    <a:pt x="1504" y="3063"/>
                    <a:pt x="2039" y="2978"/>
                    <a:pt x="2049" y="2840"/>
                  </a:cubicBezTo>
                  <a:cubicBezTo>
                    <a:pt x="2070" y="2722"/>
                    <a:pt x="1770" y="599"/>
                    <a:pt x="1591" y="438"/>
                  </a:cubicBezTo>
                  <a:cubicBezTo>
                    <a:pt x="1419" y="279"/>
                    <a:pt x="233" y="13"/>
                    <a:pt x="18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2"/>
            <p:cNvSpPr/>
            <p:nvPr/>
          </p:nvSpPr>
          <p:spPr>
            <a:xfrm>
              <a:off x="3285450" y="2881973"/>
              <a:ext cx="14954" cy="32919"/>
            </a:xfrm>
            <a:custGeom>
              <a:avLst/>
              <a:gdLst/>
              <a:ahLst/>
              <a:cxnLst/>
              <a:rect l="l" t="t" r="r" b="b"/>
              <a:pathLst>
                <a:path w="288" h="634" extrusionOk="0">
                  <a:moveTo>
                    <a:pt x="140" y="0"/>
                  </a:moveTo>
                  <a:cubicBezTo>
                    <a:pt x="81" y="0"/>
                    <a:pt x="8" y="15"/>
                    <a:pt x="1" y="111"/>
                  </a:cubicBezTo>
                  <a:lnTo>
                    <a:pt x="183" y="633"/>
                  </a:lnTo>
                  <a:cubicBezTo>
                    <a:pt x="183" y="633"/>
                    <a:pt x="288" y="387"/>
                    <a:pt x="267" y="228"/>
                  </a:cubicBezTo>
                  <a:cubicBezTo>
                    <a:pt x="257" y="67"/>
                    <a:pt x="257" y="13"/>
                    <a:pt x="203" y="3"/>
                  </a:cubicBezTo>
                  <a:cubicBezTo>
                    <a:pt x="190" y="3"/>
                    <a:pt x="16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62"/>
            <p:cNvSpPr/>
            <p:nvPr/>
          </p:nvSpPr>
          <p:spPr>
            <a:xfrm>
              <a:off x="3284411" y="2881039"/>
              <a:ext cx="17186" cy="37177"/>
            </a:xfrm>
            <a:custGeom>
              <a:avLst/>
              <a:gdLst/>
              <a:ahLst/>
              <a:cxnLst/>
              <a:rect l="l" t="t" r="r" b="b"/>
              <a:pathLst>
                <a:path w="331" h="716" extrusionOk="0">
                  <a:moveTo>
                    <a:pt x="223" y="44"/>
                  </a:moveTo>
                  <a:cubicBezTo>
                    <a:pt x="244" y="54"/>
                    <a:pt x="256" y="75"/>
                    <a:pt x="267" y="203"/>
                  </a:cubicBezTo>
                  <a:lnTo>
                    <a:pt x="267" y="246"/>
                  </a:lnTo>
                  <a:cubicBezTo>
                    <a:pt x="277" y="351"/>
                    <a:pt x="233" y="513"/>
                    <a:pt x="203" y="587"/>
                  </a:cubicBezTo>
                  <a:lnTo>
                    <a:pt x="41" y="129"/>
                  </a:lnTo>
                  <a:cubicBezTo>
                    <a:pt x="41" y="65"/>
                    <a:pt x="85" y="44"/>
                    <a:pt x="149" y="44"/>
                  </a:cubicBezTo>
                  <a:close/>
                  <a:moveTo>
                    <a:pt x="149" y="1"/>
                  </a:moveTo>
                  <a:cubicBezTo>
                    <a:pt x="51" y="1"/>
                    <a:pt x="0" y="44"/>
                    <a:pt x="0" y="129"/>
                  </a:cubicBezTo>
                  <a:lnTo>
                    <a:pt x="203" y="715"/>
                  </a:lnTo>
                  <a:lnTo>
                    <a:pt x="223" y="661"/>
                  </a:lnTo>
                  <a:cubicBezTo>
                    <a:pt x="223" y="651"/>
                    <a:pt x="331" y="405"/>
                    <a:pt x="308" y="236"/>
                  </a:cubicBezTo>
                  <a:lnTo>
                    <a:pt x="308" y="203"/>
                  </a:lnTo>
                  <a:cubicBezTo>
                    <a:pt x="297" y="65"/>
                    <a:pt x="287" y="11"/>
                    <a:pt x="2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62"/>
            <p:cNvSpPr/>
            <p:nvPr/>
          </p:nvSpPr>
          <p:spPr>
            <a:xfrm>
              <a:off x="3190639" y="2797911"/>
              <a:ext cx="62722" cy="79338"/>
            </a:xfrm>
            <a:custGeom>
              <a:avLst/>
              <a:gdLst/>
              <a:ahLst/>
              <a:cxnLst/>
              <a:rect l="l" t="t" r="r" b="b"/>
              <a:pathLst>
                <a:path w="1208" h="1528" extrusionOk="0">
                  <a:moveTo>
                    <a:pt x="685" y="1"/>
                  </a:moveTo>
                  <a:lnTo>
                    <a:pt x="1" y="365"/>
                  </a:lnTo>
                  <a:lnTo>
                    <a:pt x="590" y="1527"/>
                  </a:lnTo>
                  <a:lnTo>
                    <a:pt x="1207" y="1217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62"/>
            <p:cNvSpPr/>
            <p:nvPr/>
          </p:nvSpPr>
          <p:spPr>
            <a:xfrm>
              <a:off x="3189601" y="2796197"/>
              <a:ext cx="64955" cy="82609"/>
            </a:xfrm>
            <a:custGeom>
              <a:avLst/>
              <a:gdLst/>
              <a:ahLst/>
              <a:cxnLst/>
              <a:rect l="l" t="t" r="r" b="b"/>
              <a:pathLst>
                <a:path w="1251" h="1591" extrusionOk="0">
                  <a:moveTo>
                    <a:pt x="694" y="65"/>
                  </a:moveTo>
                  <a:lnTo>
                    <a:pt x="1196" y="1250"/>
                  </a:lnTo>
                  <a:lnTo>
                    <a:pt x="620" y="1527"/>
                  </a:lnTo>
                  <a:lnTo>
                    <a:pt x="54" y="408"/>
                  </a:lnTo>
                  <a:lnTo>
                    <a:pt x="694" y="65"/>
                  </a:lnTo>
                  <a:close/>
                  <a:moveTo>
                    <a:pt x="715" y="1"/>
                  </a:moveTo>
                  <a:lnTo>
                    <a:pt x="0" y="385"/>
                  </a:lnTo>
                  <a:lnTo>
                    <a:pt x="597" y="1591"/>
                  </a:lnTo>
                  <a:lnTo>
                    <a:pt x="1250" y="1261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62"/>
            <p:cNvSpPr/>
            <p:nvPr/>
          </p:nvSpPr>
          <p:spPr>
            <a:xfrm>
              <a:off x="3198480" y="2807361"/>
              <a:ext cx="47665" cy="60957"/>
            </a:xfrm>
            <a:custGeom>
              <a:avLst/>
              <a:gdLst/>
              <a:ahLst/>
              <a:cxnLst/>
              <a:rect l="l" t="t" r="r" b="b"/>
              <a:pathLst>
                <a:path w="918" h="1174" extrusionOk="0">
                  <a:moveTo>
                    <a:pt x="455" y="455"/>
                  </a:moveTo>
                  <a:cubicBezTo>
                    <a:pt x="521" y="455"/>
                    <a:pt x="581" y="513"/>
                    <a:pt x="608" y="587"/>
                  </a:cubicBezTo>
                  <a:cubicBezTo>
                    <a:pt x="631" y="672"/>
                    <a:pt x="598" y="769"/>
                    <a:pt x="523" y="790"/>
                  </a:cubicBezTo>
                  <a:cubicBezTo>
                    <a:pt x="514" y="792"/>
                    <a:pt x="504" y="793"/>
                    <a:pt x="495" y="793"/>
                  </a:cubicBezTo>
                  <a:cubicBezTo>
                    <a:pt x="428" y="793"/>
                    <a:pt x="359" y="735"/>
                    <a:pt x="342" y="661"/>
                  </a:cubicBezTo>
                  <a:cubicBezTo>
                    <a:pt x="311" y="577"/>
                    <a:pt x="352" y="480"/>
                    <a:pt x="426" y="459"/>
                  </a:cubicBezTo>
                  <a:cubicBezTo>
                    <a:pt x="436" y="457"/>
                    <a:pt x="446" y="455"/>
                    <a:pt x="455" y="455"/>
                  </a:cubicBezTo>
                  <a:close/>
                  <a:moveTo>
                    <a:pt x="426" y="1"/>
                  </a:moveTo>
                  <a:lnTo>
                    <a:pt x="21" y="224"/>
                  </a:lnTo>
                  <a:cubicBezTo>
                    <a:pt x="21" y="234"/>
                    <a:pt x="32" y="234"/>
                    <a:pt x="32" y="247"/>
                  </a:cubicBezTo>
                  <a:cubicBezTo>
                    <a:pt x="42" y="288"/>
                    <a:pt x="32" y="321"/>
                    <a:pt x="1" y="341"/>
                  </a:cubicBezTo>
                  <a:lnTo>
                    <a:pt x="406" y="1143"/>
                  </a:lnTo>
                  <a:cubicBezTo>
                    <a:pt x="416" y="1130"/>
                    <a:pt x="416" y="1130"/>
                    <a:pt x="426" y="1120"/>
                  </a:cubicBezTo>
                  <a:cubicBezTo>
                    <a:pt x="433" y="1118"/>
                    <a:pt x="441" y="1117"/>
                    <a:pt x="447" y="1117"/>
                  </a:cubicBezTo>
                  <a:cubicBezTo>
                    <a:pt x="480" y="1117"/>
                    <a:pt x="505" y="1138"/>
                    <a:pt x="513" y="1174"/>
                  </a:cubicBezTo>
                  <a:lnTo>
                    <a:pt x="864" y="992"/>
                  </a:lnTo>
                  <a:cubicBezTo>
                    <a:pt x="854" y="951"/>
                    <a:pt x="874" y="907"/>
                    <a:pt x="907" y="897"/>
                  </a:cubicBezTo>
                  <a:lnTo>
                    <a:pt x="918" y="897"/>
                  </a:lnTo>
                  <a:lnTo>
                    <a:pt x="534" y="1"/>
                  </a:lnTo>
                  <a:cubicBezTo>
                    <a:pt x="523" y="11"/>
                    <a:pt x="513" y="21"/>
                    <a:pt x="503" y="32"/>
                  </a:cubicBezTo>
                  <a:cubicBezTo>
                    <a:pt x="497" y="33"/>
                    <a:pt x="491" y="34"/>
                    <a:pt x="486" y="34"/>
                  </a:cubicBezTo>
                  <a:cubicBezTo>
                    <a:pt x="462" y="34"/>
                    <a:pt x="445" y="17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62"/>
            <p:cNvSpPr/>
            <p:nvPr/>
          </p:nvSpPr>
          <p:spPr>
            <a:xfrm>
              <a:off x="3197285" y="2804557"/>
              <a:ext cx="50624" cy="64851"/>
            </a:xfrm>
            <a:custGeom>
              <a:avLst/>
              <a:gdLst/>
              <a:ahLst/>
              <a:cxnLst/>
              <a:rect l="l" t="t" r="r" b="b"/>
              <a:pathLst>
                <a:path w="975" h="1249" extrusionOk="0">
                  <a:moveTo>
                    <a:pt x="482" y="534"/>
                  </a:moveTo>
                  <a:cubicBezTo>
                    <a:pt x="536" y="534"/>
                    <a:pt x="590" y="577"/>
                    <a:pt x="610" y="651"/>
                  </a:cubicBezTo>
                  <a:cubicBezTo>
                    <a:pt x="631" y="726"/>
                    <a:pt x="600" y="800"/>
                    <a:pt x="536" y="823"/>
                  </a:cubicBezTo>
                  <a:cubicBezTo>
                    <a:pt x="530" y="824"/>
                    <a:pt x="524" y="825"/>
                    <a:pt x="517" y="825"/>
                  </a:cubicBezTo>
                  <a:cubicBezTo>
                    <a:pt x="460" y="825"/>
                    <a:pt x="406" y="783"/>
                    <a:pt x="385" y="715"/>
                  </a:cubicBezTo>
                  <a:cubicBezTo>
                    <a:pt x="365" y="631"/>
                    <a:pt x="398" y="557"/>
                    <a:pt x="462" y="534"/>
                  </a:cubicBezTo>
                  <a:close/>
                  <a:moveTo>
                    <a:pt x="439" y="493"/>
                  </a:moveTo>
                  <a:cubicBezTo>
                    <a:pt x="354" y="523"/>
                    <a:pt x="311" y="621"/>
                    <a:pt x="344" y="726"/>
                  </a:cubicBezTo>
                  <a:cubicBezTo>
                    <a:pt x="365" y="813"/>
                    <a:pt x="429" y="864"/>
                    <a:pt x="513" y="864"/>
                  </a:cubicBezTo>
                  <a:lnTo>
                    <a:pt x="546" y="864"/>
                  </a:lnTo>
                  <a:cubicBezTo>
                    <a:pt x="631" y="833"/>
                    <a:pt x="674" y="736"/>
                    <a:pt x="654" y="631"/>
                  </a:cubicBezTo>
                  <a:cubicBezTo>
                    <a:pt x="631" y="544"/>
                    <a:pt x="557" y="493"/>
                    <a:pt x="482" y="493"/>
                  </a:cubicBezTo>
                  <a:close/>
                  <a:moveTo>
                    <a:pt x="557" y="86"/>
                  </a:moveTo>
                  <a:lnTo>
                    <a:pt x="910" y="941"/>
                  </a:lnTo>
                  <a:cubicBezTo>
                    <a:pt x="877" y="951"/>
                    <a:pt x="856" y="992"/>
                    <a:pt x="866" y="1036"/>
                  </a:cubicBezTo>
                  <a:lnTo>
                    <a:pt x="546" y="1197"/>
                  </a:lnTo>
                  <a:cubicBezTo>
                    <a:pt x="526" y="1174"/>
                    <a:pt x="503" y="1153"/>
                    <a:pt x="472" y="1153"/>
                  </a:cubicBezTo>
                  <a:lnTo>
                    <a:pt x="449" y="1153"/>
                  </a:lnTo>
                  <a:lnTo>
                    <a:pt x="439" y="1164"/>
                  </a:lnTo>
                  <a:lnTo>
                    <a:pt x="55" y="395"/>
                  </a:lnTo>
                  <a:cubicBezTo>
                    <a:pt x="78" y="375"/>
                    <a:pt x="88" y="331"/>
                    <a:pt x="78" y="301"/>
                  </a:cubicBezTo>
                  <a:lnTo>
                    <a:pt x="78" y="288"/>
                  </a:lnTo>
                  <a:lnTo>
                    <a:pt x="439" y="86"/>
                  </a:lnTo>
                  <a:cubicBezTo>
                    <a:pt x="463" y="102"/>
                    <a:pt x="481" y="113"/>
                    <a:pt x="502" y="113"/>
                  </a:cubicBezTo>
                  <a:cubicBezTo>
                    <a:pt x="509" y="113"/>
                    <a:pt x="517" y="111"/>
                    <a:pt x="526" y="109"/>
                  </a:cubicBezTo>
                  <a:cubicBezTo>
                    <a:pt x="536" y="109"/>
                    <a:pt x="546" y="96"/>
                    <a:pt x="557" y="86"/>
                  </a:cubicBezTo>
                  <a:close/>
                  <a:moveTo>
                    <a:pt x="557" y="1"/>
                  </a:moveTo>
                  <a:lnTo>
                    <a:pt x="536" y="45"/>
                  </a:lnTo>
                  <a:cubicBezTo>
                    <a:pt x="536" y="55"/>
                    <a:pt x="526" y="65"/>
                    <a:pt x="513" y="65"/>
                  </a:cubicBezTo>
                  <a:cubicBezTo>
                    <a:pt x="493" y="65"/>
                    <a:pt x="482" y="65"/>
                    <a:pt x="462" y="45"/>
                  </a:cubicBezTo>
                  <a:lnTo>
                    <a:pt x="449" y="32"/>
                  </a:lnTo>
                  <a:lnTo>
                    <a:pt x="14" y="267"/>
                  </a:lnTo>
                  <a:lnTo>
                    <a:pt x="24" y="288"/>
                  </a:lnTo>
                  <a:cubicBezTo>
                    <a:pt x="34" y="301"/>
                    <a:pt x="34" y="301"/>
                    <a:pt x="34" y="311"/>
                  </a:cubicBezTo>
                  <a:cubicBezTo>
                    <a:pt x="44" y="331"/>
                    <a:pt x="34" y="365"/>
                    <a:pt x="14" y="375"/>
                  </a:cubicBezTo>
                  <a:lnTo>
                    <a:pt x="1" y="385"/>
                  </a:lnTo>
                  <a:lnTo>
                    <a:pt x="418" y="1228"/>
                  </a:lnTo>
                  <a:lnTo>
                    <a:pt x="439" y="1207"/>
                  </a:lnTo>
                  <a:cubicBezTo>
                    <a:pt x="449" y="1207"/>
                    <a:pt x="449" y="1197"/>
                    <a:pt x="462" y="1197"/>
                  </a:cubicBezTo>
                  <a:cubicBezTo>
                    <a:pt x="482" y="1197"/>
                    <a:pt x="503" y="1207"/>
                    <a:pt x="513" y="1238"/>
                  </a:cubicBezTo>
                  <a:lnTo>
                    <a:pt x="526" y="1248"/>
                  </a:lnTo>
                  <a:lnTo>
                    <a:pt x="897" y="1069"/>
                  </a:lnTo>
                  <a:lnTo>
                    <a:pt x="920" y="1056"/>
                  </a:lnTo>
                  <a:lnTo>
                    <a:pt x="910" y="1046"/>
                  </a:lnTo>
                  <a:cubicBezTo>
                    <a:pt x="897" y="1015"/>
                    <a:pt x="910" y="982"/>
                    <a:pt x="941" y="972"/>
                  </a:cubicBezTo>
                  <a:lnTo>
                    <a:pt x="974" y="972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62"/>
            <p:cNvSpPr/>
            <p:nvPr/>
          </p:nvSpPr>
          <p:spPr>
            <a:xfrm>
              <a:off x="3203931" y="2799001"/>
              <a:ext cx="50624" cy="75963"/>
            </a:xfrm>
            <a:custGeom>
              <a:avLst/>
              <a:gdLst/>
              <a:ahLst/>
              <a:cxnLst/>
              <a:rect l="l" t="t" r="r" b="b"/>
              <a:pathLst>
                <a:path w="975" h="1463" extrusionOk="0">
                  <a:moveTo>
                    <a:pt x="738" y="0"/>
                  </a:moveTo>
                  <a:lnTo>
                    <a:pt x="1" y="203"/>
                  </a:lnTo>
                  <a:lnTo>
                    <a:pt x="311" y="1463"/>
                  </a:lnTo>
                  <a:lnTo>
                    <a:pt x="974" y="130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62"/>
            <p:cNvSpPr/>
            <p:nvPr/>
          </p:nvSpPr>
          <p:spPr>
            <a:xfrm>
              <a:off x="3202374" y="2797392"/>
              <a:ext cx="53740" cy="78663"/>
            </a:xfrm>
            <a:custGeom>
              <a:avLst/>
              <a:gdLst/>
              <a:ahLst/>
              <a:cxnLst/>
              <a:rect l="l" t="t" r="r" b="b"/>
              <a:pathLst>
                <a:path w="1035" h="1515" extrusionOk="0">
                  <a:moveTo>
                    <a:pt x="758" y="54"/>
                  </a:moveTo>
                  <a:lnTo>
                    <a:pt x="981" y="1322"/>
                  </a:lnTo>
                  <a:lnTo>
                    <a:pt x="351" y="1473"/>
                  </a:lnTo>
                  <a:lnTo>
                    <a:pt x="54" y="247"/>
                  </a:lnTo>
                  <a:lnTo>
                    <a:pt x="758" y="54"/>
                  </a:lnTo>
                  <a:close/>
                  <a:moveTo>
                    <a:pt x="789" y="1"/>
                  </a:moveTo>
                  <a:lnTo>
                    <a:pt x="0" y="224"/>
                  </a:lnTo>
                  <a:lnTo>
                    <a:pt x="320" y="1514"/>
                  </a:lnTo>
                  <a:lnTo>
                    <a:pt x="1035" y="1355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62"/>
            <p:cNvSpPr/>
            <p:nvPr/>
          </p:nvSpPr>
          <p:spPr>
            <a:xfrm>
              <a:off x="3209539" y="2806842"/>
              <a:ext cx="39928" cy="60438"/>
            </a:xfrm>
            <a:custGeom>
              <a:avLst/>
              <a:gdLst/>
              <a:ahLst/>
              <a:cxnLst/>
              <a:rect l="l" t="t" r="r" b="b"/>
              <a:pathLst>
                <a:path w="769" h="1164" extrusionOk="0">
                  <a:moveTo>
                    <a:pt x="385" y="449"/>
                  </a:moveTo>
                  <a:cubicBezTo>
                    <a:pt x="459" y="449"/>
                    <a:pt x="533" y="523"/>
                    <a:pt x="533" y="607"/>
                  </a:cubicBezTo>
                  <a:cubicBezTo>
                    <a:pt x="546" y="705"/>
                    <a:pt x="482" y="779"/>
                    <a:pt x="405" y="789"/>
                  </a:cubicBezTo>
                  <a:cubicBezTo>
                    <a:pt x="331" y="789"/>
                    <a:pt x="257" y="715"/>
                    <a:pt x="257" y="628"/>
                  </a:cubicBezTo>
                  <a:cubicBezTo>
                    <a:pt x="257" y="533"/>
                    <a:pt x="310" y="459"/>
                    <a:pt x="385" y="449"/>
                  </a:cubicBezTo>
                  <a:close/>
                  <a:moveTo>
                    <a:pt x="492" y="1"/>
                  </a:moveTo>
                  <a:lnTo>
                    <a:pt x="44" y="129"/>
                  </a:lnTo>
                  <a:cubicBezTo>
                    <a:pt x="44" y="139"/>
                    <a:pt x="54" y="149"/>
                    <a:pt x="54" y="149"/>
                  </a:cubicBezTo>
                  <a:cubicBezTo>
                    <a:pt x="54" y="193"/>
                    <a:pt x="34" y="223"/>
                    <a:pt x="0" y="234"/>
                  </a:cubicBezTo>
                  <a:lnTo>
                    <a:pt x="213" y="1109"/>
                  </a:lnTo>
                  <a:cubicBezTo>
                    <a:pt x="226" y="1099"/>
                    <a:pt x="236" y="1099"/>
                    <a:pt x="246" y="1099"/>
                  </a:cubicBezTo>
                  <a:cubicBezTo>
                    <a:pt x="277" y="1099"/>
                    <a:pt x="310" y="1120"/>
                    <a:pt x="321" y="1163"/>
                  </a:cubicBezTo>
                  <a:lnTo>
                    <a:pt x="694" y="1066"/>
                  </a:lnTo>
                  <a:cubicBezTo>
                    <a:pt x="694" y="1025"/>
                    <a:pt x="725" y="981"/>
                    <a:pt x="759" y="981"/>
                  </a:cubicBezTo>
                  <a:lnTo>
                    <a:pt x="769" y="981"/>
                  </a:lnTo>
                  <a:lnTo>
                    <a:pt x="597" y="21"/>
                  </a:lnTo>
                  <a:cubicBezTo>
                    <a:pt x="587" y="31"/>
                    <a:pt x="566" y="42"/>
                    <a:pt x="556" y="42"/>
                  </a:cubicBezTo>
                  <a:cubicBezTo>
                    <a:pt x="523" y="42"/>
                    <a:pt x="502" y="3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62"/>
            <p:cNvSpPr/>
            <p:nvPr/>
          </p:nvSpPr>
          <p:spPr>
            <a:xfrm>
              <a:off x="3208449" y="2805128"/>
              <a:ext cx="42784" cy="63190"/>
            </a:xfrm>
            <a:custGeom>
              <a:avLst/>
              <a:gdLst/>
              <a:ahLst/>
              <a:cxnLst/>
              <a:rect l="l" t="t" r="r" b="b"/>
              <a:pathLst>
                <a:path w="824" h="1217" extrusionOk="0">
                  <a:moveTo>
                    <a:pt x="416" y="502"/>
                  </a:moveTo>
                  <a:cubicBezTo>
                    <a:pt x="480" y="502"/>
                    <a:pt x="534" y="566"/>
                    <a:pt x="534" y="640"/>
                  </a:cubicBezTo>
                  <a:cubicBezTo>
                    <a:pt x="534" y="684"/>
                    <a:pt x="523" y="725"/>
                    <a:pt x="503" y="748"/>
                  </a:cubicBezTo>
                  <a:cubicBezTo>
                    <a:pt x="480" y="779"/>
                    <a:pt x="459" y="802"/>
                    <a:pt x="426" y="802"/>
                  </a:cubicBezTo>
                  <a:lnTo>
                    <a:pt x="416" y="802"/>
                  </a:lnTo>
                  <a:cubicBezTo>
                    <a:pt x="352" y="802"/>
                    <a:pt x="298" y="738"/>
                    <a:pt x="298" y="661"/>
                  </a:cubicBezTo>
                  <a:cubicBezTo>
                    <a:pt x="298" y="620"/>
                    <a:pt x="311" y="576"/>
                    <a:pt x="331" y="556"/>
                  </a:cubicBezTo>
                  <a:cubicBezTo>
                    <a:pt x="352" y="523"/>
                    <a:pt x="375" y="502"/>
                    <a:pt x="406" y="502"/>
                  </a:cubicBezTo>
                  <a:close/>
                  <a:moveTo>
                    <a:pt x="406" y="459"/>
                  </a:moveTo>
                  <a:cubicBezTo>
                    <a:pt x="362" y="469"/>
                    <a:pt x="321" y="492"/>
                    <a:pt x="298" y="523"/>
                  </a:cubicBezTo>
                  <a:cubicBezTo>
                    <a:pt x="267" y="566"/>
                    <a:pt x="257" y="610"/>
                    <a:pt x="257" y="661"/>
                  </a:cubicBezTo>
                  <a:cubicBezTo>
                    <a:pt x="257" y="758"/>
                    <a:pt x="331" y="843"/>
                    <a:pt x="416" y="843"/>
                  </a:cubicBezTo>
                  <a:lnTo>
                    <a:pt x="426" y="843"/>
                  </a:lnTo>
                  <a:cubicBezTo>
                    <a:pt x="470" y="843"/>
                    <a:pt x="513" y="812"/>
                    <a:pt x="534" y="779"/>
                  </a:cubicBezTo>
                  <a:cubicBezTo>
                    <a:pt x="567" y="738"/>
                    <a:pt x="577" y="694"/>
                    <a:pt x="577" y="640"/>
                  </a:cubicBezTo>
                  <a:cubicBezTo>
                    <a:pt x="577" y="546"/>
                    <a:pt x="503" y="459"/>
                    <a:pt x="416" y="459"/>
                  </a:cubicBezTo>
                  <a:close/>
                  <a:moveTo>
                    <a:pt x="503" y="64"/>
                  </a:moveTo>
                  <a:cubicBezTo>
                    <a:pt x="513" y="85"/>
                    <a:pt x="544" y="98"/>
                    <a:pt x="577" y="98"/>
                  </a:cubicBezTo>
                  <a:cubicBezTo>
                    <a:pt x="587" y="98"/>
                    <a:pt x="598" y="98"/>
                    <a:pt x="608" y="85"/>
                  </a:cubicBezTo>
                  <a:lnTo>
                    <a:pt x="769" y="994"/>
                  </a:lnTo>
                  <a:cubicBezTo>
                    <a:pt x="726" y="1004"/>
                    <a:pt x="705" y="1035"/>
                    <a:pt x="695" y="1089"/>
                  </a:cubicBezTo>
                  <a:lnTo>
                    <a:pt x="352" y="1163"/>
                  </a:lnTo>
                  <a:cubicBezTo>
                    <a:pt x="342" y="1132"/>
                    <a:pt x="311" y="1109"/>
                    <a:pt x="267" y="1109"/>
                  </a:cubicBezTo>
                  <a:lnTo>
                    <a:pt x="257" y="1109"/>
                  </a:lnTo>
                  <a:lnTo>
                    <a:pt x="42" y="277"/>
                  </a:lnTo>
                  <a:cubicBezTo>
                    <a:pt x="75" y="267"/>
                    <a:pt x="96" y="226"/>
                    <a:pt x="96" y="182"/>
                  </a:cubicBezTo>
                  <a:lnTo>
                    <a:pt x="96" y="172"/>
                  </a:lnTo>
                  <a:lnTo>
                    <a:pt x="503" y="64"/>
                  </a:lnTo>
                  <a:close/>
                  <a:moveTo>
                    <a:pt x="631" y="0"/>
                  </a:moveTo>
                  <a:lnTo>
                    <a:pt x="598" y="44"/>
                  </a:lnTo>
                  <a:cubicBezTo>
                    <a:pt x="598" y="54"/>
                    <a:pt x="587" y="54"/>
                    <a:pt x="567" y="54"/>
                  </a:cubicBezTo>
                  <a:cubicBezTo>
                    <a:pt x="554" y="54"/>
                    <a:pt x="534" y="44"/>
                    <a:pt x="534" y="21"/>
                  </a:cubicBezTo>
                  <a:lnTo>
                    <a:pt x="523" y="10"/>
                  </a:lnTo>
                  <a:lnTo>
                    <a:pt x="32" y="149"/>
                  </a:lnTo>
                  <a:lnTo>
                    <a:pt x="42" y="172"/>
                  </a:lnTo>
                  <a:cubicBezTo>
                    <a:pt x="42" y="172"/>
                    <a:pt x="55" y="182"/>
                    <a:pt x="55" y="192"/>
                  </a:cubicBezTo>
                  <a:cubicBezTo>
                    <a:pt x="55" y="213"/>
                    <a:pt x="32" y="246"/>
                    <a:pt x="11" y="246"/>
                  </a:cubicBezTo>
                  <a:lnTo>
                    <a:pt x="1" y="256"/>
                  </a:lnTo>
                  <a:lnTo>
                    <a:pt x="224" y="1173"/>
                  </a:lnTo>
                  <a:lnTo>
                    <a:pt x="247" y="1153"/>
                  </a:lnTo>
                  <a:lnTo>
                    <a:pt x="267" y="1153"/>
                  </a:lnTo>
                  <a:cubicBezTo>
                    <a:pt x="288" y="1153"/>
                    <a:pt x="311" y="1173"/>
                    <a:pt x="321" y="1196"/>
                  </a:cubicBezTo>
                  <a:lnTo>
                    <a:pt x="321" y="1217"/>
                  </a:lnTo>
                  <a:lnTo>
                    <a:pt x="726" y="1122"/>
                  </a:lnTo>
                  <a:lnTo>
                    <a:pt x="736" y="1122"/>
                  </a:lnTo>
                  <a:lnTo>
                    <a:pt x="736" y="1099"/>
                  </a:lnTo>
                  <a:cubicBezTo>
                    <a:pt x="736" y="1068"/>
                    <a:pt x="759" y="1035"/>
                    <a:pt x="780" y="1035"/>
                  </a:cubicBezTo>
                  <a:lnTo>
                    <a:pt x="823" y="1035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62"/>
            <p:cNvSpPr/>
            <p:nvPr/>
          </p:nvSpPr>
          <p:spPr>
            <a:xfrm>
              <a:off x="3218989" y="2804557"/>
              <a:ext cx="44342" cy="69368"/>
            </a:xfrm>
            <a:custGeom>
              <a:avLst/>
              <a:gdLst/>
              <a:ahLst/>
              <a:cxnLst/>
              <a:rect l="l" t="t" r="r" b="b"/>
              <a:pathLst>
                <a:path w="854" h="1336" extrusionOk="0">
                  <a:moveTo>
                    <a:pt x="75" y="1"/>
                  </a:moveTo>
                  <a:lnTo>
                    <a:pt x="0" y="1292"/>
                  </a:lnTo>
                  <a:lnTo>
                    <a:pt x="694" y="1335"/>
                  </a:lnTo>
                  <a:lnTo>
                    <a:pt x="853" y="2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2"/>
            <p:cNvSpPr/>
            <p:nvPr/>
          </p:nvSpPr>
          <p:spPr>
            <a:xfrm>
              <a:off x="3217899" y="2803518"/>
              <a:ext cx="46626" cy="71445"/>
            </a:xfrm>
            <a:custGeom>
              <a:avLst/>
              <a:gdLst/>
              <a:ahLst/>
              <a:cxnLst/>
              <a:rect l="l" t="t" r="r" b="b"/>
              <a:pathLst>
                <a:path w="898" h="1376" extrusionOk="0">
                  <a:moveTo>
                    <a:pt x="116" y="41"/>
                  </a:moveTo>
                  <a:lnTo>
                    <a:pt x="843" y="65"/>
                  </a:lnTo>
                  <a:lnTo>
                    <a:pt x="692" y="1332"/>
                  </a:lnTo>
                  <a:lnTo>
                    <a:pt x="52" y="1291"/>
                  </a:lnTo>
                  <a:lnTo>
                    <a:pt x="116" y="41"/>
                  </a:lnTo>
                  <a:close/>
                  <a:moveTo>
                    <a:pt x="75" y="1"/>
                  </a:moveTo>
                  <a:lnTo>
                    <a:pt x="1" y="1332"/>
                  </a:lnTo>
                  <a:lnTo>
                    <a:pt x="726" y="1376"/>
                  </a:lnTo>
                  <a:lnTo>
                    <a:pt x="897" y="2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62"/>
            <p:cNvSpPr/>
            <p:nvPr/>
          </p:nvSpPr>
          <p:spPr>
            <a:xfrm>
              <a:off x="3222831" y="2810684"/>
              <a:ext cx="36086" cy="56596"/>
            </a:xfrm>
            <a:custGeom>
              <a:avLst/>
              <a:gdLst/>
              <a:ahLst/>
              <a:cxnLst/>
              <a:rect l="l" t="t" r="r" b="b"/>
              <a:pathLst>
                <a:path w="695" h="1090" extrusionOk="0">
                  <a:moveTo>
                    <a:pt x="335" y="402"/>
                  </a:moveTo>
                  <a:cubicBezTo>
                    <a:pt x="345" y="402"/>
                    <a:pt x="355" y="403"/>
                    <a:pt x="364" y="405"/>
                  </a:cubicBezTo>
                  <a:cubicBezTo>
                    <a:pt x="438" y="426"/>
                    <a:pt x="482" y="513"/>
                    <a:pt x="459" y="608"/>
                  </a:cubicBezTo>
                  <a:cubicBezTo>
                    <a:pt x="440" y="687"/>
                    <a:pt x="368" y="737"/>
                    <a:pt x="297" y="737"/>
                  </a:cubicBezTo>
                  <a:cubicBezTo>
                    <a:pt x="290" y="737"/>
                    <a:pt x="284" y="737"/>
                    <a:pt x="277" y="736"/>
                  </a:cubicBezTo>
                  <a:cubicBezTo>
                    <a:pt x="203" y="715"/>
                    <a:pt x="162" y="631"/>
                    <a:pt x="182" y="533"/>
                  </a:cubicBezTo>
                  <a:cubicBezTo>
                    <a:pt x="200" y="460"/>
                    <a:pt x="269" y="402"/>
                    <a:pt x="335" y="402"/>
                  </a:cubicBezTo>
                  <a:close/>
                  <a:moveTo>
                    <a:pt x="129" y="1"/>
                  </a:moveTo>
                  <a:lnTo>
                    <a:pt x="129" y="21"/>
                  </a:lnTo>
                  <a:cubicBezTo>
                    <a:pt x="118" y="65"/>
                    <a:pt x="85" y="85"/>
                    <a:pt x="54" y="85"/>
                  </a:cubicBezTo>
                  <a:lnTo>
                    <a:pt x="1" y="982"/>
                  </a:lnTo>
                  <a:lnTo>
                    <a:pt x="34" y="982"/>
                  </a:lnTo>
                  <a:cubicBezTo>
                    <a:pt x="65" y="992"/>
                    <a:pt x="85" y="1025"/>
                    <a:pt x="85" y="1066"/>
                  </a:cubicBezTo>
                  <a:lnTo>
                    <a:pt x="482" y="1089"/>
                  </a:lnTo>
                  <a:cubicBezTo>
                    <a:pt x="491" y="1051"/>
                    <a:pt x="515" y="1023"/>
                    <a:pt x="550" y="1023"/>
                  </a:cubicBezTo>
                  <a:cubicBezTo>
                    <a:pt x="555" y="1023"/>
                    <a:pt x="561" y="1024"/>
                    <a:pt x="567" y="1025"/>
                  </a:cubicBezTo>
                  <a:lnTo>
                    <a:pt x="577" y="1025"/>
                  </a:lnTo>
                  <a:lnTo>
                    <a:pt x="695" y="55"/>
                  </a:lnTo>
                  <a:lnTo>
                    <a:pt x="695" y="55"/>
                  </a:lnTo>
                  <a:cubicBezTo>
                    <a:pt x="680" y="62"/>
                    <a:pt x="664" y="69"/>
                    <a:pt x="653" y="69"/>
                  </a:cubicBezTo>
                  <a:cubicBezTo>
                    <a:pt x="648" y="69"/>
                    <a:pt x="644" y="68"/>
                    <a:pt x="641" y="65"/>
                  </a:cubicBezTo>
                  <a:cubicBezTo>
                    <a:pt x="610" y="65"/>
                    <a:pt x="597" y="42"/>
                    <a:pt x="587" y="11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62"/>
            <p:cNvSpPr/>
            <p:nvPr/>
          </p:nvSpPr>
          <p:spPr>
            <a:xfrm>
              <a:off x="3221793" y="2809490"/>
              <a:ext cx="38215" cy="58828"/>
            </a:xfrm>
            <a:custGeom>
              <a:avLst/>
              <a:gdLst/>
              <a:ahLst/>
              <a:cxnLst/>
              <a:rect l="l" t="t" r="r" b="b"/>
              <a:pathLst>
                <a:path w="736" h="1133" extrusionOk="0">
                  <a:moveTo>
                    <a:pt x="374" y="449"/>
                  </a:moveTo>
                  <a:cubicBezTo>
                    <a:pt x="438" y="472"/>
                    <a:pt x="479" y="546"/>
                    <a:pt x="458" y="620"/>
                  </a:cubicBezTo>
                  <a:cubicBezTo>
                    <a:pt x="440" y="689"/>
                    <a:pt x="384" y="740"/>
                    <a:pt x="326" y="740"/>
                  </a:cubicBezTo>
                  <a:cubicBezTo>
                    <a:pt x="320" y="740"/>
                    <a:pt x="315" y="739"/>
                    <a:pt x="310" y="738"/>
                  </a:cubicBezTo>
                  <a:cubicBezTo>
                    <a:pt x="277" y="728"/>
                    <a:pt x="256" y="705"/>
                    <a:pt x="233" y="674"/>
                  </a:cubicBezTo>
                  <a:cubicBezTo>
                    <a:pt x="223" y="641"/>
                    <a:pt x="213" y="600"/>
                    <a:pt x="223" y="567"/>
                  </a:cubicBezTo>
                  <a:cubicBezTo>
                    <a:pt x="246" y="492"/>
                    <a:pt x="297" y="449"/>
                    <a:pt x="351" y="449"/>
                  </a:cubicBezTo>
                  <a:close/>
                  <a:moveTo>
                    <a:pt x="353" y="404"/>
                  </a:moveTo>
                  <a:cubicBezTo>
                    <a:pt x="277" y="404"/>
                    <a:pt x="209" y="473"/>
                    <a:pt x="182" y="556"/>
                  </a:cubicBezTo>
                  <a:cubicBezTo>
                    <a:pt x="169" y="600"/>
                    <a:pt x="182" y="654"/>
                    <a:pt x="192" y="695"/>
                  </a:cubicBezTo>
                  <a:cubicBezTo>
                    <a:pt x="213" y="738"/>
                    <a:pt x="256" y="769"/>
                    <a:pt x="297" y="782"/>
                  </a:cubicBezTo>
                  <a:lnTo>
                    <a:pt x="330" y="782"/>
                  </a:lnTo>
                  <a:cubicBezTo>
                    <a:pt x="405" y="782"/>
                    <a:pt x="479" y="718"/>
                    <a:pt x="502" y="631"/>
                  </a:cubicBezTo>
                  <a:cubicBezTo>
                    <a:pt x="523" y="536"/>
                    <a:pt x="469" y="428"/>
                    <a:pt x="384" y="408"/>
                  </a:cubicBezTo>
                  <a:cubicBezTo>
                    <a:pt x="374" y="405"/>
                    <a:pt x="363" y="404"/>
                    <a:pt x="353" y="404"/>
                  </a:cubicBezTo>
                  <a:close/>
                  <a:moveTo>
                    <a:pt x="169" y="44"/>
                  </a:moveTo>
                  <a:lnTo>
                    <a:pt x="597" y="55"/>
                  </a:lnTo>
                  <a:cubicBezTo>
                    <a:pt x="607" y="88"/>
                    <a:pt x="630" y="108"/>
                    <a:pt x="651" y="108"/>
                  </a:cubicBezTo>
                  <a:cubicBezTo>
                    <a:pt x="656" y="113"/>
                    <a:pt x="661" y="116"/>
                    <a:pt x="666" y="116"/>
                  </a:cubicBezTo>
                  <a:cubicBezTo>
                    <a:pt x="671" y="116"/>
                    <a:pt x="676" y="113"/>
                    <a:pt x="681" y="108"/>
                  </a:cubicBezTo>
                  <a:lnTo>
                    <a:pt x="681" y="108"/>
                  </a:lnTo>
                  <a:lnTo>
                    <a:pt x="576" y="1025"/>
                  </a:lnTo>
                  <a:cubicBezTo>
                    <a:pt x="533" y="1025"/>
                    <a:pt x="502" y="1048"/>
                    <a:pt x="479" y="1089"/>
                  </a:cubicBezTo>
                  <a:lnTo>
                    <a:pt x="128" y="1069"/>
                  </a:lnTo>
                  <a:cubicBezTo>
                    <a:pt x="128" y="1025"/>
                    <a:pt x="95" y="994"/>
                    <a:pt x="64" y="984"/>
                  </a:cubicBezTo>
                  <a:lnTo>
                    <a:pt x="54" y="984"/>
                  </a:lnTo>
                  <a:lnTo>
                    <a:pt x="95" y="129"/>
                  </a:lnTo>
                  <a:cubicBezTo>
                    <a:pt x="128" y="119"/>
                    <a:pt x="159" y="88"/>
                    <a:pt x="169" y="55"/>
                  </a:cubicBezTo>
                  <a:lnTo>
                    <a:pt x="169" y="44"/>
                  </a:lnTo>
                  <a:close/>
                  <a:moveTo>
                    <a:pt x="128" y="1"/>
                  </a:moveTo>
                  <a:lnTo>
                    <a:pt x="128" y="24"/>
                  </a:lnTo>
                  <a:lnTo>
                    <a:pt x="128" y="44"/>
                  </a:lnTo>
                  <a:cubicBezTo>
                    <a:pt x="118" y="65"/>
                    <a:pt x="95" y="88"/>
                    <a:pt x="74" y="88"/>
                  </a:cubicBezTo>
                  <a:lnTo>
                    <a:pt x="54" y="8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31" y="1025"/>
                  </a:lnTo>
                  <a:lnTo>
                    <a:pt x="54" y="1025"/>
                  </a:lnTo>
                  <a:cubicBezTo>
                    <a:pt x="74" y="1038"/>
                    <a:pt x="85" y="1058"/>
                    <a:pt x="85" y="1089"/>
                  </a:cubicBezTo>
                  <a:lnTo>
                    <a:pt x="85" y="1112"/>
                  </a:lnTo>
                  <a:lnTo>
                    <a:pt x="489" y="1133"/>
                  </a:lnTo>
                  <a:lnTo>
                    <a:pt x="512" y="1133"/>
                  </a:lnTo>
                  <a:lnTo>
                    <a:pt x="523" y="1112"/>
                  </a:lnTo>
                  <a:cubicBezTo>
                    <a:pt x="523" y="1085"/>
                    <a:pt x="543" y="1066"/>
                    <a:pt x="564" y="1066"/>
                  </a:cubicBezTo>
                  <a:cubicBezTo>
                    <a:pt x="568" y="1066"/>
                    <a:pt x="572" y="1067"/>
                    <a:pt x="576" y="1069"/>
                  </a:cubicBezTo>
                  <a:lnTo>
                    <a:pt x="587" y="1069"/>
                  </a:lnTo>
                  <a:lnTo>
                    <a:pt x="607" y="1079"/>
                  </a:lnTo>
                  <a:lnTo>
                    <a:pt x="735" y="34"/>
                  </a:lnTo>
                  <a:lnTo>
                    <a:pt x="694" y="65"/>
                  </a:lnTo>
                  <a:cubicBezTo>
                    <a:pt x="686" y="65"/>
                    <a:pt x="678" y="70"/>
                    <a:pt x="671" y="70"/>
                  </a:cubicBezTo>
                  <a:cubicBezTo>
                    <a:pt x="668" y="70"/>
                    <a:pt x="664" y="69"/>
                    <a:pt x="661" y="65"/>
                  </a:cubicBezTo>
                  <a:cubicBezTo>
                    <a:pt x="651" y="65"/>
                    <a:pt x="640" y="55"/>
                    <a:pt x="630" y="34"/>
                  </a:cubicBezTo>
                  <a:lnTo>
                    <a:pt x="630" y="1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2"/>
            <p:cNvSpPr/>
            <p:nvPr/>
          </p:nvSpPr>
          <p:spPr>
            <a:xfrm>
              <a:off x="3212862" y="2855597"/>
              <a:ext cx="89255" cy="47249"/>
            </a:xfrm>
            <a:custGeom>
              <a:avLst/>
              <a:gdLst/>
              <a:ahLst/>
              <a:cxnLst/>
              <a:rect l="l" t="t" r="r" b="b"/>
              <a:pathLst>
                <a:path w="1719" h="910" extrusionOk="0">
                  <a:moveTo>
                    <a:pt x="767" y="1"/>
                  </a:moveTo>
                  <a:cubicBezTo>
                    <a:pt x="644" y="1"/>
                    <a:pt x="515" y="59"/>
                    <a:pt x="331" y="96"/>
                  </a:cubicBezTo>
                  <a:cubicBezTo>
                    <a:pt x="75" y="137"/>
                    <a:pt x="0" y="160"/>
                    <a:pt x="0" y="224"/>
                  </a:cubicBezTo>
                  <a:cubicBezTo>
                    <a:pt x="0" y="288"/>
                    <a:pt x="139" y="298"/>
                    <a:pt x="139" y="298"/>
                  </a:cubicBezTo>
                  <a:cubicBezTo>
                    <a:pt x="139" y="298"/>
                    <a:pt x="11" y="319"/>
                    <a:pt x="75" y="406"/>
                  </a:cubicBezTo>
                  <a:cubicBezTo>
                    <a:pt x="139" y="491"/>
                    <a:pt x="226" y="511"/>
                    <a:pt x="226" y="511"/>
                  </a:cubicBezTo>
                  <a:cubicBezTo>
                    <a:pt x="226" y="511"/>
                    <a:pt x="277" y="608"/>
                    <a:pt x="364" y="672"/>
                  </a:cubicBezTo>
                  <a:cubicBezTo>
                    <a:pt x="438" y="726"/>
                    <a:pt x="492" y="767"/>
                    <a:pt x="492" y="767"/>
                  </a:cubicBezTo>
                  <a:cubicBezTo>
                    <a:pt x="492" y="767"/>
                    <a:pt x="577" y="875"/>
                    <a:pt x="684" y="905"/>
                  </a:cubicBezTo>
                  <a:cubicBezTo>
                    <a:pt x="694" y="908"/>
                    <a:pt x="706" y="909"/>
                    <a:pt x="722" y="909"/>
                  </a:cubicBezTo>
                  <a:cubicBezTo>
                    <a:pt x="898" y="909"/>
                    <a:pt x="1429" y="747"/>
                    <a:pt x="1429" y="747"/>
                  </a:cubicBezTo>
                  <a:cubicBezTo>
                    <a:pt x="1429" y="747"/>
                    <a:pt x="1482" y="761"/>
                    <a:pt x="1539" y="761"/>
                  </a:cubicBezTo>
                  <a:cubicBezTo>
                    <a:pt x="1590" y="761"/>
                    <a:pt x="1644" y="749"/>
                    <a:pt x="1665" y="703"/>
                  </a:cubicBezTo>
                  <a:cubicBezTo>
                    <a:pt x="1719" y="598"/>
                    <a:pt x="1601" y="288"/>
                    <a:pt x="1601" y="288"/>
                  </a:cubicBezTo>
                  <a:cubicBezTo>
                    <a:pt x="1601" y="288"/>
                    <a:pt x="1409" y="255"/>
                    <a:pt x="1378" y="234"/>
                  </a:cubicBezTo>
                  <a:cubicBezTo>
                    <a:pt x="1345" y="224"/>
                    <a:pt x="1122" y="137"/>
                    <a:pt x="930" y="42"/>
                  </a:cubicBezTo>
                  <a:cubicBezTo>
                    <a:pt x="874" y="12"/>
                    <a:pt x="821" y="1"/>
                    <a:pt x="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2"/>
            <p:cNvSpPr/>
            <p:nvPr/>
          </p:nvSpPr>
          <p:spPr>
            <a:xfrm>
              <a:off x="3211824" y="2854454"/>
              <a:ext cx="91384" cy="49378"/>
            </a:xfrm>
            <a:custGeom>
              <a:avLst/>
              <a:gdLst/>
              <a:ahLst/>
              <a:cxnLst/>
              <a:rect l="l" t="t" r="r" b="b"/>
              <a:pathLst>
                <a:path w="1760" h="951" extrusionOk="0">
                  <a:moveTo>
                    <a:pt x="789" y="44"/>
                  </a:moveTo>
                  <a:cubicBezTo>
                    <a:pt x="843" y="44"/>
                    <a:pt x="896" y="64"/>
                    <a:pt x="950" y="85"/>
                  </a:cubicBezTo>
                  <a:cubicBezTo>
                    <a:pt x="1078" y="159"/>
                    <a:pt x="1237" y="213"/>
                    <a:pt x="1321" y="256"/>
                  </a:cubicBezTo>
                  <a:lnTo>
                    <a:pt x="1385" y="277"/>
                  </a:lnTo>
                  <a:cubicBezTo>
                    <a:pt x="1419" y="287"/>
                    <a:pt x="1557" y="320"/>
                    <a:pt x="1611" y="320"/>
                  </a:cubicBezTo>
                  <a:cubicBezTo>
                    <a:pt x="1642" y="415"/>
                    <a:pt x="1706" y="641"/>
                    <a:pt x="1675" y="715"/>
                  </a:cubicBezTo>
                  <a:cubicBezTo>
                    <a:pt x="1654" y="748"/>
                    <a:pt x="1621" y="769"/>
                    <a:pt x="1557" y="769"/>
                  </a:cubicBezTo>
                  <a:cubicBezTo>
                    <a:pt x="1503" y="769"/>
                    <a:pt x="1449" y="748"/>
                    <a:pt x="1449" y="748"/>
                  </a:cubicBezTo>
                  <a:lnTo>
                    <a:pt x="1439" y="748"/>
                  </a:lnTo>
                  <a:cubicBezTo>
                    <a:pt x="1439" y="748"/>
                    <a:pt x="907" y="907"/>
                    <a:pt x="735" y="907"/>
                  </a:cubicBezTo>
                  <a:lnTo>
                    <a:pt x="715" y="907"/>
                  </a:lnTo>
                  <a:cubicBezTo>
                    <a:pt x="607" y="876"/>
                    <a:pt x="533" y="779"/>
                    <a:pt x="533" y="779"/>
                  </a:cubicBezTo>
                  <a:cubicBezTo>
                    <a:pt x="522" y="779"/>
                    <a:pt x="469" y="725"/>
                    <a:pt x="394" y="671"/>
                  </a:cubicBezTo>
                  <a:cubicBezTo>
                    <a:pt x="320" y="620"/>
                    <a:pt x="266" y="523"/>
                    <a:pt x="266" y="523"/>
                  </a:cubicBezTo>
                  <a:cubicBezTo>
                    <a:pt x="256" y="523"/>
                    <a:pt x="256" y="523"/>
                    <a:pt x="246" y="513"/>
                  </a:cubicBezTo>
                  <a:cubicBezTo>
                    <a:pt x="246" y="513"/>
                    <a:pt x="169" y="492"/>
                    <a:pt x="105" y="415"/>
                  </a:cubicBezTo>
                  <a:cubicBezTo>
                    <a:pt x="95" y="405"/>
                    <a:pt x="95" y="384"/>
                    <a:pt x="95" y="374"/>
                  </a:cubicBezTo>
                  <a:cubicBezTo>
                    <a:pt x="105" y="351"/>
                    <a:pt x="138" y="341"/>
                    <a:pt x="159" y="341"/>
                  </a:cubicBezTo>
                  <a:cubicBezTo>
                    <a:pt x="169" y="341"/>
                    <a:pt x="182" y="331"/>
                    <a:pt x="182" y="320"/>
                  </a:cubicBezTo>
                  <a:cubicBezTo>
                    <a:pt x="182" y="310"/>
                    <a:pt x="169" y="300"/>
                    <a:pt x="159" y="300"/>
                  </a:cubicBezTo>
                  <a:cubicBezTo>
                    <a:pt x="118" y="300"/>
                    <a:pt x="41" y="277"/>
                    <a:pt x="41" y="246"/>
                  </a:cubicBezTo>
                  <a:cubicBezTo>
                    <a:pt x="41" y="203"/>
                    <a:pt x="95" y="182"/>
                    <a:pt x="361" y="139"/>
                  </a:cubicBezTo>
                  <a:cubicBezTo>
                    <a:pt x="438" y="118"/>
                    <a:pt x="502" y="108"/>
                    <a:pt x="553" y="85"/>
                  </a:cubicBezTo>
                  <a:cubicBezTo>
                    <a:pt x="640" y="64"/>
                    <a:pt x="715" y="44"/>
                    <a:pt x="789" y="44"/>
                  </a:cubicBezTo>
                  <a:close/>
                  <a:moveTo>
                    <a:pt x="789" y="0"/>
                  </a:moveTo>
                  <a:cubicBezTo>
                    <a:pt x="715" y="0"/>
                    <a:pt x="640" y="21"/>
                    <a:pt x="543" y="44"/>
                  </a:cubicBezTo>
                  <a:cubicBezTo>
                    <a:pt x="489" y="64"/>
                    <a:pt x="425" y="85"/>
                    <a:pt x="351" y="95"/>
                  </a:cubicBezTo>
                  <a:cubicBezTo>
                    <a:pt x="85" y="139"/>
                    <a:pt x="0" y="159"/>
                    <a:pt x="0" y="246"/>
                  </a:cubicBezTo>
                  <a:cubicBezTo>
                    <a:pt x="0" y="287"/>
                    <a:pt x="41" y="310"/>
                    <a:pt x="85" y="331"/>
                  </a:cubicBezTo>
                  <a:cubicBezTo>
                    <a:pt x="74" y="331"/>
                    <a:pt x="64" y="341"/>
                    <a:pt x="54" y="351"/>
                  </a:cubicBezTo>
                  <a:cubicBezTo>
                    <a:pt x="41" y="384"/>
                    <a:pt x="54" y="405"/>
                    <a:pt x="74" y="438"/>
                  </a:cubicBezTo>
                  <a:cubicBezTo>
                    <a:pt x="128" y="513"/>
                    <a:pt x="202" y="543"/>
                    <a:pt x="223" y="556"/>
                  </a:cubicBezTo>
                  <a:cubicBezTo>
                    <a:pt x="246" y="577"/>
                    <a:pt x="297" y="661"/>
                    <a:pt x="361" y="705"/>
                  </a:cubicBezTo>
                  <a:cubicBezTo>
                    <a:pt x="438" y="758"/>
                    <a:pt x="489" y="799"/>
                    <a:pt x="502" y="812"/>
                  </a:cubicBezTo>
                  <a:cubicBezTo>
                    <a:pt x="512" y="822"/>
                    <a:pt x="586" y="917"/>
                    <a:pt x="704" y="950"/>
                  </a:cubicBezTo>
                  <a:lnTo>
                    <a:pt x="735" y="950"/>
                  </a:lnTo>
                  <a:cubicBezTo>
                    <a:pt x="907" y="950"/>
                    <a:pt x="1385" y="812"/>
                    <a:pt x="1449" y="789"/>
                  </a:cubicBezTo>
                  <a:cubicBezTo>
                    <a:pt x="1462" y="799"/>
                    <a:pt x="1514" y="812"/>
                    <a:pt x="1557" y="812"/>
                  </a:cubicBezTo>
                  <a:cubicBezTo>
                    <a:pt x="1654" y="812"/>
                    <a:pt x="1695" y="769"/>
                    <a:pt x="1706" y="725"/>
                  </a:cubicBezTo>
                  <a:cubicBezTo>
                    <a:pt x="1759" y="620"/>
                    <a:pt x="1654" y="331"/>
                    <a:pt x="1642" y="300"/>
                  </a:cubicBezTo>
                  <a:cubicBezTo>
                    <a:pt x="1642" y="287"/>
                    <a:pt x="1631" y="287"/>
                    <a:pt x="1631" y="287"/>
                  </a:cubicBezTo>
                  <a:cubicBezTo>
                    <a:pt x="1557" y="277"/>
                    <a:pt x="1429" y="246"/>
                    <a:pt x="1409" y="236"/>
                  </a:cubicBezTo>
                  <a:cubicBezTo>
                    <a:pt x="1398" y="236"/>
                    <a:pt x="1375" y="223"/>
                    <a:pt x="1344" y="213"/>
                  </a:cubicBezTo>
                  <a:cubicBezTo>
                    <a:pt x="1257" y="182"/>
                    <a:pt x="1099" y="118"/>
                    <a:pt x="960" y="44"/>
                  </a:cubicBezTo>
                  <a:cubicBezTo>
                    <a:pt x="907" y="21"/>
                    <a:pt x="853" y="0"/>
                    <a:pt x="78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2"/>
            <p:cNvSpPr/>
            <p:nvPr/>
          </p:nvSpPr>
          <p:spPr>
            <a:xfrm>
              <a:off x="3218989" y="2866656"/>
              <a:ext cx="34892" cy="5504"/>
            </a:xfrm>
            <a:custGeom>
              <a:avLst/>
              <a:gdLst/>
              <a:ahLst/>
              <a:cxnLst/>
              <a:rect l="l" t="t" r="r" b="b"/>
              <a:pathLst>
                <a:path w="672" h="106" extrusionOk="0">
                  <a:moveTo>
                    <a:pt x="641" y="1"/>
                  </a:moveTo>
                  <a:cubicBezTo>
                    <a:pt x="492" y="52"/>
                    <a:pt x="21" y="65"/>
                    <a:pt x="11" y="65"/>
                  </a:cubicBezTo>
                  <a:cubicBezTo>
                    <a:pt x="0" y="65"/>
                    <a:pt x="0" y="75"/>
                    <a:pt x="0" y="85"/>
                  </a:cubicBezTo>
                  <a:cubicBezTo>
                    <a:pt x="0" y="96"/>
                    <a:pt x="0" y="106"/>
                    <a:pt x="21" y="106"/>
                  </a:cubicBezTo>
                  <a:cubicBezTo>
                    <a:pt x="31" y="106"/>
                    <a:pt x="502" y="96"/>
                    <a:pt x="651" y="42"/>
                  </a:cubicBezTo>
                  <a:cubicBezTo>
                    <a:pt x="661" y="42"/>
                    <a:pt x="671" y="32"/>
                    <a:pt x="671" y="21"/>
                  </a:cubicBezTo>
                  <a:cubicBezTo>
                    <a:pt x="661" y="11"/>
                    <a:pt x="651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2"/>
            <p:cNvSpPr/>
            <p:nvPr/>
          </p:nvSpPr>
          <p:spPr>
            <a:xfrm>
              <a:off x="3223351" y="2879481"/>
              <a:ext cx="34528" cy="6023"/>
            </a:xfrm>
            <a:custGeom>
              <a:avLst/>
              <a:gdLst/>
              <a:ahLst/>
              <a:cxnLst/>
              <a:rect l="l" t="t" r="r" b="b"/>
              <a:pathLst>
                <a:path w="665" h="116" extrusionOk="0">
                  <a:moveTo>
                    <a:pt x="646" y="0"/>
                  </a:moveTo>
                  <a:cubicBezTo>
                    <a:pt x="641" y="0"/>
                    <a:pt x="636" y="4"/>
                    <a:pt x="631" y="10"/>
                  </a:cubicBezTo>
                  <a:cubicBezTo>
                    <a:pt x="631" y="10"/>
                    <a:pt x="557" y="61"/>
                    <a:pt x="418" y="61"/>
                  </a:cubicBezTo>
                  <a:cubicBezTo>
                    <a:pt x="401" y="63"/>
                    <a:pt x="381" y="64"/>
                    <a:pt x="360" y="64"/>
                  </a:cubicBezTo>
                  <a:cubicBezTo>
                    <a:pt x="218" y="64"/>
                    <a:pt x="24" y="31"/>
                    <a:pt x="24" y="31"/>
                  </a:cubicBezTo>
                  <a:cubicBezTo>
                    <a:pt x="11" y="31"/>
                    <a:pt x="1" y="41"/>
                    <a:pt x="1" y="51"/>
                  </a:cubicBezTo>
                  <a:cubicBezTo>
                    <a:pt x="1" y="61"/>
                    <a:pt x="1" y="74"/>
                    <a:pt x="11" y="74"/>
                  </a:cubicBezTo>
                  <a:cubicBezTo>
                    <a:pt x="24" y="84"/>
                    <a:pt x="236" y="115"/>
                    <a:pt x="375" y="115"/>
                  </a:cubicBezTo>
                  <a:cubicBezTo>
                    <a:pt x="395" y="115"/>
                    <a:pt x="408" y="105"/>
                    <a:pt x="418" y="105"/>
                  </a:cubicBezTo>
                  <a:cubicBezTo>
                    <a:pt x="567" y="105"/>
                    <a:pt x="651" y="41"/>
                    <a:pt x="651" y="41"/>
                  </a:cubicBezTo>
                  <a:cubicBezTo>
                    <a:pt x="664" y="31"/>
                    <a:pt x="664" y="20"/>
                    <a:pt x="664" y="10"/>
                  </a:cubicBezTo>
                  <a:cubicBezTo>
                    <a:pt x="658" y="4"/>
                    <a:pt x="652" y="0"/>
                    <a:pt x="6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2"/>
            <p:cNvSpPr/>
            <p:nvPr/>
          </p:nvSpPr>
          <p:spPr>
            <a:xfrm>
              <a:off x="3233320" y="2891527"/>
              <a:ext cx="27207" cy="5140"/>
            </a:xfrm>
            <a:custGeom>
              <a:avLst/>
              <a:gdLst/>
              <a:ahLst/>
              <a:cxnLst/>
              <a:rect l="l" t="t" r="r" b="b"/>
              <a:pathLst>
                <a:path w="524" h="99" extrusionOk="0">
                  <a:moveTo>
                    <a:pt x="34" y="1"/>
                  </a:moveTo>
                  <a:cubicBezTo>
                    <a:pt x="24" y="1"/>
                    <a:pt x="11" y="1"/>
                    <a:pt x="11" y="21"/>
                  </a:cubicBezTo>
                  <a:cubicBezTo>
                    <a:pt x="1" y="34"/>
                    <a:pt x="11" y="44"/>
                    <a:pt x="24" y="44"/>
                  </a:cubicBezTo>
                  <a:cubicBezTo>
                    <a:pt x="34" y="44"/>
                    <a:pt x="183" y="98"/>
                    <a:pt x="331" y="98"/>
                  </a:cubicBezTo>
                  <a:cubicBezTo>
                    <a:pt x="395" y="98"/>
                    <a:pt x="449" y="85"/>
                    <a:pt x="503" y="65"/>
                  </a:cubicBezTo>
                  <a:cubicBezTo>
                    <a:pt x="513" y="65"/>
                    <a:pt x="523" y="55"/>
                    <a:pt x="523" y="44"/>
                  </a:cubicBezTo>
                  <a:cubicBezTo>
                    <a:pt x="513" y="34"/>
                    <a:pt x="503" y="21"/>
                    <a:pt x="493" y="21"/>
                  </a:cubicBezTo>
                  <a:cubicBezTo>
                    <a:pt x="443" y="39"/>
                    <a:pt x="386" y="45"/>
                    <a:pt x="329" y="45"/>
                  </a:cubicBezTo>
                  <a:cubicBezTo>
                    <a:pt x="180" y="45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62"/>
            <p:cNvSpPr/>
            <p:nvPr/>
          </p:nvSpPr>
          <p:spPr>
            <a:xfrm>
              <a:off x="3294381" y="2799001"/>
              <a:ext cx="78611" cy="115891"/>
            </a:xfrm>
            <a:custGeom>
              <a:avLst/>
              <a:gdLst/>
              <a:ahLst/>
              <a:cxnLst/>
              <a:rect l="l" t="t" r="r" b="b"/>
              <a:pathLst>
                <a:path w="1514" h="2232" extrusionOk="0">
                  <a:moveTo>
                    <a:pt x="277" y="0"/>
                  </a:moveTo>
                  <a:lnTo>
                    <a:pt x="425" y="1196"/>
                  </a:lnTo>
                  <a:lnTo>
                    <a:pt x="0" y="1324"/>
                  </a:lnTo>
                  <a:cubicBezTo>
                    <a:pt x="0" y="1324"/>
                    <a:pt x="64" y="1675"/>
                    <a:pt x="41" y="1847"/>
                  </a:cubicBezTo>
                  <a:cubicBezTo>
                    <a:pt x="11" y="2018"/>
                    <a:pt x="11" y="2231"/>
                    <a:pt x="11" y="2231"/>
                  </a:cubicBezTo>
                  <a:cubicBezTo>
                    <a:pt x="11" y="2231"/>
                    <a:pt x="479" y="2082"/>
                    <a:pt x="789" y="2049"/>
                  </a:cubicBezTo>
                  <a:cubicBezTo>
                    <a:pt x="1089" y="2029"/>
                    <a:pt x="1355" y="1890"/>
                    <a:pt x="1440" y="1665"/>
                  </a:cubicBezTo>
                  <a:cubicBezTo>
                    <a:pt x="1514" y="1442"/>
                    <a:pt x="1258" y="684"/>
                    <a:pt x="1258" y="68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62"/>
            <p:cNvSpPr/>
            <p:nvPr/>
          </p:nvSpPr>
          <p:spPr>
            <a:xfrm>
              <a:off x="3292667" y="2799001"/>
              <a:ext cx="81518" cy="117604"/>
            </a:xfrm>
            <a:custGeom>
              <a:avLst/>
              <a:gdLst/>
              <a:ahLst/>
              <a:cxnLst/>
              <a:rect l="l" t="t" r="r" b="b"/>
              <a:pathLst>
                <a:path w="1570" h="2265" extrusionOk="0">
                  <a:moveTo>
                    <a:pt x="330" y="0"/>
                  </a:moveTo>
                  <a:lnTo>
                    <a:pt x="289" y="11"/>
                  </a:lnTo>
                  <a:lnTo>
                    <a:pt x="438" y="1186"/>
                  </a:lnTo>
                  <a:lnTo>
                    <a:pt x="0" y="1304"/>
                  </a:lnTo>
                  <a:lnTo>
                    <a:pt x="10" y="1324"/>
                  </a:lnTo>
                  <a:cubicBezTo>
                    <a:pt x="10" y="1324"/>
                    <a:pt x="74" y="1688"/>
                    <a:pt x="54" y="1847"/>
                  </a:cubicBezTo>
                  <a:cubicBezTo>
                    <a:pt x="21" y="2008"/>
                    <a:pt x="21" y="2231"/>
                    <a:pt x="21" y="2231"/>
                  </a:cubicBezTo>
                  <a:lnTo>
                    <a:pt x="21" y="2264"/>
                  </a:lnTo>
                  <a:lnTo>
                    <a:pt x="54" y="2252"/>
                  </a:lnTo>
                  <a:cubicBezTo>
                    <a:pt x="54" y="2252"/>
                    <a:pt x="522" y="2103"/>
                    <a:pt x="822" y="2072"/>
                  </a:cubicBezTo>
                  <a:cubicBezTo>
                    <a:pt x="1152" y="2049"/>
                    <a:pt x="1409" y="1890"/>
                    <a:pt x="1483" y="1675"/>
                  </a:cubicBezTo>
                  <a:cubicBezTo>
                    <a:pt x="1570" y="1452"/>
                    <a:pt x="1324" y="705"/>
                    <a:pt x="1314" y="674"/>
                  </a:cubicBezTo>
                  <a:lnTo>
                    <a:pt x="1270" y="694"/>
                  </a:lnTo>
                  <a:cubicBezTo>
                    <a:pt x="1270" y="694"/>
                    <a:pt x="1526" y="1452"/>
                    <a:pt x="1452" y="1655"/>
                  </a:cubicBezTo>
                  <a:cubicBezTo>
                    <a:pt x="1378" y="1857"/>
                    <a:pt x="1132" y="2008"/>
                    <a:pt x="812" y="2029"/>
                  </a:cubicBezTo>
                  <a:cubicBezTo>
                    <a:pt x="556" y="2059"/>
                    <a:pt x="172" y="2177"/>
                    <a:pt x="64" y="2211"/>
                  </a:cubicBezTo>
                  <a:cubicBezTo>
                    <a:pt x="64" y="2136"/>
                    <a:pt x="74" y="1975"/>
                    <a:pt x="97" y="1847"/>
                  </a:cubicBezTo>
                  <a:cubicBezTo>
                    <a:pt x="118" y="1709"/>
                    <a:pt x="64" y="1409"/>
                    <a:pt x="54" y="1335"/>
                  </a:cubicBezTo>
                  <a:lnTo>
                    <a:pt x="482" y="1207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62"/>
            <p:cNvSpPr/>
            <p:nvPr/>
          </p:nvSpPr>
          <p:spPr>
            <a:xfrm>
              <a:off x="3305388" y="2852741"/>
              <a:ext cx="38890" cy="13967"/>
            </a:xfrm>
            <a:custGeom>
              <a:avLst/>
              <a:gdLst/>
              <a:ahLst/>
              <a:cxnLst/>
              <a:rect l="l" t="t" r="r" b="b"/>
              <a:pathLst>
                <a:path w="749" h="269" extrusionOk="0">
                  <a:moveTo>
                    <a:pt x="736" y="0"/>
                  </a:moveTo>
                  <a:lnTo>
                    <a:pt x="203" y="141"/>
                  </a:lnTo>
                  <a:lnTo>
                    <a:pt x="1" y="236"/>
                  </a:lnTo>
                  <a:lnTo>
                    <a:pt x="11" y="269"/>
                  </a:lnTo>
                  <a:lnTo>
                    <a:pt x="213" y="182"/>
                  </a:lnTo>
                  <a:lnTo>
                    <a:pt x="749" y="44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62"/>
            <p:cNvSpPr/>
            <p:nvPr/>
          </p:nvSpPr>
          <p:spPr>
            <a:xfrm>
              <a:off x="3306478" y="2787942"/>
              <a:ext cx="11215" cy="73211"/>
            </a:xfrm>
            <a:custGeom>
              <a:avLst/>
              <a:gdLst/>
              <a:ahLst/>
              <a:cxnLst/>
              <a:rect l="l" t="t" r="r" b="b"/>
              <a:pathLst>
                <a:path w="216" h="1410" extrusionOk="0">
                  <a:moveTo>
                    <a:pt x="44" y="1"/>
                  </a:moveTo>
                  <a:lnTo>
                    <a:pt x="0" y="11"/>
                  </a:lnTo>
                  <a:lnTo>
                    <a:pt x="172" y="1409"/>
                  </a:lnTo>
                  <a:lnTo>
                    <a:pt x="216" y="140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62"/>
            <p:cNvSpPr/>
            <p:nvPr/>
          </p:nvSpPr>
          <p:spPr>
            <a:xfrm>
              <a:off x="3154086" y="2832595"/>
              <a:ext cx="21704" cy="26844"/>
            </a:xfrm>
            <a:custGeom>
              <a:avLst/>
              <a:gdLst/>
              <a:ahLst/>
              <a:cxnLst/>
              <a:rect l="l" t="t" r="r" b="b"/>
              <a:pathLst>
                <a:path w="418" h="517" extrusionOk="0">
                  <a:moveTo>
                    <a:pt x="262" y="1"/>
                  </a:moveTo>
                  <a:cubicBezTo>
                    <a:pt x="190" y="1"/>
                    <a:pt x="31" y="176"/>
                    <a:pt x="13" y="240"/>
                  </a:cubicBezTo>
                  <a:cubicBezTo>
                    <a:pt x="1" y="302"/>
                    <a:pt x="335" y="517"/>
                    <a:pt x="412" y="517"/>
                  </a:cubicBezTo>
                  <a:cubicBezTo>
                    <a:pt x="414" y="517"/>
                    <a:pt x="416" y="516"/>
                    <a:pt x="418" y="516"/>
                  </a:cubicBezTo>
                  <a:cubicBezTo>
                    <a:pt x="418" y="516"/>
                    <a:pt x="321" y="101"/>
                    <a:pt x="290" y="17"/>
                  </a:cubicBezTo>
                  <a:cubicBezTo>
                    <a:pt x="284" y="6"/>
                    <a:pt x="274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62"/>
            <p:cNvSpPr/>
            <p:nvPr/>
          </p:nvSpPr>
          <p:spPr>
            <a:xfrm>
              <a:off x="3153567" y="2831712"/>
              <a:ext cx="23832" cy="28921"/>
            </a:xfrm>
            <a:custGeom>
              <a:avLst/>
              <a:gdLst/>
              <a:ahLst/>
              <a:cxnLst/>
              <a:rect l="l" t="t" r="r" b="b"/>
              <a:pathLst>
                <a:path w="459" h="557" extrusionOk="0">
                  <a:moveTo>
                    <a:pt x="279" y="44"/>
                  </a:moveTo>
                  <a:cubicBezTo>
                    <a:pt x="310" y="108"/>
                    <a:pt x="374" y="418"/>
                    <a:pt x="407" y="513"/>
                  </a:cubicBezTo>
                  <a:cubicBezTo>
                    <a:pt x="320" y="492"/>
                    <a:pt x="128" y="374"/>
                    <a:pt x="64" y="290"/>
                  </a:cubicBezTo>
                  <a:cubicBezTo>
                    <a:pt x="44" y="267"/>
                    <a:pt x="44" y="257"/>
                    <a:pt x="44" y="257"/>
                  </a:cubicBezTo>
                  <a:cubicBezTo>
                    <a:pt x="54" y="192"/>
                    <a:pt x="215" y="44"/>
                    <a:pt x="267" y="44"/>
                  </a:cubicBezTo>
                  <a:close/>
                  <a:moveTo>
                    <a:pt x="267" y="0"/>
                  </a:moveTo>
                  <a:cubicBezTo>
                    <a:pt x="182" y="0"/>
                    <a:pt x="11" y="182"/>
                    <a:pt x="0" y="246"/>
                  </a:cubicBezTo>
                  <a:cubicBezTo>
                    <a:pt x="0" y="267"/>
                    <a:pt x="0" y="290"/>
                    <a:pt x="23" y="310"/>
                  </a:cubicBezTo>
                  <a:cubicBezTo>
                    <a:pt x="98" y="405"/>
                    <a:pt x="354" y="556"/>
                    <a:pt x="428" y="556"/>
                  </a:cubicBezTo>
                  <a:lnTo>
                    <a:pt x="459" y="556"/>
                  </a:lnTo>
                  <a:lnTo>
                    <a:pt x="448" y="533"/>
                  </a:lnTo>
                  <a:cubicBezTo>
                    <a:pt x="448" y="513"/>
                    <a:pt x="354" y="108"/>
                    <a:pt x="310" y="21"/>
                  </a:cubicBezTo>
                  <a:cubicBezTo>
                    <a:pt x="300" y="11"/>
                    <a:pt x="290" y="0"/>
                    <a:pt x="2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62"/>
            <p:cNvSpPr/>
            <p:nvPr/>
          </p:nvSpPr>
          <p:spPr>
            <a:xfrm>
              <a:off x="3154086" y="2813488"/>
              <a:ext cx="25079" cy="31621"/>
            </a:xfrm>
            <a:custGeom>
              <a:avLst/>
              <a:gdLst/>
              <a:ahLst/>
              <a:cxnLst/>
              <a:rect l="l" t="t" r="r" b="b"/>
              <a:pathLst>
                <a:path w="483" h="609" extrusionOk="0">
                  <a:moveTo>
                    <a:pt x="216" y="1"/>
                  </a:moveTo>
                  <a:lnTo>
                    <a:pt x="1" y="244"/>
                  </a:lnTo>
                  <a:cubicBezTo>
                    <a:pt x="1" y="244"/>
                    <a:pt x="65" y="597"/>
                    <a:pt x="108" y="608"/>
                  </a:cubicBezTo>
                  <a:cubicBezTo>
                    <a:pt x="110" y="608"/>
                    <a:pt x="113" y="609"/>
                    <a:pt x="115" y="609"/>
                  </a:cubicBezTo>
                  <a:cubicBezTo>
                    <a:pt x="186" y="609"/>
                    <a:pt x="482" y="372"/>
                    <a:pt x="482" y="372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62"/>
            <p:cNvSpPr/>
            <p:nvPr/>
          </p:nvSpPr>
          <p:spPr>
            <a:xfrm>
              <a:off x="3153047" y="2811774"/>
              <a:ext cx="27675" cy="34373"/>
            </a:xfrm>
            <a:custGeom>
              <a:avLst/>
              <a:gdLst/>
              <a:ahLst/>
              <a:cxnLst/>
              <a:rect l="l" t="t" r="r" b="b"/>
              <a:pathLst>
                <a:path w="533" h="662" extrusionOk="0">
                  <a:moveTo>
                    <a:pt x="236" y="64"/>
                  </a:moveTo>
                  <a:lnTo>
                    <a:pt x="469" y="395"/>
                  </a:lnTo>
                  <a:cubicBezTo>
                    <a:pt x="330" y="512"/>
                    <a:pt x="172" y="620"/>
                    <a:pt x="138" y="620"/>
                  </a:cubicBezTo>
                  <a:cubicBezTo>
                    <a:pt x="108" y="597"/>
                    <a:pt x="74" y="428"/>
                    <a:pt x="44" y="277"/>
                  </a:cubicBezTo>
                  <a:lnTo>
                    <a:pt x="236" y="64"/>
                  </a:lnTo>
                  <a:close/>
                  <a:moveTo>
                    <a:pt x="236" y="0"/>
                  </a:moveTo>
                  <a:lnTo>
                    <a:pt x="0" y="267"/>
                  </a:lnTo>
                  <a:lnTo>
                    <a:pt x="0" y="277"/>
                  </a:lnTo>
                  <a:cubicBezTo>
                    <a:pt x="33" y="448"/>
                    <a:pt x="74" y="651"/>
                    <a:pt x="118" y="661"/>
                  </a:cubicBezTo>
                  <a:lnTo>
                    <a:pt x="138" y="661"/>
                  </a:lnTo>
                  <a:cubicBezTo>
                    <a:pt x="202" y="661"/>
                    <a:pt x="469" y="459"/>
                    <a:pt x="512" y="418"/>
                  </a:cubicBezTo>
                  <a:lnTo>
                    <a:pt x="533" y="40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62"/>
            <p:cNvSpPr/>
            <p:nvPr/>
          </p:nvSpPr>
          <p:spPr>
            <a:xfrm>
              <a:off x="3163536" y="2784100"/>
              <a:ext cx="58309" cy="51092"/>
            </a:xfrm>
            <a:custGeom>
              <a:avLst/>
              <a:gdLst/>
              <a:ahLst/>
              <a:cxnLst/>
              <a:rect l="l" t="t" r="r" b="b"/>
              <a:pathLst>
                <a:path w="1123" h="984" extrusionOk="0">
                  <a:moveTo>
                    <a:pt x="513" y="1"/>
                  </a:moveTo>
                  <a:cubicBezTo>
                    <a:pt x="482" y="1"/>
                    <a:pt x="418" y="75"/>
                    <a:pt x="418" y="75"/>
                  </a:cubicBezTo>
                  <a:cubicBezTo>
                    <a:pt x="418" y="75"/>
                    <a:pt x="54" y="426"/>
                    <a:pt x="34" y="567"/>
                  </a:cubicBezTo>
                  <a:cubicBezTo>
                    <a:pt x="0" y="705"/>
                    <a:pt x="256" y="961"/>
                    <a:pt x="290" y="981"/>
                  </a:cubicBezTo>
                  <a:cubicBezTo>
                    <a:pt x="291" y="983"/>
                    <a:pt x="294" y="983"/>
                    <a:pt x="296" y="983"/>
                  </a:cubicBezTo>
                  <a:cubicBezTo>
                    <a:pt x="345" y="983"/>
                    <a:pt x="557" y="821"/>
                    <a:pt x="566" y="789"/>
                  </a:cubicBezTo>
                  <a:cubicBezTo>
                    <a:pt x="577" y="759"/>
                    <a:pt x="418" y="513"/>
                    <a:pt x="418" y="513"/>
                  </a:cubicBezTo>
                  <a:lnTo>
                    <a:pt x="418" y="513"/>
                  </a:lnTo>
                  <a:cubicBezTo>
                    <a:pt x="418" y="513"/>
                    <a:pt x="610" y="608"/>
                    <a:pt x="630" y="631"/>
                  </a:cubicBezTo>
                  <a:cubicBezTo>
                    <a:pt x="650" y="650"/>
                    <a:pt x="789" y="855"/>
                    <a:pt x="857" y="855"/>
                  </a:cubicBezTo>
                  <a:cubicBezTo>
                    <a:pt x="860" y="855"/>
                    <a:pt x="863" y="854"/>
                    <a:pt x="866" y="853"/>
                  </a:cubicBezTo>
                  <a:cubicBezTo>
                    <a:pt x="920" y="843"/>
                    <a:pt x="897" y="736"/>
                    <a:pt x="866" y="641"/>
                  </a:cubicBezTo>
                  <a:cubicBezTo>
                    <a:pt x="833" y="544"/>
                    <a:pt x="482" y="223"/>
                    <a:pt x="482" y="223"/>
                  </a:cubicBezTo>
                  <a:lnTo>
                    <a:pt x="482" y="223"/>
                  </a:lnTo>
                  <a:lnTo>
                    <a:pt x="715" y="277"/>
                  </a:lnTo>
                  <a:cubicBezTo>
                    <a:pt x="715" y="277"/>
                    <a:pt x="994" y="544"/>
                    <a:pt x="1058" y="544"/>
                  </a:cubicBezTo>
                  <a:cubicBezTo>
                    <a:pt x="1122" y="544"/>
                    <a:pt x="1089" y="480"/>
                    <a:pt x="1048" y="426"/>
                  </a:cubicBezTo>
                  <a:cubicBezTo>
                    <a:pt x="1004" y="362"/>
                    <a:pt x="812" y="139"/>
                    <a:pt x="769" y="85"/>
                  </a:cubicBezTo>
                  <a:cubicBezTo>
                    <a:pt x="715" y="31"/>
                    <a:pt x="536" y="1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62"/>
            <p:cNvSpPr/>
            <p:nvPr/>
          </p:nvSpPr>
          <p:spPr>
            <a:xfrm>
              <a:off x="3162445" y="2782905"/>
              <a:ext cx="59399" cy="53221"/>
            </a:xfrm>
            <a:custGeom>
              <a:avLst/>
              <a:gdLst/>
              <a:ahLst/>
              <a:cxnLst/>
              <a:rect l="l" t="t" r="r" b="b"/>
              <a:pathLst>
                <a:path w="1144" h="1025" extrusionOk="0">
                  <a:moveTo>
                    <a:pt x="534" y="44"/>
                  </a:moveTo>
                  <a:cubicBezTo>
                    <a:pt x="557" y="44"/>
                    <a:pt x="726" y="77"/>
                    <a:pt x="769" y="118"/>
                  </a:cubicBezTo>
                  <a:cubicBezTo>
                    <a:pt x="918" y="300"/>
                    <a:pt x="1025" y="418"/>
                    <a:pt x="1046" y="462"/>
                  </a:cubicBezTo>
                  <a:cubicBezTo>
                    <a:pt x="1100" y="526"/>
                    <a:pt x="1089" y="546"/>
                    <a:pt x="1089" y="546"/>
                  </a:cubicBezTo>
                  <a:lnTo>
                    <a:pt x="1079" y="546"/>
                  </a:lnTo>
                  <a:cubicBezTo>
                    <a:pt x="1036" y="546"/>
                    <a:pt x="877" y="408"/>
                    <a:pt x="749" y="290"/>
                  </a:cubicBezTo>
                  <a:lnTo>
                    <a:pt x="749" y="280"/>
                  </a:lnTo>
                  <a:lnTo>
                    <a:pt x="513" y="226"/>
                  </a:lnTo>
                  <a:cubicBezTo>
                    <a:pt x="503" y="226"/>
                    <a:pt x="493" y="226"/>
                    <a:pt x="493" y="236"/>
                  </a:cubicBezTo>
                  <a:cubicBezTo>
                    <a:pt x="480" y="246"/>
                    <a:pt x="480" y="257"/>
                    <a:pt x="493" y="257"/>
                  </a:cubicBezTo>
                  <a:cubicBezTo>
                    <a:pt x="587" y="354"/>
                    <a:pt x="833" y="590"/>
                    <a:pt x="864" y="664"/>
                  </a:cubicBezTo>
                  <a:cubicBezTo>
                    <a:pt x="897" y="759"/>
                    <a:pt x="897" y="823"/>
                    <a:pt x="887" y="846"/>
                  </a:cubicBezTo>
                  <a:cubicBezTo>
                    <a:pt x="887" y="856"/>
                    <a:pt x="887" y="856"/>
                    <a:pt x="877" y="856"/>
                  </a:cubicBezTo>
                  <a:cubicBezTo>
                    <a:pt x="843" y="856"/>
                    <a:pt x="736" y="718"/>
                    <a:pt x="695" y="674"/>
                  </a:cubicBezTo>
                  <a:cubicBezTo>
                    <a:pt x="685" y="654"/>
                    <a:pt x="672" y="641"/>
                    <a:pt x="662" y="641"/>
                  </a:cubicBezTo>
                  <a:cubicBezTo>
                    <a:pt x="641" y="610"/>
                    <a:pt x="480" y="536"/>
                    <a:pt x="449" y="513"/>
                  </a:cubicBezTo>
                  <a:cubicBezTo>
                    <a:pt x="439" y="513"/>
                    <a:pt x="429" y="513"/>
                    <a:pt x="416" y="526"/>
                  </a:cubicBezTo>
                  <a:cubicBezTo>
                    <a:pt x="416" y="526"/>
                    <a:pt x="406" y="536"/>
                    <a:pt x="416" y="546"/>
                  </a:cubicBezTo>
                  <a:cubicBezTo>
                    <a:pt x="493" y="654"/>
                    <a:pt x="567" y="792"/>
                    <a:pt x="567" y="802"/>
                  </a:cubicBezTo>
                  <a:cubicBezTo>
                    <a:pt x="544" y="846"/>
                    <a:pt x="365" y="984"/>
                    <a:pt x="321" y="984"/>
                  </a:cubicBezTo>
                  <a:cubicBezTo>
                    <a:pt x="277" y="951"/>
                    <a:pt x="55" y="718"/>
                    <a:pt x="75" y="590"/>
                  </a:cubicBezTo>
                  <a:cubicBezTo>
                    <a:pt x="85" y="492"/>
                    <a:pt x="352" y="216"/>
                    <a:pt x="449" y="118"/>
                  </a:cubicBezTo>
                  <a:cubicBezTo>
                    <a:pt x="480" y="77"/>
                    <a:pt x="523" y="44"/>
                    <a:pt x="534" y="44"/>
                  </a:cubicBezTo>
                  <a:close/>
                  <a:moveTo>
                    <a:pt x="534" y="1"/>
                  </a:moveTo>
                  <a:cubicBezTo>
                    <a:pt x="503" y="1"/>
                    <a:pt x="449" y="44"/>
                    <a:pt x="416" y="88"/>
                  </a:cubicBezTo>
                  <a:cubicBezTo>
                    <a:pt x="406" y="98"/>
                    <a:pt x="55" y="449"/>
                    <a:pt x="32" y="590"/>
                  </a:cubicBezTo>
                  <a:cubicBezTo>
                    <a:pt x="1" y="738"/>
                    <a:pt x="277" y="1004"/>
                    <a:pt x="301" y="1025"/>
                  </a:cubicBezTo>
                  <a:lnTo>
                    <a:pt x="321" y="1025"/>
                  </a:lnTo>
                  <a:cubicBezTo>
                    <a:pt x="385" y="1025"/>
                    <a:pt x="598" y="856"/>
                    <a:pt x="608" y="823"/>
                  </a:cubicBezTo>
                  <a:cubicBezTo>
                    <a:pt x="608" y="792"/>
                    <a:pt x="577" y="718"/>
                    <a:pt x="493" y="590"/>
                  </a:cubicBezTo>
                  <a:lnTo>
                    <a:pt x="493" y="590"/>
                  </a:lnTo>
                  <a:cubicBezTo>
                    <a:pt x="557" y="620"/>
                    <a:pt x="621" y="654"/>
                    <a:pt x="631" y="664"/>
                  </a:cubicBezTo>
                  <a:cubicBezTo>
                    <a:pt x="641" y="674"/>
                    <a:pt x="651" y="684"/>
                    <a:pt x="662" y="705"/>
                  </a:cubicBezTo>
                  <a:cubicBezTo>
                    <a:pt x="761" y="824"/>
                    <a:pt x="832" y="898"/>
                    <a:pt x="877" y="898"/>
                  </a:cubicBezTo>
                  <a:cubicBezTo>
                    <a:pt x="880" y="898"/>
                    <a:pt x="884" y="898"/>
                    <a:pt x="887" y="897"/>
                  </a:cubicBezTo>
                  <a:cubicBezTo>
                    <a:pt x="907" y="897"/>
                    <a:pt x="918" y="887"/>
                    <a:pt x="928" y="866"/>
                  </a:cubicBezTo>
                  <a:cubicBezTo>
                    <a:pt x="951" y="833"/>
                    <a:pt x="941" y="759"/>
                    <a:pt x="897" y="654"/>
                  </a:cubicBezTo>
                  <a:cubicBezTo>
                    <a:pt x="877" y="577"/>
                    <a:pt x="685" y="385"/>
                    <a:pt x="577" y="290"/>
                  </a:cubicBezTo>
                  <a:lnTo>
                    <a:pt x="577" y="290"/>
                  </a:lnTo>
                  <a:lnTo>
                    <a:pt x="726" y="321"/>
                  </a:lnTo>
                  <a:cubicBezTo>
                    <a:pt x="800" y="385"/>
                    <a:pt x="1005" y="590"/>
                    <a:pt x="1079" y="590"/>
                  </a:cubicBezTo>
                  <a:cubicBezTo>
                    <a:pt x="1110" y="590"/>
                    <a:pt x="1120" y="577"/>
                    <a:pt x="1120" y="556"/>
                  </a:cubicBezTo>
                  <a:cubicBezTo>
                    <a:pt x="1143" y="536"/>
                    <a:pt x="1120" y="492"/>
                    <a:pt x="1079" y="428"/>
                  </a:cubicBezTo>
                  <a:cubicBezTo>
                    <a:pt x="1046" y="385"/>
                    <a:pt x="887" y="205"/>
                    <a:pt x="800" y="98"/>
                  </a:cubicBezTo>
                  <a:cubicBezTo>
                    <a:pt x="749" y="34"/>
                    <a:pt x="557" y="1"/>
                    <a:pt x="53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62"/>
            <p:cNvSpPr/>
            <p:nvPr/>
          </p:nvSpPr>
          <p:spPr>
            <a:xfrm>
              <a:off x="3178022" y="2803674"/>
              <a:ext cx="8308" cy="8152"/>
            </a:xfrm>
            <a:custGeom>
              <a:avLst/>
              <a:gdLst/>
              <a:ahLst/>
              <a:cxnLst/>
              <a:rect l="l" t="t" r="r" b="b"/>
              <a:pathLst>
                <a:path w="160" h="157" extrusionOk="0">
                  <a:moveTo>
                    <a:pt x="26" y="0"/>
                  </a:moveTo>
                  <a:cubicBezTo>
                    <a:pt x="21" y="0"/>
                    <a:pt x="16" y="3"/>
                    <a:pt x="11" y="8"/>
                  </a:cubicBezTo>
                  <a:cubicBezTo>
                    <a:pt x="1" y="18"/>
                    <a:pt x="1" y="28"/>
                    <a:pt x="11" y="38"/>
                  </a:cubicBezTo>
                  <a:lnTo>
                    <a:pt x="116" y="146"/>
                  </a:lnTo>
                  <a:cubicBezTo>
                    <a:pt x="129" y="156"/>
                    <a:pt x="129" y="156"/>
                    <a:pt x="139" y="156"/>
                  </a:cubicBezTo>
                  <a:cubicBezTo>
                    <a:pt x="139" y="156"/>
                    <a:pt x="149" y="156"/>
                    <a:pt x="149" y="146"/>
                  </a:cubicBezTo>
                  <a:cubicBezTo>
                    <a:pt x="159" y="136"/>
                    <a:pt x="159" y="126"/>
                    <a:pt x="149" y="113"/>
                  </a:cubicBezTo>
                  <a:lnTo>
                    <a:pt x="41" y="8"/>
                  </a:lnTo>
                  <a:cubicBezTo>
                    <a:pt x="36" y="3"/>
                    <a:pt x="31" y="0"/>
                    <a:pt x="2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62"/>
            <p:cNvSpPr/>
            <p:nvPr/>
          </p:nvSpPr>
          <p:spPr>
            <a:xfrm>
              <a:off x="3170182" y="2810840"/>
              <a:ext cx="17861" cy="20406"/>
            </a:xfrm>
            <a:custGeom>
              <a:avLst/>
              <a:gdLst/>
              <a:ahLst/>
              <a:cxnLst/>
              <a:rect l="l" t="t" r="r" b="b"/>
              <a:pathLst>
                <a:path w="344" h="393" extrusionOk="0">
                  <a:moveTo>
                    <a:pt x="32" y="0"/>
                  </a:moveTo>
                  <a:cubicBezTo>
                    <a:pt x="25" y="0"/>
                    <a:pt x="17" y="3"/>
                    <a:pt x="11" y="8"/>
                  </a:cubicBezTo>
                  <a:cubicBezTo>
                    <a:pt x="11" y="8"/>
                    <a:pt x="0" y="18"/>
                    <a:pt x="11" y="29"/>
                  </a:cubicBezTo>
                  <a:lnTo>
                    <a:pt x="300" y="382"/>
                  </a:lnTo>
                  <a:cubicBezTo>
                    <a:pt x="300" y="392"/>
                    <a:pt x="310" y="392"/>
                    <a:pt x="321" y="392"/>
                  </a:cubicBezTo>
                  <a:lnTo>
                    <a:pt x="331" y="392"/>
                  </a:lnTo>
                  <a:cubicBezTo>
                    <a:pt x="344" y="382"/>
                    <a:pt x="344" y="372"/>
                    <a:pt x="331" y="359"/>
                  </a:cubicBezTo>
                  <a:lnTo>
                    <a:pt x="44" y="8"/>
                  </a:lnTo>
                  <a:cubicBezTo>
                    <a:pt x="44" y="3"/>
                    <a:pt x="39" y="0"/>
                    <a:pt x="3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62"/>
            <p:cNvSpPr/>
            <p:nvPr/>
          </p:nvSpPr>
          <p:spPr>
            <a:xfrm>
              <a:off x="3076046" y="2823976"/>
              <a:ext cx="99743" cy="75651"/>
            </a:xfrm>
            <a:custGeom>
              <a:avLst/>
              <a:gdLst/>
              <a:ahLst/>
              <a:cxnLst/>
              <a:rect l="l" t="t" r="r" b="b"/>
              <a:pathLst>
                <a:path w="1921" h="1457" extrusionOk="0">
                  <a:moveTo>
                    <a:pt x="1504" y="1"/>
                  </a:moveTo>
                  <a:cubicBezTo>
                    <a:pt x="1504" y="1"/>
                    <a:pt x="1247" y="170"/>
                    <a:pt x="1089" y="257"/>
                  </a:cubicBezTo>
                  <a:cubicBezTo>
                    <a:pt x="927" y="341"/>
                    <a:pt x="277" y="470"/>
                    <a:pt x="172" y="567"/>
                  </a:cubicBezTo>
                  <a:cubicBezTo>
                    <a:pt x="54" y="662"/>
                    <a:pt x="0" y="1120"/>
                    <a:pt x="139" y="1281"/>
                  </a:cubicBezTo>
                  <a:cubicBezTo>
                    <a:pt x="223" y="1378"/>
                    <a:pt x="423" y="1456"/>
                    <a:pt x="653" y="1456"/>
                  </a:cubicBezTo>
                  <a:cubicBezTo>
                    <a:pt x="800" y="1456"/>
                    <a:pt x="959" y="1424"/>
                    <a:pt x="1109" y="1345"/>
                  </a:cubicBezTo>
                  <a:cubicBezTo>
                    <a:pt x="1493" y="1143"/>
                    <a:pt x="1921" y="682"/>
                    <a:pt x="1921" y="682"/>
                  </a:cubicBezTo>
                  <a:cubicBezTo>
                    <a:pt x="1921" y="682"/>
                    <a:pt x="1621" y="439"/>
                    <a:pt x="1591" y="311"/>
                  </a:cubicBezTo>
                  <a:cubicBezTo>
                    <a:pt x="1557" y="193"/>
                    <a:pt x="1504" y="1"/>
                    <a:pt x="15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62"/>
            <p:cNvSpPr/>
            <p:nvPr/>
          </p:nvSpPr>
          <p:spPr>
            <a:xfrm>
              <a:off x="3074956" y="2822263"/>
              <a:ext cx="102443" cy="78247"/>
            </a:xfrm>
            <a:custGeom>
              <a:avLst/>
              <a:gdLst/>
              <a:ahLst/>
              <a:cxnLst/>
              <a:rect l="l" t="t" r="r" b="b"/>
              <a:pathLst>
                <a:path w="1973" h="1507" extrusionOk="0">
                  <a:moveTo>
                    <a:pt x="1504" y="65"/>
                  </a:moveTo>
                  <a:cubicBezTo>
                    <a:pt x="1525" y="129"/>
                    <a:pt x="1568" y="257"/>
                    <a:pt x="1589" y="354"/>
                  </a:cubicBezTo>
                  <a:cubicBezTo>
                    <a:pt x="1622" y="459"/>
                    <a:pt x="1845" y="664"/>
                    <a:pt x="1909" y="728"/>
                  </a:cubicBezTo>
                  <a:cubicBezTo>
                    <a:pt x="1834" y="802"/>
                    <a:pt x="1450" y="1186"/>
                    <a:pt x="1120" y="1355"/>
                  </a:cubicBezTo>
                  <a:cubicBezTo>
                    <a:pt x="982" y="1432"/>
                    <a:pt x="820" y="1463"/>
                    <a:pt x="662" y="1463"/>
                  </a:cubicBezTo>
                  <a:cubicBezTo>
                    <a:pt x="459" y="1463"/>
                    <a:pt x="257" y="1399"/>
                    <a:pt x="170" y="1304"/>
                  </a:cubicBezTo>
                  <a:cubicBezTo>
                    <a:pt x="42" y="1153"/>
                    <a:pt x="106" y="705"/>
                    <a:pt x="203" y="610"/>
                  </a:cubicBezTo>
                  <a:cubicBezTo>
                    <a:pt x="267" y="567"/>
                    <a:pt x="490" y="503"/>
                    <a:pt x="692" y="449"/>
                  </a:cubicBezTo>
                  <a:cubicBezTo>
                    <a:pt x="874" y="395"/>
                    <a:pt x="1046" y="354"/>
                    <a:pt x="1120" y="310"/>
                  </a:cubicBezTo>
                  <a:cubicBezTo>
                    <a:pt x="1248" y="236"/>
                    <a:pt x="1440" y="108"/>
                    <a:pt x="1504" y="65"/>
                  </a:cubicBezTo>
                  <a:close/>
                  <a:moveTo>
                    <a:pt x="1537" y="1"/>
                  </a:moveTo>
                  <a:lnTo>
                    <a:pt x="1504" y="11"/>
                  </a:lnTo>
                  <a:cubicBezTo>
                    <a:pt x="1504" y="24"/>
                    <a:pt x="1258" y="182"/>
                    <a:pt x="1099" y="267"/>
                  </a:cubicBezTo>
                  <a:cubicBezTo>
                    <a:pt x="1035" y="310"/>
                    <a:pt x="854" y="354"/>
                    <a:pt x="682" y="408"/>
                  </a:cubicBezTo>
                  <a:cubicBezTo>
                    <a:pt x="459" y="472"/>
                    <a:pt x="244" y="523"/>
                    <a:pt x="180" y="577"/>
                  </a:cubicBezTo>
                  <a:cubicBezTo>
                    <a:pt x="65" y="684"/>
                    <a:pt x="1" y="1163"/>
                    <a:pt x="139" y="1335"/>
                  </a:cubicBezTo>
                  <a:cubicBezTo>
                    <a:pt x="234" y="1442"/>
                    <a:pt x="449" y="1506"/>
                    <a:pt x="662" y="1506"/>
                  </a:cubicBezTo>
                  <a:cubicBezTo>
                    <a:pt x="833" y="1506"/>
                    <a:pt x="992" y="1473"/>
                    <a:pt x="1140" y="1399"/>
                  </a:cubicBezTo>
                  <a:cubicBezTo>
                    <a:pt x="1525" y="1197"/>
                    <a:pt x="1952" y="738"/>
                    <a:pt x="1962" y="738"/>
                  </a:cubicBezTo>
                  <a:lnTo>
                    <a:pt x="1973" y="715"/>
                  </a:lnTo>
                  <a:lnTo>
                    <a:pt x="1962" y="705"/>
                  </a:lnTo>
                  <a:cubicBezTo>
                    <a:pt x="1878" y="631"/>
                    <a:pt x="1653" y="428"/>
                    <a:pt x="1632" y="344"/>
                  </a:cubicBezTo>
                  <a:cubicBezTo>
                    <a:pt x="1601" y="226"/>
                    <a:pt x="1548" y="34"/>
                    <a:pt x="1537" y="34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62"/>
            <p:cNvSpPr/>
            <p:nvPr/>
          </p:nvSpPr>
          <p:spPr>
            <a:xfrm>
              <a:off x="3098788" y="2822782"/>
              <a:ext cx="55349" cy="28921"/>
            </a:xfrm>
            <a:custGeom>
              <a:avLst/>
              <a:gdLst/>
              <a:ahLst/>
              <a:cxnLst/>
              <a:rect l="l" t="t" r="r" b="b"/>
              <a:pathLst>
                <a:path w="1066" h="557" extrusionOk="0">
                  <a:moveTo>
                    <a:pt x="1055" y="1"/>
                  </a:moveTo>
                  <a:lnTo>
                    <a:pt x="0" y="513"/>
                  </a:lnTo>
                  <a:lnTo>
                    <a:pt x="21" y="557"/>
                  </a:lnTo>
                  <a:lnTo>
                    <a:pt x="1066" y="44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62"/>
            <p:cNvSpPr/>
            <p:nvPr/>
          </p:nvSpPr>
          <p:spPr>
            <a:xfrm>
              <a:off x="3145830" y="2801805"/>
              <a:ext cx="2337" cy="25546"/>
            </a:xfrm>
            <a:custGeom>
              <a:avLst/>
              <a:gdLst/>
              <a:ahLst/>
              <a:cxnLst/>
              <a:rect l="l" t="t" r="r" b="b"/>
              <a:pathLst>
                <a:path w="45" h="492" extrusionOk="0">
                  <a:moveTo>
                    <a:pt x="1" y="0"/>
                  </a:moveTo>
                  <a:lnTo>
                    <a:pt x="1" y="492"/>
                  </a:lnTo>
                  <a:lnTo>
                    <a:pt x="44" y="49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9" name="Google Shape;8659;p62"/>
          <p:cNvSpPr/>
          <p:nvPr/>
        </p:nvSpPr>
        <p:spPr>
          <a:xfrm>
            <a:off x="3670762" y="1207718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0" name="Google Shape;8660;p62"/>
          <p:cNvGrpSpPr/>
          <p:nvPr/>
        </p:nvGrpSpPr>
        <p:grpSpPr>
          <a:xfrm>
            <a:off x="2282588" y="3046979"/>
            <a:ext cx="553564" cy="298626"/>
            <a:chOff x="3009963" y="4203978"/>
            <a:chExt cx="553564" cy="298626"/>
          </a:xfrm>
        </p:grpSpPr>
        <p:sp>
          <p:nvSpPr>
            <p:cNvPr id="8661" name="Google Shape;8661;p62"/>
            <p:cNvSpPr/>
            <p:nvPr/>
          </p:nvSpPr>
          <p:spPr>
            <a:xfrm>
              <a:off x="3014429" y="4208056"/>
              <a:ext cx="544633" cy="285617"/>
            </a:xfrm>
            <a:custGeom>
              <a:avLst/>
              <a:gdLst/>
              <a:ahLst/>
              <a:cxnLst/>
              <a:rect l="l" t="t" r="r" b="b"/>
              <a:pathLst>
                <a:path w="2805" h="1471" extrusionOk="0">
                  <a:moveTo>
                    <a:pt x="1012" y="0"/>
                  </a:moveTo>
                  <a:cubicBezTo>
                    <a:pt x="1012" y="0"/>
                    <a:pt x="779" y="256"/>
                    <a:pt x="577" y="364"/>
                  </a:cubicBezTo>
                  <a:cubicBezTo>
                    <a:pt x="395" y="458"/>
                    <a:pt x="0" y="502"/>
                    <a:pt x="0" y="502"/>
                  </a:cubicBezTo>
                  <a:cubicBezTo>
                    <a:pt x="0" y="502"/>
                    <a:pt x="395" y="866"/>
                    <a:pt x="746" y="1122"/>
                  </a:cubicBezTo>
                  <a:cubicBezTo>
                    <a:pt x="1002" y="1313"/>
                    <a:pt x="1138" y="1337"/>
                    <a:pt x="1191" y="1337"/>
                  </a:cubicBezTo>
                  <a:cubicBezTo>
                    <a:pt x="1209" y="1337"/>
                    <a:pt x="1217" y="1334"/>
                    <a:pt x="1217" y="1334"/>
                  </a:cubicBezTo>
                  <a:cubicBezTo>
                    <a:pt x="1217" y="1334"/>
                    <a:pt x="1785" y="1471"/>
                    <a:pt x="2183" y="1471"/>
                  </a:cubicBezTo>
                  <a:cubicBezTo>
                    <a:pt x="2296" y="1471"/>
                    <a:pt x="2396" y="1460"/>
                    <a:pt x="2464" y="1432"/>
                  </a:cubicBezTo>
                  <a:cubicBezTo>
                    <a:pt x="2764" y="1304"/>
                    <a:pt x="2805" y="1014"/>
                    <a:pt x="2805" y="1014"/>
                  </a:cubicBezTo>
                  <a:lnTo>
                    <a:pt x="2805" y="1014"/>
                  </a:lnTo>
                  <a:cubicBezTo>
                    <a:pt x="2772" y="1017"/>
                    <a:pt x="2739" y="1018"/>
                    <a:pt x="2707" y="1018"/>
                  </a:cubicBezTo>
                  <a:cubicBezTo>
                    <a:pt x="1762" y="1018"/>
                    <a:pt x="1012" y="0"/>
                    <a:pt x="1012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62"/>
            <p:cNvSpPr/>
            <p:nvPr/>
          </p:nvSpPr>
          <p:spPr>
            <a:xfrm>
              <a:off x="3009963" y="4203978"/>
              <a:ext cx="553564" cy="294548"/>
            </a:xfrm>
            <a:custGeom>
              <a:avLst/>
              <a:gdLst/>
              <a:ahLst/>
              <a:cxnLst/>
              <a:rect l="l" t="t" r="r" b="b"/>
              <a:pathLst>
                <a:path w="2851" h="1517" extrusionOk="0">
                  <a:moveTo>
                    <a:pt x="1035" y="54"/>
                  </a:moveTo>
                  <a:cubicBezTo>
                    <a:pt x="1143" y="203"/>
                    <a:pt x="1857" y="1056"/>
                    <a:pt x="2733" y="1056"/>
                  </a:cubicBezTo>
                  <a:lnTo>
                    <a:pt x="2797" y="1056"/>
                  </a:lnTo>
                  <a:cubicBezTo>
                    <a:pt x="2787" y="1132"/>
                    <a:pt x="2712" y="1335"/>
                    <a:pt x="2477" y="1430"/>
                  </a:cubicBezTo>
                  <a:cubicBezTo>
                    <a:pt x="2413" y="1453"/>
                    <a:pt x="2315" y="1473"/>
                    <a:pt x="2200" y="1473"/>
                  </a:cubicBezTo>
                  <a:cubicBezTo>
                    <a:pt x="1803" y="1473"/>
                    <a:pt x="1250" y="1345"/>
                    <a:pt x="1240" y="1335"/>
                  </a:cubicBezTo>
                  <a:lnTo>
                    <a:pt x="1227" y="1335"/>
                  </a:lnTo>
                  <a:cubicBezTo>
                    <a:pt x="1227" y="1335"/>
                    <a:pt x="1227" y="1345"/>
                    <a:pt x="1217" y="1345"/>
                  </a:cubicBezTo>
                  <a:cubicBezTo>
                    <a:pt x="1176" y="1345"/>
                    <a:pt x="1035" y="1325"/>
                    <a:pt x="779" y="1120"/>
                  </a:cubicBezTo>
                  <a:cubicBezTo>
                    <a:pt x="492" y="917"/>
                    <a:pt x="172" y="631"/>
                    <a:pt x="75" y="543"/>
                  </a:cubicBezTo>
                  <a:cubicBezTo>
                    <a:pt x="182" y="523"/>
                    <a:pt x="459" y="479"/>
                    <a:pt x="610" y="395"/>
                  </a:cubicBezTo>
                  <a:cubicBezTo>
                    <a:pt x="779" y="310"/>
                    <a:pt x="971" y="118"/>
                    <a:pt x="1035" y="54"/>
                  </a:cubicBezTo>
                  <a:close/>
                  <a:moveTo>
                    <a:pt x="1035" y="1"/>
                  </a:moveTo>
                  <a:cubicBezTo>
                    <a:pt x="1035" y="1"/>
                    <a:pt x="1025" y="1"/>
                    <a:pt x="1025" y="11"/>
                  </a:cubicBezTo>
                  <a:cubicBezTo>
                    <a:pt x="1015" y="11"/>
                    <a:pt x="792" y="257"/>
                    <a:pt x="587" y="364"/>
                  </a:cubicBezTo>
                  <a:cubicBezTo>
                    <a:pt x="418" y="449"/>
                    <a:pt x="23" y="503"/>
                    <a:pt x="23" y="513"/>
                  </a:cubicBezTo>
                  <a:cubicBezTo>
                    <a:pt x="11" y="513"/>
                    <a:pt x="11" y="513"/>
                    <a:pt x="0" y="523"/>
                  </a:cubicBezTo>
                  <a:cubicBezTo>
                    <a:pt x="0" y="533"/>
                    <a:pt x="0" y="533"/>
                    <a:pt x="11" y="543"/>
                  </a:cubicBezTo>
                  <a:cubicBezTo>
                    <a:pt x="11" y="543"/>
                    <a:pt x="418" y="907"/>
                    <a:pt x="748" y="1163"/>
                  </a:cubicBezTo>
                  <a:cubicBezTo>
                    <a:pt x="1015" y="1355"/>
                    <a:pt x="1153" y="1389"/>
                    <a:pt x="1217" y="1389"/>
                  </a:cubicBezTo>
                  <a:cubicBezTo>
                    <a:pt x="1227" y="1389"/>
                    <a:pt x="1227" y="1389"/>
                    <a:pt x="1240" y="1376"/>
                  </a:cubicBezTo>
                  <a:cubicBezTo>
                    <a:pt x="1291" y="1399"/>
                    <a:pt x="1816" y="1517"/>
                    <a:pt x="2200" y="1517"/>
                  </a:cubicBezTo>
                  <a:cubicBezTo>
                    <a:pt x="2328" y="1517"/>
                    <a:pt x="2423" y="1494"/>
                    <a:pt x="2487" y="1473"/>
                  </a:cubicBezTo>
                  <a:cubicBezTo>
                    <a:pt x="2807" y="1345"/>
                    <a:pt x="2851" y="1045"/>
                    <a:pt x="2851" y="1035"/>
                  </a:cubicBezTo>
                  <a:cubicBezTo>
                    <a:pt x="2851" y="1035"/>
                    <a:pt x="2851" y="1025"/>
                    <a:pt x="2840" y="1025"/>
                  </a:cubicBezTo>
                  <a:cubicBezTo>
                    <a:pt x="2840" y="1015"/>
                    <a:pt x="2828" y="1015"/>
                    <a:pt x="2828" y="1015"/>
                  </a:cubicBezTo>
                  <a:lnTo>
                    <a:pt x="2733" y="1015"/>
                  </a:lnTo>
                  <a:cubicBezTo>
                    <a:pt x="1803" y="1015"/>
                    <a:pt x="1058" y="21"/>
                    <a:pt x="1058" y="11"/>
                  </a:cubicBezTo>
                  <a:cubicBezTo>
                    <a:pt x="1048" y="1"/>
                    <a:pt x="1048" y="1"/>
                    <a:pt x="10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62"/>
            <p:cNvSpPr/>
            <p:nvPr/>
          </p:nvSpPr>
          <p:spPr>
            <a:xfrm>
              <a:off x="3090930" y="4264170"/>
              <a:ext cx="412406" cy="210281"/>
            </a:xfrm>
            <a:custGeom>
              <a:avLst/>
              <a:gdLst/>
              <a:ahLst/>
              <a:cxnLst/>
              <a:rect l="l" t="t" r="r" b="b"/>
              <a:pathLst>
                <a:path w="2124" h="1083" extrusionOk="0">
                  <a:moveTo>
                    <a:pt x="891" y="524"/>
                  </a:moveTo>
                  <a:cubicBezTo>
                    <a:pt x="948" y="524"/>
                    <a:pt x="1017" y="538"/>
                    <a:pt x="1089" y="566"/>
                  </a:cubicBezTo>
                  <a:cubicBezTo>
                    <a:pt x="1238" y="630"/>
                    <a:pt x="1345" y="746"/>
                    <a:pt x="1312" y="822"/>
                  </a:cubicBezTo>
                  <a:cubicBezTo>
                    <a:pt x="1295" y="863"/>
                    <a:pt x="1244" y="881"/>
                    <a:pt x="1175" y="881"/>
                  </a:cubicBezTo>
                  <a:cubicBezTo>
                    <a:pt x="1116" y="881"/>
                    <a:pt x="1044" y="868"/>
                    <a:pt x="971" y="843"/>
                  </a:cubicBezTo>
                  <a:cubicBezTo>
                    <a:pt x="823" y="779"/>
                    <a:pt x="715" y="661"/>
                    <a:pt x="746" y="587"/>
                  </a:cubicBezTo>
                  <a:cubicBezTo>
                    <a:pt x="765" y="546"/>
                    <a:pt x="819" y="524"/>
                    <a:pt x="891" y="524"/>
                  </a:cubicBezTo>
                  <a:close/>
                  <a:moveTo>
                    <a:pt x="618" y="0"/>
                  </a:moveTo>
                  <a:cubicBezTo>
                    <a:pt x="618" y="0"/>
                    <a:pt x="405" y="223"/>
                    <a:pt x="32" y="267"/>
                  </a:cubicBezTo>
                  <a:cubicBezTo>
                    <a:pt x="32" y="267"/>
                    <a:pt x="42" y="362"/>
                    <a:pt x="1" y="395"/>
                  </a:cubicBezTo>
                  <a:cubicBezTo>
                    <a:pt x="1" y="395"/>
                    <a:pt x="651" y="961"/>
                    <a:pt x="1025" y="1025"/>
                  </a:cubicBezTo>
                  <a:cubicBezTo>
                    <a:pt x="1244" y="1068"/>
                    <a:pt x="1414" y="1083"/>
                    <a:pt x="1554" y="1083"/>
                  </a:cubicBezTo>
                  <a:cubicBezTo>
                    <a:pt x="1654" y="1083"/>
                    <a:pt x="1738" y="1075"/>
                    <a:pt x="1814" y="1066"/>
                  </a:cubicBezTo>
                  <a:cubicBezTo>
                    <a:pt x="1996" y="1056"/>
                    <a:pt x="2124" y="927"/>
                    <a:pt x="2124" y="927"/>
                  </a:cubicBezTo>
                  <a:cubicBezTo>
                    <a:pt x="2124" y="927"/>
                    <a:pt x="1986" y="907"/>
                    <a:pt x="2114" y="853"/>
                  </a:cubicBezTo>
                  <a:cubicBezTo>
                    <a:pt x="2114" y="853"/>
                    <a:pt x="1258" y="630"/>
                    <a:pt x="810" y="139"/>
                  </a:cubicBezTo>
                  <a:cubicBezTo>
                    <a:pt x="810" y="139"/>
                    <a:pt x="792" y="143"/>
                    <a:pt x="768" y="143"/>
                  </a:cubicBezTo>
                  <a:cubicBezTo>
                    <a:pt x="716" y="143"/>
                    <a:pt x="634" y="123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62"/>
            <p:cNvSpPr/>
            <p:nvPr/>
          </p:nvSpPr>
          <p:spPr>
            <a:xfrm>
              <a:off x="3084523" y="4255626"/>
              <a:ext cx="429299" cy="222125"/>
            </a:xfrm>
            <a:custGeom>
              <a:avLst/>
              <a:gdLst/>
              <a:ahLst/>
              <a:cxnLst/>
              <a:rect l="l" t="t" r="r" b="b"/>
              <a:pathLst>
                <a:path w="2211" h="1144" extrusionOk="0">
                  <a:moveTo>
                    <a:pt x="920" y="587"/>
                  </a:moveTo>
                  <a:cubicBezTo>
                    <a:pt x="984" y="587"/>
                    <a:pt x="1048" y="610"/>
                    <a:pt x="1112" y="631"/>
                  </a:cubicBezTo>
                  <a:cubicBezTo>
                    <a:pt x="1186" y="662"/>
                    <a:pt x="1240" y="705"/>
                    <a:pt x="1281" y="749"/>
                  </a:cubicBezTo>
                  <a:cubicBezTo>
                    <a:pt x="1325" y="790"/>
                    <a:pt x="1335" y="823"/>
                    <a:pt x="1325" y="854"/>
                  </a:cubicBezTo>
                  <a:cubicBezTo>
                    <a:pt x="1314" y="887"/>
                    <a:pt x="1271" y="907"/>
                    <a:pt x="1207" y="907"/>
                  </a:cubicBezTo>
                  <a:cubicBezTo>
                    <a:pt x="1143" y="907"/>
                    <a:pt x="1079" y="887"/>
                    <a:pt x="1015" y="866"/>
                  </a:cubicBezTo>
                  <a:cubicBezTo>
                    <a:pt x="866" y="802"/>
                    <a:pt x="779" y="695"/>
                    <a:pt x="802" y="641"/>
                  </a:cubicBezTo>
                  <a:cubicBezTo>
                    <a:pt x="812" y="610"/>
                    <a:pt x="856" y="587"/>
                    <a:pt x="920" y="587"/>
                  </a:cubicBezTo>
                  <a:close/>
                  <a:moveTo>
                    <a:pt x="920" y="546"/>
                  </a:moveTo>
                  <a:cubicBezTo>
                    <a:pt x="833" y="546"/>
                    <a:pt x="779" y="577"/>
                    <a:pt x="759" y="621"/>
                  </a:cubicBezTo>
                  <a:cubicBezTo>
                    <a:pt x="728" y="715"/>
                    <a:pt x="833" y="833"/>
                    <a:pt x="1004" y="897"/>
                  </a:cubicBezTo>
                  <a:cubicBezTo>
                    <a:pt x="1068" y="931"/>
                    <a:pt x="1143" y="951"/>
                    <a:pt x="1207" y="951"/>
                  </a:cubicBezTo>
                  <a:cubicBezTo>
                    <a:pt x="1281" y="951"/>
                    <a:pt x="1345" y="918"/>
                    <a:pt x="1368" y="866"/>
                  </a:cubicBezTo>
                  <a:cubicBezTo>
                    <a:pt x="1378" y="823"/>
                    <a:pt x="1368" y="769"/>
                    <a:pt x="1314" y="715"/>
                  </a:cubicBezTo>
                  <a:cubicBezTo>
                    <a:pt x="1271" y="674"/>
                    <a:pt x="1207" y="621"/>
                    <a:pt x="1122" y="587"/>
                  </a:cubicBezTo>
                  <a:cubicBezTo>
                    <a:pt x="1058" y="567"/>
                    <a:pt x="984" y="546"/>
                    <a:pt x="920" y="546"/>
                  </a:cubicBezTo>
                  <a:close/>
                  <a:moveTo>
                    <a:pt x="631" y="85"/>
                  </a:moveTo>
                  <a:cubicBezTo>
                    <a:pt x="664" y="203"/>
                    <a:pt x="759" y="213"/>
                    <a:pt x="802" y="213"/>
                  </a:cubicBezTo>
                  <a:lnTo>
                    <a:pt x="833" y="213"/>
                  </a:lnTo>
                  <a:cubicBezTo>
                    <a:pt x="1227" y="621"/>
                    <a:pt x="1901" y="843"/>
                    <a:pt x="2093" y="897"/>
                  </a:cubicBezTo>
                  <a:cubicBezTo>
                    <a:pt x="2072" y="907"/>
                    <a:pt x="2072" y="931"/>
                    <a:pt x="2072" y="941"/>
                  </a:cubicBezTo>
                  <a:cubicBezTo>
                    <a:pt x="2072" y="961"/>
                    <a:pt x="2093" y="971"/>
                    <a:pt x="2113" y="982"/>
                  </a:cubicBezTo>
                  <a:cubicBezTo>
                    <a:pt x="2072" y="1025"/>
                    <a:pt x="1975" y="1079"/>
                    <a:pt x="1847" y="1089"/>
                  </a:cubicBezTo>
                  <a:cubicBezTo>
                    <a:pt x="1783" y="1100"/>
                    <a:pt x="1698" y="1100"/>
                    <a:pt x="1601" y="1100"/>
                  </a:cubicBezTo>
                  <a:cubicBezTo>
                    <a:pt x="1432" y="1100"/>
                    <a:pt x="1261" y="1089"/>
                    <a:pt x="1068" y="1046"/>
                  </a:cubicBezTo>
                  <a:cubicBezTo>
                    <a:pt x="738" y="995"/>
                    <a:pt x="172" y="523"/>
                    <a:pt x="65" y="439"/>
                  </a:cubicBezTo>
                  <a:cubicBezTo>
                    <a:pt x="88" y="406"/>
                    <a:pt x="88" y="354"/>
                    <a:pt x="88" y="331"/>
                  </a:cubicBezTo>
                  <a:cubicBezTo>
                    <a:pt x="374" y="290"/>
                    <a:pt x="566" y="149"/>
                    <a:pt x="631" y="85"/>
                  </a:cubicBezTo>
                  <a:close/>
                  <a:moveTo>
                    <a:pt x="664" y="1"/>
                  </a:moveTo>
                  <a:lnTo>
                    <a:pt x="631" y="34"/>
                  </a:lnTo>
                  <a:cubicBezTo>
                    <a:pt x="631" y="34"/>
                    <a:pt x="428" y="247"/>
                    <a:pt x="65" y="290"/>
                  </a:cubicBezTo>
                  <a:lnTo>
                    <a:pt x="44" y="290"/>
                  </a:lnTo>
                  <a:lnTo>
                    <a:pt x="44" y="311"/>
                  </a:lnTo>
                  <a:cubicBezTo>
                    <a:pt x="44" y="342"/>
                    <a:pt x="44" y="406"/>
                    <a:pt x="24" y="418"/>
                  </a:cubicBezTo>
                  <a:lnTo>
                    <a:pt x="1" y="439"/>
                  </a:lnTo>
                  <a:lnTo>
                    <a:pt x="24" y="449"/>
                  </a:lnTo>
                  <a:cubicBezTo>
                    <a:pt x="54" y="470"/>
                    <a:pt x="684" y="1025"/>
                    <a:pt x="1058" y="1089"/>
                  </a:cubicBezTo>
                  <a:cubicBezTo>
                    <a:pt x="1250" y="1133"/>
                    <a:pt x="1432" y="1143"/>
                    <a:pt x="1601" y="1143"/>
                  </a:cubicBezTo>
                  <a:cubicBezTo>
                    <a:pt x="1698" y="1143"/>
                    <a:pt x="1783" y="1143"/>
                    <a:pt x="1857" y="1133"/>
                  </a:cubicBezTo>
                  <a:cubicBezTo>
                    <a:pt x="2039" y="1123"/>
                    <a:pt x="2167" y="995"/>
                    <a:pt x="2167" y="995"/>
                  </a:cubicBezTo>
                  <a:lnTo>
                    <a:pt x="2200" y="961"/>
                  </a:lnTo>
                  <a:lnTo>
                    <a:pt x="2157" y="951"/>
                  </a:lnTo>
                  <a:cubicBezTo>
                    <a:pt x="2136" y="951"/>
                    <a:pt x="2113" y="941"/>
                    <a:pt x="2113" y="941"/>
                  </a:cubicBezTo>
                  <a:cubicBezTo>
                    <a:pt x="2113" y="941"/>
                    <a:pt x="2113" y="931"/>
                    <a:pt x="2147" y="907"/>
                  </a:cubicBezTo>
                  <a:lnTo>
                    <a:pt x="2211" y="887"/>
                  </a:lnTo>
                  <a:lnTo>
                    <a:pt x="2147" y="877"/>
                  </a:lnTo>
                  <a:cubicBezTo>
                    <a:pt x="2136" y="866"/>
                    <a:pt x="1304" y="651"/>
                    <a:pt x="856" y="172"/>
                  </a:cubicBezTo>
                  <a:lnTo>
                    <a:pt x="843" y="162"/>
                  </a:lnTo>
                  <a:lnTo>
                    <a:pt x="833" y="162"/>
                  </a:lnTo>
                  <a:cubicBezTo>
                    <a:pt x="833" y="162"/>
                    <a:pt x="823" y="172"/>
                    <a:pt x="802" y="172"/>
                  </a:cubicBezTo>
                  <a:cubicBezTo>
                    <a:pt x="748" y="172"/>
                    <a:pt x="684" y="149"/>
                    <a:pt x="664" y="44"/>
                  </a:cubicBezTo>
                  <a:lnTo>
                    <a:pt x="66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62"/>
            <p:cNvSpPr/>
            <p:nvPr/>
          </p:nvSpPr>
          <p:spPr>
            <a:xfrm>
              <a:off x="3225681" y="4429793"/>
              <a:ext cx="267365" cy="68734"/>
            </a:xfrm>
            <a:custGeom>
              <a:avLst/>
              <a:gdLst/>
              <a:ahLst/>
              <a:cxnLst/>
              <a:rect l="l" t="t" r="r" b="b"/>
              <a:pathLst>
                <a:path w="1377" h="354" extrusionOk="0">
                  <a:moveTo>
                    <a:pt x="1376" y="290"/>
                  </a:moveTo>
                  <a:lnTo>
                    <a:pt x="1376" y="290"/>
                  </a:lnTo>
                  <a:cubicBezTo>
                    <a:pt x="1376" y="290"/>
                    <a:pt x="1349" y="296"/>
                    <a:pt x="1301" y="306"/>
                  </a:cubicBezTo>
                  <a:lnTo>
                    <a:pt x="1301" y="306"/>
                  </a:lnTo>
                  <a:cubicBezTo>
                    <a:pt x="1349" y="304"/>
                    <a:pt x="1376" y="290"/>
                    <a:pt x="1376" y="290"/>
                  </a:cubicBezTo>
                  <a:close/>
                  <a:moveTo>
                    <a:pt x="884" y="0"/>
                  </a:moveTo>
                  <a:cubicBezTo>
                    <a:pt x="884" y="0"/>
                    <a:pt x="469" y="162"/>
                    <a:pt x="1" y="172"/>
                  </a:cubicBezTo>
                  <a:cubicBezTo>
                    <a:pt x="1" y="172"/>
                    <a:pt x="426" y="354"/>
                    <a:pt x="779" y="354"/>
                  </a:cubicBezTo>
                  <a:cubicBezTo>
                    <a:pt x="1009" y="354"/>
                    <a:pt x="1201" y="324"/>
                    <a:pt x="1301" y="306"/>
                  </a:cubicBezTo>
                  <a:lnTo>
                    <a:pt x="1301" y="306"/>
                  </a:lnTo>
                  <a:cubicBezTo>
                    <a:pt x="1298" y="306"/>
                    <a:pt x="1296" y="306"/>
                    <a:pt x="1293" y="306"/>
                  </a:cubicBezTo>
                  <a:cubicBezTo>
                    <a:pt x="1240" y="306"/>
                    <a:pt x="1162" y="290"/>
                    <a:pt x="1066" y="226"/>
                  </a:cubicBezTo>
                  <a:cubicBezTo>
                    <a:pt x="948" y="162"/>
                    <a:pt x="884" y="0"/>
                    <a:pt x="884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62"/>
            <p:cNvSpPr/>
            <p:nvPr/>
          </p:nvSpPr>
          <p:spPr>
            <a:xfrm>
              <a:off x="3221215" y="4425715"/>
              <a:ext cx="275714" cy="76889"/>
            </a:xfrm>
            <a:custGeom>
              <a:avLst/>
              <a:gdLst/>
              <a:ahLst/>
              <a:cxnLst/>
              <a:rect l="l" t="t" r="r" b="b"/>
              <a:pathLst>
                <a:path w="1420" h="396" extrusionOk="0">
                  <a:moveTo>
                    <a:pt x="897" y="55"/>
                  </a:moveTo>
                  <a:cubicBezTo>
                    <a:pt x="920" y="95"/>
                    <a:pt x="984" y="213"/>
                    <a:pt x="1079" y="267"/>
                  </a:cubicBezTo>
                  <a:cubicBezTo>
                    <a:pt x="1112" y="288"/>
                    <a:pt x="1153" y="311"/>
                    <a:pt x="1187" y="321"/>
                  </a:cubicBezTo>
                  <a:cubicBezTo>
                    <a:pt x="1089" y="341"/>
                    <a:pt x="951" y="352"/>
                    <a:pt x="802" y="352"/>
                  </a:cubicBezTo>
                  <a:cubicBezTo>
                    <a:pt x="557" y="352"/>
                    <a:pt x="267" y="267"/>
                    <a:pt x="119" y="213"/>
                  </a:cubicBezTo>
                  <a:cubicBezTo>
                    <a:pt x="492" y="183"/>
                    <a:pt x="813" y="75"/>
                    <a:pt x="897" y="55"/>
                  </a:cubicBezTo>
                  <a:close/>
                  <a:moveTo>
                    <a:pt x="897" y="1"/>
                  </a:moveTo>
                  <a:cubicBezTo>
                    <a:pt x="897" y="1"/>
                    <a:pt x="482" y="160"/>
                    <a:pt x="24" y="170"/>
                  </a:cubicBezTo>
                  <a:cubicBezTo>
                    <a:pt x="11" y="170"/>
                    <a:pt x="1" y="183"/>
                    <a:pt x="1" y="193"/>
                  </a:cubicBezTo>
                  <a:cubicBezTo>
                    <a:pt x="1" y="203"/>
                    <a:pt x="1" y="213"/>
                    <a:pt x="11" y="213"/>
                  </a:cubicBezTo>
                  <a:cubicBezTo>
                    <a:pt x="34" y="224"/>
                    <a:pt x="449" y="395"/>
                    <a:pt x="802" y="395"/>
                  </a:cubicBezTo>
                  <a:cubicBezTo>
                    <a:pt x="1035" y="395"/>
                    <a:pt x="1227" y="362"/>
                    <a:pt x="1325" y="341"/>
                  </a:cubicBezTo>
                  <a:cubicBezTo>
                    <a:pt x="1379" y="341"/>
                    <a:pt x="1399" y="331"/>
                    <a:pt x="1409" y="331"/>
                  </a:cubicBezTo>
                  <a:cubicBezTo>
                    <a:pt x="1409" y="321"/>
                    <a:pt x="1420" y="311"/>
                    <a:pt x="1409" y="298"/>
                  </a:cubicBezTo>
                  <a:cubicBezTo>
                    <a:pt x="1409" y="288"/>
                    <a:pt x="1399" y="288"/>
                    <a:pt x="1389" y="288"/>
                  </a:cubicBezTo>
                  <a:cubicBezTo>
                    <a:pt x="1389" y="288"/>
                    <a:pt x="1368" y="298"/>
                    <a:pt x="1315" y="298"/>
                  </a:cubicBezTo>
                  <a:cubicBezTo>
                    <a:pt x="1305" y="301"/>
                    <a:pt x="1293" y="302"/>
                    <a:pt x="1281" y="302"/>
                  </a:cubicBezTo>
                  <a:cubicBezTo>
                    <a:pt x="1236" y="302"/>
                    <a:pt x="1175" y="283"/>
                    <a:pt x="1099" y="234"/>
                  </a:cubicBezTo>
                  <a:cubicBezTo>
                    <a:pt x="994" y="170"/>
                    <a:pt x="930" y="21"/>
                    <a:pt x="930" y="11"/>
                  </a:cubicBezTo>
                  <a:cubicBezTo>
                    <a:pt x="920" y="1"/>
                    <a:pt x="907" y="1"/>
                    <a:pt x="8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7" name="Google Shape;8667;p62"/>
          <p:cNvGrpSpPr/>
          <p:nvPr/>
        </p:nvGrpSpPr>
        <p:grpSpPr>
          <a:xfrm>
            <a:off x="772947" y="2196257"/>
            <a:ext cx="217853" cy="416484"/>
            <a:chOff x="3008022" y="2933944"/>
            <a:chExt cx="217853" cy="416484"/>
          </a:xfrm>
        </p:grpSpPr>
        <p:sp>
          <p:nvSpPr>
            <p:cNvPr id="8668" name="Google Shape;8668;p62"/>
            <p:cNvSpPr/>
            <p:nvPr/>
          </p:nvSpPr>
          <p:spPr>
            <a:xfrm>
              <a:off x="3011905" y="2938021"/>
              <a:ext cx="209504" cy="408329"/>
            </a:xfrm>
            <a:custGeom>
              <a:avLst/>
              <a:gdLst/>
              <a:ahLst/>
              <a:cxnLst/>
              <a:rect l="l" t="t" r="r" b="b"/>
              <a:pathLst>
                <a:path w="1079" h="2103" extrusionOk="0">
                  <a:moveTo>
                    <a:pt x="1079" y="0"/>
                  </a:moveTo>
                  <a:lnTo>
                    <a:pt x="1" y="44"/>
                  </a:lnTo>
                  <a:lnTo>
                    <a:pt x="1" y="2103"/>
                  </a:lnTo>
                  <a:lnTo>
                    <a:pt x="1079" y="210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62"/>
            <p:cNvSpPr/>
            <p:nvPr/>
          </p:nvSpPr>
          <p:spPr>
            <a:xfrm>
              <a:off x="3008022" y="2933944"/>
              <a:ext cx="217853" cy="416484"/>
            </a:xfrm>
            <a:custGeom>
              <a:avLst/>
              <a:gdLst/>
              <a:ahLst/>
              <a:cxnLst/>
              <a:rect l="l" t="t" r="r" b="b"/>
              <a:pathLst>
                <a:path w="1122" h="2145" extrusionOk="0">
                  <a:moveTo>
                    <a:pt x="1078" y="42"/>
                  </a:moveTo>
                  <a:lnTo>
                    <a:pt x="1078" y="2103"/>
                  </a:lnTo>
                  <a:lnTo>
                    <a:pt x="44" y="2103"/>
                  </a:lnTo>
                  <a:lnTo>
                    <a:pt x="44" y="85"/>
                  </a:lnTo>
                  <a:lnTo>
                    <a:pt x="1078" y="42"/>
                  </a:lnTo>
                  <a:close/>
                  <a:moveTo>
                    <a:pt x="1122" y="1"/>
                  </a:moveTo>
                  <a:lnTo>
                    <a:pt x="0" y="42"/>
                  </a:lnTo>
                  <a:lnTo>
                    <a:pt x="0" y="2144"/>
                  </a:lnTo>
                  <a:lnTo>
                    <a:pt x="1122" y="214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62"/>
            <p:cNvSpPr/>
            <p:nvPr/>
          </p:nvSpPr>
          <p:spPr>
            <a:xfrm>
              <a:off x="3030739" y="2971223"/>
              <a:ext cx="172419" cy="337847"/>
            </a:xfrm>
            <a:custGeom>
              <a:avLst/>
              <a:gdLst/>
              <a:ahLst/>
              <a:cxnLst/>
              <a:rect l="l" t="t" r="r" b="b"/>
              <a:pathLst>
                <a:path w="888" h="1740" extrusionOk="0">
                  <a:moveTo>
                    <a:pt x="438" y="659"/>
                  </a:moveTo>
                  <a:cubicBezTo>
                    <a:pt x="448" y="659"/>
                    <a:pt x="459" y="660"/>
                    <a:pt x="470" y="662"/>
                  </a:cubicBezTo>
                  <a:cubicBezTo>
                    <a:pt x="587" y="682"/>
                    <a:pt x="672" y="823"/>
                    <a:pt x="651" y="972"/>
                  </a:cubicBezTo>
                  <a:cubicBezTo>
                    <a:pt x="633" y="1093"/>
                    <a:pt x="541" y="1190"/>
                    <a:pt x="439" y="1190"/>
                  </a:cubicBezTo>
                  <a:cubicBezTo>
                    <a:pt x="425" y="1190"/>
                    <a:pt x="410" y="1188"/>
                    <a:pt x="395" y="1184"/>
                  </a:cubicBezTo>
                  <a:cubicBezTo>
                    <a:pt x="267" y="1164"/>
                    <a:pt x="193" y="1036"/>
                    <a:pt x="214" y="887"/>
                  </a:cubicBezTo>
                  <a:cubicBezTo>
                    <a:pt x="234" y="750"/>
                    <a:pt x="332" y="659"/>
                    <a:pt x="438" y="659"/>
                  </a:cubicBezTo>
                  <a:close/>
                  <a:moveTo>
                    <a:pt x="736" y="1"/>
                  </a:moveTo>
                  <a:lnTo>
                    <a:pt x="96" y="32"/>
                  </a:lnTo>
                  <a:lnTo>
                    <a:pt x="96" y="75"/>
                  </a:lnTo>
                  <a:cubicBezTo>
                    <a:pt x="85" y="129"/>
                    <a:pt x="44" y="160"/>
                    <a:pt x="1" y="170"/>
                  </a:cubicBezTo>
                  <a:lnTo>
                    <a:pt x="1" y="1622"/>
                  </a:lnTo>
                  <a:cubicBezTo>
                    <a:pt x="11" y="1612"/>
                    <a:pt x="32" y="1612"/>
                    <a:pt x="44" y="1612"/>
                  </a:cubicBezTo>
                  <a:cubicBezTo>
                    <a:pt x="96" y="1622"/>
                    <a:pt x="139" y="1676"/>
                    <a:pt x="139" y="1740"/>
                  </a:cubicBezTo>
                  <a:lnTo>
                    <a:pt x="749" y="1740"/>
                  </a:lnTo>
                  <a:lnTo>
                    <a:pt x="749" y="1730"/>
                  </a:lnTo>
                  <a:cubicBezTo>
                    <a:pt x="758" y="1671"/>
                    <a:pt x="804" y="1621"/>
                    <a:pt x="861" y="1621"/>
                  </a:cubicBezTo>
                  <a:cubicBezTo>
                    <a:pt x="866" y="1621"/>
                    <a:pt x="871" y="1621"/>
                    <a:pt x="877" y="1622"/>
                  </a:cubicBezTo>
                  <a:lnTo>
                    <a:pt x="887" y="1622"/>
                  </a:lnTo>
                  <a:lnTo>
                    <a:pt x="887" y="65"/>
                  </a:lnTo>
                  <a:cubicBezTo>
                    <a:pt x="864" y="75"/>
                    <a:pt x="843" y="85"/>
                    <a:pt x="813" y="85"/>
                  </a:cubicBezTo>
                  <a:cubicBezTo>
                    <a:pt x="779" y="75"/>
                    <a:pt x="749" y="42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2"/>
            <p:cNvSpPr/>
            <p:nvPr/>
          </p:nvSpPr>
          <p:spPr>
            <a:xfrm>
              <a:off x="3026856" y="2966758"/>
              <a:ext cx="180185" cy="346390"/>
            </a:xfrm>
            <a:custGeom>
              <a:avLst/>
              <a:gdLst/>
              <a:ahLst/>
              <a:cxnLst/>
              <a:rect l="l" t="t" r="r" b="b"/>
              <a:pathLst>
                <a:path w="928" h="1784" extrusionOk="0">
                  <a:moveTo>
                    <a:pt x="490" y="705"/>
                  </a:moveTo>
                  <a:cubicBezTo>
                    <a:pt x="597" y="728"/>
                    <a:pt x="671" y="856"/>
                    <a:pt x="651" y="984"/>
                  </a:cubicBezTo>
                  <a:cubicBezTo>
                    <a:pt x="629" y="1106"/>
                    <a:pt x="533" y="1198"/>
                    <a:pt x="431" y="1198"/>
                  </a:cubicBezTo>
                  <a:cubicBezTo>
                    <a:pt x="426" y="1198"/>
                    <a:pt x="421" y="1197"/>
                    <a:pt x="415" y="1197"/>
                  </a:cubicBezTo>
                  <a:cubicBezTo>
                    <a:pt x="308" y="1176"/>
                    <a:pt x="234" y="1048"/>
                    <a:pt x="257" y="910"/>
                  </a:cubicBezTo>
                  <a:cubicBezTo>
                    <a:pt x="277" y="792"/>
                    <a:pt x="362" y="705"/>
                    <a:pt x="459" y="705"/>
                  </a:cubicBezTo>
                  <a:close/>
                  <a:moveTo>
                    <a:pt x="459" y="664"/>
                  </a:moveTo>
                  <a:cubicBezTo>
                    <a:pt x="341" y="664"/>
                    <a:pt x="234" y="769"/>
                    <a:pt x="213" y="910"/>
                  </a:cubicBezTo>
                  <a:cubicBezTo>
                    <a:pt x="193" y="1059"/>
                    <a:pt x="277" y="1207"/>
                    <a:pt x="405" y="1230"/>
                  </a:cubicBezTo>
                  <a:cubicBezTo>
                    <a:pt x="415" y="1240"/>
                    <a:pt x="426" y="1240"/>
                    <a:pt x="449" y="1240"/>
                  </a:cubicBezTo>
                  <a:cubicBezTo>
                    <a:pt x="564" y="1240"/>
                    <a:pt x="671" y="1133"/>
                    <a:pt x="692" y="995"/>
                  </a:cubicBezTo>
                  <a:cubicBezTo>
                    <a:pt x="715" y="833"/>
                    <a:pt x="628" y="685"/>
                    <a:pt x="500" y="664"/>
                  </a:cubicBezTo>
                  <a:close/>
                  <a:moveTo>
                    <a:pt x="746" y="44"/>
                  </a:moveTo>
                  <a:cubicBezTo>
                    <a:pt x="756" y="88"/>
                    <a:pt x="789" y="119"/>
                    <a:pt x="833" y="129"/>
                  </a:cubicBezTo>
                  <a:cubicBezTo>
                    <a:pt x="853" y="129"/>
                    <a:pt x="863" y="129"/>
                    <a:pt x="884" y="119"/>
                  </a:cubicBezTo>
                  <a:lnTo>
                    <a:pt x="884" y="1625"/>
                  </a:lnTo>
                  <a:cubicBezTo>
                    <a:pt x="879" y="1624"/>
                    <a:pt x="873" y="1623"/>
                    <a:pt x="868" y="1623"/>
                  </a:cubicBezTo>
                  <a:cubicBezTo>
                    <a:pt x="811" y="1623"/>
                    <a:pt x="767" y="1672"/>
                    <a:pt x="746" y="1742"/>
                  </a:cubicBezTo>
                  <a:lnTo>
                    <a:pt x="169" y="1742"/>
                  </a:lnTo>
                  <a:cubicBezTo>
                    <a:pt x="169" y="1678"/>
                    <a:pt x="129" y="1625"/>
                    <a:pt x="75" y="1614"/>
                  </a:cubicBezTo>
                  <a:lnTo>
                    <a:pt x="41" y="1614"/>
                  </a:lnTo>
                  <a:lnTo>
                    <a:pt x="41" y="206"/>
                  </a:lnTo>
                  <a:cubicBezTo>
                    <a:pt x="85" y="193"/>
                    <a:pt x="129" y="152"/>
                    <a:pt x="139" y="98"/>
                  </a:cubicBezTo>
                  <a:lnTo>
                    <a:pt x="139" y="78"/>
                  </a:lnTo>
                  <a:lnTo>
                    <a:pt x="746" y="44"/>
                  </a:lnTo>
                  <a:close/>
                  <a:moveTo>
                    <a:pt x="779" y="1"/>
                  </a:moveTo>
                  <a:lnTo>
                    <a:pt x="85" y="34"/>
                  </a:lnTo>
                  <a:lnTo>
                    <a:pt x="95" y="55"/>
                  </a:lnTo>
                  <a:lnTo>
                    <a:pt x="95" y="88"/>
                  </a:lnTo>
                  <a:cubicBezTo>
                    <a:pt x="85" y="129"/>
                    <a:pt x="52" y="172"/>
                    <a:pt x="21" y="172"/>
                  </a:cubicBezTo>
                  <a:lnTo>
                    <a:pt x="0" y="172"/>
                  </a:lnTo>
                  <a:lnTo>
                    <a:pt x="0" y="1678"/>
                  </a:lnTo>
                  <a:lnTo>
                    <a:pt x="31" y="1666"/>
                  </a:lnTo>
                  <a:cubicBezTo>
                    <a:pt x="41" y="1655"/>
                    <a:pt x="52" y="1655"/>
                    <a:pt x="64" y="1655"/>
                  </a:cubicBezTo>
                  <a:cubicBezTo>
                    <a:pt x="105" y="1666"/>
                    <a:pt x="139" y="1709"/>
                    <a:pt x="139" y="1763"/>
                  </a:cubicBezTo>
                  <a:lnTo>
                    <a:pt x="129" y="1783"/>
                  </a:lnTo>
                  <a:lnTo>
                    <a:pt x="769" y="1783"/>
                  </a:lnTo>
                  <a:lnTo>
                    <a:pt x="789" y="1773"/>
                  </a:lnTo>
                  <a:lnTo>
                    <a:pt x="789" y="1753"/>
                  </a:lnTo>
                  <a:cubicBezTo>
                    <a:pt x="798" y="1704"/>
                    <a:pt x="835" y="1664"/>
                    <a:pt x="872" y="1664"/>
                  </a:cubicBezTo>
                  <a:cubicBezTo>
                    <a:pt x="876" y="1664"/>
                    <a:pt x="880" y="1665"/>
                    <a:pt x="884" y="1666"/>
                  </a:cubicBezTo>
                  <a:lnTo>
                    <a:pt x="897" y="1666"/>
                  </a:lnTo>
                  <a:lnTo>
                    <a:pt x="928" y="1678"/>
                  </a:lnTo>
                  <a:lnTo>
                    <a:pt x="928" y="34"/>
                  </a:lnTo>
                  <a:lnTo>
                    <a:pt x="897" y="65"/>
                  </a:lnTo>
                  <a:cubicBezTo>
                    <a:pt x="874" y="78"/>
                    <a:pt x="853" y="88"/>
                    <a:pt x="843" y="88"/>
                  </a:cubicBezTo>
                  <a:cubicBezTo>
                    <a:pt x="810" y="78"/>
                    <a:pt x="789" y="55"/>
                    <a:pt x="779" y="24"/>
                  </a:cubicBezTo>
                  <a:lnTo>
                    <a:pt x="7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2" name="Google Shape;8672;p62"/>
          <p:cNvGrpSpPr/>
          <p:nvPr/>
        </p:nvGrpSpPr>
        <p:grpSpPr>
          <a:xfrm>
            <a:off x="2743922" y="1156978"/>
            <a:ext cx="507936" cy="382893"/>
            <a:chOff x="2858709" y="2099228"/>
            <a:chExt cx="507936" cy="382893"/>
          </a:xfrm>
        </p:grpSpPr>
        <p:sp>
          <p:nvSpPr>
            <p:cNvPr id="8673" name="Google Shape;8673;p62"/>
            <p:cNvSpPr/>
            <p:nvPr/>
          </p:nvSpPr>
          <p:spPr>
            <a:xfrm>
              <a:off x="2865311" y="2105052"/>
              <a:ext cx="497451" cy="371243"/>
            </a:xfrm>
            <a:custGeom>
              <a:avLst/>
              <a:gdLst/>
              <a:ahLst/>
              <a:cxnLst/>
              <a:rect l="l" t="t" r="r" b="b"/>
              <a:pathLst>
                <a:path w="2562" h="1912" extrusionOk="0">
                  <a:moveTo>
                    <a:pt x="2133" y="1"/>
                  </a:moveTo>
                  <a:lnTo>
                    <a:pt x="0" y="833"/>
                  </a:lnTo>
                  <a:lnTo>
                    <a:pt x="479" y="1911"/>
                  </a:lnTo>
                  <a:lnTo>
                    <a:pt x="2561" y="1089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62"/>
            <p:cNvSpPr/>
            <p:nvPr/>
          </p:nvSpPr>
          <p:spPr>
            <a:xfrm>
              <a:off x="2858709" y="2099228"/>
              <a:ext cx="507936" cy="382893"/>
            </a:xfrm>
            <a:custGeom>
              <a:avLst/>
              <a:gdLst/>
              <a:ahLst/>
              <a:cxnLst/>
              <a:rect l="l" t="t" r="r" b="b"/>
              <a:pathLst>
                <a:path w="2616" h="1972" extrusionOk="0">
                  <a:moveTo>
                    <a:pt x="2147" y="64"/>
                  </a:moveTo>
                  <a:lnTo>
                    <a:pt x="2562" y="1109"/>
                  </a:lnTo>
                  <a:lnTo>
                    <a:pt x="523" y="1908"/>
                  </a:lnTo>
                  <a:lnTo>
                    <a:pt x="65" y="873"/>
                  </a:lnTo>
                  <a:lnTo>
                    <a:pt x="2147" y="64"/>
                  </a:lnTo>
                  <a:close/>
                  <a:moveTo>
                    <a:pt x="2178" y="0"/>
                  </a:moveTo>
                  <a:lnTo>
                    <a:pt x="1" y="843"/>
                  </a:lnTo>
                  <a:lnTo>
                    <a:pt x="503" y="1972"/>
                  </a:lnTo>
                  <a:lnTo>
                    <a:pt x="2605" y="1140"/>
                  </a:lnTo>
                  <a:lnTo>
                    <a:pt x="2616" y="1129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62"/>
            <p:cNvSpPr/>
            <p:nvPr/>
          </p:nvSpPr>
          <p:spPr>
            <a:xfrm>
              <a:off x="2918900" y="2146410"/>
              <a:ext cx="387553" cy="288529"/>
            </a:xfrm>
            <a:custGeom>
              <a:avLst/>
              <a:gdLst/>
              <a:ahLst/>
              <a:cxnLst/>
              <a:rect l="l" t="t" r="r" b="b"/>
              <a:pathLst>
                <a:path w="1996" h="1486" extrusionOk="0">
                  <a:moveTo>
                    <a:pt x="1082" y="495"/>
                  </a:moveTo>
                  <a:cubicBezTo>
                    <a:pt x="1205" y="495"/>
                    <a:pt x="1315" y="567"/>
                    <a:pt x="1335" y="684"/>
                  </a:cubicBezTo>
                  <a:cubicBezTo>
                    <a:pt x="1366" y="812"/>
                    <a:pt x="1261" y="940"/>
                    <a:pt x="1099" y="984"/>
                  </a:cubicBezTo>
                  <a:cubicBezTo>
                    <a:pt x="1075" y="988"/>
                    <a:pt x="1052" y="991"/>
                    <a:pt x="1029" y="991"/>
                  </a:cubicBezTo>
                  <a:cubicBezTo>
                    <a:pt x="901" y="991"/>
                    <a:pt x="795" y="919"/>
                    <a:pt x="769" y="802"/>
                  </a:cubicBezTo>
                  <a:cubicBezTo>
                    <a:pt x="749" y="674"/>
                    <a:pt x="854" y="546"/>
                    <a:pt x="1015" y="502"/>
                  </a:cubicBezTo>
                  <a:cubicBezTo>
                    <a:pt x="1037" y="498"/>
                    <a:pt x="1060" y="495"/>
                    <a:pt x="1082" y="495"/>
                  </a:cubicBezTo>
                  <a:close/>
                  <a:moveTo>
                    <a:pt x="1581" y="0"/>
                  </a:moveTo>
                  <a:lnTo>
                    <a:pt x="1" y="620"/>
                  </a:lnTo>
                  <a:cubicBezTo>
                    <a:pt x="21" y="641"/>
                    <a:pt x="44" y="664"/>
                    <a:pt x="44" y="684"/>
                  </a:cubicBezTo>
                  <a:cubicBezTo>
                    <a:pt x="55" y="728"/>
                    <a:pt x="31" y="769"/>
                    <a:pt x="1" y="792"/>
                  </a:cubicBezTo>
                  <a:lnTo>
                    <a:pt x="277" y="1442"/>
                  </a:lnTo>
                  <a:cubicBezTo>
                    <a:pt x="288" y="1432"/>
                    <a:pt x="311" y="1432"/>
                    <a:pt x="321" y="1432"/>
                  </a:cubicBezTo>
                  <a:cubicBezTo>
                    <a:pt x="335" y="1427"/>
                    <a:pt x="349" y="1424"/>
                    <a:pt x="362" y="1424"/>
                  </a:cubicBezTo>
                  <a:cubicBezTo>
                    <a:pt x="407" y="1424"/>
                    <a:pt x="443" y="1452"/>
                    <a:pt x="459" y="1486"/>
                  </a:cubicBezTo>
                  <a:lnTo>
                    <a:pt x="1932" y="909"/>
                  </a:lnTo>
                  <a:cubicBezTo>
                    <a:pt x="1921" y="897"/>
                    <a:pt x="1911" y="876"/>
                    <a:pt x="1901" y="866"/>
                  </a:cubicBezTo>
                  <a:cubicBezTo>
                    <a:pt x="1888" y="802"/>
                    <a:pt x="1932" y="748"/>
                    <a:pt x="1996" y="728"/>
                  </a:cubicBezTo>
                  <a:lnTo>
                    <a:pt x="1750" y="98"/>
                  </a:lnTo>
                  <a:lnTo>
                    <a:pt x="1750" y="108"/>
                  </a:lnTo>
                  <a:cubicBezTo>
                    <a:pt x="1739" y="109"/>
                    <a:pt x="1729" y="110"/>
                    <a:pt x="1719" y="110"/>
                  </a:cubicBezTo>
                  <a:cubicBezTo>
                    <a:pt x="1650" y="110"/>
                    <a:pt x="1600" y="79"/>
                    <a:pt x="1591" y="23"/>
                  </a:cubicBezTo>
                  <a:cubicBezTo>
                    <a:pt x="1581" y="13"/>
                    <a:pt x="1581" y="13"/>
                    <a:pt x="1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62"/>
            <p:cNvSpPr/>
            <p:nvPr/>
          </p:nvSpPr>
          <p:spPr>
            <a:xfrm>
              <a:off x="2908415" y="2140391"/>
              <a:ext cx="404446" cy="298626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1143" y="556"/>
                  </a:moveTo>
                  <a:cubicBezTo>
                    <a:pt x="1261" y="556"/>
                    <a:pt x="1356" y="620"/>
                    <a:pt x="1366" y="715"/>
                  </a:cubicBezTo>
                  <a:cubicBezTo>
                    <a:pt x="1399" y="833"/>
                    <a:pt x="1292" y="961"/>
                    <a:pt x="1153" y="992"/>
                  </a:cubicBezTo>
                  <a:lnTo>
                    <a:pt x="1079" y="992"/>
                  </a:lnTo>
                  <a:cubicBezTo>
                    <a:pt x="961" y="992"/>
                    <a:pt x="867" y="928"/>
                    <a:pt x="844" y="833"/>
                  </a:cubicBezTo>
                  <a:cubicBezTo>
                    <a:pt x="823" y="715"/>
                    <a:pt x="918" y="587"/>
                    <a:pt x="1069" y="556"/>
                  </a:cubicBezTo>
                  <a:close/>
                  <a:moveTo>
                    <a:pt x="1143" y="513"/>
                  </a:moveTo>
                  <a:cubicBezTo>
                    <a:pt x="1110" y="513"/>
                    <a:pt x="1089" y="513"/>
                    <a:pt x="1059" y="523"/>
                  </a:cubicBezTo>
                  <a:cubicBezTo>
                    <a:pt x="897" y="556"/>
                    <a:pt x="779" y="705"/>
                    <a:pt x="803" y="843"/>
                  </a:cubicBezTo>
                  <a:cubicBezTo>
                    <a:pt x="823" y="961"/>
                    <a:pt x="941" y="1035"/>
                    <a:pt x="1079" y="1035"/>
                  </a:cubicBezTo>
                  <a:cubicBezTo>
                    <a:pt x="1110" y="1035"/>
                    <a:pt x="1133" y="1035"/>
                    <a:pt x="1164" y="1025"/>
                  </a:cubicBezTo>
                  <a:cubicBezTo>
                    <a:pt x="1325" y="992"/>
                    <a:pt x="1443" y="843"/>
                    <a:pt x="1409" y="705"/>
                  </a:cubicBezTo>
                  <a:cubicBezTo>
                    <a:pt x="1389" y="587"/>
                    <a:pt x="1281" y="513"/>
                    <a:pt x="1143" y="513"/>
                  </a:cubicBezTo>
                  <a:close/>
                  <a:moveTo>
                    <a:pt x="1622" y="65"/>
                  </a:moveTo>
                  <a:cubicBezTo>
                    <a:pt x="1633" y="121"/>
                    <a:pt x="1692" y="162"/>
                    <a:pt x="1764" y="162"/>
                  </a:cubicBezTo>
                  <a:cubicBezTo>
                    <a:pt x="1774" y="162"/>
                    <a:pt x="1784" y="161"/>
                    <a:pt x="1794" y="159"/>
                  </a:cubicBezTo>
                  <a:lnTo>
                    <a:pt x="2029" y="748"/>
                  </a:lnTo>
                  <a:cubicBezTo>
                    <a:pt x="1965" y="779"/>
                    <a:pt x="1922" y="833"/>
                    <a:pt x="1932" y="897"/>
                  </a:cubicBezTo>
                  <a:cubicBezTo>
                    <a:pt x="1942" y="907"/>
                    <a:pt x="1942" y="917"/>
                    <a:pt x="1955" y="928"/>
                  </a:cubicBezTo>
                  <a:lnTo>
                    <a:pt x="523" y="1483"/>
                  </a:lnTo>
                  <a:cubicBezTo>
                    <a:pt x="493" y="1453"/>
                    <a:pt x="459" y="1430"/>
                    <a:pt x="406" y="1430"/>
                  </a:cubicBezTo>
                  <a:cubicBezTo>
                    <a:pt x="395" y="1430"/>
                    <a:pt x="385" y="1430"/>
                    <a:pt x="375" y="1440"/>
                  </a:cubicBezTo>
                  <a:lnTo>
                    <a:pt x="342" y="1440"/>
                  </a:lnTo>
                  <a:lnTo>
                    <a:pt x="75" y="833"/>
                  </a:lnTo>
                  <a:cubicBezTo>
                    <a:pt x="109" y="800"/>
                    <a:pt x="129" y="759"/>
                    <a:pt x="119" y="715"/>
                  </a:cubicBezTo>
                  <a:cubicBezTo>
                    <a:pt x="119" y="695"/>
                    <a:pt x="109" y="672"/>
                    <a:pt x="98" y="661"/>
                  </a:cubicBezTo>
                  <a:lnTo>
                    <a:pt x="1622" y="65"/>
                  </a:lnTo>
                  <a:close/>
                  <a:moveTo>
                    <a:pt x="1655" y="1"/>
                  </a:moveTo>
                  <a:lnTo>
                    <a:pt x="1" y="651"/>
                  </a:lnTo>
                  <a:lnTo>
                    <a:pt x="44" y="672"/>
                  </a:lnTo>
                  <a:cubicBezTo>
                    <a:pt x="65" y="684"/>
                    <a:pt x="75" y="705"/>
                    <a:pt x="75" y="725"/>
                  </a:cubicBezTo>
                  <a:cubicBezTo>
                    <a:pt x="85" y="759"/>
                    <a:pt x="65" y="789"/>
                    <a:pt x="34" y="812"/>
                  </a:cubicBezTo>
                  <a:lnTo>
                    <a:pt x="21" y="823"/>
                  </a:lnTo>
                  <a:lnTo>
                    <a:pt x="321" y="1504"/>
                  </a:lnTo>
                  <a:lnTo>
                    <a:pt x="342" y="1494"/>
                  </a:lnTo>
                  <a:cubicBezTo>
                    <a:pt x="354" y="1483"/>
                    <a:pt x="365" y="1483"/>
                    <a:pt x="375" y="1483"/>
                  </a:cubicBezTo>
                  <a:cubicBezTo>
                    <a:pt x="387" y="1481"/>
                    <a:pt x="400" y="1480"/>
                    <a:pt x="412" y="1480"/>
                  </a:cubicBezTo>
                  <a:cubicBezTo>
                    <a:pt x="451" y="1480"/>
                    <a:pt x="485" y="1494"/>
                    <a:pt x="493" y="1527"/>
                  </a:cubicBezTo>
                  <a:lnTo>
                    <a:pt x="503" y="1537"/>
                  </a:lnTo>
                  <a:lnTo>
                    <a:pt x="2019" y="951"/>
                  </a:lnTo>
                  <a:lnTo>
                    <a:pt x="1996" y="928"/>
                  </a:lnTo>
                  <a:cubicBezTo>
                    <a:pt x="1986" y="917"/>
                    <a:pt x="1986" y="897"/>
                    <a:pt x="1975" y="887"/>
                  </a:cubicBezTo>
                  <a:cubicBezTo>
                    <a:pt x="1975" y="843"/>
                    <a:pt x="2006" y="789"/>
                    <a:pt x="2060" y="779"/>
                  </a:cubicBezTo>
                  <a:lnTo>
                    <a:pt x="2083" y="769"/>
                  </a:lnTo>
                  <a:lnTo>
                    <a:pt x="1814" y="108"/>
                  </a:lnTo>
                  <a:lnTo>
                    <a:pt x="1794" y="118"/>
                  </a:lnTo>
                  <a:cubicBezTo>
                    <a:pt x="1786" y="120"/>
                    <a:pt x="1778" y="120"/>
                    <a:pt x="1770" y="120"/>
                  </a:cubicBezTo>
                  <a:cubicBezTo>
                    <a:pt x="1715" y="120"/>
                    <a:pt x="1666" y="89"/>
                    <a:pt x="1666" y="44"/>
                  </a:cubicBezTo>
                  <a:cubicBezTo>
                    <a:pt x="1655" y="44"/>
                    <a:pt x="1655" y="44"/>
                    <a:pt x="1655" y="31"/>
                  </a:cubicBezTo>
                  <a:lnTo>
                    <a:pt x="16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7" name="Google Shape;8677;p62"/>
          <p:cNvGrpSpPr/>
          <p:nvPr/>
        </p:nvGrpSpPr>
        <p:grpSpPr>
          <a:xfrm>
            <a:off x="1889251" y="761374"/>
            <a:ext cx="424833" cy="406387"/>
            <a:chOff x="4083501" y="1112674"/>
            <a:chExt cx="424833" cy="406387"/>
          </a:xfrm>
        </p:grpSpPr>
        <p:sp>
          <p:nvSpPr>
            <p:cNvPr id="8678" name="Google Shape;8678;p62"/>
            <p:cNvSpPr/>
            <p:nvPr/>
          </p:nvSpPr>
          <p:spPr>
            <a:xfrm>
              <a:off x="4087384" y="1115975"/>
              <a:ext cx="416484" cy="399009"/>
            </a:xfrm>
            <a:custGeom>
              <a:avLst/>
              <a:gdLst/>
              <a:ahLst/>
              <a:cxnLst/>
              <a:rect l="l" t="t" r="r" b="b"/>
              <a:pathLst>
                <a:path w="2145" h="2055" extrusionOk="0">
                  <a:moveTo>
                    <a:pt x="418" y="1"/>
                  </a:moveTo>
                  <a:cubicBezTo>
                    <a:pt x="143" y="1"/>
                    <a:pt x="1" y="185"/>
                    <a:pt x="1" y="185"/>
                  </a:cubicBezTo>
                  <a:cubicBezTo>
                    <a:pt x="887" y="634"/>
                    <a:pt x="1015" y="1978"/>
                    <a:pt x="1015" y="1978"/>
                  </a:cubicBezTo>
                  <a:cubicBezTo>
                    <a:pt x="1015" y="1978"/>
                    <a:pt x="1312" y="1893"/>
                    <a:pt x="1533" y="1893"/>
                  </a:cubicBezTo>
                  <a:cubicBezTo>
                    <a:pt x="1545" y="1893"/>
                    <a:pt x="1557" y="1893"/>
                    <a:pt x="1568" y="1894"/>
                  </a:cubicBezTo>
                  <a:cubicBezTo>
                    <a:pt x="1783" y="1904"/>
                    <a:pt x="2144" y="2055"/>
                    <a:pt x="2144" y="2055"/>
                  </a:cubicBezTo>
                  <a:cubicBezTo>
                    <a:pt x="2144" y="2055"/>
                    <a:pt x="1986" y="1543"/>
                    <a:pt x="1824" y="1146"/>
                  </a:cubicBezTo>
                  <a:cubicBezTo>
                    <a:pt x="1655" y="762"/>
                    <a:pt x="1527" y="721"/>
                    <a:pt x="1527" y="721"/>
                  </a:cubicBezTo>
                  <a:cubicBezTo>
                    <a:pt x="1527" y="721"/>
                    <a:pt x="833" y="57"/>
                    <a:pt x="503" y="6"/>
                  </a:cubicBezTo>
                  <a:cubicBezTo>
                    <a:pt x="473" y="2"/>
                    <a:pt x="445" y="1"/>
                    <a:pt x="418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62"/>
            <p:cNvSpPr/>
            <p:nvPr/>
          </p:nvSpPr>
          <p:spPr>
            <a:xfrm>
              <a:off x="4083501" y="1112674"/>
              <a:ext cx="424833" cy="406387"/>
            </a:xfrm>
            <a:custGeom>
              <a:avLst/>
              <a:gdLst/>
              <a:ahLst/>
              <a:cxnLst/>
              <a:rect l="l" t="t" r="r" b="b"/>
              <a:pathLst>
                <a:path w="2188" h="2093" extrusionOk="0">
                  <a:moveTo>
                    <a:pt x="523" y="44"/>
                  </a:moveTo>
                  <a:cubicBezTo>
                    <a:pt x="843" y="97"/>
                    <a:pt x="1524" y="748"/>
                    <a:pt x="1537" y="758"/>
                  </a:cubicBezTo>
                  <a:lnTo>
                    <a:pt x="1547" y="758"/>
                  </a:lnTo>
                  <a:cubicBezTo>
                    <a:pt x="1547" y="758"/>
                    <a:pt x="1665" y="802"/>
                    <a:pt x="1824" y="1176"/>
                  </a:cubicBezTo>
                  <a:cubicBezTo>
                    <a:pt x="1962" y="1496"/>
                    <a:pt x="2090" y="1911"/>
                    <a:pt x="2134" y="2039"/>
                  </a:cubicBezTo>
                  <a:cubicBezTo>
                    <a:pt x="2026" y="1995"/>
                    <a:pt x="1760" y="1900"/>
                    <a:pt x="1601" y="1890"/>
                  </a:cubicBezTo>
                  <a:lnTo>
                    <a:pt x="1558" y="1890"/>
                  </a:lnTo>
                  <a:cubicBezTo>
                    <a:pt x="1365" y="1890"/>
                    <a:pt x="1130" y="1944"/>
                    <a:pt x="1056" y="1964"/>
                  </a:cubicBezTo>
                  <a:cubicBezTo>
                    <a:pt x="1035" y="1783"/>
                    <a:pt x="853" y="620"/>
                    <a:pt x="52" y="202"/>
                  </a:cubicBezTo>
                  <a:cubicBezTo>
                    <a:pt x="95" y="151"/>
                    <a:pt x="234" y="44"/>
                    <a:pt x="436" y="44"/>
                  </a:cubicBezTo>
                  <a:close/>
                  <a:moveTo>
                    <a:pt x="436" y="0"/>
                  </a:moveTo>
                  <a:cubicBezTo>
                    <a:pt x="159" y="0"/>
                    <a:pt x="11" y="182"/>
                    <a:pt x="0" y="192"/>
                  </a:cubicBezTo>
                  <a:lnTo>
                    <a:pt x="0" y="215"/>
                  </a:lnTo>
                  <a:cubicBezTo>
                    <a:pt x="0" y="215"/>
                    <a:pt x="0" y="225"/>
                    <a:pt x="11" y="225"/>
                  </a:cubicBezTo>
                  <a:cubicBezTo>
                    <a:pt x="874" y="663"/>
                    <a:pt x="1012" y="1985"/>
                    <a:pt x="1012" y="1995"/>
                  </a:cubicBezTo>
                  <a:lnTo>
                    <a:pt x="1025" y="2008"/>
                  </a:lnTo>
                  <a:cubicBezTo>
                    <a:pt x="1035" y="2018"/>
                    <a:pt x="1035" y="2018"/>
                    <a:pt x="1045" y="2018"/>
                  </a:cubicBezTo>
                  <a:cubicBezTo>
                    <a:pt x="1045" y="2018"/>
                    <a:pt x="1343" y="1930"/>
                    <a:pt x="1556" y="1930"/>
                  </a:cubicBezTo>
                  <a:cubicBezTo>
                    <a:pt x="1567" y="1930"/>
                    <a:pt x="1578" y="1931"/>
                    <a:pt x="1588" y="1931"/>
                  </a:cubicBezTo>
                  <a:cubicBezTo>
                    <a:pt x="1793" y="1944"/>
                    <a:pt x="2154" y="2092"/>
                    <a:pt x="2154" y="2092"/>
                  </a:cubicBezTo>
                  <a:lnTo>
                    <a:pt x="2177" y="2092"/>
                  </a:lnTo>
                  <a:cubicBezTo>
                    <a:pt x="2188" y="2082"/>
                    <a:pt x="2188" y="2082"/>
                    <a:pt x="2188" y="2072"/>
                  </a:cubicBezTo>
                  <a:cubicBezTo>
                    <a:pt x="2188" y="2059"/>
                    <a:pt x="2026" y="1547"/>
                    <a:pt x="1867" y="1163"/>
                  </a:cubicBezTo>
                  <a:cubicBezTo>
                    <a:pt x="1716" y="802"/>
                    <a:pt x="1588" y="738"/>
                    <a:pt x="1558" y="727"/>
                  </a:cubicBezTo>
                  <a:cubicBezTo>
                    <a:pt x="1504" y="663"/>
                    <a:pt x="853" y="54"/>
                    <a:pt x="5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62"/>
            <p:cNvSpPr/>
            <p:nvPr/>
          </p:nvSpPr>
          <p:spPr>
            <a:xfrm>
              <a:off x="4149711" y="1143741"/>
              <a:ext cx="304451" cy="321537"/>
            </a:xfrm>
            <a:custGeom>
              <a:avLst/>
              <a:gdLst/>
              <a:ahLst/>
              <a:cxnLst/>
              <a:rect l="l" t="t" r="r" b="b"/>
              <a:pathLst>
                <a:path w="1568" h="1656" extrusionOk="0">
                  <a:moveTo>
                    <a:pt x="719" y="510"/>
                  </a:moveTo>
                  <a:cubicBezTo>
                    <a:pt x="788" y="510"/>
                    <a:pt x="886" y="573"/>
                    <a:pt x="971" y="683"/>
                  </a:cubicBezTo>
                  <a:cubicBezTo>
                    <a:pt x="1068" y="824"/>
                    <a:pt x="1099" y="962"/>
                    <a:pt x="1035" y="1016"/>
                  </a:cubicBezTo>
                  <a:cubicBezTo>
                    <a:pt x="1022" y="1024"/>
                    <a:pt x="1006" y="1028"/>
                    <a:pt x="989" y="1028"/>
                  </a:cubicBezTo>
                  <a:cubicBezTo>
                    <a:pt x="920" y="1028"/>
                    <a:pt x="821" y="965"/>
                    <a:pt x="735" y="854"/>
                  </a:cubicBezTo>
                  <a:cubicBezTo>
                    <a:pt x="630" y="726"/>
                    <a:pt x="607" y="578"/>
                    <a:pt x="671" y="524"/>
                  </a:cubicBezTo>
                  <a:cubicBezTo>
                    <a:pt x="684" y="515"/>
                    <a:pt x="701" y="510"/>
                    <a:pt x="719" y="510"/>
                  </a:cubicBezTo>
                  <a:close/>
                  <a:moveTo>
                    <a:pt x="137" y="1"/>
                  </a:moveTo>
                  <a:cubicBezTo>
                    <a:pt x="74" y="1"/>
                    <a:pt x="31" y="12"/>
                    <a:pt x="31" y="12"/>
                  </a:cubicBezTo>
                  <a:cubicBezTo>
                    <a:pt x="31" y="12"/>
                    <a:pt x="128" y="97"/>
                    <a:pt x="19" y="97"/>
                  </a:cubicBezTo>
                  <a:cubicBezTo>
                    <a:pt x="14" y="97"/>
                    <a:pt x="7" y="97"/>
                    <a:pt x="0" y="96"/>
                  </a:cubicBezTo>
                  <a:lnTo>
                    <a:pt x="0" y="96"/>
                  </a:lnTo>
                  <a:cubicBezTo>
                    <a:pt x="0" y="96"/>
                    <a:pt x="607" y="716"/>
                    <a:pt x="758" y="1366"/>
                  </a:cubicBezTo>
                  <a:cubicBezTo>
                    <a:pt x="758" y="1366"/>
                    <a:pt x="917" y="1420"/>
                    <a:pt x="853" y="1579"/>
                  </a:cubicBezTo>
                  <a:cubicBezTo>
                    <a:pt x="853" y="1579"/>
                    <a:pt x="924" y="1561"/>
                    <a:pt x="1037" y="1561"/>
                  </a:cubicBezTo>
                  <a:cubicBezTo>
                    <a:pt x="1152" y="1561"/>
                    <a:pt x="1311" y="1580"/>
                    <a:pt x="1483" y="1656"/>
                  </a:cubicBezTo>
                  <a:cubicBezTo>
                    <a:pt x="1483" y="1656"/>
                    <a:pt x="1526" y="1569"/>
                    <a:pt x="1567" y="1559"/>
                  </a:cubicBezTo>
                  <a:cubicBezTo>
                    <a:pt x="1567" y="1559"/>
                    <a:pt x="1301" y="747"/>
                    <a:pt x="1014" y="491"/>
                  </a:cubicBezTo>
                  <a:cubicBezTo>
                    <a:pt x="735" y="247"/>
                    <a:pt x="522" y="129"/>
                    <a:pt x="364" y="55"/>
                  </a:cubicBezTo>
                  <a:cubicBezTo>
                    <a:pt x="283" y="12"/>
                    <a:pt x="200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62"/>
            <p:cNvSpPr/>
            <p:nvPr/>
          </p:nvSpPr>
          <p:spPr>
            <a:xfrm>
              <a:off x="4137284" y="1139469"/>
              <a:ext cx="323285" cy="331828"/>
            </a:xfrm>
            <a:custGeom>
              <a:avLst/>
              <a:gdLst/>
              <a:ahLst/>
              <a:cxnLst/>
              <a:rect l="l" t="t" r="r" b="b"/>
              <a:pathLst>
                <a:path w="1665" h="1709" extrusionOk="0">
                  <a:moveTo>
                    <a:pt x="779" y="556"/>
                  </a:moveTo>
                  <a:cubicBezTo>
                    <a:pt x="843" y="556"/>
                    <a:pt x="940" y="620"/>
                    <a:pt x="1014" y="717"/>
                  </a:cubicBezTo>
                  <a:cubicBezTo>
                    <a:pt x="1068" y="781"/>
                    <a:pt x="1099" y="846"/>
                    <a:pt x="1109" y="910"/>
                  </a:cubicBezTo>
                  <a:cubicBezTo>
                    <a:pt x="1119" y="961"/>
                    <a:pt x="1109" y="1004"/>
                    <a:pt x="1088" y="1015"/>
                  </a:cubicBezTo>
                  <a:cubicBezTo>
                    <a:pt x="1078" y="1025"/>
                    <a:pt x="1068" y="1025"/>
                    <a:pt x="1045" y="1025"/>
                  </a:cubicBezTo>
                  <a:cubicBezTo>
                    <a:pt x="981" y="1025"/>
                    <a:pt x="886" y="961"/>
                    <a:pt x="822" y="866"/>
                  </a:cubicBezTo>
                  <a:cubicBezTo>
                    <a:pt x="768" y="802"/>
                    <a:pt x="735" y="738"/>
                    <a:pt x="725" y="684"/>
                  </a:cubicBezTo>
                  <a:cubicBezTo>
                    <a:pt x="715" y="630"/>
                    <a:pt x="725" y="589"/>
                    <a:pt x="748" y="566"/>
                  </a:cubicBezTo>
                  <a:cubicBezTo>
                    <a:pt x="758" y="556"/>
                    <a:pt x="768" y="556"/>
                    <a:pt x="779" y="556"/>
                  </a:cubicBezTo>
                  <a:close/>
                  <a:moveTo>
                    <a:pt x="779" y="513"/>
                  </a:moveTo>
                  <a:cubicBezTo>
                    <a:pt x="758" y="513"/>
                    <a:pt x="735" y="525"/>
                    <a:pt x="715" y="536"/>
                  </a:cubicBezTo>
                  <a:cubicBezTo>
                    <a:pt x="684" y="566"/>
                    <a:pt x="671" y="620"/>
                    <a:pt x="684" y="684"/>
                  </a:cubicBezTo>
                  <a:cubicBezTo>
                    <a:pt x="694" y="758"/>
                    <a:pt x="735" y="822"/>
                    <a:pt x="779" y="897"/>
                  </a:cubicBezTo>
                  <a:cubicBezTo>
                    <a:pt x="863" y="1004"/>
                    <a:pt x="971" y="1068"/>
                    <a:pt x="1045" y="1068"/>
                  </a:cubicBezTo>
                  <a:cubicBezTo>
                    <a:pt x="1078" y="1068"/>
                    <a:pt x="1099" y="1068"/>
                    <a:pt x="1109" y="1058"/>
                  </a:cubicBezTo>
                  <a:cubicBezTo>
                    <a:pt x="1152" y="1025"/>
                    <a:pt x="1163" y="974"/>
                    <a:pt x="1152" y="897"/>
                  </a:cubicBezTo>
                  <a:cubicBezTo>
                    <a:pt x="1132" y="833"/>
                    <a:pt x="1099" y="758"/>
                    <a:pt x="1045" y="694"/>
                  </a:cubicBezTo>
                  <a:cubicBezTo>
                    <a:pt x="971" y="589"/>
                    <a:pt x="863" y="513"/>
                    <a:pt x="779" y="513"/>
                  </a:cubicBezTo>
                  <a:close/>
                  <a:moveTo>
                    <a:pt x="202" y="44"/>
                  </a:moveTo>
                  <a:cubicBezTo>
                    <a:pt x="287" y="44"/>
                    <a:pt x="351" y="64"/>
                    <a:pt x="415" y="98"/>
                  </a:cubicBezTo>
                  <a:cubicBezTo>
                    <a:pt x="597" y="182"/>
                    <a:pt x="799" y="290"/>
                    <a:pt x="1068" y="536"/>
                  </a:cubicBezTo>
                  <a:cubicBezTo>
                    <a:pt x="1324" y="748"/>
                    <a:pt x="1567" y="1442"/>
                    <a:pt x="1611" y="1570"/>
                  </a:cubicBezTo>
                  <a:cubicBezTo>
                    <a:pt x="1580" y="1591"/>
                    <a:pt x="1547" y="1624"/>
                    <a:pt x="1537" y="1645"/>
                  </a:cubicBezTo>
                  <a:cubicBezTo>
                    <a:pt x="1409" y="1591"/>
                    <a:pt x="1260" y="1560"/>
                    <a:pt x="1119" y="1560"/>
                  </a:cubicBezTo>
                  <a:cubicBezTo>
                    <a:pt x="1045" y="1560"/>
                    <a:pt x="981" y="1570"/>
                    <a:pt x="950" y="1581"/>
                  </a:cubicBezTo>
                  <a:cubicBezTo>
                    <a:pt x="960" y="1537"/>
                    <a:pt x="950" y="1496"/>
                    <a:pt x="940" y="1463"/>
                  </a:cubicBezTo>
                  <a:cubicBezTo>
                    <a:pt x="917" y="1409"/>
                    <a:pt x="863" y="1378"/>
                    <a:pt x="843" y="1368"/>
                  </a:cubicBezTo>
                  <a:cubicBezTo>
                    <a:pt x="704" y="812"/>
                    <a:pt x="246" y="280"/>
                    <a:pt x="108" y="141"/>
                  </a:cubicBezTo>
                  <a:cubicBezTo>
                    <a:pt x="128" y="128"/>
                    <a:pt x="149" y="128"/>
                    <a:pt x="149" y="108"/>
                  </a:cubicBezTo>
                  <a:cubicBezTo>
                    <a:pt x="159" y="87"/>
                    <a:pt x="149" y="64"/>
                    <a:pt x="138" y="54"/>
                  </a:cubicBezTo>
                  <a:cubicBezTo>
                    <a:pt x="149" y="54"/>
                    <a:pt x="182" y="44"/>
                    <a:pt x="202" y="44"/>
                  </a:cubicBezTo>
                  <a:close/>
                  <a:moveTo>
                    <a:pt x="202" y="0"/>
                  </a:moveTo>
                  <a:cubicBezTo>
                    <a:pt x="138" y="0"/>
                    <a:pt x="85" y="13"/>
                    <a:pt x="85" y="13"/>
                  </a:cubicBezTo>
                  <a:lnTo>
                    <a:pt x="54" y="23"/>
                  </a:lnTo>
                  <a:lnTo>
                    <a:pt x="74" y="54"/>
                  </a:lnTo>
                  <a:cubicBezTo>
                    <a:pt x="95" y="64"/>
                    <a:pt x="108" y="87"/>
                    <a:pt x="108" y="98"/>
                  </a:cubicBezTo>
                  <a:lnTo>
                    <a:pt x="64" y="9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44" y="128"/>
                  </a:lnTo>
                  <a:cubicBezTo>
                    <a:pt x="54" y="141"/>
                    <a:pt x="661" y="758"/>
                    <a:pt x="799" y="1388"/>
                  </a:cubicBezTo>
                  <a:lnTo>
                    <a:pt x="799" y="1409"/>
                  </a:lnTo>
                  <a:lnTo>
                    <a:pt x="812" y="1409"/>
                  </a:lnTo>
                  <a:cubicBezTo>
                    <a:pt x="812" y="1409"/>
                    <a:pt x="876" y="1432"/>
                    <a:pt x="896" y="1486"/>
                  </a:cubicBezTo>
                  <a:cubicBezTo>
                    <a:pt x="917" y="1516"/>
                    <a:pt x="917" y="1550"/>
                    <a:pt x="896" y="1601"/>
                  </a:cubicBezTo>
                  <a:lnTo>
                    <a:pt x="876" y="1634"/>
                  </a:lnTo>
                  <a:lnTo>
                    <a:pt x="917" y="1624"/>
                  </a:lnTo>
                  <a:cubicBezTo>
                    <a:pt x="917" y="1624"/>
                    <a:pt x="1004" y="1601"/>
                    <a:pt x="1119" y="1601"/>
                  </a:cubicBezTo>
                  <a:cubicBezTo>
                    <a:pt x="1260" y="1601"/>
                    <a:pt x="1409" y="1634"/>
                    <a:pt x="1537" y="1698"/>
                  </a:cubicBezTo>
                  <a:lnTo>
                    <a:pt x="1557" y="1709"/>
                  </a:lnTo>
                  <a:lnTo>
                    <a:pt x="1567" y="1688"/>
                  </a:lnTo>
                  <a:cubicBezTo>
                    <a:pt x="1580" y="1655"/>
                    <a:pt x="1611" y="1614"/>
                    <a:pt x="1631" y="1601"/>
                  </a:cubicBezTo>
                  <a:lnTo>
                    <a:pt x="1665" y="1601"/>
                  </a:lnTo>
                  <a:lnTo>
                    <a:pt x="1654" y="1581"/>
                  </a:lnTo>
                  <a:cubicBezTo>
                    <a:pt x="1644" y="1550"/>
                    <a:pt x="1388" y="748"/>
                    <a:pt x="1099" y="502"/>
                  </a:cubicBezTo>
                  <a:cubicBezTo>
                    <a:pt x="822" y="256"/>
                    <a:pt x="620" y="151"/>
                    <a:pt x="438" y="54"/>
                  </a:cubicBezTo>
                  <a:cubicBezTo>
                    <a:pt x="364" y="23"/>
                    <a:pt x="287" y="0"/>
                    <a:pt x="20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62"/>
            <p:cNvSpPr/>
            <p:nvPr/>
          </p:nvSpPr>
          <p:spPr>
            <a:xfrm>
              <a:off x="4184855" y="1117140"/>
              <a:ext cx="219601" cy="155332"/>
            </a:xfrm>
            <a:custGeom>
              <a:avLst/>
              <a:gdLst/>
              <a:ahLst/>
              <a:cxnLst/>
              <a:rect l="l" t="t" r="r" b="b"/>
              <a:pathLst>
                <a:path w="1131" h="800" extrusionOk="0">
                  <a:moveTo>
                    <a:pt x="1" y="0"/>
                  </a:moveTo>
                  <a:cubicBezTo>
                    <a:pt x="1" y="0"/>
                    <a:pt x="25" y="7"/>
                    <a:pt x="67" y="22"/>
                  </a:cubicBezTo>
                  <a:lnTo>
                    <a:pt x="67" y="22"/>
                  </a:lnTo>
                  <a:cubicBezTo>
                    <a:pt x="28" y="2"/>
                    <a:pt x="1" y="0"/>
                    <a:pt x="1" y="0"/>
                  </a:cubicBezTo>
                  <a:close/>
                  <a:moveTo>
                    <a:pt x="67" y="22"/>
                  </a:moveTo>
                  <a:lnTo>
                    <a:pt x="67" y="22"/>
                  </a:lnTo>
                  <a:cubicBezTo>
                    <a:pt x="115" y="47"/>
                    <a:pt x="181" y="100"/>
                    <a:pt x="234" y="213"/>
                  </a:cubicBezTo>
                  <a:cubicBezTo>
                    <a:pt x="298" y="331"/>
                    <a:pt x="277" y="500"/>
                    <a:pt x="277" y="500"/>
                  </a:cubicBezTo>
                  <a:cubicBezTo>
                    <a:pt x="277" y="500"/>
                    <a:pt x="715" y="576"/>
                    <a:pt x="1130" y="799"/>
                  </a:cubicBezTo>
                  <a:cubicBezTo>
                    <a:pt x="1130" y="799"/>
                    <a:pt x="843" y="425"/>
                    <a:pt x="544" y="256"/>
                  </a:cubicBezTo>
                  <a:cubicBezTo>
                    <a:pt x="345" y="130"/>
                    <a:pt x="161" y="56"/>
                    <a:pt x="67" y="22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62"/>
            <p:cNvSpPr/>
            <p:nvPr/>
          </p:nvSpPr>
          <p:spPr>
            <a:xfrm>
              <a:off x="4180389" y="1112674"/>
              <a:ext cx="228532" cy="163681"/>
            </a:xfrm>
            <a:custGeom>
              <a:avLst/>
              <a:gdLst/>
              <a:ahLst/>
              <a:cxnLst/>
              <a:rect l="l" t="t" r="r" b="b"/>
              <a:pathLst>
                <a:path w="1177" h="843" extrusionOk="0">
                  <a:moveTo>
                    <a:pt x="216" y="118"/>
                  </a:moveTo>
                  <a:lnTo>
                    <a:pt x="216" y="118"/>
                  </a:lnTo>
                  <a:cubicBezTo>
                    <a:pt x="300" y="161"/>
                    <a:pt x="429" y="215"/>
                    <a:pt x="557" y="289"/>
                  </a:cubicBezTo>
                  <a:cubicBezTo>
                    <a:pt x="769" y="418"/>
                    <a:pt x="974" y="640"/>
                    <a:pt x="1069" y="758"/>
                  </a:cubicBezTo>
                  <a:cubicBezTo>
                    <a:pt x="738" y="599"/>
                    <a:pt x="408" y="523"/>
                    <a:pt x="321" y="502"/>
                  </a:cubicBezTo>
                  <a:cubicBezTo>
                    <a:pt x="321" y="448"/>
                    <a:pt x="334" y="320"/>
                    <a:pt x="280" y="225"/>
                  </a:cubicBezTo>
                  <a:cubicBezTo>
                    <a:pt x="257" y="182"/>
                    <a:pt x="236" y="138"/>
                    <a:pt x="216" y="118"/>
                  </a:cubicBezTo>
                  <a:close/>
                  <a:moveTo>
                    <a:pt x="24" y="0"/>
                  </a:moveTo>
                  <a:cubicBezTo>
                    <a:pt x="14" y="0"/>
                    <a:pt x="1" y="10"/>
                    <a:pt x="1" y="23"/>
                  </a:cubicBezTo>
                  <a:cubicBezTo>
                    <a:pt x="1" y="33"/>
                    <a:pt x="14" y="44"/>
                    <a:pt x="24" y="44"/>
                  </a:cubicBezTo>
                  <a:cubicBezTo>
                    <a:pt x="24" y="44"/>
                    <a:pt x="44" y="54"/>
                    <a:pt x="88" y="64"/>
                  </a:cubicBezTo>
                  <a:cubicBezTo>
                    <a:pt x="129" y="97"/>
                    <a:pt x="193" y="138"/>
                    <a:pt x="247" y="246"/>
                  </a:cubicBezTo>
                  <a:cubicBezTo>
                    <a:pt x="300" y="354"/>
                    <a:pt x="280" y="512"/>
                    <a:pt x="280" y="512"/>
                  </a:cubicBezTo>
                  <a:cubicBezTo>
                    <a:pt x="280" y="523"/>
                    <a:pt x="290" y="535"/>
                    <a:pt x="300" y="546"/>
                  </a:cubicBezTo>
                  <a:cubicBezTo>
                    <a:pt x="300" y="546"/>
                    <a:pt x="738" y="620"/>
                    <a:pt x="1143" y="843"/>
                  </a:cubicBezTo>
                  <a:lnTo>
                    <a:pt x="1166" y="843"/>
                  </a:lnTo>
                  <a:cubicBezTo>
                    <a:pt x="1176" y="832"/>
                    <a:pt x="1176" y="822"/>
                    <a:pt x="1166" y="812"/>
                  </a:cubicBezTo>
                  <a:cubicBezTo>
                    <a:pt x="1153" y="802"/>
                    <a:pt x="877" y="428"/>
                    <a:pt x="590" y="256"/>
                  </a:cubicBezTo>
                  <a:cubicBezTo>
                    <a:pt x="385" y="138"/>
                    <a:pt x="206" y="64"/>
                    <a:pt x="108" y="33"/>
                  </a:cubicBezTo>
                  <a:cubicBezTo>
                    <a:pt x="65" y="10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4" name="Google Shape;8684;p62"/>
          <p:cNvGrpSpPr/>
          <p:nvPr/>
        </p:nvGrpSpPr>
        <p:grpSpPr>
          <a:xfrm>
            <a:off x="1056851" y="1335257"/>
            <a:ext cx="412795" cy="306392"/>
            <a:chOff x="2775801" y="1119082"/>
            <a:chExt cx="412795" cy="306392"/>
          </a:xfrm>
        </p:grpSpPr>
        <p:sp>
          <p:nvSpPr>
            <p:cNvPr id="8685" name="Google Shape;8685;p62"/>
            <p:cNvSpPr/>
            <p:nvPr/>
          </p:nvSpPr>
          <p:spPr>
            <a:xfrm>
              <a:off x="2844341" y="1122965"/>
              <a:ext cx="339789" cy="298237"/>
            </a:xfrm>
            <a:custGeom>
              <a:avLst/>
              <a:gdLst/>
              <a:ahLst/>
              <a:cxnLst/>
              <a:rect l="l" t="t" r="r" b="b"/>
              <a:pathLst>
                <a:path w="1750" h="1536" extrusionOk="0">
                  <a:moveTo>
                    <a:pt x="1248" y="1"/>
                  </a:moveTo>
                  <a:cubicBezTo>
                    <a:pt x="789" y="311"/>
                    <a:pt x="1" y="577"/>
                    <a:pt x="1" y="577"/>
                  </a:cubicBezTo>
                  <a:lnTo>
                    <a:pt x="257" y="1494"/>
                  </a:lnTo>
                  <a:cubicBezTo>
                    <a:pt x="293" y="1523"/>
                    <a:pt x="341" y="1535"/>
                    <a:pt x="398" y="1535"/>
                  </a:cubicBezTo>
                  <a:cubicBezTo>
                    <a:pt x="827" y="1535"/>
                    <a:pt x="1750" y="813"/>
                    <a:pt x="1750" y="813"/>
                  </a:cubicBezTo>
                  <a:lnTo>
                    <a:pt x="1248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62"/>
            <p:cNvSpPr/>
            <p:nvPr/>
          </p:nvSpPr>
          <p:spPr>
            <a:xfrm>
              <a:off x="2837933" y="1119082"/>
              <a:ext cx="350662" cy="306392"/>
            </a:xfrm>
            <a:custGeom>
              <a:avLst/>
              <a:gdLst/>
              <a:ahLst/>
              <a:cxnLst/>
              <a:rect l="l" t="t" r="r" b="b"/>
              <a:pathLst>
                <a:path w="1806" h="1578" extrusionOk="0">
                  <a:moveTo>
                    <a:pt x="1281" y="54"/>
                  </a:moveTo>
                  <a:lnTo>
                    <a:pt x="1752" y="833"/>
                  </a:lnTo>
                  <a:cubicBezTo>
                    <a:pt x="1634" y="927"/>
                    <a:pt x="812" y="1537"/>
                    <a:pt x="428" y="1537"/>
                  </a:cubicBezTo>
                  <a:cubicBezTo>
                    <a:pt x="384" y="1537"/>
                    <a:pt x="343" y="1527"/>
                    <a:pt x="310" y="1504"/>
                  </a:cubicBezTo>
                  <a:lnTo>
                    <a:pt x="54" y="607"/>
                  </a:lnTo>
                  <a:cubicBezTo>
                    <a:pt x="182" y="566"/>
                    <a:pt x="856" y="331"/>
                    <a:pt x="1281" y="54"/>
                  </a:cubicBezTo>
                  <a:close/>
                  <a:moveTo>
                    <a:pt x="1294" y="0"/>
                  </a:moveTo>
                  <a:cubicBezTo>
                    <a:pt x="1281" y="0"/>
                    <a:pt x="1281" y="0"/>
                    <a:pt x="1271" y="11"/>
                  </a:cubicBezTo>
                  <a:cubicBezTo>
                    <a:pt x="822" y="310"/>
                    <a:pt x="34" y="577"/>
                    <a:pt x="23" y="577"/>
                  </a:cubicBezTo>
                  <a:cubicBezTo>
                    <a:pt x="13" y="577"/>
                    <a:pt x="0" y="587"/>
                    <a:pt x="13" y="597"/>
                  </a:cubicBezTo>
                  <a:lnTo>
                    <a:pt x="269" y="1514"/>
                  </a:lnTo>
                  <a:cubicBezTo>
                    <a:pt x="269" y="1527"/>
                    <a:pt x="279" y="1527"/>
                    <a:pt x="279" y="1527"/>
                  </a:cubicBezTo>
                  <a:cubicBezTo>
                    <a:pt x="310" y="1557"/>
                    <a:pt x="364" y="1578"/>
                    <a:pt x="428" y="1578"/>
                  </a:cubicBezTo>
                  <a:cubicBezTo>
                    <a:pt x="866" y="1578"/>
                    <a:pt x="1752" y="886"/>
                    <a:pt x="1793" y="853"/>
                  </a:cubicBezTo>
                  <a:cubicBezTo>
                    <a:pt x="1806" y="843"/>
                    <a:pt x="1806" y="833"/>
                    <a:pt x="1793" y="822"/>
                  </a:cubicBezTo>
                  <a:lnTo>
                    <a:pt x="1304" y="11"/>
                  </a:lnTo>
                  <a:cubicBezTo>
                    <a:pt x="1304" y="11"/>
                    <a:pt x="1294" y="11"/>
                    <a:pt x="129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62"/>
            <p:cNvSpPr/>
            <p:nvPr/>
          </p:nvSpPr>
          <p:spPr>
            <a:xfrm>
              <a:off x="2854826" y="1172671"/>
              <a:ext cx="279598" cy="221931"/>
            </a:xfrm>
            <a:custGeom>
              <a:avLst/>
              <a:gdLst/>
              <a:ahLst/>
              <a:cxnLst/>
              <a:rect l="l" t="t" r="r" b="b"/>
              <a:pathLst>
                <a:path w="1440" h="1143" extrusionOk="0">
                  <a:moveTo>
                    <a:pt x="510" y="515"/>
                  </a:moveTo>
                  <a:cubicBezTo>
                    <a:pt x="625" y="515"/>
                    <a:pt x="719" y="565"/>
                    <a:pt x="735" y="641"/>
                  </a:cubicBezTo>
                  <a:cubicBezTo>
                    <a:pt x="758" y="739"/>
                    <a:pt x="661" y="844"/>
                    <a:pt x="513" y="877"/>
                  </a:cubicBezTo>
                  <a:cubicBezTo>
                    <a:pt x="484" y="883"/>
                    <a:pt x="455" y="885"/>
                    <a:pt x="428" y="885"/>
                  </a:cubicBezTo>
                  <a:cubicBezTo>
                    <a:pt x="313" y="885"/>
                    <a:pt x="219" y="836"/>
                    <a:pt x="203" y="759"/>
                  </a:cubicBezTo>
                  <a:cubicBezTo>
                    <a:pt x="182" y="662"/>
                    <a:pt x="277" y="557"/>
                    <a:pt x="425" y="523"/>
                  </a:cubicBezTo>
                  <a:cubicBezTo>
                    <a:pt x="454" y="518"/>
                    <a:pt x="483" y="515"/>
                    <a:pt x="510" y="515"/>
                  </a:cubicBezTo>
                  <a:close/>
                  <a:moveTo>
                    <a:pt x="1035" y="1"/>
                  </a:moveTo>
                  <a:cubicBezTo>
                    <a:pt x="630" y="290"/>
                    <a:pt x="0" y="439"/>
                    <a:pt x="0" y="439"/>
                  </a:cubicBezTo>
                  <a:lnTo>
                    <a:pt x="128" y="931"/>
                  </a:lnTo>
                  <a:cubicBezTo>
                    <a:pt x="128" y="931"/>
                    <a:pt x="110" y="1143"/>
                    <a:pt x="350" y="1143"/>
                  </a:cubicBezTo>
                  <a:cubicBezTo>
                    <a:pt x="379" y="1143"/>
                    <a:pt x="412" y="1140"/>
                    <a:pt x="449" y="1133"/>
                  </a:cubicBezTo>
                  <a:cubicBezTo>
                    <a:pt x="705" y="1079"/>
                    <a:pt x="1194" y="749"/>
                    <a:pt x="1409" y="598"/>
                  </a:cubicBezTo>
                  <a:cubicBezTo>
                    <a:pt x="1376" y="587"/>
                    <a:pt x="1355" y="546"/>
                    <a:pt x="1355" y="513"/>
                  </a:cubicBezTo>
                  <a:cubicBezTo>
                    <a:pt x="1355" y="470"/>
                    <a:pt x="1386" y="429"/>
                    <a:pt x="1440" y="418"/>
                  </a:cubicBezTo>
                  <a:lnTo>
                    <a:pt x="1217" y="55"/>
                  </a:lnTo>
                  <a:lnTo>
                    <a:pt x="1163" y="55"/>
                  </a:lnTo>
                  <a:cubicBezTo>
                    <a:pt x="1109" y="55"/>
                    <a:pt x="1055" y="34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62"/>
            <p:cNvSpPr/>
            <p:nvPr/>
          </p:nvSpPr>
          <p:spPr>
            <a:xfrm>
              <a:off x="2850360" y="1166846"/>
              <a:ext cx="290471" cy="231833"/>
            </a:xfrm>
            <a:custGeom>
              <a:avLst/>
              <a:gdLst/>
              <a:ahLst/>
              <a:cxnLst/>
              <a:rect l="l" t="t" r="r" b="b"/>
              <a:pathLst>
                <a:path w="1496" h="1194" extrusionOk="0">
                  <a:moveTo>
                    <a:pt x="546" y="564"/>
                  </a:moveTo>
                  <a:cubicBezTo>
                    <a:pt x="641" y="564"/>
                    <a:pt x="728" y="607"/>
                    <a:pt x="738" y="671"/>
                  </a:cubicBezTo>
                  <a:cubicBezTo>
                    <a:pt x="748" y="715"/>
                    <a:pt x="738" y="756"/>
                    <a:pt x="694" y="799"/>
                  </a:cubicBezTo>
                  <a:cubicBezTo>
                    <a:pt x="653" y="843"/>
                    <a:pt x="600" y="874"/>
                    <a:pt x="525" y="884"/>
                  </a:cubicBezTo>
                  <a:cubicBezTo>
                    <a:pt x="502" y="897"/>
                    <a:pt x="472" y="897"/>
                    <a:pt x="438" y="897"/>
                  </a:cubicBezTo>
                  <a:cubicBezTo>
                    <a:pt x="343" y="897"/>
                    <a:pt x="256" y="853"/>
                    <a:pt x="246" y="789"/>
                  </a:cubicBezTo>
                  <a:cubicBezTo>
                    <a:pt x="236" y="745"/>
                    <a:pt x="246" y="705"/>
                    <a:pt x="290" y="671"/>
                  </a:cubicBezTo>
                  <a:cubicBezTo>
                    <a:pt x="333" y="628"/>
                    <a:pt x="384" y="597"/>
                    <a:pt x="461" y="576"/>
                  </a:cubicBezTo>
                  <a:cubicBezTo>
                    <a:pt x="482" y="576"/>
                    <a:pt x="513" y="564"/>
                    <a:pt x="546" y="564"/>
                  </a:cubicBezTo>
                  <a:close/>
                  <a:moveTo>
                    <a:pt x="546" y="523"/>
                  </a:moveTo>
                  <a:cubicBezTo>
                    <a:pt x="513" y="523"/>
                    <a:pt x="482" y="533"/>
                    <a:pt x="448" y="533"/>
                  </a:cubicBezTo>
                  <a:cubicBezTo>
                    <a:pt x="374" y="553"/>
                    <a:pt x="300" y="587"/>
                    <a:pt x="256" y="640"/>
                  </a:cubicBezTo>
                  <a:cubicBezTo>
                    <a:pt x="215" y="681"/>
                    <a:pt x="192" y="745"/>
                    <a:pt x="205" y="799"/>
                  </a:cubicBezTo>
                  <a:cubicBezTo>
                    <a:pt x="226" y="884"/>
                    <a:pt x="320" y="938"/>
                    <a:pt x="438" y="938"/>
                  </a:cubicBezTo>
                  <a:cubicBezTo>
                    <a:pt x="472" y="938"/>
                    <a:pt x="502" y="938"/>
                    <a:pt x="536" y="927"/>
                  </a:cubicBezTo>
                  <a:cubicBezTo>
                    <a:pt x="610" y="907"/>
                    <a:pt x="684" y="874"/>
                    <a:pt x="728" y="820"/>
                  </a:cubicBezTo>
                  <a:cubicBezTo>
                    <a:pt x="769" y="779"/>
                    <a:pt x="792" y="715"/>
                    <a:pt x="781" y="661"/>
                  </a:cubicBezTo>
                  <a:cubicBezTo>
                    <a:pt x="758" y="587"/>
                    <a:pt x="664" y="523"/>
                    <a:pt x="546" y="523"/>
                  </a:cubicBezTo>
                  <a:close/>
                  <a:moveTo>
                    <a:pt x="1058" y="64"/>
                  </a:moveTo>
                  <a:cubicBezTo>
                    <a:pt x="1081" y="96"/>
                    <a:pt x="1132" y="109"/>
                    <a:pt x="1183" y="109"/>
                  </a:cubicBezTo>
                  <a:cubicBezTo>
                    <a:pt x="1199" y="109"/>
                    <a:pt x="1214" y="108"/>
                    <a:pt x="1230" y="105"/>
                  </a:cubicBezTo>
                  <a:lnTo>
                    <a:pt x="1432" y="436"/>
                  </a:lnTo>
                  <a:cubicBezTo>
                    <a:pt x="1388" y="459"/>
                    <a:pt x="1358" y="500"/>
                    <a:pt x="1358" y="543"/>
                  </a:cubicBezTo>
                  <a:cubicBezTo>
                    <a:pt x="1358" y="576"/>
                    <a:pt x="1368" y="607"/>
                    <a:pt x="1399" y="628"/>
                  </a:cubicBezTo>
                  <a:cubicBezTo>
                    <a:pt x="1186" y="779"/>
                    <a:pt x="717" y="1089"/>
                    <a:pt x="461" y="1140"/>
                  </a:cubicBezTo>
                  <a:cubicBezTo>
                    <a:pt x="428" y="1153"/>
                    <a:pt x="397" y="1153"/>
                    <a:pt x="364" y="1153"/>
                  </a:cubicBezTo>
                  <a:cubicBezTo>
                    <a:pt x="300" y="1153"/>
                    <a:pt x="246" y="1130"/>
                    <a:pt x="215" y="1099"/>
                  </a:cubicBezTo>
                  <a:cubicBezTo>
                    <a:pt x="162" y="1045"/>
                    <a:pt x="172" y="961"/>
                    <a:pt x="172" y="961"/>
                  </a:cubicBezTo>
                  <a:lnTo>
                    <a:pt x="54" y="479"/>
                  </a:lnTo>
                  <a:cubicBezTo>
                    <a:pt x="162" y="459"/>
                    <a:pt x="694" y="308"/>
                    <a:pt x="1058" y="64"/>
                  </a:cubicBezTo>
                  <a:close/>
                  <a:moveTo>
                    <a:pt x="1068" y="0"/>
                  </a:moveTo>
                  <a:lnTo>
                    <a:pt x="1048" y="10"/>
                  </a:lnTo>
                  <a:cubicBezTo>
                    <a:pt x="653" y="297"/>
                    <a:pt x="23" y="448"/>
                    <a:pt x="23" y="448"/>
                  </a:cubicBezTo>
                  <a:lnTo>
                    <a:pt x="0" y="448"/>
                  </a:lnTo>
                  <a:lnTo>
                    <a:pt x="128" y="961"/>
                  </a:lnTo>
                  <a:cubicBezTo>
                    <a:pt x="128" y="981"/>
                    <a:pt x="128" y="1066"/>
                    <a:pt x="182" y="1130"/>
                  </a:cubicBezTo>
                  <a:cubicBezTo>
                    <a:pt x="226" y="1173"/>
                    <a:pt x="290" y="1194"/>
                    <a:pt x="364" y="1194"/>
                  </a:cubicBezTo>
                  <a:cubicBezTo>
                    <a:pt x="397" y="1194"/>
                    <a:pt x="438" y="1194"/>
                    <a:pt x="472" y="1183"/>
                  </a:cubicBezTo>
                  <a:cubicBezTo>
                    <a:pt x="738" y="1130"/>
                    <a:pt x="1240" y="789"/>
                    <a:pt x="1442" y="651"/>
                  </a:cubicBezTo>
                  <a:lnTo>
                    <a:pt x="1473" y="628"/>
                  </a:lnTo>
                  <a:lnTo>
                    <a:pt x="1442" y="617"/>
                  </a:lnTo>
                  <a:cubicBezTo>
                    <a:pt x="1409" y="597"/>
                    <a:pt x="1399" y="576"/>
                    <a:pt x="1399" y="543"/>
                  </a:cubicBezTo>
                  <a:cubicBezTo>
                    <a:pt x="1399" y="512"/>
                    <a:pt x="1422" y="479"/>
                    <a:pt x="1463" y="459"/>
                  </a:cubicBezTo>
                  <a:lnTo>
                    <a:pt x="1496" y="459"/>
                  </a:lnTo>
                  <a:lnTo>
                    <a:pt x="1250" y="51"/>
                  </a:lnTo>
                  <a:lnTo>
                    <a:pt x="1230" y="64"/>
                  </a:lnTo>
                  <a:cubicBezTo>
                    <a:pt x="1217" y="67"/>
                    <a:pt x="1203" y="68"/>
                    <a:pt x="1190" y="68"/>
                  </a:cubicBezTo>
                  <a:cubicBezTo>
                    <a:pt x="1144" y="68"/>
                    <a:pt x="1096" y="54"/>
                    <a:pt x="1078" y="2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62"/>
            <p:cNvSpPr/>
            <p:nvPr/>
          </p:nvSpPr>
          <p:spPr>
            <a:xfrm>
              <a:off x="2780266" y="1162380"/>
              <a:ext cx="147371" cy="250667"/>
            </a:xfrm>
            <a:custGeom>
              <a:avLst/>
              <a:gdLst/>
              <a:ahLst/>
              <a:cxnLst/>
              <a:rect l="l" t="t" r="r" b="b"/>
              <a:pathLst>
                <a:path w="759" h="1291" extrusionOk="0">
                  <a:moveTo>
                    <a:pt x="213" y="0"/>
                  </a:moveTo>
                  <a:cubicBezTo>
                    <a:pt x="0" y="98"/>
                    <a:pt x="64" y="267"/>
                    <a:pt x="64" y="267"/>
                  </a:cubicBezTo>
                  <a:lnTo>
                    <a:pt x="587" y="1291"/>
                  </a:lnTo>
                  <a:cubicBezTo>
                    <a:pt x="566" y="1176"/>
                    <a:pt x="758" y="1078"/>
                    <a:pt x="758" y="1078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62"/>
            <p:cNvSpPr/>
            <p:nvPr/>
          </p:nvSpPr>
          <p:spPr>
            <a:xfrm>
              <a:off x="2775801" y="1159468"/>
              <a:ext cx="155720" cy="258045"/>
            </a:xfrm>
            <a:custGeom>
              <a:avLst/>
              <a:gdLst/>
              <a:ahLst/>
              <a:cxnLst/>
              <a:rect l="l" t="t" r="r" b="b"/>
              <a:pathLst>
                <a:path w="802" h="1329" extrusionOk="0">
                  <a:moveTo>
                    <a:pt x="226" y="48"/>
                  </a:moveTo>
                  <a:lnTo>
                    <a:pt x="748" y="1083"/>
                  </a:lnTo>
                  <a:cubicBezTo>
                    <a:pt x="704" y="1104"/>
                    <a:pt x="630" y="1168"/>
                    <a:pt x="599" y="1232"/>
                  </a:cubicBezTo>
                  <a:lnTo>
                    <a:pt x="108" y="271"/>
                  </a:lnTo>
                  <a:cubicBezTo>
                    <a:pt x="108" y="271"/>
                    <a:pt x="54" y="133"/>
                    <a:pt x="226" y="48"/>
                  </a:cubicBezTo>
                  <a:close/>
                  <a:moveTo>
                    <a:pt x="235" y="1"/>
                  </a:moveTo>
                  <a:cubicBezTo>
                    <a:pt x="232" y="1"/>
                    <a:pt x="229" y="2"/>
                    <a:pt x="226" y="5"/>
                  </a:cubicBezTo>
                  <a:cubicBezTo>
                    <a:pt x="0" y="102"/>
                    <a:pt x="64" y="282"/>
                    <a:pt x="64" y="294"/>
                  </a:cubicBezTo>
                  <a:lnTo>
                    <a:pt x="589" y="1319"/>
                  </a:lnTo>
                  <a:cubicBezTo>
                    <a:pt x="599" y="1319"/>
                    <a:pt x="599" y="1329"/>
                    <a:pt x="610" y="1329"/>
                  </a:cubicBezTo>
                  <a:lnTo>
                    <a:pt x="620" y="1329"/>
                  </a:lnTo>
                  <a:cubicBezTo>
                    <a:pt x="630" y="1319"/>
                    <a:pt x="630" y="1319"/>
                    <a:pt x="630" y="1306"/>
                  </a:cubicBezTo>
                  <a:cubicBezTo>
                    <a:pt x="620" y="1221"/>
                    <a:pt x="738" y="1137"/>
                    <a:pt x="781" y="1114"/>
                  </a:cubicBezTo>
                  <a:cubicBezTo>
                    <a:pt x="792" y="1104"/>
                    <a:pt x="802" y="1093"/>
                    <a:pt x="792" y="1083"/>
                  </a:cubicBezTo>
                  <a:lnTo>
                    <a:pt x="256" y="15"/>
                  </a:lnTo>
                  <a:cubicBezTo>
                    <a:pt x="249" y="8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62"/>
            <p:cNvSpPr/>
            <p:nvPr/>
          </p:nvSpPr>
          <p:spPr>
            <a:xfrm>
              <a:off x="2803178" y="1216552"/>
              <a:ext cx="93005" cy="167759"/>
            </a:xfrm>
            <a:custGeom>
              <a:avLst/>
              <a:gdLst/>
              <a:ahLst/>
              <a:cxnLst/>
              <a:rect l="l" t="t" r="r" b="b"/>
              <a:pathLst>
                <a:path w="479" h="864" extrusionOk="0">
                  <a:moveTo>
                    <a:pt x="31" y="0"/>
                  </a:moveTo>
                  <a:lnTo>
                    <a:pt x="0" y="75"/>
                  </a:lnTo>
                  <a:lnTo>
                    <a:pt x="394" y="863"/>
                  </a:lnTo>
                  <a:cubicBezTo>
                    <a:pt x="415" y="810"/>
                    <a:pt x="479" y="779"/>
                    <a:pt x="479" y="77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62"/>
            <p:cNvSpPr/>
            <p:nvPr/>
          </p:nvSpPr>
          <p:spPr>
            <a:xfrm>
              <a:off x="2796576" y="1208009"/>
              <a:ext cx="106208" cy="186787"/>
            </a:xfrm>
            <a:custGeom>
              <a:avLst/>
              <a:gdLst/>
              <a:ahLst/>
              <a:cxnLst/>
              <a:rect l="l" t="t" r="r" b="b"/>
              <a:pathLst>
                <a:path w="547" h="962" extrusionOk="0">
                  <a:moveTo>
                    <a:pt x="65" y="85"/>
                  </a:moveTo>
                  <a:lnTo>
                    <a:pt x="482" y="813"/>
                  </a:lnTo>
                  <a:cubicBezTo>
                    <a:pt x="469" y="823"/>
                    <a:pt x="449" y="843"/>
                    <a:pt x="428" y="864"/>
                  </a:cubicBezTo>
                  <a:lnTo>
                    <a:pt x="55" y="119"/>
                  </a:lnTo>
                  <a:lnTo>
                    <a:pt x="65" y="85"/>
                  </a:lnTo>
                  <a:close/>
                  <a:moveTo>
                    <a:pt x="65" y="1"/>
                  </a:moveTo>
                  <a:lnTo>
                    <a:pt x="1" y="119"/>
                  </a:lnTo>
                  <a:lnTo>
                    <a:pt x="439" y="961"/>
                  </a:lnTo>
                  <a:lnTo>
                    <a:pt x="449" y="918"/>
                  </a:lnTo>
                  <a:cubicBezTo>
                    <a:pt x="469" y="864"/>
                    <a:pt x="523" y="843"/>
                    <a:pt x="523" y="843"/>
                  </a:cubicBezTo>
                  <a:lnTo>
                    <a:pt x="546" y="8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3" name="Google Shape;8693;p62"/>
          <p:cNvGrpSpPr/>
          <p:nvPr/>
        </p:nvGrpSpPr>
        <p:grpSpPr>
          <a:xfrm>
            <a:off x="2318508" y="2019190"/>
            <a:ext cx="425415" cy="342119"/>
            <a:chOff x="4578233" y="2119615"/>
            <a:chExt cx="425415" cy="342119"/>
          </a:xfrm>
        </p:grpSpPr>
        <p:sp>
          <p:nvSpPr>
            <p:cNvPr id="8694" name="Google Shape;8694;p62"/>
            <p:cNvSpPr/>
            <p:nvPr/>
          </p:nvSpPr>
          <p:spPr>
            <a:xfrm>
              <a:off x="4582698" y="2123887"/>
              <a:ext cx="339789" cy="333381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1185" y="0"/>
                  </a:moveTo>
                  <a:cubicBezTo>
                    <a:pt x="793" y="0"/>
                    <a:pt x="1" y="1077"/>
                    <a:pt x="1" y="1077"/>
                  </a:cubicBezTo>
                  <a:lnTo>
                    <a:pt x="695" y="1717"/>
                  </a:lnTo>
                  <a:cubicBezTo>
                    <a:pt x="1056" y="1292"/>
                    <a:pt x="1750" y="833"/>
                    <a:pt x="1750" y="833"/>
                  </a:cubicBezTo>
                  <a:lnTo>
                    <a:pt x="1248" y="11"/>
                  </a:lnTo>
                  <a:cubicBezTo>
                    <a:pt x="1228" y="4"/>
                    <a:pt x="1207" y="0"/>
                    <a:pt x="1185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62"/>
            <p:cNvSpPr/>
            <p:nvPr/>
          </p:nvSpPr>
          <p:spPr>
            <a:xfrm>
              <a:off x="4578233" y="2119615"/>
              <a:ext cx="348332" cy="342119"/>
            </a:xfrm>
            <a:custGeom>
              <a:avLst/>
              <a:gdLst/>
              <a:ahLst/>
              <a:cxnLst/>
              <a:rect l="l" t="t" r="r" b="b"/>
              <a:pathLst>
                <a:path w="1794" h="1762" extrusionOk="0">
                  <a:moveTo>
                    <a:pt x="1197" y="44"/>
                  </a:moveTo>
                  <a:cubicBezTo>
                    <a:pt x="1217" y="44"/>
                    <a:pt x="1240" y="54"/>
                    <a:pt x="1250" y="54"/>
                  </a:cubicBezTo>
                  <a:lnTo>
                    <a:pt x="1742" y="843"/>
                  </a:lnTo>
                  <a:cubicBezTo>
                    <a:pt x="1634" y="919"/>
                    <a:pt x="1048" y="1334"/>
                    <a:pt x="718" y="1708"/>
                  </a:cubicBezTo>
                  <a:lnTo>
                    <a:pt x="54" y="1088"/>
                  </a:lnTo>
                  <a:cubicBezTo>
                    <a:pt x="152" y="960"/>
                    <a:pt x="846" y="44"/>
                    <a:pt x="1197" y="44"/>
                  </a:cubicBezTo>
                  <a:close/>
                  <a:moveTo>
                    <a:pt x="1197" y="0"/>
                  </a:moveTo>
                  <a:cubicBezTo>
                    <a:pt x="802" y="0"/>
                    <a:pt x="34" y="1035"/>
                    <a:pt x="1" y="1078"/>
                  </a:cubicBezTo>
                  <a:cubicBezTo>
                    <a:pt x="1" y="1088"/>
                    <a:pt x="1" y="1099"/>
                    <a:pt x="13" y="1111"/>
                  </a:cubicBezTo>
                  <a:lnTo>
                    <a:pt x="705" y="1762"/>
                  </a:lnTo>
                  <a:lnTo>
                    <a:pt x="718" y="1762"/>
                  </a:lnTo>
                  <a:cubicBezTo>
                    <a:pt x="728" y="1762"/>
                    <a:pt x="728" y="1762"/>
                    <a:pt x="738" y="1752"/>
                  </a:cubicBezTo>
                  <a:cubicBezTo>
                    <a:pt x="1089" y="1334"/>
                    <a:pt x="1773" y="876"/>
                    <a:pt x="1783" y="866"/>
                  </a:cubicBezTo>
                  <a:cubicBezTo>
                    <a:pt x="1793" y="866"/>
                    <a:pt x="1793" y="843"/>
                    <a:pt x="1783" y="832"/>
                  </a:cubicBezTo>
                  <a:lnTo>
                    <a:pt x="1281" y="23"/>
                  </a:lnTo>
                  <a:lnTo>
                    <a:pt x="1271" y="23"/>
                  </a:lnTo>
                  <a:cubicBezTo>
                    <a:pt x="1250" y="10"/>
                    <a:pt x="1230" y="0"/>
                    <a:pt x="11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62"/>
            <p:cNvSpPr/>
            <p:nvPr/>
          </p:nvSpPr>
          <p:spPr>
            <a:xfrm>
              <a:off x="4632404" y="2148934"/>
              <a:ext cx="273773" cy="254744"/>
            </a:xfrm>
            <a:custGeom>
              <a:avLst/>
              <a:gdLst/>
              <a:ahLst/>
              <a:cxnLst/>
              <a:rect l="l" t="t" r="r" b="b"/>
              <a:pathLst>
                <a:path w="1410" h="1312" extrusionOk="0">
                  <a:moveTo>
                    <a:pt x="972" y="269"/>
                  </a:moveTo>
                  <a:cubicBezTo>
                    <a:pt x="1041" y="269"/>
                    <a:pt x="1097" y="294"/>
                    <a:pt x="1120" y="341"/>
                  </a:cubicBezTo>
                  <a:cubicBezTo>
                    <a:pt x="1174" y="425"/>
                    <a:pt x="1099" y="553"/>
                    <a:pt x="971" y="628"/>
                  </a:cubicBezTo>
                  <a:cubicBezTo>
                    <a:pt x="909" y="662"/>
                    <a:pt x="845" y="678"/>
                    <a:pt x="789" y="678"/>
                  </a:cubicBezTo>
                  <a:cubicBezTo>
                    <a:pt x="720" y="678"/>
                    <a:pt x="664" y="654"/>
                    <a:pt x="641" y="607"/>
                  </a:cubicBezTo>
                  <a:cubicBezTo>
                    <a:pt x="587" y="523"/>
                    <a:pt x="661" y="395"/>
                    <a:pt x="790" y="320"/>
                  </a:cubicBezTo>
                  <a:cubicBezTo>
                    <a:pt x="852" y="286"/>
                    <a:pt x="916" y="269"/>
                    <a:pt x="972" y="269"/>
                  </a:cubicBezTo>
                  <a:close/>
                  <a:moveTo>
                    <a:pt x="961" y="1"/>
                  </a:moveTo>
                  <a:cubicBezTo>
                    <a:pt x="915" y="1"/>
                    <a:pt x="858" y="15"/>
                    <a:pt x="790" y="51"/>
                  </a:cubicBezTo>
                  <a:cubicBezTo>
                    <a:pt x="544" y="179"/>
                    <a:pt x="160" y="628"/>
                    <a:pt x="1" y="832"/>
                  </a:cubicBezTo>
                  <a:cubicBezTo>
                    <a:pt x="42" y="832"/>
                    <a:pt x="75" y="863"/>
                    <a:pt x="85" y="896"/>
                  </a:cubicBezTo>
                  <a:cubicBezTo>
                    <a:pt x="95" y="937"/>
                    <a:pt x="75" y="991"/>
                    <a:pt x="31" y="1012"/>
                  </a:cubicBezTo>
                  <a:lnTo>
                    <a:pt x="341" y="1311"/>
                  </a:lnTo>
                  <a:cubicBezTo>
                    <a:pt x="352" y="1301"/>
                    <a:pt x="375" y="1291"/>
                    <a:pt x="395" y="1281"/>
                  </a:cubicBezTo>
                  <a:cubicBezTo>
                    <a:pt x="410" y="1277"/>
                    <a:pt x="424" y="1275"/>
                    <a:pt x="437" y="1275"/>
                  </a:cubicBezTo>
                  <a:cubicBezTo>
                    <a:pt x="471" y="1275"/>
                    <a:pt x="499" y="1286"/>
                    <a:pt x="523" y="1301"/>
                  </a:cubicBezTo>
                  <a:cubicBezTo>
                    <a:pt x="843" y="917"/>
                    <a:pt x="1409" y="607"/>
                    <a:pt x="1409" y="607"/>
                  </a:cubicBezTo>
                  <a:lnTo>
                    <a:pt x="1153" y="159"/>
                  </a:lnTo>
                  <a:cubicBezTo>
                    <a:pt x="1153" y="159"/>
                    <a:pt x="1115" y="1"/>
                    <a:pt x="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62"/>
            <p:cNvSpPr/>
            <p:nvPr/>
          </p:nvSpPr>
          <p:spPr>
            <a:xfrm>
              <a:off x="4625997" y="2146410"/>
              <a:ext cx="284063" cy="261152"/>
            </a:xfrm>
            <a:custGeom>
              <a:avLst/>
              <a:gdLst/>
              <a:ahLst/>
              <a:cxnLst/>
              <a:rect l="l" t="t" r="r" b="b"/>
              <a:pathLst>
                <a:path w="1463" h="1345" extrusionOk="0">
                  <a:moveTo>
                    <a:pt x="1004" y="300"/>
                  </a:moveTo>
                  <a:cubicBezTo>
                    <a:pt x="1068" y="300"/>
                    <a:pt x="1112" y="320"/>
                    <a:pt x="1132" y="364"/>
                  </a:cubicBezTo>
                  <a:cubicBezTo>
                    <a:pt x="1176" y="438"/>
                    <a:pt x="1112" y="556"/>
                    <a:pt x="994" y="630"/>
                  </a:cubicBezTo>
                  <a:cubicBezTo>
                    <a:pt x="940" y="653"/>
                    <a:pt x="876" y="674"/>
                    <a:pt x="823" y="674"/>
                  </a:cubicBezTo>
                  <a:cubicBezTo>
                    <a:pt x="758" y="674"/>
                    <a:pt x="715" y="653"/>
                    <a:pt x="694" y="610"/>
                  </a:cubicBezTo>
                  <a:cubicBezTo>
                    <a:pt x="674" y="577"/>
                    <a:pt x="674" y="525"/>
                    <a:pt x="705" y="482"/>
                  </a:cubicBezTo>
                  <a:cubicBezTo>
                    <a:pt x="728" y="428"/>
                    <a:pt x="779" y="384"/>
                    <a:pt x="833" y="354"/>
                  </a:cubicBezTo>
                  <a:cubicBezTo>
                    <a:pt x="887" y="320"/>
                    <a:pt x="951" y="300"/>
                    <a:pt x="1004" y="300"/>
                  </a:cubicBezTo>
                  <a:close/>
                  <a:moveTo>
                    <a:pt x="1004" y="256"/>
                  </a:moveTo>
                  <a:cubicBezTo>
                    <a:pt x="940" y="256"/>
                    <a:pt x="876" y="279"/>
                    <a:pt x="812" y="310"/>
                  </a:cubicBezTo>
                  <a:cubicBezTo>
                    <a:pt x="748" y="354"/>
                    <a:pt x="694" y="408"/>
                    <a:pt x="664" y="461"/>
                  </a:cubicBezTo>
                  <a:cubicBezTo>
                    <a:pt x="630" y="525"/>
                    <a:pt x="630" y="577"/>
                    <a:pt x="651" y="630"/>
                  </a:cubicBezTo>
                  <a:cubicBezTo>
                    <a:pt x="684" y="684"/>
                    <a:pt x="748" y="717"/>
                    <a:pt x="823" y="717"/>
                  </a:cubicBezTo>
                  <a:cubicBezTo>
                    <a:pt x="887" y="717"/>
                    <a:pt x="951" y="694"/>
                    <a:pt x="1015" y="664"/>
                  </a:cubicBezTo>
                  <a:cubicBezTo>
                    <a:pt x="1153" y="589"/>
                    <a:pt x="1227" y="438"/>
                    <a:pt x="1176" y="344"/>
                  </a:cubicBezTo>
                  <a:cubicBezTo>
                    <a:pt x="1143" y="290"/>
                    <a:pt x="1079" y="256"/>
                    <a:pt x="1004" y="256"/>
                  </a:cubicBezTo>
                  <a:close/>
                  <a:moveTo>
                    <a:pt x="994" y="44"/>
                  </a:moveTo>
                  <a:cubicBezTo>
                    <a:pt x="1132" y="44"/>
                    <a:pt x="1163" y="172"/>
                    <a:pt x="1163" y="182"/>
                  </a:cubicBezTo>
                  <a:lnTo>
                    <a:pt x="1409" y="610"/>
                  </a:lnTo>
                  <a:cubicBezTo>
                    <a:pt x="1304" y="664"/>
                    <a:pt x="833" y="950"/>
                    <a:pt x="556" y="1281"/>
                  </a:cubicBezTo>
                  <a:cubicBezTo>
                    <a:pt x="531" y="1269"/>
                    <a:pt x="506" y="1264"/>
                    <a:pt x="479" y="1264"/>
                  </a:cubicBezTo>
                  <a:cubicBezTo>
                    <a:pt x="460" y="1264"/>
                    <a:pt x="440" y="1266"/>
                    <a:pt x="418" y="1271"/>
                  </a:cubicBezTo>
                  <a:cubicBezTo>
                    <a:pt x="408" y="1281"/>
                    <a:pt x="385" y="1281"/>
                    <a:pt x="374" y="1294"/>
                  </a:cubicBezTo>
                  <a:lnTo>
                    <a:pt x="98" y="1038"/>
                  </a:lnTo>
                  <a:cubicBezTo>
                    <a:pt x="128" y="994"/>
                    <a:pt x="152" y="950"/>
                    <a:pt x="139" y="909"/>
                  </a:cubicBezTo>
                  <a:cubicBezTo>
                    <a:pt x="128" y="876"/>
                    <a:pt x="108" y="845"/>
                    <a:pt x="75" y="833"/>
                  </a:cubicBezTo>
                  <a:cubicBezTo>
                    <a:pt x="236" y="630"/>
                    <a:pt x="600" y="205"/>
                    <a:pt x="833" y="87"/>
                  </a:cubicBezTo>
                  <a:cubicBezTo>
                    <a:pt x="887" y="54"/>
                    <a:pt x="940" y="44"/>
                    <a:pt x="994" y="44"/>
                  </a:cubicBezTo>
                  <a:close/>
                  <a:moveTo>
                    <a:pt x="994" y="0"/>
                  </a:moveTo>
                  <a:cubicBezTo>
                    <a:pt x="940" y="0"/>
                    <a:pt x="876" y="13"/>
                    <a:pt x="812" y="44"/>
                  </a:cubicBezTo>
                  <a:cubicBezTo>
                    <a:pt x="566" y="172"/>
                    <a:pt x="172" y="630"/>
                    <a:pt x="23" y="822"/>
                  </a:cubicBezTo>
                  <a:lnTo>
                    <a:pt x="0" y="856"/>
                  </a:lnTo>
                  <a:lnTo>
                    <a:pt x="34" y="866"/>
                  </a:lnTo>
                  <a:cubicBezTo>
                    <a:pt x="64" y="866"/>
                    <a:pt x="88" y="886"/>
                    <a:pt x="98" y="920"/>
                  </a:cubicBezTo>
                  <a:cubicBezTo>
                    <a:pt x="108" y="950"/>
                    <a:pt x="88" y="994"/>
                    <a:pt x="54" y="1014"/>
                  </a:cubicBezTo>
                  <a:lnTo>
                    <a:pt x="23" y="1025"/>
                  </a:lnTo>
                  <a:lnTo>
                    <a:pt x="374" y="1345"/>
                  </a:lnTo>
                  <a:lnTo>
                    <a:pt x="385" y="1335"/>
                  </a:lnTo>
                  <a:cubicBezTo>
                    <a:pt x="395" y="1324"/>
                    <a:pt x="418" y="1324"/>
                    <a:pt x="428" y="1314"/>
                  </a:cubicBezTo>
                  <a:cubicBezTo>
                    <a:pt x="440" y="1311"/>
                    <a:pt x="452" y="1310"/>
                    <a:pt x="464" y="1310"/>
                  </a:cubicBezTo>
                  <a:cubicBezTo>
                    <a:pt x="497" y="1310"/>
                    <a:pt x="529" y="1320"/>
                    <a:pt x="546" y="1335"/>
                  </a:cubicBezTo>
                  <a:lnTo>
                    <a:pt x="556" y="1345"/>
                  </a:lnTo>
                  <a:lnTo>
                    <a:pt x="577" y="1324"/>
                  </a:lnTo>
                  <a:cubicBezTo>
                    <a:pt x="887" y="950"/>
                    <a:pt x="1442" y="641"/>
                    <a:pt x="1453" y="630"/>
                  </a:cubicBezTo>
                  <a:lnTo>
                    <a:pt x="1463" y="620"/>
                  </a:lnTo>
                  <a:lnTo>
                    <a:pt x="1196" y="172"/>
                  </a:lnTo>
                  <a:cubicBezTo>
                    <a:pt x="1196" y="141"/>
                    <a:pt x="1153" y="0"/>
                    <a:pt x="99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62"/>
            <p:cNvSpPr/>
            <p:nvPr/>
          </p:nvSpPr>
          <p:spPr>
            <a:xfrm>
              <a:off x="4804434" y="2126022"/>
              <a:ext cx="192612" cy="221931"/>
            </a:xfrm>
            <a:custGeom>
              <a:avLst/>
              <a:gdLst/>
              <a:ahLst/>
              <a:cxnLst/>
              <a:rect l="l" t="t" r="r" b="b"/>
              <a:pathLst>
                <a:path w="992" h="1143" extrusionOk="0">
                  <a:moveTo>
                    <a:pt x="106" y="0"/>
                  </a:moveTo>
                  <a:lnTo>
                    <a:pt x="106" y="0"/>
                  </a:lnTo>
                  <a:cubicBezTo>
                    <a:pt x="149" y="105"/>
                    <a:pt x="1" y="256"/>
                    <a:pt x="1" y="256"/>
                  </a:cubicBezTo>
                  <a:lnTo>
                    <a:pt x="820" y="1143"/>
                  </a:lnTo>
                  <a:cubicBezTo>
                    <a:pt x="992" y="981"/>
                    <a:pt x="884" y="843"/>
                    <a:pt x="884" y="843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62"/>
            <p:cNvSpPr/>
            <p:nvPr/>
          </p:nvSpPr>
          <p:spPr>
            <a:xfrm>
              <a:off x="4799969" y="2122139"/>
              <a:ext cx="203679" cy="229697"/>
            </a:xfrm>
            <a:custGeom>
              <a:avLst/>
              <a:gdLst/>
              <a:ahLst/>
              <a:cxnLst/>
              <a:rect l="l" t="t" r="r" b="b"/>
              <a:pathLst>
                <a:path w="1049" h="1183" extrusionOk="0">
                  <a:moveTo>
                    <a:pt x="162" y="84"/>
                  </a:moveTo>
                  <a:lnTo>
                    <a:pt x="887" y="883"/>
                  </a:lnTo>
                  <a:cubicBezTo>
                    <a:pt x="897" y="883"/>
                    <a:pt x="984" y="1001"/>
                    <a:pt x="843" y="1129"/>
                  </a:cubicBezTo>
                  <a:lnTo>
                    <a:pt x="55" y="276"/>
                  </a:lnTo>
                  <a:cubicBezTo>
                    <a:pt x="88" y="243"/>
                    <a:pt x="152" y="169"/>
                    <a:pt x="162" y="84"/>
                  </a:cubicBezTo>
                  <a:close/>
                  <a:moveTo>
                    <a:pt x="129" y="0"/>
                  </a:moveTo>
                  <a:cubicBezTo>
                    <a:pt x="124" y="0"/>
                    <a:pt x="119" y="4"/>
                    <a:pt x="119" y="10"/>
                  </a:cubicBezTo>
                  <a:cubicBezTo>
                    <a:pt x="108" y="10"/>
                    <a:pt x="98" y="20"/>
                    <a:pt x="108" y="31"/>
                  </a:cubicBezTo>
                  <a:cubicBezTo>
                    <a:pt x="139" y="105"/>
                    <a:pt x="55" y="223"/>
                    <a:pt x="11" y="253"/>
                  </a:cubicBezTo>
                  <a:cubicBezTo>
                    <a:pt x="1" y="266"/>
                    <a:pt x="1" y="276"/>
                    <a:pt x="11" y="287"/>
                  </a:cubicBezTo>
                  <a:lnTo>
                    <a:pt x="823" y="1173"/>
                  </a:lnTo>
                  <a:cubicBezTo>
                    <a:pt x="833" y="1173"/>
                    <a:pt x="833" y="1183"/>
                    <a:pt x="843" y="1183"/>
                  </a:cubicBezTo>
                  <a:lnTo>
                    <a:pt x="856" y="1173"/>
                  </a:lnTo>
                  <a:cubicBezTo>
                    <a:pt x="1048" y="1011"/>
                    <a:pt x="930" y="853"/>
                    <a:pt x="920" y="853"/>
                  </a:cubicBezTo>
                  <a:lnTo>
                    <a:pt x="139" y="10"/>
                  </a:lnTo>
                  <a:cubicBezTo>
                    <a:pt x="139" y="4"/>
                    <a:pt x="134" y="0"/>
                    <a:pt x="12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62"/>
            <p:cNvSpPr/>
            <p:nvPr/>
          </p:nvSpPr>
          <p:spPr>
            <a:xfrm>
              <a:off x="4835307" y="2150875"/>
              <a:ext cx="126596" cy="142905"/>
            </a:xfrm>
            <a:custGeom>
              <a:avLst/>
              <a:gdLst/>
              <a:ahLst/>
              <a:cxnLst/>
              <a:rect l="l" t="t" r="r" b="b"/>
              <a:pathLst>
                <a:path w="652" h="736" extrusionOk="0">
                  <a:moveTo>
                    <a:pt x="54" y="0"/>
                  </a:moveTo>
                  <a:cubicBezTo>
                    <a:pt x="54" y="54"/>
                    <a:pt x="1" y="105"/>
                    <a:pt x="1" y="105"/>
                  </a:cubicBezTo>
                  <a:lnTo>
                    <a:pt x="641" y="735"/>
                  </a:lnTo>
                  <a:lnTo>
                    <a:pt x="651" y="64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62"/>
            <p:cNvSpPr/>
            <p:nvPr/>
          </p:nvSpPr>
          <p:spPr>
            <a:xfrm>
              <a:off x="4829288" y="2140391"/>
              <a:ext cx="139022" cy="161739"/>
            </a:xfrm>
            <a:custGeom>
              <a:avLst/>
              <a:gdLst/>
              <a:ahLst/>
              <a:cxnLst/>
              <a:rect l="l" t="t" r="r" b="b"/>
              <a:pathLst>
                <a:path w="716" h="833" extrusionOk="0">
                  <a:moveTo>
                    <a:pt x="96" y="95"/>
                  </a:moveTo>
                  <a:lnTo>
                    <a:pt x="662" y="705"/>
                  </a:lnTo>
                  <a:lnTo>
                    <a:pt x="662" y="748"/>
                  </a:lnTo>
                  <a:lnTo>
                    <a:pt x="65" y="159"/>
                  </a:lnTo>
                  <a:cubicBezTo>
                    <a:pt x="75" y="139"/>
                    <a:pt x="85" y="118"/>
                    <a:pt x="96" y="95"/>
                  </a:cubicBezTo>
                  <a:close/>
                  <a:moveTo>
                    <a:pt x="65" y="1"/>
                  </a:moveTo>
                  <a:lnTo>
                    <a:pt x="65" y="44"/>
                  </a:lnTo>
                  <a:cubicBezTo>
                    <a:pt x="65" y="95"/>
                    <a:pt x="21" y="139"/>
                    <a:pt x="11" y="139"/>
                  </a:cubicBezTo>
                  <a:lnTo>
                    <a:pt x="1" y="149"/>
                  </a:lnTo>
                  <a:lnTo>
                    <a:pt x="682" y="833"/>
                  </a:lnTo>
                  <a:lnTo>
                    <a:pt x="715" y="69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2" name="Google Shape;8702;p62"/>
          <p:cNvSpPr/>
          <p:nvPr/>
        </p:nvSpPr>
        <p:spPr>
          <a:xfrm rot="1391390">
            <a:off x="2671992" y="50912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rgbClr val="FFB23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56DEC-E702-CCDC-E0C0-36656C25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53" b="20547"/>
          <a:stretch/>
        </p:blipFill>
        <p:spPr>
          <a:xfrm>
            <a:off x="4715342" y="2356126"/>
            <a:ext cx="4313613" cy="26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62798-451C-5808-8C35-92922DAC5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97" y="2531622"/>
            <a:ext cx="2039726" cy="2430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9552CC-8B08-9648-1540-BDD124973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21" y="2514296"/>
            <a:ext cx="3645724" cy="258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C8C62-8A63-58FB-FBE3-42FBCA06B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158" y="3537999"/>
            <a:ext cx="798645" cy="1487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36"/>
          <p:cNvSpPr txBox="1"/>
          <p:nvPr/>
        </p:nvSpPr>
        <p:spPr>
          <a:xfrm>
            <a:off x="4635093" y="4147800"/>
            <a:ext cx="350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79" name="Google Shape;2479;p36"/>
          <p:cNvSpPr/>
          <p:nvPr/>
        </p:nvSpPr>
        <p:spPr>
          <a:xfrm>
            <a:off x="7759902" y="189249"/>
            <a:ext cx="352323" cy="350250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6"/>
          <p:cNvSpPr/>
          <p:nvPr/>
        </p:nvSpPr>
        <p:spPr>
          <a:xfrm rot="1391390">
            <a:off x="865392" y="642120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36"/>
          <p:cNvSpPr/>
          <p:nvPr/>
        </p:nvSpPr>
        <p:spPr>
          <a:xfrm>
            <a:off x="7914673" y="6962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9E0A-E90B-83B1-D2F4-6EF542153578}"/>
              </a:ext>
            </a:extLst>
          </p:cNvPr>
          <p:cNvSpPr txBox="1"/>
          <p:nvPr/>
        </p:nvSpPr>
        <p:spPr>
          <a:xfrm>
            <a:off x="819552" y="1245545"/>
            <a:ext cx="7567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Rounded MT Bold" panose="020F0704030504030204" pitchFamily="34" charset="0"/>
              </a:rPr>
              <a:t>Under the Guidance of  </a:t>
            </a:r>
            <a:r>
              <a:rPr lang="en-US" sz="1800" b="1" dirty="0">
                <a:latin typeface="Arial Rounded MT Bold" panose="020F0704030504030204" pitchFamily="34" charset="0"/>
              </a:rPr>
              <a:t>Dr. K. Krishna Jyothi, Associate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9415A-5AD2-0293-AB6D-C8DF7FE079BD}"/>
              </a:ext>
            </a:extLst>
          </p:cNvPr>
          <p:cNvSpPr txBox="1"/>
          <p:nvPr/>
        </p:nvSpPr>
        <p:spPr>
          <a:xfrm>
            <a:off x="816432" y="2146899"/>
            <a:ext cx="6069327" cy="153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ucida Fax" panose="02060602050505020204" pitchFamily="18" charset="0"/>
              </a:rPr>
              <a:t>Done By :  TEAM C16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Lucida Fax" panose="02060602050505020204" pitchFamily="18" charset="0"/>
              </a:rPr>
              <a:t>     Sakshi Chandesurye (21R11A05E4)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Lucida Fax" panose="02060602050505020204" pitchFamily="18" charset="0"/>
              </a:rPr>
              <a:t>     Singar Tejasvi (21R11A05E7)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Lucida Fax" panose="02060602050505020204" pitchFamily="18" charset="0"/>
              </a:rPr>
              <a:t>     Undru Vardhini Venkata Sai  (21R11A05F4</a:t>
            </a:r>
            <a:r>
              <a:rPr lang="en-US" dirty="0">
                <a:latin typeface="Lucida Sans" panose="020B0602030504020204" pitchFamily="34" charset="0"/>
              </a:rPr>
              <a:t>)</a:t>
            </a:r>
            <a:endParaRPr lang="en-IN" dirty="0">
              <a:latin typeface="Lucida Sans" panose="020B0602030504020204" pitchFamily="34" charset="0"/>
            </a:endParaRPr>
          </a:p>
        </p:txBody>
      </p:sp>
      <p:grpSp>
        <p:nvGrpSpPr>
          <p:cNvPr id="2477" name="Google Shape;8708;p63">
            <a:extLst>
              <a:ext uri="{FF2B5EF4-FFF2-40B4-BE49-F238E27FC236}">
                <a16:creationId xmlns:a16="http://schemas.microsoft.com/office/drawing/2014/main" id="{172E2B67-744C-0BDF-3A29-E6801BD54CE2}"/>
              </a:ext>
            </a:extLst>
          </p:cNvPr>
          <p:cNvGrpSpPr/>
          <p:nvPr/>
        </p:nvGrpSpPr>
        <p:grpSpPr>
          <a:xfrm>
            <a:off x="5019136" y="3065618"/>
            <a:ext cx="2916927" cy="1700536"/>
            <a:chOff x="7895139" y="2959740"/>
            <a:chExt cx="1296931" cy="756096"/>
          </a:xfrm>
        </p:grpSpPr>
        <p:sp>
          <p:nvSpPr>
            <p:cNvPr id="2482" name="Google Shape;8709;p63">
              <a:extLst>
                <a:ext uri="{FF2B5EF4-FFF2-40B4-BE49-F238E27FC236}">
                  <a16:creationId xmlns:a16="http://schemas.microsoft.com/office/drawing/2014/main" id="{2456E691-DF58-A57F-F772-49F37AD75C42}"/>
                </a:ext>
              </a:extLst>
            </p:cNvPr>
            <p:cNvSpPr/>
            <p:nvPr/>
          </p:nvSpPr>
          <p:spPr>
            <a:xfrm>
              <a:off x="7917941" y="2960742"/>
              <a:ext cx="1273127" cy="753966"/>
            </a:xfrm>
            <a:custGeom>
              <a:avLst/>
              <a:gdLst/>
              <a:ahLst/>
              <a:cxnLst/>
              <a:rect l="l" t="t" r="r" b="b"/>
              <a:pathLst>
                <a:path w="40649" h="24073" extrusionOk="0">
                  <a:moveTo>
                    <a:pt x="40649" y="1"/>
                  </a:moveTo>
                  <a:lnTo>
                    <a:pt x="32781" y="2107"/>
                  </a:lnTo>
                  <a:lnTo>
                    <a:pt x="34180" y="3134"/>
                  </a:lnTo>
                  <a:lnTo>
                    <a:pt x="24477" y="9029"/>
                  </a:lnTo>
                  <a:lnTo>
                    <a:pt x="22722" y="12315"/>
                  </a:lnTo>
                  <a:lnTo>
                    <a:pt x="11588" y="16427"/>
                  </a:lnTo>
                  <a:lnTo>
                    <a:pt x="0" y="24072"/>
                  </a:lnTo>
                  <a:lnTo>
                    <a:pt x="6821" y="24072"/>
                  </a:lnTo>
                  <a:lnTo>
                    <a:pt x="14114" y="18582"/>
                  </a:lnTo>
                  <a:lnTo>
                    <a:pt x="25200" y="14523"/>
                  </a:lnTo>
                  <a:lnTo>
                    <a:pt x="27137" y="10933"/>
                  </a:lnTo>
                  <a:lnTo>
                    <a:pt x="36488" y="4517"/>
                  </a:lnTo>
                  <a:lnTo>
                    <a:pt x="38441" y="5996"/>
                  </a:lnTo>
                  <a:lnTo>
                    <a:pt x="40649" y="607"/>
                  </a:lnTo>
                  <a:lnTo>
                    <a:pt x="406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8710;p63">
              <a:extLst>
                <a:ext uri="{FF2B5EF4-FFF2-40B4-BE49-F238E27FC236}">
                  <a16:creationId xmlns:a16="http://schemas.microsoft.com/office/drawing/2014/main" id="{3A378A24-A80F-F1F6-5DF1-EE2F82AD45B7}"/>
                </a:ext>
              </a:extLst>
            </p:cNvPr>
            <p:cNvSpPr/>
            <p:nvPr/>
          </p:nvSpPr>
          <p:spPr>
            <a:xfrm>
              <a:off x="7916782" y="2959740"/>
              <a:ext cx="1275288" cy="756096"/>
            </a:xfrm>
            <a:custGeom>
              <a:avLst/>
              <a:gdLst/>
              <a:ahLst/>
              <a:cxnLst/>
              <a:rect l="l" t="t" r="r" b="b"/>
              <a:pathLst>
                <a:path w="40718" h="24141" extrusionOk="0">
                  <a:moveTo>
                    <a:pt x="40649" y="65"/>
                  </a:moveTo>
                  <a:lnTo>
                    <a:pt x="40649" y="639"/>
                  </a:lnTo>
                  <a:lnTo>
                    <a:pt x="38462" y="5980"/>
                  </a:lnTo>
                  <a:lnTo>
                    <a:pt x="36541" y="4512"/>
                  </a:lnTo>
                  <a:lnTo>
                    <a:pt x="36505" y="4512"/>
                  </a:lnTo>
                  <a:lnTo>
                    <a:pt x="27158" y="10932"/>
                  </a:lnTo>
                  <a:lnTo>
                    <a:pt x="27158" y="10949"/>
                  </a:lnTo>
                  <a:lnTo>
                    <a:pt x="25205" y="14519"/>
                  </a:lnTo>
                  <a:lnTo>
                    <a:pt x="14135" y="18582"/>
                  </a:lnTo>
                  <a:lnTo>
                    <a:pt x="14119" y="18582"/>
                  </a:lnTo>
                  <a:lnTo>
                    <a:pt x="6842" y="24072"/>
                  </a:lnTo>
                  <a:lnTo>
                    <a:pt x="155" y="24072"/>
                  </a:lnTo>
                  <a:lnTo>
                    <a:pt x="11641" y="16475"/>
                  </a:lnTo>
                  <a:lnTo>
                    <a:pt x="22779" y="12380"/>
                  </a:lnTo>
                  <a:cubicBezTo>
                    <a:pt x="22795" y="12380"/>
                    <a:pt x="22795" y="12364"/>
                    <a:pt x="22795" y="12364"/>
                  </a:cubicBezTo>
                  <a:lnTo>
                    <a:pt x="24530" y="9081"/>
                  </a:lnTo>
                  <a:lnTo>
                    <a:pt x="34233" y="3182"/>
                  </a:lnTo>
                  <a:lnTo>
                    <a:pt x="34249" y="3166"/>
                  </a:lnTo>
                  <a:cubicBezTo>
                    <a:pt x="34249" y="3150"/>
                    <a:pt x="34233" y="3134"/>
                    <a:pt x="34233" y="3134"/>
                  </a:cubicBezTo>
                  <a:lnTo>
                    <a:pt x="32903" y="2155"/>
                  </a:lnTo>
                  <a:lnTo>
                    <a:pt x="40649" y="65"/>
                  </a:lnTo>
                  <a:close/>
                  <a:moveTo>
                    <a:pt x="40669" y="0"/>
                  </a:moveTo>
                  <a:lnTo>
                    <a:pt x="32818" y="2107"/>
                  </a:lnTo>
                  <a:cubicBezTo>
                    <a:pt x="32802" y="2107"/>
                    <a:pt x="32802" y="2123"/>
                    <a:pt x="32786" y="2123"/>
                  </a:cubicBezTo>
                  <a:cubicBezTo>
                    <a:pt x="32786" y="2139"/>
                    <a:pt x="32802" y="2155"/>
                    <a:pt x="32802" y="2155"/>
                  </a:cubicBezTo>
                  <a:lnTo>
                    <a:pt x="34148" y="3166"/>
                  </a:lnTo>
                  <a:lnTo>
                    <a:pt x="24497" y="9028"/>
                  </a:lnTo>
                  <a:lnTo>
                    <a:pt x="24477" y="9044"/>
                  </a:lnTo>
                  <a:lnTo>
                    <a:pt x="22743" y="12315"/>
                  </a:lnTo>
                  <a:lnTo>
                    <a:pt x="11625" y="16423"/>
                  </a:lnTo>
                  <a:lnTo>
                    <a:pt x="11608" y="16423"/>
                  </a:lnTo>
                  <a:lnTo>
                    <a:pt x="17" y="24072"/>
                  </a:lnTo>
                  <a:cubicBezTo>
                    <a:pt x="1" y="24088"/>
                    <a:pt x="1" y="24088"/>
                    <a:pt x="1" y="24104"/>
                  </a:cubicBezTo>
                  <a:cubicBezTo>
                    <a:pt x="1" y="24121"/>
                    <a:pt x="17" y="24141"/>
                    <a:pt x="37" y="24141"/>
                  </a:cubicBezTo>
                  <a:lnTo>
                    <a:pt x="6858" y="24141"/>
                  </a:lnTo>
                  <a:cubicBezTo>
                    <a:pt x="6858" y="24141"/>
                    <a:pt x="6874" y="24141"/>
                    <a:pt x="6874" y="24121"/>
                  </a:cubicBezTo>
                  <a:lnTo>
                    <a:pt x="14168" y="18630"/>
                  </a:lnTo>
                  <a:lnTo>
                    <a:pt x="25237" y="14587"/>
                  </a:lnTo>
                  <a:cubicBezTo>
                    <a:pt x="25253" y="14587"/>
                    <a:pt x="25253" y="14571"/>
                    <a:pt x="25253" y="14571"/>
                  </a:cubicBezTo>
                  <a:lnTo>
                    <a:pt x="27206" y="10981"/>
                  </a:lnTo>
                  <a:lnTo>
                    <a:pt x="36525" y="4581"/>
                  </a:lnTo>
                  <a:lnTo>
                    <a:pt x="38446" y="6065"/>
                  </a:lnTo>
                  <a:lnTo>
                    <a:pt x="38478" y="6065"/>
                  </a:lnTo>
                  <a:cubicBezTo>
                    <a:pt x="38494" y="6065"/>
                    <a:pt x="38494" y="6065"/>
                    <a:pt x="38494" y="6049"/>
                  </a:cubicBezTo>
                  <a:lnTo>
                    <a:pt x="40702" y="655"/>
                  </a:lnTo>
                  <a:cubicBezTo>
                    <a:pt x="40702" y="655"/>
                    <a:pt x="40718" y="655"/>
                    <a:pt x="40718" y="639"/>
                  </a:cubicBezTo>
                  <a:lnTo>
                    <a:pt x="40718" y="33"/>
                  </a:lnTo>
                  <a:cubicBezTo>
                    <a:pt x="40718" y="16"/>
                    <a:pt x="40702" y="0"/>
                    <a:pt x="4070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8711;p63">
              <a:extLst>
                <a:ext uri="{FF2B5EF4-FFF2-40B4-BE49-F238E27FC236}">
                  <a16:creationId xmlns:a16="http://schemas.microsoft.com/office/drawing/2014/main" id="{6102A2FD-777F-C77D-7B3A-E69627F86B65}"/>
                </a:ext>
              </a:extLst>
            </p:cNvPr>
            <p:cNvSpPr/>
            <p:nvPr/>
          </p:nvSpPr>
          <p:spPr>
            <a:xfrm>
              <a:off x="7896298" y="2960742"/>
              <a:ext cx="1294769" cy="753966"/>
            </a:xfrm>
            <a:custGeom>
              <a:avLst/>
              <a:gdLst/>
              <a:ahLst/>
              <a:cxnLst/>
              <a:rect l="l" t="t" r="r" b="b"/>
              <a:pathLst>
                <a:path w="41340" h="24073" extrusionOk="0">
                  <a:moveTo>
                    <a:pt x="41340" y="1"/>
                  </a:moveTo>
                  <a:lnTo>
                    <a:pt x="33472" y="1484"/>
                  </a:lnTo>
                  <a:lnTo>
                    <a:pt x="34871" y="2511"/>
                  </a:lnTo>
                  <a:lnTo>
                    <a:pt x="25168" y="8406"/>
                  </a:lnTo>
                  <a:lnTo>
                    <a:pt x="23413" y="11693"/>
                  </a:lnTo>
                  <a:lnTo>
                    <a:pt x="12279" y="15800"/>
                  </a:lnTo>
                  <a:lnTo>
                    <a:pt x="0" y="24072"/>
                  </a:lnTo>
                  <a:lnTo>
                    <a:pt x="6821" y="24072"/>
                  </a:lnTo>
                  <a:lnTo>
                    <a:pt x="14805" y="17959"/>
                  </a:lnTo>
                  <a:lnTo>
                    <a:pt x="25891" y="13900"/>
                  </a:lnTo>
                  <a:lnTo>
                    <a:pt x="27828" y="10310"/>
                  </a:lnTo>
                  <a:lnTo>
                    <a:pt x="37179" y="3894"/>
                  </a:lnTo>
                  <a:lnTo>
                    <a:pt x="39132" y="5390"/>
                  </a:lnTo>
                  <a:lnTo>
                    <a:pt x="41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8712;p63">
              <a:extLst>
                <a:ext uri="{FF2B5EF4-FFF2-40B4-BE49-F238E27FC236}">
                  <a16:creationId xmlns:a16="http://schemas.microsoft.com/office/drawing/2014/main" id="{7E5EE216-FE85-E172-C05C-6567C599F4A3}"/>
                </a:ext>
              </a:extLst>
            </p:cNvPr>
            <p:cNvSpPr/>
            <p:nvPr/>
          </p:nvSpPr>
          <p:spPr>
            <a:xfrm>
              <a:off x="7895139" y="2959740"/>
              <a:ext cx="1296930" cy="756096"/>
            </a:xfrm>
            <a:custGeom>
              <a:avLst/>
              <a:gdLst/>
              <a:ahLst/>
              <a:cxnLst/>
              <a:rect l="l" t="t" r="r" b="b"/>
              <a:pathLst>
                <a:path w="41409" h="24141" extrusionOk="0">
                  <a:moveTo>
                    <a:pt x="41308" y="65"/>
                  </a:moveTo>
                  <a:lnTo>
                    <a:pt x="39153" y="5357"/>
                  </a:lnTo>
                  <a:lnTo>
                    <a:pt x="37232" y="3906"/>
                  </a:lnTo>
                  <a:cubicBezTo>
                    <a:pt x="37224" y="3898"/>
                    <a:pt x="37215" y="3894"/>
                    <a:pt x="37208" y="3894"/>
                  </a:cubicBezTo>
                  <a:cubicBezTo>
                    <a:pt x="37201" y="3894"/>
                    <a:pt x="37196" y="3898"/>
                    <a:pt x="37196" y="3906"/>
                  </a:cubicBezTo>
                  <a:lnTo>
                    <a:pt x="27849" y="10310"/>
                  </a:lnTo>
                  <a:lnTo>
                    <a:pt x="27849" y="10326"/>
                  </a:lnTo>
                  <a:lnTo>
                    <a:pt x="25896" y="13912"/>
                  </a:lnTo>
                  <a:lnTo>
                    <a:pt x="14826" y="17955"/>
                  </a:lnTo>
                  <a:lnTo>
                    <a:pt x="14810" y="17955"/>
                  </a:lnTo>
                  <a:lnTo>
                    <a:pt x="6841" y="24072"/>
                  </a:lnTo>
                  <a:lnTo>
                    <a:pt x="154" y="24072"/>
                  </a:lnTo>
                  <a:lnTo>
                    <a:pt x="12332" y="15869"/>
                  </a:lnTo>
                  <a:lnTo>
                    <a:pt x="23470" y="11757"/>
                  </a:lnTo>
                  <a:cubicBezTo>
                    <a:pt x="23486" y="11757"/>
                    <a:pt x="23486" y="11757"/>
                    <a:pt x="23486" y="11741"/>
                  </a:cubicBezTo>
                  <a:lnTo>
                    <a:pt x="25221" y="8474"/>
                  </a:lnTo>
                  <a:lnTo>
                    <a:pt x="34924" y="2576"/>
                  </a:lnTo>
                  <a:cubicBezTo>
                    <a:pt x="34924" y="2559"/>
                    <a:pt x="34940" y="2559"/>
                    <a:pt x="34940" y="2543"/>
                  </a:cubicBezTo>
                  <a:cubicBezTo>
                    <a:pt x="34940" y="2527"/>
                    <a:pt x="34924" y="2527"/>
                    <a:pt x="34924" y="2511"/>
                  </a:cubicBezTo>
                  <a:lnTo>
                    <a:pt x="33594" y="1533"/>
                  </a:lnTo>
                  <a:lnTo>
                    <a:pt x="41308" y="65"/>
                  </a:lnTo>
                  <a:close/>
                  <a:moveTo>
                    <a:pt x="41360" y="0"/>
                  </a:moveTo>
                  <a:lnTo>
                    <a:pt x="33509" y="1480"/>
                  </a:lnTo>
                  <a:cubicBezTo>
                    <a:pt x="33493" y="1480"/>
                    <a:pt x="33493" y="1500"/>
                    <a:pt x="33493" y="1516"/>
                  </a:cubicBezTo>
                  <a:cubicBezTo>
                    <a:pt x="33477" y="1516"/>
                    <a:pt x="33493" y="1533"/>
                    <a:pt x="33493" y="1549"/>
                  </a:cubicBezTo>
                  <a:lnTo>
                    <a:pt x="34839" y="2543"/>
                  </a:lnTo>
                  <a:lnTo>
                    <a:pt x="25188" y="8422"/>
                  </a:lnTo>
                  <a:lnTo>
                    <a:pt x="25168" y="8422"/>
                  </a:lnTo>
                  <a:lnTo>
                    <a:pt x="23434" y="11709"/>
                  </a:lnTo>
                  <a:lnTo>
                    <a:pt x="12316" y="15800"/>
                  </a:lnTo>
                  <a:lnTo>
                    <a:pt x="12299" y="15800"/>
                  </a:lnTo>
                  <a:lnTo>
                    <a:pt x="21" y="24072"/>
                  </a:lnTo>
                  <a:cubicBezTo>
                    <a:pt x="21" y="24088"/>
                    <a:pt x="1" y="24088"/>
                    <a:pt x="1" y="24104"/>
                  </a:cubicBezTo>
                  <a:cubicBezTo>
                    <a:pt x="21" y="24121"/>
                    <a:pt x="37" y="24141"/>
                    <a:pt x="37" y="24141"/>
                  </a:cubicBezTo>
                  <a:lnTo>
                    <a:pt x="6858" y="24141"/>
                  </a:lnTo>
                  <a:cubicBezTo>
                    <a:pt x="6858" y="24141"/>
                    <a:pt x="6874" y="24141"/>
                    <a:pt x="6874" y="24121"/>
                  </a:cubicBezTo>
                  <a:lnTo>
                    <a:pt x="14859" y="18024"/>
                  </a:lnTo>
                  <a:lnTo>
                    <a:pt x="25928" y="13965"/>
                  </a:lnTo>
                  <a:cubicBezTo>
                    <a:pt x="25944" y="13965"/>
                    <a:pt x="25944" y="13965"/>
                    <a:pt x="25944" y="13948"/>
                  </a:cubicBezTo>
                  <a:lnTo>
                    <a:pt x="27897" y="10358"/>
                  </a:lnTo>
                  <a:lnTo>
                    <a:pt x="37216" y="3974"/>
                  </a:lnTo>
                  <a:lnTo>
                    <a:pt x="39137" y="5442"/>
                  </a:lnTo>
                  <a:cubicBezTo>
                    <a:pt x="39145" y="5450"/>
                    <a:pt x="39149" y="5454"/>
                    <a:pt x="39153" y="5454"/>
                  </a:cubicBezTo>
                  <a:cubicBezTo>
                    <a:pt x="39157" y="5454"/>
                    <a:pt x="39161" y="5450"/>
                    <a:pt x="39169" y="5442"/>
                  </a:cubicBezTo>
                  <a:cubicBezTo>
                    <a:pt x="39185" y="5442"/>
                    <a:pt x="39185" y="5442"/>
                    <a:pt x="39185" y="5422"/>
                  </a:cubicBezTo>
                  <a:lnTo>
                    <a:pt x="41393" y="33"/>
                  </a:lnTo>
                  <a:cubicBezTo>
                    <a:pt x="41409" y="33"/>
                    <a:pt x="41409" y="16"/>
                    <a:pt x="413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8713;p63">
              <a:extLst>
                <a:ext uri="{FF2B5EF4-FFF2-40B4-BE49-F238E27FC236}">
                  <a16:creationId xmlns:a16="http://schemas.microsoft.com/office/drawing/2014/main" id="{9246FE61-A15C-5A90-17F4-09019133812F}"/>
                </a:ext>
              </a:extLst>
            </p:cNvPr>
            <p:cNvSpPr/>
            <p:nvPr/>
          </p:nvSpPr>
          <p:spPr>
            <a:xfrm>
              <a:off x="8684053" y="3374556"/>
              <a:ext cx="9521" cy="8268"/>
            </a:xfrm>
            <a:custGeom>
              <a:avLst/>
              <a:gdLst/>
              <a:ahLst/>
              <a:cxnLst/>
              <a:rect l="l" t="t" r="r" b="b"/>
              <a:pathLst>
                <a:path w="304" h="264" extrusionOk="0">
                  <a:moveTo>
                    <a:pt x="41" y="1"/>
                  </a:moveTo>
                  <a:cubicBezTo>
                    <a:pt x="33" y="1"/>
                    <a:pt x="25" y="5"/>
                    <a:pt x="17" y="13"/>
                  </a:cubicBezTo>
                  <a:cubicBezTo>
                    <a:pt x="0" y="29"/>
                    <a:pt x="17" y="45"/>
                    <a:pt x="17" y="62"/>
                  </a:cubicBezTo>
                  <a:lnTo>
                    <a:pt x="251" y="248"/>
                  </a:lnTo>
                  <a:cubicBezTo>
                    <a:pt x="251" y="264"/>
                    <a:pt x="267" y="264"/>
                    <a:pt x="267" y="264"/>
                  </a:cubicBezTo>
                  <a:cubicBezTo>
                    <a:pt x="283" y="264"/>
                    <a:pt x="283" y="264"/>
                    <a:pt x="304" y="248"/>
                  </a:cubicBezTo>
                  <a:cubicBezTo>
                    <a:pt x="304" y="231"/>
                    <a:pt x="304" y="215"/>
                    <a:pt x="283" y="199"/>
                  </a:cubicBezTo>
                  <a:lnTo>
                    <a:pt x="65" y="13"/>
                  </a:lnTo>
                  <a:cubicBezTo>
                    <a:pt x="57" y="5"/>
                    <a:pt x="49" y="1"/>
                    <a:pt x="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8714;p63">
              <a:extLst>
                <a:ext uri="{FF2B5EF4-FFF2-40B4-BE49-F238E27FC236}">
                  <a16:creationId xmlns:a16="http://schemas.microsoft.com/office/drawing/2014/main" id="{BA1EA43F-451A-3C99-1796-DB104A700087}"/>
                </a:ext>
              </a:extLst>
            </p:cNvPr>
            <p:cNvSpPr/>
            <p:nvPr/>
          </p:nvSpPr>
          <p:spPr>
            <a:xfrm>
              <a:off x="8641770" y="3338631"/>
              <a:ext cx="35987" cy="30537"/>
            </a:xfrm>
            <a:custGeom>
              <a:avLst/>
              <a:gdLst/>
              <a:ahLst/>
              <a:cxnLst/>
              <a:rect l="l" t="t" r="r" b="b"/>
              <a:pathLst>
                <a:path w="1149" h="975" extrusionOk="0">
                  <a:moveTo>
                    <a:pt x="26" y="1"/>
                  </a:moveTo>
                  <a:cubicBezTo>
                    <a:pt x="17" y="1"/>
                    <a:pt x="8" y="6"/>
                    <a:pt x="0" y="16"/>
                  </a:cubicBezTo>
                  <a:lnTo>
                    <a:pt x="0" y="64"/>
                  </a:lnTo>
                  <a:lnTo>
                    <a:pt x="1096" y="974"/>
                  </a:lnTo>
                  <a:lnTo>
                    <a:pt x="1148" y="974"/>
                  </a:lnTo>
                  <a:cubicBezTo>
                    <a:pt x="1148" y="958"/>
                    <a:pt x="1148" y="942"/>
                    <a:pt x="1128" y="926"/>
                  </a:cubicBezTo>
                  <a:lnTo>
                    <a:pt x="53" y="16"/>
                  </a:lnTo>
                  <a:cubicBezTo>
                    <a:pt x="45" y="6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8715;p63">
              <a:extLst>
                <a:ext uri="{FF2B5EF4-FFF2-40B4-BE49-F238E27FC236}">
                  <a16:creationId xmlns:a16="http://schemas.microsoft.com/office/drawing/2014/main" id="{857BF828-78B7-17AC-96C0-49F31845AA42}"/>
                </a:ext>
              </a:extLst>
            </p:cNvPr>
            <p:cNvSpPr/>
            <p:nvPr/>
          </p:nvSpPr>
          <p:spPr>
            <a:xfrm>
              <a:off x="8696081" y="3227848"/>
              <a:ext cx="24837" cy="18354"/>
            </a:xfrm>
            <a:custGeom>
              <a:avLst/>
              <a:gdLst/>
              <a:ahLst/>
              <a:cxnLst/>
              <a:rect l="l" t="t" r="r" b="b"/>
              <a:pathLst>
                <a:path w="793" h="586" extrusionOk="0">
                  <a:moveTo>
                    <a:pt x="39" y="0"/>
                  </a:moveTo>
                  <a:cubicBezTo>
                    <a:pt x="29" y="0"/>
                    <a:pt x="21" y="5"/>
                    <a:pt x="21" y="15"/>
                  </a:cubicBezTo>
                  <a:cubicBezTo>
                    <a:pt x="1" y="32"/>
                    <a:pt x="1" y="48"/>
                    <a:pt x="21" y="64"/>
                  </a:cubicBezTo>
                  <a:lnTo>
                    <a:pt x="744" y="585"/>
                  </a:lnTo>
                  <a:lnTo>
                    <a:pt x="761" y="585"/>
                  </a:lnTo>
                  <a:cubicBezTo>
                    <a:pt x="777" y="585"/>
                    <a:pt x="777" y="585"/>
                    <a:pt x="793" y="569"/>
                  </a:cubicBezTo>
                  <a:cubicBezTo>
                    <a:pt x="793" y="553"/>
                    <a:pt x="793" y="537"/>
                    <a:pt x="777" y="521"/>
                  </a:cubicBezTo>
                  <a:lnTo>
                    <a:pt x="69" y="15"/>
                  </a:lnTo>
                  <a:cubicBezTo>
                    <a:pt x="61" y="5"/>
                    <a:pt x="49" y="0"/>
                    <a:pt x="3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8716;p63">
              <a:extLst>
                <a:ext uri="{FF2B5EF4-FFF2-40B4-BE49-F238E27FC236}">
                  <a16:creationId xmlns:a16="http://schemas.microsoft.com/office/drawing/2014/main" id="{B6C49DAE-FE8C-D312-85FF-D7AA2918D3AA}"/>
                </a:ext>
              </a:extLst>
            </p:cNvPr>
            <p:cNvSpPr/>
            <p:nvPr/>
          </p:nvSpPr>
          <p:spPr>
            <a:xfrm>
              <a:off x="8283019" y="3470210"/>
              <a:ext cx="67025" cy="47732"/>
            </a:xfrm>
            <a:custGeom>
              <a:avLst/>
              <a:gdLst/>
              <a:ahLst/>
              <a:cxnLst/>
              <a:rect l="l" t="t" r="r" b="b"/>
              <a:pathLst>
                <a:path w="2140" h="1524" extrusionOk="0">
                  <a:moveTo>
                    <a:pt x="35" y="1"/>
                  </a:moveTo>
                  <a:cubicBezTo>
                    <a:pt x="23" y="1"/>
                    <a:pt x="12" y="12"/>
                    <a:pt x="0" y="24"/>
                  </a:cubicBezTo>
                  <a:cubicBezTo>
                    <a:pt x="0" y="24"/>
                    <a:pt x="0" y="60"/>
                    <a:pt x="16" y="60"/>
                  </a:cubicBezTo>
                  <a:lnTo>
                    <a:pt x="2070" y="1507"/>
                  </a:lnTo>
                  <a:lnTo>
                    <a:pt x="2091" y="1524"/>
                  </a:lnTo>
                  <a:cubicBezTo>
                    <a:pt x="2107" y="1524"/>
                    <a:pt x="2123" y="1507"/>
                    <a:pt x="2123" y="1507"/>
                  </a:cubicBezTo>
                  <a:cubicBezTo>
                    <a:pt x="2139" y="1491"/>
                    <a:pt x="2123" y="1475"/>
                    <a:pt x="2107" y="1455"/>
                  </a:cubicBezTo>
                  <a:lnTo>
                    <a:pt x="49" y="8"/>
                  </a:lnTo>
                  <a:cubicBezTo>
                    <a:pt x="44" y="3"/>
                    <a:pt x="39" y="1"/>
                    <a:pt x="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8717;p63">
              <a:extLst>
                <a:ext uri="{FF2B5EF4-FFF2-40B4-BE49-F238E27FC236}">
                  <a16:creationId xmlns:a16="http://schemas.microsoft.com/office/drawing/2014/main" id="{5A8259A1-0E78-7297-9ACC-E079A569CE5C}"/>
                </a:ext>
              </a:extLst>
            </p:cNvPr>
            <p:cNvSpPr/>
            <p:nvPr/>
          </p:nvSpPr>
          <p:spPr>
            <a:xfrm>
              <a:off x="8944645" y="3007223"/>
              <a:ext cx="43848" cy="41186"/>
            </a:xfrm>
            <a:custGeom>
              <a:avLst/>
              <a:gdLst/>
              <a:ahLst/>
              <a:cxnLst/>
              <a:rect l="l" t="t" r="r" b="b"/>
              <a:pathLst>
                <a:path w="1400" h="1315" extrusionOk="0">
                  <a:moveTo>
                    <a:pt x="1" y="0"/>
                  </a:moveTo>
                  <a:lnTo>
                    <a:pt x="1" y="623"/>
                  </a:lnTo>
                  <a:lnTo>
                    <a:pt x="943" y="1314"/>
                  </a:lnTo>
                  <a:lnTo>
                    <a:pt x="1400" y="1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8718;p63">
              <a:extLst>
                <a:ext uri="{FF2B5EF4-FFF2-40B4-BE49-F238E27FC236}">
                  <a16:creationId xmlns:a16="http://schemas.microsoft.com/office/drawing/2014/main" id="{4922FC71-53D8-A1D8-08FA-1E477098B227}"/>
                </a:ext>
              </a:extLst>
            </p:cNvPr>
            <p:cNvSpPr/>
            <p:nvPr/>
          </p:nvSpPr>
          <p:spPr>
            <a:xfrm>
              <a:off x="8943642" y="3006064"/>
              <a:ext cx="45884" cy="43347"/>
            </a:xfrm>
            <a:custGeom>
              <a:avLst/>
              <a:gdLst/>
              <a:ahLst/>
              <a:cxnLst/>
              <a:rect l="l" t="t" r="r" b="b"/>
              <a:pathLst>
                <a:path w="1465" h="1384" extrusionOk="0">
                  <a:moveTo>
                    <a:pt x="65" y="102"/>
                  </a:moveTo>
                  <a:lnTo>
                    <a:pt x="1363" y="1064"/>
                  </a:lnTo>
                  <a:lnTo>
                    <a:pt x="975" y="1299"/>
                  </a:lnTo>
                  <a:lnTo>
                    <a:pt x="65" y="644"/>
                  </a:lnTo>
                  <a:lnTo>
                    <a:pt x="65" y="102"/>
                  </a:lnTo>
                  <a:close/>
                  <a:moveTo>
                    <a:pt x="33" y="1"/>
                  </a:moveTo>
                  <a:cubicBezTo>
                    <a:pt x="17" y="21"/>
                    <a:pt x="1" y="21"/>
                    <a:pt x="1" y="37"/>
                  </a:cubicBezTo>
                  <a:lnTo>
                    <a:pt x="1" y="660"/>
                  </a:lnTo>
                  <a:lnTo>
                    <a:pt x="17" y="676"/>
                  </a:lnTo>
                  <a:lnTo>
                    <a:pt x="943" y="1367"/>
                  </a:lnTo>
                  <a:cubicBezTo>
                    <a:pt x="959" y="1384"/>
                    <a:pt x="959" y="1384"/>
                    <a:pt x="975" y="1384"/>
                  </a:cubicBezTo>
                  <a:lnTo>
                    <a:pt x="991" y="1367"/>
                  </a:lnTo>
                  <a:lnTo>
                    <a:pt x="1448" y="1097"/>
                  </a:lnTo>
                  <a:cubicBezTo>
                    <a:pt x="1448" y="1080"/>
                    <a:pt x="1464" y="1080"/>
                    <a:pt x="1464" y="1064"/>
                  </a:cubicBezTo>
                  <a:cubicBezTo>
                    <a:pt x="1464" y="1048"/>
                    <a:pt x="1448" y="1048"/>
                    <a:pt x="1448" y="103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8719;p63">
              <a:extLst>
                <a:ext uri="{FF2B5EF4-FFF2-40B4-BE49-F238E27FC236}">
                  <a16:creationId xmlns:a16="http://schemas.microsoft.com/office/drawing/2014/main" id="{8523E9BD-9424-5B22-CC6B-BDEF1DACAA3A}"/>
                </a:ext>
              </a:extLst>
            </p:cNvPr>
            <p:cNvSpPr/>
            <p:nvPr/>
          </p:nvSpPr>
          <p:spPr>
            <a:xfrm>
              <a:off x="9060783" y="3082675"/>
              <a:ext cx="61199" cy="65897"/>
            </a:xfrm>
            <a:custGeom>
              <a:avLst/>
              <a:gdLst/>
              <a:ahLst/>
              <a:cxnLst/>
              <a:rect l="l" t="t" r="r" b="b"/>
              <a:pathLst>
                <a:path w="1954" h="2104" extrusionOk="0">
                  <a:moveTo>
                    <a:pt x="0" y="1"/>
                  </a:moveTo>
                  <a:lnTo>
                    <a:pt x="0" y="624"/>
                  </a:lnTo>
                  <a:lnTo>
                    <a:pt x="1953" y="2103"/>
                  </a:lnTo>
                  <a:lnTo>
                    <a:pt x="1953" y="1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8720;p63">
              <a:extLst>
                <a:ext uri="{FF2B5EF4-FFF2-40B4-BE49-F238E27FC236}">
                  <a16:creationId xmlns:a16="http://schemas.microsoft.com/office/drawing/2014/main" id="{A5EA7ECD-7CF2-AA5A-7F3C-0AE856CB139E}"/>
                </a:ext>
              </a:extLst>
            </p:cNvPr>
            <p:cNvSpPr/>
            <p:nvPr/>
          </p:nvSpPr>
          <p:spPr>
            <a:xfrm>
              <a:off x="9059624" y="3080545"/>
              <a:ext cx="63360" cy="70188"/>
            </a:xfrm>
            <a:custGeom>
              <a:avLst/>
              <a:gdLst/>
              <a:ahLst/>
              <a:cxnLst/>
              <a:rect l="l" t="t" r="r" b="b"/>
              <a:pathLst>
                <a:path w="2023" h="2241" extrusionOk="0">
                  <a:moveTo>
                    <a:pt x="70" y="134"/>
                  </a:moveTo>
                  <a:lnTo>
                    <a:pt x="1958" y="1585"/>
                  </a:lnTo>
                  <a:lnTo>
                    <a:pt x="1958" y="2107"/>
                  </a:lnTo>
                  <a:lnTo>
                    <a:pt x="70" y="675"/>
                  </a:lnTo>
                  <a:lnTo>
                    <a:pt x="70" y="134"/>
                  </a:lnTo>
                  <a:close/>
                  <a:moveTo>
                    <a:pt x="1" y="0"/>
                  </a:moveTo>
                  <a:lnTo>
                    <a:pt x="1" y="708"/>
                  </a:lnTo>
                  <a:lnTo>
                    <a:pt x="2022" y="2240"/>
                  </a:lnTo>
                  <a:lnTo>
                    <a:pt x="2022" y="15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8788;p63">
            <a:extLst>
              <a:ext uri="{FF2B5EF4-FFF2-40B4-BE49-F238E27FC236}">
                <a16:creationId xmlns:a16="http://schemas.microsoft.com/office/drawing/2014/main" id="{EFA207A1-D23A-74A5-A786-E1ECEEDA35F9}"/>
              </a:ext>
            </a:extLst>
          </p:cNvPr>
          <p:cNvGrpSpPr/>
          <p:nvPr/>
        </p:nvGrpSpPr>
        <p:grpSpPr>
          <a:xfrm>
            <a:off x="5400259" y="3159491"/>
            <a:ext cx="681332" cy="1373235"/>
            <a:chOff x="8072416" y="2227767"/>
            <a:chExt cx="302936" cy="610571"/>
          </a:xfrm>
        </p:grpSpPr>
        <p:sp>
          <p:nvSpPr>
            <p:cNvPr id="2495" name="Google Shape;8789;p63">
              <a:extLst>
                <a:ext uri="{FF2B5EF4-FFF2-40B4-BE49-F238E27FC236}">
                  <a16:creationId xmlns:a16="http://schemas.microsoft.com/office/drawing/2014/main" id="{3ECC59B3-81DB-6665-BB6C-E5FB0820EC96}"/>
                </a:ext>
              </a:extLst>
            </p:cNvPr>
            <p:cNvSpPr/>
            <p:nvPr/>
          </p:nvSpPr>
          <p:spPr>
            <a:xfrm>
              <a:off x="8329499" y="2360913"/>
              <a:ext cx="44850" cy="44349"/>
            </a:xfrm>
            <a:custGeom>
              <a:avLst/>
              <a:gdLst/>
              <a:ahLst/>
              <a:cxnLst/>
              <a:rect l="l" t="t" r="r" b="b"/>
              <a:pathLst>
                <a:path w="1432" h="1416" extrusionOk="0">
                  <a:moveTo>
                    <a:pt x="1092" y="0"/>
                  </a:moveTo>
                  <a:cubicBezTo>
                    <a:pt x="1059" y="16"/>
                    <a:pt x="453" y="421"/>
                    <a:pt x="453" y="421"/>
                  </a:cubicBezTo>
                  <a:cubicBezTo>
                    <a:pt x="453" y="421"/>
                    <a:pt x="607" y="267"/>
                    <a:pt x="623" y="182"/>
                  </a:cubicBezTo>
                  <a:cubicBezTo>
                    <a:pt x="655" y="117"/>
                    <a:pt x="687" y="65"/>
                    <a:pt x="623" y="32"/>
                  </a:cubicBezTo>
                  <a:cubicBezTo>
                    <a:pt x="618" y="30"/>
                    <a:pt x="614" y="29"/>
                    <a:pt x="609" y="29"/>
                  </a:cubicBezTo>
                  <a:cubicBezTo>
                    <a:pt x="552" y="29"/>
                    <a:pt x="453" y="182"/>
                    <a:pt x="453" y="182"/>
                  </a:cubicBezTo>
                  <a:lnTo>
                    <a:pt x="150" y="485"/>
                  </a:lnTo>
                  <a:lnTo>
                    <a:pt x="0" y="873"/>
                  </a:lnTo>
                  <a:lnTo>
                    <a:pt x="49" y="1415"/>
                  </a:lnTo>
                  <a:lnTo>
                    <a:pt x="623" y="1245"/>
                  </a:lnTo>
                  <a:cubicBezTo>
                    <a:pt x="623" y="1245"/>
                    <a:pt x="1027" y="1043"/>
                    <a:pt x="1144" y="1027"/>
                  </a:cubicBezTo>
                  <a:cubicBezTo>
                    <a:pt x="1245" y="991"/>
                    <a:pt x="1229" y="958"/>
                    <a:pt x="1245" y="926"/>
                  </a:cubicBezTo>
                  <a:cubicBezTo>
                    <a:pt x="1249" y="914"/>
                    <a:pt x="1232" y="909"/>
                    <a:pt x="1205" y="909"/>
                  </a:cubicBezTo>
                  <a:cubicBezTo>
                    <a:pt x="1115" y="909"/>
                    <a:pt x="910" y="958"/>
                    <a:pt x="910" y="958"/>
                  </a:cubicBezTo>
                  <a:cubicBezTo>
                    <a:pt x="910" y="958"/>
                    <a:pt x="1278" y="724"/>
                    <a:pt x="1346" y="687"/>
                  </a:cubicBezTo>
                  <a:cubicBezTo>
                    <a:pt x="1389" y="645"/>
                    <a:pt x="1369" y="548"/>
                    <a:pt x="1306" y="548"/>
                  </a:cubicBezTo>
                  <a:cubicBezTo>
                    <a:pt x="1297" y="548"/>
                    <a:pt x="1288" y="550"/>
                    <a:pt x="1278" y="554"/>
                  </a:cubicBezTo>
                  <a:cubicBezTo>
                    <a:pt x="1193" y="586"/>
                    <a:pt x="910" y="671"/>
                    <a:pt x="910" y="671"/>
                  </a:cubicBezTo>
                  <a:cubicBezTo>
                    <a:pt x="910" y="671"/>
                    <a:pt x="1278" y="421"/>
                    <a:pt x="1346" y="384"/>
                  </a:cubicBezTo>
                  <a:cubicBezTo>
                    <a:pt x="1431" y="336"/>
                    <a:pt x="1363" y="166"/>
                    <a:pt x="1363" y="166"/>
                  </a:cubicBezTo>
                  <a:lnTo>
                    <a:pt x="1363" y="166"/>
                  </a:lnTo>
                  <a:lnTo>
                    <a:pt x="708" y="453"/>
                  </a:lnTo>
                  <a:cubicBezTo>
                    <a:pt x="708" y="453"/>
                    <a:pt x="1112" y="182"/>
                    <a:pt x="1160" y="117"/>
                  </a:cubicBezTo>
                  <a:cubicBezTo>
                    <a:pt x="1229" y="65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8790;p63">
              <a:extLst>
                <a:ext uri="{FF2B5EF4-FFF2-40B4-BE49-F238E27FC236}">
                  <a16:creationId xmlns:a16="http://schemas.microsoft.com/office/drawing/2014/main" id="{DC938D87-F71E-046F-7C30-2EF7CC79C6F8}"/>
                </a:ext>
              </a:extLst>
            </p:cNvPr>
            <p:cNvSpPr/>
            <p:nvPr/>
          </p:nvSpPr>
          <p:spPr>
            <a:xfrm>
              <a:off x="8328340" y="2359754"/>
              <a:ext cx="47011" cy="46510"/>
            </a:xfrm>
            <a:custGeom>
              <a:avLst/>
              <a:gdLst/>
              <a:ahLst/>
              <a:cxnLst/>
              <a:rect l="l" t="t" r="r" b="b"/>
              <a:pathLst>
                <a:path w="1501" h="1485" extrusionOk="0">
                  <a:moveTo>
                    <a:pt x="1129" y="69"/>
                  </a:moveTo>
                  <a:cubicBezTo>
                    <a:pt x="1149" y="69"/>
                    <a:pt x="1181" y="86"/>
                    <a:pt x="1181" y="102"/>
                  </a:cubicBezTo>
                  <a:lnTo>
                    <a:pt x="1181" y="138"/>
                  </a:lnTo>
                  <a:cubicBezTo>
                    <a:pt x="1149" y="187"/>
                    <a:pt x="894" y="356"/>
                    <a:pt x="724" y="474"/>
                  </a:cubicBezTo>
                  <a:cubicBezTo>
                    <a:pt x="708" y="474"/>
                    <a:pt x="708" y="506"/>
                    <a:pt x="708" y="506"/>
                  </a:cubicBezTo>
                  <a:cubicBezTo>
                    <a:pt x="720" y="517"/>
                    <a:pt x="733" y="531"/>
                    <a:pt x="745" y="531"/>
                  </a:cubicBezTo>
                  <a:cubicBezTo>
                    <a:pt x="751" y="531"/>
                    <a:pt x="756" y="528"/>
                    <a:pt x="761" y="522"/>
                  </a:cubicBezTo>
                  <a:lnTo>
                    <a:pt x="1383" y="255"/>
                  </a:lnTo>
                  <a:lnTo>
                    <a:pt x="1383" y="255"/>
                  </a:lnTo>
                  <a:cubicBezTo>
                    <a:pt x="1400" y="304"/>
                    <a:pt x="1400" y="373"/>
                    <a:pt x="1367" y="389"/>
                  </a:cubicBezTo>
                  <a:cubicBezTo>
                    <a:pt x="1298" y="421"/>
                    <a:pt x="947" y="676"/>
                    <a:pt x="927" y="676"/>
                  </a:cubicBezTo>
                  <a:cubicBezTo>
                    <a:pt x="910" y="692"/>
                    <a:pt x="910" y="708"/>
                    <a:pt x="910" y="724"/>
                  </a:cubicBezTo>
                  <a:cubicBezTo>
                    <a:pt x="910" y="745"/>
                    <a:pt x="927" y="745"/>
                    <a:pt x="947" y="745"/>
                  </a:cubicBezTo>
                  <a:cubicBezTo>
                    <a:pt x="963" y="745"/>
                    <a:pt x="1250" y="660"/>
                    <a:pt x="1331" y="623"/>
                  </a:cubicBezTo>
                  <a:cubicBezTo>
                    <a:pt x="1335" y="620"/>
                    <a:pt x="1338" y="619"/>
                    <a:pt x="1341" y="619"/>
                  </a:cubicBezTo>
                  <a:cubicBezTo>
                    <a:pt x="1356" y="619"/>
                    <a:pt x="1367" y="644"/>
                    <a:pt x="1367" y="644"/>
                  </a:cubicBezTo>
                  <a:cubicBezTo>
                    <a:pt x="1367" y="660"/>
                    <a:pt x="1367" y="692"/>
                    <a:pt x="1351" y="692"/>
                  </a:cubicBezTo>
                  <a:cubicBezTo>
                    <a:pt x="1298" y="745"/>
                    <a:pt x="927" y="963"/>
                    <a:pt x="927" y="963"/>
                  </a:cubicBezTo>
                  <a:cubicBezTo>
                    <a:pt x="910" y="979"/>
                    <a:pt x="910" y="995"/>
                    <a:pt x="910" y="1011"/>
                  </a:cubicBezTo>
                  <a:cubicBezTo>
                    <a:pt x="910" y="1028"/>
                    <a:pt x="927" y="1028"/>
                    <a:pt x="947" y="1028"/>
                  </a:cubicBezTo>
                  <a:cubicBezTo>
                    <a:pt x="947" y="1028"/>
                    <a:pt x="1165" y="979"/>
                    <a:pt x="1250" y="979"/>
                  </a:cubicBezTo>
                  <a:cubicBezTo>
                    <a:pt x="1230" y="995"/>
                    <a:pt x="1230" y="1011"/>
                    <a:pt x="1165" y="1028"/>
                  </a:cubicBezTo>
                  <a:cubicBezTo>
                    <a:pt x="1064" y="1048"/>
                    <a:pt x="660" y="1230"/>
                    <a:pt x="644" y="1250"/>
                  </a:cubicBezTo>
                  <a:lnTo>
                    <a:pt x="102" y="1400"/>
                  </a:lnTo>
                  <a:lnTo>
                    <a:pt x="69" y="910"/>
                  </a:lnTo>
                  <a:lnTo>
                    <a:pt x="203" y="542"/>
                  </a:lnTo>
                  <a:lnTo>
                    <a:pt x="522" y="255"/>
                  </a:lnTo>
                  <a:lnTo>
                    <a:pt x="522" y="239"/>
                  </a:lnTo>
                  <a:cubicBezTo>
                    <a:pt x="559" y="171"/>
                    <a:pt x="623" y="102"/>
                    <a:pt x="644" y="102"/>
                  </a:cubicBezTo>
                  <a:cubicBezTo>
                    <a:pt x="676" y="118"/>
                    <a:pt x="676" y="118"/>
                    <a:pt x="644" y="171"/>
                  </a:cubicBezTo>
                  <a:cubicBezTo>
                    <a:pt x="644" y="187"/>
                    <a:pt x="644" y="203"/>
                    <a:pt x="623" y="219"/>
                  </a:cubicBezTo>
                  <a:cubicBezTo>
                    <a:pt x="607" y="272"/>
                    <a:pt x="506" y="389"/>
                    <a:pt x="458" y="421"/>
                  </a:cubicBezTo>
                  <a:cubicBezTo>
                    <a:pt x="458" y="441"/>
                    <a:pt x="441" y="458"/>
                    <a:pt x="458" y="474"/>
                  </a:cubicBezTo>
                  <a:cubicBezTo>
                    <a:pt x="466" y="482"/>
                    <a:pt x="474" y="486"/>
                    <a:pt x="482" y="486"/>
                  </a:cubicBezTo>
                  <a:cubicBezTo>
                    <a:pt x="490" y="486"/>
                    <a:pt x="498" y="482"/>
                    <a:pt x="506" y="474"/>
                  </a:cubicBezTo>
                  <a:cubicBezTo>
                    <a:pt x="724" y="340"/>
                    <a:pt x="1096" y="86"/>
                    <a:pt x="1129" y="69"/>
                  </a:cubicBezTo>
                  <a:close/>
                  <a:moveTo>
                    <a:pt x="1113" y="1"/>
                  </a:moveTo>
                  <a:cubicBezTo>
                    <a:pt x="1096" y="17"/>
                    <a:pt x="878" y="154"/>
                    <a:pt x="676" y="288"/>
                  </a:cubicBezTo>
                  <a:cubicBezTo>
                    <a:pt x="676" y="272"/>
                    <a:pt x="692" y="255"/>
                    <a:pt x="692" y="239"/>
                  </a:cubicBezTo>
                  <a:cubicBezTo>
                    <a:pt x="708" y="219"/>
                    <a:pt x="708" y="219"/>
                    <a:pt x="708" y="203"/>
                  </a:cubicBezTo>
                  <a:cubicBezTo>
                    <a:pt x="745" y="154"/>
                    <a:pt x="761" y="86"/>
                    <a:pt x="676" y="37"/>
                  </a:cubicBezTo>
                  <a:lnTo>
                    <a:pt x="644" y="37"/>
                  </a:lnTo>
                  <a:cubicBezTo>
                    <a:pt x="575" y="37"/>
                    <a:pt x="490" y="154"/>
                    <a:pt x="474" y="203"/>
                  </a:cubicBezTo>
                  <a:lnTo>
                    <a:pt x="154" y="490"/>
                  </a:lnTo>
                  <a:lnTo>
                    <a:pt x="154" y="506"/>
                  </a:lnTo>
                  <a:lnTo>
                    <a:pt x="1" y="894"/>
                  </a:lnTo>
                  <a:lnTo>
                    <a:pt x="1" y="910"/>
                  </a:lnTo>
                  <a:lnTo>
                    <a:pt x="53" y="1452"/>
                  </a:lnTo>
                  <a:cubicBezTo>
                    <a:pt x="53" y="1452"/>
                    <a:pt x="53" y="1468"/>
                    <a:pt x="69" y="1468"/>
                  </a:cubicBezTo>
                  <a:cubicBezTo>
                    <a:pt x="69" y="1484"/>
                    <a:pt x="69" y="1484"/>
                    <a:pt x="86" y="1484"/>
                  </a:cubicBezTo>
                  <a:lnTo>
                    <a:pt x="676" y="1315"/>
                  </a:lnTo>
                  <a:cubicBezTo>
                    <a:pt x="676" y="1298"/>
                    <a:pt x="1080" y="1113"/>
                    <a:pt x="1181" y="1096"/>
                  </a:cubicBezTo>
                  <a:cubicBezTo>
                    <a:pt x="1282" y="1064"/>
                    <a:pt x="1298" y="1028"/>
                    <a:pt x="1315" y="979"/>
                  </a:cubicBezTo>
                  <a:lnTo>
                    <a:pt x="1315" y="963"/>
                  </a:lnTo>
                  <a:lnTo>
                    <a:pt x="1315" y="927"/>
                  </a:lnTo>
                  <a:cubicBezTo>
                    <a:pt x="1298" y="910"/>
                    <a:pt x="1282" y="910"/>
                    <a:pt x="1250" y="910"/>
                  </a:cubicBezTo>
                  <a:cubicBezTo>
                    <a:pt x="1214" y="910"/>
                    <a:pt x="1165" y="910"/>
                    <a:pt x="1113" y="927"/>
                  </a:cubicBezTo>
                  <a:cubicBezTo>
                    <a:pt x="1230" y="862"/>
                    <a:pt x="1367" y="777"/>
                    <a:pt x="1400" y="745"/>
                  </a:cubicBezTo>
                  <a:cubicBezTo>
                    <a:pt x="1432" y="724"/>
                    <a:pt x="1452" y="676"/>
                    <a:pt x="1432" y="623"/>
                  </a:cubicBezTo>
                  <a:cubicBezTo>
                    <a:pt x="1420" y="574"/>
                    <a:pt x="1388" y="553"/>
                    <a:pt x="1344" y="553"/>
                  </a:cubicBezTo>
                  <a:cubicBezTo>
                    <a:pt x="1330" y="553"/>
                    <a:pt x="1315" y="555"/>
                    <a:pt x="1298" y="559"/>
                  </a:cubicBezTo>
                  <a:cubicBezTo>
                    <a:pt x="1266" y="575"/>
                    <a:pt x="1197" y="591"/>
                    <a:pt x="1129" y="623"/>
                  </a:cubicBezTo>
                  <a:cubicBezTo>
                    <a:pt x="1250" y="542"/>
                    <a:pt x="1367" y="474"/>
                    <a:pt x="1400" y="441"/>
                  </a:cubicBezTo>
                  <a:cubicBezTo>
                    <a:pt x="1501" y="389"/>
                    <a:pt x="1452" y="219"/>
                    <a:pt x="1432" y="187"/>
                  </a:cubicBezTo>
                  <a:cubicBezTo>
                    <a:pt x="1432" y="187"/>
                    <a:pt x="1432" y="171"/>
                    <a:pt x="1416" y="171"/>
                  </a:cubicBezTo>
                  <a:lnTo>
                    <a:pt x="1400" y="171"/>
                  </a:lnTo>
                  <a:lnTo>
                    <a:pt x="1064" y="320"/>
                  </a:lnTo>
                  <a:cubicBezTo>
                    <a:pt x="1149" y="255"/>
                    <a:pt x="1214" y="203"/>
                    <a:pt x="1230" y="187"/>
                  </a:cubicBezTo>
                  <a:cubicBezTo>
                    <a:pt x="1250" y="154"/>
                    <a:pt x="1266" y="118"/>
                    <a:pt x="1250" y="86"/>
                  </a:cubicBezTo>
                  <a:cubicBezTo>
                    <a:pt x="1214" y="37"/>
                    <a:pt x="1149" y="1"/>
                    <a:pt x="111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8791;p63">
              <a:extLst>
                <a:ext uri="{FF2B5EF4-FFF2-40B4-BE49-F238E27FC236}">
                  <a16:creationId xmlns:a16="http://schemas.microsoft.com/office/drawing/2014/main" id="{DB74F5A2-745A-A492-0F72-3DAAD44AAD60}"/>
                </a:ext>
              </a:extLst>
            </p:cNvPr>
            <p:cNvSpPr/>
            <p:nvPr/>
          </p:nvSpPr>
          <p:spPr>
            <a:xfrm>
              <a:off x="8322515" y="2388256"/>
              <a:ext cx="14846" cy="22707"/>
            </a:xfrm>
            <a:custGeom>
              <a:avLst/>
              <a:gdLst/>
              <a:ahLst/>
              <a:cxnLst/>
              <a:rect l="l" t="t" r="r" b="b"/>
              <a:pathLst>
                <a:path w="474" h="725" extrusionOk="0">
                  <a:moveTo>
                    <a:pt x="223" y="0"/>
                  </a:moveTo>
                  <a:lnTo>
                    <a:pt x="1" y="138"/>
                  </a:lnTo>
                  <a:lnTo>
                    <a:pt x="171" y="724"/>
                  </a:lnTo>
                  <a:lnTo>
                    <a:pt x="474" y="54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8792;p63">
              <a:extLst>
                <a:ext uri="{FF2B5EF4-FFF2-40B4-BE49-F238E27FC236}">
                  <a16:creationId xmlns:a16="http://schemas.microsoft.com/office/drawing/2014/main" id="{3813B574-C7BC-4AE6-197D-FA1A800E3DDD}"/>
                </a:ext>
              </a:extLst>
            </p:cNvPr>
            <p:cNvSpPr/>
            <p:nvPr/>
          </p:nvSpPr>
          <p:spPr>
            <a:xfrm>
              <a:off x="8321512" y="2387254"/>
              <a:ext cx="16881" cy="24837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35" y="85"/>
                  </a:moveTo>
                  <a:lnTo>
                    <a:pt x="457" y="554"/>
                  </a:lnTo>
                  <a:lnTo>
                    <a:pt x="219" y="708"/>
                  </a:lnTo>
                  <a:lnTo>
                    <a:pt x="85" y="186"/>
                  </a:lnTo>
                  <a:lnTo>
                    <a:pt x="235" y="85"/>
                  </a:lnTo>
                  <a:close/>
                  <a:moveTo>
                    <a:pt x="235" y="0"/>
                  </a:moveTo>
                  <a:lnTo>
                    <a:pt x="17" y="133"/>
                  </a:lnTo>
                  <a:cubicBezTo>
                    <a:pt x="17" y="150"/>
                    <a:pt x="0" y="170"/>
                    <a:pt x="0" y="186"/>
                  </a:cubicBezTo>
                  <a:lnTo>
                    <a:pt x="170" y="776"/>
                  </a:lnTo>
                  <a:lnTo>
                    <a:pt x="186" y="792"/>
                  </a:lnTo>
                  <a:lnTo>
                    <a:pt x="219" y="792"/>
                  </a:lnTo>
                  <a:lnTo>
                    <a:pt x="522" y="606"/>
                  </a:lnTo>
                  <a:cubicBezTo>
                    <a:pt x="538" y="590"/>
                    <a:pt x="538" y="574"/>
                    <a:pt x="522" y="554"/>
                  </a:cubicBezTo>
                  <a:lnTo>
                    <a:pt x="287" y="16"/>
                  </a:lnTo>
                  <a:cubicBezTo>
                    <a:pt x="271" y="16"/>
                    <a:pt x="271" y="0"/>
                    <a:pt x="25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8793;p63">
              <a:extLst>
                <a:ext uri="{FF2B5EF4-FFF2-40B4-BE49-F238E27FC236}">
                  <a16:creationId xmlns:a16="http://schemas.microsoft.com/office/drawing/2014/main" id="{34B89E0E-6AE6-1043-DE97-E19FE60E8C3D}"/>
                </a:ext>
              </a:extLst>
            </p:cNvPr>
            <p:cNvSpPr/>
            <p:nvPr/>
          </p:nvSpPr>
          <p:spPr>
            <a:xfrm>
              <a:off x="8076738" y="2548181"/>
              <a:ext cx="34859" cy="40371"/>
            </a:xfrm>
            <a:custGeom>
              <a:avLst/>
              <a:gdLst/>
              <a:ahLst/>
              <a:cxnLst/>
              <a:rect l="l" t="t" r="r" b="b"/>
              <a:pathLst>
                <a:path w="1113" h="1289" extrusionOk="0">
                  <a:moveTo>
                    <a:pt x="469" y="1"/>
                  </a:moveTo>
                  <a:lnTo>
                    <a:pt x="0" y="33"/>
                  </a:lnTo>
                  <a:cubicBezTo>
                    <a:pt x="0" y="33"/>
                    <a:pt x="49" y="740"/>
                    <a:pt x="49" y="809"/>
                  </a:cubicBezTo>
                  <a:cubicBezTo>
                    <a:pt x="33" y="894"/>
                    <a:pt x="352" y="1214"/>
                    <a:pt x="421" y="1262"/>
                  </a:cubicBezTo>
                  <a:cubicBezTo>
                    <a:pt x="445" y="1282"/>
                    <a:pt x="486" y="1289"/>
                    <a:pt x="533" y="1289"/>
                  </a:cubicBezTo>
                  <a:cubicBezTo>
                    <a:pt x="647" y="1289"/>
                    <a:pt x="793" y="1246"/>
                    <a:pt x="793" y="1246"/>
                  </a:cubicBezTo>
                  <a:cubicBezTo>
                    <a:pt x="793" y="1246"/>
                    <a:pt x="1112" y="825"/>
                    <a:pt x="1076" y="692"/>
                  </a:cubicBezTo>
                  <a:cubicBezTo>
                    <a:pt x="1060" y="571"/>
                    <a:pt x="975" y="522"/>
                    <a:pt x="975" y="522"/>
                  </a:cubicBezTo>
                  <a:lnTo>
                    <a:pt x="591" y="150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8794;p63">
              <a:extLst>
                <a:ext uri="{FF2B5EF4-FFF2-40B4-BE49-F238E27FC236}">
                  <a16:creationId xmlns:a16="http://schemas.microsoft.com/office/drawing/2014/main" id="{6BF067B6-C9EA-0971-1AF5-6EF200B9AE9F}"/>
                </a:ext>
              </a:extLst>
            </p:cNvPr>
            <p:cNvSpPr/>
            <p:nvPr/>
          </p:nvSpPr>
          <p:spPr>
            <a:xfrm>
              <a:off x="8075580" y="2547054"/>
              <a:ext cx="37020" cy="42313"/>
            </a:xfrm>
            <a:custGeom>
              <a:avLst/>
              <a:gdLst/>
              <a:ahLst/>
              <a:cxnLst/>
              <a:rect l="l" t="t" r="r" b="b"/>
              <a:pathLst>
                <a:path w="1182" h="1351" extrusionOk="0">
                  <a:moveTo>
                    <a:pt x="490" y="85"/>
                  </a:moveTo>
                  <a:lnTo>
                    <a:pt x="607" y="223"/>
                  </a:lnTo>
                  <a:lnTo>
                    <a:pt x="995" y="591"/>
                  </a:lnTo>
                  <a:cubicBezTo>
                    <a:pt x="995" y="591"/>
                    <a:pt x="1064" y="643"/>
                    <a:pt x="1080" y="744"/>
                  </a:cubicBezTo>
                  <a:cubicBezTo>
                    <a:pt x="1097" y="809"/>
                    <a:pt x="931" y="1080"/>
                    <a:pt x="809" y="1250"/>
                  </a:cubicBezTo>
                  <a:cubicBezTo>
                    <a:pt x="777" y="1250"/>
                    <a:pt x="644" y="1282"/>
                    <a:pt x="559" y="1282"/>
                  </a:cubicBezTo>
                  <a:lnTo>
                    <a:pt x="490" y="1282"/>
                  </a:lnTo>
                  <a:cubicBezTo>
                    <a:pt x="405" y="1213"/>
                    <a:pt x="122" y="910"/>
                    <a:pt x="122" y="861"/>
                  </a:cubicBezTo>
                  <a:cubicBezTo>
                    <a:pt x="122" y="793"/>
                    <a:pt x="86" y="255"/>
                    <a:pt x="70" y="101"/>
                  </a:cubicBezTo>
                  <a:lnTo>
                    <a:pt x="490" y="85"/>
                  </a:lnTo>
                  <a:close/>
                  <a:moveTo>
                    <a:pt x="506" y="0"/>
                  </a:moveTo>
                  <a:lnTo>
                    <a:pt x="37" y="37"/>
                  </a:lnTo>
                  <a:lnTo>
                    <a:pt x="1" y="37"/>
                  </a:lnTo>
                  <a:lnTo>
                    <a:pt x="1" y="69"/>
                  </a:lnTo>
                  <a:cubicBezTo>
                    <a:pt x="21" y="356"/>
                    <a:pt x="53" y="793"/>
                    <a:pt x="53" y="845"/>
                  </a:cubicBezTo>
                  <a:cubicBezTo>
                    <a:pt x="37" y="946"/>
                    <a:pt x="373" y="1282"/>
                    <a:pt x="442" y="1334"/>
                  </a:cubicBezTo>
                  <a:cubicBezTo>
                    <a:pt x="474" y="1351"/>
                    <a:pt x="506" y="1351"/>
                    <a:pt x="559" y="1351"/>
                  </a:cubicBezTo>
                  <a:cubicBezTo>
                    <a:pt x="676" y="1351"/>
                    <a:pt x="830" y="1314"/>
                    <a:pt x="846" y="1314"/>
                  </a:cubicBezTo>
                  <a:cubicBezTo>
                    <a:pt x="846" y="1298"/>
                    <a:pt x="846" y="1298"/>
                    <a:pt x="862" y="1298"/>
                  </a:cubicBezTo>
                  <a:cubicBezTo>
                    <a:pt x="911" y="1233"/>
                    <a:pt x="1181" y="861"/>
                    <a:pt x="1149" y="728"/>
                  </a:cubicBezTo>
                  <a:cubicBezTo>
                    <a:pt x="1113" y="591"/>
                    <a:pt x="1032" y="526"/>
                    <a:pt x="1032" y="526"/>
                  </a:cubicBezTo>
                  <a:lnTo>
                    <a:pt x="660" y="170"/>
                  </a:lnTo>
                  <a:lnTo>
                    <a:pt x="526" y="20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8795;p63">
              <a:extLst>
                <a:ext uri="{FF2B5EF4-FFF2-40B4-BE49-F238E27FC236}">
                  <a16:creationId xmlns:a16="http://schemas.microsoft.com/office/drawing/2014/main" id="{7F2C7440-6A6D-A164-1858-60AD4F34EE8C}"/>
                </a:ext>
              </a:extLst>
            </p:cNvPr>
            <p:cNvSpPr/>
            <p:nvPr/>
          </p:nvSpPr>
          <p:spPr>
            <a:xfrm>
              <a:off x="8087231" y="2573645"/>
              <a:ext cx="9553" cy="10899"/>
            </a:xfrm>
            <a:custGeom>
              <a:avLst/>
              <a:gdLst/>
              <a:ahLst/>
              <a:cxnLst/>
              <a:rect l="l" t="t" r="r" b="b"/>
              <a:pathLst>
                <a:path w="305" h="348" extrusionOk="0">
                  <a:moveTo>
                    <a:pt x="195" y="0"/>
                  </a:moveTo>
                  <a:cubicBezTo>
                    <a:pt x="187" y="0"/>
                    <a:pt x="179" y="4"/>
                    <a:pt x="171" y="12"/>
                  </a:cubicBezTo>
                  <a:lnTo>
                    <a:pt x="17" y="182"/>
                  </a:lnTo>
                  <a:cubicBezTo>
                    <a:pt x="1" y="198"/>
                    <a:pt x="1" y="215"/>
                    <a:pt x="17" y="231"/>
                  </a:cubicBezTo>
                  <a:cubicBezTo>
                    <a:pt x="17" y="247"/>
                    <a:pt x="86" y="348"/>
                    <a:pt x="171" y="348"/>
                  </a:cubicBezTo>
                  <a:cubicBezTo>
                    <a:pt x="187" y="348"/>
                    <a:pt x="187" y="348"/>
                    <a:pt x="203" y="332"/>
                  </a:cubicBezTo>
                  <a:lnTo>
                    <a:pt x="272" y="316"/>
                  </a:lnTo>
                  <a:cubicBezTo>
                    <a:pt x="288" y="316"/>
                    <a:pt x="304" y="299"/>
                    <a:pt x="304" y="283"/>
                  </a:cubicBezTo>
                  <a:cubicBezTo>
                    <a:pt x="293" y="269"/>
                    <a:pt x="281" y="256"/>
                    <a:pt x="269" y="256"/>
                  </a:cubicBezTo>
                  <a:cubicBezTo>
                    <a:pt x="265" y="256"/>
                    <a:pt x="260" y="258"/>
                    <a:pt x="256" y="263"/>
                  </a:cubicBezTo>
                  <a:lnTo>
                    <a:pt x="187" y="283"/>
                  </a:lnTo>
                  <a:cubicBezTo>
                    <a:pt x="154" y="283"/>
                    <a:pt x="118" y="247"/>
                    <a:pt x="86" y="215"/>
                  </a:cubicBezTo>
                  <a:lnTo>
                    <a:pt x="219" y="45"/>
                  </a:lnTo>
                  <a:cubicBezTo>
                    <a:pt x="235" y="45"/>
                    <a:pt x="235" y="12"/>
                    <a:pt x="219" y="12"/>
                  </a:cubicBezTo>
                  <a:cubicBezTo>
                    <a:pt x="211" y="4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8796;p63">
              <a:extLst>
                <a:ext uri="{FF2B5EF4-FFF2-40B4-BE49-F238E27FC236}">
                  <a16:creationId xmlns:a16="http://schemas.microsoft.com/office/drawing/2014/main" id="{E16693F5-0E36-09C4-B694-ADFB2131152B}"/>
                </a:ext>
              </a:extLst>
            </p:cNvPr>
            <p:cNvSpPr/>
            <p:nvPr/>
          </p:nvSpPr>
          <p:spPr>
            <a:xfrm>
              <a:off x="8090927" y="2548181"/>
              <a:ext cx="19011" cy="30192"/>
            </a:xfrm>
            <a:custGeom>
              <a:avLst/>
              <a:gdLst/>
              <a:ahLst/>
              <a:cxnLst/>
              <a:rect l="l" t="t" r="r" b="b"/>
              <a:pathLst>
                <a:path w="607" h="964" extrusionOk="0">
                  <a:moveTo>
                    <a:pt x="16" y="1"/>
                  </a:moveTo>
                  <a:lnTo>
                    <a:pt x="0" y="470"/>
                  </a:lnTo>
                  <a:cubicBezTo>
                    <a:pt x="27" y="561"/>
                    <a:pt x="118" y="572"/>
                    <a:pt x="162" y="572"/>
                  </a:cubicBezTo>
                  <a:cubicBezTo>
                    <a:pt x="177" y="572"/>
                    <a:pt x="186" y="571"/>
                    <a:pt x="186" y="571"/>
                  </a:cubicBezTo>
                  <a:lnTo>
                    <a:pt x="186" y="571"/>
                  </a:lnTo>
                  <a:cubicBezTo>
                    <a:pt x="186" y="571"/>
                    <a:pt x="117" y="741"/>
                    <a:pt x="85" y="842"/>
                  </a:cubicBezTo>
                  <a:cubicBezTo>
                    <a:pt x="61" y="915"/>
                    <a:pt x="90" y="963"/>
                    <a:pt x="139" y="963"/>
                  </a:cubicBezTo>
                  <a:cubicBezTo>
                    <a:pt x="158" y="963"/>
                    <a:pt x="179" y="957"/>
                    <a:pt x="202" y="943"/>
                  </a:cubicBezTo>
                  <a:cubicBezTo>
                    <a:pt x="271" y="894"/>
                    <a:pt x="590" y="607"/>
                    <a:pt x="607" y="571"/>
                  </a:cubicBezTo>
                  <a:cubicBezTo>
                    <a:pt x="607" y="538"/>
                    <a:pt x="574" y="421"/>
                    <a:pt x="489" y="405"/>
                  </a:cubicBezTo>
                  <a:cubicBezTo>
                    <a:pt x="421" y="369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8797;p63">
              <a:extLst>
                <a:ext uri="{FF2B5EF4-FFF2-40B4-BE49-F238E27FC236}">
                  <a16:creationId xmlns:a16="http://schemas.microsoft.com/office/drawing/2014/main" id="{3C8E022F-40BA-8217-8AAE-41EFA1F9BB5A}"/>
                </a:ext>
              </a:extLst>
            </p:cNvPr>
            <p:cNvSpPr/>
            <p:nvPr/>
          </p:nvSpPr>
          <p:spPr>
            <a:xfrm>
              <a:off x="8089392" y="2547210"/>
              <a:ext cx="21673" cy="32166"/>
            </a:xfrm>
            <a:custGeom>
              <a:avLst/>
              <a:gdLst/>
              <a:ahLst/>
              <a:cxnLst/>
              <a:rect l="l" t="t" r="r" b="b"/>
              <a:pathLst>
                <a:path w="692" h="1027" extrusionOk="0">
                  <a:moveTo>
                    <a:pt x="58" y="0"/>
                  </a:moveTo>
                  <a:cubicBezTo>
                    <a:pt x="49" y="0"/>
                    <a:pt x="41" y="5"/>
                    <a:pt x="33" y="15"/>
                  </a:cubicBezTo>
                  <a:cubicBezTo>
                    <a:pt x="17" y="32"/>
                    <a:pt x="17" y="48"/>
                    <a:pt x="33" y="64"/>
                  </a:cubicBezTo>
                  <a:cubicBezTo>
                    <a:pt x="85" y="96"/>
                    <a:pt x="453" y="436"/>
                    <a:pt x="538" y="468"/>
                  </a:cubicBezTo>
                  <a:cubicBezTo>
                    <a:pt x="591" y="484"/>
                    <a:pt x="623" y="569"/>
                    <a:pt x="623" y="586"/>
                  </a:cubicBezTo>
                  <a:cubicBezTo>
                    <a:pt x="607" y="622"/>
                    <a:pt x="304" y="889"/>
                    <a:pt x="219" y="941"/>
                  </a:cubicBezTo>
                  <a:cubicBezTo>
                    <a:pt x="203" y="957"/>
                    <a:pt x="187" y="957"/>
                    <a:pt x="166" y="957"/>
                  </a:cubicBezTo>
                  <a:cubicBezTo>
                    <a:pt x="150" y="941"/>
                    <a:pt x="150" y="925"/>
                    <a:pt x="166" y="889"/>
                  </a:cubicBezTo>
                  <a:cubicBezTo>
                    <a:pt x="203" y="788"/>
                    <a:pt x="267" y="622"/>
                    <a:pt x="267" y="622"/>
                  </a:cubicBezTo>
                  <a:lnTo>
                    <a:pt x="267" y="586"/>
                  </a:lnTo>
                  <a:cubicBezTo>
                    <a:pt x="267" y="586"/>
                    <a:pt x="251" y="569"/>
                    <a:pt x="235" y="569"/>
                  </a:cubicBezTo>
                  <a:cubicBezTo>
                    <a:pt x="235" y="569"/>
                    <a:pt x="227" y="570"/>
                    <a:pt x="215" y="570"/>
                  </a:cubicBezTo>
                  <a:cubicBezTo>
                    <a:pt x="177" y="570"/>
                    <a:pt x="98" y="561"/>
                    <a:pt x="85" y="484"/>
                  </a:cubicBezTo>
                  <a:cubicBezTo>
                    <a:pt x="71" y="473"/>
                    <a:pt x="59" y="462"/>
                    <a:pt x="47" y="462"/>
                  </a:cubicBezTo>
                  <a:cubicBezTo>
                    <a:pt x="42" y="462"/>
                    <a:pt x="38" y="464"/>
                    <a:pt x="33" y="468"/>
                  </a:cubicBezTo>
                  <a:cubicBezTo>
                    <a:pt x="17" y="468"/>
                    <a:pt x="1" y="484"/>
                    <a:pt x="17" y="501"/>
                  </a:cubicBezTo>
                  <a:cubicBezTo>
                    <a:pt x="33" y="602"/>
                    <a:pt x="118" y="638"/>
                    <a:pt x="187" y="638"/>
                  </a:cubicBezTo>
                  <a:cubicBezTo>
                    <a:pt x="166" y="687"/>
                    <a:pt x="118" y="788"/>
                    <a:pt x="102" y="873"/>
                  </a:cubicBezTo>
                  <a:cubicBezTo>
                    <a:pt x="65" y="957"/>
                    <a:pt x="118" y="990"/>
                    <a:pt x="134" y="1006"/>
                  </a:cubicBezTo>
                  <a:cubicBezTo>
                    <a:pt x="150" y="1026"/>
                    <a:pt x="166" y="1026"/>
                    <a:pt x="187" y="1026"/>
                  </a:cubicBezTo>
                  <a:cubicBezTo>
                    <a:pt x="203" y="1026"/>
                    <a:pt x="235" y="1026"/>
                    <a:pt x="267" y="990"/>
                  </a:cubicBezTo>
                  <a:cubicBezTo>
                    <a:pt x="336" y="957"/>
                    <a:pt x="656" y="670"/>
                    <a:pt x="672" y="622"/>
                  </a:cubicBezTo>
                  <a:cubicBezTo>
                    <a:pt x="692" y="602"/>
                    <a:pt x="692" y="553"/>
                    <a:pt x="672" y="521"/>
                  </a:cubicBezTo>
                  <a:cubicBezTo>
                    <a:pt x="639" y="452"/>
                    <a:pt x="607" y="420"/>
                    <a:pt x="554" y="400"/>
                  </a:cubicBezTo>
                  <a:cubicBezTo>
                    <a:pt x="506" y="383"/>
                    <a:pt x="235" y="149"/>
                    <a:pt x="85" y="15"/>
                  </a:cubicBezTo>
                  <a:cubicBezTo>
                    <a:pt x="75" y="5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8798;p63">
              <a:extLst>
                <a:ext uri="{FF2B5EF4-FFF2-40B4-BE49-F238E27FC236}">
                  <a16:creationId xmlns:a16="http://schemas.microsoft.com/office/drawing/2014/main" id="{3ECFE893-2696-DF5B-53DE-D8DE3C2763B8}"/>
                </a:ext>
              </a:extLst>
            </p:cNvPr>
            <p:cNvSpPr/>
            <p:nvPr/>
          </p:nvSpPr>
          <p:spPr>
            <a:xfrm>
              <a:off x="8075580" y="2538691"/>
              <a:ext cx="21705" cy="13248"/>
            </a:xfrm>
            <a:custGeom>
              <a:avLst/>
              <a:gdLst/>
              <a:ahLst/>
              <a:cxnLst/>
              <a:rect l="l" t="t" r="r" b="b"/>
              <a:pathLst>
                <a:path w="693" h="423" extrusionOk="0">
                  <a:moveTo>
                    <a:pt x="1" y="0"/>
                  </a:moveTo>
                  <a:lnTo>
                    <a:pt x="37" y="336"/>
                  </a:lnTo>
                  <a:cubicBezTo>
                    <a:pt x="37" y="336"/>
                    <a:pt x="179" y="423"/>
                    <a:pt x="297" y="423"/>
                  </a:cubicBezTo>
                  <a:cubicBezTo>
                    <a:pt x="306" y="423"/>
                    <a:pt x="315" y="422"/>
                    <a:pt x="324" y="421"/>
                  </a:cubicBezTo>
                  <a:cubicBezTo>
                    <a:pt x="442" y="421"/>
                    <a:pt x="591" y="320"/>
                    <a:pt x="591" y="320"/>
                  </a:cubicBezTo>
                  <a:lnTo>
                    <a:pt x="6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8799;p63">
              <a:extLst>
                <a:ext uri="{FF2B5EF4-FFF2-40B4-BE49-F238E27FC236}">
                  <a16:creationId xmlns:a16="http://schemas.microsoft.com/office/drawing/2014/main" id="{EB4C3094-8C29-9421-D439-4CEC92E1CB2A}"/>
                </a:ext>
              </a:extLst>
            </p:cNvPr>
            <p:cNvSpPr/>
            <p:nvPr/>
          </p:nvSpPr>
          <p:spPr>
            <a:xfrm>
              <a:off x="8074577" y="2537563"/>
              <a:ext cx="23835" cy="15347"/>
            </a:xfrm>
            <a:custGeom>
              <a:avLst/>
              <a:gdLst/>
              <a:ahLst/>
              <a:cxnLst/>
              <a:rect l="l" t="t" r="r" b="b"/>
              <a:pathLst>
                <a:path w="761" h="490" extrusionOk="0">
                  <a:moveTo>
                    <a:pt x="69" y="69"/>
                  </a:moveTo>
                  <a:lnTo>
                    <a:pt x="676" y="154"/>
                  </a:lnTo>
                  <a:lnTo>
                    <a:pt x="607" y="340"/>
                  </a:lnTo>
                  <a:cubicBezTo>
                    <a:pt x="575" y="356"/>
                    <a:pt x="457" y="425"/>
                    <a:pt x="356" y="425"/>
                  </a:cubicBezTo>
                  <a:cubicBezTo>
                    <a:pt x="346" y="426"/>
                    <a:pt x="335" y="427"/>
                    <a:pt x="325" y="427"/>
                  </a:cubicBezTo>
                  <a:cubicBezTo>
                    <a:pt x="231" y="427"/>
                    <a:pt x="131" y="369"/>
                    <a:pt x="102" y="340"/>
                  </a:cubicBezTo>
                  <a:lnTo>
                    <a:pt x="69" y="69"/>
                  </a:lnTo>
                  <a:close/>
                  <a:moveTo>
                    <a:pt x="33" y="0"/>
                  </a:moveTo>
                  <a:cubicBezTo>
                    <a:pt x="17" y="0"/>
                    <a:pt x="17" y="0"/>
                    <a:pt x="1" y="20"/>
                  </a:cubicBezTo>
                  <a:lnTo>
                    <a:pt x="1" y="36"/>
                  </a:lnTo>
                  <a:lnTo>
                    <a:pt x="33" y="372"/>
                  </a:lnTo>
                  <a:cubicBezTo>
                    <a:pt x="33" y="372"/>
                    <a:pt x="33" y="388"/>
                    <a:pt x="53" y="388"/>
                  </a:cubicBezTo>
                  <a:cubicBezTo>
                    <a:pt x="53" y="404"/>
                    <a:pt x="203" y="489"/>
                    <a:pt x="336" y="489"/>
                  </a:cubicBezTo>
                  <a:lnTo>
                    <a:pt x="356" y="489"/>
                  </a:lnTo>
                  <a:cubicBezTo>
                    <a:pt x="490" y="489"/>
                    <a:pt x="639" y="388"/>
                    <a:pt x="639" y="388"/>
                  </a:cubicBezTo>
                  <a:lnTo>
                    <a:pt x="660" y="372"/>
                  </a:lnTo>
                  <a:lnTo>
                    <a:pt x="761" y="137"/>
                  </a:lnTo>
                  <a:lnTo>
                    <a:pt x="761" y="121"/>
                  </a:lnTo>
                  <a:cubicBezTo>
                    <a:pt x="761" y="101"/>
                    <a:pt x="740" y="101"/>
                    <a:pt x="724" y="10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8800;p63">
              <a:extLst>
                <a:ext uri="{FF2B5EF4-FFF2-40B4-BE49-F238E27FC236}">
                  <a16:creationId xmlns:a16="http://schemas.microsoft.com/office/drawing/2014/main" id="{515A96E3-C566-8AFC-D9A1-AA332DA8E57A}"/>
                </a:ext>
              </a:extLst>
            </p:cNvPr>
            <p:cNvSpPr/>
            <p:nvPr/>
          </p:nvSpPr>
          <p:spPr>
            <a:xfrm>
              <a:off x="8280858" y="2692665"/>
              <a:ext cx="66524" cy="49454"/>
            </a:xfrm>
            <a:custGeom>
              <a:avLst/>
              <a:gdLst/>
              <a:ahLst/>
              <a:cxnLst/>
              <a:rect l="l" t="t" r="r" b="b"/>
              <a:pathLst>
                <a:path w="2124" h="1579" extrusionOk="0">
                  <a:moveTo>
                    <a:pt x="219" y="1"/>
                  </a:moveTo>
                  <a:cubicBezTo>
                    <a:pt x="219" y="1"/>
                    <a:pt x="1" y="829"/>
                    <a:pt x="1" y="995"/>
                  </a:cubicBezTo>
                  <a:cubicBezTo>
                    <a:pt x="1" y="1165"/>
                    <a:pt x="53" y="1537"/>
                    <a:pt x="53" y="1537"/>
                  </a:cubicBezTo>
                  <a:cubicBezTo>
                    <a:pt x="53" y="1537"/>
                    <a:pt x="95" y="1578"/>
                    <a:pt x="198" y="1578"/>
                  </a:cubicBezTo>
                  <a:cubicBezTo>
                    <a:pt x="224" y="1578"/>
                    <a:pt x="254" y="1576"/>
                    <a:pt x="288" y="1569"/>
                  </a:cubicBezTo>
                  <a:cubicBezTo>
                    <a:pt x="457" y="1553"/>
                    <a:pt x="591" y="1501"/>
                    <a:pt x="643" y="1468"/>
                  </a:cubicBezTo>
                  <a:cubicBezTo>
                    <a:pt x="676" y="1436"/>
                    <a:pt x="676" y="1214"/>
                    <a:pt x="676" y="1214"/>
                  </a:cubicBezTo>
                  <a:cubicBezTo>
                    <a:pt x="676" y="1214"/>
                    <a:pt x="846" y="1234"/>
                    <a:pt x="963" y="1250"/>
                  </a:cubicBezTo>
                  <a:cubicBezTo>
                    <a:pt x="973" y="1253"/>
                    <a:pt x="985" y="1254"/>
                    <a:pt x="999" y="1254"/>
                  </a:cubicBezTo>
                  <a:cubicBezTo>
                    <a:pt x="1145" y="1254"/>
                    <a:pt x="1481" y="1107"/>
                    <a:pt x="1618" y="1048"/>
                  </a:cubicBezTo>
                  <a:cubicBezTo>
                    <a:pt x="1771" y="979"/>
                    <a:pt x="2038" y="777"/>
                    <a:pt x="2091" y="627"/>
                  </a:cubicBezTo>
                  <a:cubicBezTo>
                    <a:pt x="2123" y="474"/>
                    <a:pt x="2022" y="405"/>
                    <a:pt x="1974" y="405"/>
                  </a:cubicBezTo>
                  <a:cubicBezTo>
                    <a:pt x="1921" y="389"/>
                    <a:pt x="1331" y="389"/>
                    <a:pt x="1197" y="373"/>
                  </a:cubicBezTo>
                  <a:cubicBezTo>
                    <a:pt x="1064" y="340"/>
                    <a:pt x="846" y="122"/>
                    <a:pt x="846" y="86"/>
                  </a:cubicBezTo>
                  <a:cubicBezTo>
                    <a:pt x="825" y="53"/>
                    <a:pt x="219" y="1"/>
                    <a:pt x="21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8801;p63">
              <a:extLst>
                <a:ext uri="{FF2B5EF4-FFF2-40B4-BE49-F238E27FC236}">
                  <a16:creationId xmlns:a16="http://schemas.microsoft.com/office/drawing/2014/main" id="{4D60FA40-2664-F744-CB9A-105F112706F5}"/>
                </a:ext>
              </a:extLst>
            </p:cNvPr>
            <p:cNvSpPr/>
            <p:nvPr/>
          </p:nvSpPr>
          <p:spPr>
            <a:xfrm>
              <a:off x="8279855" y="2691663"/>
              <a:ext cx="68027" cy="51177"/>
            </a:xfrm>
            <a:custGeom>
              <a:avLst/>
              <a:gdLst/>
              <a:ahLst/>
              <a:cxnLst/>
              <a:rect l="l" t="t" r="r" b="b"/>
              <a:pathLst>
                <a:path w="2172" h="1634" extrusionOk="0">
                  <a:moveTo>
                    <a:pt x="287" y="85"/>
                  </a:moveTo>
                  <a:cubicBezTo>
                    <a:pt x="538" y="101"/>
                    <a:pt x="793" y="118"/>
                    <a:pt x="841" y="134"/>
                  </a:cubicBezTo>
                  <a:cubicBezTo>
                    <a:pt x="878" y="202"/>
                    <a:pt x="1096" y="405"/>
                    <a:pt x="1229" y="437"/>
                  </a:cubicBezTo>
                  <a:cubicBezTo>
                    <a:pt x="1330" y="457"/>
                    <a:pt x="1650" y="457"/>
                    <a:pt x="1852" y="457"/>
                  </a:cubicBezTo>
                  <a:cubicBezTo>
                    <a:pt x="1921" y="457"/>
                    <a:pt x="1989" y="473"/>
                    <a:pt x="2006" y="473"/>
                  </a:cubicBezTo>
                  <a:cubicBezTo>
                    <a:pt x="2022" y="473"/>
                    <a:pt x="2038" y="473"/>
                    <a:pt x="2070" y="506"/>
                  </a:cubicBezTo>
                  <a:cubicBezTo>
                    <a:pt x="2090" y="538"/>
                    <a:pt x="2090" y="591"/>
                    <a:pt x="2090" y="659"/>
                  </a:cubicBezTo>
                  <a:cubicBezTo>
                    <a:pt x="2054" y="777"/>
                    <a:pt x="1803" y="979"/>
                    <a:pt x="1634" y="1043"/>
                  </a:cubicBezTo>
                  <a:cubicBezTo>
                    <a:pt x="1498" y="1106"/>
                    <a:pt x="1181" y="1251"/>
                    <a:pt x="1035" y="1251"/>
                  </a:cubicBezTo>
                  <a:cubicBezTo>
                    <a:pt x="1019" y="1251"/>
                    <a:pt x="1006" y="1249"/>
                    <a:pt x="995" y="1246"/>
                  </a:cubicBezTo>
                  <a:cubicBezTo>
                    <a:pt x="878" y="1229"/>
                    <a:pt x="708" y="1213"/>
                    <a:pt x="708" y="1213"/>
                  </a:cubicBezTo>
                  <a:cubicBezTo>
                    <a:pt x="702" y="1208"/>
                    <a:pt x="699" y="1206"/>
                    <a:pt x="696" y="1206"/>
                  </a:cubicBezTo>
                  <a:cubicBezTo>
                    <a:pt x="690" y="1206"/>
                    <a:pt x="686" y="1213"/>
                    <a:pt x="675" y="1213"/>
                  </a:cubicBezTo>
                  <a:lnTo>
                    <a:pt x="675" y="1246"/>
                  </a:lnTo>
                  <a:cubicBezTo>
                    <a:pt x="675" y="1347"/>
                    <a:pt x="655" y="1468"/>
                    <a:pt x="639" y="1484"/>
                  </a:cubicBezTo>
                  <a:cubicBezTo>
                    <a:pt x="607" y="1500"/>
                    <a:pt x="489" y="1549"/>
                    <a:pt x="320" y="1569"/>
                  </a:cubicBezTo>
                  <a:cubicBezTo>
                    <a:pt x="298" y="1572"/>
                    <a:pt x="279" y="1573"/>
                    <a:pt x="261" y="1573"/>
                  </a:cubicBezTo>
                  <a:cubicBezTo>
                    <a:pt x="179" y="1573"/>
                    <a:pt x="131" y="1549"/>
                    <a:pt x="117" y="1549"/>
                  </a:cubicBezTo>
                  <a:cubicBezTo>
                    <a:pt x="101" y="1484"/>
                    <a:pt x="69" y="1165"/>
                    <a:pt x="69" y="1027"/>
                  </a:cubicBezTo>
                  <a:cubicBezTo>
                    <a:pt x="69" y="878"/>
                    <a:pt x="251" y="219"/>
                    <a:pt x="287" y="85"/>
                  </a:cubicBezTo>
                  <a:close/>
                  <a:moveTo>
                    <a:pt x="271" y="0"/>
                  </a:moveTo>
                  <a:cubicBezTo>
                    <a:pt x="251" y="0"/>
                    <a:pt x="235" y="16"/>
                    <a:pt x="235" y="33"/>
                  </a:cubicBezTo>
                  <a:cubicBezTo>
                    <a:pt x="219" y="69"/>
                    <a:pt x="0" y="861"/>
                    <a:pt x="0" y="1027"/>
                  </a:cubicBezTo>
                  <a:cubicBezTo>
                    <a:pt x="0" y="1197"/>
                    <a:pt x="49" y="1549"/>
                    <a:pt x="49" y="1569"/>
                  </a:cubicBezTo>
                  <a:lnTo>
                    <a:pt x="49" y="1585"/>
                  </a:lnTo>
                  <a:cubicBezTo>
                    <a:pt x="69" y="1585"/>
                    <a:pt x="117" y="1634"/>
                    <a:pt x="251" y="1634"/>
                  </a:cubicBezTo>
                  <a:lnTo>
                    <a:pt x="320" y="1634"/>
                  </a:lnTo>
                  <a:cubicBezTo>
                    <a:pt x="506" y="1617"/>
                    <a:pt x="639" y="1569"/>
                    <a:pt x="692" y="1533"/>
                  </a:cubicBezTo>
                  <a:cubicBezTo>
                    <a:pt x="724" y="1500"/>
                    <a:pt x="740" y="1367"/>
                    <a:pt x="740" y="1282"/>
                  </a:cubicBezTo>
                  <a:cubicBezTo>
                    <a:pt x="793" y="1282"/>
                    <a:pt x="894" y="1298"/>
                    <a:pt x="979" y="1314"/>
                  </a:cubicBezTo>
                  <a:cubicBezTo>
                    <a:pt x="995" y="1314"/>
                    <a:pt x="995" y="1330"/>
                    <a:pt x="1011" y="1330"/>
                  </a:cubicBezTo>
                  <a:cubicBezTo>
                    <a:pt x="1181" y="1330"/>
                    <a:pt x="1549" y="1165"/>
                    <a:pt x="1666" y="1112"/>
                  </a:cubicBezTo>
                  <a:cubicBezTo>
                    <a:pt x="1803" y="1043"/>
                    <a:pt x="2107" y="841"/>
                    <a:pt x="2155" y="675"/>
                  </a:cubicBezTo>
                  <a:cubicBezTo>
                    <a:pt x="2171" y="574"/>
                    <a:pt x="2139" y="506"/>
                    <a:pt x="2123" y="473"/>
                  </a:cubicBezTo>
                  <a:cubicBezTo>
                    <a:pt x="2090" y="421"/>
                    <a:pt x="2038" y="405"/>
                    <a:pt x="2006" y="405"/>
                  </a:cubicBezTo>
                  <a:cubicBezTo>
                    <a:pt x="1989" y="405"/>
                    <a:pt x="1937" y="405"/>
                    <a:pt x="1852" y="388"/>
                  </a:cubicBezTo>
                  <a:cubicBezTo>
                    <a:pt x="1650" y="388"/>
                    <a:pt x="1330" y="388"/>
                    <a:pt x="1229" y="372"/>
                  </a:cubicBezTo>
                  <a:cubicBezTo>
                    <a:pt x="1128" y="356"/>
                    <a:pt x="910" y="154"/>
                    <a:pt x="910" y="101"/>
                  </a:cubicBezTo>
                  <a:cubicBezTo>
                    <a:pt x="894" y="85"/>
                    <a:pt x="894" y="53"/>
                    <a:pt x="2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8802;p63">
              <a:extLst>
                <a:ext uri="{FF2B5EF4-FFF2-40B4-BE49-F238E27FC236}">
                  <a16:creationId xmlns:a16="http://schemas.microsoft.com/office/drawing/2014/main" id="{D27CB43B-883D-042C-4E11-2C72E83EBED5}"/>
                </a:ext>
              </a:extLst>
            </p:cNvPr>
            <p:cNvSpPr/>
            <p:nvPr/>
          </p:nvSpPr>
          <p:spPr>
            <a:xfrm>
              <a:off x="8157891" y="2789792"/>
              <a:ext cx="52336" cy="47512"/>
            </a:xfrm>
            <a:custGeom>
              <a:avLst/>
              <a:gdLst/>
              <a:ahLst/>
              <a:cxnLst/>
              <a:rect l="l" t="t" r="r" b="b"/>
              <a:pathLst>
                <a:path w="1671" h="1517" extrusionOk="0">
                  <a:moveTo>
                    <a:pt x="272" y="1"/>
                  </a:moveTo>
                  <a:lnTo>
                    <a:pt x="171" y="405"/>
                  </a:lnTo>
                  <a:cubicBezTo>
                    <a:pt x="171" y="405"/>
                    <a:pt x="53" y="825"/>
                    <a:pt x="37" y="995"/>
                  </a:cubicBezTo>
                  <a:cubicBezTo>
                    <a:pt x="1" y="1165"/>
                    <a:pt x="70" y="1484"/>
                    <a:pt x="70" y="1484"/>
                  </a:cubicBezTo>
                  <a:cubicBezTo>
                    <a:pt x="70" y="1484"/>
                    <a:pt x="187" y="1517"/>
                    <a:pt x="357" y="1517"/>
                  </a:cubicBezTo>
                  <a:cubicBezTo>
                    <a:pt x="506" y="1517"/>
                    <a:pt x="591" y="1484"/>
                    <a:pt x="591" y="1484"/>
                  </a:cubicBezTo>
                  <a:lnTo>
                    <a:pt x="628" y="1347"/>
                  </a:lnTo>
                  <a:cubicBezTo>
                    <a:pt x="628" y="1347"/>
                    <a:pt x="878" y="1448"/>
                    <a:pt x="1012" y="1448"/>
                  </a:cubicBezTo>
                  <a:cubicBezTo>
                    <a:pt x="1149" y="1448"/>
                    <a:pt x="1485" y="1315"/>
                    <a:pt x="1586" y="1282"/>
                  </a:cubicBezTo>
                  <a:cubicBezTo>
                    <a:pt x="1671" y="1230"/>
                    <a:pt x="1638" y="1181"/>
                    <a:pt x="1618" y="1080"/>
                  </a:cubicBezTo>
                  <a:cubicBezTo>
                    <a:pt x="1602" y="963"/>
                    <a:pt x="1436" y="963"/>
                    <a:pt x="1351" y="926"/>
                  </a:cubicBezTo>
                  <a:cubicBezTo>
                    <a:pt x="1266" y="878"/>
                    <a:pt x="995" y="522"/>
                    <a:pt x="995" y="522"/>
                  </a:cubicBezTo>
                  <a:lnTo>
                    <a:pt x="963" y="15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8803;p63">
              <a:extLst>
                <a:ext uri="{FF2B5EF4-FFF2-40B4-BE49-F238E27FC236}">
                  <a16:creationId xmlns:a16="http://schemas.microsoft.com/office/drawing/2014/main" id="{8DB42177-71BE-B28C-D13D-053CFA39B2D9}"/>
                </a:ext>
              </a:extLst>
            </p:cNvPr>
            <p:cNvSpPr/>
            <p:nvPr/>
          </p:nvSpPr>
          <p:spPr>
            <a:xfrm>
              <a:off x="8156889" y="2788790"/>
              <a:ext cx="53839" cy="49548"/>
            </a:xfrm>
            <a:custGeom>
              <a:avLst/>
              <a:gdLst/>
              <a:ahLst/>
              <a:cxnLst/>
              <a:rect l="l" t="t" r="r" b="b"/>
              <a:pathLst>
                <a:path w="1719" h="1582" extrusionOk="0">
                  <a:moveTo>
                    <a:pt x="320" y="85"/>
                  </a:moveTo>
                  <a:lnTo>
                    <a:pt x="963" y="219"/>
                  </a:lnTo>
                  <a:lnTo>
                    <a:pt x="995" y="554"/>
                  </a:lnTo>
                  <a:lnTo>
                    <a:pt x="995" y="591"/>
                  </a:lnTo>
                  <a:cubicBezTo>
                    <a:pt x="1027" y="623"/>
                    <a:pt x="1282" y="942"/>
                    <a:pt x="1367" y="975"/>
                  </a:cubicBezTo>
                  <a:cubicBezTo>
                    <a:pt x="1383" y="995"/>
                    <a:pt x="1432" y="1011"/>
                    <a:pt x="1468" y="1011"/>
                  </a:cubicBezTo>
                  <a:cubicBezTo>
                    <a:pt x="1549" y="1043"/>
                    <a:pt x="1618" y="1060"/>
                    <a:pt x="1618" y="1112"/>
                  </a:cubicBezTo>
                  <a:cubicBezTo>
                    <a:pt x="1618" y="1128"/>
                    <a:pt x="1634" y="1161"/>
                    <a:pt x="1634" y="1177"/>
                  </a:cubicBezTo>
                  <a:cubicBezTo>
                    <a:pt x="1650" y="1245"/>
                    <a:pt x="1650" y="1262"/>
                    <a:pt x="1602" y="1278"/>
                  </a:cubicBezTo>
                  <a:cubicBezTo>
                    <a:pt x="1500" y="1330"/>
                    <a:pt x="1165" y="1448"/>
                    <a:pt x="1044" y="1448"/>
                  </a:cubicBezTo>
                  <a:cubicBezTo>
                    <a:pt x="910" y="1448"/>
                    <a:pt x="676" y="1347"/>
                    <a:pt x="676" y="1347"/>
                  </a:cubicBezTo>
                  <a:lnTo>
                    <a:pt x="660" y="1347"/>
                  </a:lnTo>
                  <a:cubicBezTo>
                    <a:pt x="639" y="1347"/>
                    <a:pt x="639" y="1363"/>
                    <a:pt x="623" y="1363"/>
                  </a:cubicBezTo>
                  <a:lnTo>
                    <a:pt x="607" y="1500"/>
                  </a:lnTo>
                  <a:cubicBezTo>
                    <a:pt x="575" y="1500"/>
                    <a:pt x="506" y="1516"/>
                    <a:pt x="389" y="1516"/>
                  </a:cubicBezTo>
                  <a:cubicBezTo>
                    <a:pt x="271" y="1516"/>
                    <a:pt x="170" y="1500"/>
                    <a:pt x="134" y="1480"/>
                  </a:cubicBezTo>
                  <a:cubicBezTo>
                    <a:pt x="118" y="1415"/>
                    <a:pt x="85" y="1177"/>
                    <a:pt x="102" y="1043"/>
                  </a:cubicBezTo>
                  <a:cubicBezTo>
                    <a:pt x="118" y="874"/>
                    <a:pt x="235" y="437"/>
                    <a:pt x="235" y="437"/>
                  </a:cubicBezTo>
                  <a:lnTo>
                    <a:pt x="320" y="85"/>
                  </a:lnTo>
                  <a:close/>
                  <a:moveTo>
                    <a:pt x="304" y="0"/>
                  </a:moveTo>
                  <a:cubicBezTo>
                    <a:pt x="288" y="0"/>
                    <a:pt x="271" y="16"/>
                    <a:pt x="271" y="33"/>
                  </a:cubicBezTo>
                  <a:lnTo>
                    <a:pt x="170" y="421"/>
                  </a:lnTo>
                  <a:cubicBezTo>
                    <a:pt x="170" y="437"/>
                    <a:pt x="53" y="857"/>
                    <a:pt x="33" y="1027"/>
                  </a:cubicBezTo>
                  <a:cubicBezTo>
                    <a:pt x="0" y="1197"/>
                    <a:pt x="69" y="1500"/>
                    <a:pt x="69" y="1516"/>
                  </a:cubicBezTo>
                  <a:cubicBezTo>
                    <a:pt x="69" y="1533"/>
                    <a:pt x="69" y="1533"/>
                    <a:pt x="85" y="1533"/>
                  </a:cubicBezTo>
                  <a:cubicBezTo>
                    <a:pt x="85" y="1549"/>
                    <a:pt x="219" y="1581"/>
                    <a:pt x="389" y="1581"/>
                  </a:cubicBezTo>
                  <a:cubicBezTo>
                    <a:pt x="558" y="1581"/>
                    <a:pt x="639" y="1549"/>
                    <a:pt x="639" y="1549"/>
                  </a:cubicBezTo>
                  <a:cubicBezTo>
                    <a:pt x="660" y="1549"/>
                    <a:pt x="660" y="1533"/>
                    <a:pt x="660" y="1533"/>
                  </a:cubicBezTo>
                  <a:lnTo>
                    <a:pt x="692" y="1415"/>
                  </a:lnTo>
                  <a:cubicBezTo>
                    <a:pt x="761" y="1448"/>
                    <a:pt x="926" y="1516"/>
                    <a:pt x="1044" y="1516"/>
                  </a:cubicBezTo>
                  <a:cubicBezTo>
                    <a:pt x="1181" y="1516"/>
                    <a:pt x="1533" y="1379"/>
                    <a:pt x="1634" y="1347"/>
                  </a:cubicBezTo>
                  <a:cubicBezTo>
                    <a:pt x="1719" y="1298"/>
                    <a:pt x="1703" y="1229"/>
                    <a:pt x="1703" y="1161"/>
                  </a:cubicBezTo>
                  <a:cubicBezTo>
                    <a:pt x="1686" y="1144"/>
                    <a:pt x="1686" y="1128"/>
                    <a:pt x="1686" y="1112"/>
                  </a:cubicBezTo>
                  <a:cubicBezTo>
                    <a:pt x="1670" y="1011"/>
                    <a:pt x="1569" y="975"/>
                    <a:pt x="1484" y="958"/>
                  </a:cubicBezTo>
                  <a:cubicBezTo>
                    <a:pt x="1448" y="942"/>
                    <a:pt x="1416" y="942"/>
                    <a:pt x="1399" y="926"/>
                  </a:cubicBezTo>
                  <a:cubicBezTo>
                    <a:pt x="1347" y="894"/>
                    <a:pt x="1165" y="671"/>
                    <a:pt x="1064" y="554"/>
                  </a:cubicBezTo>
                  <a:lnTo>
                    <a:pt x="1027" y="186"/>
                  </a:lnTo>
                  <a:cubicBezTo>
                    <a:pt x="1027" y="166"/>
                    <a:pt x="1011" y="150"/>
                    <a:pt x="995" y="150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8804;p63">
              <a:extLst>
                <a:ext uri="{FF2B5EF4-FFF2-40B4-BE49-F238E27FC236}">
                  <a16:creationId xmlns:a16="http://schemas.microsoft.com/office/drawing/2014/main" id="{8329FDAA-3F0B-09F6-1CEA-9088ED9190B4}"/>
                </a:ext>
              </a:extLst>
            </p:cNvPr>
            <p:cNvSpPr/>
            <p:nvPr/>
          </p:nvSpPr>
          <p:spPr>
            <a:xfrm>
              <a:off x="8143734" y="2515388"/>
              <a:ext cx="205271" cy="281974"/>
            </a:xfrm>
            <a:custGeom>
              <a:avLst/>
              <a:gdLst/>
              <a:ahLst/>
              <a:cxnLst/>
              <a:rect l="l" t="t" r="r" b="b"/>
              <a:pathLst>
                <a:path w="6554" h="9003" extrusionOk="0">
                  <a:moveTo>
                    <a:pt x="3772" y="1"/>
                  </a:moveTo>
                  <a:cubicBezTo>
                    <a:pt x="3772" y="1"/>
                    <a:pt x="718" y="1215"/>
                    <a:pt x="39" y="1215"/>
                  </a:cubicBezTo>
                  <a:cubicBezTo>
                    <a:pt x="25" y="1215"/>
                    <a:pt x="12" y="1214"/>
                    <a:pt x="0" y="1213"/>
                  </a:cubicBezTo>
                  <a:lnTo>
                    <a:pt x="0" y="1213"/>
                  </a:lnTo>
                  <a:lnTo>
                    <a:pt x="303" y="1856"/>
                  </a:lnTo>
                  <a:lnTo>
                    <a:pt x="1160" y="4953"/>
                  </a:lnTo>
                  <a:lnTo>
                    <a:pt x="639" y="8830"/>
                  </a:lnTo>
                  <a:cubicBezTo>
                    <a:pt x="639" y="8830"/>
                    <a:pt x="841" y="8980"/>
                    <a:pt x="995" y="8996"/>
                  </a:cubicBezTo>
                  <a:cubicBezTo>
                    <a:pt x="1027" y="9000"/>
                    <a:pt x="1071" y="9002"/>
                    <a:pt x="1120" y="9002"/>
                  </a:cubicBezTo>
                  <a:cubicBezTo>
                    <a:pt x="1295" y="9002"/>
                    <a:pt x="1532" y="8980"/>
                    <a:pt x="1532" y="8980"/>
                  </a:cubicBezTo>
                  <a:lnTo>
                    <a:pt x="2442" y="4888"/>
                  </a:lnTo>
                  <a:lnTo>
                    <a:pt x="2596" y="1856"/>
                  </a:lnTo>
                  <a:lnTo>
                    <a:pt x="4953" y="1941"/>
                  </a:lnTo>
                  <a:lnTo>
                    <a:pt x="4480" y="5762"/>
                  </a:lnTo>
                  <a:cubicBezTo>
                    <a:pt x="4480" y="5762"/>
                    <a:pt x="4767" y="5847"/>
                    <a:pt x="4884" y="5847"/>
                  </a:cubicBezTo>
                  <a:cubicBezTo>
                    <a:pt x="4895" y="5848"/>
                    <a:pt x="4910" y="5849"/>
                    <a:pt x="4927" y="5849"/>
                  </a:cubicBezTo>
                  <a:cubicBezTo>
                    <a:pt x="5066" y="5849"/>
                    <a:pt x="5373" y="5798"/>
                    <a:pt x="5373" y="5798"/>
                  </a:cubicBezTo>
                  <a:cubicBezTo>
                    <a:pt x="5373" y="5798"/>
                    <a:pt x="6485" y="1031"/>
                    <a:pt x="6517" y="930"/>
                  </a:cubicBezTo>
                  <a:cubicBezTo>
                    <a:pt x="6554" y="829"/>
                    <a:pt x="6554" y="777"/>
                    <a:pt x="6517" y="728"/>
                  </a:cubicBezTo>
                  <a:cubicBezTo>
                    <a:pt x="6485" y="660"/>
                    <a:pt x="3772" y="1"/>
                    <a:pt x="3772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8805;p63">
              <a:extLst>
                <a:ext uri="{FF2B5EF4-FFF2-40B4-BE49-F238E27FC236}">
                  <a16:creationId xmlns:a16="http://schemas.microsoft.com/office/drawing/2014/main" id="{C119D6B6-4D9A-3CDF-432D-AA2AB6E8138A}"/>
                </a:ext>
              </a:extLst>
            </p:cNvPr>
            <p:cNvSpPr/>
            <p:nvPr/>
          </p:nvSpPr>
          <p:spPr>
            <a:xfrm>
              <a:off x="8142701" y="2514386"/>
              <a:ext cx="207338" cy="283916"/>
            </a:xfrm>
            <a:custGeom>
              <a:avLst/>
              <a:gdLst/>
              <a:ahLst/>
              <a:cxnLst/>
              <a:rect l="l" t="t" r="r" b="b"/>
              <a:pathLst>
                <a:path w="6620" h="9065" extrusionOk="0">
                  <a:moveTo>
                    <a:pt x="3805" y="69"/>
                  </a:moveTo>
                  <a:cubicBezTo>
                    <a:pt x="4852" y="320"/>
                    <a:pt x="6401" y="708"/>
                    <a:pt x="6518" y="776"/>
                  </a:cubicBezTo>
                  <a:cubicBezTo>
                    <a:pt x="6550" y="825"/>
                    <a:pt x="6550" y="861"/>
                    <a:pt x="6518" y="942"/>
                  </a:cubicBezTo>
                  <a:cubicBezTo>
                    <a:pt x="6486" y="1043"/>
                    <a:pt x="5475" y="5410"/>
                    <a:pt x="5390" y="5794"/>
                  </a:cubicBezTo>
                  <a:cubicBezTo>
                    <a:pt x="5317" y="5811"/>
                    <a:pt x="5082" y="5850"/>
                    <a:pt x="4964" y="5850"/>
                  </a:cubicBezTo>
                  <a:cubicBezTo>
                    <a:pt x="4945" y="5850"/>
                    <a:pt x="4929" y="5849"/>
                    <a:pt x="4917" y="5846"/>
                  </a:cubicBezTo>
                  <a:cubicBezTo>
                    <a:pt x="4832" y="5846"/>
                    <a:pt x="4630" y="5794"/>
                    <a:pt x="4549" y="5778"/>
                  </a:cubicBezTo>
                  <a:lnTo>
                    <a:pt x="5018" y="1989"/>
                  </a:lnTo>
                  <a:lnTo>
                    <a:pt x="5018" y="1953"/>
                  </a:lnTo>
                  <a:cubicBezTo>
                    <a:pt x="5002" y="1953"/>
                    <a:pt x="5002" y="1937"/>
                    <a:pt x="4986" y="1937"/>
                  </a:cubicBezTo>
                  <a:lnTo>
                    <a:pt x="2629" y="1852"/>
                  </a:lnTo>
                  <a:cubicBezTo>
                    <a:pt x="2608" y="1852"/>
                    <a:pt x="2592" y="1872"/>
                    <a:pt x="2592" y="1888"/>
                  </a:cubicBezTo>
                  <a:lnTo>
                    <a:pt x="2443" y="4904"/>
                  </a:lnTo>
                  <a:lnTo>
                    <a:pt x="1533" y="8980"/>
                  </a:lnTo>
                  <a:cubicBezTo>
                    <a:pt x="1473" y="8991"/>
                    <a:pt x="1304" y="9002"/>
                    <a:pt x="1168" y="9002"/>
                  </a:cubicBezTo>
                  <a:cubicBezTo>
                    <a:pt x="1112" y="9002"/>
                    <a:pt x="1062" y="9000"/>
                    <a:pt x="1028" y="8996"/>
                  </a:cubicBezTo>
                  <a:cubicBezTo>
                    <a:pt x="910" y="8996"/>
                    <a:pt x="757" y="8895"/>
                    <a:pt x="708" y="8862"/>
                  </a:cubicBezTo>
                  <a:lnTo>
                    <a:pt x="1230" y="4985"/>
                  </a:lnTo>
                  <a:lnTo>
                    <a:pt x="369" y="1888"/>
                  </a:lnTo>
                  <a:lnTo>
                    <a:pt x="82" y="1282"/>
                  </a:lnTo>
                  <a:cubicBezTo>
                    <a:pt x="773" y="1266"/>
                    <a:pt x="3587" y="154"/>
                    <a:pt x="3805" y="69"/>
                  </a:cubicBezTo>
                  <a:close/>
                  <a:moveTo>
                    <a:pt x="3789" y="0"/>
                  </a:moveTo>
                  <a:cubicBezTo>
                    <a:pt x="3757" y="16"/>
                    <a:pt x="741" y="1213"/>
                    <a:pt x="65" y="1213"/>
                  </a:cubicBezTo>
                  <a:lnTo>
                    <a:pt x="33" y="1213"/>
                  </a:lnTo>
                  <a:cubicBezTo>
                    <a:pt x="17" y="1213"/>
                    <a:pt x="17" y="1229"/>
                    <a:pt x="1" y="1229"/>
                  </a:cubicBezTo>
                  <a:lnTo>
                    <a:pt x="1" y="1266"/>
                  </a:lnTo>
                  <a:lnTo>
                    <a:pt x="304" y="1904"/>
                  </a:lnTo>
                  <a:lnTo>
                    <a:pt x="1161" y="4985"/>
                  </a:lnTo>
                  <a:lnTo>
                    <a:pt x="639" y="8862"/>
                  </a:lnTo>
                  <a:cubicBezTo>
                    <a:pt x="639" y="8879"/>
                    <a:pt x="639" y="8895"/>
                    <a:pt x="656" y="8895"/>
                  </a:cubicBezTo>
                  <a:cubicBezTo>
                    <a:pt x="672" y="8895"/>
                    <a:pt x="858" y="9048"/>
                    <a:pt x="1028" y="9064"/>
                  </a:cubicBezTo>
                  <a:lnTo>
                    <a:pt x="1145" y="9064"/>
                  </a:lnTo>
                  <a:cubicBezTo>
                    <a:pt x="1315" y="9064"/>
                    <a:pt x="1565" y="9048"/>
                    <a:pt x="1565" y="9048"/>
                  </a:cubicBezTo>
                  <a:cubicBezTo>
                    <a:pt x="1581" y="9048"/>
                    <a:pt x="1598" y="9048"/>
                    <a:pt x="1598" y="9028"/>
                  </a:cubicBezTo>
                  <a:lnTo>
                    <a:pt x="2507" y="4920"/>
                  </a:lnTo>
                  <a:lnTo>
                    <a:pt x="2661" y="1921"/>
                  </a:lnTo>
                  <a:lnTo>
                    <a:pt x="4953" y="2005"/>
                  </a:lnTo>
                  <a:lnTo>
                    <a:pt x="4480" y="5794"/>
                  </a:lnTo>
                  <a:cubicBezTo>
                    <a:pt x="4480" y="5814"/>
                    <a:pt x="4480" y="5830"/>
                    <a:pt x="4496" y="5830"/>
                  </a:cubicBezTo>
                  <a:cubicBezTo>
                    <a:pt x="4513" y="5830"/>
                    <a:pt x="4800" y="5915"/>
                    <a:pt x="4917" y="5915"/>
                  </a:cubicBezTo>
                  <a:cubicBezTo>
                    <a:pt x="4928" y="5917"/>
                    <a:pt x="4941" y="5917"/>
                    <a:pt x="4958" y="5917"/>
                  </a:cubicBezTo>
                  <a:cubicBezTo>
                    <a:pt x="5096" y="5917"/>
                    <a:pt x="5408" y="5862"/>
                    <a:pt x="5422" y="5862"/>
                  </a:cubicBezTo>
                  <a:cubicBezTo>
                    <a:pt x="5438" y="5862"/>
                    <a:pt x="5438" y="5846"/>
                    <a:pt x="5438" y="5830"/>
                  </a:cubicBezTo>
                  <a:cubicBezTo>
                    <a:pt x="5459" y="5794"/>
                    <a:pt x="6550" y="1080"/>
                    <a:pt x="6587" y="962"/>
                  </a:cubicBezTo>
                  <a:cubicBezTo>
                    <a:pt x="6619" y="861"/>
                    <a:pt x="6619" y="809"/>
                    <a:pt x="6587" y="740"/>
                  </a:cubicBezTo>
                  <a:cubicBezTo>
                    <a:pt x="6550" y="692"/>
                    <a:pt x="5624" y="437"/>
                    <a:pt x="380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8806;p63">
              <a:extLst>
                <a:ext uri="{FF2B5EF4-FFF2-40B4-BE49-F238E27FC236}">
                  <a16:creationId xmlns:a16="http://schemas.microsoft.com/office/drawing/2014/main" id="{C990253D-A863-3F2D-CAD8-C745B3703681}"/>
                </a:ext>
              </a:extLst>
            </p:cNvPr>
            <p:cNvSpPr/>
            <p:nvPr/>
          </p:nvSpPr>
          <p:spPr>
            <a:xfrm>
              <a:off x="8182228" y="2570858"/>
              <a:ext cx="42814" cy="29535"/>
            </a:xfrm>
            <a:custGeom>
              <a:avLst/>
              <a:gdLst/>
              <a:ahLst/>
              <a:cxnLst/>
              <a:rect l="l" t="t" r="r" b="b"/>
              <a:pathLst>
                <a:path w="1367" h="943" extrusionOk="0">
                  <a:moveTo>
                    <a:pt x="0" y="0"/>
                  </a:moveTo>
                  <a:lnTo>
                    <a:pt x="1298" y="942"/>
                  </a:lnTo>
                  <a:lnTo>
                    <a:pt x="136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8807;p63">
              <a:extLst>
                <a:ext uri="{FF2B5EF4-FFF2-40B4-BE49-F238E27FC236}">
                  <a16:creationId xmlns:a16="http://schemas.microsoft.com/office/drawing/2014/main" id="{0D1C4CE2-3EAB-C94B-140F-8A53B7B884AD}"/>
                </a:ext>
              </a:extLst>
            </p:cNvPr>
            <p:cNvSpPr/>
            <p:nvPr/>
          </p:nvSpPr>
          <p:spPr>
            <a:xfrm>
              <a:off x="8181194" y="2569574"/>
              <a:ext cx="44850" cy="31946"/>
            </a:xfrm>
            <a:custGeom>
              <a:avLst/>
              <a:gdLst/>
              <a:ahLst/>
              <a:cxnLst/>
              <a:rect l="l" t="t" r="r" b="b"/>
              <a:pathLst>
                <a:path w="1432" h="1020" extrusionOk="0">
                  <a:moveTo>
                    <a:pt x="150" y="74"/>
                  </a:moveTo>
                  <a:lnTo>
                    <a:pt x="1363" y="159"/>
                  </a:lnTo>
                  <a:lnTo>
                    <a:pt x="1315" y="919"/>
                  </a:lnTo>
                  <a:lnTo>
                    <a:pt x="150" y="74"/>
                  </a:lnTo>
                  <a:close/>
                  <a:moveTo>
                    <a:pt x="22" y="1"/>
                  </a:moveTo>
                  <a:cubicBezTo>
                    <a:pt x="15" y="1"/>
                    <a:pt x="12" y="14"/>
                    <a:pt x="1" y="25"/>
                  </a:cubicBezTo>
                  <a:cubicBezTo>
                    <a:pt x="1" y="41"/>
                    <a:pt x="1" y="57"/>
                    <a:pt x="17" y="57"/>
                  </a:cubicBezTo>
                  <a:lnTo>
                    <a:pt x="1315" y="1020"/>
                  </a:lnTo>
                  <a:lnTo>
                    <a:pt x="1347" y="1020"/>
                  </a:lnTo>
                  <a:cubicBezTo>
                    <a:pt x="1363" y="1020"/>
                    <a:pt x="1363" y="1000"/>
                    <a:pt x="1363" y="983"/>
                  </a:cubicBezTo>
                  <a:lnTo>
                    <a:pt x="1432" y="126"/>
                  </a:lnTo>
                  <a:cubicBezTo>
                    <a:pt x="1432" y="110"/>
                    <a:pt x="1432" y="110"/>
                    <a:pt x="1416" y="110"/>
                  </a:cubicBezTo>
                  <a:cubicBezTo>
                    <a:pt x="1416" y="90"/>
                    <a:pt x="1400" y="90"/>
                    <a:pt x="1400" y="90"/>
                  </a:cubicBezTo>
                  <a:lnTo>
                    <a:pt x="33" y="9"/>
                  </a:lnTo>
                  <a:cubicBezTo>
                    <a:pt x="28" y="3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8808;p63">
              <a:extLst>
                <a:ext uri="{FF2B5EF4-FFF2-40B4-BE49-F238E27FC236}">
                  <a16:creationId xmlns:a16="http://schemas.microsoft.com/office/drawing/2014/main" id="{40338197-E054-63E9-4E31-F1D7FD98B849}"/>
                </a:ext>
              </a:extLst>
            </p:cNvPr>
            <p:cNvSpPr/>
            <p:nvPr/>
          </p:nvSpPr>
          <p:spPr>
            <a:xfrm>
              <a:off x="8073575" y="2346568"/>
              <a:ext cx="257952" cy="214855"/>
            </a:xfrm>
            <a:custGeom>
              <a:avLst/>
              <a:gdLst/>
              <a:ahLst/>
              <a:cxnLst/>
              <a:rect l="l" t="t" r="r" b="b"/>
              <a:pathLst>
                <a:path w="8236" h="6860" extrusionOk="0">
                  <a:moveTo>
                    <a:pt x="3585" y="1"/>
                  </a:moveTo>
                  <a:cubicBezTo>
                    <a:pt x="3161" y="1"/>
                    <a:pt x="2652" y="68"/>
                    <a:pt x="2240" y="321"/>
                  </a:cubicBezTo>
                  <a:cubicBezTo>
                    <a:pt x="2240" y="321"/>
                    <a:pt x="1431" y="810"/>
                    <a:pt x="1379" y="980"/>
                  </a:cubicBezTo>
                  <a:cubicBezTo>
                    <a:pt x="1330" y="1145"/>
                    <a:pt x="219" y="3842"/>
                    <a:pt x="202" y="3959"/>
                  </a:cubicBezTo>
                  <a:cubicBezTo>
                    <a:pt x="202" y="4077"/>
                    <a:pt x="0" y="6268"/>
                    <a:pt x="0" y="6268"/>
                  </a:cubicBezTo>
                  <a:cubicBezTo>
                    <a:pt x="0" y="6268"/>
                    <a:pt x="166" y="6337"/>
                    <a:pt x="336" y="6353"/>
                  </a:cubicBezTo>
                  <a:cubicBezTo>
                    <a:pt x="506" y="6353"/>
                    <a:pt x="756" y="6235"/>
                    <a:pt x="756" y="6235"/>
                  </a:cubicBezTo>
                  <a:lnTo>
                    <a:pt x="1245" y="3943"/>
                  </a:lnTo>
                  <a:lnTo>
                    <a:pt x="2139" y="2847"/>
                  </a:lnTo>
                  <a:lnTo>
                    <a:pt x="2390" y="3810"/>
                  </a:lnTo>
                  <a:lnTo>
                    <a:pt x="1783" y="6725"/>
                  </a:lnTo>
                  <a:cubicBezTo>
                    <a:pt x="1783" y="6725"/>
                    <a:pt x="2241" y="6859"/>
                    <a:pt x="2870" y="6859"/>
                  </a:cubicBezTo>
                  <a:cubicBezTo>
                    <a:pt x="3185" y="6859"/>
                    <a:pt x="3542" y="6826"/>
                    <a:pt x="3906" y="6725"/>
                  </a:cubicBezTo>
                  <a:cubicBezTo>
                    <a:pt x="4985" y="6421"/>
                    <a:pt x="6214" y="5374"/>
                    <a:pt x="6214" y="5374"/>
                  </a:cubicBezTo>
                  <a:cubicBezTo>
                    <a:pt x="6214" y="5374"/>
                    <a:pt x="5592" y="4198"/>
                    <a:pt x="5406" y="3959"/>
                  </a:cubicBezTo>
                  <a:cubicBezTo>
                    <a:pt x="5240" y="3709"/>
                    <a:pt x="5086" y="3454"/>
                    <a:pt x="5086" y="3454"/>
                  </a:cubicBezTo>
                  <a:lnTo>
                    <a:pt x="5102" y="2949"/>
                  </a:lnTo>
                  <a:cubicBezTo>
                    <a:pt x="5102" y="2949"/>
                    <a:pt x="5999" y="3912"/>
                    <a:pt x="6124" y="3912"/>
                  </a:cubicBezTo>
                  <a:cubicBezTo>
                    <a:pt x="6126" y="3912"/>
                    <a:pt x="6128" y="3911"/>
                    <a:pt x="6129" y="3911"/>
                  </a:cubicBezTo>
                  <a:cubicBezTo>
                    <a:pt x="6230" y="3874"/>
                    <a:pt x="8236" y="2055"/>
                    <a:pt x="8236" y="2055"/>
                  </a:cubicBezTo>
                  <a:lnTo>
                    <a:pt x="7949" y="1469"/>
                  </a:lnTo>
                  <a:lnTo>
                    <a:pt x="6150" y="2358"/>
                  </a:lnTo>
                  <a:cubicBezTo>
                    <a:pt x="6150" y="2358"/>
                    <a:pt x="5220" y="288"/>
                    <a:pt x="5038" y="220"/>
                  </a:cubicBezTo>
                  <a:cubicBezTo>
                    <a:pt x="4852" y="135"/>
                    <a:pt x="4431" y="86"/>
                    <a:pt x="4431" y="86"/>
                  </a:cubicBezTo>
                  <a:cubicBezTo>
                    <a:pt x="4431" y="86"/>
                    <a:pt x="4062" y="1"/>
                    <a:pt x="3585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8809;p63">
              <a:extLst>
                <a:ext uri="{FF2B5EF4-FFF2-40B4-BE49-F238E27FC236}">
                  <a16:creationId xmlns:a16="http://schemas.microsoft.com/office/drawing/2014/main" id="{BE78846D-A774-5655-D3B2-995AFC23799C}"/>
                </a:ext>
              </a:extLst>
            </p:cNvPr>
            <p:cNvSpPr/>
            <p:nvPr/>
          </p:nvSpPr>
          <p:spPr>
            <a:xfrm>
              <a:off x="8072416" y="2345565"/>
              <a:ext cx="260269" cy="216828"/>
            </a:xfrm>
            <a:custGeom>
              <a:avLst/>
              <a:gdLst/>
              <a:ahLst/>
              <a:cxnLst/>
              <a:rect l="l" t="t" r="r" b="b"/>
              <a:pathLst>
                <a:path w="8310" h="6923" extrusionOk="0">
                  <a:moveTo>
                    <a:pt x="3623" y="66"/>
                  </a:moveTo>
                  <a:cubicBezTo>
                    <a:pt x="4080" y="66"/>
                    <a:pt x="4448" y="150"/>
                    <a:pt x="4448" y="150"/>
                  </a:cubicBezTo>
                  <a:cubicBezTo>
                    <a:pt x="4468" y="150"/>
                    <a:pt x="4873" y="203"/>
                    <a:pt x="5055" y="268"/>
                  </a:cubicBezTo>
                  <a:cubicBezTo>
                    <a:pt x="5192" y="320"/>
                    <a:pt x="5798" y="1618"/>
                    <a:pt x="6150" y="2411"/>
                  </a:cubicBezTo>
                  <a:cubicBezTo>
                    <a:pt x="6150" y="2411"/>
                    <a:pt x="6150" y="2427"/>
                    <a:pt x="6166" y="2427"/>
                  </a:cubicBezTo>
                  <a:lnTo>
                    <a:pt x="6187" y="2427"/>
                  </a:lnTo>
                  <a:lnTo>
                    <a:pt x="7970" y="1549"/>
                  </a:lnTo>
                  <a:lnTo>
                    <a:pt x="8224" y="2087"/>
                  </a:lnTo>
                  <a:cubicBezTo>
                    <a:pt x="7432" y="2795"/>
                    <a:pt x="6251" y="3874"/>
                    <a:pt x="6166" y="3906"/>
                  </a:cubicBezTo>
                  <a:cubicBezTo>
                    <a:pt x="6086" y="3906"/>
                    <a:pt x="5596" y="3421"/>
                    <a:pt x="5156" y="2964"/>
                  </a:cubicBezTo>
                  <a:cubicBezTo>
                    <a:pt x="5156" y="2948"/>
                    <a:pt x="5139" y="2948"/>
                    <a:pt x="5123" y="2948"/>
                  </a:cubicBezTo>
                  <a:cubicBezTo>
                    <a:pt x="5107" y="2948"/>
                    <a:pt x="5107" y="2964"/>
                    <a:pt x="5107" y="2981"/>
                  </a:cubicBezTo>
                  <a:lnTo>
                    <a:pt x="5091" y="3486"/>
                  </a:lnTo>
                  <a:lnTo>
                    <a:pt x="5091" y="3502"/>
                  </a:lnTo>
                  <a:cubicBezTo>
                    <a:pt x="5091" y="3502"/>
                    <a:pt x="5241" y="3757"/>
                    <a:pt x="5427" y="4007"/>
                  </a:cubicBezTo>
                  <a:cubicBezTo>
                    <a:pt x="5580" y="4230"/>
                    <a:pt x="6118" y="5241"/>
                    <a:pt x="6219" y="5406"/>
                  </a:cubicBezTo>
                  <a:cubicBezTo>
                    <a:pt x="6049" y="5544"/>
                    <a:pt x="4921" y="6453"/>
                    <a:pt x="3927" y="6720"/>
                  </a:cubicBezTo>
                  <a:cubicBezTo>
                    <a:pt x="3607" y="6805"/>
                    <a:pt x="3272" y="6858"/>
                    <a:pt x="2900" y="6858"/>
                  </a:cubicBezTo>
                  <a:cubicBezTo>
                    <a:pt x="2378" y="6858"/>
                    <a:pt x="1974" y="6757"/>
                    <a:pt x="1857" y="6736"/>
                  </a:cubicBezTo>
                  <a:lnTo>
                    <a:pt x="2463" y="3842"/>
                  </a:lnTo>
                  <a:lnTo>
                    <a:pt x="2463" y="3826"/>
                  </a:lnTo>
                  <a:lnTo>
                    <a:pt x="2208" y="2879"/>
                  </a:lnTo>
                  <a:cubicBezTo>
                    <a:pt x="2208" y="2863"/>
                    <a:pt x="2192" y="2847"/>
                    <a:pt x="2176" y="2847"/>
                  </a:cubicBezTo>
                  <a:cubicBezTo>
                    <a:pt x="2176" y="2847"/>
                    <a:pt x="2160" y="2847"/>
                    <a:pt x="2144" y="2863"/>
                  </a:cubicBezTo>
                  <a:lnTo>
                    <a:pt x="1266" y="3943"/>
                  </a:lnTo>
                  <a:cubicBezTo>
                    <a:pt x="1266" y="3943"/>
                    <a:pt x="1266" y="3959"/>
                    <a:pt x="1250" y="3959"/>
                  </a:cubicBezTo>
                  <a:lnTo>
                    <a:pt x="761" y="6231"/>
                  </a:lnTo>
                  <a:cubicBezTo>
                    <a:pt x="708" y="6267"/>
                    <a:pt x="506" y="6352"/>
                    <a:pt x="373" y="6352"/>
                  </a:cubicBezTo>
                  <a:cubicBezTo>
                    <a:pt x="256" y="6332"/>
                    <a:pt x="122" y="6284"/>
                    <a:pt x="70" y="6267"/>
                  </a:cubicBezTo>
                  <a:cubicBezTo>
                    <a:pt x="86" y="6029"/>
                    <a:pt x="272" y="4092"/>
                    <a:pt x="272" y="3991"/>
                  </a:cubicBezTo>
                  <a:cubicBezTo>
                    <a:pt x="288" y="3906"/>
                    <a:pt x="777" y="2694"/>
                    <a:pt x="1096" y="1885"/>
                  </a:cubicBezTo>
                  <a:cubicBezTo>
                    <a:pt x="1282" y="1432"/>
                    <a:pt x="1436" y="1076"/>
                    <a:pt x="1452" y="1012"/>
                  </a:cubicBezTo>
                  <a:cubicBezTo>
                    <a:pt x="1485" y="911"/>
                    <a:pt x="1990" y="571"/>
                    <a:pt x="2293" y="389"/>
                  </a:cubicBezTo>
                  <a:cubicBezTo>
                    <a:pt x="2629" y="187"/>
                    <a:pt x="3086" y="66"/>
                    <a:pt x="3623" y="66"/>
                  </a:cubicBezTo>
                  <a:close/>
                  <a:moveTo>
                    <a:pt x="3623" y="1"/>
                  </a:moveTo>
                  <a:cubicBezTo>
                    <a:pt x="3069" y="1"/>
                    <a:pt x="2613" y="118"/>
                    <a:pt x="2261" y="336"/>
                  </a:cubicBezTo>
                  <a:cubicBezTo>
                    <a:pt x="2176" y="389"/>
                    <a:pt x="1452" y="826"/>
                    <a:pt x="1384" y="995"/>
                  </a:cubicBezTo>
                  <a:cubicBezTo>
                    <a:pt x="1367" y="1060"/>
                    <a:pt x="1214" y="1416"/>
                    <a:pt x="1048" y="1853"/>
                  </a:cubicBezTo>
                  <a:cubicBezTo>
                    <a:pt x="575" y="3017"/>
                    <a:pt x="223" y="3906"/>
                    <a:pt x="203" y="3991"/>
                  </a:cubicBezTo>
                  <a:cubicBezTo>
                    <a:pt x="203" y="4092"/>
                    <a:pt x="1" y="6267"/>
                    <a:pt x="1" y="6284"/>
                  </a:cubicBezTo>
                  <a:cubicBezTo>
                    <a:pt x="1" y="6300"/>
                    <a:pt x="1" y="6316"/>
                    <a:pt x="21" y="6316"/>
                  </a:cubicBezTo>
                  <a:cubicBezTo>
                    <a:pt x="21" y="6332"/>
                    <a:pt x="203" y="6401"/>
                    <a:pt x="373" y="6417"/>
                  </a:cubicBezTo>
                  <a:cubicBezTo>
                    <a:pt x="382" y="6418"/>
                    <a:pt x="392" y="6418"/>
                    <a:pt x="403" y="6418"/>
                  </a:cubicBezTo>
                  <a:cubicBezTo>
                    <a:pt x="570" y="6418"/>
                    <a:pt x="794" y="6299"/>
                    <a:pt x="809" y="6284"/>
                  </a:cubicBezTo>
                  <a:cubicBezTo>
                    <a:pt x="830" y="6284"/>
                    <a:pt x="830" y="6284"/>
                    <a:pt x="830" y="6267"/>
                  </a:cubicBezTo>
                  <a:lnTo>
                    <a:pt x="1315" y="3975"/>
                  </a:lnTo>
                  <a:lnTo>
                    <a:pt x="2160" y="2948"/>
                  </a:lnTo>
                  <a:lnTo>
                    <a:pt x="2394" y="3842"/>
                  </a:lnTo>
                  <a:lnTo>
                    <a:pt x="1788" y="6757"/>
                  </a:lnTo>
                  <a:cubicBezTo>
                    <a:pt x="1772" y="6773"/>
                    <a:pt x="1788" y="6789"/>
                    <a:pt x="1804" y="6789"/>
                  </a:cubicBezTo>
                  <a:cubicBezTo>
                    <a:pt x="1804" y="6789"/>
                    <a:pt x="2277" y="6922"/>
                    <a:pt x="2900" y="6922"/>
                  </a:cubicBezTo>
                  <a:cubicBezTo>
                    <a:pt x="3272" y="6922"/>
                    <a:pt x="3623" y="6874"/>
                    <a:pt x="3943" y="6789"/>
                  </a:cubicBezTo>
                  <a:cubicBezTo>
                    <a:pt x="5022" y="6486"/>
                    <a:pt x="6267" y="5443"/>
                    <a:pt x="6288" y="5443"/>
                  </a:cubicBezTo>
                  <a:cubicBezTo>
                    <a:pt x="6288" y="5423"/>
                    <a:pt x="6304" y="5406"/>
                    <a:pt x="6288" y="5390"/>
                  </a:cubicBezTo>
                  <a:cubicBezTo>
                    <a:pt x="6267" y="5342"/>
                    <a:pt x="5645" y="4210"/>
                    <a:pt x="5479" y="3959"/>
                  </a:cubicBezTo>
                  <a:cubicBezTo>
                    <a:pt x="5309" y="3757"/>
                    <a:pt x="5176" y="3522"/>
                    <a:pt x="5156" y="3486"/>
                  </a:cubicBezTo>
                  <a:lnTo>
                    <a:pt x="5176" y="3065"/>
                  </a:lnTo>
                  <a:cubicBezTo>
                    <a:pt x="5427" y="3336"/>
                    <a:pt x="6049" y="3975"/>
                    <a:pt x="6166" y="3975"/>
                  </a:cubicBezTo>
                  <a:lnTo>
                    <a:pt x="6187" y="3975"/>
                  </a:lnTo>
                  <a:cubicBezTo>
                    <a:pt x="6288" y="3943"/>
                    <a:pt x="7953" y="2427"/>
                    <a:pt x="8289" y="2123"/>
                  </a:cubicBezTo>
                  <a:cubicBezTo>
                    <a:pt x="8309" y="2107"/>
                    <a:pt x="8309" y="2087"/>
                    <a:pt x="8289" y="2071"/>
                  </a:cubicBezTo>
                  <a:lnTo>
                    <a:pt x="8022" y="1481"/>
                  </a:lnTo>
                  <a:cubicBezTo>
                    <a:pt x="8022" y="1481"/>
                    <a:pt x="8022" y="1464"/>
                    <a:pt x="8006" y="1464"/>
                  </a:cubicBezTo>
                  <a:lnTo>
                    <a:pt x="7970" y="1464"/>
                  </a:lnTo>
                  <a:lnTo>
                    <a:pt x="6203" y="2342"/>
                  </a:lnTo>
                  <a:cubicBezTo>
                    <a:pt x="6017" y="1937"/>
                    <a:pt x="5277" y="288"/>
                    <a:pt x="5091" y="219"/>
                  </a:cubicBezTo>
                  <a:cubicBezTo>
                    <a:pt x="4889" y="134"/>
                    <a:pt x="4484" y="86"/>
                    <a:pt x="4468" y="86"/>
                  </a:cubicBezTo>
                  <a:cubicBezTo>
                    <a:pt x="4468" y="86"/>
                    <a:pt x="4096" y="1"/>
                    <a:pt x="36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8810;p63">
              <a:extLst>
                <a:ext uri="{FF2B5EF4-FFF2-40B4-BE49-F238E27FC236}">
                  <a16:creationId xmlns:a16="http://schemas.microsoft.com/office/drawing/2014/main" id="{08A0DE9D-86F9-4E6F-B4B1-D73679D45D2E}"/>
                </a:ext>
              </a:extLst>
            </p:cNvPr>
            <p:cNvSpPr/>
            <p:nvPr/>
          </p:nvSpPr>
          <p:spPr>
            <a:xfrm>
              <a:off x="8155887" y="2242582"/>
              <a:ext cx="58005" cy="98220"/>
            </a:xfrm>
            <a:custGeom>
              <a:avLst/>
              <a:gdLst/>
              <a:ahLst/>
              <a:cxnLst/>
              <a:rect l="l" t="t" r="r" b="b"/>
              <a:pathLst>
                <a:path w="1852" h="3136" extrusionOk="0">
                  <a:moveTo>
                    <a:pt x="663" y="0"/>
                  </a:moveTo>
                  <a:cubicBezTo>
                    <a:pt x="654" y="0"/>
                    <a:pt x="646" y="1"/>
                    <a:pt x="639" y="2"/>
                  </a:cubicBezTo>
                  <a:cubicBezTo>
                    <a:pt x="522" y="18"/>
                    <a:pt x="437" y="321"/>
                    <a:pt x="437" y="847"/>
                  </a:cubicBezTo>
                  <a:cubicBezTo>
                    <a:pt x="453" y="1385"/>
                    <a:pt x="0" y="1635"/>
                    <a:pt x="101" y="2092"/>
                  </a:cubicBezTo>
                  <a:cubicBezTo>
                    <a:pt x="202" y="2545"/>
                    <a:pt x="437" y="3135"/>
                    <a:pt x="437" y="3135"/>
                  </a:cubicBezTo>
                  <a:lnTo>
                    <a:pt x="1229" y="3071"/>
                  </a:lnTo>
                  <a:lnTo>
                    <a:pt x="1229" y="2444"/>
                  </a:lnTo>
                  <a:cubicBezTo>
                    <a:pt x="1229" y="2444"/>
                    <a:pt x="1767" y="2193"/>
                    <a:pt x="1819" y="2076"/>
                  </a:cubicBezTo>
                  <a:cubicBezTo>
                    <a:pt x="1852" y="1959"/>
                    <a:pt x="1666" y="1267"/>
                    <a:pt x="1666" y="1267"/>
                  </a:cubicBezTo>
                  <a:cubicBezTo>
                    <a:pt x="1666" y="1267"/>
                    <a:pt x="1803" y="1098"/>
                    <a:pt x="1803" y="1013"/>
                  </a:cubicBezTo>
                  <a:cubicBezTo>
                    <a:pt x="1819" y="948"/>
                    <a:pt x="1581" y="964"/>
                    <a:pt x="1431" y="879"/>
                  </a:cubicBezTo>
                  <a:cubicBezTo>
                    <a:pt x="1278" y="794"/>
                    <a:pt x="1245" y="592"/>
                    <a:pt x="1144" y="390"/>
                  </a:cubicBezTo>
                  <a:cubicBezTo>
                    <a:pt x="1043" y="188"/>
                    <a:pt x="942" y="87"/>
                    <a:pt x="942" y="87"/>
                  </a:cubicBezTo>
                  <a:cubicBezTo>
                    <a:pt x="942" y="87"/>
                    <a:pt x="769" y="0"/>
                    <a:pt x="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8811;p63">
              <a:extLst>
                <a:ext uri="{FF2B5EF4-FFF2-40B4-BE49-F238E27FC236}">
                  <a16:creationId xmlns:a16="http://schemas.microsoft.com/office/drawing/2014/main" id="{51967E7B-74A0-9723-FBB5-EB7208C48188}"/>
                </a:ext>
              </a:extLst>
            </p:cNvPr>
            <p:cNvSpPr/>
            <p:nvPr/>
          </p:nvSpPr>
          <p:spPr>
            <a:xfrm>
              <a:off x="8156388" y="2241611"/>
              <a:ext cx="58537" cy="100318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655" y="69"/>
                  </a:moveTo>
                  <a:cubicBezTo>
                    <a:pt x="740" y="69"/>
                    <a:pt x="878" y="134"/>
                    <a:pt x="894" y="134"/>
                  </a:cubicBezTo>
                  <a:cubicBezTo>
                    <a:pt x="910" y="170"/>
                    <a:pt x="1011" y="272"/>
                    <a:pt x="1096" y="437"/>
                  </a:cubicBezTo>
                  <a:cubicBezTo>
                    <a:pt x="1128" y="490"/>
                    <a:pt x="1144" y="555"/>
                    <a:pt x="1181" y="623"/>
                  </a:cubicBezTo>
                  <a:cubicBezTo>
                    <a:pt x="1229" y="757"/>
                    <a:pt x="1282" y="878"/>
                    <a:pt x="1399" y="943"/>
                  </a:cubicBezTo>
                  <a:cubicBezTo>
                    <a:pt x="1464" y="979"/>
                    <a:pt x="1565" y="995"/>
                    <a:pt x="1634" y="1011"/>
                  </a:cubicBezTo>
                  <a:cubicBezTo>
                    <a:pt x="1686" y="1011"/>
                    <a:pt x="1751" y="1028"/>
                    <a:pt x="1751" y="1044"/>
                  </a:cubicBezTo>
                  <a:cubicBezTo>
                    <a:pt x="1751" y="1096"/>
                    <a:pt x="1686" y="1214"/>
                    <a:pt x="1634" y="1282"/>
                  </a:cubicBezTo>
                  <a:cubicBezTo>
                    <a:pt x="1634" y="1282"/>
                    <a:pt x="1618" y="1298"/>
                    <a:pt x="1634" y="1298"/>
                  </a:cubicBezTo>
                  <a:cubicBezTo>
                    <a:pt x="1702" y="1565"/>
                    <a:pt x="1803" y="2006"/>
                    <a:pt x="1767" y="2091"/>
                  </a:cubicBezTo>
                  <a:cubicBezTo>
                    <a:pt x="1735" y="2156"/>
                    <a:pt x="1415" y="2342"/>
                    <a:pt x="1197" y="2459"/>
                  </a:cubicBezTo>
                  <a:lnTo>
                    <a:pt x="1181" y="2475"/>
                  </a:lnTo>
                  <a:lnTo>
                    <a:pt x="1181" y="3065"/>
                  </a:lnTo>
                  <a:lnTo>
                    <a:pt x="437" y="3134"/>
                  </a:lnTo>
                  <a:cubicBezTo>
                    <a:pt x="388" y="3017"/>
                    <a:pt x="202" y="2511"/>
                    <a:pt x="118" y="2123"/>
                  </a:cubicBezTo>
                  <a:cubicBezTo>
                    <a:pt x="69" y="1889"/>
                    <a:pt x="170" y="1719"/>
                    <a:pt x="271" y="1533"/>
                  </a:cubicBezTo>
                  <a:cubicBezTo>
                    <a:pt x="352" y="1347"/>
                    <a:pt x="453" y="1145"/>
                    <a:pt x="453" y="878"/>
                  </a:cubicBezTo>
                  <a:cubicBezTo>
                    <a:pt x="453" y="304"/>
                    <a:pt x="554" y="86"/>
                    <a:pt x="623" y="69"/>
                  </a:cubicBezTo>
                  <a:close/>
                  <a:moveTo>
                    <a:pt x="607" y="1"/>
                  </a:moveTo>
                  <a:cubicBezTo>
                    <a:pt x="473" y="33"/>
                    <a:pt x="388" y="373"/>
                    <a:pt x="388" y="878"/>
                  </a:cubicBezTo>
                  <a:cubicBezTo>
                    <a:pt x="388" y="1129"/>
                    <a:pt x="304" y="1315"/>
                    <a:pt x="202" y="1501"/>
                  </a:cubicBezTo>
                  <a:cubicBezTo>
                    <a:pt x="101" y="1703"/>
                    <a:pt x="0" y="1889"/>
                    <a:pt x="49" y="2123"/>
                  </a:cubicBezTo>
                  <a:cubicBezTo>
                    <a:pt x="150" y="2576"/>
                    <a:pt x="388" y="3166"/>
                    <a:pt x="388" y="3182"/>
                  </a:cubicBezTo>
                  <a:cubicBezTo>
                    <a:pt x="388" y="3182"/>
                    <a:pt x="405" y="3203"/>
                    <a:pt x="421" y="3203"/>
                  </a:cubicBezTo>
                  <a:lnTo>
                    <a:pt x="1213" y="3134"/>
                  </a:lnTo>
                  <a:cubicBezTo>
                    <a:pt x="1229" y="3134"/>
                    <a:pt x="1246" y="3118"/>
                    <a:pt x="1246" y="3102"/>
                  </a:cubicBezTo>
                  <a:lnTo>
                    <a:pt x="1246" y="2511"/>
                  </a:lnTo>
                  <a:cubicBezTo>
                    <a:pt x="1383" y="2443"/>
                    <a:pt x="1787" y="2224"/>
                    <a:pt x="1836" y="2107"/>
                  </a:cubicBezTo>
                  <a:cubicBezTo>
                    <a:pt x="1868" y="2006"/>
                    <a:pt x="1735" y="1448"/>
                    <a:pt x="1702" y="1298"/>
                  </a:cubicBezTo>
                  <a:cubicBezTo>
                    <a:pt x="1735" y="1262"/>
                    <a:pt x="1820" y="1129"/>
                    <a:pt x="1820" y="1060"/>
                  </a:cubicBezTo>
                  <a:cubicBezTo>
                    <a:pt x="1836" y="979"/>
                    <a:pt x="1735" y="959"/>
                    <a:pt x="1650" y="943"/>
                  </a:cubicBezTo>
                  <a:cubicBezTo>
                    <a:pt x="1565" y="926"/>
                    <a:pt x="1500" y="910"/>
                    <a:pt x="1432" y="878"/>
                  </a:cubicBezTo>
                  <a:cubicBezTo>
                    <a:pt x="1330" y="825"/>
                    <a:pt x="1298" y="724"/>
                    <a:pt x="1246" y="591"/>
                  </a:cubicBezTo>
                  <a:cubicBezTo>
                    <a:pt x="1213" y="538"/>
                    <a:pt x="1197" y="474"/>
                    <a:pt x="1161" y="405"/>
                  </a:cubicBezTo>
                  <a:cubicBezTo>
                    <a:pt x="1043" y="203"/>
                    <a:pt x="942" y="102"/>
                    <a:pt x="942" y="86"/>
                  </a:cubicBezTo>
                  <a:cubicBezTo>
                    <a:pt x="926" y="86"/>
                    <a:pt x="777" y="1"/>
                    <a:pt x="65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8812;p63">
              <a:extLst>
                <a:ext uri="{FF2B5EF4-FFF2-40B4-BE49-F238E27FC236}">
                  <a16:creationId xmlns:a16="http://schemas.microsoft.com/office/drawing/2014/main" id="{AFA54E05-18F9-CC40-4891-D51FA4F8CD0D}"/>
                </a:ext>
              </a:extLst>
            </p:cNvPr>
            <p:cNvSpPr/>
            <p:nvPr/>
          </p:nvSpPr>
          <p:spPr>
            <a:xfrm>
              <a:off x="8191718" y="2267357"/>
              <a:ext cx="5356" cy="7642"/>
            </a:xfrm>
            <a:custGeom>
              <a:avLst/>
              <a:gdLst/>
              <a:ahLst/>
              <a:cxnLst/>
              <a:rect l="l" t="t" r="r" b="b"/>
              <a:pathLst>
                <a:path w="171" h="244" extrusionOk="0">
                  <a:moveTo>
                    <a:pt x="47" y="0"/>
                  </a:moveTo>
                  <a:cubicBezTo>
                    <a:pt x="42" y="0"/>
                    <a:pt x="37" y="1"/>
                    <a:pt x="33" y="3"/>
                  </a:cubicBezTo>
                  <a:cubicBezTo>
                    <a:pt x="0" y="20"/>
                    <a:pt x="0" y="88"/>
                    <a:pt x="16" y="157"/>
                  </a:cubicBezTo>
                  <a:cubicBezTo>
                    <a:pt x="46" y="210"/>
                    <a:pt x="84" y="243"/>
                    <a:pt x="114" y="243"/>
                  </a:cubicBezTo>
                  <a:cubicBezTo>
                    <a:pt x="121" y="243"/>
                    <a:pt x="128" y="242"/>
                    <a:pt x="134" y="238"/>
                  </a:cubicBezTo>
                  <a:cubicBezTo>
                    <a:pt x="154" y="238"/>
                    <a:pt x="170" y="173"/>
                    <a:pt x="134" y="104"/>
                  </a:cubicBezTo>
                  <a:cubicBezTo>
                    <a:pt x="106" y="45"/>
                    <a:pt x="78" y="0"/>
                    <a:pt x="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8813;p63">
              <a:extLst>
                <a:ext uri="{FF2B5EF4-FFF2-40B4-BE49-F238E27FC236}">
                  <a16:creationId xmlns:a16="http://schemas.microsoft.com/office/drawing/2014/main" id="{CACFCF91-15BF-21D4-2454-56DA4C57896B}"/>
                </a:ext>
              </a:extLst>
            </p:cNvPr>
            <p:cNvSpPr/>
            <p:nvPr/>
          </p:nvSpPr>
          <p:spPr>
            <a:xfrm>
              <a:off x="8188053" y="2261281"/>
              <a:ext cx="5857" cy="5700"/>
            </a:xfrm>
            <a:custGeom>
              <a:avLst/>
              <a:gdLst/>
              <a:ahLst/>
              <a:cxnLst/>
              <a:rect l="l" t="t" r="r" b="b"/>
              <a:pathLst>
                <a:path w="187" h="182" extrusionOk="0">
                  <a:moveTo>
                    <a:pt x="96" y="1"/>
                  </a:moveTo>
                  <a:cubicBezTo>
                    <a:pt x="74" y="1"/>
                    <a:pt x="54" y="9"/>
                    <a:pt x="32" y="28"/>
                  </a:cubicBezTo>
                  <a:cubicBezTo>
                    <a:pt x="0" y="64"/>
                    <a:pt x="0" y="129"/>
                    <a:pt x="0" y="149"/>
                  </a:cubicBezTo>
                  <a:cubicBezTo>
                    <a:pt x="0" y="165"/>
                    <a:pt x="16" y="181"/>
                    <a:pt x="32" y="181"/>
                  </a:cubicBezTo>
                  <a:cubicBezTo>
                    <a:pt x="49" y="165"/>
                    <a:pt x="69" y="149"/>
                    <a:pt x="69" y="129"/>
                  </a:cubicBezTo>
                  <a:cubicBezTo>
                    <a:pt x="69" y="129"/>
                    <a:pt x="69" y="96"/>
                    <a:pt x="85" y="80"/>
                  </a:cubicBezTo>
                  <a:cubicBezTo>
                    <a:pt x="93" y="72"/>
                    <a:pt x="101" y="68"/>
                    <a:pt x="109" y="68"/>
                  </a:cubicBezTo>
                  <a:cubicBezTo>
                    <a:pt x="117" y="68"/>
                    <a:pt x="125" y="72"/>
                    <a:pt x="133" y="80"/>
                  </a:cubicBezTo>
                  <a:cubicBezTo>
                    <a:pt x="150" y="80"/>
                    <a:pt x="186" y="64"/>
                    <a:pt x="186" y="48"/>
                  </a:cubicBezTo>
                  <a:cubicBezTo>
                    <a:pt x="186" y="28"/>
                    <a:pt x="170" y="11"/>
                    <a:pt x="150" y="11"/>
                  </a:cubicBezTo>
                  <a:cubicBezTo>
                    <a:pt x="130" y="5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8814;p63">
              <a:extLst>
                <a:ext uri="{FF2B5EF4-FFF2-40B4-BE49-F238E27FC236}">
                  <a16:creationId xmlns:a16="http://schemas.microsoft.com/office/drawing/2014/main" id="{76280613-72FE-9EE0-473C-B767972BFC96}"/>
                </a:ext>
              </a:extLst>
            </p:cNvPr>
            <p:cNvSpPr/>
            <p:nvPr/>
          </p:nvSpPr>
          <p:spPr>
            <a:xfrm>
              <a:off x="8202210" y="2289720"/>
              <a:ext cx="9553" cy="4103"/>
            </a:xfrm>
            <a:custGeom>
              <a:avLst/>
              <a:gdLst/>
              <a:ahLst/>
              <a:cxnLst/>
              <a:rect l="l" t="t" r="r" b="b"/>
              <a:pathLst>
                <a:path w="305" h="131" extrusionOk="0">
                  <a:moveTo>
                    <a:pt x="258" y="1"/>
                  </a:moveTo>
                  <a:cubicBezTo>
                    <a:pt x="248" y="1"/>
                    <a:pt x="239" y="5"/>
                    <a:pt x="239" y="13"/>
                  </a:cubicBezTo>
                  <a:cubicBezTo>
                    <a:pt x="239" y="26"/>
                    <a:pt x="194" y="74"/>
                    <a:pt x="114" y="74"/>
                  </a:cubicBezTo>
                  <a:cubicBezTo>
                    <a:pt x="95" y="74"/>
                    <a:pt x="75" y="72"/>
                    <a:pt x="53" y="66"/>
                  </a:cubicBezTo>
                  <a:cubicBezTo>
                    <a:pt x="49" y="61"/>
                    <a:pt x="44" y="59"/>
                    <a:pt x="40" y="59"/>
                  </a:cubicBezTo>
                  <a:cubicBezTo>
                    <a:pt x="29" y="59"/>
                    <a:pt x="21" y="70"/>
                    <a:pt x="21" y="82"/>
                  </a:cubicBezTo>
                  <a:cubicBezTo>
                    <a:pt x="1" y="98"/>
                    <a:pt x="21" y="114"/>
                    <a:pt x="37" y="114"/>
                  </a:cubicBezTo>
                  <a:cubicBezTo>
                    <a:pt x="70" y="130"/>
                    <a:pt x="102" y="130"/>
                    <a:pt x="122" y="130"/>
                  </a:cubicBezTo>
                  <a:cubicBezTo>
                    <a:pt x="223" y="130"/>
                    <a:pt x="288" y="66"/>
                    <a:pt x="288" y="66"/>
                  </a:cubicBezTo>
                  <a:cubicBezTo>
                    <a:pt x="304" y="49"/>
                    <a:pt x="288" y="29"/>
                    <a:pt x="288" y="13"/>
                  </a:cubicBezTo>
                  <a:cubicBezTo>
                    <a:pt x="280" y="5"/>
                    <a:pt x="268" y="1"/>
                    <a:pt x="2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8815;p63">
              <a:extLst>
                <a:ext uri="{FF2B5EF4-FFF2-40B4-BE49-F238E27FC236}">
                  <a16:creationId xmlns:a16="http://schemas.microsoft.com/office/drawing/2014/main" id="{08B5BC14-7B98-EF53-717D-25B7401522E3}"/>
                </a:ext>
              </a:extLst>
            </p:cNvPr>
            <p:cNvSpPr/>
            <p:nvPr/>
          </p:nvSpPr>
          <p:spPr>
            <a:xfrm>
              <a:off x="8106744" y="2228425"/>
              <a:ext cx="82841" cy="119768"/>
            </a:xfrm>
            <a:custGeom>
              <a:avLst/>
              <a:gdLst/>
              <a:ahLst/>
              <a:cxnLst/>
              <a:rect l="l" t="t" r="r" b="b"/>
              <a:pathLst>
                <a:path w="2645" h="3824" extrusionOk="0">
                  <a:moveTo>
                    <a:pt x="2111" y="0"/>
                  </a:moveTo>
                  <a:cubicBezTo>
                    <a:pt x="1883" y="0"/>
                    <a:pt x="1820" y="187"/>
                    <a:pt x="1820" y="187"/>
                  </a:cubicBezTo>
                  <a:cubicBezTo>
                    <a:pt x="1820" y="187"/>
                    <a:pt x="506" y="438"/>
                    <a:pt x="340" y="959"/>
                  </a:cubicBezTo>
                  <a:cubicBezTo>
                    <a:pt x="154" y="1465"/>
                    <a:pt x="340" y="1837"/>
                    <a:pt x="340" y="2411"/>
                  </a:cubicBezTo>
                  <a:cubicBezTo>
                    <a:pt x="320" y="2997"/>
                    <a:pt x="0" y="3555"/>
                    <a:pt x="0" y="3555"/>
                  </a:cubicBezTo>
                  <a:cubicBezTo>
                    <a:pt x="0" y="3555"/>
                    <a:pt x="69" y="3624"/>
                    <a:pt x="154" y="3672"/>
                  </a:cubicBezTo>
                  <a:cubicBezTo>
                    <a:pt x="224" y="3715"/>
                    <a:pt x="518" y="3823"/>
                    <a:pt x="973" y="3823"/>
                  </a:cubicBezTo>
                  <a:cubicBezTo>
                    <a:pt x="1074" y="3823"/>
                    <a:pt x="1183" y="3818"/>
                    <a:pt x="1298" y="3806"/>
                  </a:cubicBezTo>
                  <a:cubicBezTo>
                    <a:pt x="1937" y="3725"/>
                    <a:pt x="2511" y="3369"/>
                    <a:pt x="2511" y="3369"/>
                  </a:cubicBezTo>
                  <a:lnTo>
                    <a:pt x="2410" y="3252"/>
                  </a:lnTo>
                  <a:lnTo>
                    <a:pt x="2362" y="3199"/>
                  </a:lnTo>
                  <a:cubicBezTo>
                    <a:pt x="2309" y="3167"/>
                    <a:pt x="2123" y="2544"/>
                    <a:pt x="2091" y="2374"/>
                  </a:cubicBezTo>
                  <a:cubicBezTo>
                    <a:pt x="2058" y="2209"/>
                    <a:pt x="2240" y="1938"/>
                    <a:pt x="2240" y="1938"/>
                  </a:cubicBezTo>
                  <a:cubicBezTo>
                    <a:pt x="2240" y="1938"/>
                    <a:pt x="2394" y="1719"/>
                    <a:pt x="2479" y="1449"/>
                  </a:cubicBezTo>
                  <a:cubicBezTo>
                    <a:pt x="2580" y="1178"/>
                    <a:pt x="2394" y="794"/>
                    <a:pt x="2394" y="794"/>
                  </a:cubicBezTo>
                  <a:lnTo>
                    <a:pt x="2645" y="555"/>
                  </a:lnTo>
                  <a:cubicBezTo>
                    <a:pt x="2645" y="555"/>
                    <a:pt x="2394" y="34"/>
                    <a:pt x="2139" y="1"/>
                  </a:cubicBezTo>
                  <a:cubicBezTo>
                    <a:pt x="2130" y="1"/>
                    <a:pt x="2120" y="0"/>
                    <a:pt x="211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8816;p63">
              <a:extLst>
                <a:ext uri="{FF2B5EF4-FFF2-40B4-BE49-F238E27FC236}">
                  <a16:creationId xmlns:a16="http://schemas.microsoft.com/office/drawing/2014/main" id="{E2049B53-2231-2591-ECB4-BBEE5A5EBB6B}"/>
                </a:ext>
              </a:extLst>
            </p:cNvPr>
            <p:cNvSpPr/>
            <p:nvPr/>
          </p:nvSpPr>
          <p:spPr>
            <a:xfrm>
              <a:off x="8105742" y="2227767"/>
              <a:ext cx="84971" cy="121522"/>
            </a:xfrm>
            <a:custGeom>
              <a:avLst/>
              <a:gdLst/>
              <a:ahLst/>
              <a:cxnLst/>
              <a:rect l="l" t="t" r="r" b="b"/>
              <a:pathLst>
                <a:path w="2713" h="3880" extrusionOk="0">
                  <a:moveTo>
                    <a:pt x="2142" y="53"/>
                  </a:moveTo>
                  <a:cubicBezTo>
                    <a:pt x="2152" y="53"/>
                    <a:pt x="2161" y="54"/>
                    <a:pt x="2171" y="55"/>
                  </a:cubicBezTo>
                  <a:cubicBezTo>
                    <a:pt x="2357" y="71"/>
                    <a:pt x="2559" y="426"/>
                    <a:pt x="2644" y="576"/>
                  </a:cubicBezTo>
                  <a:lnTo>
                    <a:pt x="2410" y="794"/>
                  </a:lnTo>
                  <a:cubicBezTo>
                    <a:pt x="2394" y="794"/>
                    <a:pt x="2394" y="815"/>
                    <a:pt x="2394" y="831"/>
                  </a:cubicBezTo>
                  <a:cubicBezTo>
                    <a:pt x="2394" y="831"/>
                    <a:pt x="2559" y="1219"/>
                    <a:pt x="2474" y="1470"/>
                  </a:cubicBezTo>
                  <a:cubicBezTo>
                    <a:pt x="2394" y="1724"/>
                    <a:pt x="2240" y="1943"/>
                    <a:pt x="2240" y="1943"/>
                  </a:cubicBezTo>
                  <a:cubicBezTo>
                    <a:pt x="2240" y="1959"/>
                    <a:pt x="2054" y="2209"/>
                    <a:pt x="2090" y="2395"/>
                  </a:cubicBezTo>
                  <a:cubicBezTo>
                    <a:pt x="2123" y="2533"/>
                    <a:pt x="2293" y="3204"/>
                    <a:pt x="2357" y="3257"/>
                  </a:cubicBezTo>
                  <a:lnTo>
                    <a:pt x="2410" y="3289"/>
                  </a:lnTo>
                  <a:lnTo>
                    <a:pt x="2495" y="3374"/>
                  </a:lnTo>
                  <a:cubicBezTo>
                    <a:pt x="2357" y="3459"/>
                    <a:pt x="1852" y="3726"/>
                    <a:pt x="1330" y="3794"/>
                  </a:cubicBezTo>
                  <a:cubicBezTo>
                    <a:pt x="1213" y="3810"/>
                    <a:pt x="1096" y="3810"/>
                    <a:pt x="995" y="3810"/>
                  </a:cubicBezTo>
                  <a:cubicBezTo>
                    <a:pt x="554" y="3810"/>
                    <a:pt x="271" y="3709"/>
                    <a:pt x="202" y="3661"/>
                  </a:cubicBezTo>
                  <a:cubicBezTo>
                    <a:pt x="150" y="3624"/>
                    <a:pt x="101" y="3592"/>
                    <a:pt x="85" y="3576"/>
                  </a:cubicBezTo>
                  <a:cubicBezTo>
                    <a:pt x="134" y="3459"/>
                    <a:pt x="388" y="2969"/>
                    <a:pt x="404" y="2432"/>
                  </a:cubicBezTo>
                  <a:cubicBezTo>
                    <a:pt x="404" y="2230"/>
                    <a:pt x="388" y="2044"/>
                    <a:pt x="352" y="1874"/>
                  </a:cubicBezTo>
                  <a:cubicBezTo>
                    <a:pt x="320" y="1571"/>
                    <a:pt x="287" y="1320"/>
                    <a:pt x="404" y="997"/>
                  </a:cubicBezTo>
                  <a:cubicBezTo>
                    <a:pt x="574" y="491"/>
                    <a:pt x="1852" y="240"/>
                    <a:pt x="1868" y="240"/>
                  </a:cubicBezTo>
                  <a:cubicBezTo>
                    <a:pt x="1888" y="240"/>
                    <a:pt x="1888" y="224"/>
                    <a:pt x="1888" y="208"/>
                  </a:cubicBezTo>
                  <a:cubicBezTo>
                    <a:pt x="1888" y="208"/>
                    <a:pt x="1947" y="53"/>
                    <a:pt x="2142" y="53"/>
                  </a:cubicBezTo>
                  <a:close/>
                  <a:moveTo>
                    <a:pt x="2107" y="0"/>
                  </a:moveTo>
                  <a:cubicBezTo>
                    <a:pt x="1936" y="0"/>
                    <a:pt x="1865" y="128"/>
                    <a:pt x="1836" y="172"/>
                  </a:cubicBezTo>
                  <a:cubicBezTo>
                    <a:pt x="1666" y="208"/>
                    <a:pt x="505" y="475"/>
                    <a:pt x="336" y="964"/>
                  </a:cubicBezTo>
                  <a:cubicBezTo>
                    <a:pt x="218" y="1300"/>
                    <a:pt x="251" y="1571"/>
                    <a:pt x="287" y="1874"/>
                  </a:cubicBezTo>
                  <a:cubicBezTo>
                    <a:pt x="320" y="2044"/>
                    <a:pt x="336" y="2230"/>
                    <a:pt x="336" y="2432"/>
                  </a:cubicBezTo>
                  <a:cubicBezTo>
                    <a:pt x="320" y="3002"/>
                    <a:pt x="16" y="3560"/>
                    <a:pt x="0" y="3560"/>
                  </a:cubicBezTo>
                  <a:cubicBezTo>
                    <a:pt x="0" y="3576"/>
                    <a:pt x="0" y="3592"/>
                    <a:pt x="16" y="3608"/>
                  </a:cubicBezTo>
                  <a:cubicBezTo>
                    <a:pt x="16" y="3608"/>
                    <a:pt x="85" y="3677"/>
                    <a:pt x="170" y="3726"/>
                  </a:cubicBezTo>
                  <a:cubicBezTo>
                    <a:pt x="235" y="3762"/>
                    <a:pt x="538" y="3879"/>
                    <a:pt x="995" y="3879"/>
                  </a:cubicBezTo>
                  <a:cubicBezTo>
                    <a:pt x="1096" y="3879"/>
                    <a:pt x="1213" y="3879"/>
                    <a:pt x="1330" y="3863"/>
                  </a:cubicBezTo>
                  <a:cubicBezTo>
                    <a:pt x="1969" y="3778"/>
                    <a:pt x="2559" y="3422"/>
                    <a:pt x="2559" y="3422"/>
                  </a:cubicBezTo>
                  <a:cubicBezTo>
                    <a:pt x="2576" y="3406"/>
                    <a:pt x="2576" y="3406"/>
                    <a:pt x="2576" y="3390"/>
                  </a:cubicBezTo>
                  <a:lnTo>
                    <a:pt x="2576" y="3358"/>
                  </a:lnTo>
                  <a:lnTo>
                    <a:pt x="2458" y="3240"/>
                  </a:lnTo>
                  <a:lnTo>
                    <a:pt x="2410" y="3204"/>
                  </a:lnTo>
                  <a:cubicBezTo>
                    <a:pt x="2357" y="3155"/>
                    <a:pt x="2191" y="2565"/>
                    <a:pt x="2155" y="2379"/>
                  </a:cubicBezTo>
                  <a:cubicBezTo>
                    <a:pt x="2139" y="2230"/>
                    <a:pt x="2309" y="1975"/>
                    <a:pt x="2309" y="1975"/>
                  </a:cubicBezTo>
                  <a:cubicBezTo>
                    <a:pt x="2309" y="1975"/>
                    <a:pt x="2458" y="1757"/>
                    <a:pt x="2543" y="1486"/>
                  </a:cubicBezTo>
                  <a:cubicBezTo>
                    <a:pt x="2628" y="1235"/>
                    <a:pt x="2511" y="916"/>
                    <a:pt x="2458" y="831"/>
                  </a:cubicBezTo>
                  <a:lnTo>
                    <a:pt x="2697" y="612"/>
                  </a:lnTo>
                  <a:cubicBezTo>
                    <a:pt x="2713" y="592"/>
                    <a:pt x="2713" y="576"/>
                    <a:pt x="2713" y="560"/>
                  </a:cubicBezTo>
                  <a:cubicBezTo>
                    <a:pt x="2697" y="544"/>
                    <a:pt x="2442" y="22"/>
                    <a:pt x="2171" y="6"/>
                  </a:cubicBezTo>
                  <a:cubicBezTo>
                    <a:pt x="2148" y="2"/>
                    <a:pt x="2127" y="0"/>
                    <a:pt x="21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8817;p63">
              <a:extLst>
                <a:ext uri="{FF2B5EF4-FFF2-40B4-BE49-F238E27FC236}">
                  <a16:creationId xmlns:a16="http://schemas.microsoft.com/office/drawing/2014/main" id="{851B7AB6-2740-2C8C-DD2B-4F7B7219E8C7}"/>
                </a:ext>
              </a:extLst>
            </p:cNvPr>
            <p:cNvSpPr/>
            <p:nvPr/>
          </p:nvSpPr>
          <p:spPr>
            <a:xfrm>
              <a:off x="8166818" y="2290722"/>
              <a:ext cx="15942" cy="18447"/>
            </a:xfrm>
            <a:custGeom>
              <a:avLst/>
              <a:gdLst/>
              <a:ahLst/>
              <a:cxnLst/>
              <a:rect l="l" t="t" r="r" b="b"/>
              <a:pathLst>
                <a:path w="509" h="589" extrusionOk="0">
                  <a:moveTo>
                    <a:pt x="204" y="0"/>
                  </a:moveTo>
                  <a:cubicBezTo>
                    <a:pt x="167" y="0"/>
                    <a:pt x="132" y="22"/>
                    <a:pt x="104" y="82"/>
                  </a:cubicBezTo>
                  <a:cubicBezTo>
                    <a:pt x="0" y="275"/>
                    <a:pt x="267" y="588"/>
                    <a:pt x="444" y="588"/>
                  </a:cubicBezTo>
                  <a:cubicBezTo>
                    <a:pt x="467" y="588"/>
                    <a:pt x="489" y="583"/>
                    <a:pt x="508" y="571"/>
                  </a:cubicBezTo>
                  <a:lnTo>
                    <a:pt x="407" y="151"/>
                  </a:lnTo>
                  <a:cubicBezTo>
                    <a:pt x="407" y="151"/>
                    <a:pt x="301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8818;p63">
              <a:extLst>
                <a:ext uri="{FF2B5EF4-FFF2-40B4-BE49-F238E27FC236}">
                  <a16:creationId xmlns:a16="http://schemas.microsoft.com/office/drawing/2014/main" id="{50214876-0EB4-B072-F5F0-A7743A8EDE5F}"/>
                </a:ext>
              </a:extLst>
            </p:cNvPr>
            <p:cNvSpPr/>
            <p:nvPr/>
          </p:nvSpPr>
          <p:spPr>
            <a:xfrm>
              <a:off x="8166880" y="2289595"/>
              <a:ext cx="17508" cy="20671"/>
            </a:xfrm>
            <a:custGeom>
              <a:avLst/>
              <a:gdLst/>
              <a:ahLst/>
              <a:cxnLst/>
              <a:rect l="l" t="t" r="r" b="b"/>
              <a:pathLst>
                <a:path w="559" h="660" extrusionOk="0">
                  <a:moveTo>
                    <a:pt x="203" y="1"/>
                  </a:moveTo>
                  <a:cubicBezTo>
                    <a:pt x="138" y="1"/>
                    <a:pt x="102" y="33"/>
                    <a:pt x="70" y="102"/>
                  </a:cubicBezTo>
                  <a:cubicBezTo>
                    <a:pt x="1" y="256"/>
                    <a:pt x="102" y="438"/>
                    <a:pt x="219" y="539"/>
                  </a:cubicBezTo>
                  <a:cubicBezTo>
                    <a:pt x="288" y="624"/>
                    <a:pt x="373" y="660"/>
                    <a:pt x="442" y="660"/>
                  </a:cubicBezTo>
                  <a:cubicBezTo>
                    <a:pt x="474" y="660"/>
                    <a:pt x="506" y="640"/>
                    <a:pt x="522" y="624"/>
                  </a:cubicBezTo>
                  <a:cubicBezTo>
                    <a:pt x="543" y="624"/>
                    <a:pt x="559" y="591"/>
                    <a:pt x="543" y="575"/>
                  </a:cubicBezTo>
                  <a:cubicBezTo>
                    <a:pt x="529" y="575"/>
                    <a:pt x="517" y="568"/>
                    <a:pt x="506" y="568"/>
                  </a:cubicBezTo>
                  <a:cubicBezTo>
                    <a:pt x="501" y="568"/>
                    <a:pt x="495" y="570"/>
                    <a:pt x="490" y="575"/>
                  </a:cubicBezTo>
                  <a:cubicBezTo>
                    <a:pt x="478" y="583"/>
                    <a:pt x="462" y="587"/>
                    <a:pt x="444" y="587"/>
                  </a:cubicBezTo>
                  <a:cubicBezTo>
                    <a:pt x="391" y="587"/>
                    <a:pt x="319" y="553"/>
                    <a:pt x="256" y="490"/>
                  </a:cubicBezTo>
                  <a:cubicBezTo>
                    <a:pt x="155" y="405"/>
                    <a:pt x="70" y="256"/>
                    <a:pt x="138" y="134"/>
                  </a:cubicBezTo>
                  <a:cubicBezTo>
                    <a:pt x="155" y="102"/>
                    <a:pt x="171" y="70"/>
                    <a:pt x="203" y="70"/>
                  </a:cubicBezTo>
                  <a:cubicBezTo>
                    <a:pt x="272" y="70"/>
                    <a:pt x="357" y="171"/>
                    <a:pt x="373" y="203"/>
                  </a:cubicBezTo>
                  <a:cubicBezTo>
                    <a:pt x="381" y="211"/>
                    <a:pt x="389" y="215"/>
                    <a:pt x="397" y="215"/>
                  </a:cubicBezTo>
                  <a:cubicBezTo>
                    <a:pt x="405" y="215"/>
                    <a:pt x="413" y="211"/>
                    <a:pt x="421" y="203"/>
                  </a:cubicBezTo>
                  <a:cubicBezTo>
                    <a:pt x="442" y="203"/>
                    <a:pt x="442" y="171"/>
                    <a:pt x="442" y="171"/>
                  </a:cubicBezTo>
                  <a:cubicBezTo>
                    <a:pt x="421" y="155"/>
                    <a:pt x="304" y="1"/>
                    <a:pt x="20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8819;p63">
              <a:extLst>
                <a:ext uri="{FF2B5EF4-FFF2-40B4-BE49-F238E27FC236}">
                  <a16:creationId xmlns:a16="http://schemas.microsoft.com/office/drawing/2014/main" id="{99C56250-7E5C-6819-EBEB-B8D5B518A27B}"/>
                </a:ext>
              </a:extLst>
            </p:cNvPr>
            <p:cNvSpPr/>
            <p:nvPr/>
          </p:nvSpPr>
          <p:spPr>
            <a:xfrm>
              <a:off x="8149528" y="2334948"/>
              <a:ext cx="57034" cy="16474"/>
            </a:xfrm>
            <a:custGeom>
              <a:avLst/>
              <a:gdLst/>
              <a:ahLst/>
              <a:cxnLst/>
              <a:rect l="l" t="t" r="r" b="b"/>
              <a:pathLst>
                <a:path w="1821" h="526" extrusionOk="0">
                  <a:moveTo>
                    <a:pt x="1448" y="0"/>
                  </a:moveTo>
                  <a:cubicBezTo>
                    <a:pt x="1331" y="0"/>
                    <a:pt x="692" y="53"/>
                    <a:pt x="692" y="53"/>
                  </a:cubicBezTo>
                  <a:cubicBezTo>
                    <a:pt x="438" y="53"/>
                    <a:pt x="102" y="202"/>
                    <a:pt x="102" y="202"/>
                  </a:cubicBezTo>
                  <a:lnTo>
                    <a:pt x="1" y="526"/>
                  </a:lnTo>
                  <a:cubicBezTo>
                    <a:pt x="1" y="526"/>
                    <a:pt x="490" y="372"/>
                    <a:pt x="842" y="304"/>
                  </a:cubicBezTo>
                  <a:cubicBezTo>
                    <a:pt x="897" y="293"/>
                    <a:pt x="959" y="289"/>
                    <a:pt x="1026" y="289"/>
                  </a:cubicBezTo>
                  <a:cubicBezTo>
                    <a:pt x="1365" y="289"/>
                    <a:pt x="1804" y="405"/>
                    <a:pt x="1804" y="405"/>
                  </a:cubicBezTo>
                  <a:lnTo>
                    <a:pt x="1820" y="186"/>
                  </a:lnTo>
                  <a:cubicBezTo>
                    <a:pt x="1820" y="186"/>
                    <a:pt x="1549" y="21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8820;p63">
              <a:extLst>
                <a:ext uri="{FF2B5EF4-FFF2-40B4-BE49-F238E27FC236}">
                  <a16:creationId xmlns:a16="http://schemas.microsoft.com/office/drawing/2014/main" id="{AB28EBC3-E737-E30A-6D93-6CDBF04596E7}"/>
                </a:ext>
              </a:extLst>
            </p:cNvPr>
            <p:cNvSpPr/>
            <p:nvPr/>
          </p:nvSpPr>
          <p:spPr>
            <a:xfrm>
              <a:off x="8148401" y="2333914"/>
              <a:ext cx="59163" cy="18541"/>
            </a:xfrm>
            <a:custGeom>
              <a:avLst/>
              <a:gdLst/>
              <a:ahLst/>
              <a:cxnLst/>
              <a:rect l="l" t="t" r="r" b="b"/>
              <a:pathLst>
                <a:path w="1889" h="592" extrusionOk="0">
                  <a:moveTo>
                    <a:pt x="1484" y="70"/>
                  </a:moveTo>
                  <a:cubicBezTo>
                    <a:pt x="1553" y="86"/>
                    <a:pt x="1739" y="187"/>
                    <a:pt x="1820" y="235"/>
                  </a:cubicBezTo>
                  <a:lnTo>
                    <a:pt x="1804" y="389"/>
                  </a:lnTo>
                  <a:cubicBezTo>
                    <a:pt x="1703" y="373"/>
                    <a:pt x="1367" y="288"/>
                    <a:pt x="1080" y="288"/>
                  </a:cubicBezTo>
                  <a:cubicBezTo>
                    <a:pt x="995" y="288"/>
                    <a:pt x="931" y="288"/>
                    <a:pt x="862" y="304"/>
                  </a:cubicBezTo>
                  <a:cubicBezTo>
                    <a:pt x="591" y="357"/>
                    <a:pt x="223" y="474"/>
                    <a:pt x="86" y="506"/>
                  </a:cubicBezTo>
                  <a:lnTo>
                    <a:pt x="86" y="506"/>
                  </a:lnTo>
                  <a:lnTo>
                    <a:pt x="170" y="256"/>
                  </a:lnTo>
                  <a:cubicBezTo>
                    <a:pt x="223" y="235"/>
                    <a:pt x="506" y="118"/>
                    <a:pt x="728" y="118"/>
                  </a:cubicBezTo>
                  <a:cubicBezTo>
                    <a:pt x="745" y="118"/>
                    <a:pt x="1282" y="70"/>
                    <a:pt x="1452" y="70"/>
                  </a:cubicBezTo>
                  <a:close/>
                  <a:moveTo>
                    <a:pt x="1484" y="1"/>
                  </a:moveTo>
                  <a:cubicBezTo>
                    <a:pt x="1367" y="1"/>
                    <a:pt x="745" y="54"/>
                    <a:pt x="728" y="54"/>
                  </a:cubicBezTo>
                  <a:cubicBezTo>
                    <a:pt x="474" y="54"/>
                    <a:pt x="138" y="203"/>
                    <a:pt x="122" y="203"/>
                  </a:cubicBezTo>
                  <a:lnTo>
                    <a:pt x="102" y="219"/>
                  </a:lnTo>
                  <a:lnTo>
                    <a:pt x="1" y="559"/>
                  </a:lnTo>
                  <a:cubicBezTo>
                    <a:pt x="1" y="575"/>
                    <a:pt x="1" y="575"/>
                    <a:pt x="21" y="591"/>
                  </a:cubicBezTo>
                  <a:lnTo>
                    <a:pt x="53" y="591"/>
                  </a:lnTo>
                  <a:cubicBezTo>
                    <a:pt x="53" y="591"/>
                    <a:pt x="542" y="438"/>
                    <a:pt x="878" y="373"/>
                  </a:cubicBezTo>
                  <a:cubicBezTo>
                    <a:pt x="931" y="357"/>
                    <a:pt x="995" y="357"/>
                    <a:pt x="1080" y="357"/>
                  </a:cubicBezTo>
                  <a:cubicBezTo>
                    <a:pt x="1399" y="357"/>
                    <a:pt x="1840" y="474"/>
                    <a:pt x="1840" y="474"/>
                  </a:cubicBezTo>
                  <a:cubicBezTo>
                    <a:pt x="1840" y="474"/>
                    <a:pt x="1856" y="474"/>
                    <a:pt x="1856" y="458"/>
                  </a:cubicBezTo>
                  <a:cubicBezTo>
                    <a:pt x="1873" y="458"/>
                    <a:pt x="1873" y="458"/>
                    <a:pt x="1873" y="438"/>
                  </a:cubicBezTo>
                  <a:lnTo>
                    <a:pt x="1889" y="219"/>
                  </a:lnTo>
                  <a:cubicBezTo>
                    <a:pt x="1889" y="219"/>
                    <a:pt x="1889" y="203"/>
                    <a:pt x="1873" y="203"/>
                  </a:cubicBezTo>
                  <a:cubicBezTo>
                    <a:pt x="1856" y="187"/>
                    <a:pt x="1602" y="17"/>
                    <a:pt x="148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8821;p63">
              <a:extLst>
                <a:ext uri="{FF2B5EF4-FFF2-40B4-BE49-F238E27FC236}">
                  <a16:creationId xmlns:a16="http://schemas.microsoft.com/office/drawing/2014/main" id="{01CD0D60-420B-6A41-57E4-8ADC760C507C}"/>
                </a:ext>
              </a:extLst>
            </p:cNvPr>
            <p:cNvSpPr/>
            <p:nvPr/>
          </p:nvSpPr>
          <p:spPr>
            <a:xfrm>
              <a:off x="8143734" y="2339583"/>
              <a:ext cx="72819" cy="17038"/>
            </a:xfrm>
            <a:custGeom>
              <a:avLst/>
              <a:gdLst/>
              <a:ahLst/>
              <a:cxnLst/>
              <a:rect l="l" t="t" r="r" b="b"/>
              <a:pathLst>
                <a:path w="2325" h="544" extrusionOk="0">
                  <a:moveTo>
                    <a:pt x="1410" y="0"/>
                  </a:moveTo>
                  <a:cubicBezTo>
                    <a:pt x="1373" y="0"/>
                    <a:pt x="1335" y="2"/>
                    <a:pt x="1298" y="6"/>
                  </a:cubicBezTo>
                  <a:cubicBezTo>
                    <a:pt x="958" y="54"/>
                    <a:pt x="117" y="257"/>
                    <a:pt x="117" y="257"/>
                  </a:cubicBezTo>
                  <a:lnTo>
                    <a:pt x="0" y="544"/>
                  </a:lnTo>
                  <a:cubicBezTo>
                    <a:pt x="0" y="544"/>
                    <a:pt x="489" y="378"/>
                    <a:pt x="1059" y="309"/>
                  </a:cubicBezTo>
                  <a:cubicBezTo>
                    <a:pt x="1187" y="291"/>
                    <a:pt x="1319" y="284"/>
                    <a:pt x="1447" y="284"/>
                  </a:cubicBezTo>
                  <a:cubicBezTo>
                    <a:pt x="1910" y="284"/>
                    <a:pt x="2325" y="378"/>
                    <a:pt x="2325" y="378"/>
                  </a:cubicBezTo>
                  <a:cubicBezTo>
                    <a:pt x="2325" y="378"/>
                    <a:pt x="2272" y="257"/>
                    <a:pt x="2123" y="176"/>
                  </a:cubicBezTo>
                  <a:cubicBezTo>
                    <a:pt x="1987" y="101"/>
                    <a:pt x="1696" y="0"/>
                    <a:pt x="1410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8822;p63">
              <a:extLst>
                <a:ext uri="{FF2B5EF4-FFF2-40B4-BE49-F238E27FC236}">
                  <a16:creationId xmlns:a16="http://schemas.microsoft.com/office/drawing/2014/main" id="{C2D6B2C2-5875-8B35-90CD-AFBB48F2EE4D}"/>
                </a:ext>
              </a:extLst>
            </p:cNvPr>
            <p:cNvSpPr/>
            <p:nvPr/>
          </p:nvSpPr>
          <p:spPr>
            <a:xfrm>
              <a:off x="8142701" y="2338737"/>
              <a:ext cx="74886" cy="19043"/>
            </a:xfrm>
            <a:custGeom>
              <a:avLst/>
              <a:gdLst/>
              <a:ahLst/>
              <a:cxnLst/>
              <a:rect l="l" t="t" r="r" b="b"/>
              <a:pathLst>
                <a:path w="2391" h="608" extrusionOk="0">
                  <a:moveTo>
                    <a:pt x="1464" y="65"/>
                  </a:moveTo>
                  <a:cubicBezTo>
                    <a:pt x="1751" y="65"/>
                    <a:pt x="2038" y="166"/>
                    <a:pt x="2139" y="219"/>
                  </a:cubicBezTo>
                  <a:cubicBezTo>
                    <a:pt x="2224" y="267"/>
                    <a:pt x="2257" y="320"/>
                    <a:pt x="2289" y="368"/>
                  </a:cubicBezTo>
                  <a:cubicBezTo>
                    <a:pt x="2156" y="336"/>
                    <a:pt x="1820" y="267"/>
                    <a:pt x="1448" y="267"/>
                  </a:cubicBezTo>
                  <a:cubicBezTo>
                    <a:pt x="1331" y="267"/>
                    <a:pt x="1214" y="284"/>
                    <a:pt x="1092" y="304"/>
                  </a:cubicBezTo>
                  <a:cubicBezTo>
                    <a:pt x="639" y="352"/>
                    <a:pt x="251" y="470"/>
                    <a:pt x="82" y="522"/>
                  </a:cubicBezTo>
                  <a:lnTo>
                    <a:pt x="82" y="522"/>
                  </a:lnTo>
                  <a:lnTo>
                    <a:pt x="166" y="304"/>
                  </a:lnTo>
                  <a:cubicBezTo>
                    <a:pt x="304" y="284"/>
                    <a:pt x="1028" y="102"/>
                    <a:pt x="1331" y="65"/>
                  </a:cubicBezTo>
                  <a:close/>
                  <a:moveTo>
                    <a:pt x="1315" y="1"/>
                  </a:moveTo>
                  <a:cubicBezTo>
                    <a:pt x="991" y="49"/>
                    <a:pt x="183" y="235"/>
                    <a:pt x="134" y="251"/>
                  </a:cubicBezTo>
                  <a:cubicBezTo>
                    <a:pt x="134" y="251"/>
                    <a:pt x="118" y="251"/>
                    <a:pt x="118" y="267"/>
                  </a:cubicBezTo>
                  <a:lnTo>
                    <a:pt x="1" y="571"/>
                  </a:lnTo>
                  <a:cubicBezTo>
                    <a:pt x="1" y="571"/>
                    <a:pt x="1" y="587"/>
                    <a:pt x="17" y="607"/>
                  </a:cubicBezTo>
                  <a:lnTo>
                    <a:pt x="49" y="607"/>
                  </a:lnTo>
                  <a:cubicBezTo>
                    <a:pt x="49" y="607"/>
                    <a:pt x="538" y="437"/>
                    <a:pt x="1113" y="368"/>
                  </a:cubicBezTo>
                  <a:cubicBezTo>
                    <a:pt x="1214" y="352"/>
                    <a:pt x="1331" y="336"/>
                    <a:pt x="1448" y="336"/>
                  </a:cubicBezTo>
                  <a:cubicBezTo>
                    <a:pt x="1921" y="336"/>
                    <a:pt x="2342" y="437"/>
                    <a:pt x="2342" y="437"/>
                  </a:cubicBezTo>
                  <a:lnTo>
                    <a:pt x="2374" y="437"/>
                  </a:lnTo>
                  <a:cubicBezTo>
                    <a:pt x="2390" y="421"/>
                    <a:pt x="2390" y="405"/>
                    <a:pt x="2390" y="405"/>
                  </a:cubicBezTo>
                  <a:cubicBezTo>
                    <a:pt x="2390" y="385"/>
                    <a:pt x="2342" y="251"/>
                    <a:pt x="2172" y="166"/>
                  </a:cubicBezTo>
                  <a:cubicBezTo>
                    <a:pt x="2055" y="102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8823;p63">
              <a:extLst>
                <a:ext uri="{FF2B5EF4-FFF2-40B4-BE49-F238E27FC236}">
                  <a16:creationId xmlns:a16="http://schemas.microsoft.com/office/drawing/2014/main" id="{F281ADF0-6E34-C19D-8C9B-030AB37D281E}"/>
                </a:ext>
              </a:extLst>
            </p:cNvPr>
            <p:cNvSpPr/>
            <p:nvPr/>
          </p:nvSpPr>
          <p:spPr>
            <a:xfrm>
              <a:off x="8199705" y="2390198"/>
              <a:ext cx="34828" cy="49861"/>
            </a:xfrm>
            <a:custGeom>
              <a:avLst/>
              <a:gdLst/>
              <a:ahLst/>
              <a:cxnLst/>
              <a:rect l="l" t="t" r="r" b="b"/>
              <a:pathLst>
                <a:path w="1112" h="1592" extrusionOk="0">
                  <a:moveTo>
                    <a:pt x="136" y="0"/>
                  </a:moveTo>
                  <a:cubicBezTo>
                    <a:pt x="125" y="0"/>
                    <a:pt x="117" y="12"/>
                    <a:pt x="117" y="23"/>
                  </a:cubicBezTo>
                  <a:cubicBezTo>
                    <a:pt x="0" y="460"/>
                    <a:pt x="182" y="731"/>
                    <a:pt x="202" y="747"/>
                  </a:cubicBezTo>
                  <a:lnTo>
                    <a:pt x="1043" y="1572"/>
                  </a:lnTo>
                  <a:cubicBezTo>
                    <a:pt x="1059" y="1592"/>
                    <a:pt x="1059" y="1592"/>
                    <a:pt x="1075" y="1592"/>
                  </a:cubicBezTo>
                  <a:cubicBezTo>
                    <a:pt x="1075" y="1592"/>
                    <a:pt x="1092" y="1592"/>
                    <a:pt x="1092" y="1572"/>
                  </a:cubicBezTo>
                  <a:cubicBezTo>
                    <a:pt x="1112" y="1572"/>
                    <a:pt x="1112" y="1539"/>
                    <a:pt x="1092" y="1539"/>
                  </a:cubicBezTo>
                  <a:lnTo>
                    <a:pt x="251" y="698"/>
                  </a:lnTo>
                  <a:cubicBezTo>
                    <a:pt x="251" y="698"/>
                    <a:pt x="65" y="444"/>
                    <a:pt x="166" y="39"/>
                  </a:cubicBezTo>
                  <a:cubicBezTo>
                    <a:pt x="182" y="23"/>
                    <a:pt x="166" y="7"/>
                    <a:pt x="150" y="7"/>
                  </a:cubicBezTo>
                  <a:cubicBezTo>
                    <a:pt x="145" y="2"/>
                    <a:pt x="140" y="0"/>
                    <a:pt x="1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8824;p63">
              <a:extLst>
                <a:ext uri="{FF2B5EF4-FFF2-40B4-BE49-F238E27FC236}">
                  <a16:creationId xmlns:a16="http://schemas.microsoft.com/office/drawing/2014/main" id="{AE47D9EB-7C33-2E2C-5D2D-8A1A394E3558}"/>
                </a:ext>
              </a:extLst>
            </p:cNvPr>
            <p:cNvSpPr/>
            <p:nvPr/>
          </p:nvSpPr>
          <p:spPr>
            <a:xfrm>
              <a:off x="8124722" y="2396243"/>
              <a:ext cx="15848" cy="39526"/>
            </a:xfrm>
            <a:custGeom>
              <a:avLst/>
              <a:gdLst/>
              <a:ahLst/>
              <a:cxnLst/>
              <a:rect l="l" t="t" r="r" b="b"/>
              <a:pathLst>
                <a:path w="506" h="1262" extrusionOk="0">
                  <a:moveTo>
                    <a:pt x="506" y="126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8825;p63">
              <a:extLst>
                <a:ext uri="{FF2B5EF4-FFF2-40B4-BE49-F238E27FC236}">
                  <a16:creationId xmlns:a16="http://schemas.microsoft.com/office/drawing/2014/main" id="{4698A233-5FDB-D75E-6704-D1E96BBCBB34}"/>
                </a:ext>
              </a:extLst>
            </p:cNvPr>
            <p:cNvSpPr/>
            <p:nvPr/>
          </p:nvSpPr>
          <p:spPr>
            <a:xfrm>
              <a:off x="8123720" y="2394896"/>
              <a:ext cx="17884" cy="42000"/>
            </a:xfrm>
            <a:custGeom>
              <a:avLst/>
              <a:gdLst/>
              <a:ahLst/>
              <a:cxnLst/>
              <a:rect l="l" t="t" r="r" b="b"/>
              <a:pathLst>
                <a:path w="571" h="1341" extrusionOk="0">
                  <a:moveTo>
                    <a:pt x="46" y="0"/>
                  </a:moveTo>
                  <a:cubicBezTo>
                    <a:pt x="42" y="0"/>
                    <a:pt x="37" y="2"/>
                    <a:pt x="33" y="7"/>
                  </a:cubicBezTo>
                  <a:cubicBezTo>
                    <a:pt x="16" y="7"/>
                    <a:pt x="0" y="27"/>
                    <a:pt x="0" y="43"/>
                  </a:cubicBezTo>
                  <a:lnTo>
                    <a:pt x="506" y="1321"/>
                  </a:lnTo>
                  <a:cubicBezTo>
                    <a:pt x="506" y="1341"/>
                    <a:pt x="522" y="1341"/>
                    <a:pt x="538" y="1341"/>
                  </a:cubicBezTo>
                  <a:lnTo>
                    <a:pt x="554" y="1341"/>
                  </a:lnTo>
                  <a:cubicBezTo>
                    <a:pt x="570" y="1341"/>
                    <a:pt x="570" y="1304"/>
                    <a:pt x="570" y="1288"/>
                  </a:cubicBezTo>
                  <a:lnTo>
                    <a:pt x="65" y="27"/>
                  </a:lnTo>
                  <a:cubicBezTo>
                    <a:pt x="65" y="12"/>
                    <a:pt x="57" y="0"/>
                    <a:pt x="4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8721;p63">
            <a:extLst>
              <a:ext uri="{FF2B5EF4-FFF2-40B4-BE49-F238E27FC236}">
                <a16:creationId xmlns:a16="http://schemas.microsoft.com/office/drawing/2014/main" id="{8CDA4505-BC02-816F-A455-2FCDF4A9294B}"/>
              </a:ext>
            </a:extLst>
          </p:cNvPr>
          <p:cNvGrpSpPr/>
          <p:nvPr/>
        </p:nvGrpSpPr>
        <p:grpSpPr>
          <a:xfrm>
            <a:off x="6126431" y="2669187"/>
            <a:ext cx="1045596" cy="1345760"/>
            <a:chOff x="8605907" y="2033169"/>
            <a:chExt cx="464895" cy="598355"/>
          </a:xfrm>
        </p:grpSpPr>
        <p:sp>
          <p:nvSpPr>
            <p:cNvPr id="2533" name="Google Shape;8722;p63">
              <a:extLst>
                <a:ext uri="{FF2B5EF4-FFF2-40B4-BE49-F238E27FC236}">
                  <a16:creationId xmlns:a16="http://schemas.microsoft.com/office/drawing/2014/main" id="{0490D57C-BEA2-49C8-00D2-406AB4F884AD}"/>
                </a:ext>
              </a:extLst>
            </p:cNvPr>
            <p:cNvSpPr/>
            <p:nvPr/>
          </p:nvSpPr>
          <p:spPr>
            <a:xfrm>
              <a:off x="8607442" y="2320759"/>
              <a:ext cx="51803" cy="62859"/>
            </a:xfrm>
            <a:custGeom>
              <a:avLst/>
              <a:gdLst/>
              <a:ahLst/>
              <a:cxnLst/>
              <a:rect l="l" t="t" r="r" b="b"/>
              <a:pathLst>
                <a:path w="1654" h="2007" extrusionOk="0">
                  <a:moveTo>
                    <a:pt x="1351" y="0"/>
                  </a:moveTo>
                  <a:lnTo>
                    <a:pt x="389" y="793"/>
                  </a:lnTo>
                  <a:lnTo>
                    <a:pt x="0" y="1549"/>
                  </a:lnTo>
                  <a:cubicBezTo>
                    <a:pt x="0" y="1549"/>
                    <a:pt x="74" y="1668"/>
                    <a:pt x="127" y="1668"/>
                  </a:cubicBezTo>
                  <a:cubicBezTo>
                    <a:pt x="131" y="1668"/>
                    <a:pt x="134" y="1668"/>
                    <a:pt x="138" y="1666"/>
                  </a:cubicBezTo>
                  <a:cubicBezTo>
                    <a:pt x="170" y="1634"/>
                    <a:pt x="372" y="1298"/>
                    <a:pt x="372" y="1298"/>
                  </a:cubicBezTo>
                  <a:lnTo>
                    <a:pt x="372" y="1298"/>
                  </a:lnTo>
                  <a:lnTo>
                    <a:pt x="203" y="1889"/>
                  </a:lnTo>
                  <a:cubicBezTo>
                    <a:pt x="203" y="1889"/>
                    <a:pt x="246" y="1952"/>
                    <a:pt x="280" y="1952"/>
                  </a:cubicBezTo>
                  <a:cubicBezTo>
                    <a:pt x="289" y="1952"/>
                    <a:pt x="297" y="1948"/>
                    <a:pt x="304" y="1937"/>
                  </a:cubicBezTo>
                  <a:cubicBezTo>
                    <a:pt x="356" y="1905"/>
                    <a:pt x="490" y="1484"/>
                    <a:pt x="526" y="1464"/>
                  </a:cubicBezTo>
                  <a:cubicBezTo>
                    <a:pt x="575" y="1464"/>
                    <a:pt x="659" y="1315"/>
                    <a:pt x="659" y="1314"/>
                  </a:cubicBezTo>
                  <a:lnTo>
                    <a:pt x="659" y="1314"/>
                  </a:lnTo>
                  <a:lnTo>
                    <a:pt x="506" y="1787"/>
                  </a:lnTo>
                  <a:cubicBezTo>
                    <a:pt x="506" y="1787"/>
                    <a:pt x="460" y="2007"/>
                    <a:pt x="534" y="2007"/>
                  </a:cubicBezTo>
                  <a:cubicBezTo>
                    <a:pt x="537" y="2007"/>
                    <a:pt x="539" y="2006"/>
                    <a:pt x="542" y="2006"/>
                  </a:cubicBezTo>
                  <a:cubicBezTo>
                    <a:pt x="643" y="1990"/>
                    <a:pt x="643" y="1767"/>
                    <a:pt x="643" y="1767"/>
                  </a:cubicBezTo>
                  <a:lnTo>
                    <a:pt x="862" y="1448"/>
                  </a:lnTo>
                  <a:lnTo>
                    <a:pt x="777" y="1787"/>
                  </a:lnTo>
                  <a:cubicBezTo>
                    <a:pt x="777" y="1787"/>
                    <a:pt x="843" y="1838"/>
                    <a:pt x="889" y="1838"/>
                  </a:cubicBezTo>
                  <a:cubicBezTo>
                    <a:pt x="908" y="1838"/>
                    <a:pt x="924" y="1829"/>
                    <a:pt x="930" y="1804"/>
                  </a:cubicBezTo>
                  <a:cubicBezTo>
                    <a:pt x="963" y="1719"/>
                    <a:pt x="1031" y="1399"/>
                    <a:pt x="1031" y="1399"/>
                  </a:cubicBezTo>
                  <a:cubicBezTo>
                    <a:pt x="1031" y="1399"/>
                    <a:pt x="1367" y="995"/>
                    <a:pt x="1399" y="959"/>
                  </a:cubicBezTo>
                  <a:cubicBezTo>
                    <a:pt x="1452" y="910"/>
                    <a:pt x="1654" y="421"/>
                    <a:pt x="1654" y="421"/>
                  </a:cubicBezTo>
                  <a:lnTo>
                    <a:pt x="1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8723;p63">
              <a:extLst>
                <a:ext uri="{FF2B5EF4-FFF2-40B4-BE49-F238E27FC236}">
                  <a16:creationId xmlns:a16="http://schemas.microsoft.com/office/drawing/2014/main" id="{6605AFDE-6074-38EC-F03E-C2475508F0D7}"/>
                </a:ext>
              </a:extLst>
            </p:cNvPr>
            <p:cNvSpPr/>
            <p:nvPr/>
          </p:nvSpPr>
          <p:spPr>
            <a:xfrm>
              <a:off x="8605907" y="2319757"/>
              <a:ext cx="54372" cy="64864"/>
            </a:xfrm>
            <a:custGeom>
              <a:avLst/>
              <a:gdLst/>
              <a:ahLst/>
              <a:cxnLst/>
              <a:rect l="l" t="t" r="r" b="b"/>
              <a:pathLst>
                <a:path w="1736" h="2071" extrusionOk="0">
                  <a:moveTo>
                    <a:pt x="1384" y="81"/>
                  </a:moveTo>
                  <a:lnTo>
                    <a:pt x="1650" y="453"/>
                  </a:lnTo>
                  <a:cubicBezTo>
                    <a:pt x="1566" y="687"/>
                    <a:pt x="1448" y="942"/>
                    <a:pt x="1432" y="958"/>
                  </a:cubicBezTo>
                  <a:cubicBezTo>
                    <a:pt x="1400" y="1011"/>
                    <a:pt x="1060" y="1395"/>
                    <a:pt x="1060" y="1415"/>
                  </a:cubicBezTo>
                  <a:cubicBezTo>
                    <a:pt x="1044" y="1415"/>
                    <a:pt x="1044" y="1415"/>
                    <a:pt x="1044" y="1431"/>
                  </a:cubicBezTo>
                  <a:cubicBezTo>
                    <a:pt x="1044" y="1431"/>
                    <a:pt x="979" y="1751"/>
                    <a:pt x="959" y="1836"/>
                  </a:cubicBezTo>
                  <a:lnTo>
                    <a:pt x="943" y="1836"/>
                  </a:lnTo>
                  <a:cubicBezTo>
                    <a:pt x="927" y="1836"/>
                    <a:pt x="894" y="1819"/>
                    <a:pt x="858" y="1799"/>
                  </a:cubicBezTo>
                  <a:lnTo>
                    <a:pt x="943" y="1480"/>
                  </a:lnTo>
                  <a:cubicBezTo>
                    <a:pt x="943" y="1464"/>
                    <a:pt x="943" y="1448"/>
                    <a:pt x="927" y="1448"/>
                  </a:cubicBezTo>
                  <a:cubicBezTo>
                    <a:pt x="911" y="1448"/>
                    <a:pt x="894" y="1448"/>
                    <a:pt x="878" y="1464"/>
                  </a:cubicBezTo>
                  <a:lnTo>
                    <a:pt x="676" y="1783"/>
                  </a:lnTo>
                  <a:cubicBezTo>
                    <a:pt x="676" y="1783"/>
                    <a:pt x="656" y="1783"/>
                    <a:pt x="656" y="1799"/>
                  </a:cubicBezTo>
                  <a:cubicBezTo>
                    <a:pt x="656" y="1868"/>
                    <a:pt x="640" y="1985"/>
                    <a:pt x="591" y="2001"/>
                  </a:cubicBezTo>
                  <a:lnTo>
                    <a:pt x="575" y="2001"/>
                  </a:lnTo>
                  <a:cubicBezTo>
                    <a:pt x="555" y="1969"/>
                    <a:pt x="575" y="1900"/>
                    <a:pt x="591" y="1836"/>
                  </a:cubicBezTo>
                  <a:lnTo>
                    <a:pt x="741" y="1346"/>
                  </a:lnTo>
                  <a:cubicBezTo>
                    <a:pt x="741" y="1330"/>
                    <a:pt x="725" y="1314"/>
                    <a:pt x="708" y="1314"/>
                  </a:cubicBezTo>
                  <a:cubicBezTo>
                    <a:pt x="692" y="1314"/>
                    <a:pt x="676" y="1314"/>
                    <a:pt x="676" y="1330"/>
                  </a:cubicBezTo>
                  <a:cubicBezTo>
                    <a:pt x="640" y="1395"/>
                    <a:pt x="591" y="1464"/>
                    <a:pt x="575" y="1464"/>
                  </a:cubicBezTo>
                  <a:cubicBezTo>
                    <a:pt x="539" y="1480"/>
                    <a:pt x="522" y="1516"/>
                    <a:pt x="421" y="1751"/>
                  </a:cubicBezTo>
                  <a:cubicBezTo>
                    <a:pt x="389" y="1836"/>
                    <a:pt x="353" y="1937"/>
                    <a:pt x="336" y="1953"/>
                  </a:cubicBezTo>
                  <a:cubicBezTo>
                    <a:pt x="320" y="1953"/>
                    <a:pt x="304" y="1937"/>
                    <a:pt x="288" y="1921"/>
                  </a:cubicBezTo>
                  <a:lnTo>
                    <a:pt x="454" y="1346"/>
                  </a:lnTo>
                  <a:cubicBezTo>
                    <a:pt x="454" y="1330"/>
                    <a:pt x="438" y="1314"/>
                    <a:pt x="421" y="1294"/>
                  </a:cubicBezTo>
                  <a:cubicBezTo>
                    <a:pt x="405" y="1294"/>
                    <a:pt x="389" y="1294"/>
                    <a:pt x="389" y="1314"/>
                  </a:cubicBezTo>
                  <a:cubicBezTo>
                    <a:pt x="304" y="1464"/>
                    <a:pt x="203" y="1633"/>
                    <a:pt x="171" y="1666"/>
                  </a:cubicBezTo>
                  <a:lnTo>
                    <a:pt x="86" y="1581"/>
                  </a:lnTo>
                  <a:lnTo>
                    <a:pt x="474" y="841"/>
                  </a:lnTo>
                  <a:lnTo>
                    <a:pt x="1384" y="81"/>
                  </a:lnTo>
                  <a:close/>
                  <a:moveTo>
                    <a:pt x="1363" y="0"/>
                  </a:moveTo>
                  <a:lnTo>
                    <a:pt x="421" y="809"/>
                  </a:lnTo>
                  <a:lnTo>
                    <a:pt x="17" y="1565"/>
                  </a:lnTo>
                  <a:cubicBezTo>
                    <a:pt x="1" y="1581"/>
                    <a:pt x="1" y="1597"/>
                    <a:pt x="17" y="1597"/>
                  </a:cubicBezTo>
                  <a:cubicBezTo>
                    <a:pt x="49" y="1650"/>
                    <a:pt x="118" y="1735"/>
                    <a:pt x="171" y="1735"/>
                  </a:cubicBezTo>
                  <a:cubicBezTo>
                    <a:pt x="187" y="1735"/>
                    <a:pt x="187" y="1735"/>
                    <a:pt x="203" y="1718"/>
                  </a:cubicBezTo>
                  <a:cubicBezTo>
                    <a:pt x="219" y="1718"/>
                    <a:pt x="272" y="1633"/>
                    <a:pt x="320" y="1549"/>
                  </a:cubicBezTo>
                  <a:lnTo>
                    <a:pt x="320" y="1549"/>
                  </a:lnTo>
                  <a:lnTo>
                    <a:pt x="219" y="1900"/>
                  </a:lnTo>
                  <a:lnTo>
                    <a:pt x="219" y="1937"/>
                  </a:lnTo>
                  <a:cubicBezTo>
                    <a:pt x="235" y="1953"/>
                    <a:pt x="288" y="2022"/>
                    <a:pt x="336" y="2022"/>
                  </a:cubicBezTo>
                  <a:cubicBezTo>
                    <a:pt x="353" y="2022"/>
                    <a:pt x="373" y="2022"/>
                    <a:pt x="389" y="2001"/>
                  </a:cubicBezTo>
                  <a:cubicBezTo>
                    <a:pt x="405" y="1969"/>
                    <a:pt x="438" y="1900"/>
                    <a:pt x="490" y="1767"/>
                  </a:cubicBezTo>
                  <a:cubicBezTo>
                    <a:pt x="522" y="1682"/>
                    <a:pt x="575" y="1549"/>
                    <a:pt x="591" y="1532"/>
                  </a:cubicBezTo>
                  <a:cubicBezTo>
                    <a:pt x="597" y="1532"/>
                    <a:pt x="601" y="1532"/>
                    <a:pt x="603" y="1532"/>
                  </a:cubicBezTo>
                  <a:lnTo>
                    <a:pt x="603" y="1532"/>
                  </a:lnTo>
                  <a:lnTo>
                    <a:pt x="522" y="1819"/>
                  </a:lnTo>
                  <a:cubicBezTo>
                    <a:pt x="506" y="1836"/>
                    <a:pt x="490" y="1985"/>
                    <a:pt x="522" y="2038"/>
                  </a:cubicBezTo>
                  <a:cubicBezTo>
                    <a:pt x="539" y="2054"/>
                    <a:pt x="555" y="2070"/>
                    <a:pt x="591" y="2070"/>
                  </a:cubicBezTo>
                  <a:lnTo>
                    <a:pt x="607" y="2070"/>
                  </a:lnTo>
                  <a:cubicBezTo>
                    <a:pt x="708" y="2054"/>
                    <a:pt x="725" y="1852"/>
                    <a:pt x="725" y="1819"/>
                  </a:cubicBezTo>
                  <a:lnTo>
                    <a:pt x="826" y="1650"/>
                  </a:lnTo>
                  <a:lnTo>
                    <a:pt x="793" y="1819"/>
                  </a:lnTo>
                  <a:cubicBezTo>
                    <a:pt x="793" y="1836"/>
                    <a:pt x="793" y="1836"/>
                    <a:pt x="810" y="1852"/>
                  </a:cubicBezTo>
                  <a:cubicBezTo>
                    <a:pt x="826" y="1852"/>
                    <a:pt x="894" y="1900"/>
                    <a:pt x="943" y="1900"/>
                  </a:cubicBezTo>
                  <a:cubicBezTo>
                    <a:pt x="979" y="1900"/>
                    <a:pt x="1012" y="1884"/>
                    <a:pt x="1012" y="1852"/>
                  </a:cubicBezTo>
                  <a:cubicBezTo>
                    <a:pt x="1028" y="1767"/>
                    <a:pt x="1097" y="1496"/>
                    <a:pt x="1113" y="1448"/>
                  </a:cubicBezTo>
                  <a:cubicBezTo>
                    <a:pt x="1145" y="1395"/>
                    <a:pt x="1448" y="1043"/>
                    <a:pt x="1485" y="1011"/>
                  </a:cubicBezTo>
                  <a:cubicBezTo>
                    <a:pt x="1517" y="958"/>
                    <a:pt x="1687" y="554"/>
                    <a:pt x="1719" y="469"/>
                  </a:cubicBezTo>
                  <a:cubicBezTo>
                    <a:pt x="1735" y="453"/>
                    <a:pt x="1735" y="437"/>
                    <a:pt x="1719" y="437"/>
                  </a:cubicBezTo>
                  <a:lnTo>
                    <a:pt x="1416" y="16"/>
                  </a:lnTo>
                  <a:cubicBezTo>
                    <a:pt x="1416" y="0"/>
                    <a:pt x="1400" y="0"/>
                    <a:pt x="140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8724;p63">
              <a:extLst>
                <a:ext uri="{FF2B5EF4-FFF2-40B4-BE49-F238E27FC236}">
                  <a16:creationId xmlns:a16="http://schemas.microsoft.com/office/drawing/2014/main" id="{71B43AB3-3B29-2684-F93F-B2F9F14A3059}"/>
                </a:ext>
              </a:extLst>
            </p:cNvPr>
            <p:cNvSpPr/>
            <p:nvPr/>
          </p:nvSpPr>
          <p:spPr>
            <a:xfrm>
              <a:off x="8611389" y="2323421"/>
              <a:ext cx="36237" cy="31477"/>
            </a:xfrm>
            <a:custGeom>
              <a:avLst/>
              <a:gdLst/>
              <a:ahLst/>
              <a:cxnLst/>
              <a:rect l="l" t="t" r="r" b="b"/>
              <a:pathLst>
                <a:path w="1157" h="1005" extrusionOk="0">
                  <a:moveTo>
                    <a:pt x="1156" y="0"/>
                  </a:moveTo>
                  <a:lnTo>
                    <a:pt x="364" y="219"/>
                  </a:lnTo>
                  <a:cubicBezTo>
                    <a:pt x="364" y="219"/>
                    <a:pt x="113" y="809"/>
                    <a:pt x="44" y="910"/>
                  </a:cubicBezTo>
                  <a:cubicBezTo>
                    <a:pt x="1" y="974"/>
                    <a:pt x="19" y="1004"/>
                    <a:pt x="68" y="1004"/>
                  </a:cubicBezTo>
                  <a:cubicBezTo>
                    <a:pt x="96" y="1004"/>
                    <a:pt x="135" y="994"/>
                    <a:pt x="178" y="975"/>
                  </a:cubicBezTo>
                  <a:cubicBezTo>
                    <a:pt x="315" y="926"/>
                    <a:pt x="533" y="639"/>
                    <a:pt x="533" y="639"/>
                  </a:cubicBezTo>
                  <a:cubicBezTo>
                    <a:pt x="533" y="639"/>
                    <a:pt x="594" y="650"/>
                    <a:pt x="676" y="650"/>
                  </a:cubicBezTo>
                  <a:cubicBezTo>
                    <a:pt x="795" y="650"/>
                    <a:pt x="959" y="626"/>
                    <a:pt x="1039" y="506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8725;p63">
              <a:extLst>
                <a:ext uri="{FF2B5EF4-FFF2-40B4-BE49-F238E27FC236}">
                  <a16:creationId xmlns:a16="http://schemas.microsoft.com/office/drawing/2014/main" id="{6011C714-870A-DE59-0578-8E2FB2D50988}"/>
                </a:ext>
              </a:extLst>
            </p:cNvPr>
            <p:cNvSpPr/>
            <p:nvPr/>
          </p:nvSpPr>
          <p:spPr>
            <a:xfrm>
              <a:off x="8610606" y="2322263"/>
              <a:ext cx="38649" cy="33857"/>
            </a:xfrm>
            <a:custGeom>
              <a:avLst/>
              <a:gdLst/>
              <a:ahLst/>
              <a:cxnLst/>
              <a:rect l="l" t="t" r="r" b="b"/>
              <a:pathLst>
                <a:path w="1234" h="1081" extrusionOk="0">
                  <a:moveTo>
                    <a:pt x="1181" y="1"/>
                  </a:moveTo>
                  <a:lnTo>
                    <a:pt x="372" y="223"/>
                  </a:lnTo>
                  <a:cubicBezTo>
                    <a:pt x="372" y="223"/>
                    <a:pt x="356" y="223"/>
                    <a:pt x="356" y="240"/>
                  </a:cubicBezTo>
                  <a:cubicBezTo>
                    <a:pt x="356" y="240"/>
                    <a:pt x="122" y="830"/>
                    <a:pt x="53" y="931"/>
                  </a:cubicBezTo>
                  <a:cubicBezTo>
                    <a:pt x="1" y="996"/>
                    <a:pt x="21" y="1032"/>
                    <a:pt x="37" y="1048"/>
                  </a:cubicBezTo>
                  <a:cubicBezTo>
                    <a:pt x="53" y="1064"/>
                    <a:pt x="69" y="1080"/>
                    <a:pt x="102" y="1080"/>
                  </a:cubicBezTo>
                  <a:cubicBezTo>
                    <a:pt x="138" y="1080"/>
                    <a:pt x="186" y="1064"/>
                    <a:pt x="223" y="1048"/>
                  </a:cubicBezTo>
                  <a:cubicBezTo>
                    <a:pt x="340" y="996"/>
                    <a:pt x="526" y="777"/>
                    <a:pt x="575" y="729"/>
                  </a:cubicBezTo>
                  <a:cubicBezTo>
                    <a:pt x="587" y="729"/>
                    <a:pt x="605" y="729"/>
                    <a:pt x="625" y="729"/>
                  </a:cubicBezTo>
                  <a:cubicBezTo>
                    <a:pt x="746" y="729"/>
                    <a:pt x="983" y="717"/>
                    <a:pt x="1096" y="559"/>
                  </a:cubicBezTo>
                  <a:cubicBezTo>
                    <a:pt x="1096" y="543"/>
                    <a:pt x="1096" y="506"/>
                    <a:pt x="1080" y="506"/>
                  </a:cubicBezTo>
                  <a:cubicBezTo>
                    <a:pt x="1075" y="502"/>
                    <a:pt x="1071" y="500"/>
                    <a:pt x="1066" y="500"/>
                  </a:cubicBezTo>
                  <a:cubicBezTo>
                    <a:pt x="1055" y="500"/>
                    <a:pt x="1043" y="512"/>
                    <a:pt x="1031" y="527"/>
                  </a:cubicBezTo>
                  <a:cubicBezTo>
                    <a:pt x="954" y="633"/>
                    <a:pt x="782" y="658"/>
                    <a:pt x="668" y="658"/>
                  </a:cubicBezTo>
                  <a:cubicBezTo>
                    <a:pt x="604" y="658"/>
                    <a:pt x="558" y="650"/>
                    <a:pt x="558" y="644"/>
                  </a:cubicBezTo>
                  <a:cubicBezTo>
                    <a:pt x="542" y="644"/>
                    <a:pt x="542" y="660"/>
                    <a:pt x="526" y="660"/>
                  </a:cubicBezTo>
                  <a:cubicBezTo>
                    <a:pt x="474" y="745"/>
                    <a:pt x="288" y="947"/>
                    <a:pt x="203" y="979"/>
                  </a:cubicBezTo>
                  <a:cubicBezTo>
                    <a:pt x="122" y="1012"/>
                    <a:pt x="85" y="1012"/>
                    <a:pt x="85" y="1012"/>
                  </a:cubicBezTo>
                  <a:cubicBezTo>
                    <a:pt x="85" y="1012"/>
                    <a:pt x="85" y="996"/>
                    <a:pt x="102" y="963"/>
                  </a:cubicBezTo>
                  <a:cubicBezTo>
                    <a:pt x="170" y="862"/>
                    <a:pt x="372" y="373"/>
                    <a:pt x="405" y="272"/>
                  </a:cubicBezTo>
                  <a:lnTo>
                    <a:pt x="1197" y="70"/>
                  </a:lnTo>
                  <a:cubicBezTo>
                    <a:pt x="1213" y="70"/>
                    <a:pt x="1234" y="54"/>
                    <a:pt x="1213" y="37"/>
                  </a:cubicBezTo>
                  <a:cubicBezTo>
                    <a:pt x="1213" y="21"/>
                    <a:pt x="1197" y="1"/>
                    <a:pt x="118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8726;p63">
              <a:extLst>
                <a:ext uri="{FF2B5EF4-FFF2-40B4-BE49-F238E27FC236}">
                  <a16:creationId xmlns:a16="http://schemas.microsoft.com/office/drawing/2014/main" id="{F4CE1002-0D65-FA9C-3074-B35F6CABDA94}"/>
                </a:ext>
              </a:extLst>
            </p:cNvPr>
            <p:cNvSpPr/>
            <p:nvPr/>
          </p:nvSpPr>
          <p:spPr>
            <a:xfrm>
              <a:off x="8623917" y="2353208"/>
              <a:ext cx="13186" cy="8237"/>
            </a:xfrm>
            <a:custGeom>
              <a:avLst/>
              <a:gdLst/>
              <a:ahLst/>
              <a:cxnLst/>
              <a:rect l="l" t="t" r="r" b="b"/>
              <a:pathLst>
                <a:path w="421" h="263" extrusionOk="0">
                  <a:moveTo>
                    <a:pt x="35" y="1"/>
                  </a:moveTo>
                  <a:cubicBezTo>
                    <a:pt x="24" y="1"/>
                    <a:pt x="16" y="12"/>
                    <a:pt x="16" y="24"/>
                  </a:cubicBezTo>
                  <a:cubicBezTo>
                    <a:pt x="0" y="44"/>
                    <a:pt x="0" y="60"/>
                    <a:pt x="16" y="60"/>
                  </a:cubicBezTo>
                  <a:lnTo>
                    <a:pt x="368" y="262"/>
                  </a:lnTo>
                  <a:lnTo>
                    <a:pt x="384" y="262"/>
                  </a:lnTo>
                  <a:cubicBezTo>
                    <a:pt x="404" y="262"/>
                    <a:pt x="404" y="262"/>
                    <a:pt x="420" y="246"/>
                  </a:cubicBezTo>
                  <a:cubicBezTo>
                    <a:pt x="420" y="246"/>
                    <a:pt x="420" y="210"/>
                    <a:pt x="404" y="210"/>
                  </a:cubicBezTo>
                  <a:lnTo>
                    <a:pt x="49" y="8"/>
                  </a:lnTo>
                  <a:cubicBezTo>
                    <a:pt x="44" y="3"/>
                    <a:pt x="39" y="1"/>
                    <a:pt x="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8727;p63">
              <a:extLst>
                <a:ext uri="{FF2B5EF4-FFF2-40B4-BE49-F238E27FC236}">
                  <a16:creationId xmlns:a16="http://schemas.microsoft.com/office/drawing/2014/main" id="{3D88FC6E-B13F-6724-3F23-F490597F64CF}"/>
                </a:ext>
              </a:extLst>
            </p:cNvPr>
            <p:cNvSpPr/>
            <p:nvPr/>
          </p:nvSpPr>
          <p:spPr>
            <a:xfrm>
              <a:off x="8730910" y="2112819"/>
              <a:ext cx="127786" cy="177835"/>
            </a:xfrm>
            <a:custGeom>
              <a:avLst/>
              <a:gdLst/>
              <a:ahLst/>
              <a:cxnLst/>
              <a:rect l="l" t="t" r="r" b="b"/>
              <a:pathLst>
                <a:path w="4080" h="5678" extrusionOk="0">
                  <a:moveTo>
                    <a:pt x="1921" y="1"/>
                  </a:moveTo>
                  <a:lnTo>
                    <a:pt x="574" y="575"/>
                  </a:lnTo>
                  <a:lnTo>
                    <a:pt x="0" y="1485"/>
                  </a:lnTo>
                  <a:lnTo>
                    <a:pt x="1670" y="5677"/>
                  </a:lnTo>
                  <a:cubicBezTo>
                    <a:pt x="1670" y="5677"/>
                    <a:pt x="1804" y="5645"/>
                    <a:pt x="2143" y="5596"/>
                  </a:cubicBezTo>
                  <a:cubicBezTo>
                    <a:pt x="2463" y="5528"/>
                    <a:pt x="4080" y="4869"/>
                    <a:pt x="4080" y="4869"/>
                  </a:cubicBezTo>
                  <a:lnTo>
                    <a:pt x="3926" y="4400"/>
                  </a:lnTo>
                  <a:lnTo>
                    <a:pt x="2260" y="155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8728;p63">
              <a:extLst>
                <a:ext uri="{FF2B5EF4-FFF2-40B4-BE49-F238E27FC236}">
                  <a16:creationId xmlns:a16="http://schemas.microsoft.com/office/drawing/2014/main" id="{2BA4A3FF-0FD6-CF45-F31F-22A1229C5FB8}"/>
                </a:ext>
              </a:extLst>
            </p:cNvPr>
            <p:cNvSpPr/>
            <p:nvPr/>
          </p:nvSpPr>
          <p:spPr>
            <a:xfrm>
              <a:off x="8729876" y="2111817"/>
              <a:ext cx="129853" cy="179965"/>
            </a:xfrm>
            <a:custGeom>
              <a:avLst/>
              <a:gdLst/>
              <a:ahLst/>
              <a:cxnLst/>
              <a:rect l="l" t="t" r="r" b="b"/>
              <a:pathLst>
                <a:path w="4146" h="5746" extrusionOk="0">
                  <a:moveTo>
                    <a:pt x="1954" y="69"/>
                  </a:moveTo>
                  <a:lnTo>
                    <a:pt x="2257" y="219"/>
                  </a:lnTo>
                  <a:lnTo>
                    <a:pt x="3927" y="4448"/>
                  </a:lnTo>
                  <a:lnTo>
                    <a:pt x="4060" y="4868"/>
                  </a:lnTo>
                  <a:cubicBezTo>
                    <a:pt x="3842" y="4969"/>
                    <a:pt x="2459" y="5543"/>
                    <a:pt x="2156" y="5592"/>
                  </a:cubicBezTo>
                  <a:cubicBezTo>
                    <a:pt x="1921" y="5628"/>
                    <a:pt x="1788" y="5661"/>
                    <a:pt x="1735" y="5677"/>
                  </a:cubicBezTo>
                  <a:lnTo>
                    <a:pt x="70" y="1517"/>
                  </a:lnTo>
                  <a:lnTo>
                    <a:pt x="624" y="639"/>
                  </a:lnTo>
                  <a:lnTo>
                    <a:pt x="1954" y="69"/>
                  </a:lnTo>
                  <a:close/>
                  <a:moveTo>
                    <a:pt x="1954" y="1"/>
                  </a:moveTo>
                  <a:lnTo>
                    <a:pt x="591" y="575"/>
                  </a:lnTo>
                  <a:cubicBezTo>
                    <a:pt x="575" y="575"/>
                    <a:pt x="575" y="575"/>
                    <a:pt x="575" y="591"/>
                  </a:cubicBezTo>
                  <a:lnTo>
                    <a:pt x="1" y="1501"/>
                  </a:lnTo>
                  <a:lnTo>
                    <a:pt x="1" y="1517"/>
                  </a:lnTo>
                  <a:lnTo>
                    <a:pt x="1687" y="5729"/>
                  </a:lnTo>
                  <a:cubicBezTo>
                    <a:pt x="1687" y="5746"/>
                    <a:pt x="1703" y="5746"/>
                    <a:pt x="1703" y="5746"/>
                  </a:cubicBezTo>
                  <a:lnTo>
                    <a:pt x="1719" y="5746"/>
                  </a:lnTo>
                  <a:cubicBezTo>
                    <a:pt x="1719" y="5746"/>
                    <a:pt x="1853" y="5709"/>
                    <a:pt x="2176" y="5661"/>
                  </a:cubicBezTo>
                  <a:cubicBezTo>
                    <a:pt x="2512" y="5592"/>
                    <a:pt x="4044" y="4953"/>
                    <a:pt x="4113" y="4921"/>
                  </a:cubicBezTo>
                  <a:cubicBezTo>
                    <a:pt x="4129" y="4921"/>
                    <a:pt x="4145" y="4901"/>
                    <a:pt x="4129" y="4884"/>
                  </a:cubicBezTo>
                  <a:lnTo>
                    <a:pt x="3995" y="4432"/>
                  </a:lnTo>
                  <a:lnTo>
                    <a:pt x="2326" y="170"/>
                  </a:lnTo>
                  <a:lnTo>
                    <a:pt x="2310" y="150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8729;p63">
              <a:extLst>
                <a:ext uri="{FF2B5EF4-FFF2-40B4-BE49-F238E27FC236}">
                  <a16:creationId xmlns:a16="http://schemas.microsoft.com/office/drawing/2014/main" id="{21D4D547-E5D8-996C-0DC4-060277B4CFE9}"/>
                </a:ext>
              </a:extLst>
            </p:cNvPr>
            <p:cNvSpPr/>
            <p:nvPr/>
          </p:nvSpPr>
          <p:spPr>
            <a:xfrm>
              <a:off x="8800536" y="2186517"/>
              <a:ext cx="27029" cy="79428"/>
            </a:xfrm>
            <a:custGeom>
              <a:avLst/>
              <a:gdLst/>
              <a:ahLst/>
              <a:cxnLst/>
              <a:rect l="l" t="t" r="r" b="b"/>
              <a:pathLst>
                <a:path w="863" h="2536" extrusionOk="0">
                  <a:moveTo>
                    <a:pt x="51" y="1"/>
                  </a:moveTo>
                  <a:cubicBezTo>
                    <a:pt x="47" y="1"/>
                    <a:pt x="42" y="3"/>
                    <a:pt x="37" y="9"/>
                  </a:cubicBezTo>
                  <a:cubicBezTo>
                    <a:pt x="21" y="9"/>
                    <a:pt x="1" y="25"/>
                    <a:pt x="21" y="41"/>
                  </a:cubicBezTo>
                  <a:lnTo>
                    <a:pt x="793" y="2516"/>
                  </a:lnTo>
                  <a:cubicBezTo>
                    <a:pt x="793" y="2516"/>
                    <a:pt x="810" y="2536"/>
                    <a:pt x="830" y="2536"/>
                  </a:cubicBezTo>
                  <a:lnTo>
                    <a:pt x="846" y="2536"/>
                  </a:lnTo>
                  <a:cubicBezTo>
                    <a:pt x="862" y="2516"/>
                    <a:pt x="862" y="2499"/>
                    <a:pt x="862" y="2483"/>
                  </a:cubicBezTo>
                  <a:lnTo>
                    <a:pt x="70" y="25"/>
                  </a:lnTo>
                  <a:cubicBezTo>
                    <a:pt x="70" y="1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8730;p63">
              <a:extLst>
                <a:ext uri="{FF2B5EF4-FFF2-40B4-BE49-F238E27FC236}">
                  <a16:creationId xmlns:a16="http://schemas.microsoft.com/office/drawing/2014/main" id="{6D5FC316-20F9-37B8-F438-D3206561BADF}"/>
                </a:ext>
              </a:extLst>
            </p:cNvPr>
            <p:cNvSpPr/>
            <p:nvPr/>
          </p:nvSpPr>
          <p:spPr>
            <a:xfrm>
              <a:off x="8778392" y="2559206"/>
              <a:ext cx="30662" cy="71410"/>
            </a:xfrm>
            <a:custGeom>
              <a:avLst/>
              <a:gdLst/>
              <a:ahLst/>
              <a:cxnLst/>
              <a:rect l="l" t="t" r="r" b="b"/>
              <a:pathLst>
                <a:path w="979" h="2280" extrusionOk="0">
                  <a:moveTo>
                    <a:pt x="324" y="0"/>
                  </a:moveTo>
                  <a:cubicBezTo>
                    <a:pt x="324" y="0"/>
                    <a:pt x="255" y="473"/>
                    <a:pt x="203" y="659"/>
                  </a:cubicBezTo>
                  <a:cubicBezTo>
                    <a:pt x="154" y="845"/>
                    <a:pt x="0" y="1367"/>
                    <a:pt x="21" y="1500"/>
                  </a:cubicBezTo>
                  <a:cubicBezTo>
                    <a:pt x="53" y="1634"/>
                    <a:pt x="170" y="2208"/>
                    <a:pt x="255" y="2240"/>
                  </a:cubicBezTo>
                  <a:cubicBezTo>
                    <a:pt x="298" y="2266"/>
                    <a:pt x="348" y="2280"/>
                    <a:pt x="397" y="2280"/>
                  </a:cubicBezTo>
                  <a:cubicBezTo>
                    <a:pt x="445" y="2280"/>
                    <a:pt x="492" y="2266"/>
                    <a:pt x="526" y="2240"/>
                  </a:cubicBezTo>
                  <a:cubicBezTo>
                    <a:pt x="575" y="2192"/>
                    <a:pt x="910" y="1553"/>
                    <a:pt x="947" y="1314"/>
                  </a:cubicBezTo>
                  <a:cubicBezTo>
                    <a:pt x="979" y="1096"/>
                    <a:pt x="947" y="372"/>
                    <a:pt x="963" y="304"/>
                  </a:cubicBezTo>
                  <a:cubicBezTo>
                    <a:pt x="963" y="255"/>
                    <a:pt x="324" y="0"/>
                    <a:pt x="3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8731;p63">
              <a:extLst>
                <a:ext uri="{FF2B5EF4-FFF2-40B4-BE49-F238E27FC236}">
                  <a16:creationId xmlns:a16="http://schemas.microsoft.com/office/drawing/2014/main" id="{73EB9F16-953E-5EB7-FBEE-D5B9CD314996}"/>
                </a:ext>
              </a:extLst>
            </p:cNvPr>
            <p:cNvSpPr/>
            <p:nvPr/>
          </p:nvSpPr>
          <p:spPr>
            <a:xfrm>
              <a:off x="8777390" y="2558204"/>
              <a:ext cx="32197" cy="73320"/>
            </a:xfrm>
            <a:custGeom>
              <a:avLst/>
              <a:gdLst/>
              <a:ahLst/>
              <a:cxnLst/>
              <a:rect l="l" t="t" r="r" b="b"/>
              <a:pathLst>
                <a:path w="1028" h="2341" extrusionOk="0">
                  <a:moveTo>
                    <a:pt x="372" y="85"/>
                  </a:moveTo>
                  <a:cubicBezTo>
                    <a:pt x="639" y="186"/>
                    <a:pt x="910" y="303"/>
                    <a:pt x="962" y="352"/>
                  </a:cubicBezTo>
                  <a:lnTo>
                    <a:pt x="962" y="538"/>
                  </a:lnTo>
                  <a:cubicBezTo>
                    <a:pt x="962" y="776"/>
                    <a:pt x="962" y="1197"/>
                    <a:pt x="942" y="1346"/>
                  </a:cubicBezTo>
                  <a:cubicBezTo>
                    <a:pt x="910" y="1585"/>
                    <a:pt x="574" y="2207"/>
                    <a:pt x="522" y="2240"/>
                  </a:cubicBezTo>
                  <a:cubicBezTo>
                    <a:pt x="505" y="2272"/>
                    <a:pt x="473" y="2272"/>
                    <a:pt x="437" y="2272"/>
                  </a:cubicBezTo>
                  <a:cubicBezTo>
                    <a:pt x="388" y="2272"/>
                    <a:pt x="336" y="2256"/>
                    <a:pt x="303" y="2240"/>
                  </a:cubicBezTo>
                  <a:cubicBezTo>
                    <a:pt x="255" y="2207"/>
                    <a:pt x="117" y="1734"/>
                    <a:pt x="85" y="1516"/>
                  </a:cubicBezTo>
                  <a:cubicBezTo>
                    <a:pt x="69" y="1415"/>
                    <a:pt x="186" y="1043"/>
                    <a:pt x="235" y="825"/>
                  </a:cubicBezTo>
                  <a:cubicBezTo>
                    <a:pt x="255" y="776"/>
                    <a:pt x="271" y="740"/>
                    <a:pt x="271" y="708"/>
                  </a:cubicBezTo>
                  <a:cubicBezTo>
                    <a:pt x="320" y="554"/>
                    <a:pt x="356" y="202"/>
                    <a:pt x="372" y="85"/>
                  </a:cubicBezTo>
                  <a:close/>
                  <a:moveTo>
                    <a:pt x="356" y="0"/>
                  </a:moveTo>
                  <a:cubicBezTo>
                    <a:pt x="356" y="0"/>
                    <a:pt x="336" y="0"/>
                    <a:pt x="336" y="16"/>
                  </a:cubicBezTo>
                  <a:cubicBezTo>
                    <a:pt x="320" y="16"/>
                    <a:pt x="320" y="16"/>
                    <a:pt x="320" y="32"/>
                  </a:cubicBezTo>
                  <a:cubicBezTo>
                    <a:pt x="320" y="32"/>
                    <a:pt x="255" y="505"/>
                    <a:pt x="202" y="691"/>
                  </a:cubicBezTo>
                  <a:cubicBezTo>
                    <a:pt x="202" y="724"/>
                    <a:pt x="186" y="756"/>
                    <a:pt x="170" y="809"/>
                  </a:cubicBezTo>
                  <a:cubicBezTo>
                    <a:pt x="85" y="1112"/>
                    <a:pt x="0" y="1431"/>
                    <a:pt x="16" y="1532"/>
                  </a:cubicBezTo>
                  <a:cubicBezTo>
                    <a:pt x="16" y="1532"/>
                    <a:pt x="154" y="2240"/>
                    <a:pt x="271" y="2309"/>
                  </a:cubicBezTo>
                  <a:cubicBezTo>
                    <a:pt x="320" y="2325"/>
                    <a:pt x="372" y="2341"/>
                    <a:pt x="437" y="2341"/>
                  </a:cubicBezTo>
                  <a:cubicBezTo>
                    <a:pt x="489" y="2341"/>
                    <a:pt x="538" y="2325"/>
                    <a:pt x="574" y="2292"/>
                  </a:cubicBezTo>
                  <a:cubicBezTo>
                    <a:pt x="639" y="2240"/>
                    <a:pt x="979" y="1601"/>
                    <a:pt x="1011" y="1363"/>
                  </a:cubicBezTo>
                  <a:cubicBezTo>
                    <a:pt x="1027" y="1197"/>
                    <a:pt x="1027" y="792"/>
                    <a:pt x="1027" y="538"/>
                  </a:cubicBezTo>
                  <a:lnTo>
                    <a:pt x="1027" y="352"/>
                  </a:lnTo>
                  <a:cubicBezTo>
                    <a:pt x="1027" y="319"/>
                    <a:pt x="1027" y="271"/>
                    <a:pt x="35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8732;p63">
              <a:extLst>
                <a:ext uri="{FF2B5EF4-FFF2-40B4-BE49-F238E27FC236}">
                  <a16:creationId xmlns:a16="http://schemas.microsoft.com/office/drawing/2014/main" id="{B43504E9-900C-7215-1B38-ABC4B9FC98E2}"/>
                </a:ext>
              </a:extLst>
            </p:cNvPr>
            <p:cNvSpPr/>
            <p:nvPr/>
          </p:nvSpPr>
          <p:spPr>
            <a:xfrm>
              <a:off x="8987335" y="2428911"/>
              <a:ext cx="82340" cy="49642"/>
            </a:xfrm>
            <a:custGeom>
              <a:avLst/>
              <a:gdLst/>
              <a:ahLst/>
              <a:cxnLst/>
              <a:rect l="l" t="t" r="r" b="b"/>
              <a:pathLst>
                <a:path w="2629" h="1585" extrusionOk="0">
                  <a:moveTo>
                    <a:pt x="676" y="0"/>
                  </a:moveTo>
                  <a:lnTo>
                    <a:pt x="0" y="235"/>
                  </a:lnTo>
                  <a:lnTo>
                    <a:pt x="85" y="607"/>
                  </a:lnTo>
                  <a:cubicBezTo>
                    <a:pt x="85" y="607"/>
                    <a:pt x="101" y="910"/>
                    <a:pt x="101" y="1096"/>
                  </a:cubicBezTo>
                  <a:cubicBezTo>
                    <a:pt x="122" y="1282"/>
                    <a:pt x="389" y="1585"/>
                    <a:pt x="389" y="1585"/>
                  </a:cubicBezTo>
                  <a:lnTo>
                    <a:pt x="995" y="1245"/>
                  </a:lnTo>
                  <a:lnTo>
                    <a:pt x="910" y="1096"/>
                  </a:lnTo>
                  <a:lnTo>
                    <a:pt x="1011" y="1080"/>
                  </a:lnTo>
                  <a:cubicBezTo>
                    <a:pt x="1033" y="1072"/>
                    <a:pt x="1059" y="1069"/>
                    <a:pt x="1087" y="1069"/>
                  </a:cubicBezTo>
                  <a:cubicBezTo>
                    <a:pt x="1161" y="1069"/>
                    <a:pt x="1251" y="1089"/>
                    <a:pt x="1342" y="1089"/>
                  </a:cubicBezTo>
                  <a:cubicBezTo>
                    <a:pt x="1373" y="1089"/>
                    <a:pt x="1405" y="1086"/>
                    <a:pt x="1436" y="1080"/>
                  </a:cubicBezTo>
                  <a:cubicBezTo>
                    <a:pt x="1585" y="1043"/>
                    <a:pt x="2612" y="489"/>
                    <a:pt x="2612" y="489"/>
                  </a:cubicBezTo>
                  <a:cubicBezTo>
                    <a:pt x="2612" y="489"/>
                    <a:pt x="2628" y="303"/>
                    <a:pt x="2564" y="271"/>
                  </a:cubicBezTo>
                  <a:cubicBezTo>
                    <a:pt x="2546" y="260"/>
                    <a:pt x="2511" y="256"/>
                    <a:pt x="2465" y="256"/>
                  </a:cubicBezTo>
                  <a:cubicBezTo>
                    <a:pt x="2292" y="256"/>
                    <a:pt x="1973" y="320"/>
                    <a:pt x="1973" y="320"/>
                  </a:cubicBezTo>
                  <a:cubicBezTo>
                    <a:pt x="1973" y="320"/>
                    <a:pt x="1351" y="255"/>
                    <a:pt x="1282" y="255"/>
                  </a:cubicBezTo>
                  <a:cubicBezTo>
                    <a:pt x="1213" y="255"/>
                    <a:pt x="676" y="0"/>
                    <a:pt x="67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8733;p63">
              <a:extLst>
                <a:ext uri="{FF2B5EF4-FFF2-40B4-BE49-F238E27FC236}">
                  <a16:creationId xmlns:a16="http://schemas.microsoft.com/office/drawing/2014/main" id="{E079AB52-3BAC-84CE-4831-5A1373598F3C}"/>
                </a:ext>
              </a:extLst>
            </p:cNvPr>
            <p:cNvSpPr/>
            <p:nvPr/>
          </p:nvSpPr>
          <p:spPr>
            <a:xfrm>
              <a:off x="8986333" y="2427877"/>
              <a:ext cx="84470" cy="51709"/>
            </a:xfrm>
            <a:custGeom>
              <a:avLst/>
              <a:gdLst/>
              <a:ahLst/>
              <a:cxnLst/>
              <a:rect l="l" t="t" r="r" b="b"/>
              <a:pathLst>
                <a:path w="2697" h="1651" extrusionOk="0">
                  <a:moveTo>
                    <a:pt x="691" y="66"/>
                  </a:moveTo>
                  <a:cubicBezTo>
                    <a:pt x="809" y="118"/>
                    <a:pt x="1229" y="320"/>
                    <a:pt x="1314" y="320"/>
                  </a:cubicBezTo>
                  <a:cubicBezTo>
                    <a:pt x="1383" y="320"/>
                    <a:pt x="1989" y="389"/>
                    <a:pt x="1989" y="389"/>
                  </a:cubicBezTo>
                  <a:lnTo>
                    <a:pt x="2005" y="389"/>
                  </a:lnTo>
                  <a:cubicBezTo>
                    <a:pt x="2005" y="389"/>
                    <a:pt x="2341" y="320"/>
                    <a:pt x="2511" y="320"/>
                  </a:cubicBezTo>
                  <a:lnTo>
                    <a:pt x="2579" y="320"/>
                  </a:lnTo>
                  <a:cubicBezTo>
                    <a:pt x="2612" y="353"/>
                    <a:pt x="2612" y="454"/>
                    <a:pt x="2612" y="506"/>
                  </a:cubicBezTo>
                  <a:cubicBezTo>
                    <a:pt x="2240" y="692"/>
                    <a:pt x="1569" y="1044"/>
                    <a:pt x="1468" y="1076"/>
                  </a:cubicBezTo>
                  <a:cubicBezTo>
                    <a:pt x="1445" y="1083"/>
                    <a:pt x="1420" y="1085"/>
                    <a:pt x="1394" y="1085"/>
                  </a:cubicBezTo>
                  <a:cubicBezTo>
                    <a:pt x="1342" y="1085"/>
                    <a:pt x="1286" y="1076"/>
                    <a:pt x="1229" y="1076"/>
                  </a:cubicBezTo>
                  <a:cubicBezTo>
                    <a:pt x="1187" y="1068"/>
                    <a:pt x="1149" y="1064"/>
                    <a:pt x="1118" y="1064"/>
                  </a:cubicBezTo>
                  <a:cubicBezTo>
                    <a:pt x="1087" y="1064"/>
                    <a:pt x="1061" y="1068"/>
                    <a:pt x="1043" y="1076"/>
                  </a:cubicBezTo>
                  <a:lnTo>
                    <a:pt x="942" y="1113"/>
                  </a:lnTo>
                  <a:cubicBezTo>
                    <a:pt x="926" y="1113"/>
                    <a:pt x="926" y="1113"/>
                    <a:pt x="926" y="1129"/>
                  </a:cubicBezTo>
                  <a:cubicBezTo>
                    <a:pt x="910" y="1129"/>
                    <a:pt x="910" y="1145"/>
                    <a:pt x="926" y="1145"/>
                  </a:cubicBezTo>
                  <a:lnTo>
                    <a:pt x="995" y="1278"/>
                  </a:lnTo>
                  <a:lnTo>
                    <a:pt x="421" y="1565"/>
                  </a:lnTo>
                  <a:cubicBezTo>
                    <a:pt x="356" y="1481"/>
                    <a:pt x="186" y="1246"/>
                    <a:pt x="170" y="1129"/>
                  </a:cubicBezTo>
                  <a:cubicBezTo>
                    <a:pt x="170" y="943"/>
                    <a:pt x="154" y="640"/>
                    <a:pt x="154" y="640"/>
                  </a:cubicBezTo>
                  <a:lnTo>
                    <a:pt x="154" y="623"/>
                  </a:lnTo>
                  <a:lnTo>
                    <a:pt x="69" y="288"/>
                  </a:lnTo>
                  <a:lnTo>
                    <a:pt x="691" y="66"/>
                  </a:lnTo>
                  <a:close/>
                  <a:moveTo>
                    <a:pt x="691" y="1"/>
                  </a:moveTo>
                  <a:lnTo>
                    <a:pt x="16" y="235"/>
                  </a:lnTo>
                  <a:cubicBezTo>
                    <a:pt x="0" y="251"/>
                    <a:pt x="0" y="268"/>
                    <a:pt x="0" y="288"/>
                  </a:cubicBezTo>
                  <a:lnTo>
                    <a:pt x="85" y="640"/>
                  </a:lnTo>
                  <a:cubicBezTo>
                    <a:pt x="85" y="672"/>
                    <a:pt x="101" y="959"/>
                    <a:pt x="101" y="1129"/>
                  </a:cubicBezTo>
                  <a:cubicBezTo>
                    <a:pt x="117" y="1315"/>
                    <a:pt x="388" y="1618"/>
                    <a:pt x="404" y="1634"/>
                  </a:cubicBezTo>
                  <a:cubicBezTo>
                    <a:pt x="404" y="1650"/>
                    <a:pt x="404" y="1650"/>
                    <a:pt x="421" y="1650"/>
                  </a:cubicBezTo>
                  <a:lnTo>
                    <a:pt x="437" y="1650"/>
                  </a:lnTo>
                  <a:lnTo>
                    <a:pt x="1043" y="1315"/>
                  </a:lnTo>
                  <a:cubicBezTo>
                    <a:pt x="1063" y="1315"/>
                    <a:pt x="1063" y="1299"/>
                    <a:pt x="1063" y="1299"/>
                  </a:cubicBezTo>
                  <a:lnTo>
                    <a:pt x="1063" y="1262"/>
                  </a:lnTo>
                  <a:lnTo>
                    <a:pt x="995" y="1161"/>
                  </a:lnTo>
                  <a:lnTo>
                    <a:pt x="1063" y="1145"/>
                  </a:lnTo>
                  <a:cubicBezTo>
                    <a:pt x="1080" y="1137"/>
                    <a:pt x="1105" y="1133"/>
                    <a:pt x="1132" y="1133"/>
                  </a:cubicBezTo>
                  <a:cubicBezTo>
                    <a:pt x="1159" y="1133"/>
                    <a:pt x="1189" y="1137"/>
                    <a:pt x="1213" y="1145"/>
                  </a:cubicBezTo>
                  <a:cubicBezTo>
                    <a:pt x="1280" y="1145"/>
                    <a:pt x="1341" y="1152"/>
                    <a:pt x="1398" y="1152"/>
                  </a:cubicBezTo>
                  <a:cubicBezTo>
                    <a:pt x="1427" y="1152"/>
                    <a:pt x="1456" y="1150"/>
                    <a:pt x="1484" y="1145"/>
                  </a:cubicBezTo>
                  <a:cubicBezTo>
                    <a:pt x="1617" y="1113"/>
                    <a:pt x="2612" y="571"/>
                    <a:pt x="2660" y="555"/>
                  </a:cubicBezTo>
                  <a:cubicBezTo>
                    <a:pt x="2660" y="555"/>
                    <a:pt x="2660" y="539"/>
                    <a:pt x="2681" y="539"/>
                  </a:cubicBezTo>
                  <a:cubicBezTo>
                    <a:pt x="2681" y="506"/>
                    <a:pt x="2697" y="320"/>
                    <a:pt x="2596" y="268"/>
                  </a:cubicBezTo>
                  <a:cubicBezTo>
                    <a:pt x="2579" y="251"/>
                    <a:pt x="2559" y="251"/>
                    <a:pt x="2511" y="251"/>
                  </a:cubicBezTo>
                  <a:cubicBezTo>
                    <a:pt x="2341" y="251"/>
                    <a:pt x="2038" y="320"/>
                    <a:pt x="1989" y="320"/>
                  </a:cubicBezTo>
                  <a:cubicBezTo>
                    <a:pt x="1937" y="320"/>
                    <a:pt x="1383" y="251"/>
                    <a:pt x="1314" y="251"/>
                  </a:cubicBezTo>
                  <a:cubicBezTo>
                    <a:pt x="1265" y="251"/>
                    <a:pt x="978" y="118"/>
                    <a:pt x="7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8734;p63">
              <a:extLst>
                <a:ext uri="{FF2B5EF4-FFF2-40B4-BE49-F238E27FC236}">
                  <a16:creationId xmlns:a16="http://schemas.microsoft.com/office/drawing/2014/main" id="{E326A76D-42E2-1CF0-F047-1704A1A92798}"/>
                </a:ext>
              </a:extLst>
            </p:cNvPr>
            <p:cNvSpPr/>
            <p:nvPr/>
          </p:nvSpPr>
          <p:spPr>
            <a:xfrm>
              <a:off x="8797373" y="2096501"/>
              <a:ext cx="201638" cy="159575"/>
            </a:xfrm>
            <a:custGeom>
              <a:avLst/>
              <a:gdLst/>
              <a:ahLst/>
              <a:cxnLst/>
              <a:rect l="l" t="t" r="r" b="b"/>
              <a:pathLst>
                <a:path w="6438" h="5095" extrusionOk="0">
                  <a:moveTo>
                    <a:pt x="6251" y="0"/>
                  </a:moveTo>
                  <a:lnTo>
                    <a:pt x="2043" y="506"/>
                  </a:lnTo>
                  <a:cubicBezTo>
                    <a:pt x="2043" y="506"/>
                    <a:pt x="1181" y="405"/>
                    <a:pt x="1012" y="405"/>
                  </a:cubicBezTo>
                  <a:cubicBezTo>
                    <a:pt x="830" y="421"/>
                    <a:pt x="1" y="574"/>
                    <a:pt x="1" y="574"/>
                  </a:cubicBezTo>
                  <a:cubicBezTo>
                    <a:pt x="1" y="574"/>
                    <a:pt x="1149" y="3506"/>
                    <a:pt x="1367" y="3942"/>
                  </a:cubicBezTo>
                  <a:cubicBezTo>
                    <a:pt x="1570" y="4399"/>
                    <a:pt x="1772" y="4937"/>
                    <a:pt x="1942" y="5086"/>
                  </a:cubicBezTo>
                  <a:cubicBezTo>
                    <a:pt x="1948" y="5092"/>
                    <a:pt x="1954" y="5095"/>
                    <a:pt x="1958" y="5095"/>
                  </a:cubicBezTo>
                  <a:cubicBezTo>
                    <a:pt x="2059" y="5095"/>
                    <a:pt x="1499" y="3578"/>
                    <a:pt x="1452" y="3267"/>
                  </a:cubicBezTo>
                  <a:cubicBezTo>
                    <a:pt x="1384" y="2948"/>
                    <a:pt x="1400" y="2357"/>
                    <a:pt x="1400" y="2357"/>
                  </a:cubicBezTo>
                  <a:lnTo>
                    <a:pt x="6437" y="623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8735;p63">
              <a:extLst>
                <a:ext uri="{FF2B5EF4-FFF2-40B4-BE49-F238E27FC236}">
                  <a16:creationId xmlns:a16="http://schemas.microsoft.com/office/drawing/2014/main" id="{E1594433-310C-F7F7-F9ED-8879BC15F372}"/>
                </a:ext>
              </a:extLst>
            </p:cNvPr>
            <p:cNvSpPr/>
            <p:nvPr/>
          </p:nvSpPr>
          <p:spPr>
            <a:xfrm>
              <a:off x="8796371" y="2095498"/>
              <a:ext cx="203643" cy="161455"/>
            </a:xfrm>
            <a:custGeom>
              <a:avLst/>
              <a:gdLst/>
              <a:ahLst/>
              <a:cxnLst/>
              <a:rect l="l" t="t" r="r" b="b"/>
              <a:pathLst>
                <a:path w="6502" h="5155" extrusionOk="0">
                  <a:moveTo>
                    <a:pt x="6251" y="65"/>
                  </a:moveTo>
                  <a:lnTo>
                    <a:pt x="6421" y="639"/>
                  </a:lnTo>
                  <a:lnTo>
                    <a:pt x="1416" y="2357"/>
                  </a:lnTo>
                  <a:cubicBezTo>
                    <a:pt x="1416" y="2357"/>
                    <a:pt x="1399" y="2373"/>
                    <a:pt x="1399" y="2389"/>
                  </a:cubicBezTo>
                  <a:cubicBezTo>
                    <a:pt x="1399" y="2410"/>
                    <a:pt x="1399" y="2996"/>
                    <a:pt x="1448" y="3319"/>
                  </a:cubicBezTo>
                  <a:cubicBezTo>
                    <a:pt x="1468" y="3437"/>
                    <a:pt x="1569" y="3756"/>
                    <a:pt x="1670" y="4075"/>
                  </a:cubicBezTo>
                  <a:cubicBezTo>
                    <a:pt x="1788" y="4447"/>
                    <a:pt x="1937" y="4916"/>
                    <a:pt x="1953" y="5070"/>
                  </a:cubicBezTo>
                  <a:cubicBezTo>
                    <a:pt x="1852" y="4953"/>
                    <a:pt x="1735" y="4666"/>
                    <a:pt x="1602" y="4362"/>
                  </a:cubicBezTo>
                  <a:cubicBezTo>
                    <a:pt x="1549" y="4229"/>
                    <a:pt x="1484" y="4092"/>
                    <a:pt x="1416" y="3974"/>
                  </a:cubicBezTo>
                  <a:cubicBezTo>
                    <a:pt x="1230" y="3554"/>
                    <a:pt x="203" y="974"/>
                    <a:pt x="69" y="639"/>
                  </a:cubicBezTo>
                  <a:cubicBezTo>
                    <a:pt x="235" y="606"/>
                    <a:pt x="894" y="489"/>
                    <a:pt x="1044" y="469"/>
                  </a:cubicBezTo>
                  <a:lnTo>
                    <a:pt x="1064" y="469"/>
                  </a:lnTo>
                  <a:cubicBezTo>
                    <a:pt x="1266" y="469"/>
                    <a:pt x="2075" y="570"/>
                    <a:pt x="2075" y="570"/>
                  </a:cubicBezTo>
                  <a:lnTo>
                    <a:pt x="6251" y="65"/>
                  </a:lnTo>
                  <a:close/>
                  <a:moveTo>
                    <a:pt x="6267" y="0"/>
                  </a:moveTo>
                  <a:lnTo>
                    <a:pt x="2075" y="505"/>
                  </a:lnTo>
                  <a:cubicBezTo>
                    <a:pt x="2006" y="489"/>
                    <a:pt x="1266" y="404"/>
                    <a:pt x="1064" y="404"/>
                  </a:cubicBezTo>
                  <a:lnTo>
                    <a:pt x="1044" y="404"/>
                  </a:lnTo>
                  <a:cubicBezTo>
                    <a:pt x="862" y="421"/>
                    <a:pt x="53" y="570"/>
                    <a:pt x="17" y="570"/>
                  </a:cubicBezTo>
                  <a:lnTo>
                    <a:pt x="1" y="590"/>
                  </a:lnTo>
                  <a:lnTo>
                    <a:pt x="1" y="623"/>
                  </a:lnTo>
                  <a:cubicBezTo>
                    <a:pt x="1" y="655"/>
                    <a:pt x="1145" y="3554"/>
                    <a:pt x="1367" y="3990"/>
                  </a:cubicBezTo>
                  <a:cubicBezTo>
                    <a:pt x="1416" y="4128"/>
                    <a:pt x="1484" y="4261"/>
                    <a:pt x="1533" y="4395"/>
                  </a:cubicBezTo>
                  <a:cubicBezTo>
                    <a:pt x="1686" y="4734"/>
                    <a:pt x="1820" y="5038"/>
                    <a:pt x="1937" y="5139"/>
                  </a:cubicBezTo>
                  <a:cubicBezTo>
                    <a:pt x="1953" y="5155"/>
                    <a:pt x="1974" y="5155"/>
                    <a:pt x="1990" y="5155"/>
                  </a:cubicBezTo>
                  <a:cubicBezTo>
                    <a:pt x="2006" y="5155"/>
                    <a:pt x="2006" y="5155"/>
                    <a:pt x="2022" y="5139"/>
                  </a:cubicBezTo>
                  <a:cubicBezTo>
                    <a:pt x="2054" y="5086"/>
                    <a:pt x="1990" y="4835"/>
                    <a:pt x="1735" y="4059"/>
                  </a:cubicBezTo>
                  <a:cubicBezTo>
                    <a:pt x="1634" y="3740"/>
                    <a:pt x="1533" y="3420"/>
                    <a:pt x="1517" y="3299"/>
                  </a:cubicBezTo>
                  <a:cubicBezTo>
                    <a:pt x="1468" y="3016"/>
                    <a:pt x="1468" y="2527"/>
                    <a:pt x="1468" y="2410"/>
                  </a:cubicBezTo>
                  <a:lnTo>
                    <a:pt x="6486" y="691"/>
                  </a:lnTo>
                  <a:cubicBezTo>
                    <a:pt x="6502" y="691"/>
                    <a:pt x="6502" y="671"/>
                    <a:pt x="6502" y="639"/>
                  </a:cubicBezTo>
                  <a:lnTo>
                    <a:pt x="6320" y="16"/>
                  </a:lnTo>
                  <a:cubicBezTo>
                    <a:pt x="6300" y="0"/>
                    <a:pt x="6283" y="0"/>
                    <a:pt x="62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8736;p63">
              <a:extLst>
                <a:ext uri="{FF2B5EF4-FFF2-40B4-BE49-F238E27FC236}">
                  <a16:creationId xmlns:a16="http://schemas.microsoft.com/office/drawing/2014/main" id="{7AD8F377-4914-A8C6-AF01-6605F62B613A}"/>
                </a:ext>
              </a:extLst>
            </p:cNvPr>
            <p:cNvSpPr/>
            <p:nvPr/>
          </p:nvSpPr>
          <p:spPr>
            <a:xfrm>
              <a:off x="8797373" y="2112318"/>
              <a:ext cx="37020" cy="95526"/>
            </a:xfrm>
            <a:custGeom>
              <a:avLst/>
              <a:gdLst/>
              <a:ahLst/>
              <a:cxnLst/>
              <a:rect l="l" t="t" r="r" b="b"/>
              <a:pathLst>
                <a:path w="1182" h="3050" extrusionOk="0">
                  <a:moveTo>
                    <a:pt x="373" y="1"/>
                  </a:moveTo>
                  <a:cubicBezTo>
                    <a:pt x="171" y="33"/>
                    <a:pt x="1" y="69"/>
                    <a:pt x="1" y="69"/>
                  </a:cubicBezTo>
                  <a:cubicBezTo>
                    <a:pt x="1" y="69"/>
                    <a:pt x="793" y="2107"/>
                    <a:pt x="1181" y="3049"/>
                  </a:cubicBezTo>
                  <a:cubicBezTo>
                    <a:pt x="1165" y="2629"/>
                    <a:pt x="1097" y="1990"/>
                    <a:pt x="947" y="1448"/>
                  </a:cubicBezTo>
                  <a:cubicBezTo>
                    <a:pt x="777" y="826"/>
                    <a:pt x="526" y="272"/>
                    <a:pt x="373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8737;p63">
              <a:extLst>
                <a:ext uri="{FF2B5EF4-FFF2-40B4-BE49-F238E27FC236}">
                  <a16:creationId xmlns:a16="http://schemas.microsoft.com/office/drawing/2014/main" id="{89938D1D-4610-D301-6B1B-4943F5A58840}"/>
                </a:ext>
              </a:extLst>
            </p:cNvPr>
            <p:cNvSpPr/>
            <p:nvPr/>
          </p:nvSpPr>
          <p:spPr>
            <a:xfrm>
              <a:off x="8796371" y="2111315"/>
              <a:ext cx="39025" cy="97656"/>
            </a:xfrm>
            <a:custGeom>
              <a:avLst/>
              <a:gdLst/>
              <a:ahLst/>
              <a:cxnLst/>
              <a:rect l="l" t="t" r="r" b="b"/>
              <a:pathLst>
                <a:path w="1246" h="3118" extrusionOk="0">
                  <a:moveTo>
                    <a:pt x="389" y="65"/>
                  </a:moveTo>
                  <a:cubicBezTo>
                    <a:pt x="538" y="352"/>
                    <a:pt x="793" y="894"/>
                    <a:pt x="943" y="1500"/>
                  </a:cubicBezTo>
                  <a:cubicBezTo>
                    <a:pt x="1064" y="1937"/>
                    <a:pt x="1129" y="2459"/>
                    <a:pt x="1165" y="2863"/>
                  </a:cubicBezTo>
                  <a:cubicBezTo>
                    <a:pt x="793" y="1969"/>
                    <a:pt x="187" y="389"/>
                    <a:pt x="69" y="134"/>
                  </a:cubicBezTo>
                  <a:cubicBezTo>
                    <a:pt x="134" y="118"/>
                    <a:pt x="255" y="101"/>
                    <a:pt x="389" y="65"/>
                  </a:cubicBezTo>
                  <a:close/>
                  <a:moveTo>
                    <a:pt x="405" y="0"/>
                  </a:moveTo>
                  <a:cubicBezTo>
                    <a:pt x="203" y="33"/>
                    <a:pt x="17" y="65"/>
                    <a:pt x="17" y="65"/>
                  </a:cubicBezTo>
                  <a:lnTo>
                    <a:pt x="1" y="85"/>
                  </a:lnTo>
                  <a:lnTo>
                    <a:pt x="1" y="118"/>
                  </a:lnTo>
                  <a:cubicBezTo>
                    <a:pt x="1" y="134"/>
                    <a:pt x="809" y="2171"/>
                    <a:pt x="1181" y="3097"/>
                  </a:cubicBezTo>
                  <a:cubicBezTo>
                    <a:pt x="1197" y="3097"/>
                    <a:pt x="1213" y="3118"/>
                    <a:pt x="1213" y="3118"/>
                  </a:cubicBezTo>
                  <a:lnTo>
                    <a:pt x="1230" y="3118"/>
                  </a:lnTo>
                  <a:cubicBezTo>
                    <a:pt x="1246" y="3097"/>
                    <a:pt x="1246" y="3097"/>
                    <a:pt x="1246" y="3081"/>
                  </a:cubicBezTo>
                  <a:cubicBezTo>
                    <a:pt x="1213" y="2645"/>
                    <a:pt x="1165" y="2006"/>
                    <a:pt x="1011" y="1480"/>
                  </a:cubicBezTo>
                  <a:cubicBezTo>
                    <a:pt x="842" y="841"/>
                    <a:pt x="591" y="287"/>
                    <a:pt x="437" y="17"/>
                  </a:cubicBezTo>
                  <a:cubicBezTo>
                    <a:pt x="437" y="0"/>
                    <a:pt x="421" y="0"/>
                    <a:pt x="40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8738;p63">
              <a:extLst>
                <a:ext uri="{FF2B5EF4-FFF2-40B4-BE49-F238E27FC236}">
                  <a16:creationId xmlns:a16="http://schemas.microsoft.com/office/drawing/2014/main" id="{F04299B5-A2C1-6935-2E3B-6D670ADFE371}"/>
                </a:ext>
              </a:extLst>
            </p:cNvPr>
            <p:cNvSpPr/>
            <p:nvPr/>
          </p:nvSpPr>
          <p:spPr>
            <a:xfrm>
              <a:off x="8840189" y="2128166"/>
              <a:ext cx="14846" cy="43316"/>
            </a:xfrm>
            <a:custGeom>
              <a:avLst/>
              <a:gdLst/>
              <a:ahLst/>
              <a:cxnLst/>
              <a:rect l="l" t="t" r="r" b="b"/>
              <a:pathLst>
                <a:path w="474" h="1383" extrusionOk="0">
                  <a:moveTo>
                    <a:pt x="186" y="0"/>
                  </a:moveTo>
                  <a:cubicBezTo>
                    <a:pt x="170" y="0"/>
                    <a:pt x="150" y="16"/>
                    <a:pt x="150" y="32"/>
                  </a:cubicBezTo>
                  <a:lnTo>
                    <a:pt x="0" y="1330"/>
                  </a:lnTo>
                  <a:cubicBezTo>
                    <a:pt x="0" y="1346"/>
                    <a:pt x="17" y="1367"/>
                    <a:pt x="33" y="1383"/>
                  </a:cubicBezTo>
                  <a:cubicBezTo>
                    <a:pt x="49" y="1383"/>
                    <a:pt x="69" y="1367"/>
                    <a:pt x="69" y="1346"/>
                  </a:cubicBezTo>
                  <a:lnTo>
                    <a:pt x="473" y="117"/>
                  </a:lnTo>
                  <a:cubicBezTo>
                    <a:pt x="473" y="101"/>
                    <a:pt x="473" y="69"/>
                    <a:pt x="437" y="69"/>
                  </a:cubicBezTo>
                  <a:cubicBezTo>
                    <a:pt x="421" y="69"/>
                    <a:pt x="405" y="69"/>
                    <a:pt x="405" y="85"/>
                  </a:cubicBezTo>
                  <a:lnTo>
                    <a:pt x="102" y="1011"/>
                  </a:lnTo>
                  <a:lnTo>
                    <a:pt x="219" y="32"/>
                  </a:lnTo>
                  <a:cubicBezTo>
                    <a:pt x="219" y="16"/>
                    <a:pt x="203" y="0"/>
                    <a:pt x="1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8739;p63">
              <a:extLst>
                <a:ext uri="{FF2B5EF4-FFF2-40B4-BE49-F238E27FC236}">
                  <a16:creationId xmlns:a16="http://schemas.microsoft.com/office/drawing/2014/main" id="{D18B6E38-B239-E6AF-DEBB-3838952B3E04}"/>
                </a:ext>
              </a:extLst>
            </p:cNvPr>
            <p:cNvSpPr/>
            <p:nvPr/>
          </p:nvSpPr>
          <p:spPr>
            <a:xfrm>
              <a:off x="8993161" y="2094966"/>
              <a:ext cx="13186" cy="21078"/>
            </a:xfrm>
            <a:custGeom>
              <a:avLst/>
              <a:gdLst/>
              <a:ahLst/>
              <a:cxnLst/>
              <a:rect l="l" t="t" r="r" b="b"/>
              <a:pathLst>
                <a:path w="421" h="673" extrusionOk="0">
                  <a:moveTo>
                    <a:pt x="304" y="1"/>
                  </a:moveTo>
                  <a:lnTo>
                    <a:pt x="0" y="49"/>
                  </a:lnTo>
                  <a:lnTo>
                    <a:pt x="186" y="672"/>
                  </a:lnTo>
                  <a:lnTo>
                    <a:pt x="421" y="55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8740;p63">
              <a:extLst>
                <a:ext uri="{FF2B5EF4-FFF2-40B4-BE49-F238E27FC236}">
                  <a16:creationId xmlns:a16="http://schemas.microsoft.com/office/drawing/2014/main" id="{C3E63768-CE81-5157-5AFE-C25F9C3052AC}"/>
                </a:ext>
              </a:extLst>
            </p:cNvPr>
            <p:cNvSpPr/>
            <p:nvPr/>
          </p:nvSpPr>
          <p:spPr>
            <a:xfrm>
              <a:off x="8992159" y="2093838"/>
              <a:ext cx="15347" cy="23333"/>
            </a:xfrm>
            <a:custGeom>
              <a:avLst/>
              <a:gdLst/>
              <a:ahLst/>
              <a:cxnLst/>
              <a:rect l="l" t="t" r="r" b="b"/>
              <a:pathLst>
                <a:path w="490" h="745" extrusionOk="0">
                  <a:moveTo>
                    <a:pt x="319" y="69"/>
                  </a:moveTo>
                  <a:lnTo>
                    <a:pt x="420" y="558"/>
                  </a:lnTo>
                  <a:lnTo>
                    <a:pt x="235" y="659"/>
                  </a:lnTo>
                  <a:lnTo>
                    <a:pt x="69" y="102"/>
                  </a:lnTo>
                  <a:lnTo>
                    <a:pt x="319" y="69"/>
                  </a:lnTo>
                  <a:close/>
                  <a:moveTo>
                    <a:pt x="336" y="0"/>
                  </a:moveTo>
                  <a:lnTo>
                    <a:pt x="16" y="53"/>
                  </a:lnTo>
                  <a:cubicBezTo>
                    <a:pt x="16" y="53"/>
                    <a:pt x="0" y="53"/>
                    <a:pt x="0" y="69"/>
                  </a:cubicBezTo>
                  <a:lnTo>
                    <a:pt x="0" y="85"/>
                  </a:lnTo>
                  <a:lnTo>
                    <a:pt x="186" y="724"/>
                  </a:lnTo>
                  <a:lnTo>
                    <a:pt x="202" y="744"/>
                  </a:lnTo>
                  <a:lnTo>
                    <a:pt x="235" y="744"/>
                  </a:lnTo>
                  <a:lnTo>
                    <a:pt x="473" y="607"/>
                  </a:lnTo>
                  <a:cubicBezTo>
                    <a:pt x="489" y="607"/>
                    <a:pt x="489" y="591"/>
                    <a:pt x="489" y="575"/>
                  </a:cubicBezTo>
                  <a:lnTo>
                    <a:pt x="372" y="37"/>
                  </a:lnTo>
                  <a:cubicBezTo>
                    <a:pt x="372" y="17"/>
                    <a:pt x="352" y="0"/>
                    <a:pt x="3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8741;p63">
              <a:extLst>
                <a:ext uri="{FF2B5EF4-FFF2-40B4-BE49-F238E27FC236}">
                  <a16:creationId xmlns:a16="http://schemas.microsoft.com/office/drawing/2014/main" id="{D121ED02-F757-E909-90FB-4F459D0FCAEA}"/>
                </a:ext>
              </a:extLst>
            </p:cNvPr>
            <p:cNvSpPr/>
            <p:nvPr/>
          </p:nvSpPr>
          <p:spPr>
            <a:xfrm>
              <a:off x="9023793" y="2090174"/>
              <a:ext cx="21705" cy="16568"/>
            </a:xfrm>
            <a:custGeom>
              <a:avLst/>
              <a:gdLst/>
              <a:ahLst/>
              <a:cxnLst/>
              <a:rect l="l" t="t" r="r" b="b"/>
              <a:pathLst>
                <a:path w="693" h="529" extrusionOk="0">
                  <a:moveTo>
                    <a:pt x="437" y="0"/>
                  </a:moveTo>
                  <a:cubicBezTo>
                    <a:pt x="437" y="0"/>
                    <a:pt x="86" y="101"/>
                    <a:pt x="33" y="219"/>
                  </a:cubicBezTo>
                  <a:cubicBezTo>
                    <a:pt x="1" y="320"/>
                    <a:pt x="49" y="437"/>
                    <a:pt x="219" y="506"/>
                  </a:cubicBezTo>
                  <a:cubicBezTo>
                    <a:pt x="270" y="523"/>
                    <a:pt x="329" y="529"/>
                    <a:pt x="384" y="529"/>
                  </a:cubicBezTo>
                  <a:cubicBezTo>
                    <a:pt x="494" y="529"/>
                    <a:pt x="591" y="506"/>
                    <a:pt x="591" y="506"/>
                  </a:cubicBezTo>
                  <a:cubicBezTo>
                    <a:pt x="591" y="506"/>
                    <a:pt x="692" y="170"/>
                    <a:pt x="692" y="101"/>
                  </a:cubicBezTo>
                  <a:cubicBezTo>
                    <a:pt x="692" y="33"/>
                    <a:pt x="437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8742;p63">
              <a:extLst>
                <a:ext uri="{FF2B5EF4-FFF2-40B4-BE49-F238E27FC236}">
                  <a16:creationId xmlns:a16="http://schemas.microsoft.com/office/drawing/2014/main" id="{E89B172F-A7BA-0E76-41A8-2E3DF6387C02}"/>
                </a:ext>
              </a:extLst>
            </p:cNvPr>
            <p:cNvSpPr/>
            <p:nvPr/>
          </p:nvSpPr>
          <p:spPr>
            <a:xfrm>
              <a:off x="9023292" y="2089140"/>
              <a:ext cx="23208" cy="18541"/>
            </a:xfrm>
            <a:custGeom>
              <a:avLst/>
              <a:gdLst/>
              <a:ahLst/>
              <a:cxnLst/>
              <a:rect l="l" t="t" r="r" b="b"/>
              <a:pathLst>
                <a:path w="741" h="592" extrusionOk="0">
                  <a:moveTo>
                    <a:pt x="453" y="66"/>
                  </a:moveTo>
                  <a:cubicBezTo>
                    <a:pt x="554" y="86"/>
                    <a:pt x="656" y="118"/>
                    <a:pt x="672" y="134"/>
                  </a:cubicBezTo>
                  <a:cubicBezTo>
                    <a:pt x="672" y="187"/>
                    <a:pt x="607" y="405"/>
                    <a:pt x="591" y="506"/>
                  </a:cubicBezTo>
                  <a:cubicBezTo>
                    <a:pt x="554" y="522"/>
                    <a:pt x="490" y="522"/>
                    <a:pt x="405" y="522"/>
                  </a:cubicBezTo>
                  <a:cubicBezTo>
                    <a:pt x="336" y="522"/>
                    <a:pt x="288" y="522"/>
                    <a:pt x="235" y="506"/>
                  </a:cubicBezTo>
                  <a:cubicBezTo>
                    <a:pt x="166" y="470"/>
                    <a:pt x="118" y="438"/>
                    <a:pt x="85" y="389"/>
                  </a:cubicBezTo>
                  <a:cubicBezTo>
                    <a:pt x="65" y="353"/>
                    <a:pt x="65" y="304"/>
                    <a:pt x="85" y="252"/>
                  </a:cubicBezTo>
                  <a:cubicBezTo>
                    <a:pt x="118" y="187"/>
                    <a:pt x="320" y="102"/>
                    <a:pt x="453" y="66"/>
                  </a:cubicBezTo>
                  <a:close/>
                  <a:moveTo>
                    <a:pt x="437" y="1"/>
                  </a:moveTo>
                  <a:cubicBezTo>
                    <a:pt x="389" y="17"/>
                    <a:pt x="65" y="118"/>
                    <a:pt x="17" y="235"/>
                  </a:cubicBezTo>
                  <a:cubicBezTo>
                    <a:pt x="1" y="304"/>
                    <a:pt x="1" y="353"/>
                    <a:pt x="33" y="421"/>
                  </a:cubicBezTo>
                  <a:cubicBezTo>
                    <a:pt x="65" y="490"/>
                    <a:pt x="134" y="539"/>
                    <a:pt x="219" y="571"/>
                  </a:cubicBezTo>
                  <a:cubicBezTo>
                    <a:pt x="267" y="591"/>
                    <a:pt x="336" y="591"/>
                    <a:pt x="405" y="591"/>
                  </a:cubicBezTo>
                  <a:cubicBezTo>
                    <a:pt x="522" y="591"/>
                    <a:pt x="607" y="571"/>
                    <a:pt x="623" y="571"/>
                  </a:cubicBezTo>
                  <a:cubicBezTo>
                    <a:pt x="623" y="571"/>
                    <a:pt x="639" y="555"/>
                    <a:pt x="639" y="539"/>
                  </a:cubicBezTo>
                  <a:cubicBezTo>
                    <a:pt x="656" y="506"/>
                    <a:pt x="740" y="203"/>
                    <a:pt x="740" y="134"/>
                  </a:cubicBezTo>
                  <a:cubicBezTo>
                    <a:pt x="740" y="66"/>
                    <a:pt x="591" y="17"/>
                    <a:pt x="45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8743;p63">
              <a:extLst>
                <a:ext uri="{FF2B5EF4-FFF2-40B4-BE49-F238E27FC236}">
                  <a16:creationId xmlns:a16="http://schemas.microsoft.com/office/drawing/2014/main" id="{84ADE834-3C31-9BB1-2592-CEC7C4632D3D}"/>
                </a:ext>
              </a:extLst>
            </p:cNvPr>
            <p:cNvSpPr/>
            <p:nvPr/>
          </p:nvSpPr>
          <p:spPr>
            <a:xfrm>
              <a:off x="9030120" y="2092836"/>
              <a:ext cx="9020" cy="12685"/>
            </a:xfrm>
            <a:custGeom>
              <a:avLst/>
              <a:gdLst/>
              <a:ahLst/>
              <a:cxnLst/>
              <a:rect l="l" t="t" r="r" b="b"/>
              <a:pathLst>
                <a:path w="288" h="405" extrusionOk="0">
                  <a:moveTo>
                    <a:pt x="49" y="0"/>
                  </a:moveTo>
                  <a:cubicBezTo>
                    <a:pt x="33" y="0"/>
                    <a:pt x="17" y="0"/>
                    <a:pt x="17" y="16"/>
                  </a:cubicBezTo>
                  <a:cubicBezTo>
                    <a:pt x="1" y="32"/>
                    <a:pt x="17" y="49"/>
                    <a:pt x="33" y="69"/>
                  </a:cubicBezTo>
                  <a:lnTo>
                    <a:pt x="219" y="134"/>
                  </a:lnTo>
                  <a:lnTo>
                    <a:pt x="203" y="372"/>
                  </a:lnTo>
                  <a:cubicBezTo>
                    <a:pt x="203" y="388"/>
                    <a:pt x="219" y="404"/>
                    <a:pt x="235" y="404"/>
                  </a:cubicBezTo>
                  <a:cubicBezTo>
                    <a:pt x="252" y="404"/>
                    <a:pt x="272" y="388"/>
                    <a:pt x="272" y="372"/>
                  </a:cubicBezTo>
                  <a:lnTo>
                    <a:pt x="288" y="117"/>
                  </a:lnTo>
                  <a:cubicBezTo>
                    <a:pt x="288" y="101"/>
                    <a:pt x="288" y="85"/>
                    <a:pt x="272" y="8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8744;p63">
              <a:extLst>
                <a:ext uri="{FF2B5EF4-FFF2-40B4-BE49-F238E27FC236}">
                  <a16:creationId xmlns:a16="http://schemas.microsoft.com/office/drawing/2014/main" id="{5A75B4DB-322F-DC6D-DB6C-7BB8E02169D0}"/>
                </a:ext>
              </a:extLst>
            </p:cNvPr>
            <p:cNvSpPr/>
            <p:nvPr/>
          </p:nvSpPr>
          <p:spPr>
            <a:xfrm>
              <a:off x="9027990" y="2094496"/>
              <a:ext cx="6358" cy="8864"/>
            </a:xfrm>
            <a:custGeom>
              <a:avLst/>
              <a:gdLst/>
              <a:ahLst/>
              <a:cxnLst/>
              <a:rect l="l" t="t" r="r" b="b"/>
              <a:pathLst>
                <a:path w="203" h="283" extrusionOk="0">
                  <a:moveTo>
                    <a:pt x="35" y="1"/>
                  </a:moveTo>
                  <a:cubicBezTo>
                    <a:pt x="25" y="1"/>
                    <a:pt x="16" y="6"/>
                    <a:pt x="16" y="16"/>
                  </a:cubicBezTo>
                  <a:cubicBezTo>
                    <a:pt x="0" y="32"/>
                    <a:pt x="0" y="48"/>
                    <a:pt x="16" y="64"/>
                  </a:cubicBezTo>
                  <a:lnTo>
                    <a:pt x="138" y="165"/>
                  </a:lnTo>
                  <a:lnTo>
                    <a:pt x="138" y="234"/>
                  </a:lnTo>
                  <a:cubicBezTo>
                    <a:pt x="117" y="250"/>
                    <a:pt x="138" y="267"/>
                    <a:pt x="154" y="283"/>
                  </a:cubicBezTo>
                  <a:lnTo>
                    <a:pt x="170" y="283"/>
                  </a:lnTo>
                  <a:lnTo>
                    <a:pt x="186" y="267"/>
                  </a:lnTo>
                  <a:cubicBezTo>
                    <a:pt x="202" y="218"/>
                    <a:pt x="202" y="149"/>
                    <a:pt x="186" y="149"/>
                  </a:cubicBezTo>
                  <a:lnTo>
                    <a:pt x="186" y="133"/>
                  </a:lnTo>
                  <a:lnTo>
                    <a:pt x="53" y="16"/>
                  </a:lnTo>
                  <a:cubicBezTo>
                    <a:pt x="53" y="6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8745;p63">
              <a:extLst>
                <a:ext uri="{FF2B5EF4-FFF2-40B4-BE49-F238E27FC236}">
                  <a16:creationId xmlns:a16="http://schemas.microsoft.com/office/drawing/2014/main" id="{4A789456-4CC3-7BB4-B976-351DA256F412}"/>
                </a:ext>
              </a:extLst>
            </p:cNvPr>
            <p:cNvSpPr/>
            <p:nvPr/>
          </p:nvSpPr>
          <p:spPr>
            <a:xfrm>
              <a:off x="9002651" y="2080527"/>
              <a:ext cx="51835" cy="31884"/>
            </a:xfrm>
            <a:custGeom>
              <a:avLst/>
              <a:gdLst/>
              <a:ahLst/>
              <a:cxnLst/>
              <a:rect l="l" t="t" r="r" b="b"/>
              <a:pathLst>
                <a:path w="1655" h="1018" extrusionOk="0">
                  <a:moveTo>
                    <a:pt x="1600" y="0"/>
                  </a:moveTo>
                  <a:cubicBezTo>
                    <a:pt x="1480" y="0"/>
                    <a:pt x="809" y="276"/>
                    <a:pt x="809" y="276"/>
                  </a:cubicBezTo>
                  <a:lnTo>
                    <a:pt x="1" y="462"/>
                  </a:lnTo>
                  <a:lnTo>
                    <a:pt x="118" y="1016"/>
                  </a:lnTo>
                  <a:lnTo>
                    <a:pt x="340" y="947"/>
                  </a:lnTo>
                  <a:cubicBezTo>
                    <a:pt x="340" y="947"/>
                    <a:pt x="522" y="1016"/>
                    <a:pt x="643" y="1016"/>
                  </a:cubicBezTo>
                  <a:cubicBezTo>
                    <a:pt x="654" y="1017"/>
                    <a:pt x="665" y="1018"/>
                    <a:pt x="678" y="1018"/>
                  </a:cubicBezTo>
                  <a:cubicBezTo>
                    <a:pt x="811" y="1018"/>
                    <a:pt x="1069" y="946"/>
                    <a:pt x="1129" y="931"/>
                  </a:cubicBezTo>
                  <a:cubicBezTo>
                    <a:pt x="1213" y="915"/>
                    <a:pt x="1367" y="931"/>
                    <a:pt x="1468" y="899"/>
                  </a:cubicBezTo>
                  <a:cubicBezTo>
                    <a:pt x="1553" y="866"/>
                    <a:pt x="1533" y="797"/>
                    <a:pt x="1517" y="765"/>
                  </a:cubicBezTo>
                  <a:cubicBezTo>
                    <a:pt x="1517" y="748"/>
                    <a:pt x="1485" y="742"/>
                    <a:pt x="1438" y="742"/>
                  </a:cubicBezTo>
                  <a:cubicBezTo>
                    <a:pt x="1344" y="742"/>
                    <a:pt x="1191" y="765"/>
                    <a:pt x="1112" y="765"/>
                  </a:cubicBezTo>
                  <a:cubicBezTo>
                    <a:pt x="1102" y="766"/>
                    <a:pt x="1093" y="767"/>
                    <a:pt x="1083" y="767"/>
                  </a:cubicBezTo>
                  <a:cubicBezTo>
                    <a:pt x="981" y="767"/>
                    <a:pt x="906" y="692"/>
                    <a:pt x="862" y="644"/>
                  </a:cubicBezTo>
                  <a:cubicBezTo>
                    <a:pt x="809" y="579"/>
                    <a:pt x="862" y="478"/>
                    <a:pt x="926" y="425"/>
                  </a:cubicBezTo>
                  <a:cubicBezTo>
                    <a:pt x="995" y="377"/>
                    <a:pt x="1553" y="175"/>
                    <a:pt x="1602" y="138"/>
                  </a:cubicBezTo>
                  <a:cubicBezTo>
                    <a:pt x="1654" y="90"/>
                    <a:pt x="1634" y="37"/>
                    <a:pt x="1618" y="5"/>
                  </a:cubicBezTo>
                  <a:cubicBezTo>
                    <a:pt x="1615" y="2"/>
                    <a:pt x="1610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8746;p63">
              <a:extLst>
                <a:ext uri="{FF2B5EF4-FFF2-40B4-BE49-F238E27FC236}">
                  <a16:creationId xmlns:a16="http://schemas.microsoft.com/office/drawing/2014/main" id="{30517A61-FFAC-A16C-812C-75011390A7D9}"/>
                </a:ext>
              </a:extLst>
            </p:cNvPr>
            <p:cNvSpPr/>
            <p:nvPr/>
          </p:nvSpPr>
          <p:spPr>
            <a:xfrm>
              <a:off x="9001649" y="2079149"/>
              <a:ext cx="53839" cy="34233"/>
            </a:xfrm>
            <a:custGeom>
              <a:avLst/>
              <a:gdLst/>
              <a:ahLst/>
              <a:cxnLst/>
              <a:rect l="l" t="t" r="r" b="b"/>
              <a:pathLst>
                <a:path w="1719" h="1093" extrusionOk="0">
                  <a:moveTo>
                    <a:pt x="1617" y="65"/>
                  </a:moveTo>
                  <a:cubicBezTo>
                    <a:pt x="1634" y="102"/>
                    <a:pt x="1634" y="134"/>
                    <a:pt x="1617" y="150"/>
                  </a:cubicBezTo>
                  <a:cubicBezTo>
                    <a:pt x="1585" y="166"/>
                    <a:pt x="1415" y="235"/>
                    <a:pt x="1298" y="284"/>
                  </a:cubicBezTo>
                  <a:cubicBezTo>
                    <a:pt x="1096" y="368"/>
                    <a:pt x="979" y="421"/>
                    <a:pt x="942" y="437"/>
                  </a:cubicBezTo>
                  <a:cubicBezTo>
                    <a:pt x="894" y="469"/>
                    <a:pt x="841" y="538"/>
                    <a:pt x="841" y="607"/>
                  </a:cubicBezTo>
                  <a:cubicBezTo>
                    <a:pt x="841" y="639"/>
                    <a:pt x="841" y="672"/>
                    <a:pt x="878" y="708"/>
                  </a:cubicBezTo>
                  <a:cubicBezTo>
                    <a:pt x="948" y="796"/>
                    <a:pt x="1022" y="845"/>
                    <a:pt x="1107" y="845"/>
                  </a:cubicBezTo>
                  <a:cubicBezTo>
                    <a:pt x="1119" y="845"/>
                    <a:pt x="1132" y="843"/>
                    <a:pt x="1144" y="841"/>
                  </a:cubicBezTo>
                  <a:lnTo>
                    <a:pt x="1213" y="841"/>
                  </a:lnTo>
                  <a:cubicBezTo>
                    <a:pt x="1298" y="825"/>
                    <a:pt x="1399" y="825"/>
                    <a:pt x="1464" y="825"/>
                  </a:cubicBezTo>
                  <a:lnTo>
                    <a:pt x="1533" y="825"/>
                  </a:lnTo>
                  <a:cubicBezTo>
                    <a:pt x="1533" y="858"/>
                    <a:pt x="1533" y="890"/>
                    <a:pt x="1484" y="910"/>
                  </a:cubicBezTo>
                  <a:cubicBezTo>
                    <a:pt x="1431" y="926"/>
                    <a:pt x="1347" y="926"/>
                    <a:pt x="1282" y="926"/>
                  </a:cubicBezTo>
                  <a:cubicBezTo>
                    <a:pt x="1229" y="926"/>
                    <a:pt x="1197" y="926"/>
                    <a:pt x="1161" y="943"/>
                  </a:cubicBezTo>
                  <a:cubicBezTo>
                    <a:pt x="1144" y="943"/>
                    <a:pt x="1112" y="943"/>
                    <a:pt x="1060" y="959"/>
                  </a:cubicBezTo>
                  <a:cubicBezTo>
                    <a:pt x="957" y="987"/>
                    <a:pt x="803" y="1030"/>
                    <a:pt x="711" y="1030"/>
                  </a:cubicBezTo>
                  <a:cubicBezTo>
                    <a:pt x="698" y="1030"/>
                    <a:pt x="686" y="1029"/>
                    <a:pt x="675" y="1027"/>
                  </a:cubicBezTo>
                  <a:cubicBezTo>
                    <a:pt x="574" y="1027"/>
                    <a:pt x="372" y="959"/>
                    <a:pt x="372" y="959"/>
                  </a:cubicBezTo>
                  <a:lnTo>
                    <a:pt x="352" y="959"/>
                  </a:lnTo>
                  <a:lnTo>
                    <a:pt x="186" y="1011"/>
                  </a:lnTo>
                  <a:lnTo>
                    <a:pt x="69" y="538"/>
                  </a:lnTo>
                  <a:lnTo>
                    <a:pt x="857" y="352"/>
                  </a:lnTo>
                  <a:cubicBezTo>
                    <a:pt x="1112" y="251"/>
                    <a:pt x="1533" y="81"/>
                    <a:pt x="1617" y="65"/>
                  </a:cubicBezTo>
                  <a:close/>
                  <a:moveTo>
                    <a:pt x="1634" y="1"/>
                  </a:moveTo>
                  <a:cubicBezTo>
                    <a:pt x="1516" y="1"/>
                    <a:pt x="894" y="267"/>
                    <a:pt x="825" y="284"/>
                  </a:cubicBezTo>
                  <a:lnTo>
                    <a:pt x="33" y="469"/>
                  </a:lnTo>
                  <a:cubicBezTo>
                    <a:pt x="16" y="469"/>
                    <a:pt x="0" y="486"/>
                    <a:pt x="0" y="506"/>
                  </a:cubicBezTo>
                  <a:lnTo>
                    <a:pt x="117" y="1060"/>
                  </a:lnTo>
                  <a:cubicBezTo>
                    <a:pt x="117" y="1076"/>
                    <a:pt x="134" y="1076"/>
                    <a:pt x="134" y="1076"/>
                  </a:cubicBezTo>
                  <a:cubicBezTo>
                    <a:pt x="142" y="1084"/>
                    <a:pt x="146" y="1088"/>
                    <a:pt x="150" y="1088"/>
                  </a:cubicBezTo>
                  <a:cubicBezTo>
                    <a:pt x="155" y="1088"/>
                    <a:pt x="160" y="1084"/>
                    <a:pt x="170" y="1076"/>
                  </a:cubicBezTo>
                  <a:lnTo>
                    <a:pt x="352" y="1027"/>
                  </a:lnTo>
                  <a:cubicBezTo>
                    <a:pt x="405" y="1044"/>
                    <a:pt x="574" y="1092"/>
                    <a:pt x="675" y="1092"/>
                  </a:cubicBezTo>
                  <a:lnTo>
                    <a:pt x="692" y="1092"/>
                  </a:lnTo>
                  <a:cubicBezTo>
                    <a:pt x="793" y="1092"/>
                    <a:pt x="958" y="1060"/>
                    <a:pt x="1080" y="1027"/>
                  </a:cubicBezTo>
                  <a:cubicBezTo>
                    <a:pt x="1112" y="1011"/>
                    <a:pt x="1144" y="1011"/>
                    <a:pt x="1161" y="1011"/>
                  </a:cubicBezTo>
                  <a:cubicBezTo>
                    <a:pt x="1197" y="991"/>
                    <a:pt x="1229" y="991"/>
                    <a:pt x="1282" y="991"/>
                  </a:cubicBezTo>
                  <a:cubicBezTo>
                    <a:pt x="1347" y="991"/>
                    <a:pt x="1431" y="991"/>
                    <a:pt x="1500" y="959"/>
                  </a:cubicBezTo>
                  <a:cubicBezTo>
                    <a:pt x="1617" y="926"/>
                    <a:pt x="1601" y="858"/>
                    <a:pt x="1601" y="809"/>
                  </a:cubicBezTo>
                  <a:cubicBezTo>
                    <a:pt x="1601" y="809"/>
                    <a:pt x="1585" y="809"/>
                    <a:pt x="1585" y="789"/>
                  </a:cubicBezTo>
                  <a:cubicBezTo>
                    <a:pt x="1585" y="757"/>
                    <a:pt x="1533" y="757"/>
                    <a:pt x="1464" y="757"/>
                  </a:cubicBezTo>
                  <a:cubicBezTo>
                    <a:pt x="1399" y="757"/>
                    <a:pt x="1282" y="757"/>
                    <a:pt x="1213" y="773"/>
                  </a:cubicBezTo>
                  <a:lnTo>
                    <a:pt x="1144" y="773"/>
                  </a:lnTo>
                  <a:cubicBezTo>
                    <a:pt x="1134" y="774"/>
                    <a:pt x="1123" y="775"/>
                    <a:pt x="1113" y="775"/>
                  </a:cubicBezTo>
                  <a:cubicBezTo>
                    <a:pt x="1026" y="775"/>
                    <a:pt x="955" y="717"/>
                    <a:pt x="926" y="655"/>
                  </a:cubicBezTo>
                  <a:cubicBezTo>
                    <a:pt x="910" y="639"/>
                    <a:pt x="910" y="623"/>
                    <a:pt x="910" y="607"/>
                  </a:cubicBezTo>
                  <a:cubicBezTo>
                    <a:pt x="910" y="571"/>
                    <a:pt x="942" y="522"/>
                    <a:pt x="979" y="486"/>
                  </a:cubicBezTo>
                  <a:cubicBezTo>
                    <a:pt x="1011" y="469"/>
                    <a:pt x="1161" y="405"/>
                    <a:pt x="1314" y="352"/>
                  </a:cubicBezTo>
                  <a:cubicBezTo>
                    <a:pt x="1533" y="267"/>
                    <a:pt x="1634" y="219"/>
                    <a:pt x="1650" y="203"/>
                  </a:cubicBezTo>
                  <a:cubicBezTo>
                    <a:pt x="1702" y="166"/>
                    <a:pt x="1719" y="81"/>
                    <a:pt x="1666" y="33"/>
                  </a:cubicBezTo>
                  <a:cubicBezTo>
                    <a:pt x="1666" y="17"/>
                    <a:pt x="1650" y="1"/>
                    <a:pt x="163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8747;p63">
              <a:extLst>
                <a:ext uri="{FF2B5EF4-FFF2-40B4-BE49-F238E27FC236}">
                  <a16:creationId xmlns:a16="http://schemas.microsoft.com/office/drawing/2014/main" id="{4262C384-72D7-9B2E-E214-3B2641D74EBD}"/>
                </a:ext>
              </a:extLst>
            </p:cNvPr>
            <p:cNvSpPr/>
            <p:nvPr/>
          </p:nvSpPr>
          <p:spPr>
            <a:xfrm>
              <a:off x="8847518" y="2234783"/>
              <a:ext cx="59163" cy="67526"/>
            </a:xfrm>
            <a:custGeom>
              <a:avLst/>
              <a:gdLst/>
              <a:ahLst/>
              <a:cxnLst/>
              <a:rect l="l" t="t" r="r" b="b"/>
              <a:pathLst>
                <a:path w="1889" h="2156" extrusionOk="0">
                  <a:moveTo>
                    <a:pt x="1" y="0"/>
                  </a:moveTo>
                  <a:lnTo>
                    <a:pt x="102" y="522"/>
                  </a:lnTo>
                  <a:cubicBezTo>
                    <a:pt x="102" y="522"/>
                    <a:pt x="947" y="2155"/>
                    <a:pt x="1012" y="2155"/>
                  </a:cubicBezTo>
                  <a:cubicBezTo>
                    <a:pt x="1080" y="2155"/>
                    <a:pt x="1836" y="1581"/>
                    <a:pt x="1857" y="1565"/>
                  </a:cubicBezTo>
                  <a:cubicBezTo>
                    <a:pt x="1889" y="1533"/>
                    <a:pt x="846" y="942"/>
                    <a:pt x="559" y="639"/>
                  </a:cubicBezTo>
                  <a:cubicBezTo>
                    <a:pt x="256" y="3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8748;p63">
              <a:extLst>
                <a:ext uri="{FF2B5EF4-FFF2-40B4-BE49-F238E27FC236}">
                  <a16:creationId xmlns:a16="http://schemas.microsoft.com/office/drawing/2014/main" id="{5B0A0276-B110-AAD0-257D-6C7DAEF854E8}"/>
                </a:ext>
              </a:extLst>
            </p:cNvPr>
            <p:cNvSpPr/>
            <p:nvPr/>
          </p:nvSpPr>
          <p:spPr>
            <a:xfrm>
              <a:off x="8846516" y="2233405"/>
              <a:ext cx="60698" cy="69906"/>
            </a:xfrm>
            <a:custGeom>
              <a:avLst/>
              <a:gdLst/>
              <a:ahLst/>
              <a:cxnLst/>
              <a:rect l="l" t="t" r="r" b="b"/>
              <a:pathLst>
                <a:path w="1938" h="2232" extrusionOk="0">
                  <a:moveTo>
                    <a:pt x="102" y="162"/>
                  </a:moveTo>
                  <a:lnTo>
                    <a:pt x="102" y="162"/>
                  </a:lnTo>
                  <a:cubicBezTo>
                    <a:pt x="203" y="295"/>
                    <a:pt x="373" y="497"/>
                    <a:pt x="554" y="699"/>
                  </a:cubicBezTo>
                  <a:cubicBezTo>
                    <a:pt x="757" y="901"/>
                    <a:pt x="1246" y="1205"/>
                    <a:pt x="1565" y="1423"/>
                  </a:cubicBezTo>
                  <a:cubicBezTo>
                    <a:pt x="1687" y="1492"/>
                    <a:pt x="1804" y="1560"/>
                    <a:pt x="1852" y="1593"/>
                  </a:cubicBezTo>
                  <a:cubicBezTo>
                    <a:pt x="1719" y="1710"/>
                    <a:pt x="1145" y="2114"/>
                    <a:pt x="1044" y="2167"/>
                  </a:cubicBezTo>
                  <a:cubicBezTo>
                    <a:pt x="959" y="2066"/>
                    <a:pt x="474" y="1140"/>
                    <a:pt x="170" y="550"/>
                  </a:cubicBezTo>
                  <a:lnTo>
                    <a:pt x="102" y="162"/>
                  </a:lnTo>
                  <a:close/>
                  <a:moveTo>
                    <a:pt x="33" y="1"/>
                  </a:moveTo>
                  <a:cubicBezTo>
                    <a:pt x="28" y="1"/>
                    <a:pt x="22" y="3"/>
                    <a:pt x="17" y="8"/>
                  </a:cubicBezTo>
                  <a:cubicBezTo>
                    <a:pt x="1" y="8"/>
                    <a:pt x="1" y="28"/>
                    <a:pt x="1" y="44"/>
                  </a:cubicBezTo>
                  <a:lnTo>
                    <a:pt x="102" y="566"/>
                  </a:lnTo>
                  <a:lnTo>
                    <a:pt x="102" y="582"/>
                  </a:lnTo>
                  <a:cubicBezTo>
                    <a:pt x="959" y="2232"/>
                    <a:pt x="1028" y="2232"/>
                    <a:pt x="1044" y="2232"/>
                  </a:cubicBezTo>
                  <a:cubicBezTo>
                    <a:pt x="1145" y="2232"/>
                    <a:pt x="1921" y="1625"/>
                    <a:pt x="1921" y="1625"/>
                  </a:cubicBezTo>
                  <a:cubicBezTo>
                    <a:pt x="1921" y="1609"/>
                    <a:pt x="1937" y="1609"/>
                    <a:pt x="1921" y="1593"/>
                  </a:cubicBezTo>
                  <a:cubicBezTo>
                    <a:pt x="1921" y="1577"/>
                    <a:pt x="1905" y="1560"/>
                    <a:pt x="1602" y="1358"/>
                  </a:cubicBezTo>
                  <a:cubicBezTo>
                    <a:pt x="1282" y="1156"/>
                    <a:pt x="793" y="853"/>
                    <a:pt x="607" y="651"/>
                  </a:cubicBezTo>
                  <a:cubicBezTo>
                    <a:pt x="320" y="364"/>
                    <a:pt x="69" y="28"/>
                    <a:pt x="69" y="8"/>
                  </a:cubicBezTo>
                  <a:cubicBezTo>
                    <a:pt x="56" y="8"/>
                    <a:pt x="44" y="1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8749;p63">
              <a:extLst>
                <a:ext uri="{FF2B5EF4-FFF2-40B4-BE49-F238E27FC236}">
                  <a16:creationId xmlns:a16="http://schemas.microsoft.com/office/drawing/2014/main" id="{F00E8CBF-A60E-6DCB-3906-F25B23AFC22E}"/>
                </a:ext>
              </a:extLst>
            </p:cNvPr>
            <p:cNvSpPr/>
            <p:nvPr/>
          </p:nvSpPr>
          <p:spPr>
            <a:xfrm>
              <a:off x="8768902" y="2265290"/>
              <a:ext cx="243262" cy="309755"/>
            </a:xfrm>
            <a:custGeom>
              <a:avLst/>
              <a:gdLst/>
              <a:ahLst/>
              <a:cxnLst/>
              <a:rect l="l" t="t" r="r" b="b"/>
              <a:pathLst>
                <a:path w="7767" h="9890" extrusionOk="0">
                  <a:moveTo>
                    <a:pt x="2867" y="1"/>
                  </a:moveTo>
                  <a:lnTo>
                    <a:pt x="457" y="809"/>
                  </a:lnTo>
                  <a:lnTo>
                    <a:pt x="0" y="1856"/>
                  </a:lnTo>
                  <a:lnTo>
                    <a:pt x="138" y="3979"/>
                  </a:lnTo>
                  <a:cubicBezTo>
                    <a:pt x="138" y="3979"/>
                    <a:pt x="489" y="9401"/>
                    <a:pt x="526" y="9453"/>
                  </a:cubicBezTo>
                  <a:cubicBezTo>
                    <a:pt x="574" y="9502"/>
                    <a:pt x="1266" y="9890"/>
                    <a:pt x="1266" y="9890"/>
                  </a:cubicBezTo>
                  <a:lnTo>
                    <a:pt x="1601" y="9570"/>
                  </a:lnTo>
                  <a:cubicBezTo>
                    <a:pt x="1601" y="9570"/>
                    <a:pt x="1601" y="8511"/>
                    <a:pt x="1654" y="7921"/>
                  </a:cubicBezTo>
                  <a:cubicBezTo>
                    <a:pt x="1702" y="7331"/>
                    <a:pt x="2345" y="2916"/>
                    <a:pt x="2345" y="2916"/>
                  </a:cubicBezTo>
                  <a:cubicBezTo>
                    <a:pt x="2345" y="2916"/>
                    <a:pt x="2511" y="2867"/>
                    <a:pt x="2867" y="2831"/>
                  </a:cubicBezTo>
                  <a:cubicBezTo>
                    <a:pt x="3202" y="2782"/>
                    <a:pt x="5580" y="2143"/>
                    <a:pt x="5580" y="2143"/>
                  </a:cubicBezTo>
                  <a:lnTo>
                    <a:pt x="6639" y="5730"/>
                  </a:lnTo>
                  <a:lnTo>
                    <a:pt x="7767" y="5224"/>
                  </a:lnTo>
                  <a:lnTo>
                    <a:pt x="7059" y="441"/>
                  </a:lnTo>
                  <a:cubicBezTo>
                    <a:pt x="7059" y="441"/>
                    <a:pt x="6908" y="390"/>
                    <a:pt x="6507" y="390"/>
                  </a:cubicBezTo>
                  <a:cubicBezTo>
                    <a:pt x="6393" y="390"/>
                    <a:pt x="6258" y="394"/>
                    <a:pt x="6101" y="405"/>
                  </a:cubicBezTo>
                  <a:cubicBezTo>
                    <a:pt x="5377" y="458"/>
                    <a:pt x="3271" y="692"/>
                    <a:pt x="3271" y="692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8750;p63">
              <a:extLst>
                <a:ext uri="{FF2B5EF4-FFF2-40B4-BE49-F238E27FC236}">
                  <a16:creationId xmlns:a16="http://schemas.microsoft.com/office/drawing/2014/main" id="{B8938622-A90B-733C-B04D-57E065E4CE18}"/>
                </a:ext>
              </a:extLst>
            </p:cNvPr>
            <p:cNvSpPr/>
            <p:nvPr/>
          </p:nvSpPr>
          <p:spPr>
            <a:xfrm>
              <a:off x="8767869" y="2264068"/>
              <a:ext cx="245455" cy="312135"/>
            </a:xfrm>
            <a:custGeom>
              <a:avLst/>
              <a:gdLst/>
              <a:ahLst/>
              <a:cxnLst/>
              <a:rect l="l" t="t" r="r" b="b"/>
              <a:pathLst>
                <a:path w="7837" h="9966" extrusionOk="0">
                  <a:moveTo>
                    <a:pt x="2884" y="76"/>
                  </a:moveTo>
                  <a:lnTo>
                    <a:pt x="3268" y="747"/>
                  </a:lnTo>
                  <a:cubicBezTo>
                    <a:pt x="3268" y="762"/>
                    <a:pt x="3278" y="774"/>
                    <a:pt x="3290" y="774"/>
                  </a:cubicBezTo>
                  <a:cubicBezTo>
                    <a:pt x="3294" y="774"/>
                    <a:pt x="3299" y="772"/>
                    <a:pt x="3304" y="767"/>
                  </a:cubicBezTo>
                  <a:cubicBezTo>
                    <a:pt x="3320" y="767"/>
                    <a:pt x="5427" y="529"/>
                    <a:pt x="6134" y="480"/>
                  </a:cubicBezTo>
                  <a:cubicBezTo>
                    <a:pt x="6284" y="480"/>
                    <a:pt x="6437" y="464"/>
                    <a:pt x="6555" y="464"/>
                  </a:cubicBezTo>
                  <a:cubicBezTo>
                    <a:pt x="6858" y="464"/>
                    <a:pt x="7007" y="497"/>
                    <a:pt x="7060" y="497"/>
                  </a:cubicBezTo>
                  <a:lnTo>
                    <a:pt x="7767" y="5231"/>
                  </a:lnTo>
                  <a:lnTo>
                    <a:pt x="6688" y="5720"/>
                  </a:lnTo>
                  <a:lnTo>
                    <a:pt x="5645" y="2182"/>
                  </a:lnTo>
                  <a:cubicBezTo>
                    <a:pt x="5629" y="2146"/>
                    <a:pt x="5613" y="2146"/>
                    <a:pt x="5592" y="2146"/>
                  </a:cubicBezTo>
                  <a:cubicBezTo>
                    <a:pt x="5576" y="2162"/>
                    <a:pt x="3235" y="2789"/>
                    <a:pt x="2900" y="2837"/>
                  </a:cubicBezTo>
                  <a:cubicBezTo>
                    <a:pt x="2544" y="2870"/>
                    <a:pt x="2378" y="2922"/>
                    <a:pt x="2378" y="2922"/>
                  </a:cubicBezTo>
                  <a:cubicBezTo>
                    <a:pt x="2358" y="2938"/>
                    <a:pt x="2342" y="2938"/>
                    <a:pt x="2342" y="2955"/>
                  </a:cubicBezTo>
                  <a:cubicBezTo>
                    <a:pt x="2342" y="3007"/>
                    <a:pt x="1703" y="7386"/>
                    <a:pt x="1650" y="7960"/>
                  </a:cubicBezTo>
                  <a:cubicBezTo>
                    <a:pt x="1602" y="8498"/>
                    <a:pt x="1602" y="9460"/>
                    <a:pt x="1602" y="9593"/>
                  </a:cubicBezTo>
                  <a:lnTo>
                    <a:pt x="1299" y="9880"/>
                  </a:lnTo>
                  <a:cubicBezTo>
                    <a:pt x="979" y="9710"/>
                    <a:pt x="640" y="9524"/>
                    <a:pt x="591" y="9476"/>
                  </a:cubicBezTo>
                  <a:cubicBezTo>
                    <a:pt x="559" y="9306"/>
                    <a:pt x="320" y="5837"/>
                    <a:pt x="203" y="4018"/>
                  </a:cubicBezTo>
                  <a:lnTo>
                    <a:pt x="70" y="1912"/>
                  </a:lnTo>
                  <a:lnTo>
                    <a:pt x="522" y="885"/>
                  </a:lnTo>
                  <a:lnTo>
                    <a:pt x="2884" y="76"/>
                  </a:lnTo>
                  <a:close/>
                  <a:moveTo>
                    <a:pt x="2897" y="1"/>
                  </a:moveTo>
                  <a:cubicBezTo>
                    <a:pt x="2893" y="1"/>
                    <a:pt x="2888" y="3"/>
                    <a:pt x="2884" y="7"/>
                  </a:cubicBezTo>
                  <a:lnTo>
                    <a:pt x="490" y="816"/>
                  </a:lnTo>
                  <a:cubicBezTo>
                    <a:pt x="474" y="832"/>
                    <a:pt x="474" y="832"/>
                    <a:pt x="474" y="848"/>
                  </a:cubicBezTo>
                  <a:lnTo>
                    <a:pt x="1" y="1879"/>
                  </a:lnTo>
                  <a:lnTo>
                    <a:pt x="1" y="1895"/>
                  </a:lnTo>
                  <a:lnTo>
                    <a:pt x="134" y="4018"/>
                  </a:lnTo>
                  <a:cubicBezTo>
                    <a:pt x="235" y="5651"/>
                    <a:pt x="506" y="9460"/>
                    <a:pt x="539" y="9508"/>
                  </a:cubicBezTo>
                  <a:cubicBezTo>
                    <a:pt x="575" y="9577"/>
                    <a:pt x="1080" y="9844"/>
                    <a:pt x="1299" y="9945"/>
                  </a:cubicBezTo>
                  <a:lnTo>
                    <a:pt x="1299" y="9965"/>
                  </a:lnTo>
                  <a:cubicBezTo>
                    <a:pt x="1315" y="9965"/>
                    <a:pt x="1315" y="9945"/>
                    <a:pt x="1331" y="9945"/>
                  </a:cubicBezTo>
                  <a:lnTo>
                    <a:pt x="1650" y="9626"/>
                  </a:lnTo>
                  <a:cubicBezTo>
                    <a:pt x="1671" y="9626"/>
                    <a:pt x="1671" y="9626"/>
                    <a:pt x="1671" y="9609"/>
                  </a:cubicBezTo>
                  <a:cubicBezTo>
                    <a:pt x="1671" y="9593"/>
                    <a:pt x="1671" y="8530"/>
                    <a:pt x="1719" y="7960"/>
                  </a:cubicBezTo>
                  <a:cubicBezTo>
                    <a:pt x="1752" y="7402"/>
                    <a:pt x="2358" y="3327"/>
                    <a:pt x="2411" y="2991"/>
                  </a:cubicBezTo>
                  <a:cubicBezTo>
                    <a:pt x="2459" y="2971"/>
                    <a:pt x="2629" y="2938"/>
                    <a:pt x="2900" y="2906"/>
                  </a:cubicBezTo>
                  <a:cubicBezTo>
                    <a:pt x="3219" y="2870"/>
                    <a:pt x="5289" y="2300"/>
                    <a:pt x="5576" y="2231"/>
                  </a:cubicBezTo>
                  <a:lnTo>
                    <a:pt x="6639" y="5769"/>
                  </a:lnTo>
                  <a:cubicBezTo>
                    <a:pt x="6639" y="5785"/>
                    <a:pt x="6639" y="5785"/>
                    <a:pt x="6656" y="5785"/>
                  </a:cubicBezTo>
                  <a:cubicBezTo>
                    <a:pt x="6656" y="5793"/>
                    <a:pt x="6660" y="5797"/>
                    <a:pt x="6666" y="5797"/>
                  </a:cubicBezTo>
                  <a:cubicBezTo>
                    <a:pt x="6672" y="5797"/>
                    <a:pt x="6680" y="5793"/>
                    <a:pt x="6688" y="5785"/>
                  </a:cubicBezTo>
                  <a:lnTo>
                    <a:pt x="7816" y="5279"/>
                  </a:lnTo>
                  <a:cubicBezTo>
                    <a:pt x="7836" y="5279"/>
                    <a:pt x="7836" y="5263"/>
                    <a:pt x="7836" y="5247"/>
                  </a:cubicBezTo>
                  <a:lnTo>
                    <a:pt x="7129" y="480"/>
                  </a:lnTo>
                  <a:cubicBezTo>
                    <a:pt x="7129" y="464"/>
                    <a:pt x="7108" y="444"/>
                    <a:pt x="7108" y="444"/>
                  </a:cubicBezTo>
                  <a:cubicBezTo>
                    <a:pt x="7092" y="444"/>
                    <a:pt x="6943" y="395"/>
                    <a:pt x="6555" y="395"/>
                  </a:cubicBezTo>
                  <a:cubicBezTo>
                    <a:pt x="6437" y="395"/>
                    <a:pt x="6284" y="412"/>
                    <a:pt x="6118" y="412"/>
                  </a:cubicBezTo>
                  <a:cubicBezTo>
                    <a:pt x="5459" y="464"/>
                    <a:pt x="3539" y="682"/>
                    <a:pt x="3320" y="699"/>
                  </a:cubicBezTo>
                  <a:lnTo>
                    <a:pt x="2916" y="23"/>
                  </a:lnTo>
                  <a:cubicBezTo>
                    <a:pt x="2916" y="12"/>
                    <a:pt x="2908" y="1"/>
                    <a:pt x="28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8751;p63">
              <a:extLst>
                <a:ext uri="{FF2B5EF4-FFF2-40B4-BE49-F238E27FC236}">
                  <a16:creationId xmlns:a16="http://schemas.microsoft.com/office/drawing/2014/main" id="{F472044F-2D17-69B2-E50D-E93A8C3E94EB}"/>
                </a:ext>
              </a:extLst>
            </p:cNvPr>
            <p:cNvSpPr/>
            <p:nvPr/>
          </p:nvSpPr>
          <p:spPr>
            <a:xfrm>
              <a:off x="8790545" y="2265290"/>
              <a:ext cx="70815" cy="30161"/>
            </a:xfrm>
            <a:custGeom>
              <a:avLst/>
              <a:gdLst/>
              <a:ahLst/>
              <a:cxnLst/>
              <a:rect l="l" t="t" r="r" b="b"/>
              <a:pathLst>
                <a:path w="2261" h="963" extrusionOk="0">
                  <a:moveTo>
                    <a:pt x="2176" y="1"/>
                  </a:moveTo>
                  <a:lnTo>
                    <a:pt x="1" y="728"/>
                  </a:lnTo>
                  <a:lnTo>
                    <a:pt x="37" y="963"/>
                  </a:lnTo>
                  <a:lnTo>
                    <a:pt x="2261" y="187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8752;p63">
              <a:extLst>
                <a:ext uri="{FF2B5EF4-FFF2-40B4-BE49-F238E27FC236}">
                  <a16:creationId xmlns:a16="http://schemas.microsoft.com/office/drawing/2014/main" id="{7450DEAD-AC96-0144-549E-FED302EF2BF8}"/>
                </a:ext>
              </a:extLst>
            </p:cNvPr>
            <p:cNvSpPr/>
            <p:nvPr/>
          </p:nvSpPr>
          <p:spPr>
            <a:xfrm>
              <a:off x="8789543" y="2264068"/>
              <a:ext cx="73351" cy="32416"/>
            </a:xfrm>
            <a:custGeom>
              <a:avLst/>
              <a:gdLst/>
              <a:ahLst/>
              <a:cxnLst/>
              <a:rect l="l" t="t" r="r" b="b"/>
              <a:pathLst>
                <a:path w="2342" h="1035" extrusionOk="0">
                  <a:moveTo>
                    <a:pt x="2192" y="76"/>
                  </a:moveTo>
                  <a:lnTo>
                    <a:pt x="2256" y="209"/>
                  </a:lnTo>
                  <a:lnTo>
                    <a:pt x="101" y="949"/>
                  </a:lnTo>
                  <a:lnTo>
                    <a:pt x="69" y="800"/>
                  </a:lnTo>
                  <a:lnTo>
                    <a:pt x="2192" y="76"/>
                  </a:lnTo>
                  <a:close/>
                  <a:moveTo>
                    <a:pt x="2205" y="1"/>
                  </a:moveTo>
                  <a:cubicBezTo>
                    <a:pt x="2201" y="1"/>
                    <a:pt x="2196" y="3"/>
                    <a:pt x="2192" y="7"/>
                  </a:cubicBezTo>
                  <a:lnTo>
                    <a:pt x="16" y="731"/>
                  </a:lnTo>
                  <a:cubicBezTo>
                    <a:pt x="0" y="747"/>
                    <a:pt x="0" y="767"/>
                    <a:pt x="0" y="784"/>
                  </a:cubicBezTo>
                  <a:lnTo>
                    <a:pt x="33" y="1002"/>
                  </a:lnTo>
                  <a:cubicBezTo>
                    <a:pt x="33" y="1018"/>
                    <a:pt x="33" y="1018"/>
                    <a:pt x="49" y="1034"/>
                  </a:cubicBezTo>
                  <a:lnTo>
                    <a:pt x="85" y="1034"/>
                  </a:lnTo>
                  <a:lnTo>
                    <a:pt x="2309" y="262"/>
                  </a:lnTo>
                  <a:cubicBezTo>
                    <a:pt x="2325" y="262"/>
                    <a:pt x="2325" y="262"/>
                    <a:pt x="2325" y="242"/>
                  </a:cubicBezTo>
                  <a:cubicBezTo>
                    <a:pt x="2341" y="242"/>
                    <a:pt x="2341" y="226"/>
                    <a:pt x="2325" y="209"/>
                  </a:cubicBezTo>
                  <a:lnTo>
                    <a:pt x="2224" y="23"/>
                  </a:lnTo>
                  <a:cubicBezTo>
                    <a:pt x="2224" y="12"/>
                    <a:pt x="2216" y="1"/>
                    <a:pt x="220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8753;p63">
              <a:extLst>
                <a:ext uri="{FF2B5EF4-FFF2-40B4-BE49-F238E27FC236}">
                  <a16:creationId xmlns:a16="http://schemas.microsoft.com/office/drawing/2014/main" id="{C09AFB23-AE3D-9966-2A32-410D6C7B9FF7}"/>
                </a:ext>
              </a:extLst>
            </p:cNvPr>
            <p:cNvSpPr/>
            <p:nvPr/>
          </p:nvSpPr>
          <p:spPr>
            <a:xfrm>
              <a:off x="8821177" y="2272775"/>
              <a:ext cx="19043" cy="12685"/>
            </a:xfrm>
            <a:custGeom>
              <a:avLst/>
              <a:gdLst/>
              <a:ahLst/>
              <a:cxnLst/>
              <a:rect l="l" t="t" r="r" b="b"/>
              <a:pathLst>
                <a:path w="608" h="405" extrusionOk="0">
                  <a:moveTo>
                    <a:pt x="506" y="0"/>
                  </a:moveTo>
                  <a:lnTo>
                    <a:pt x="1" y="166"/>
                  </a:lnTo>
                  <a:lnTo>
                    <a:pt x="102" y="404"/>
                  </a:lnTo>
                  <a:lnTo>
                    <a:pt x="607" y="23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8754;p63">
              <a:extLst>
                <a:ext uri="{FF2B5EF4-FFF2-40B4-BE49-F238E27FC236}">
                  <a16:creationId xmlns:a16="http://schemas.microsoft.com/office/drawing/2014/main" id="{F50E0463-5B61-60E5-71C3-CDD5646F4541}"/>
                </a:ext>
              </a:extLst>
            </p:cNvPr>
            <p:cNvSpPr/>
            <p:nvPr/>
          </p:nvSpPr>
          <p:spPr>
            <a:xfrm>
              <a:off x="8820175" y="2271429"/>
              <a:ext cx="21047" cy="15034"/>
            </a:xfrm>
            <a:custGeom>
              <a:avLst/>
              <a:gdLst/>
              <a:ahLst/>
              <a:cxnLst/>
              <a:rect l="l" t="t" r="r" b="b"/>
              <a:pathLst>
                <a:path w="672" h="480" extrusionOk="0">
                  <a:moveTo>
                    <a:pt x="522" y="76"/>
                  </a:moveTo>
                  <a:lnTo>
                    <a:pt x="587" y="262"/>
                  </a:lnTo>
                  <a:lnTo>
                    <a:pt x="150" y="411"/>
                  </a:lnTo>
                  <a:lnTo>
                    <a:pt x="65" y="229"/>
                  </a:lnTo>
                  <a:lnTo>
                    <a:pt x="522" y="76"/>
                  </a:lnTo>
                  <a:close/>
                  <a:moveTo>
                    <a:pt x="536" y="0"/>
                  </a:moveTo>
                  <a:cubicBezTo>
                    <a:pt x="531" y="0"/>
                    <a:pt x="527" y="2"/>
                    <a:pt x="522" y="7"/>
                  </a:cubicBezTo>
                  <a:lnTo>
                    <a:pt x="17" y="177"/>
                  </a:lnTo>
                  <a:cubicBezTo>
                    <a:pt x="1" y="177"/>
                    <a:pt x="1" y="177"/>
                    <a:pt x="1" y="193"/>
                  </a:cubicBezTo>
                  <a:lnTo>
                    <a:pt x="1" y="209"/>
                  </a:lnTo>
                  <a:lnTo>
                    <a:pt x="102" y="464"/>
                  </a:lnTo>
                  <a:cubicBezTo>
                    <a:pt x="102" y="480"/>
                    <a:pt x="118" y="480"/>
                    <a:pt x="134" y="480"/>
                  </a:cubicBezTo>
                  <a:lnTo>
                    <a:pt x="639" y="310"/>
                  </a:lnTo>
                  <a:cubicBezTo>
                    <a:pt x="656" y="310"/>
                    <a:pt x="656" y="294"/>
                    <a:pt x="656" y="294"/>
                  </a:cubicBezTo>
                  <a:cubicBezTo>
                    <a:pt x="672" y="278"/>
                    <a:pt x="672" y="278"/>
                    <a:pt x="656" y="262"/>
                  </a:cubicBezTo>
                  <a:lnTo>
                    <a:pt x="571" y="27"/>
                  </a:lnTo>
                  <a:cubicBezTo>
                    <a:pt x="559" y="13"/>
                    <a:pt x="548" y="0"/>
                    <a:pt x="5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8755;p63">
              <a:extLst>
                <a:ext uri="{FF2B5EF4-FFF2-40B4-BE49-F238E27FC236}">
                  <a16:creationId xmlns:a16="http://schemas.microsoft.com/office/drawing/2014/main" id="{F908D2E5-9CB8-A279-9F30-5102C0297763}"/>
                </a:ext>
              </a:extLst>
            </p:cNvPr>
            <p:cNvSpPr/>
            <p:nvPr/>
          </p:nvSpPr>
          <p:spPr>
            <a:xfrm>
              <a:off x="8804859" y="2413062"/>
              <a:ext cx="2694" cy="10555"/>
            </a:xfrm>
            <a:custGeom>
              <a:avLst/>
              <a:gdLst/>
              <a:ahLst/>
              <a:cxnLst/>
              <a:rect l="l" t="t" r="r" b="b"/>
              <a:pathLst>
                <a:path w="86" h="337" extrusionOk="0"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lnTo>
                    <a:pt x="0" y="304"/>
                  </a:lnTo>
                  <a:cubicBezTo>
                    <a:pt x="17" y="320"/>
                    <a:pt x="17" y="336"/>
                    <a:pt x="33" y="336"/>
                  </a:cubicBezTo>
                  <a:lnTo>
                    <a:pt x="49" y="336"/>
                  </a:lnTo>
                  <a:cubicBezTo>
                    <a:pt x="65" y="336"/>
                    <a:pt x="85" y="320"/>
                    <a:pt x="65" y="304"/>
                  </a:cubicBezTo>
                  <a:lnTo>
                    <a:pt x="65" y="33"/>
                  </a:lnTo>
                  <a:cubicBezTo>
                    <a:pt x="65" y="17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8756;p63">
              <a:extLst>
                <a:ext uri="{FF2B5EF4-FFF2-40B4-BE49-F238E27FC236}">
                  <a16:creationId xmlns:a16="http://schemas.microsoft.com/office/drawing/2014/main" id="{463441D6-D53E-7D8D-9C2C-BDE148B3DBD5}"/>
                </a:ext>
              </a:extLst>
            </p:cNvPr>
            <p:cNvSpPr/>
            <p:nvPr/>
          </p:nvSpPr>
          <p:spPr>
            <a:xfrm>
              <a:off x="8805360" y="2430539"/>
              <a:ext cx="4228" cy="145669"/>
            </a:xfrm>
            <a:custGeom>
              <a:avLst/>
              <a:gdLst/>
              <a:ahLst/>
              <a:cxnLst/>
              <a:rect l="l" t="t" r="r" b="b"/>
              <a:pathLst>
                <a:path w="135" h="4651" extrusionOk="0">
                  <a:moveTo>
                    <a:pt x="33" y="1"/>
                  </a:moveTo>
                  <a:cubicBezTo>
                    <a:pt x="17" y="1"/>
                    <a:pt x="1" y="17"/>
                    <a:pt x="1" y="33"/>
                  </a:cubicBezTo>
                  <a:lnTo>
                    <a:pt x="69" y="4614"/>
                  </a:lnTo>
                  <a:cubicBezTo>
                    <a:pt x="69" y="4630"/>
                    <a:pt x="86" y="4650"/>
                    <a:pt x="102" y="4650"/>
                  </a:cubicBezTo>
                  <a:cubicBezTo>
                    <a:pt x="134" y="4650"/>
                    <a:pt x="134" y="4630"/>
                    <a:pt x="134" y="4614"/>
                  </a:cubicBezTo>
                  <a:lnTo>
                    <a:pt x="69" y="33"/>
                  </a:lnTo>
                  <a:cubicBezTo>
                    <a:pt x="69" y="17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8757;p63">
              <a:extLst>
                <a:ext uri="{FF2B5EF4-FFF2-40B4-BE49-F238E27FC236}">
                  <a16:creationId xmlns:a16="http://schemas.microsoft.com/office/drawing/2014/main" id="{8B52FF63-6EC1-3957-C370-3A567AC8C437}"/>
                </a:ext>
              </a:extLst>
            </p:cNvPr>
            <p:cNvSpPr/>
            <p:nvPr/>
          </p:nvSpPr>
          <p:spPr>
            <a:xfrm>
              <a:off x="8841191" y="2310235"/>
              <a:ext cx="14846" cy="47544"/>
            </a:xfrm>
            <a:custGeom>
              <a:avLst/>
              <a:gdLst/>
              <a:ahLst/>
              <a:cxnLst/>
              <a:rect l="l" t="t" r="r" b="b"/>
              <a:pathLst>
                <a:path w="474" h="1518" extrusionOk="0">
                  <a:moveTo>
                    <a:pt x="458" y="1"/>
                  </a:moveTo>
                  <a:cubicBezTo>
                    <a:pt x="441" y="1"/>
                    <a:pt x="421" y="1"/>
                    <a:pt x="405" y="17"/>
                  </a:cubicBezTo>
                  <a:cubicBezTo>
                    <a:pt x="138" y="555"/>
                    <a:pt x="1" y="1464"/>
                    <a:pt x="1" y="1481"/>
                  </a:cubicBezTo>
                  <a:cubicBezTo>
                    <a:pt x="1" y="1497"/>
                    <a:pt x="17" y="1517"/>
                    <a:pt x="37" y="1517"/>
                  </a:cubicBezTo>
                  <a:cubicBezTo>
                    <a:pt x="53" y="1517"/>
                    <a:pt x="70" y="1497"/>
                    <a:pt x="70" y="1481"/>
                  </a:cubicBezTo>
                  <a:cubicBezTo>
                    <a:pt x="70" y="1481"/>
                    <a:pt x="203" y="571"/>
                    <a:pt x="474" y="49"/>
                  </a:cubicBezTo>
                  <a:cubicBezTo>
                    <a:pt x="474" y="33"/>
                    <a:pt x="474" y="17"/>
                    <a:pt x="4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8758;p63">
              <a:extLst>
                <a:ext uri="{FF2B5EF4-FFF2-40B4-BE49-F238E27FC236}">
                  <a16:creationId xmlns:a16="http://schemas.microsoft.com/office/drawing/2014/main" id="{92AD8C8D-8E72-9794-7A37-DEACFD70136D}"/>
                </a:ext>
              </a:extLst>
            </p:cNvPr>
            <p:cNvSpPr/>
            <p:nvPr/>
          </p:nvSpPr>
          <p:spPr>
            <a:xfrm>
              <a:off x="8843853" y="2296955"/>
              <a:ext cx="16380" cy="26497"/>
            </a:xfrm>
            <a:custGeom>
              <a:avLst/>
              <a:gdLst/>
              <a:ahLst/>
              <a:cxnLst/>
              <a:rect l="l" t="t" r="r" b="b"/>
              <a:pathLst>
                <a:path w="523" h="846" extrusionOk="0">
                  <a:moveTo>
                    <a:pt x="506" y="0"/>
                  </a:moveTo>
                  <a:cubicBezTo>
                    <a:pt x="490" y="0"/>
                    <a:pt x="474" y="0"/>
                    <a:pt x="458" y="21"/>
                  </a:cubicBezTo>
                  <a:cubicBezTo>
                    <a:pt x="437" y="53"/>
                    <a:pt x="69" y="659"/>
                    <a:pt x="1" y="809"/>
                  </a:cubicBezTo>
                  <a:cubicBezTo>
                    <a:pt x="1" y="829"/>
                    <a:pt x="1" y="845"/>
                    <a:pt x="17" y="845"/>
                  </a:cubicBezTo>
                  <a:lnTo>
                    <a:pt x="33" y="845"/>
                  </a:lnTo>
                  <a:cubicBezTo>
                    <a:pt x="53" y="845"/>
                    <a:pt x="69" y="845"/>
                    <a:pt x="69" y="829"/>
                  </a:cubicBezTo>
                  <a:cubicBezTo>
                    <a:pt x="118" y="692"/>
                    <a:pt x="506" y="69"/>
                    <a:pt x="522" y="53"/>
                  </a:cubicBezTo>
                  <a:cubicBezTo>
                    <a:pt x="522" y="37"/>
                    <a:pt x="522" y="21"/>
                    <a:pt x="50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8759;p63">
              <a:extLst>
                <a:ext uri="{FF2B5EF4-FFF2-40B4-BE49-F238E27FC236}">
                  <a16:creationId xmlns:a16="http://schemas.microsoft.com/office/drawing/2014/main" id="{A5785FD7-528B-629F-A1A0-8992682EED0E}"/>
                </a:ext>
              </a:extLst>
            </p:cNvPr>
            <p:cNvSpPr/>
            <p:nvPr/>
          </p:nvSpPr>
          <p:spPr>
            <a:xfrm>
              <a:off x="8964659" y="2322263"/>
              <a:ext cx="8519" cy="4353"/>
            </a:xfrm>
            <a:custGeom>
              <a:avLst/>
              <a:gdLst/>
              <a:ahLst/>
              <a:cxnLst/>
              <a:rect l="l" t="t" r="r" b="b"/>
              <a:pathLst>
                <a:path w="272" h="139" extrusionOk="0">
                  <a:moveTo>
                    <a:pt x="219" y="1"/>
                  </a:moveTo>
                  <a:lnTo>
                    <a:pt x="37" y="70"/>
                  </a:lnTo>
                  <a:cubicBezTo>
                    <a:pt x="17" y="70"/>
                    <a:pt x="1" y="86"/>
                    <a:pt x="1" y="102"/>
                  </a:cubicBezTo>
                  <a:cubicBezTo>
                    <a:pt x="17" y="122"/>
                    <a:pt x="17" y="138"/>
                    <a:pt x="37" y="138"/>
                  </a:cubicBezTo>
                  <a:lnTo>
                    <a:pt x="53" y="138"/>
                  </a:lnTo>
                  <a:lnTo>
                    <a:pt x="239" y="70"/>
                  </a:lnTo>
                  <a:cubicBezTo>
                    <a:pt x="272" y="70"/>
                    <a:pt x="272" y="37"/>
                    <a:pt x="272" y="21"/>
                  </a:cubicBezTo>
                  <a:cubicBezTo>
                    <a:pt x="255" y="1"/>
                    <a:pt x="239" y="1"/>
                    <a:pt x="21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8760;p63">
              <a:extLst>
                <a:ext uri="{FF2B5EF4-FFF2-40B4-BE49-F238E27FC236}">
                  <a16:creationId xmlns:a16="http://schemas.microsoft.com/office/drawing/2014/main" id="{22AF9F88-0F78-D6A3-F72E-82010A26E2F8}"/>
                </a:ext>
              </a:extLst>
            </p:cNvPr>
            <p:cNvSpPr/>
            <p:nvPr/>
          </p:nvSpPr>
          <p:spPr>
            <a:xfrm>
              <a:off x="8942515" y="2326366"/>
              <a:ext cx="18510" cy="7078"/>
            </a:xfrm>
            <a:custGeom>
              <a:avLst/>
              <a:gdLst/>
              <a:ahLst/>
              <a:cxnLst/>
              <a:rect l="l" t="t" r="r" b="b"/>
              <a:pathLst>
                <a:path w="591" h="226" extrusionOk="0">
                  <a:moveTo>
                    <a:pt x="556" y="1"/>
                  </a:moveTo>
                  <a:cubicBezTo>
                    <a:pt x="551" y="1"/>
                    <a:pt x="547" y="3"/>
                    <a:pt x="542" y="7"/>
                  </a:cubicBezTo>
                  <a:lnTo>
                    <a:pt x="16" y="157"/>
                  </a:lnTo>
                  <a:cubicBezTo>
                    <a:pt x="0" y="173"/>
                    <a:pt x="0" y="193"/>
                    <a:pt x="0" y="210"/>
                  </a:cubicBezTo>
                  <a:cubicBezTo>
                    <a:pt x="0" y="226"/>
                    <a:pt x="16" y="226"/>
                    <a:pt x="37" y="226"/>
                  </a:cubicBezTo>
                  <a:lnTo>
                    <a:pt x="558" y="56"/>
                  </a:lnTo>
                  <a:cubicBezTo>
                    <a:pt x="574" y="56"/>
                    <a:pt x="590" y="40"/>
                    <a:pt x="574" y="24"/>
                  </a:cubicBezTo>
                  <a:cubicBezTo>
                    <a:pt x="574" y="12"/>
                    <a:pt x="566" y="1"/>
                    <a:pt x="55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8761;p63">
              <a:extLst>
                <a:ext uri="{FF2B5EF4-FFF2-40B4-BE49-F238E27FC236}">
                  <a16:creationId xmlns:a16="http://schemas.microsoft.com/office/drawing/2014/main" id="{A16037D1-3C73-200D-FC37-B7D1D8C63A96}"/>
                </a:ext>
              </a:extLst>
            </p:cNvPr>
            <p:cNvSpPr/>
            <p:nvPr/>
          </p:nvSpPr>
          <p:spPr>
            <a:xfrm>
              <a:off x="8781055" y="2144484"/>
              <a:ext cx="23835" cy="32823"/>
            </a:xfrm>
            <a:custGeom>
              <a:avLst/>
              <a:gdLst/>
              <a:ahLst/>
              <a:cxnLst/>
              <a:rect l="l" t="t" r="r" b="b"/>
              <a:pathLst>
                <a:path w="761" h="1048" extrusionOk="0">
                  <a:moveTo>
                    <a:pt x="101" y="1"/>
                  </a:moveTo>
                  <a:lnTo>
                    <a:pt x="0" y="692"/>
                  </a:lnTo>
                  <a:lnTo>
                    <a:pt x="574" y="1048"/>
                  </a:lnTo>
                  <a:lnTo>
                    <a:pt x="760" y="20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8762;p63">
              <a:extLst>
                <a:ext uri="{FF2B5EF4-FFF2-40B4-BE49-F238E27FC236}">
                  <a16:creationId xmlns:a16="http://schemas.microsoft.com/office/drawing/2014/main" id="{AA8AC2F2-29B2-6E60-70BC-AA00A12BBDE8}"/>
                </a:ext>
              </a:extLst>
            </p:cNvPr>
            <p:cNvSpPr/>
            <p:nvPr/>
          </p:nvSpPr>
          <p:spPr>
            <a:xfrm>
              <a:off x="8780052" y="2143607"/>
              <a:ext cx="25839" cy="34734"/>
            </a:xfrm>
            <a:custGeom>
              <a:avLst/>
              <a:gdLst/>
              <a:ahLst/>
              <a:cxnLst/>
              <a:rect l="l" t="t" r="r" b="b"/>
              <a:pathLst>
                <a:path w="825" h="1109" extrusionOk="0">
                  <a:moveTo>
                    <a:pt x="170" y="81"/>
                  </a:moveTo>
                  <a:lnTo>
                    <a:pt x="740" y="267"/>
                  </a:lnTo>
                  <a:lnTo>
                    <a:pt x="590" y="1023"/>
                  </a:lnTo>
                  <a:lnTo>
                    <a:pt x="69" y="704"/>
                  </a:lnTo>
                  <a:lnTo>
                    <a:pt x="170" y="81"/>
                  </a:lnTo>
                  <a:close/>
                  <a:moveTo>
                    <a:pt x="133" y="0"/>
                  </a:moveTo>
                  <a:cubicBezTo>
                    <a:pt x="129" y="0"/>
                    <a:pt x="125" y="4"/>
                    <a:pt x="117" y="13"/>
                  </a:cubicBezTo>
                  <a:cubicBezTo>
                    <a:pt x="117" y="13"/>
                    <a:pt x="117" y="29"/>
                    <a:pt x="101" y="29"/>
                  </a:cubicBezTo>
                  <a:lnTo>
                    <a:pt x="0" y="704"/>
                  </a:lnTo>
                  <a:cubicBezTo>
                    <a:pt x="0" y="720"/>
                    <a:pt x="0" y="736"/>
                    <a:pt x="16" y="736"/>
                  </a:cubicBezTo>
                  <a:lnTo>
                    <a:pt x="590" y="1108"/>
                  </a:lnTo>
                  <a:lnTo>
                    <a:pt x="623" y="1108"/>
                  </a:lnTo>
                  <a:lnTo>
                    <a:pt x="639" y="1092"/>
                  </a:lnTo>
                  <a:lnTo>
                    <a:pt x="825" y="247"/>
                  </a:lnTo>
                  <a:cubicBezTo>
                    <a:pt x="825" y="231"/>
                    <a:pt x="809" y="215"/>
                    <a:pt x="792" y="198"/>
                  </a:cubicBezTo>
                  <a:lnTo>
                    <a:pt x="150" y="13"/>
                  </a:lnTo>
                  <a:cubicBezTo>
                    <a:pt x="142" y="4"/>
                    <a:pt x="137" y="0"/>
                    <a:pt x="1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8763;p63">
              <a:extLst>
                <a:ext uri="{FF2B5EF4-FFF2-40B4-BE49-F238E27FC236}">
                  <a16:creationId xmlns:a16="http://schemas.microsoft.com/office/drawing/2014/main" id="{3A681DBC-6291-0708-185D-BE039CEA7F03}"/>
                </a:ext>
              </a:extLst>
            </p:cNvPr>
            <p:cNvSpPr/>
            <p:nvPr/>
          </p:nvSpPr>
          <p:spPr>
            <a:xfrm>
              <a:off x="8753711" y="2114479"/>
              <a:ext cx="67495" cy="74354"/>
            </a:xfrm>
            <a:custGeom>
              <a:avLst/>
              <a:gdLst/>
              <a:ahLst/>
              <a:cxnLst/>
              <a:rect l="l" t="t" r="r" b="b"/>
              <a:pathLst>
                <a:path w="2155" h="2374" extrusionOk="0">
                  <a:moveTo>
                    <a:pt x="1395" y="0"/>
                  </a:moveTo>
                  <a:lnTo>
                    <a:pt x="0" y="639"/>
                  </a:lnTo>
                  <a:lnTo>
                    <a:pt x="639" y="2374"/>
                  </a:lnTo>
                  <a:lnTo>
                    <a:pt x="1128" y="1298"/>
                  </a:lnTo>
                  <a:lnTo>
                    <a:pt x="2155" y="1448"/>
                  </a:lnTo>
                  <a:lnTo>
                    <a:pt x="2155" y="1448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8764;p63">
              <a:extLst>
                <a:ext uri="{FF2B5EF4-FFF2-40B4-BE49-F238E27FC236}">
                  <a16:creationId xmlns:a16="http://schemas.microsoft.com/office/drawing/2014/main" id="{444407E1-E052-4B17-FB7A-4DCC0D4FA898}"/>
                </a:ext>
              </a:extLst>
            </p:cNvPr>
            <p:cNvSpPr/>
            <p:nvPr/>
          </p:nvSpPr>
          <p:spPr>
            <a:xfrm>
              <a:off x="8752553" y="2113351"/>
              <a:ext cx="69687" cy="76640"/>
            </a:xfrm>
            <a:custGeom>
              <a:avLst/>
              <a:gdLst/>
              <a:ahLst/>
              <a:cxnLst/>
              <a:rect l="l" t="t" r="r" b="b"/>
              <a:pathLst>
                <a:path w="2225" h="2447" extrusionOk="0">
                  <a:moveTo>
                    <a:pt x="1416" y="85"/>
                  </a:moveTo>
                  <a:lnTo>
                    <a:pt x="2139" y="1452"/>
                  </a:lnTo>
                  <a:lnTo>
                    <a:pt x="1181" y="1298"/>
                  </a:lnTo>
                  <a:cubicBezTo>
                    <a:pt x="1165" y="1298"/>
                    <a:pt x="1149" y="1314"/>
                    <a:pt x="1149" y="1314"/>
                  </a:cubicBezTo>
                  <a:lnTo>
                    <a:pt x="692" y="2325"/>
                  </a:lnTo>
                  <a:lnTo>
                    <a:pt x="86" y="691"/>
                  </a:lnTo>
                  <a:lnTo>
                    <a:pt x="1416" y="85"/>
                  </a:lnTo>
                  <a:close/>
                  <a:moveTo>
                    <a:pt x="1416" y="0"/>
                  </a:moveTo>
                  <a:lnTo>
                    <a:pt x="17" y="643"/>
                  </a:lnTo>
                  <a:cubicBezTo>
                    <a:pt x="1" y="659"/>
                    <a:pt x="1" y="675"/>
                    <a:pt x="1" y="691"/>
                  </a:cubicBezTo>
                  <a:lnTo>
                    <a:pt x="660" y="2426"/>
                  </a:lnTo>
                  <a:lnTo>
                    <a:pt x="676" y="2446"/>
                  </a:lnTo>
                  <a:cubicBezTo>
                    <a:pt x="692" y="2446"/>
                    <a:pt x="708" y="2426"/>
                    <a:pt x="708" y="2426"/>
                  </a:cubicBezTo>
                  <a:lnTo>
                    <a:pt x="1197" y="1367"/>
                  </a:lnTo>
                  <a:lnTo>
                    <a:pt x="2192" y="1516"/>
                  </a:lnTo>
                  <a:cubicBezTo>
                    <a:pt x="2208" y="1516"/>
                    <a:pt x="2224" y="1500"/>
                    <a:pt x="2224" y="1484"/>
                  </a:cubicBezTo>
                  <a:lnTo>
                    <a:pt x="2224" y="1468"/>
                  </a:lnTo>
                  <a:lnTo>
                    <a:pt x="1452" y="20"/>
                  </a:lnTo>
                  <a:cubicBezTo>
                    <a:pt x="1452" y="0"/>
                    <a:pt x="1432" y="0"/>
                    <a:pt x="141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8765;p63">
              <a:extLst>
                <a:ext uri="{FF2B5EF4-FFF2-40B4-BE49-F238E27FC236}">
                  <a16:creationId xmlns:a16="http://schemas.microsoft.com/office/drawing/2014/main" id="{6E74B864-D96B-73E9-356E-99EE349D0BAD}"/>
                </a:ext>
              </a:extLst>
            </p:cNvPr>
            <p:cNvSpPr/>
            <p:nvPr/>
          </p:nvSpPr>
          <p:spPr>
            <a:xfrm>
              <a:off x="8644401" y="2313931"/>
              <a:ext cx="20045" cy="25338"/>
            </a:xfrm>
            <a:custGeom>
              <a:avLst/>
              <a:gdLst/>
              <a:ahLst/>
              <a:cxnLst/>
              <a:rect l="l" t="t" r="r" b="b"/>
              <a:pathLst>
                <a:path w="640" h="809" extrusionOk="0">
                  <a:moveTo>
                    <a:pt x="304" y="85"/>
                  </a:moveTo>
                  <a:lnTo>
                    <a:pt x="559" y="554"/>
                  </a:lnTo>
                  <a:lnTo>
                    <a:pt x="458" y="724"/>
                  </a:lnTo>
                  <a:lnTo>
                    <a:pt x="86" y="303"/>
                  </a:lnTo>
                  <a:lnTo>
                    <a:pt x="304" y="85"/>
                  </a:lnTo>
                  <a:close/>
                  <a:moveTo>
                    <a:pt x="288" y="0"/>
                  </a:moveTo>
                  <a:lnTo>
                    <a:pt x="17" y="287"/>
                  </a:lnTo>
                  <a:cubicBezTo>
                    <a:pt x="17" y="303"/>
                    <a:pt x="1" y="320"/>
                    <a:pt x="17" y="336"/>
                  </a:cubicBezTo>
                  <a:lnTo>
                    <a:pt x="438" y="809"/>
                  </a:lnTo>
                  <a:lnTo>
                    <a:pt x="474" y="809"/>
                  </a:lnTo>
                  <a:cubicBezTo>
                    <a:pt x="474" y="809"/>
                    <a:pt x="490" y="809"/>
                    <a:pt x="490" y="793"/>
                  </a:cubicBezTo>
                  <a:lnTo>
                    <a:pt x="624" y="590"/>
                  </a:lnTo>
                  <a:cubicBezTo>
                    <a:pt x="640" y="570"/>
                    <a:pt x="640" y="554"/>
                    <a:pt x="624" y="554"/>
                  </a:cubicBezTo>
                  <a:lnTo>
                    <a:pt x="337" y="16"/>
                  </a:lnTo>
                  <a:cubicBezTo>
                    <a:pt x="337" y="0"/>
                    <a:pt x="320" y="0"/>
                    <a:pt x="3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8766;p63">
              <a:extLst>
                <a:ext uri="{FF2B5EF4-FFF2-40B4-BE49-F238E27FC236}">
                  <a16:creationId xmlns:a16="http://schemas.microsoft.com/office/drawing/2014/main" id="{9808E2ED-E832-FC06-C4D8-9C7ED7D474EE}"/>
                </a:ext>
              </a:extLst>
            </p:cNvPr>
            <p:cNvSpPr/>
            <p:nvPr/>
          </p:nvSpPr>
          <p:spPr>
            <a:xfrm>
              <a:off x="8651761" y="2129168"/>
              <a:ext cx="143132" cy="225504"/>
            </a:xfrm>
            <a:custGeom>
              <a:avLst/>
              <a:gdLst/>
              <a:ahLst/>
              <a:cxnLst/>
              <a:rect l="l" t="t" r="r" b="b"/>
              <a:pathLst>
                <a:path w="4570" h="7200" extrusionOk="0">
                  <a:moveTo>
                    <a:pt x="3320" y="0"/>
                  </a:moveTo>
                  <a:lnTo>
                    <a:pt x="3101" y="53"/>
                  </a:lnTo>
                  <a:lnTo>
                    <a:pt x="1500" y="1298"/>
                  </a:lnTo>
                  <a:lnTo>
                    <a:pt x="1351" y="4585"/>
                  </a:lnTo>
                  <a:lnTo>
                    <a:pt x="0" y="6000"/>
                  </a:lnTo>
                  <a:lnTo>
                    <a:pt x="389" y="6591"/>
                  </a:lnTo>
                  <a:lnTo>
                    <a:pt x="2345" y="5054"/>
                  </a:lnTo>
                  <a:lnTo>
                    <a:pt x="2612" y="3186"/>
                  </a:lnTo>
                  <a:lnTo>
                    <a:pt x="2984" y="4246"/>
                  </a:lnTo>
                  <a:lnTo>
                    <a:pt x="2548" y="6841"/>
                  </a:lnTo>
                  <a:cubicBezTo>
                    <a:pt x="2548" y="6841"/>
                    <a:pt x="3000" y="7027"/>
                    <a:pt x="3457" y="7144"/>
                  </a:cubicBezTo>
                  <a:cubicBezTo>
                    <a:pt x="3642" y="7187"/>
                    <a:pt x="3852" y="7200"/>
                    <a:pt x="4032" y="7200"/>
                  </a:cubicBezTo>
                  <a:cubicBezTo>
                    <a:pt x="4277" y="7200"/>
                    <a:pt x="4468" y="7177"/>
                    <a:pt x="4468" y="7177"/>
                  </a:cubicBezTo>
                  <a:lnTo>
                    <a:pt x="4569" y="406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8767;p63">
              <a:extLst>
                <a:ext uri="{FF2B5EF4-FFF2-40B4-BE49-F238E27FC236}">
                  <a16:creationId xmlns:a16="http://schemas.microsoft.com/office/drawing/2014/main" id="{C1A78110-07F3-3692-35DE-8B8CC73EED35}"/>
                </a:ext>
              </a:extLst>
            </p:cNvPr>
            <p:cNvSpPr/>
            <p:nvPr/>
          </p:nvSpPr>
          <p:spPr>
            <a:xfrm>
              <a:off x="8650227" y="2128166"/>
              <a:ext cx="145669" cy="227947"/>
            </a:xfrm>
            <a:custGeom>
              <a:avLst/>
              <a:gdLst/>
              <a:ahLst/>
              <a:cxnLst/>
              <a:rect l="l" t="t" r="r" b="b"/>
              <a:pathLst>
                <a:path w="4651" h="7278" extrusionOk="0">
                  <a:moveTo>
                    <a:pt x="3336" y="69"/>
                  </a:moveTo>
                  <a:lnTo>
                    <a:pt x="4582" y="4096"/>
                  </a:lnTo>
                  <a:lnTo>
                    <a:pt x="4481" y="7176"/>
                  </a:lnTo>
                  <a:cubicBezTo>
                    <a:pt x="4432" y="7193"/>
                    <a:pt x="4278" y="7209"/>
                    <a:pt x="4092" y="7209"/>
                  </a:cubicBezTo>
                  <a:cubicBezTo>
                    <a:pt x="3874" y="7209"/>
                    <a:pt x="3672" y="7176"/>
                    <a:pt x="3506" y="7144"/>
                  </a:cubicBezTo>
                  <a:cubicBezTo>
                    <a:pt x="3134" y="7043"/>
                    <a:pt x="2730" y="6906"/>
                    <a:pt x="2629" y="6857"/>
                  </a:cubicBezTo>
                  <a:lnTo>
                    <a:pt x="3066" y="4278"/>
                  </a:lnTo>
                  <a:lnTo>
                    <a:pt x="3049" y="4261"/>
                  </a:lnTo>
                  <a:lnTo>
                    <a:pt x="2677" y="3202"/>
                  </a:lnTo>
                  <a:cubicBezTo>
                    <a:pt x="2677" y="3186"/>
                    <a:pt x="2661" y="3186"/>
                    <a:pt x="2645" y="3186"/>
                  </a:cubicBezTo>
                  <a:cubicBezTo>
                    <a:pt x="2629" y="3186"/>
                    <a:pt x="2629" y="3202"/>
                    <a:pt x="2629" y="3202"/>
                  </a:cubicBezTo>
                  <a:lnTo>
                    <a:pt x="2358" y="5054"/>
                  </a:lnTo>
                  <a:lnTo>
                    <a:pt x="438" y="6570"/>
                  </a:lnTo>
                  <a:lnTo>
                    <a:pt x="86" y="6032"/>
                  </a:lnTo>
                  <a:lnTo>
                    <a:pt x="1416" y="4633"/>
                  </a:lnTo>
                  <a:cubicBezTo>
                    <a:pt x="1432" y="4633"/>
                    <a:pt x="1432" y="4617"/>
                    <a:pt x="1432" y="4617"/>
                  </a:cubicBezTo>
                  <a:lnTo>
                    <a:pt x="1586" y="1346"/>
                  </a:lnTo>
                  <a:lnTo>
                    <a:pt x="3150" y="117"/>
                  </a:lnTo>
                  <a:lnTo>
                    <a:pt x="3336" y="69"/>
                  </a:lnTo>
                  <a:close/>
                  <a:moveTo>
                    <a:pt x="3353" y="0"/>
                  </a:moveTo>
                  <a:lnTo>
                    <a:pt x="3134" y="53"/>
                  </a:lnTo>
                  <a:lnTo>
                    <a:pt x="3118" y="53"/>
                  </a:lnTo>
                  <a:lnTo>
                    <a:pt x="1533" y="1314"/>
                  </a:lnTo>
                  <a:cubicBezTo>
                    <a:pt x="1533" y="1314"/>
                    <a:pt x="1517" y="1314"/>
                    <a:pt x="1517" y="1330"/>
                  </a:cubicBezTo>
                  <a:lnTo>
                    <a:pt x="1363" y="4601"/>
                  </a:lnTo>
                  <a:lnTo>
                    <a:pt x="17" y="5996"/>
                  </a:lnTo>
                  <a:cubicBezTo>
                    <a:pt x="17" y="6016"/>
                    <a:pt x="1" y="6032"/>
                    <a:pt x="17" y="6048"/>
                  </a:cubicBezTo>
                  <a:lnTo>
                    <a:pt x="405" y="6639"/>
                  </a:lnTo>
                  <a:cubicBezTo>
                    <a:pt x="421" y="6655"/>
                    <a:pt x="421" y="6655"/>
                    <a:pt x="438" y="6655"/>
                  </a:cubicBezTo>
                  <a:lnTo>
                    <a:pt x="454" y="6655"/>
                  </a:lnTo>
                  <a:lnTo>
                    <a:pt x="2411" y="5106"/>
                  </a:lnTo>
                  <a:cubicBezTo>
                    <a:pt x="2427" y="5106"/>
                    <a:pt x="2427" y="5086"/>
                    <a:pt x="2427" y="5086"/>
                  </a:cubicBezTo>
                  <a:lnTo>
                    <a:pt x="2661" y="3352"/>
                  </a:lnTo>
                  <a:lnTo>
                    <a:pt x="3001" y="4278"/>
                  </a:lnTo>
                  <a:lnTo>
                    <a:pt x="2560" y="6873"/>
                  </a:lnTo>
                  <a:cubicBezTo>
                    <a:pt x="2560" y="6889"/>
                    <a:pt x="2576" y="6906"/>
                    <a:pt x="2576" y="6906"/>
                  </a:cubicBezTo>
                  <a:cubicBezTo>
                    <a:pt x="2597" y="6906"/>
                    <a:pt x="3049" y="7091"/>
                    <a:pt x="3486" y="7209"/>
                  </a:cubicBezTo>
                  <a:cubicBezTo>
                    <a:pt x="3656" y="7245"/>
                    <a:pt x="3858" y="7277"/>
                    <a:pt x="4092" y="7277"/>
                  </a:cubicBezTo>
                  <a:cubicBezTo>
                    <a:pt x="4347" y="7277"/>
                    <a:pt x="4517" y="7245"/>
                    <a:pt x="4533" y="7245"/>
                  </a:cubicBezTo>
                  <a:cubicBezTo>
                    <a:pt x="4549" y="7245"/>
                    <a:pt x="4549" y="7229"/>
                    <a:pt x="4549" y="7209"/>
                  </a:cubicBezTo>
                  <a:lnTo>
                    <a:pt x="4650" y="4096"/>
                  </a:lnTo>
                  <a:lnTo>
                    <a:pt x="4650" y="4075"/>
                  </a:lnTo>
                  <a:lnTo>
                    <a:pt x="3405" y="16"/>
                  </a:lnTo>
                  <a:cubicBezTo>
                    <a:pt x="3385" y="0"/>
                    <a:pt x="3369" y="0"/>
                    <a:pt x="33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8768;p63">
              <a:extLst>
                <a:ext uri="{FF2B5EF4-FFF2-40B4-BE49-F238E27FC236}">
                  <a16:creationId xmlns:a16="http://schemas.microsoft.com/office/drawing/2014/main" id="{2A07D73E-67A7-4251-8057-0216AAD60B6E}"/>
                </a:ext>
              </a:extLst>
            </p:cNvPr>
            <p:cNvSpPr/>
            <p:nvPr/>
          </p:nvSpPr>
          <p:spPr>
            <a:xfrm>
              <a:off x="8749890" y="2277943"/>
              <a:ext cx="36519" cy="17007"/>
            </a:xfrm>
            <a:custGeom>
              <a:avLst/>
              <a:gdLst/>
              <a:ahLst/>
              <a:cxnLst/>
              <a:rect l="l" t="t" r="r" b="b"/>
              <a:pathLst>
                <a:path w="1166" h="543" extrusionOk="0">
                  <a:moveTo>
                    <a:pt x="21" y="1"/>
                  </a:moveTo>
                  <a:lnTo>
                    <a:pt x="1" y="373"/>
                  </a:lnTo>
                  <a:lnTo>
                    <a:pt x="1165" y="543"/>
                  </a:lnTo>
                  <a:lnTo>
                    <a:pt x="1165" y="10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8769;p63">
              <a:extLst>
                <a:ext uri="{FF2B5EF4-FFF2-40B4-BE49-F238E27FC236}">
                  <a16:creationId xmlns:a16="http://schemas.microsoft.com/office/drawing/2014/main" id="{91E6A8E2-3EB7-6B08-D09A-03ABB74E5977}"/>
                </a:ext>
              </a:extLst>
            </p:cNvPr>
            <p:cNvSpPr/>
            <p:nvPr/>
          </p:nvSpPr>
          <p:spPr>
            <a:xfrm>
              <a:off x="8748888" y="2276941"/>
              <a:ext cx="38524" cy="19043"/>
            </a:xfrm>
            <a:custGeom>
              <a:avLst/>
              <a:gdLst/>
              <a:ahLst/>
              <a:cxnLst/>
              <a:rect l="l" t="t" r="r" b="b"/>
              <a:pathLst>
                <a:path w="1230" h="608" extrusionOk="0">
                  <a:moveTo>
                    <a:pt x="69" y="1"/>
                  </a:moveTo>
                  <a:cubicBezTo>
                    <a:pt x="33" y="1"/>
                    <a:pt x="17" y="1"/>
                    <a:pt x="17" y="33"/>
                  </a:cubicBezTo>
                  <a:cubicBezTo>
                    <a:pt x="17" y="53"/>
                    <a:pt x="33" y="69"/>
                    <a:pt x="53" y="69"/>
                  </a:cubicBezTo>
                  <a:lnTo>
                    <a:pt x="1165" y="170"/>
                  </a:lnTo>
                  <a:lnTo>
                    <a:pt x="1165" y="538"/>
                  </a:lnTo>
                  <a:lnTo>
                    <a:pt x="33" y="373"/>
                  </a:lnTo>
                  <a:cubicBezTo>
                    <a:pt x="17" y="373"/>
                    <a:pt x="0" y="389"/>
                    <a:pt x="0" y="405"/>
                  </a:cubicBezTo>
                  <a:cubicBezTo>
                    <a:pt x="0" y="421"/>
                    <a:pt x="17" y="437"/>
                    <a:pt x="33" y="437"/>
                  </a:cubicBezTo>
                  <a:lnTo>
                    <a:pt x="1197" y="607"/>
                  </a:lnTo>
                  <a:lnTo>
                    <a:pt x="1230" y="607"/>
                  </a:lnTo>
                  <a:lnTo>
                    <a:pt x="1230" y="575"/>
                  </a:lnTo>
                  <a:lnTo>
                    <a:pt x="1230" y="134"/>
                  </a:lnTo>
                  <a:cubicBezTo>
                    <a:pt x="1230" y="118"/>
                    <a:pt x="1230" y="102"/>
                    <a:pt x="1213" y="102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8770;p63">
              <a:extLst>
                <a:ext uri="{FF2B5EF4-FFF2-40B4-BE49-F238E27FC236}">
                  <a16:creationId xmlns:a16="http://schemas.microsoft.com/office/drawing/2014/main" id="{A439C427-F46C-565F-C590-239C0E3975FC}"/>
                </a:ext>
              </a:extLst>
            </p:cNvPr>
            <p:cNvSpPr/>
            <p:nvPr/>
          </p:nvSpPr>
          <p:spPr>
            <a:xfrm>
              <a:off x="8739398" y="2129168"/>
              <a:ext cx="48014" cy="103481"/>
            </a:xfrm>
            <a:custGeom>
              <a:avLst/>
              <a:gdLst/>
              <a:ahLst/>
              <a:cxnLst/>
              <a:rect l="l" t="t" r="r" b="b"/>
              <a:pathLst>
                <a:path w="1533" h="3304" extrusionOk="0">
                  <a:moveTo>
                    <a:pt x="522" y="0"/>
                  </a:moveTo>
                  <a:lnTo>
                    <a:pt x="303" y="53"/>
                  </a:lnTo>
                  <a:lnTo>
                    <a:pt x="0" y="271"/>
                  </a:lnTo>
                  <a:cubicBezTo>
                    <a:pt x="85" y="558"/>
                    <a:pt x="255" y="1133"/>
                    <a:pt x="522" y="1755"/>
                  </a:cubicBezTo>
                  <a:cubicBezTo>
                    <a:pt x="776" y="2277"/>
                    <a:pt x="1229" y="2915"/>
                    <a:pt x="1533" y="3304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8771;p63">
              <a:extLst>
                <a:ext uri="{FF2B5EF4-FFF2-40B4-BE49-F238E27FC236}">
                  <a16:creationId xmlns:a16="http://schemas.microsoft.com/office/drawing/2014/main" id="{C018F250-3282-35C0-F3A6-A4C201828D60}"/>
                </a:ext>
              </a:extLst>
            </p:cNvPr>
            <p:cNvSpPr/>
            <p:nvPr/>
          </p:nvSpPr>
          <p:spPr>
            <a:xfrm>
              <a:off x="8738364" y="2128166"/>
              <a:ext cx="50175" cy="105486"/>
            </a:xfrm>
            <a:custGeom>
              <a:avLst/>
              <a:gdLst/>
              <a:ahLst/>
              <a:cxnLst/>
              <a:rect l="l" t="t" r="r" b="b"/>
              <a:pathLst>
                <a:path w="1602" h="3368" extrusionOk="0">
                  <a:moveTo>
                    <a:pt x="522" y="69"/>
                  </a:moveTo>
                  <a:lnTo>
                    <a:pt x="1481" y="3166"/>
                  </a:lnTo>
                  <a:cubicBezTo>
                    <a:pt x="1177" y="2761"/>
                    <a:pt x="793" y="2224"/>
                    <a:pt x="591" y="1771"/>
                  </a:cubicBezTo>
                  <a:cubicBezTo>
                    <a:pt x="320" y="1165"/>
                    <a:pt x="150" y="607"/>
                    <a:pt x="86" y="320"/>
                  </a:cubicBezTo>
                  <a:lnTo>
                    <a:pt x="336" y="117"/>
                  </a:lnTo>
                  <a:lnTo>
                    <a:pt x="522" y="69"/>
                  </a:lnTo>
                  <a:close/>
                  <a:moveTo>
                    <a:pt x="539" y="0"/>
                  </a:moveTo>
                  <a:lnTo>
                    <a:pt x="320" y="53"/>
                  </a:lnTo>
                  <a:lnTo>
                    <a:pt x="304" y="53"/>
                  </a:lnTo>
                  <a:lnTo>
                    <a:pt x="17" y="287"/>
                  </a:lnTo>
                  <a:cubicBezTo>
                    <a:pt x="1" y="287"/>
                    <a:pt x="1" y="303"/>
                    <a:pt x="1" y="320"/>
                  </a:cubicBezTo>
                  <a:cubicBezTo>
                    <a:pt x="86" y="607"/>
                    <a:pt x="252" y="1181"/>
                    <a:pt x="522" y="1787"/>
                  </a:cubicBezTo>
                  <a:cubicBezTo>
                    <a:pt x="773" y="2325"/>
                    <a:pt x="1214" y="2931"/>
                    <a:pt x="1549" y="3352"/>
                  </a:cubicBezTo>
                  <a:lnTo>
                    <a:pt x="1566" y="3368"/>
                  </a:lnTo>
                  <a:cubicBezTo>
                    <a:pt x="1582" y="3368"/>
                    <a:pt x="1582" y="3352"/>
                    <a:pt x="1582" y="3352"/>
                  </a:cubicBezTo>
                  <a:cubicBezTo>
                    <a:pt x="1602" y="3352"/>
                    <a:pt x="1602" y="3336"/>
                    <a:pt x="1602" y="3319"/>
                  </a:cubicBezTo>
                  <a:lnTo>
                    <a:pt x="591" y="16"/>
                  </a:lnTo>
                  <a:cubicBezTo>
                    <a:pt x="571" y="0"/>
                    <a:pt x="555" y="0"/>
                    <a:pt x="53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8772;p63">
              <a:extLst>
                <a:ext uri="{FF2B5EF4-FFF2-40B4-BE49-F238E27FC236}">
                  <a16:creationId xmlns:a16="http://schemas.microsoft.com/office/drawing/2014/main" id="{CC2D5E11-FF86-6A93-E8AF-9899AD24D68D}"/>
                </a:ext>
              </a:extLst>
            </p:cNvPr>
            <p:cNvSpPr/>
            <p:nvPr/>
          </p:nvSpPr>
          <p:spPr>
            <a:xfrm>
              <a:off x="8651761" y="231709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725" cap="rnd" cmpd="sng">
              <a:solidFill>
                <a:srgbClr val="1A2E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8773;p63">
              <a:extLst>
                <a:ext uri="{FF2B5EF4-FFF2-40B4-BE49-F238E27FC236}">
                  <a16:creationId xmlns:a16="http://schemas.microsoft.com/office/drawing/2014/main" id="{F2E6DDBD-F1F7-5841-816C-ADFC01126AE7}"/>
                </a:ext>
              </a:extLst>
            </p:cNvPr>
            <p:cNvSpPr/>
            <p:nvPr/>
          </p:nvSpPr>
          <p:spPr>
            <a:xfrm>
              <a:off x="8661878" y="2177277"/>
              <a:ext cx="137182" cy="64864"/>
            </a:xfrm>
            <a:custGeom>
              <a:avLst/>
              <a:gdLst/>
              <a:ahLst/>
              <a:cxnLst/>
              <a:rect l="l" t="t" r="r" b="b"/>
              <a:pathLst>
                <a:path w="4380" h="2071" extrusionOk="0">
                  <a:moveTo>
                    <a:pt x="4379" y="1"/>
                  </a:moveTo>
                  <a:lnTo>
                    <a:pt x="3268" y="943"/>
                  </a:lnTo>
                  <a:lnTo>
                    <a:pt x="1194" y="672"/>
                  </a:lnTo>
                  <a:lnTo>
                    <a:pt x="203" y="1448"/>
                  </a:lnTo>
                  <a:lnTo>
                    <a:pt x="1" y="1937"/>
                  </a:lnTo>
                  <a:lnTo>
                    <a:pt x="842" y="2071"/>
                  </a:lnTo>
                  <a:lnTo>
                    <a:pt x="1634" y="1214"/>
                  </a:lnTo>
                  <a:cubicBezTo>
                    <a:pt x="1634" y="1214"/>
                    <a:pt x="3059" y="1484"/>
                    <a:pt x="3288" y="1484"/>
                  </a:cubicBezTo>
                  <a:cubicBezTo>
                    <a:pt x="3302" y="1484"/>
                    <a:pt x="3312" y="1483"/>
                    <a:pt x="3316" y="1481"/>
                  </a:cubicBezTo>
                  <a:cubicBezTo>
                    <a:pt x="3417" y="1448"/>
                    <a:pt x="4278" y="284"/>
                    <a:pt x="4278" y="284"/>
                  </a:cubicBezTo>
                  <a:lnTo>
                    <a:pt x="437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8774;p63">
              <a:extLst>
                <a:ext uri="{FF2B5EF4-FFF2-40B4-BE49-F238E27FC236}">
                  <a16:creationId xmlns:a16="http://schemas.microsoft.com/office/drawing/2014/main" id="{2EA8C0AE-C246-67BD-F86C-29B324F34A5C}"/>
                </a:ext>
              </a:extLst>
            </p:cNvPr>
            <p:cNvSpPr/>
            <p:nvPr/>
          </p:nvSpPr>
          <p:spPr>
            <a:xfrm>
              <a:off x="8660751" y="2176275"/>
              <a:ext cx="139311" cy="66900"/>
            </a:xfrm>
            <a:custGeom>
              <a:avLst/>
              <a:gdLst/>
              <a:ahLst/>
              <a:cxnLst/>
              <a:rect l="l" t="t" r="r" b="b"/>
              <a:pathLst>
                <a:path w="4448" h="2136" extrusionOk="0">
                  <a:moveTo>
                    <a:pt x="4331" y="150"/>
                  </a:moveTo>
                  <a:lnTo>
                    <a:pt x="4282" y="300"/>
                  </a:lnTo>
                  <a:cubicBezTo>
                    <a:pt x="3959" y="740"/>
                    <a:pt x="3421" y="1448"/>
                    <a:pt x="3352" y="1480"/>
                  </a:cubicBezTo>
                  <a:lnTo>
                    <a:pt x="3336" y="1480"/>
                  </a:lnTo>
                  <a:cubicBezTo>
                    <a:pt x="3134" y="1480"/>
                    <a:pt x="1686" y="1209"/>
                    <a:pt x="1686" y="1209"/>
                  </a:cubicBezTo>
                  <a:cubicBezTo>
                    <a:pt x="1670" y="1209"/>
                    <a:pt x="1654" y="1209"/>
                    <a:pt x="1654" y="1225"/>
                  </a:cubicBezTo>
                  <a:lnTo>
                    <a:pt x="862" y="2070"/>
                  </a:lnTo>
                  <a:lnTo>
                    <a:pt x="85" y="1953"/>
                  </a:lnTo>
                  <a:lnTo>
                    <a:pt x="271" y="1496"/>
                  </a:lnTo>
                  <a:lnTo>
                    <a:pt x="1230" y="740"/>
                  </a:lnTo>
                  <a:lnTo>
                    <a:pt x="3287" y="1007"/>
                  </a:lnTo>
                  <a:lnTo>
                    <a:pt x="3320" y="1007"/>
                  </a:lnTo>
                  <a:lnTo>
                    <a:pt x="4331" y="150"/>
                  </a:lnTo>
                  <a:close/>
                  <a:moveTo>
                    <a:pt x="4409" y="0"/>
                  </a:moveTo>
                  <a:cubicBezTo>
                    <a:pt x="4403" y="0"/>
                    <a:pt x="4399" y="5"/>
                    <a:pt x="4399" y="13"/>
                  </a:cubicBezTo>
                  <a:lnTo>
                    <a:pt x="3287" y="942"/>
                  </a:lnTo>
                  <a:lnTo>
                    <a:pt x="1230" y="672"/>
                  </a:lnTo>
                  <a:lnTo>
                    <a:pt x="1197" y="672"/>
                  </a:lnTo>
                  <a:lnTo>
                    <a:pt x="219" y="1448"/>
                  </a:lnTo>
                  <a:lnTo>
                    <a:pt x="219" y="1464"/>
                  </a:lnTo>
                  <a:lnTo>
                    <a:pt x="1" y="1953"/>
                  </a:lnTo>
                  <a:lnTo>
                    <a:pt x="1" y="1986"/>
                  </a:lnTo>
                  <a:cubicBezTo>
                    <a:pt x="1" y="2002"/>
                    <a:pt x="17" y="2002"/>
                    <a:pt x="37" y="2002"/>
                  </a:cubicBezTo>
                  <a:lnTo>
                    <a:pt x="878" y="2135"/>
                  </a:lnTo>
                  <a:cubicBezTo>
                    <a:pt x="878" y="2135"/>
                    <a:pt x="894" y="2135"/>
                    <a:pt x="894" y="2119"/>
                  </a:cubicBezTo>
                  <a:lnTo>
                    <a:pt x="1686" y="1278"/>
                  </a:lnTo>
                  <a:cubicBezTo>
                    <a:pt x="1856" y="1310"/>
                    <a:pt x="3134" y="1549"/>
                    <a:pt x="3336" y="1549"/>
                  </a:cubicBezTo>
                  <a:lnTo>
                    <a:pt x="3372" y="1549"/>
                  </a:lnTo>
                  <a:cubicBezTo>
                    <a:pt x="3453" y="1513"/>
                    <a:pt x="4128" y="603"/>
                    <a:pt x="4331" y="336"/>
                  </a:cubicBezTo>
                  <a:lnTo>
                    <a:pt x="4448" y="49"/>
                  </a:lnTo>
                  <a:cubicBezTo>
                    <a:pt x="4448" y="33"/>
                    <a:pt x="4448" y="13"/>
                    <a:pt x="4432" y="13"/>
                  </a:cubicBezTo>
                  <a:cubicBezTo>
                    <a:pt x="4424" y="5"/>
                    <a:pt x="4415" y="0"/>
                    <a:pt x="440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8775;p63">
              <a:extLst>
                <a:ext uri="{FF2B5EF4-FFF2-40B4-BE49-F238E27FC236}">
                  <a16:creationId xmlns:a16="http://schemas.microsoft.com/office/drawing/2014/main" id="{D52A174B-1E54-FD25-C74B-F4E3AAFC805F}"/>
                </a:ext>
              </a:extLst>
            </p:cNvPr>
            <p:cNvSpPr/>
            <p:nvPr/>
          </p:nvSpPr>
          <p:spPr>
            <a:xfrm>
              <a:off x="8705508" y="2034485"/>
              <a:ext cx="87727" cy="54465"/>
            </a:xfrm>
            <a:custGeom>
              <a:avLst/>
              <a:gdLst/>
              <a:ahLst/>
              <a:cxnLst/>
              <a:rect l="l" t="t" r="r" b="b"/>
              <a:pathLst>
                <a:path w="2801" h="1739" extrusionOk="0">
                  <a:moveTo>
                    <a:pt x="1612" y="0"/>
                  </a:moveTo>
                  <a:cubicBezTo>
                    <a:pt x="1557" y="0"/>
                    <a:pt x="1504" y="4"/>
                    <a:pt x="1454" y="11"/>
                  </a:cubicBezTo>
                  <a:cubicBezTo>
                    <a:pt x="997" y="60"/>
                    <a:pt x="577" y="363"/>
                    <a:pt x="577" y="363"/>
                  </a:cubicBezTo>
                  <a:cubicBezTo>
                    <a:pt x="577" y="363"/>
                    <a:pt x="547" y="192"/>
                    <a:pt x="456" y="192"/>
                  </a:cubicBezTo>
                  <a:cubicBezTo>
                    <a:pt x="452" y="192"/>
                    <a:pt x="448" y="193"/>
                    <a:pt x="443" y="193"/>
                  </a:cubicBezTo>
                  <a:cubicBezTo>
                    <a:pt x="342" y="214"/>
                    <a:pt x="391" y="618"/>
                    <a:pt x="391" y="618"/>
                  </a:cubicBezTo>
                  <a:cubicBezTo>
                    <a:pt x="391" y="618"/>
                    <a:pt x="225" y="517"/>
                    <a:pt x="104" y="480"/>
                  </a:cubicBezTo>
                  <a:cubicBezTo>
                    <a:pt x="96" y="478"/>
                    <a:pt x="89" y="477"/>
                    <a:pt x="83" y="477"/>
                  </a:cubicBezTo>
                  <a:cubicBezTo>
                    <a:pt x="0" y="477"/>
                    <a:pt x="96" y="678"/>
                    <a:pt x="205" y="836"/>
                  </a:cubicBezTo>
                  <a:cubicBezTo>
                    <a:pt x="274" y="920"/>
                    <a:pt x="382" y="941"/>
                    <a:pt x="472" y="941"/>
                  </a:cubicBezTo>
                  <a:cubicBezTo>
                    <a:pt x="559" y="941"/>
                    <a:pt x="629" y="921"/>
                    <a:pt x="629" y="921"/>
                  </a:cubicBezTo>
                  <a:cubicBezTo>
                    <a:pt x="629" y="921"/>
                    <a:pt x="662" y="986"/>
                    <a:pt x="763" y="986"/>
                  </a:cubicBezTo>
                  <a:cubicBezTo>
                    <a:pt x="864" y="986"/>
                    <a:pt x="1268" y="852"/>
                    <a:pt x="1438" y="852"/>
                  </a:cubicBezTo>
                  <a:cubicBezTo>
                    <a:pt x="1588" y="852"/>
                    <a:pt x="1418" y="1139"/>
                    <a:pt x="1454" y="1305"/>
                  </a:cubicBezTo>
                  <a:cubicBezTo>
                    <a:pt x="1470" y="1459"/>
                    <a:pt x="1858" y="1475"/>
                    <a:pt x="2024" y="1491"/>
                  </a:cubicBezTo>
                  <a:cubicBezTo>
                    <a:pt x="2178" y="1528"/>
                    <a:pt x="2162" y="1629"/>
                    <a:pt x="2263" y="1710"/>
                  </a:cubicBezTo>
                  <a:cubicBezTo>
                    <a:pt x="2288" y="1730"/>
                    <a:pt x="2322" y="1739"/>
                    <a:pt x="2357" y="1739"/>
                  </a:cubicBezTo>
                  <a:cubicBezTo>
                    <a:pt x="2439" y="1739"/>
                    <a:pt x="2534" y="1695"/>
                    <a:pt x="2582" y="1661"/>
                  </a:cubicBezTo>
                  <a:cubicBezTo>
                    <a:pt x="2651" y="1608"/>
                    <a:pt x="2683" y="1459"/>
                    <a:pt x="2716" y="1390"/>
                  </a:cubicBezTo>
                  <a:cubicBezTo>
                    <a:pt x="2732" y="1325"/>
                    <a:pt x="2800" y="416"/>
                    <a:pt x="2699" y="315"/>
                  </a:cubicBezTo>
                  <a:cubicBezTo>
                    <a:pt x="2609" y="225"/>
                    <a:pt x="2052" y="0"/>
                    <a:pt x="161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8776;p63">
              <a:extLst>
                <a:ext uri="{FF2B5EF4-FFF2-40B4-BE49-F238E27FC236}">
                  <a16:creationId xmlns:a16="http://schemas.microsoft.com/office/drawing/2014/main" id="{20A9FD04-84BF-A9A8-5EE4-E0983CDDD238}"/>
                </a:ext>
              </a:extLst>
            </p:cNvPr>
            <p:cNvSpPr/>
            <p:nvPr/>
          </p:nvSpPr>
          <p:spPr>
            <a:xfrm>
              <a:off x="8705070" y="2033169"/>
              <a:ext cx="89168" cy="57034"/>
            </a:xfrm>
            <a:custGeom>
              <a:avLst/>
              <a:gdLst/>
              <a:ahLst/>
              <a:cxnLst/>
              <a:rect l="l" t="t" r="r" b="b"/>
              <a:pathLst>
                <a:path w="2847" h="1821" extrusionOk="0">
                  <a:moveTo>
                    <a:pt x="1602" y="70"/>
                  </a:moveTo>
                  <a:cubicBezTo>
                    <a:pt x="2038" y="70"/>
                    <a:pt x="2596" y="288"/>
                    <a:pt x="2681" y="373"/>
                  </a:cubicBezTo>
                  <a:cubicBezTo>
                    <a:pt x="2766" y="458"/>
                    <a:pt x="2713" y="1347"/>
                    <a:pt x="2697" y="1432"/>
                  </a:cubicBezTo>
                  <a:lnTo>
                    <a:pt x="2681" y="1448"/>
                  </a:lnTo>
                  <a:cubicBezTo>
                    <a:pt x="2665" y="1501"/>
                    <a:pt x="2629" y="1634"/>
                    <a:pt x="2580" y="1687"/>
                  </a:cubicBezTo>
                  <a:cubicBezTo>
                    <a:pt x="2527" y="1719"/>
                    <a:pt x="2443" y="1752"/>
                    <a:pt x="2378" y="1752"/>
                  </a:cubicBezTo>
                  <a:cubicBezTo>
                    <a:pt x="2341" y="1752"/>
                    <a:pt x="2309" y="1735"/>
                    <a:pt x="2293" y="1719"/>
                  </a:cubicBezTo>
                  <a:cubicBezTo>
                    <a:pt x="2261" y="1703"/>
                    <a:pt x="2240" y="1671"/>
                    <a:pt x="2224" y="1650"/>
                  </a:cubicBezTo>
                  <a:cubicBezTo>
                    <a:pt x="2192" y="1586"/>
                    <a:pt x="2160" y="1533"/>
                    <a:pt x="2038" y="1501"/>
                  </a:cubicBezTo>
                  <a:cubicBezTo>
                    <a:pt x="2006" y="1501"/>
                    <a:pt x="1974" y="1501"/>
                    <a:pt x="1921" y="1485"/>
                  </a:cubicBezTo>
                  <a:cubicBezTo>
                    <a:pt x="1771" y="1469"/>
                    <a:pt x="1517" y="1448"/>
                    <a:pt x="1501" y="1331"/>
                  </a:cubicBezTo>
                  <a:cubicBezTo>
                    <a:pt x="1484" y="1283"/>
                    <a:pt x="1501" y="1198"/>
                    <a:pt x="1517" y="1129"/>
                  </a:cubicBezTo>
                  <a:cubicBezTo>
                    <a:pt x="1553" y="1028"/>
                    <a:pt x="1569" y="943"/>
                    <a:pt x="1517" y="894"/>
                  </a:cubicBezTo>
                  <a:cubicBezTo>
                    <a:pt x="1501" y="862"/>
                    <a:pt x="1484" y="862"/>
                    <a:pt x="1452" y="862"/>
                  </a:cubicBezTo>
                  <a:cubicBezTo>
                    <a:pt x="1351" y="862"/>
                    <a:pt x="1181" y="894"/>
                    <a:pt x="1027" y="943"/>
                  </a:cubicBezTo>
                  <a:cubicBezTo>
                    <a:pt x="910" y="963"/>
                    <a:pt x="809" y="995"/>
                    <a:pt x="777" y="995"/>
                  </a:cubicBezTo>
                  <a:lnTo>
                    <a:pt x="761" y="995"/>
                  </a:lnTo>
                  <a:cubicBezTo>
                    <a:pt x="692" y="995"/>
                    <a:pt x="676" y="963"/>
                    <a:pt x="676" y="963"/>
                  </a:cubicBezTo>
                  <a:cubicBezTo>
                    <a:pt x="676" y="943"/>
                    <a:pt x="660" y="927"/>
                    <a:pt x="643" y="927"/>
                  </a:cubicBezTo>
                  <a:cubicBezTo>
                    <a:pt x="643" y="927"/>
                    <a:pt x="575" y="943"/>
                    <a:pt x="490" y="943"/>
                  </a:cubicBezTo>
                  <a:cubicBezTo>
                    <a:pt x="389" y="943"/>
                    <a:pt x="304" y="927"/>
                    <a:pt x="255" y="862"/>
                  </a:cubicBezTo>
                  <a:cubicBezTo>
                    <a:pt x="138" y="708"/>
                    <a:pt x="85" y="575"/>
                    <a:pt x="102" y="559"/>
                  </a:cubicBezTo>
                  <a:lnTo>
                    <a:pt x="118" y="559"/>
                  </a:lnTo>
                  <a:cubicBezTo>
                    <a:pt x="219" y="591"/>
                    <a:pt x="389" y="692"/>
                    <a:pt x="389" y="692"/>
                  </a:cubicBezTo>
                  <a:lnTo>
                    <a:pt x="421" y="692"/>
                  </a:lnTo>
                  <a:cubicBezTo>
                    <a:pt x="441" y="692"/>
                    <a:pt x="441" y="676"/>
                    <a:pt x="441" y="660"/>
                  </a:cubicBezTo>
                  <a:cubicBezTo>
                    <a:pt x="421" y="458"/>
                    <a:pt x="441" y="272"/>
                    <a:pt x="457" y="272"/>
                  </a:cubicBezTo>
                  <a:cubicBezTo>
                    <a:pt x="506" y="272"/>
                    <a:pt x="542" y="357"/>
                    <a:pt x="559" y="405"/>
                  </a:cubicBezTo>
                  <a:cubicBezTo>
                    <a:pt x="559" y="421"/>
                    <a:pt x="575" y="421"/>
                    <a:pt x="575" y="421"/>
                  </a:cubicBezTo>
                  <a:cubicBezTo>
                    <a:pt x="583" y="429"/>
                    <a:pt x="591" y="434"/>
                    <a:pt x="597" y="434"/>
                  </a:cubicBezTo>
                  <a:cubicBezTo>
                    <a:pt x="603" y="434"/>
                    <a:pt x="607" y="429"/>
                    <a:pt x="607" y="421"/>
                  </a:cubicBezTo>
                  <a:cubicBezTo>
                    <a:pt x="607" y="421"/>
                    <a:pt x="1027" y="134"/>
                    <a:pt x="1468" y="86"/>
                  </a:cubicBezTo>
                  <a:cubicBezTo>
                    <a:pt x="1501" y="70"/>
                    <a:pt x="1553" y="70"/>
                    <a:pt x="1602" y="70"/>
                  </a:cubicBezTo>
                  <a:close/>
                  <a:moveTo>
                    <a:pt x="1602" y="1"/>
                  </a:moveTo>
                  <a:cubicBezTo>
                    <a:pt x="1553" y="1"/>
                    <a:pt x="1501" y="1"/>
                    <a:pt x="1468" y="17"/>
                  </a:cubicBezTo>
                  <a:cubicBezTo>
                    <a:pt x="1080" y="53"/>
                    <a:pt x="724" y="272"/>
                    <a:pt x="607" y="336"/>
                  </a:cubicBezTo>
                  <a:cubicBezTo>
                    <a:pt x="592" y="292"/>
                    <a:pt x="549" y="201"/>
                    <a:pt x="475" y="201"/>
                  </a:cubicBezTo>
                  <a:cubicBezTo>
                    <a:pt x="470" y="201"/>
                    <a:pt x="464" y="202"/>
                    <a:pt x="457" y="203"/>
                  </a:cubicBezTo>
                  <a:cubicBezTo>
                    <a:pt x="356" y="219"/>
                    <a:pt x="356" y="458"/>
                    <a:pt x="373" y="607"/>
                  </a:cubicBezTo>
                  <a:cubicBezTo>
                    <a:pt x="304" y="559"/>
                    <a:pt x="219" y="506"/>
                    <a:pt x="138" y="490"/>
                  </a:cubicBezTo>
                  <a:cubicBezTo>
                    <a:pt x="124" y="486"/>
                    <a:pt x="111" y="484"/>
                    <a:pt x="100" y="484"/>
                  </a:cubicBezTo>
                  <a:cubicBezTo>
                    <a:pt x="70" y="484"/>
                    <a:pt x="53" y="499"/>
                    <a:pt x="53" y="522"/>
                  </a:cubicBezTo>
                  <a:cubicBezTo>
                    <a:pt x="1" y="591"/>
                    <a:pt x="118" y="793"/>
                    <a:pt x="203" y="894"/>
                  </a:cubicBezTo>
                  <a:cubicBezTo>
                    <a:pt x="271" y="979"/>
                    <a:pt x="373" y="1012"/>
                    <a:pt x="490" y="1012"/>
                  </a:cubicBezTo>
                  <a:lnTo>
                    <a:pt x="623" y="1012"/>
                  </a:lnTo>
                  <a:cubicBezTo>
                    <a:pt x="660" y="1028"/>
                    <a:pt x="692" y="1064"/>
                    <a:pt x="761" y="1064"/>
                  </a:cubicBezTo>
                  <a:lnTo>
                    <a:pt x="777" y="1064"/>
                  </a:lnTo>
                  <a:cubicBezTo>
                    <a:pt x="825" y="1064"/>
                    <a:pt x="926" y="1028"/>
                    <a:pt x="1048" y="1012"/>
                  </a:cubicBezTo>
                  <a:cubicBezTo>
                    <a:pt x="1197" y="963"/>
                    <a:pt x="1351" y="927"/>
                    <a:pt x="1452" y="927"/>
                  </a:cubicBezTo>
                  <a:lnTo>
                    <a:pt x="1468" y="927"/>
                  </a:lnTo>
                  <a:cubicBezTo>
                    <a:pt x="1501" y="963"/>
                    <a:pt x="1468" y="1044"/>
                    <a:pt x="1452" y="1113"/>
                  </a:cubicBezTo>
                  <a:cubicBezTo>
                    <a:pt x="1432" y="1198"/>
                    <a:pt x="1416" y="1283"/>
                    <a:pt x="1432" y="1347"/>
                  </a:cubicBezTo>
                  <a:cubicBezTo>
                    <a:pt x="1452" y="1501"/>
                    <a:pt x="1719" y="1533"/>
                    <a:pt x="1921" y="1549"/>
                  </a:cubicBezTo>
                  <a:cubicBezTo>
                    <a:pt x="1957" y="1570"/>
                    <a:pt x="1990" y="1570"/>
                    <a:pt x="2022" y="1570"/>
                  </a:cubicBezTo>
                  <a:cubicBezTo>
                    <a:pt x="2107" y="1586"/>
                    <a:pt x="2139" y="1634"/>
                    <a:pt x="2176" y="1687"/>
                  </a:cubicBezTo>
                  <a:cubicBezTo>
                    <a:pt x="2192" y="1703"/>
                    <a:pt x="2208" y="1735"/>
                    <a:pt x="2240" y="1772"/>
                  </a:cubicBezTo>
                  <a:cubicBezTo>
                    <a:pt x="2277" y="1804"/>
                    <a:pt x="2325" y="1820"/>
                    <a:pt x="2378" y="1820"/>
                  </a:cubicBezTo>
                  <a:cubicBezTo>
                    <a:pt x="2463" y="1820"/>
                    <a:pt x="2564" y="1772"/>
                    <a:pt x="2612" y="1735"/>
                  </a:cubicBezTo>
                  <a:cubicBezTo>
                    <a:pt x="2681" y="1687"/>
                    <a:pt x="2730" y="1533"/>
                    <a:pt x="2746" y="1469"/>
                  </a:cubicBezTo>
                  <a:lnTo>
                    <a:pt x="2746" y="1448"/>
                  </a:lnTo>
                  <a:cubicBezTo>
                    <a:pt x="2766" y="1400"/>
                    <a:pt x="2847" y="458"/>
                    <a:pt x="2730" y="320"/>
                  </a:cubicBezTo>
                  <a:cubicBezTo>
                    <a:pt x="2629" y="219"/>
                    <a:pt x="2038" y="1"/>
                    <a:pt x="160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8777;p63">
              <a:extLst>
                <a:ext uri="{FF2B5EF4-FFF2-40B4-BE49-F238E27FC236}">
                  <a16:creationId xmlns:a16="http://schemas.microsoft.com/office/drawing/2014/main" id="{30382231-6661-FB3B-A689-3B01AF7F459A}"/>
                </a:ext>
              </a:extLst>
            </p:cNvPr>
            <p:cNvSpPr/>
            <p:nvPr/>
          </p:nvSpPr>
          <p:spPr>
            <a:xfrm>
              <a:off x="8725209" y="2055752"/>
              <a:ext cx="72850" cy="99441"/>
            </a:xfrm>
            <a:custGeom>
              <a:avLst/>
              <a:gdLst/>
              <a:ahLst/>
              <a:cxnLst/>
              <a:rect l="l" t="t" r="r" b="b"/>
              <a:pathLst>
                <a:path w="2326" h="3175" extrusionOk="0">
                  <a:moveTo>
                    <a:pt x="956" y="1"/>
                  </a:moveTo>
                  <a:cubicBezTo>
                    <a:pt x="727" y="1"/>
                    <a:pt x="264" y="64"/>
                    <a:pt x="0" y="242"/>
                  </a:cubicBezTo>
                  <a:lnTo>
                    <a:pt x="0" y="1067"/>
                  </a:lnTo>
                  <a:lnTo>
                    <a:pt x="166" y="1269"/>
                  </a:lnTo>
                  <a:lnTo>
                    <a:pt x="101" y="2041"/>
                  </a:lnTo>
                  <a:lnTo>
                    <a:pt x="437" y="2025"/>
                  </a:lnTo>
                  <a:cubicBezTo>
                    <a:pt x="437" y="2025"/>
                    <a:pt x="672" y="2684"/>
                    <a:pt x="740" y="2700"/>
                  </a:cubicBezTo>
                  <a:cubicBezTo>
                    <a:pt x="742" y="2701"/>
                    <a:pt x="745" y="2701"/>
                    <a:pt x="748" y="2701"/>
                  </a:cubicBezTo>
                  <a:cubicBezTo>
                    <a:pt x="814" y="2701"/>
                    <a:pt x="1076" y="2547"/>
                    <a:pt x="1076" y="2547"/>
                  </a:cubicBezTo>
                  <a:cubicBezTo>
                    <a:pt x="1076" y="2547"/>
                    <a:pt x="1958" y="3174"/>
                    <a:pt x="2034" y="3174"/>
                  </a:cubicBezTo>
                  <a:cubicBezTo>
                    <a:pt x="2036" y="3174"/>
                    <a:pt x="2037" y="3174"/>
                    <a:pt x="2038" y="3173"/>
                  </a:cubicBezTo>
                  <a:cubicBezTo>
                    <a:pt x="2087" y="3137"/>
                    <a:pt x="2273" y="1993"/>
                    <a:pt x="2289" y="1960"/>
                  </a:cubicBezTo>
                  <a:cubicBezTo>
                    <a:pt x="2325" y="1908"/>
                    <a:pt x="2155" y="1318"/>
                    <a:pt x="2155" y="1318"/>
                  </a:cubicBezTo>
                  <a:cubicBezTo>
                    <a:pt x="2155" y="1318"/>
                    <a:pt x="2289" y="1051"/>
                    <a:pt x="2256" y="849"/>
                  </a:cubicBezTo>
                  <a:cubicBezTo>
                    <a:pt x="2224" y="626"/>
                    <a:pt x="2155" y="610"/>
                    <a:pt x="2155" y="610"/>
                  </a:cubicBezTo>
                  <a:cubicBezTo>
                    <a:pt x="2155" y="610"/>
                    <a:pt x="2096" y="581"/>
                    <a:pt x="2041" y="581"/>
                  </a:cubicBezTo>
                  <a:cubicBezTo>
                    <a:pt x="2013" y="581"/>
                    <a:pt x="1987" y="588"/>
                    <a:pt x="1969" y="610"/>
                  </a:cubicBezTo>
                  <a:cubicBezTo>
                    <a:pt x="1921" y="695"/>
                    <a:pt x="1783" y="929"/>
                    <a:pt x="1783" y="929"/>
                  </a:cubicBezTo>
                  <a:lnTo>
                    <a:pt x="1581" y="679"/>
                  </a:lnTo>
                  <a:cubicBezTo>
                    <a:pt x="1581" y="679"/>
                    <a:pt x="991" y="626"/>
                    <a:pt x="991" y="545"/>
                  </a:cubicBezTo>
                  <a:cubicBezTo>
                    <a:pt x="1011" y="460"/>
                    <a:pt x="1128" y="56"/>
                    <a:pt x="1092" y="20"/>
                  </a:cubicBezTo>
                  <a:cubicBezTo>
                    <a:pt x="1084" y="8"/>
                    <a:pt x="1033" y="1"/>
                    <a:pt x="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8778;p63">
              <a:extLst>
                <a:ext uri="{FF2B5EF4-FFF2-40B4-BE49-F238E27FC236}">
                  <a16:creationId xmlns:a16="http://schemas.microsoft.com/office/drawing/2014/main" id="{4D4EE046-41F3-C9B0-9897-499ED299FAEA}"/>
                </a:ext>
              </a:extLst>
            </p:cNvPr>
            <p:cNvSpPr/>
            <p:nvPr/>
          </p:nvSpPr>
          <p:spPr>
            <a:xfrm>
              <a:off x="8724082" y="2054844"/>
              <a:ext cx="74980" cy="101320"/>
            </a:xfrm>
            <a:custGeom>
              <a:avLst/>
              <a:gdLst/>
              <a:ahLst/>
              <a:cxnLst/>
              <a:rect l="l" t="t" r="r" b="b"/>
              <a:pathLst>
                <a:path w="2394" h="3235" extrusionOk="0">
                  <a:moveTo>
                    <a:pt x="1112" y="69"/>
                  </a:moveTo>
                  <a:cubicBezTo>
                    <a:pt x="1112" y="118"/>
                    <a:pt x="1063" y="303"/>
                    <a:pt x="1047" y="388"/>
                  </a:cubicBezTo>
                  <a:cubicBezTo>
                    <a:pt x="1011" y="473"/>
                    <a:pt x="995" y="538"/>
                    <a:pt x="995" y="574"/>
                  </a:cubicBezTo>
                  <a:cubicBezTo>
                    <a:pt x="995" y="623"/>
                    <a:pt x="1047" y="655"/>
                    <a:pt x="1314" y="708"/>
                  </a:cubicBezTo>
                  <a:cubicBezTo>
                    <a:pt x="1431" y="724"/>
                    <a:pt x="1553" y="724"/>
                    <a:pt x="1601" y="740"/>
                  </a:cubicBezTo>
                  <a:lnTo>
                    <a:pt x="1787" y="979"/>
                  </a:lnTo>
                  <a:cubicBezTo>
                    <a:pt x="1803" y="995"/>
                    <a:pt x="1803" y="995"/>
                    <a:pt x="1819" y="995"/>
                  </a:cubicBezTo>
                  <a:cubicBezTo>
                    <a:pt x="1836" y="995"/>
                    <a:pt x="1836" y="995"/>
                    <a:pt x="1856" y="979"/>
                  </a:cubicBezTo>
                  <a:cubicBezTo>
                    <a:pt x="1856" y="979"/>
                    <a:pt x="1989" y="740"/>
                    <a:pt x="2038" y="655"/>
                  </a:cubicBezTo>
                  <a:cubicBezTo>
                    <a:pt x="2038" y="655"/>
                    <a:pt x="2038" y="639"/>
                    <a:pt x="2074" y="639"/>
                  </a:cubicBezTo>
                  <a:cubicBezTo>
                    <a:pt x="2106" y="639"/>
                    <a:pt x="2159" y="675"/>
                    <a:pt x="2175" y="675"/>
                  </a:cubicBezTo>
                  <a:cubicBezTo>
                    <a:pt x="2175" y="675"/>
                    <a:pt x="2224" y="708"/>
                    <a:pt x="2260" y="878"/>
                  </a:cubicBezTo>
                  <a:cubicBezTo>
                    <a:pt x="2292" y="1060"/>
                    <a:pt x="2175" y="1330"/>
                    <a:pt x="2175" y="1330"/>
                  </a:cubicBezTo>
                  <a:cubicBezTo>
                    <a:pt x="2159" y="1330"/>
                    <a:pt x="2159" y="1347"/>
                    <a:pt x="2175" y="1347"/>
                  </a:cubicBezTo>
                  <a:cubicBezTo>
                    <a:pt x="2240" y="1617"/>
                    <a:pt x="2309" y="1921"/>
                    <a:pt x="2309" y="1969"/>
                  </a:cubicBezTo>
                  <a:cubicBezTo>
                    <a:pt x="2292" y="1989"/>
                    <a:pt x="2276" y="2090"/>
                    <a:pt x="2191" y="2495"/>
                  </a:cubicBezTo>
                  <a:cubicBezTo>
                    <a:pt x="2139" y="2745"/>
                    <a:pt x="2090" y="3101"/>
                    <a:pt x="2058" y="3166"/>
                  </a:cubicBezTo>
                  <a:cubicBezTo>
                    <a:pt x="1957" y="3134"/>
                    <a:pt x="1516" y="2830"/>
                    <a:pt x="1128" y="2543"/>
                  </a:cubicBezTo>
                  <a:lnTo>
                    <a:pt x="1096" y="2543"/>
                  </a:lnTo>
                  <a:cubicBezTo>
                    <a:pt x="995" y="2612"/>
                    <a:pt x="825" y="2697"/>
                    <a:pt x="776" y="2697"/>
                  </a:cubicBezTo>
                  <a:cubicBezTo>
                    <a:pt x="744" y="2677"/>
                    <a:pt x="606" y="2341"/>
                    <a:pt x="505" y="2038"/>
                  </a:cubicBezTo>
                  <a:cubicBezTo>
                    <a:pt x="505" y="2022"/>
                    <a:pt x="489" y="2022"/>
                    <a:pt x="473" y="2022"/>
                  </a:cubicBezTo>
                  <a:lnTo>
                    <a:pt x="186" y="2038"/>
                  </a:lnTo>
                  <a:lnTo>
                    <a:pt x="239" y="1314"/>
                  </a:lnTo>
                  <a:lnTo>
                    <a:pt x="239" y="1282"/>
                  </a:lnTo>
                  <a:lnTo>
                    <a:pt x="69" y="1080"/>
                  </a:lnTo>
                  <a:lnTo>
                    <a:pt x="69" y="287"/>
                  </a:lnTo>
                  <a:cubicBezTo>
                    <a:pt x="340" y="118"/>
                    <a:pt x="792" y="69"/>
                    <a:pt x="1011" y="69"/>
                  </a:cubicBezTo>
                  <a:close/>
                  <a:moveTo>
                    <a:pt x="1011" y="0"/>
                  </a:moveTo>
                  <a:cubicBezTo>
                    <a:pt x="776" y="0"/>
                    <a:pt x="287" y="69"/>
                    <a:pt x="16" y="251"/>
                  </a:cubicBezTo>
                  <a:lnTo>
                    <a:pt x="0" y="271"/>
                  </a:lnTo>
                  <a:lnTo>
                    <a:pt x="0" y="1096"/>
                  </a:lnTo>
                  <a:cubicBezTo>
                    <a:pt x="0" y="1096"/>
                    <a:pt x="0" y="1112"/>
                    <a:pt x="16" y="1112"/>
                  </a:cubicBezTo>
                  <a:lnTo>
                    <a:pt x="170" y="1314"/>
                  </a:lnTo>
                  <a:lnTo>
                    <a:pt x="101" y="2070"/>
                  </a:lnTo>
                  <a:cubicBezTo>
                    <a:pt x="101" y="2090"/>
                    <a:pt x="117" y="2090"/>
                    <a:pt x="117" y="2107"/>
                  </a:cubicBezTo>
                  <a:lnTo>
                    <a:pt x="154" y="2107"/>
                  </a:lnTo>
                  <a:lnTo>
                    <a:pt x="457" y="2090"/>
                  </a:lnTo>
                  <a:cubicBezTo>
                    <a:pt x="606" y="2527"/>
                    <a:pt x="708" y="2745"/>
                    <a:pt x="760" y="2762"/>
                  </a:cubicBezTo>
                  <a:lnTo>
                    <a:pt x="776" y="2762"/>
                  </a:lnTo>
                  <a:cubicBezTo>
                    <a:pt x="861" y="2762"/>
                    <a:pt x="1047" y="2661"/>
                    <a:pt x="1112" y="2612"/>
                  </a:cubicBezTo>
                  <a:cubicBezTo>
                    <a:pt x="1350" y="2778"/>
                    <a:pt x="1989" y="3235"/>
                    <a:pt x="2074" y="3235"/>
                  </a:cubicBezTo>
                  <a:lnTo>
                    <a:pt x="2106" y="3235"/>
                  </a:lnTo>
                  <a:cubicBezTo>
                    <a:pt x="2123" y="3202"/>
                    <a:pt x="2159" y="3081"/>
                    <a:pt x="2260" y="2495"/>
                  </a:cubicBezTo>
                  <a:cubicBezTo>
                    <a:pt x="2309" y="2272"/>
                    <a:pt x="2341" y="2022"/>
                    <a:pt x="2361" y="2006"/>
                  </a:cubicBezTo>
                  <a:cubicBezTo>
                    <a:pt x="2377" y="1989"/>
                    <a:pt x="2393" y="1953"/>
                    <a:pt x="2240" y="1347"/>
                  </a:cubicBezTo>
                  <a:cubicBezTo>
                    <a:pt x="2260" y="1298"/>
                    <a:pt x="2361" y="1043"/>
                    <a:pt x="2325" y="857"/>
                  </a:cubicBezTo>
                  <a:cubicBezTo>
                    <a:pt x="2292" y="675"/>
                    <a:pt x="2224" y="623"/>
                    <a:pt x="2207" y="607"/>
                  </a:cubicBezTo>
                  <a:cubicBezTo>
                    <a:pt x="2191" y="607"/>
                    <a:pt x="2123" y="574"/>
                    <a:pt x="2074" y="574"/>
                  </a:cubicBezTo>
                  <a:cubicBezTo>
                    <a:pt x="2022" y="574"/>
                    <a:pt x="1989" y="607"/>
                    <a:pt x="1973" y="623"/>
                  </a:cubicBezTo>
                  <a:cubicBezTo>
                    <a:pt x="1937" y="675"/>
                    <a:pt x="1856" y="825"/>
                    <a:pt x="1819" y="910"/>
                  </a:cubicBezTo>
                  <a:lnTo>
                    <a:pt x="1633" y="675"/>
                  </a:lnTo>
                  <a:lnTo>
                    <a:pt x="1617" y="675"/>
                  </a:lnTo>
                  <a:cubicBezTo>
                    <a:pt x="1383" y="655"/>
                    <a:pt x="1112" y="607"/>
                    <a:pt x="1063" y="574"/>
                  </a:cubicBezTo>
                  <a:cubicBezTo>
                    <a:pt x="1079" y="538"/>
                    <a:pt x="1096" y="473"/>
                    <a:pt x="1112" y="405"/>
                  </a:cubicBezTo>
                  <a:cubicBezTo>
                    <a:pt x="1164" y="150"/>
                    <a:pt x="1181" y="69"/>
                    <a:pt x="1164" y="16"/>
                  </a:cubicBezTo>
                  <a:cubicBezTo>
                    <a:pt x="1148" y="16"/>
                    <a:pt x="1128" y="0"/>
                    <a:pt x="101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8779;p63">
              <a:extLst>
                <a:ext uri="{FF2B5EF4-FFF2-40B4-BE49-F238E27FC236}">
                  <a16:creationId xmlns:a16="http://schemas.microsoft.com/office/drawing/2014/main" id="{92DABE98-7004-2078-8348-63500F4B068F}"/>
                </a:ext>
              </a:extLst>
            </p:cNvPr>
            <p:cNvSpPr/>
            <p:nvPr/>
          </p:nvSpPr>
          <p:spPr>
            <a:xfrm>
              <a:off x="8745725" y="2090581"/>
              <a:ext cx="5356" cy="7705"/>
            </a:xfrm>
            <a:custGeom>
              <a:avLst/>
              <a:gdLst/>
              <a:ahLst/>
              <a:cxnLst/>
              <a:rect l="l" t="t" r="r" b="b"/>
              <a:pathLst>
                <a:path w="171" h="246" extrusionOk="0">
                  <a:moveTo>
                    <a:pt x="47" y="0"/>
                  </a:moveTo>
                  <a:cubicBezTo>
                    <a:pt x="42" y="0"/>
                    <a:pt x="37" y="1"/>
                    <a:pt x="33" y="3"/>
                  </a:cubicBezTo>
                  <a:cubicBezTo>
                    <a:pt x="0" y="20"/>
                    <a:pt x="0" y="88"/>
                    <a:pt x="17" y="157"/>
                  </a:cubicBezTo>
                  <a:cubicBezTo>
                    <a:pt x="47" y="211"/>
                    <a:pt x="86" y="246"/>
                    <a:pt x="117" y="246"/>
                  </a:cubicBezTo>
                  <a:cubicBezTo>
                    <a:pt x="123" y="246"/>
                    <a:pt x="129" y="245"/>
                    <a:pt x="134" y="242"/>
                  </a:cubicBezTo>
                  <a:cubicBezTo>
                    <a:pt x="170" y="242"/>
                    <a:pt x="170" y="173"/>
                    <a:pt x="134" y="104"/>
                  </a:cubicBezTo>
                  <a:cubicBezTo>
                    <a:pt x="120" y="48"/>
                    <a:pt x="81" y="0"/>
                    <a:pt x="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8780;p63">
              <a:extLst>
                <a:ext uri="{FF2B5EF4-FFF2-40B4-BE49-F238E27FC236}">
                  <a16:creationId xmlns:a16="http://schemas.microsoft.com/office/drawing/2014/main" id="{31D4733B-2482-2D72-175B-596293E9E0E4}"/>
                </a:ext>
              </a:extLst>
            </p:cNvPr>
            <p:cNvSpPr/>
            <p:nvPr/>
          </p:nvSpPr>
          <p:spPr>
            <a:xfrm>
              <a:off x="8734073" y="2082813"/>
              <a:ext cx="29159" cy="23709"/>
            </a:xfrm>
            <a:custGeom>
              <a:avLst/>
              <a:gdLst/>
              <a:ahLst/>
              <a:cxnLst/>
              <a:rect l="l" t="t" r="r" b="b"/>
              <a:pathLst>
                <a:path w="931" h="757" extrusionOk="0">
                  <a:moveTo>
                    <a:pt x="744" y="65"/>
                  </a:moveTo>
                  <a:cubicBezTo>
                    <a:pt x="793" y="235"/>
                    <a:pt x="845" y="470"/>
                    <a:pt x="809" y="555"/>
                  </a:cubicBezTo>
                  <a:cubicBezTo>
                    <a:pt x="777" y="623"/>
                    <a:pt x="575" y="692"/>
                    <a:pt x="425" y="692"/>
                  </a:cubicBezTo>
                  <a:lnTo>
                    <a:pt x="356" y="692"/>
                  </a:lnTo>
                  <a:cubicBezTo>
                    <a:pt x="287" y="672"/>
                    <a:pt x="154" y="454"/>
                    <a:pt x="85" y="288"/>
                  </a:cubicBezTo>
                  <a:lnTo>
                    <a:pt x="744" y="65"/>
                  </a:lnTo>
                  <a:close/>
                  <a:moveTo>
                    <a:pt x="760" y="1"/>
                  </a:moveTo>
                  <a:lnTo>
                    <a:pt x="21" y="235"/>
                  </a:lnTo>
                  <a:lnTo>
                    <a:pt x="0" y="251"/>
                  </a:lnTo>
                  <a:lnTo>
                    <a:pt x="0" y="288"/>
                  </a:lnTo>
                  <a:cubicBezTo>
                    <a:pt x="37" y="352"/>
                    <a:pt x="203" y="708"/>
                    <a:pt x="340" y="741"/>
                  </a:cubicBezTo>
                  <a:cubicBezTo>
                    <a:pt x="356" y="757"/>
                    <a:pt x="389" y="757"/>
                    <a:pt x="425" y="757"/>
                  </a:cubicBezTo>
                  <a:cubicBezTo>
                    <a:pt x="558" y="757"/>
                    <a:pt x="829" y="692"/>
                    <a:pt x="878" y="571"/>
                  </a:cubicBezTo>
                  <a:cubicBezTo>
                    <a:pt x="930" y="454"/>
                    <a:pt x="809" y="65"/>
                    <a:pt x="793" y="17"/>
                  </a:cubicBezTo>
                  <a:cubicBezTo>
                    <a:pt x="793" y="17"/>
                    <a:pt x="793" y="1"/>
                    <a:pt x="77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8781;p63">
              <a:extLst>
                <a:ext uri="{FF2B5EF4-FFF2-40B4-BE49-F238E27FC236}">
                  <a16:creationId xmlns:a16="http://schemas.microsoft.com/office/drawing/2014/main" id="{F1481831-7A5B-D318-DCBA-F53B15E0C508}"/>
                </a:ext>
              </a:extLst>
            </p:cNvPr>
            <p:cNvSpPr/>
            <p:nvPr/>
          </p:nvSpPr>
          <p:spPr>
            <a:xfrm>
              <a:off x="8756875" y="2073824"/>
              <a:ext cx="31038" cy="11056"/>
            </a:xfrm>
            <a:custGeom>
              <a:avLst/>
              <a:gdLst/>
              <a:ahLst/>
              <a:cxnLst/>
              <a:rect l="l" t="t" r="r" b="b"/>
              <a:pathLst>
                <a:path w="991" h="353" extrusionOk="0">
                  <a:moveTo>
                    <a:pt x="942" y="1"/>
                  </a:moveTo>
                  <a:lnTo>
                    <a:pt x="32" y="288"/>
                  </a:lnTo>
                  <a:cubicBezTo>
                    <a:pt x="16" y="288"/>
                    <a:pt x="0" y="304"/>
                    <a:pt x="16" y="320"/>
                  </a:cubicBezTo>
                  <a:cubicBezTo>
                    <a:pt x="16" y="336"/>
                    <a:pt x="32" y="352"/>
                    <a:pt x="49" y="352"/>
                  </a:cubicBezTo>
                  <a:lnTo>
                    <a:pt x="49" y="336"/>
                  </a:lnTo>
                  <a:lnTo>
                    <a:pt x="975" y="69"/>
                  </a:lnTo>
                  <a:cubicBezTo>
                    <a:pt x="991" y="69"/>
                    <a:pt x="991" y="49"/>
                    <a:pt x="991" y="33"/>
                  </a:cubicBezTo>
                  <a:cubicBezTo>
                    <a:pt x="991" y="17"/>
                    <a:pt x="958" y="1"/>
                    <a:pt x="9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8782;p63">
              <a:extLst>
                <a:ext uri="{FF2B5EF4-FFF2-40B4-BE49-F238E27FC236}">
                  <a16:creationId xmlns:a16="http://schemas.microsoft.com/office/drawing/2014/main" id="{FA6E0DB7-35C0-6B4B-7AA1-9494C45F39C3}"/>
                </a:ext>
              </a:extLst>
            </p:cNvPr>
            <p:cNvSpPr/>
            <p:nvPr/>
          </p:nvSpPr>
          <p:spPr>
            <a:xfrm>
              <a:off x="8715719" y="2090174"/>
              <a:ext cx="20546" cy="16850"/>
            </a:xfrm>
            <a:custGeom>
              <a:avLst/>
              <a:gdLst/>
              <a:ahLst/>
              <a:cxnLst/>
              <a:rect l="l" t="t" r="r" b="b"/>
              <a:pathLst>
                <a:path w="656" h="538" extrusionOk="0">
                  <a:moveTo>
                    <a:pt x="607" y="0"/>
                  </a:moveTo>
                  <a:lnTo>
                    <a:pt x="33" y="235"/>
                  </a:lnTo>
                  <a:cubicBezTo>
                    <a:pt x="16" y="255"/>
                    <a:pt x="16" y="255"/>
                    <a:pt x="0" y="255"/>
                  </a:cubicBezTo>
                  <a:lnTo>
                    <a:pt x="0" y="287"/>
                  </a:lnTo>
                  <a:cubicBezTo>
                    <a:pt x="16" y="303"/>
                    <a:pt x="134" y="538"/>
                    <a:pt x="352" y="538"/>
                  </a:cubicBezTo>
                  <a:lnTo>
                    <a:pt x="404" y="538"/>
                  </a:lnTo>
                  <a:cubicBezTo>
                    <a:pt x="421" y="538"/>
                    <a:pt x="421" y="522"/>
                    <a:pt x="421" y="489"/>
                  </a:cubicBezTo>
                  <a:cubicBezTo>
                    <a:pt x="421" y="473"/>
                    <a:pt x="404" y="473"/>
                    <a:pt x="384" y="473"/>
                  </a:cubicBezTo>
                  <a:cubicBezTo>
                    <a:pt x="376" y="474"/>
                    <a:pt x="368" y="475"/>
                    <a:pt x="359" y="475"/>
                  </a:cubicBezTo>
                  <a:cubicBezTo>
                    <a:pt x="223" y="475"/>
                    <a:pt x="131" y="352"/>
                    <a:pt x="81" y="287"/>
                  </a:cubicBezTo>
                  <a:lnTo>
                    <a:pt x="639" y="69"/>
                  </a:lnTo>
                  <a:cubicBezTo>
                    <a:pt x="655" y="69"/>
                    <a:pt x="655" y="33"/>
                    <a:pt x="655" y="16"/>
                  </a:cubicBezTo>
                  <a:cubicBezTo>
                    <a:pt x="639" y="0"/>
                    <a:pt x="623" y="0"/>
                    <a:pt x="6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8783;p63">
              <a:extLst>
                <a:ext uri="{FF2B5EF4-FFF2-40B4-BE49-F238E27FC236}">
                  <a16:creationId xmlns:a16="http://schemas.microsoft.com/office/drawing/2014/main" id="{35A0A69B-12AD-EF1B-5F63-F40B43EE33A9}"/>
                </a:ext>
              </a:extLst>
            </p:cNvPr>
            <p:cNvSpPr/>
            <p:nvPr/>
          </p:nvSpPr>
          <p:spPr>
            <a:xfrm>
              <a:off x="8750548" y="2104989"/>
              <a:ext cx="14188" cy="12685"/>
            </a:xfrm>
            <a:custGeom>
              <a:avLst/>
              <a:gdLst/>
              <a:ahLst/>
              <a:cxnLst/>
              <a:rect l="l" t="t" r="r" b="b"/>
              <a:pathLst>
                <a:path w="453" h="405" extrusionOk="0">
                  <a:moveTo>
                    <a:pt x="437" y="0"/>
                  </a:moveTo>
                  <a:cubicBezTo>
                    <a:pt x="420" y="0"/>
                    <a:pt x="404" y="16"/>
                    <a:pt x="384" y="33"/>
                  </a:cubicBezTo>
                  <a:cubicBezTo>
                    <a:pt x="336" y="303"/>
                    <a:pt x="32" y="336"/>
                    <a:pt x="32" y="336"/>
                  </a:cubicBezTo>
                  <a:cubicBezTo>
                    <a:pt x="16" y="336"/>
                    <a:pt x="0" y="352"/>
                    <a:pt x="0" y="368"/>
                  </a:cubicBezTo>
                  <a:cubicBezTo>
                    <a:pt x="0" y="388"/>
                    <a:pt x="16" y="405"/>
                    <a:pt x="32" y="405"/>
                  </a:cubicBezTo>
                  <a:cubicBezTo>
                    <a:pt x="32" y="405"/>
                    <a:pt x="384" y="352"/>
                    <a:pt x="453" y="49"/>
                  </a:cubicBezTo>
                  <a:cubicBezTo>
                    <a:pt x="453" y="33"/>
                    <a:pt x="453" y="16"/>
                    <a:pt x="43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8784;p63">
              <a:extLst>
                <a:ext uri="{FF2B5EF4-FFF2-40B4-BE49-F238E27FC236}">
                  <a16:creationId xmlns:a16="http://schemas.microsoft.com/office/drawing/2014/main" id="{7A181B55-F272-1C08-155C-9C9D0BC9D9A9}"/>
                </a:ext>
              </a:extLst>
            </p:cNvPr>
            <p:cNvSpPr/>
            <p:nvPr/>
          </p:nvSpPr>
          <p:spPr>
            <a:xfrm>
              <a:off x="8758879" y="2116014"/>
              <a:ext cx="21172" cy="29002"/>
            </a:xfrm>
            <a:custGeom>
              <a:avLst/>
              <a:gdLst/>
              <a:ahLst/>
              <a:cxnLst/>
              <a:rect l="l" t="t" r="r" b="b"/>
              <a:pathLst>
                <a:path w="676" h="926" extrusionOk="0">
                  <a:moveTo>
                    <a:pt x="676" y="0"/>
                  </a:moveTo>
                  <a:cubicBezTo>
                    <a:pt x="676" y="0"/>
                    <a:pt x="607" y="186"/>
                    <a:pt x="559" y="239"/>
                  </a:cubicBezTo>
                  <a:cubicBezTo>
                    <a:pt x="490" y="287"/>
                    <a:pt x="1" y="623"/>
                    <a:pt x="1" y="623"/>
                  </a:cubicBezTo>
                  <a:lnTo>
                    <a:pt x="458" y="926"/>
                  </a:lnTo>
                  <a:cubicBezTo>
                    <a:pt x="458" y="926"/>
                    <a:pt x="506" y="792"/>
                    <a:pt x="559" y="675"/>
                  </a:cubicBezTo>
                  <a:cubicBezTo>
                    <a:pt x="607" y="558"/>
                    <a:pt x="676" y="0"/>
                    <a:pt x="67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8785;p63">
              <a:extLst>
                <a:ext uri="{FF2B5EF4-FFF2-40B4-BE49-F238E27FC236}">
                  <a16:creationId xmlns:a16="http://schemas.microsoft.com/office/drawing/2014/main" id="{EA7556A3-831F-4069-6382-85843595CA3E}"/>
                </a:ext>
              </a:extLst>
            </p:cNvPr>
            <p:cNvSpPr/>
            <p:nvPr/>
          </p:nvSpPr>
          <p:spPr>
            <a:xfrm>
              <a:off x="8757877" y="2114980"/>
              <a:ext cx="23208" cy="31195"/>
            </a:xfrm>
            <a:custGeom>
              <a:avLst/>
              <a:gdLst/>
              <a:ahLst/>
              <a:cxnLst/>
              <a:rect l="l" t="t" r="r" b="b"/>
              <a:pathLst>
                <a:path w="741" h="996" extrusionOk="0">
                  <a:moveTo>
                    <a:pt x="639" y="251"/>
                  </a:moveTo>
                  <a:lnTo>
                    <a:pt x="639" y="251"/>
                  </a:lnTo>
                  <a:cubicBezTo>
                    <a:pt x="607" y="421"/>
                    <a:pt x="575" y="639"/>
                    <a:pt x="554" y="708"/>
                  </a:cubicBezTo>
                  <a:cubicBezTo>
                    <a:pt x="522" y="777"/>
                    <a:pt x="490" y="858"/>
                    <a:pt x="474" y="910"/>
                  </a:cubicBezTo>
                  <a:lnTo>
                    <a:pt x="102" y="656"/>
                  </a:lnTo>
                  <a:cubicBezTo>
                    <a:pt x="219" y="575"/>
                    <a:pt x="554" y="336"/>
                    <a:pt x="607" y="304"/>
                  </a:cubicBezTo>
                  <a:cubicBezTo>
                    <a:pt x="623" y="288"/>
                    <a:pt x="623" y="272"/>
                    <a:pt x="639" y="251"/>
                  </a:cubicBezTo>
                  <a:close/>
                  <a:moveTo>
                    <a:pt x="708" y="1"/>
                  </a:moveTo>
                  <a:cubicBezTo>
                    <a:pt x="692" y="1"/>
                    <a:pt x="676" y="17"/>
                    <a:pt x="676" y="33"/>
                  </a:cubicBezTo>
                  <a:cubicBezTo>
                    <a:pt x="639" y="102"/>
                    <a:pt x="607" y="219"/>
                    <a:pt x="554" y="235"/>
                  </a:cubicBezTo>
                  <a:cubicBezTo>
                    <a:pt x="522" y="288"/>
                    <a:pt x="186" y="506"/>
                    <a:pt x="17" y="623"/>
                  </a:cubicBezTo>
                  <a:cubicBezTo>
                    <a:pt x="17" y="639"/>
                    <a:pt x="0" y="639"/>
                    <a:pt x="0" y="656"/>
                  </a:cubicBezTo>
                  <a:lnTo>
                    <a:pt x="17" y="676"/>
                  </a:lnTo>
                  <a:lnTo>
                    <a:pt x="474" y="979"/>
                  </a:lnTo>
                  <a:cubicBezTo>
                    <a:pt x="474" y="995"/>
                    <a:pt x="490" y="995"/>
                    <a:pt x="490" y="995"/>
                  </a:cubicBezTo>
                  <a:lnTo>
                    <a:pt x="506" y="995"/>
                  </a:lnTo>
                  <a:cubicBezTo>
                    <a:pt x="506" y="979"/>
                    <a:pt x="522" y="979"/>
                    <a:pt x="522" y="979"/>
                  </a:cubicBezTo>
                  <a:cubicBezTo>
                    <a:pt x="522" y="959"/>
                    <a:pt x="575" y="842"/>
                    <a:pt x="623" y="724"/>
                  </a:cubicBezTo>
                  <a:cubicBezTo>
                    <a:pt x="655" y="607"/>
                    <a:pt x="724" y="69"/>
                    <a:pt x="740" y="49"/>
                  </a:cubicBezTo>
                  <a:cubicBezTo>
                    <a:pt x="740" y="17"/>
                    <a:pt x="724" y="17"/>
                    <a:pt x="7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8786;p63">
              <a:extLst>
                <a:ext uri="{FF2B5EF4-FFF2-40B4-BE49-F238E27FC236}">
                  <a16:creationId xmlns:a16="http://schemas.microsoft.com/office/drawing/2014/main" id="{A9BE9DD7-53C4-C9F3-024B-521908DD904B}"/>
                </a:ext>
              </a:extLst>
            </p:cNvPr>
            <p:cNvSpPr/>
            <p:nvPr/>
          </p:nvSpPr>
          <p:spPr>
            <a:xfrm>
              <a:off x="8785847" y="2095780"/>
              <a:ext cx="8394" cy="9239"/>
            </a:xfrm>
            <a:custGeom>
              <a:avLst/>
              <a:gdLst/>
              <a:ahLst/>
              <a:cxnLst/>
              <a:rect l="l" t="t" r="r" b="b"/>
              <a:pathLst>
                <a:path w="268" h="295" extrusionOk="0">
                  <a:moveTo>
                    <a:pt x="222" y="1"/>
                  </a:moveTo>
                  <a:cubicBezTo>
                    <a:pt x="211" y="1"/>
                    <a:pt x="203" y="12"/>
                    <a:pt x="203" y="23"/>
                  </a:cubicBezTo>
                  <a:cubicBezTo>
                    <a:pt x="167" y="76"/>
                    <a:pt x="102" y="209"/>
                    <a:pt x="33" y="226"/>
                  </a:cubicBezTo>
                  <a:cubicBezTo>
                    <a:pt x="1" y="226"/>
                    <a:pt x="1" y="242"/>
                    <a:pt x="1" y="258"/>
                  </a:cubicBezTo>
                  <a:cubicBezTo>
                    <a:pt x="1" y="278"/>
                    <a:pt x="17" y="294"/>
                    <a:pt x="33" y="294"/>
                  </a:cubicBezTo>
                  <a:cubicBezTo>
                    <a:pt x="167" y="278"/>
                    <a:pt x="252" y="76"/>
                    <a:pt x="252" y="40"/>
                  </a:cubicBezTo>
                  <a:cubicBezTo>
                    <a:pt x="268" y="23"/>
                    <a:pt x="252" y="7"/>
                    <a:pt x="235" y="7"/>
                  </a:cubicBezTo>
                  <a:cubicBezTo>
                    <a:pt x="231" y="2"/>
                    <a:pt x="226" y="1"/>
                    <a:pt x="22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8787;p63">
              <a:extLst>
                <a:ext uri="{FF2B5EF4-FFF2-40B4-BE49-F238E27FC236}">
                  <a16:creationId xmlns:a16="http://schemas.microsoft.com/office/drawing/2014/main" id="{7DADA38B-A0B7-7A76-24A3-BCC5A2134606}"/>
                </a:ext>
              </a:extLst>
            </p:cNvPr>
            <p:cNvSpPr/>
            <p:nvPr/>
          </p:nvSpPr>
          <p:spPr>
            <a:xfrm>
              <a:off x="8739398" y="2079744"/>
              <a:ext cx="14345" cy="6765"/>
            </a:xfrm>
            <a:custGeom>
              <a:avLst/>
              <a:gdLst/>
              <a:ahLst/>
              <a:cxnLst/>
              <a:rect l="l" t="t" r="r" b="b"/>
              <a:pathLst>
                <a:path w="458" h="216" extrusionOk="0">
                  <a:moveTo>
                    <a:pt x="319" y="0"/>
                  </a:moveTo>
                  <a:cubicBezTo>
                    <a:pt x="119" y="0"/>
                    <a:pt x="16" y="163"/>
                    <a:pt x="16" y="163"/>
                  </a:cubicBezTo>
                  <a:cubicBezTo>
                    <a:pt x="0" y="184"/>
                    <a:pt x="16" y="200"/>
                    <a:pt x="33" y="216"/>
                  </a:cubicBezTo>
                  <a:lnTo>
                    <a:pt x="53" y="216"/>
                  </a:lnTo>
                  <a:cubicBezTo>
                    <a:pt x="53" y="216"/>
                    <a:pt x="69" y="216"/>
                    <a:pt x="69" y="200"/>
                  </a:cubicBezTo>
                  <a:cubicBezTo>
                    <a:pt x="69" y="200"/>
                    <a:pt x="157" y="72"/>
                    <a:pt x="322" y="72"/>
                  </a:cubicBezTo>
                  <a:cubicBezTo>
                    <a:pt x="348" y="72"/>
                    <a:pt x="375" y="76"/>
                    <a:pt x="405" y="83"/>
                  </a:cubicBezTo>
                  <a:cubicBezTo>
                    <a:pt x="421" y="83"/>
                    <a:pt x="457" y="62"/>
                    <a:pt x="457" y="46"/>
                  </a:cubicBezTo>
                  <a:cubicBezTo>
                    <a:pt x="457" y="30"/>
                    <a:pt x="437" y="14"/>
                    <a:pt x="421" y="14"/>
                  </a:cubicBezTo>
                  <a:cubicBezTo>
                    <a:pt x="384" y="5"/>
                    <a:pt x="351" y="0"/>
                    <a:pt x="31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8925;p63">
            <a:extLst>
              <a:ext uri="{FF2B5EF4-FFF2-40B4-BE49-F238E27FC236}">
                <a16:creationId xmlns:a16="http://schemas.microsoft.com/office/drawing/2014/main" id="{C58FC554-43B0-7744-9658-1B97BAC7CC3B}"/>
              </a:ext>
            </a:extLst>
          </p:cNvPr>
          <p:cNvGrpSpPr/>
          <p:nvPr/>
        </p:nvGrpSpPr>
        <p:grpSpPr>
          <a:xfrm>
            <a:off x="6752609" y="4185984"/>
            <a:ext cx="765441" cy="688226"/>
            <a:chOff x="-165901" y="2482219"/>
            <a:chExt cx="310789" cy="279437"/>
          </a:xfrm>
        </p:grpSpPr>
        <p:sp>
          <p:nvSpPr>
            <p:cNvPr id="2600" name="Google Shape;8926;p63">
              <a:extLst>
                <a:ext uri="{FF2B5EF4-FFF2-40B4-BE49-F238E27FC236}">
                  <a16:creationId xmlns:a16="http://schemas.microsoft.com/office/drawing/2014/main" id="{C5E9305C-9747-5F16-CBAD-768AEE12048A}"/>
                </a:ext>
              </a:extLst>
            </p:cNvPr>
            <p:cNvSpPr/>
            <p:nvPr/>
          </p:nvSpPr>
          <p:spPr>
            <a:xfrm>
              <a:off x="-156411" y="2488014"/>
              <a:ext cx="301298" cy="273643"/>
            </a:xfrm>
            <a:custGeom>
              <a:avLst/>
              <a:gdLst/>
              <a:ahLst/>
              <a:cxnLst/>
              <a:rect l="l" t="t" r="r" b="b"/>
              <a:pathLst>
                <a:path w="9620" h="8737" extrusionOk="0">
                  <a:moveTo>
                    <a:pt x="4786" y="0"/>
                  </a:moveTo>
                  <a:cubicBezTo>
                    <a:pt x="2803" y="0"/>
                    <a:pt x="1019" y="1366"/>
                    <a:pt x="559" y="3385"/>
                  </a:cubicBezTo>
                  <a:cubicBezTo>
                    <a:pt x="1" y="5726"/>
                    <a:pt x="1468" y="8087"/>
                    <a:pt x="3825" y="8625"/>
                  </a:cubicBezTo>
                  <a:cubicBezTo>
                    <a:pt x="4153" y="8700"/>
                    <a:pt x="4480" y="8736"/>
                    <a:pt x="4803" y="8736"/>
                  </a:cubicBezTo>
                  <a:cubicBezTo>
                    <a:pt x="6790" y="8736"/>
                    <a:pt x="8599" y="7372"/>
                    <a:pt x="9065" y="5358"/>
                  </a:cubicBezTo>
                  <a:cubicBezTo>
                    <a:pt x="9619" y="2997"/>
                    <a:pt x="8155" y="656"/>
                    <a:pt x="5794" y="118"/>
                  </a:cubicBezTo>
                  <a:cubicBezTo>
                    <a:pt x="5456" y="38"/>
                    <a:pt x="5118" y="0"/>
                    <a:pt x="47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8927;p63">
              <a:extLst>
                <a:ext uri="{FF2B5EF4-FFF2-40B4-BE49-F238E27FC236}">
                  <a16:creationId xmlns:a16="http://schemas.microsoft.com/office/drawing/2014/main" id="{AFBE541A-A1B6-A863-594D-D746C0F7B20D}"/>
                </a:ext>
              </a:extLst>
            </p:cNvPr>
            <p:cNvSpPr/>
            <p:nvPr/>
          </p:nvSpPr>
          <p:spPr>
            <a:xfrm>
              <a:off x="-165901" y="2483221"/>
              <a:ext cx="300766" cy="273925"/>
            </a:xfrm>
            <a:custGeom>
              <a:avLst/>
              <a:gdLst/>
              <a:ahLst/>
              <a:cxnLst/>
              <a:rect l="l" t="t" r="r" b="b"/>
              <a:pathLst>
                <a:path w="9603" h="8746" extrusionOk="0">
                  <a:moveTo>
                    <a:pt x="4778" y="1"/>
                  </a:moveTo>
                  <a:cubicBezTo>
                    <a:pt x="2800" y="1"/>
                    <a:pt x="1003" y="1365"/>
                    <a:pt x="538" y="3389"/>
                  </a:cubicBezTo>
                  <a:cubicBezTo>
                    <a:pt x="1" y="5746"/>
                    <a:pt x="1468" y="8087"/>
                    <a:pt x="3809" y="8628"/>
                  </a:cubicBezTo>
                  <a:cubicBezTo>
                    <a:pt x="4146" y="8707"/>
                    <a:pt x="4483" y="8745"/>
                    <a:pt x="4814" y="8745"/>
                  </a:cubicBezTo>
                  <a:cubicBezTo>
                    <a:pt x="6799" y="8745"/>
                    <a:pt x="8584" y="7381"/>
                    <a:pt x="9049" y="5358"/>
                  </a:cubicBezTo>
                  <a:cubicBezTo>
                    <a:pt x="9603" y="3017"/>
                    <a:pt x="8139" y="660"/>
                    <a:pt x="5778" y="118"/>
                  </a:cubicBezTo>
                  <a:cubicBezTo>
                    <a:pt x="5443" y="39"/>
                    <a:pt x="5108" y="1"/>
                    <a:pt x="4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8928;p63">
              <a:extLst>
                <a:ext uri="{FF2B5EF4-FFF2-40B4-BE49-F238E27FC236}">
                  <a16:creationId xmlns:a16="http://schemas.microsoft.com/office/drawing/2014/main" id="{0E64A7EC-2078-97FA-14FF-DDB09C9981E5}"/>
                </a:ext>
              </a:extLst>
            </p:cNvPr>
            <p:cNvSpPr/>
            <p:nvPr/>
          </p:nvSpPr>
          <p:spPr>
            <a:xfrm>
              <a:off x="-158541" y="2482219"/>
              <a:ext cx="285544" cy="275929"/>
            </a:xfrm>
            <a:custGeom>
              <a:avLst/>
              <a:gdLst/>
              <a:ahLst/>
              <a:cxnLst/>
              <a:rect l="l" t="t" r="r" b="b"/>
              <a:pathLst>
                <a:path w="9117" h="8810" extrusionOk="0">
                  <a:moveTo>
                    <a:pt x="4548" y="69"/>
                  </a:moveTo>
                  <a:cubicBezTo>
                    <a:pt x="4888" y="69"/>
                    <a:pt x="5224" y="101"/>
                    <a:pt x="5543" y="186"/>
                  </a:cubicBezTo>
                  <a:cubicBezTo>
                    <a:pt x="6671" y="437"/>
                    <a:pt x="7633" y="1128"/>
                    <a:pt x="8240" y="2107"/>
                  </a:cubicBezTo>
                  <a:cubicBezTo>
                    <a:pt x="8862" y="3101"/>
                    <a:pt x="9048" y="4262"/>
                    <a:pt x="8794" y="5390"/>
                  </a:cubicBezTo>
                  <a:cubicBezTo>
                    <a:pt x="8325" y="7362"/>
                    <a:pt x="6590" y="8741"/>
                    <a:pt x="4569" y="8741"/>
                  </a:cubicBezTo>
                  <a:cubicBezTo>
                    <a:pt x="4229" y="8741"/>
                    <a:pt x="3910" y="8709"/>
                    <a:pt x="3590" y="8624"/>
                  </a:cubicBezTo>
                  <a:cubicBezTo>
                    <a:pt x="2462" y="8373"/>
                    <a:pt x="1500" y="7682"/>
                    <a:pt x="877" y="6703"/>
                  </a:cubicBezTo>
                  <a:cubicBezTo>
                    <a:pt x="271" y="5729"/>
                    <a:pt x="69" y="4565"/>
                    <a:pt x="340" y="3437"/>
                  </a:cubicBezTo>
                  <a:cubicBezTo>
                    <a:pt x="792" y="1448"/>
                    <a:pt x="2527" y="69"/>
                    <a:pt x="4548" y="69"/>
                  </a:cubicBezTo>
                  <a:close/>
                  <a:moveTo>
                    <a:pt x="4548" y="0"/>
                  </a:moveTo>
                  <a:cubicBezTo>
                    <a:pt x="2495" y="0"/>
                    <a:pt x="744" y="1399"/>
                    <a:pt x="271" y="3421"/>
                  </a:cubicBezTo>
                  <a:cubicBezTo>
                    <a:pt x="0" y="4565"/>
                    <a:pt x="202" y="5745"/>
                    <a:pt x="829" y="6740"/>
                  </a:cubicBezTo>
                  <a:cubicBezTo>
                    <a:pt x="1451" y="7730"/>
                    <a:pt x="2426" y="8438"/>
                    <a:pt x="3574" y="8693"/>
                  </a:cubicBezTo>
                  <a:cubicBezTo>
                    <a:pt x="3893" y="8778"/>
                    <a:pt x="4229" y="8810"/>
                    <a:pt x="4569" y="8810"/>
                  </a:cubicBezTo>
                  <a:cubicBezTo>
                    <a:pt x="6622" y="8810"/>
                    <a:pt x="8389" y="7411"/>
                    <a:pt x="8846" y="5406"/>
                  </a:cubicBezTo>
                  <a:cubicBezTo>
                    <a:pt x="9117" y="4262"/>
                    <a:pt x="8915" y="3065"/>
                    <a:pt x="8308" y="2070"/>
                  </a:cubicBezTo>
                  <a:cubicBezTo>
                    <a:pt x="7682" y="1080"/>
                    <a:pt x="6707" y="388"/>
                    <a:pt x="5559" y="117"/>
                  </a:cubicBezTo>
                  <a:cubicBezTo>
                    <a:pt x="5224" y="33"/>
                    <a:pt x="4888" y="0"/>
                    <a:pt x="454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8929;p63">
              <a:extLst>
                <a:ext uri="{FF2B5EF4-FFF2-40B4-BE49-F238E27FC236}">
                  <a16:creationId xmlns:a16="http://schemas.microsoft.com/office/drawing/2014/main" id="{887CC772-57A3-A3A1-DD2E-C01EB6F072AA}"/>
                </a:ext>
              </a:extLst>
            </p:cNvPr>
            <p:cNvSpPr/>
            <p:nvPr/>
          </p:nvSpPr>
          <p:spPr>
            <a:xfrm>
              <a:off x="-142097" y="2505115"/>
              <a:ext cx="252658" cy="230139"/>
            </a:xfrm>
            <a:custGeom>
              <a:avLst/>
              <a:gdLst/>
              <a:ahLst/>
              <a:cxnLst/>
              <a:rect l="l" t="t" r="r" b="b"/>
              <a:pathLst>
                <a:path w="8067" h="7348" extrusionOk="0">
                  <a:moveTo>
                    <a:pt x="4043" y="0"/>
                  </a:moveTo>
                  <a:cubicBezTo>
                    <a:pt x="2373" y="0"/>
                    <a:pt x="860" y="1146"/>
                    <a:pt x="453" y="2839"/>
                  </a:cubicBezTo>
                  <a:cubicBezTo>
                    <a:pt x="1" y="4828"/>
                    <a:pt x="1230" y="6797"/>
                    <a:pt x="3215" y="7254"/>
                  </a:cubicBezTo>
                  <a:cubicBezTo>
                    <a:pt x="3491" y="7318"/>
                    <a:pt x="3768" y="7348"/>
                    <a:pt x="4040" y="7348"/>
                  </a:cubicBezTo>
                  <a:cubicBezTo>
                    <a:pt x="5710" y="7348"/>
                    <a:pt x="7221" y="6202"/>
                    <a:pt x="7614" y="4509"/>
                  </a:cubicBezTo>
                  <a:cubicBezTo>
                    <a:pt x="8066" y="2520"/>
                    <a:pt x="6837" y="551"/>
                    <a:pt x="4868" y="94"/>
                  </a:cubicBezTo>
                  <a:cubicBezTo>
                    <a:pt x="4592" y="31"/>
                    <a:pt x="4316" y="0"/>
                    <a:pt x="4043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8930;p63">
              <a:extLst>
                <a:ext uri="{FF2B5EF4-FFF2-40B4-BE49-F238E27FC236}">
                  <a16:creationId xmlns:a16="http://schemas.microsoft.com/office/drawing/2014/main" id="{C9C2F411-7CFF-6B2C-9609-A82B8F74DDDF}"/>
                </a:ext>
              </a:extLst>
            </p:cNvPr>
            <p:cNvSpPr/>
            <p:nvPr/>
          </p:nvSpPr>
          <p:spPr>
            <a:xfrm>
              <a:off x="-135770" y="2504363"/>
              <a:ext cx="247459" cy="232144"/>
            </a:xfrm>
            <a:custGeom>
              <a:avLst/>
              <a:gdLst/>
              <a:ahLst/>
              <a:cxnLst/>
              <a:rect l="l" t="t" r="r" b="b"/>
              <a:pathLst>
                <a:path w="7901" h="7412" extrusionOk="0">
                  <a:moveTo>
                    <a:pt x="3821" y="69"/>
                  </a:moveTo>
                  <a:cubicBezTo>
                    <a:pt x="4108" y="69"/>
                    <a:pt x="4379" y="86"/>
                    <a:pt x="4650" y="150"/>
                  </a:cubicBezTo>
                  <a:cubicBezTo>
                    <a:pt x="6603" y="607"/>
                    <a:pt x="7832" y="2560"/>
                    <a:pt x="7379" y="4517"/>
                  </a:cubicBezTo>
                  <a:cubicBezTo>
                    <a:pt x="6991" y="6182"/>
                    <a:pt x="5540" y="7347"/>
                    <a:pt x="3842" y="7347"/>
                  </a:cubicBezTo>
                  <a:cubicBezTo>
                    <a:pt x="3555" y="7347"/>
                    <a:pt x="3284" y="7310"/>
                    <a:pt x="3013" y="7246"/>
                  </a:cubicBezTo>
                  <a:cubicBezTo>
                    <a:pt x="2071" y="7023"/>
                    <a:pt x="1262" y="6453"/>
                    <a:pt x="741" y="5629"/>
                  </a:cubicBezTo>
                  <a:cubicBezTo>
                    <a:pt x="235" y="4800"/>
                    <a:pt x="65" y="3825"/>
                    <a:pt x="284" y="2879"/>
                  </a:cubicBezTo>
                  <a:cubicBezTo>
                    <a:pt x="672" y="1214"/>
                    <a:pt x="2139" y="69"/>
                    <a:pt x="3821" y="69"/>
                  </a:cubicBezTo>
                  <a:close/>
                  <a:moveTo>
                    <a:pt x="3821" y="1"/>
                  </a:moveTo>
                  <a:cubicBezTo>
                    <a:pt x="2103" y="1"/>
                    <a:pt x="623" y="1181"/>
                    <a:pt x="219" y="2863"/>
                  </a:cubicBezTo>
                  <a:cubicBezTo>
                    <a:pt x="1" y="3825"/>
                    <a:pt x="167" y="4820"/>
                    <a:pt x="688" y="5661"/>
                  </a:cubicBezTo>
                  <a:cubicBezTo>
                    <a:pt x="1214" y="6502"/>
                    <a:pt x="2038" y="7092"/>
                    <a:pt x="2997" y="7310"/>
                  </a:cubicBezTo>
                  <a:cubicBezTo>
                    <a:pt x="3267" y="7379"/>
                    <a:pt x="3555" y="7412"/>
                    <a:pt x="3842" y="7412"/>
                  </a:cubicBezTo>
                  <a:cubicBezTo>
                    <a:pt x="5576" y="7412"/>
                    <a:pt x="7056" y="6235"/>
                    <a:pt x="7444" y="4533"/>
                  </a:cubicBezTo>
                  <a:cubicBezTo>
                    <a:pt x="7901" y="2544"/>
                    <a:pt x="6651" y="555"/>
                    <a:pt x="4666" y="86"/>
                  </a:cubicBezTo>
                  <a:cubicBezTo>
                    <a:pt x="4395" y="33"/>
                    <a:pt x="4108" y="1"/>
                    <a:pt x="3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8931;p63">
              <a:extLst>
                <a:ext uri="{FF2B5EF4-FFF2-40B4-BE49-F238E27FC236}">
                  <a16:creationId xmlns:a16="http://schemas.microsoft.com/office/drawing/2014/main" id="{DFE9CFD5-BF60-62B9-F641-15D108988947}"/>
                </a:ext>
              </a:extLst>
            </p:cNvPr>
            <p:cNvSpPr/>
            <p:nvPr/>
          </p:nvSpPr>
          <p:spPr>
            <a:xfrm>
              <a:off x="-61016" y="2553274"/>
              <a:ext cx="90551" cy="142842"/>
            </a:xfrm>
            <a:custGeom>
              <a:avLst/>
              <a:gdLst/>
              <a:ahLst/>
              <a:cxnLst/>
              <a:rect l="l" t="t" r="r" b="b"/>
              <a:pathLst>
                <a:path w="5039" h="7950" extrusionOk="0">
                  <a:moveTo>
                    <a:pt x="1" y="1"/>
                  </a:moveTo>
                  <a:lnTo>
                    <a:pt x="1" y="991"/>
                  </a:lnTo>
                  <a:lnTo>
                    <a:pt x="1784" y="991"/>
                  </a:lnTo>
                  <a:cubicBezTo>
                    <a:pt x="2426" y="991"/>
                    <a:pt x="2980" y="1416"/>
                    <a:pt x="3199" y="2002"/>
                  </a:cubicBezTo>
                  <a:lnTo>
                    <a:pt x="1" y="2002"/>
                  </a:lnTo>
                  <a:lnTo>
                    <a:pt x="1" y="2997"/>
                  </a:lnTo>
                  <a:lnTo>
                    <a:pt x="3199" y="2997"/>
                  </a:lnTo>
                  <a:cubicBezTo>
                    <a:pt x="2980" y="3587"/>
                    <a:pt x="2426" y="4007"/>
                    <a:pt x="1784" y="4007"/>
                  </a:cubicBezTo>
                  <a:lnTo>
                    <a:pt x="1" y="4007"/>
                  </a:lnTo>
                  <a:lnTo>
                    <a:pt x="1" y="5018"/>
                  </a:lnTo>
                  <a:lnTo>
                    <a:pt x="2932" y="7949"/>
                  </a:lnTo>
                  <a:lnTo>
                    <a:pt x="3639" y="7242"/>
                  </a:lnTo>
                  <a:lnTo>
                    <a:pt x="1416" y="5018"/>
                  </a:lnTo>
                  <a:lnTo>
                    <a:pt x="1784" y="5018"/>
                  </a:lnTo>
                  <a:cubicBezTo>
                    <a:pt x="2980" y="5018"/>
                    <a:pt x="4007" y="4145"/>
                    <a:pt x="4230" y="2997"/>
                  </a:cubicBezTo>
                  <a:lnTo>
                    <a:pt x="5038" y="2997"/>
                  </a:lnTo>
                  <a:lnTo>
                    <a:pt x="5038" y="2002"/>
                  </a:lnTo>
                  <a:lnTo>
                    <a:pt x="4230" y="2002"/>
                  </a:lnTo>
                  <a:cubicBezTo>
                    <a:pt x="4161" y="1634"/>
                    <a:pt x="4007" y="1295"/>
                    <a:pt x="3789" y="991"/>
                  </a:cubicBezTo>
                  <a:lnTo>
                    <a:pt x="5038" y="991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8932;p63">
              <a:extLst>
                <a:ext uri="{FF2B5EF4-FFF2-40B4-BE49-F238E27FC236}">
                  <a16:creationId xmlns:a16="http://schemas.microsoft.com/office/drawing/2014/main" id="{EEDBECF7-6D42-0122-7FF7-04B3E863952F}"/>
                </a:ext>
              </a:extLst>
            </p:cNvPr>
            <p:cNvSpPr/>
            <p:nvPr/>
          </p:nvSpPr>
          <p:spPr>
            <a:xfrm>
              <a:off x="-61663" y="2552627"/>
              <a:ext cx="91773" cy="144423"/>
            </a:xfrm>
            <a:custGeom>
              <a:avLst/>
              <a:gdLst/>
              <a:ahLst/>
              <a:cxnLst/>
              <a:rect l="l" t="t" r="r" b="b"/>
              <a:pathLst>
                <a:path w="5107" h="8038" extrusionOk="0">
                  <a:moveTo>
                    <a:pt x="5038" y="69"/>
                  </a:moveTo>
                  <a:lnTo>
                    <a:pt x="5038" y="995"/>
                  </a:lnTo>
                  <a:lnTo>
                    <a:pt x="3760" y="995"/>
                  </a:lnTo>
                  <a:lnTo>
                    <a:pt x="3793" y="1064"/>
                  </a:lnTo>
                  <a:cubicBezTo>
                    <a:pt x="4011" y="1351"/>
                    <a:pt x="4164" y="1686"/>
                    <a:pt x="4229" y="2038"/>
                  </a:cubicBezTo>
                  <a:lnTo>
                    <a:pt x="4245" y="2074"/>
                  </a:lnTo>
                  <a:lnTo>
                    <a:pt x="5038" y="2074"/>
                  </a:lnTo>
                  <a:lnTo>
                    <a:pt x="5038" y="3000"/>
                  </a:lnTo>
                  <a:lnTo>
                    <a:pt x="4245" y="3000"/>
                  </a:lnTo>
                  <a:lnTo>
                    <a:pt x="4229" y="3033"/>
                  </a:lnTo>
                  <a:cubicBezTo>
                    <a:pt x="4011" y="4181"/>
                    <a:pt x="2984" y="5022"/>
                    <a:pt x="1820" y="5022"/>
                  </a:cubicBezTo>
                  <a:lnTo>
                    <a:pt x="1367" y="5022"/>
                  </a:lnTo>
                  <a:lnTo>
                    <a:pt x="3639" y="7278"/>
                  </a:lnTo>
                  <a:lnTo>
                    <a:pt x="2968" y="7937"/>
                  </a:lnTo>
                  <a:lnTo>
                    <a:pt x="69" y="5038"/>
                  </a:lnTo>
                  <a:lnTo>
                    <a:pt x="69" y="4080"/>
                  </a:lnTo>
                  <a:lnTo>
                    <a:pt x="1820" y="4080"/>
                  </a:lnTo>
                  <a:cubicBezTo>
                    <a:pt x="2462" y="4080"/>
                    <a:pt x="3053" y="3675"/>
                    <a:pt x="3271" y="3049"/>
                  </a:cubicBezTo>
                  <a:lnTo>
                    <a:pt x="3287" y="3000"/>
                  </a:lnTo>
                  <a:lnTo>
                    <a:pt x="69" y="3000"/>
                  </a:lnTo>
                  <a:lnTo>
                    <a:pt x="69" y="2074"/>
                  </a:lnTo>
                  <a:lnTo>
                    <a:pt x="3287" y="2074"/>
                  </a:lnTo>
                  <a:lnTo>
                    <a:pt x="3271" y="2022"/>
                  </a:lnTo>
                  <a:cubicBezTo>
                    <a:pt x="3053" y="1415"/>
                    <a:pt x="2462" y="995"/>
                    <a:pt x="1820" y="995"/>
                  </a:cubicBezTo>
                  <a:lnTo>
                    <a:pt x="69" y="995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1064"/>
                  </a:lnTo>
                  <a:lnTo>
                    <a:pt x="1820" y="1064"/>
                  </a:lnTo>
                  <a:cubicBezTo>
                    <a:pt x="2426" y="1064"/>
                    <a:pt x="2968" y="1452"/>
                    <a:pt x="3186" y="2006"/>
                  </a:cubicBezTo>
                  <a:lnTo>
                    <a:pt x="0" y="2006"/>
                  </a:lnTo>
                  <a:lnTo>
                    <a:pt x="0" y="3069"/>
                  </a:lnTo>
                  <a:lnTo>
                    <a:pt x="3186" y="3069"/>
                  </a:lnTo>
                  <a:cubicBezTo>
                    <a:pt x="2968" y="3639"/>
                    <a:pt x="2426" y="4011"/>
                    <a:pt x="1820" y="4011"/>
                  </a:cubicBezTo>
                  <a:lnTo>
                    <a:pt x="0" y="4011"/>
                  </a:lnTo>
                  <a:lnTo>
                    <a:pt x="0" y="5054"/>
                  </a:lnTo>
                  <a:lnTo>
                    <a:pt x="2968" y="8038"/>
                  </a:lnTo>
                  <a:lnTo>
                    <a:pt x="3724" y="7278"/>
                  </a:lnTo>
                  <a:lnTo>
                    <a:pt x="1537" y="5091"/>
                  </a:lnTo>
                  <a:lnTo>
                    <a:pt x="1820" y="5091"/>
                  </a:lnTo>
                  <a:cubicBezTo>
                    <a:pt x="3000" y="5091"/>
                    <a:pt x="4043" y="4246"/>
                    <a:pt x="4298" y="3069"/>
                  </a:cubicBezTo>
                  <a:lnTo>
                    <a:pt x="5106" y="3069"/>
                  </a:lnTo>
                  <a:lnTo>
                    <a:pt x="5106" y="2006"/>
                  </a:lnTo>
                  <a:lnTo>
                    <a:pt x="4298" y="2006"/>
                  </a:lnTo>
                  <a:cubicBezTo>
                    <a:pt x="4229" y="1670"/>
                    <a:pt x="4080" y="1351"/>
                    <a:pt x="3877" y="1064"/>
                  </a:cubicBezTo>
                  <a:lnTo>
                    <a:pt x="5106" y="106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8826;p63">
            <a:extLst>
              <a:ext uri="{FF2B5EF4-FFF2-40B4-BE49-F238E27FC236}">
                <a16:creationId xmlns:a16="http://schemas.microsoft.com/office/drawing/2014/main" id="{4C266317-C476-FAB2-86F4-D0F6791456F0}"/>
              </a:ext>
            </a:extLst>
          </p:cNvPr>
          <p:cNvGrpSpPr/>
          <p:nvPr/>
        </p:nvGrpSpPr>
        <p:grpSpPr>
          <a:xfrm>
            <a:off x="8053745" y="2121812"/>
            <a:ext cx="900225" cy="1665624"/>
            <a:chOff x="649861" y="1988850"/>
            <a:chExt cx="471209" cy="877931"/>
          </a:xfrm>
        </p:grpSpPr>
        <p:sp>
          <p:nvSpPr>
            <p:cNvPr id="2608" name="Google Shape;8827;p63">
              <a:extLst>
                <a:ext uri="{FF2B5EF4-FFF2-40B4-BE49-F238E27FC236}">
                  <a16:creationId xmlns:a16="http://schemas.microsoft.com/office/drawing/2014/main" id="{A4E90B07-6368-9260-9A97-5C2484290C6F}"/>
                </a:ext>
              </a:extLst>
            </p:cNvPr>
            <p:cNvSpPr/>
            <p:nvPr/>
          </p:nvSpPr>
          <p:spPr>
            <a:xfrm>
              <a:off x="667213" y="2006828"/>
              <a:ext cx="434220" cy="842101"/>
            </a:xfrm>
            <a:custGeom>
              <a:avLst/>
              <a:gdLst/>
              <a:ahLst/>
              <a:cxnLst/>
              <a:rect l="l" t="t" r="r" b="b"/>
              <a:pathLst>
                <a:path w="13864" h="26887" extrusionOk="0">
                  <a:moveTo>
                    <a:pt x="1314" y="1"/>
                  </a:moveTo>
                  <a:cubicBezTo>
                    <a:pt x="590" y="1"/>
                    <a:pt x="0" y="571"/>
                    <a:pt x="0" y="1315"/>
                  </a:cubicBezTo>
                  <a:lnTo>
                    <a:pt x="0" y="25573"/>
                  </a:lnTo>
                  <a:cubicBezTo>
                    <a:pt x="0" y="26296"/>
                    <a:pt x="590" y="26887"/>
                    <a:pt x="1314" y="26887"/>
                  </a:cubicBezTo>
                  <a:lnTo>
                    <a:pt x="12550" y="26887"/>
                  </a:lnTo>
                  <a:cubicBezTo>
                    <a:pt x="13277" y="26887"/>
                    <a:pt x="13864" y="26296"/>
                    <a:pt x="13864" y="25573"/>
                  </a:cubicBezTo>
                  <a:lnTo>
                    <a:pt x="13864" y="1315"/>
                  </a:lnTo>
                  <a:cubicBezTo>
                    <a:pt x="13864" y="571"/>
                    <a:pt x="13277" y="1"/>
                    <a:pt x="12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8828;p63">
              <a:extLst>
                <a:ext uri="{FF2B5EF4-FFF2-40B4-BE49-F238E27FC236}">
                  <a16:creationId xmlns:a16="http://schemas.microsoft.com/office/drawing/2014/main" id="{2217E3CE-0EB6-5EB2-DACF-9C234BB62629}"/>
                </a:ext>
              </a:extLst>
            </p:cNvPr>
            <p:cNvSpPr/>
            <p:nvPr/>
          </p:nvSpPr>
          <p:spPr>
            <a:xfrm>
              <a:off x="667213" y="2006828"/>
              <a:ext cx="434220" cy="57535"/>
            </a:xfrm>
            <a:custGeom>
              <a:avLst/>
              <a:gdLst/>
              <a:ahLst/>
              <a:cxnLst/>
              <a:rect l="l" t="t" r="r" b="b"/>
              <a:pathLst>
                <a:path w="13864" h="1837" extrusionOk="0">
                  <a:moveTo>
                    <a:pt x="1314" y="1"/>
                  </a:moveTo>
                  <a:cubicBezTo>
                    <a:pt x="590" y="1"/>
                    <a:pt x="0" y="571"/>
                    <a:pt x="0" y="1315"/>
                  </a:cubicBezTo>
                  <a:lnTo>
                    <a:pt x="0" y="1836"/>
                  </a:lnTo>
                  <a:lnTo>
                    <a:pt x="13864" y="1836"/>
                  </a:lnTo>
                  <a:lnTo>
                    <a:pt x="13864" y="1315"/>
                  </a:lnTo>
                  <a:cubicBezTo>
                    <a:pt x="13864" y="571"/>
                    <a:pt x="13277" y="1"/>
                    <a:pt x="12550" y="1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8829;p63">
              <a:extLst>
                <a:ext uri="{FF2B5EF4-FFF2-40B4-BE49-F238E27FC236}">
                  <a16:creationId xmlns:a16="http://schemas.microsoft.com/office/drawing/2014/main" id="{4968885D-B38E-39A9-2BD3-E3E19C224025}"/>
                </a:ext>
              </a:extLst>
            </p:cNvPr>
            <p:cNvSpPr/>
            <p:nvPr/>
          </p:nvSpPr>
          <p:spPr>
            <a:xfrm>
              <a:off x="693021" y="2020516"/>
              <a:ext cx="7517" cy="17508"/>
            </a:xfrm>
            <a:custGeom>
              <a:avLst/>
              <a:gdLst/>
              <a:ahLst/>
              <a:cxnLst/>
              <a:rect l="l" t="t" r="r" b="b"/>
              <a:pathLst>
                <a:path w="240" h="559" extrusionOk="0">
                  <a:moveTo>
                    <a:pt x="122" y="1"/>
                  </a:moveTo>
                  <a:cubicBezTo>
                    <a:pt x="37" y="1"/>
                    <a:pt x="1" y="53"/>
                    <a:pt x="1" y="134"/>
                  </a:cubicBezTo>
                  <a:lnTo>
                    <a:pt x="1" y="187"/>
                  </a:lnTo>
                  <a:lnTo>
                    <a:pt x="53" y="187"/>
                  </a:lnTo>
                  <a:lnTo>
                    <a:pt x="53" y="134"/>
                  </a:lnTo>
                  <a:cubicBezTo>
                    <a:pt x="53" y="86"/>
                    <a:pt x="70" y="53"/>
                    <a:pt x="122" y="53"/>
                  </a:cubicBezTo>
                  <a:cubicBezTo>
                    <a:pt x="171" y="53"/>
                    <a:pt x="187" y="86"/>
                    <a:pt x="187" y="134"/>
                  </a:cubicBezTo>
                  <a:cubicBezTo>
                    <a:pt x="187" y="288"/>
                    <a:pt x="1" y="320"/>
                    <a:pt x="1" y="506"/>
                  </a:cubicBezTo>
                  <a:lnTo>
                    <a:pt x="1" y="559"/>
                  </a:lnTo>
                  <a:lnTo>
                    <a:pt x="239" y="559"/>
                  </a:lnTo>
                  <a:lnTo>
                    <a:pt x="239" y="490"/>
                  </a:lnTo>
                  <a:lnTo>
                    <a:pt x="53" y="490"/>
                  </a:lnTo>
                  <a:cubicBezTo>
                    <a:pt x="53" y="356"/>
                    <a:pt x="239" y="304"/>
                    <a:pt x="239" y="134"/>
                  </a:cubicBezTo>
                  <a:cubicBezTo>
                    <a:pt x="239" y="53"/>
                    <a:pt x="203" y="1"/>
                    <a:pt x="12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8830;p63">
              <a:extLst>
                <a:ext uri="{FF2B5EF4-FFF2-40B4-BE49-F238E27FC236}">
                  <a16:creationId xmlns:a16="http://schemas.microsoft.com/office/drawing/2014/main" id="{4DB9E84F-5D19-276E-F330-66432D38DD02}"/>
                </a:ext>
              </a:extLst>
            </p:cNvPr>
            <p:cNvSpPr/>
            <p:nvPr/>
          </p:nvSpPr>
          <p:spPr>
            <a:xfrm>
              <a:off x="702543" y="2020516"/>
              <a:ext cx="7485" cy="17508"/>
            </a:xfrm>
            <a:custGeom>
              <a:avLst/>
              <a:gdLst/>
              <a:ahLst/>
              <a:cxnLst/>
              <a:rect l="l" t="t" r="r" b="b"/>
              <a:pathLst>
                <a:path w="239" h="559" extrusionOk="0">
                  <a:moveTo>
                    <a:pt x="121" y="1"/>
                  </a:moveTo>
                  <a:cubicBezTo>
                    <a:pt x="37" y="1"/>
                    <a:pt x="0" y="53"/>
                    <a:pt x="0" y="134"/>
                  </a:cubicBezTo>
                  <a:lnTo>
                    <a:pt x="0" y="170"/>
                  </a:lnTo>
                  <a:lnTo>
                    <a:pt x="53" y="170"/>
                  </a:lnTo>
                  <a:lnTo>
                    <a:pt x="53" y="134"/>
                  </a:lnTo>
                  <a:cubicBezTo>
                    <a:pt x="53" y="86"/>
                    <a:pt x="69" y="53"/>
                    <a:pt x="121" y="53"/>
                  </a:cubicBezTo>
                  <a:cubicBezTo>
                    <a:pt x="154" y="53"/>
                    <a:pt x="170" y="86"/>
                    <a:pt x="170" y="134"/>
                  </a:cubicBezTo>
                  <a:lnTo>
                    <a:pt x="170" y="170"/>
                  </a:lnTo>
                  <a:cubicBezTo>
                    <a:pt x="170" y="219"/>
                    <a:pt x="154" y="235"/>
                    <a:pt x="121" y="235"/>
                  </a:cubicBezTo>
                  <a:lnTo>
                    <a:pt x="69" y="235"/>
                  </a:lnTo>
                  <a:lnTo>
                    <a:pt x="69" y="288"/>
                  </a:lnTo>
                  <a:lnTo>
                    <a:pt x="101" y="288"/>
                  </a:lnTo>
                  <a:cubicBezTo>
                    <a:pt x="154" y="304"/>
                    <a:pt x="170" y="320"/>
                    <a:pt x="170" y="373"/>
                  </a:cubicBezTo>
                  <a:lnTo>
                    <a:pt x="170" y="421"/>
                  </a:lnTo>
                  <a:cubicBezTo>
                    <a:pt x="170" y="474"/>
                    <a:pt x="154" y="506"/>
                    <a:pt x="121" y="506"/>
                  </a:cubicBezTo>
                  <a:cubicBezTo>
                    <a:pt x="69" y="506"/>
                    <a:pt x="53" y="474"/>
                    <a:pt x="53" y="421"/>
                  </a:cubicBezTo>
                  <a:lnTo>
                    <a:pt x="53" y="389"/>
                  </a:lnTo>
                  <a:lnTo>
                    <a:pt x="0" y="389"/>
                  </a:lnTo>
                  <a:lnTo>
                    <a:pt x="0" y="421"/>
                  </a:lnTo>
                  <a:cubicBezTo>
                    <a:pt x="0" y="506"/>
                    <a:pt x="37" y="559"/>
                    <a:pt x="121" y="559"/>
                  </a:cubicBezTo>
                  <a:cubicBezTo>
                    <a:pt x="202" y="559"/>
                    <a:pt x="239" y="506"/>
                    <a:pt x="239" y="421"/>
                  </a:cubicBezTo>
                  <a:lnTo>
                    <a:pt x="239" y="373"/>
                  </a:lnTo>
                  <a:cubicBezTo>
                    <a:pt x="239" y="320"/>
                    <a:pt x="223" y="288"/>
                    <a:pt x="170" y="272"/>
                  </a:cubicBezTo>
                  <a:cubicBezTo>
                    <a:pt x="223" y="255"/>
                    <a:pt x="239" y="203"/>
                    <a:pt x="239" y="154"/>
                  </a:cubicBezTo>
                  <a:lnTo>
                    <a:pt x="239" y="134"/>
                  </a:lnTo>
                  <a:cubicBezTo>
                    <a:pt x="239" y="53"/>
                    <a:pt x="202" y="1"/>
                    <a:pt x="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8831;p63">
              <a:extLst>
                <a:ext uri="{FF2B5EF4-FFF2-40B4-BE49-F238E27FC236}">
                  <a16:creationId xmlns:a16="http://schemas.microsoft.com/office/drawing/2014/main" id="{57B6836F-141C-6B4F-374E-B483EDBE9436}"/>
                </a:ext>
              </a:extLst>
            </p:cNvPr>
            <p:cNvSpPr/>
            <p:nvPr/>
          </p:nvSpPr>
          <p:spPr>
            <a:xfrm>
              <a:off x="712033" y="2026341"/>
              <a:ext cx="1660" cy="11682"/>
            </a:xfrm>
            <a:custGeom>
              <a:avLst/>
              <a:gdLst/>
              <a:ahLst/>
              <a:cxnLst/>
              <a:rect l="l" t="t" r="r" b="b"/>
              <a:pathLst>
                <a:path w="53" h="373" extrusionOk="0">
                  <a:moveTo>
                    <a:pt x="0" y="1"/>
                  </a:moveTo>
                  <a:lnTo>
                    <a:pt x="0" y="69"/>
                  </a:lnTo>
                  <a:lnTo>
                    <a:pt x="53" y="69"/>
                  </a:lnTo>
                  <a:lnTo>
                    <a:pt x="53" y="1"/>
                  </a:lnTo>
                  <a:close/>
                  <a:moveTo>
                    <a:pt x="0" y="288"/>
                  </a:moveTo>
                  <a:lnTo>
                    <a:pt x="0" y="373"/>
                  </a:lnTo>
                  <a:lnTo>
                    <a:pt x="53" y="373"/>
                  </a:lnTo>
                  <a:lnTo>
                    <a:pt x="53" y="288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8832;p63">
              <a:extLst>
                <a:ext uri="{FF2B5EF4-FFF2-40B4-BE49-F238E27FC236}">
                  <a16:creationId xmlns:a16="http://schemas.microsoft.com/office/drawing/2014/main" id="{34719F7D-1B79-9DBC-44A3-FBEEAE842B12}"/>
                </a:ext>
              </a:extLst>
            </p:cNvPr>
            <p:cNvSpPr/>
            <p:nvPr/>
          </p:nvSpPr>
          <p:spPr>
            <a:xfrm>
              <a:off x="715823" y="2020516"/>
              <a:ext cx="7392" cy="17508"/>
            </a:xfrm>
            <a:custGeom>
              <a:avLst/>
              <a:gdLst/>
              <a:ahLst/>
              <a:cxnLst/>
              <a:rect l="l" t="t" r="r" b="b"/>
              <a:pathLst>
                <a:path w="236" h="559" extrusionOk="0">
                  <a:moveTo>
                    <a:pt x="17" y="1"/>
                  </a:moveTo>
                  <a:lnTo>
                    <a:pt x="1" y="304"/>
                  </a:lnTo>
                  <a:lnTo>
                    <a:pt x="49" y="304"/>
                  </a:lnTo>
                  <a:cubicBezTo>
                    <a:pt x="49" y="255"/>
                    <a:pt x="82" y="235"/>
                    <a:pt x="118" y="235"/>
                  </a:cubicBezTo>
                  <a:cubicBezTo>
                    <a:pt x="150" y="235"/>
                    <a:pt x="183" y="272"/>
                    <a:pt x="183" y="320"/>
                  </a:cubicBezTo>
                  <a:lnTo>
                    <a:pt x="183" y="421"/>
                  </a:lnTo>
                  <a:cubicBezTo>
                    <a:pt x="183" y="474"/>
                    <a:pt x="150" y="506"/>
                    <a:pt x="118" y="506"/>
                  </a:cubicBezTo>
                  <a:cubicBezTo>
                    <a:pt x="65" y="506"/>
                    <a:pt x="49" y="474"/>
                    <a:pt x="49" y="421"/>
                  </a:cubicBezTo>
                  <a:lnTo>
                    <a:pt x="49" y="389"/>
                  </a:lnTo>
                  <a:lnTo>
                    <a:pt x="1" y="389"/>
                  </a:lnTo>
                  <a:lnTo>
                    <a:pt x="1" y="421"/>
                  </a:lnTo>
                  <a:cubicBezTo>
                    <a:pt x="1" y="506"/>
                    <a:pt x="33" y="559"/>
                    <a:pt x="118" y="559"/>
                  </a:cubicBezTo>
                  <a:cubicBezTo>
                    <a:pt x="203" y="559"/>
                    <a:pt x="235" y="506"/>
                    <a:pt x="235" y="421"/>
                  </a:cubicBezTo>
                  <a:lnTo>
                    <a:pt x="235" y="304"/>
                  </a:lnTo>
                  <a:cubicBezTo>
                    <a:pt x="235" y="235"/>
                    <a:pt x="203" y="187"/>
                    <a:pt x="134" y="187"/>
                  </a:cubicBezTo>
                  <a:cubicBezTo>
                    <a:pt x="102" y="187"/>
                    <a:pt x="65" y="203"/>
                    <a:pt x="49" y="219"/>
                  </a:cubicBezTo>
                  <a:lnTo>
                    <a:pt x="65" y="69"/>
                  </a:lnTo>
                  <a:lnTo>
                    <a:pt x="219" y="69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8833;p63">
              <a:extLst>
                <a:ext uri="{FF2B5EF4-FFF2-40B4-BE49-F238E27FC236}">
                  <a16:creationId xmlns:a16="http://schemas.microsoft.com/office/drawing/2014/main" id="{FA8A8265-E3DA-1128-3B9B-1F582C640B94}"/>
                </a:ext>
              </a:extLst>
            </p:cNvPr>
            <p:cNvSpPr/>
            <p:nvPr/>
          </p:nvSpPr>
          <p:spPr>
            <a:xfrm>
              <a:off x="724687" y="2020516"/>
              <a:ext cx="8018" cy="17508"/>
            </a:xfrm>
            <a:custGeom>
              <a:avLst/>
              <a:gdLst/>
              <a:ahLst/>
              <a:cxnLst/>
              <a:rect l="l" t="t" r="r" b="b"/>
              <a:pathLst>
                <a:path w="256" h="559" extrusionOk="0">
                  <a:moveTo>
                    <a:pt x="138" y="272"/>
                  </a:moveTo>
                  <a:cubicBezTo>
                    <a:pt x="170" y="272"/>
                    <a:pt x="203" y="288"/>
                    <a:pt x="203" y="336"/>
                  </a:cubicBezTo>
                  <a:lnTo>
                    <a:pt x="203" y="421"/>
                  </a:lnTo>
                  <a:cubicBezTo>
                    <a:pt x="203" y="474"/>
                    <a:pt x="170" y="506"/>
                    <a:pt x="138" y="506"/>
                  </a:cubicBezTo>
                  <a:cubicBezTo>
                    <a:pt x="86" y="506"/>
                    <a:pt x="69" y="474"/>
                    <a:pt x="69" y="421"/>
                  </a:cubicBezTo>
                  <a:lnTo>
                    <a:pt x="69" y="336"/>
                  </a:lnTo>
                  <a:cubicBezTo>
                    <a:pt x="69" y="288"/>
                    <a:pt x="86" y="272"/>
                    <a:pt x="138" y="272"/>
                  </a:cubicBezTo>
                  <a:close/>
                  <a:moveTo>
                    <a:pt x="138" y="1"/>
                  </a:moveTo>
                  <a:cubicBezTo>
                    <a:pt x="53" y="1"/>
                    <a:pt x="1" y="53"/>
                    <a:pt x="1" y="134"/>
                  </a:cubicBezTo>
                  <a:lnTo>
                    <a:pt x="1" y="421"/>
                  </a:lnTo>
                  <a:cubicBezTo>
                    <a:pt x="1" y="506"/>
                    <a:pt x="53" y="559"/>
                    <a:pt x="138" y="559"/>
                  </a:cubicBezTo>
                  <a:cubicBezTo>
                    <a:pt x="223" y="559"/>
                    <a:pt x="255" y="506"/>
                    <a:pt x="255" y="421"/>
                  </a:cubicBezTo>
                  <a:lnTo>
                    <a:pt x="255" y="336"/>
                  </a:lnTo>
                  <a:cubicBezTo>
                    <a:pt x="255" y="255"/>
                    <a:pt x="223" y="203"/>
                    <a:pt x="154" y="203"/>
                  </a:cubicBezTo>
                  <a:cubicBezTo>
                    <a:pt x="122" y="203"/>
                    <a:pt x="86" y="219"/>
                    <a:pt x="69" y="272"/>
                  </a:cubicBezTo>
                  <a:lnTo>
                    <a:pt x="69" y="134"/>
                  </a:lnTo>
                  <a:cubicBezTo>
                    <a:pt x="69" y="86"/>
                    <a:pt x="86" y="53"/>
                    <a:pt x="138" y="53"/>
                  </a:cubicBezTo>
                  <a:cubicBezTo>
                    <a:pt x="187" y="53"/>
                    <a:pt x="203" y="86"/>
                    <a:pt x="203" y="134"/>
                  </a:cubicBezTo>
                  <a:lnTo>
                    <a:pt x="203" y="154"/>
                  </a:lnTo>
                  <a:lnTo>
                    <a:pt x="255" y="154"/>
                  </a:lnTo>
                  <a:lnTo>
                    <a:pt x="255" y="134"/>
                  </a:lnTo>
                  <a:cubicBezTo>
                    <a:pt x="255" y="53"/>
                    <a:pt x="223" y="1"/>
                    <a:pt x="13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8834;p63">
              <a:extLst>
                <a:ext uri="{FF2B5EF4-FFF2-40B4-BE49-F238E27FC236}">
                  <a16:creationId xmlns:a16="http://schemas.microsoft.com/office/drawing/2014/main" id="{C665E342-0321-7B6D-6013-4649AE98428E}"/>
                </a:ext>
              </a:extLst>
            </p:cNvPr>
            <p:cNvSpPr/>
            <p:nvPr/>
          </p:nvSpPr>
          <p:spPr>
            <a:xfrm>
              <a:off x="994925" y="2025840"/>
              <a:ext cx="4698" cy="11557"/>
            </a:xfrm>
            <a:custGeom>
              <a:avLst/>
              <a:gdLst/>
              <a:ahLst/>
              <a:cxnLst/>
              <a:rect l="l" t="t" r="r" b="b"/>
              <a:pathLst>
                <a:path w="150" h="369" extrusionOk="0">
                  <a:moveTo>
                    <a:pt x="0" y="0"/>
                  </a:moveTo>
                  <a:lnTo>
                    <a:pt x="0" y="368"/>
                  </a:lnTo>
                  <a:lnTo>
                    <a:pt x="150" y="36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8835;p63">
              <a:extLst>
                <a:ext uri="{FF2B5EF4-FFF2-40B4-BE49-F238E27FC236}">
                  <a16:creationId xmlns:a16="http://schemas.microsoft.com/office/drawing/2014/main" id="{03AD6864-EBDC-DEBF-F8E2-181A4EFD527A}"/>
                </a:ext>
              </a:extLst>
            </p:cNvPr>
            <p:cNvSpPr/>
            <p:nvPr/>
          </p:nvSpPr>
          <p:spPr>
            <a:xfrm>
              <a:off x="1001251" y="2023178"/>
              <a:ext cx="4729" cy="14219"/>
            </a:xfrm>
            <a:custGeom>
              <a:avLst/>
              <a:gdLst/>
              <a:ahLst/>
              <a:cxnLst/>
              <a:rect l="l" t="t" r="r" b="b"/>
              <a:pathLst>
                <a:path w="151" h="454" extrusionOk="0">
                  <a:moveTo>
                    <a:pt x="1" y="1"/>
                  </a:moveTo>
                  <a:lnTo>
                    <a:pt x="1" y="453"/>
                  </a:lnTo>
                  <a:lnTo>
                    <a:pt x="150" y="45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8836;p63">
              <a:extLst>
                <a:ext uri="{FF2B5EF4-FFF2-40B4-BE49-F238E27FC236}">
                  <a16:creationId xmlns:a16="http://schemas.microsoft.com/office/drawing/2014/main" id="{B3C0B509-3157-6719-A811-18E07B129AEE}"/>
                </a:ext>
              </a:extLst>
            </p:cNvPr>
            <p:cNvSpPr/>
            <p:nvPr/>
          </p:nvSpPr>
          <p:spPr>
            <a:xfrm>
              <a:off x="1007578" y="2021518"/>
              <a:ext cx="4729" cy="15879"/>
            </a:xfrm>
            <a:custGeom>
              <a:avLst/>
              <a:gdLst/>
              <a:ahLst/>
              <a:cxnLst/>
              <a:rect l="l" t="t" r="r" b="b"/>
              <a:pathLst>
                <a:path w="151" h="507" extrusionOk="0">
                  <a:moveTo>
                    <a:pt x="1" y="1"/>
                  </a:moveTo>
                  <a:lnTo>
                    <a:pt x="1" y="506"/>
                  </a:lnTo>
                  <a:lnTo>
                    <a:pt x="150" y="506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8837;p63">
              <a:extLst>
                <a:ext uri="{FF2B5EF4-FFF2-40B4-BE49-F238E27FC236}">
                  <a16:creationId xmlns:a16="http://schemas.microsoft.com/office/drawing/2014/main" id="{1A7296DB-4C09-58DF-6978-E8958C1C35EF}"/>
                </a:ext>
              </a:extLst>
            </p:cNvPr>
            <p:cNvSpPr/>
            <p:nvPr/>
          </p:nvSpPr>
          <p:spPr>
            <a:xfrm>
              <a:off x="1013905" y="2018354"/>
              <a:ext cx="4729" cy="19043"/>
            </a:xfrm>
            <a:custGeom>
              <a:avLst/>
              <a:gdLst/>
              <a:ahLst/>
              <a:cxnLst/>
              <a:rect l="l" t="t" r="r" b="b"/>
              <a:pathLst>
                <a:path w="151" h="608" extrusionOk="0">
                  <a:moveTo>
                    <a:pt x="1" y="1"/>
                  </a:moveTo>
                  <a:lnTo>
                    <a:pt x="1" y="607"/>
                  </a:lnTo>
                  <a:lnTo>
                    <a:pt x="150" y="60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8838;p63">
              <a:extLst>
                <a:ext uri="{FF2B5EF4-FFF2-40B4-BE49-F238E27FC236}">
                  <a16:creationId xmlns:a16="http://schemas.microsoft.com/office/drawing/2014/main" id="{47725DBE-6D5F-3C8F-C946-E26D04B5171C}"/>
                </a:ext>
              </a:extLst>
            </p:cNvPr>
            <p:cNvSpPr/>
            <p:nvPr/>
          </p:nvSpPr>
          <p:spPr>
            <a:xfrm>
              <a:off x="1049768" y="2019513"/>
              <a:ext cx="28501" cy="17884"/>
            </a:xfrm>
            <a:custGeom>
              <a:avLst/>
              <a:gdLst/>
              <a:ahLst/>
              <a:cxnLst/>
              <a:rect l="l" t="t" r="r" b="b"/>
              <a:pathLst>
                <a:path w="910" h="571" extrusionOk="0">
                  <a:moveTo>
                    <a:pt x="861" y="49"/>
                  </a:moveTo>
                  <a:lnTo>
                    <a:pt x="861" y="522"/>
                  </a:lnTo>
                  <a:lnTo>
                    <a:pt x="53" y="522"/>
                  </a:lnTo>
                  <a:lnTo>
                    <a:pt x="53" y="49"/>
                  </a:lnTo>
                  <a:close/>
                  <a:moveTo>
                    <a:pt x="0" y="0"/>
                  </a:moveTo>
                  <a:lnTo>
                    <a:pt x="0" y="570"/>
                  </a:lnTo>
                  <a:lnTo>
                    <a:pt x="910" y="570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8839;p63">
              <a:extLst>
                <a:ext uri="{FF2B5EF4-FFF2-40B4-BE49-F238E27FC236}">
                  <a16:creationId xmlns:a16="http://schemas.microsoft.com/office/drawing/2014/main" id="{FA6000BB-71C7-C216-7A4F-4EE03358095F}"/>
                </a:ext>
              </a:extLst>
            </p:cNvPr>
            <p:cNvSpPr/>
            <p:nvPr/>
          </p:nvSpPr>
          <p:spPr>
            <a:xfrm>
              <a:off x="1053432" y="2023178"/>
              <a:ext cx="15347" cy="10555"/>
            </a:xfrm>
            <a:custGeom>
              <a:avLst/>
              <a:gdLst/>
              <a:ahLst/>
              <a:cxnLst/>
              <a:rect l="l" t="t" r="r" b="b"/>
              <a:pathLst>
                <a:path w="490" h="337" extrusionOk="0">
                  <a:moveTo>
                    <a:pt x="0" y="1"/>
                  </a:moveTo>
                  <a:lnTo>
                    <a:pt x="0" y="336"/>
                  </a:lnTo>
                  <a:lnTo>
                    <a:pt x="489" y="33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8840;p63">
              <a:extLst>
                <a:ext uri="{FF2B5EF4-FFF2-40B4-BE49-F238E27FC236}">
                  <a16:creationId xmlns:a16="http://schemas.microsoft.com/office/drawing/2014/main" id="{34254690-2AA2-9743-9F74-AC656B120D53}"/>
                </a:ext>
              </a:extLst>
            </p:cNvPr>
            <p:cNvSpPr/>
            <p:nvPr/>
          </p:nvSpPr>
          <p:spPr>
            <a:xfrm>
              <a:off x="1077236" y="2026341"/>
              <a:ext cx="3696" cy="4228"/>
            </a:xfrm>
            <a:custGeom>
              <a:avLst/>
              <a:gdLst/>
              <a:ahLst/>
              <a:cxnLst/>
              <a:rect l="l" t="t" r="r" b="b"/>
              <a:pathLst>
                <a:path w="118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18" y="1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8841;p63">
              <a:extLst>
                <a:ext uri="{FF2B5EF4-FFF2-40B4-BE49-F238E27FC236}">
                  <a16:creationId xmlns:a16="http://schemas.microsoft.com/office/drawing/2014/main" id="{7D6A414D-83F7-618D-8D5F-7E4E06C2DFC7}"/>
                </a:ext>
              </a:extLst>
            </p:cNvPr>
            <p:cNvSpPr/>
            <p:nvPr/>
          </p:nvSpPr>
          <p:spPr>
            <a:xfrm>
              <a:off x="1026590" y="2029536"/>
              <a:ext cx="13687" cy="4072"/>
            </a:xfrm>
            <a:custGeom>
              <a:avLst/>
              <a:gdLst/>
              <a:ahLst/>
              <a:cxnLst/>
              <a:rect l="l" t="t" r="r" b="b"/>
              <a:pathLst>
                <a:path w="437" h="130" extrusionOk="0">
                  <a:moveTo>
                    <a:pt x="207" y="0"/>
                  </a:moveTo>
                  <a:cubicBezTo>
                    <a:pt x="92" y="0"/>
                    <a:pt x="16" y="68"/>
                    <a:pt x="16" y="68"/>
                  </a:cubicBezTo>
                  <a:cubicBezTo>
                    <a:pt x="0" y="85"/>
                    <a:pt x="0" y="101"/>
                    <a:pt x="16" y="117"/>
                  </a:cubicBezTo>
                  <a:cubicBezTo>
                    <a:pt x="16" y="125"/>
                    <a:pt x="24" y="129"/>
                    <a:pt x="35" y="129"/>
                  </a:cubicBezTo>
                  <a:cubicBezTo>
                    <a:pt x="45" y="129"/>
                    <a:pt x="57" y="125"/>
                    <a:pt x="65" y="117"/>
                  </a:cubicBezTo>
                  <a:cubicBezTo>
                    <a:pt x="65" y="117"/>
                    <a:pt x="119" y="72"/>
                    <a:pt x="209" y="72"/>
                  </a:cubicBezTo>
                  <a:cubicBezTo>
                    <a:pt x="254" y="72"/>
                    <a:pt x="307" y="83"/>
                    <a:pt x="368" y="117"/>
                  </a:cubicBezTo>
                  <a:lnTo>
                    <a:pt x="388" y="117"/>
                  </a:lnTo>
                  <a:cubicBezTo>
                    <a:pt x="404" y="117"/>
                    <a:pt x="421" y="117"/>
                    <a:pt x="421" y="101"/>
                  </a:cubicBezTo>
                  <a:cubicBezTo>
                    <a:pt x="437" y="85"/>
                    <a:pt x="421" y="68"/>
                    <a:pt x="404" y="68"/>
                  </a:cubicBezTo>
                  <a:cubicBezTo>
                    <a:pt x="332" y="17"/>
                    <a:pt x="264" y="0"/>
                    <a:pt x="2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8842;p63">
              <a:extLst>
                <a:ext uri="{FF2B5EF4-FFF2-40B4-BE49-F238E27FC236}">
                  <a16:creationId xmlns:a16="http://schemas.microsoft.com/office/drawing/2014/main" id="{1EA6F0BB-2072-4A9C-6A1D-FADCFA419E10}"/>
                </a:ext>
              </a:extLst>
            </p:cNvPr>
            <p:cNvSpPr/>
            <p:nvPr/>
          </p:nvSpPr>
          <p:spPr>
            <a:xfrm>
              <a:off x="1024429" y="2025339"/>
              <a:ext cx="18009" cy="4698"/>
            </a:xfrm>
            <a:custGeom>
              <a:avLst/>
              <a:gdLst/>
              <a:ahLst/>
              <a:cxnLst/>
              <a:rect l="l" t="t" r="r" b="b"/>
              <a:pathLst>
                <a:path w="575" h="150" extrusionOk="0">
                  <a:moveTo>
                    <a:pt x="274" y="0"/>
                  </a:moveTo>
                  <a:cubicBezTo>
                    <a:pt x="114" y="0"/>
                    <a:pt x="17" y="81"/>
                    <a:pt x="17" y="81"/>
                  </a:cubicBezTo>
                  <a:cubicBezTo>
                    <a:pt x="0" y="101"/>
                    <a:pt x="0" y="118"/>
                    <a:pt x="0" y="134"/>
                  </a:cubicBezTo>
                  <a:cubicBezTo>
                    <a:pt x="9" y="142"/>
                    <a:pt x="22" y="146"/>
                    <a:pt x="33" y="146"/>
                  </a:cubicBezTo>
                  <a:cubicBezTo>
                    <a:pt x="44" y="146"/>
                    <a:pt x="53" y="142"/>
                    <a:pt x="53" y="134"/>
                  </a:cubicBezTo>
                  <a:cubicBezTo>
                    <a:pt x="53" y="134"/>
                    <a:pt x="134" y="65"/>
                    <a:pt x="268" y="65"/>
                  </a:cubicBezTo>
                  <a:cubicBezTo>
                    <a:pt x="335" y="65"/>
                    <a:pt x="416" y="82"/>
                    <a:pt x="506" y="134"/>
                  </a:cubicBezTo>
                  <a:cubicBezTo>
                    <a:pt x="522" y="134"/>
                    <a:pt x="522" y="150"/>
                    <a:pt x="538" y="150"/>
                  </a:cubicBezTo>
                  <a:lnTo>
                    <a:pt x="558" y="134"/>
                  </a:lnTo>
                  <a:cubicBezTo>
                    <a:pt x="575" y="118"/>
                    <a:pt x="575" y="81"/>
                    <a:pt x="558" y="81"/>
                  </a:cubicBezTo>
                  <a:cubicBezTo>
                    <a:pt x="451" y="20"/>
                    <a:pt x="354" y="0"/>
                    <a:pt x="27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8843;p63">
              <a:extLst>
                <a:ext uri="{FF2B5EF4-FFF2-40B4-BE49-F238E27FC236}">
                  <a16:creationId xmlns:a16="http://schemas.microsoft.com/office/drawing/2014/main" id="{63DCCD71-6E7C-C9ED-B394-FA5AD5B598B2}"/>
                </a:ext>
              </a:extLst>
            </p:cNvPr>
            <p:cNvSpPr/>
            <p:nvPr/>
          </p:nvSpPr>
          <p:spPr>
            <a:xfrm>
              <a:off x="1022268" y="2020422"/>
              <a:ext cx="22206" cy="5450"/>
            </a:xfrm>
            <a:custGeom>
              <a:avLst/>
              <a:gdLst/>
              <a:ahLst/>
              <a:cxnLst/>
              <a:rect l="l" t="t" r="r" b="b"/>
              <a:pathLst>
                <a:path w="709" h="174" extrusionOk="0">
                  <a:moveTo>
                    <a:pt x="334" y="0"/>
                  </a:moveTo>
                  <a:cubicBezTo>
                    <a:pt x="140" y="0"/>
                    <a:pt x="21" y="105"/>
                    <a:pt x="21" y="105"/>
                  </a:cubicBezTo>
                  <a:cubicBezTo>
                    <a:pt x="1" y="121"/>
                    <a:pt x="1" y="137"/>
                    <a:pt x="21" y="157"/>
                  </a:cubicBezTo>
                  <a:cubicBezTo>
                    <a:pt x="21" y="165"/>
                    <a:pt x="29" y="169"/>
                    <a:pt x="39" y="169"/>
                  </a:cubicBezTo>
                  <a:cubicBezTo>
                    <a:pt x="49" y="169"/>
                    <a:pt x="61" y="165"/>
                    <a:pt x="69" y="157"/>
                  </a:cubicBezTo>
                  <a:cubicBezTo>
                    <a:pt x="69" y="157"/>
                    <a:pt x="174" y="67"/>
                    <a:pt x="344" y="67"/>
                  </a:cubicBezTo>
                  <a:cubicBezTo>
                    <a:pt x="429" y="67"/>
                    <a:pt x="530" y="90"/>
                    <a:pt x="644" y="157"/>
                  </a:cubicBezTo>
                  <a:cubicBezTo>
                    <a:pt x="660" y="157"/>
                    <a:pt x="660" y="173"/>
                    <a:pt x="660" y="173"/>
                  </a:cubicBezTo>
                  <a:cubicBezTo>
                    <a:pt x="676" y="173"/>
                    <a:pt x="692" y="157"/>
                    <a:pt x="692" y="157"/>
                  </a:cubicBezTo>
                  <a:cubicBezTo>
                    <a:pt x="708" y="137"/>
                    <a:pt x="692" y="105"/>
                    <a:pt x="676" y="105"/>
                  </a:cubicBezTo>
                  <a:cubicBezTo>
                    <a:pt x="546" y="27"/>
                    <a:pt x="431" y="0"/>
                    <a:pt x="33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8844;p63">
              <a:extLst>
                <a:ext uri="{FF2B5EF4-FFF2-40B4-BE49-F238E27FC236}">
                  <a16:creationId xmlns:a16="http://schemas.microsoft.com/office/drawing/2014/main" id="{61809E3E-D295-2E92-4A5B-7E67C83566EF}"/>
                </a:ext>
              </a:extLst>
            </p:cNvPr>
            <p:cNvSpPr/>
            <p:nvPr/>
          </p:nvSpPr>
          <p:spPr>
            <a:xfrm>
              <a:off x="1030255" y="2032668"/>
              <a:ext cx="5356" cy="5356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85" y="1"/>
                  </a:moveTo>
                  <a:cubicBezTo>
                    <a:pt x="33" y="1"/>
                    <a:pt x="0" y="33"/>
                    <a:pt x="0" y="86"/>
                  </a:cubicBezTo>
                  <a:cubicBezTo>
                    <a:pt x="0" y="134"/>
                    <a:pt x="33" y="171"/>
                    <a:pt x="85" y="171"/>
                  </a:cubicBezTo>
                  <a:cubicBezTo>
                    <a:pt x="134" y="171"/>
                    <a:pt x="170" y="134"/>
                    <a:pt x="170" y="86"/>
                  </a:cubicBezTo>
                  <a:cubicBezTo>
                    <a:pt x="170" y="33"/>
                    <a:pt x="134" y="1"/>
                    <a:pt x="8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8845;p63">
              <a:extLst>
                <a:ext uri="{FF2B5EF4-FFF2-40B4-BE49-F238E27FC236}">
                  <a16:creationId xmlns:a16="http://schemas.microsoft.com/office/drawing/2014/main" id="{CFBBBCB6-2150-4541-C037-6E2679957C80}"/>
                </a:ext>
              </a:extLst>
            </p:cNvPr>
            <p:cNvSpPr/>
            <p:nvPr/>
          </p:nvSpPr>
          <p:spPr>
            <a:xfrm>
              <a:off x="649861" y="1988850"/>
              <a:ext cx="471209" cy="877931"/>
            </a:xfrm>
            <a:custGeom>
              <a:avLst/>
              <a:gdLst/>
              <a:ahLst/>
              <a:cxnLst/>
              <a:rect l="l" t="t" r="r" b="b"/>
              <a:pathLst>
                <a:path w="15045" h="28031" extrusionOk="0">
                  <a:moveTo>
                    <a:pt x="12885" y="575"/>
                  </a:moveTo>
                  <a:cubicBezTo>
                    <a:pt x="13730" y="575"/>
                    <a:pt x="14418" y="1246"/>
                    <a:pt x="14418" y="2091"/>
                  </a:cubicBezTo>
                  <a:lnTo>
                    <a:pt x="14418" y="25928"/>
                  </a:lnTo>
                  <a:cubicBezTo>
                    <a:pt x="14418" y="26769"/>
                    <a:pt x="13730" y="27461"/>
                    <a:pt x="12885" y="27461"/>
                  </a:cubicBezTo>
                  <a:lnTo>
                    <a:pt x="2070" y="27461"/>
                  </a:lnTo>
                  <a:cubicBezTo>
                    <a:pt x="1229" y="27461"/>
                    <a:pt x="554" y="26769"/>
                    <a:pt x="554" y="25928"/>
                  </a:cubicBezTo>
                  <a:lnTo>
                    <a:pt x="554" y="2091"/>
                  </a:lnTo>
                  <a:cubicBezTo>
                    <a:pt x="554" y="1246"/>
                    <a:pt x="1229" y="575"/>
                    <a:pt x="2070" y="575"/>
                  </a:cubicBezTo>
                  <a:lnTo>
                    <a:pt x="4177" y="575"/>
                  </a:lnTo>
                  <a:lnTo>
                    <a:pt x="4634" y="1230"/>
                  </a:lnTo>
                  <a:cubicBezTo>
                    <a:pt x="4767" y="1432"/>
                    <a:pt x="4985" y="1570"/>
                    <a:pt x="5240" y="1570"/>
                  </a:cubicBezTo>
                  <a:lnTo>
                    <a:pt x="9736" y="1570"/>
                  </a:lnTo>
                  <a:cubicBezTo>
                    <a:pt x="9990" y="1570"/>
                    <a:pt x="10209" y="1432"/>
                    <a:pt x="10342" y="1230"/>
                  </a:cubicBezTo>
                  <a:lnTo>
                    <a:pt x="10799" y="575"/>
                  </a:lnTo>
                  <a:close/>
                  <a:moveTo>
                    <a:pt x="1702" y="1"/>
                  </a:moveTo>
                  <a:cubicBezTo>
                    <a:pt x="857" y="1"/>
                    <a:pt x="186" y="676"/>
                    <a:pt x="186" y="1517"/>
                  </a:cubicBezTo>
                  <a:lnTo>
                    <a:pt x="186" y="4230"/>
                  </a:lnTo>
                  <a:lnTo>
                    <a:pt x="0" y="4230"/>
                  </a:lnTo>
                  <a:lnTo>
                    <a:pt x="0" y="6571"/>
                  </a:lnTo>
                  <a:lnTo>
                    <a:pt x="186" y="6571"/>
                  </a:lnTo>
                  <a:lnTo>
                    <a:pt x="186" y="26498"/>
                  </a:lnTo>
                  <a:cubicBezTo>
                    <a:pt x="186" y="27343"/>
                    <a:pt x="857" y="28031"/>
                    <a:pt x="1702" y="28031"/>
                  </a:cubicBezTo>
                  <a:lnTo>
                    <a:pt x="13257" y="28031"/>
                  </a:lnTo>
                  <a:cubicBezTo>
                    <a:pt x="14114" y="28031"/>
                    <a:pt x="14790" y="27343"/>
                    <a:pt x="14790" y="26498"/>
                  </a:cubicBezTo>
                  <a:lnTo>
                    <a:pt x="14790" y="10464"/>
                  </a:lnTo>
                  <a:lnTo>
                    <a:pt x="15044" y="10464"/>
                  </a:lnTo>
                  <a:lnTo>
                    <a:pt x="15044" y="8103"/>
                  </a:lnTo>
                  <a:lnTo>
                    <a:pt x="14790" y="8103"/>
                  </a:lnTo>
                  <a:lnTo>
                    <a:pt x="14790" y="7581"/>
                  </a:lnTo>
                  <a:lnTo>
                    <a:pt x="15044" y="7581"/>
                  </a:lnTo>
                  <a:lnTo>
                    <a:pt x="15044" y="5224"/>
                  </a:lnTo>
                  <a:lnTo>
                    <a:pt x="14790" y="5224"/>
                  </a:lnTo>
                  <a:lnTo>
                    <a:pt x="14790" y="4703"/>
                  </a:lnTo>
                  <a:lnTo>
                    <a:pt x="15044" y="4703"/>
                  </a:lnTo>
                  <a:lnTo>
                    <a:pt x="15044" y="2342"/>
                  </a:lnTo>
                  <a:lnTo>
                    <a:pt x="14790" y="2342"/>
                  </a:lnTo>
                  <a:lnTo>
                    <a:pt x="14790" y="1517"/>
                  </a:lnTo>
                  <a:cubicBezTo>
                    <a:pt x="14790" y="676"/>
                    <a:pt x="14114" y="1"/>
                    <a:pt x="1325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8846;p63">
              <a:extLst>
                <a:ext uri="{FF2B5EF4-FFF2-40B4-BE49-F238E27FC236}">
                  <a16:creationId xmlns:a16="http://schemas.microsoft.com/office/drawing/2014/main" id="{765332FF-73D9-DC8E-6F46-6A08EBA88CFC}"/>
                </a:ext>
              </a:extLst>
            </p:cNvPr>
            <p:cNvSpPr/>
            <p:nvPr/>
          </p:nvSpPr>
          <p:spPr>
            <a:xfrm>
              <a:off x="667213" y="2796119"/>
              <a:ext cx="434220" cy="52837"/>
            </a:xfrm>
            <a:custGeom>
              <a:avLst/>
              <a:gdLst/>
              <a:ahLst/>
              <a:cxnLst/>
              <a:rect l="l" t="t" r="r" b="b"/>
              <a:pathLst>
                <a:path w="13864" h="1687" extrusionOk="0">
                  <a:moveTo>
                    <a:pt x="0" y="1"/>
                  </a:moveTo>
                  <a:lnTo>
                    <a:pt x="0" y="373"/>
                  </a:lnTo>
                  <a:cubicBezTo>
                    <a:pt x="0" y="1096"/>
                    <a:pt x="590" y="1687"/>
                    <a:pt x="1314" y="1687"/>
                  </a:cubicBezTo>
                  <a:lnTo>
                    <a:pt x="12550" y="1687"/>
                  </a:lnTo>
                  <a:cubicBezTo>
                    <a:pt x="13277" y="1687"/>
                    <a:pt x="13864" y="1096"/>
                    <a:pt x="13864" y="373"/>
                  </a:cubicBezTo>
                  <a:lnTo>
                    <a:pt x="13864" y="1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8847;p63">
              <a:extLst>
                <a:ext uri="{FF2B5EF4-FFF2-40B4-BE49-F238E27FC236}">
                  <a16:creationId xmlns:a16="http://schemas.microsoft.com/office/drawing/2014/main" id="{36F44543-FC0A-17CF-18CC-35C8AB597887}"/>
                </a:ext>
              </a:extLst>
            </p:cNvPr>
            <p:cNvSpPr/>
            <p:nvPr/>
          </p:nvSpPr>
          <p:spPr>
            <a:xfrm>
              <a:off x="684157" y="2388256"/>
              <a:ext cx="401460" cy="19011"/>
            </a:xfrm>
            <a:custGeom>
              <a:avLst/>
              <a:gdLst/>
              <a:ahLst/>
              <a:cxnLst/>
              <a:rect l="l" t="t" r="r" b="b"/>
              <a:pathLst>
                <a:path w="12818" h="607" extrusionOk="0">
                  <a:moveTo>
                    <a:pt x="1" y="0"/>
                  </a:moveTo>
                  <a:lnTo>
                    <a:pt x="1" y="607"/>
                  </a:lnTo>
                  <a:lnTo>
                    <a:pt x="12817" y="607"/>
                  </a:lnTo>
                  <a:lnTo>
                    <a:pt x="12817" y="0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8848;p63">
              <a:extLst>
                <a:ext uri="{FF2B5EF4-FFF2-40B4-BE49-F238E27FC236}">
                  <a16:creationId xmlns:a16="http://schemas.microsoft.com/office/drawing/2014/main" id="{BA4B6653-697C-E37A-CBFB-A50CAC84586C}"/>
                </a:ext>
              </a:extLst>
            </p:cNvPr>
            <p:cNvSpPr/>
            <p:nvPr/>
          </p:nvSpPr>
          <p:spPr>
            <a:xfrm>
              <a:off x="689357" y="2676347"/>
              <a:ext cx="36519" cy="108806"/>
            </a:xfrm>
            <a:custGeom>
              <a:avLst/>
              <a:gdLst/>
              <a:ahLst/>
              <a:cxnLst/>
              <a:rect l="l" t="t" r="r" b="b"/>
              <a:pathLst>
                <a:path w="1166" h="3474" extrusionOk="0">
                  <a:moveTo>
                    <a:pt x="1" y="0"/>
                  </a:moveTo>
                  <a:lnTo>
                    <a:pt x="1" y="3473"/>
                  </a:lnTo>
                  <a:lnTo>
                    <a:pt x="1165" y="347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8849;p63">
              <a:extLst>
                <a:ext uri="{FF2B5EF4-FFF2-40B4-BE49-F238E27FC236}">
                  <a16:creationId xmlns:a16="http://schemas.microsoft.com/office/drawing/2014/main" id="{1BC02E1C-0A11-A165-085E-37ACA8058BC0}"/>
                </a:ext>
              </a:extLst>
            </p:cNvPr>
            <p:cNvSpPr/>
            <p:nvPr/>
          </p:nvSpPr>
          <p:spPr>
            <a:xfrm>
              <a:off x="688354" y="2675313"/>
              <a:ext cx="38524" cy="110841"/>
            </a:xfrm>
            <a:custGeom>
              <a:avLst/>
              <a:gdLst/>
              <a:ahLst/>
              <a:cxnLst/>
              <a:rect l="l" t="t" r="r" b="b"/>
              <a:pathLst>
                <a:path w="1230" h="3539" extrusionOk="0">
                  <a:moveTo>
                    <a:pt x="1161" y="69"/>
                  </a:moveTo>
                  <a:lnTo>
                    <a:pt x="1161" y="3470"/>
                  </a:lnTo>
                  <a:lnTo>
                    <a:pt x="69" y="3470"/>
                  </a:lnTo>
                  <a:lnTo>
                    <a:pt x="69" y="69"/>
                  </a:lnTo>
                  <a:close/>
                  <a:moveTo>
                    <a:pt x="33" y="1"/>
                  </a:moveTo>
                  <a:cubicBezTo>
                    <a:pt x="0" y="1"/>
                    <a:pt x="0" y="17"/>
                    <a:pt x="0" y="33"/>
                  </a:cubicBezTo>
                  <a:lnTo>
                    <a:pt x="0" y="3506"/>
                  </a:lnTo>
                  <a:cubicBezTo>
                    <a:pt x="0" y="3522"/>
                    <a:pt x="0" y="3538"/>
                    <a:pt x="33" y="3538"/>
                  </a:cubicBezTo>
                  <a:lnTo>
                    <a:pt x="1197" y="3538"/>
                  </a:lnTo>
                  <a:cubicBezTo>
                    <a:pt x="1213" y="3538"/>
                    <a:pt x="1229" y="3522"/>
                    <a:pt x="1229" y="3506"/>
                  </a:cubicBezTo>
                  <a:lnTo>
                    <a:pt x="1229" y="33"/>
                  </a:lnTo>
                  <a:cubicBezTo>
                    <a:pt x="1229" y="17"/>
                    <a:pt x="121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8850;p63">
              <a:extLst>
                <a:ext uri="{FF2B5EF4-FFF2-40B4-BE49-F238E27FC236}">
                  <a16:creationId xmlns:a16="http://schemas.microsoft.com/office/drawing/2014/main" id="{F9010478-FDF3-33F4-ADFE-417EB82E29C3}"/>
                </a:ext>
              </a:extLst>
            </p:cNvPr>
            <p:cNvSpPr/>
            <p:nvPr/>
          </p:nvSpPr>
          <p:spPr>
            <a:xfrm>
              <a:off x="739502" y="2700151"/>
              <a:ext cx="36519" cy="85002"/>
            </a:xfrm>
            <a:custGeom>
              <a:avLst/>
              <a:gdLst/>
              <a:ahLst/>
              <a:cxnLst/>
              <a:rect l="l" t="t" r="r" b="b"/>
              <a:pathLst>
                <a:path w="1166" h="2714" extrusionOk="0">
                  <a:moveTo>
                    <a:pt x="1" y="0"/>
                  </a:moveTo>
                  <a:lnTo>
                    <a:pt x="1" y="2713"/>
                  </a:lnTo>
                  <a:lnTo>
                    <a:pt x="1165" y="271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8851;p63">
              <a:extLst>
                <a:ext uri="{FF2B5EF4-FFF2-40B4-BE49-F238E27FC236}">
                  <a16:creationId xmlns:a16="http://schemas.microsoft.com/office/drawing/2014/main" id="{A58EE6D9-B1A8-E773-BEC5-2E8921B4934F}"/>
                </a:ext>
              </a:extLst>
            </p:cNvPr>
            <p:cNvSpPr/>
            <p:nvPr/>
          </p:nvSpPr>
          <p:spPr>
            <a:xfrm>
              <a:off x="738499" y="2698992"/>
              <a:ext cx="38524" cy="87164"/>
            </a:xfrm>
            <a:custGeom>
              <a:avLst/>
              <a:gdLst/>
              <a:ahLst/>
              <a:cxnLst/>
              <a:rect l="l" t="t" r="r" b="b"/>
              <a:pathLst>
                <a:path w="1230" h="2783" extrusionOk="0">
                  <a:moveTo>
                    <a:pt x="1161" y="70"/>
                  </a:moveTo>
                  <a:lnTo>
                    <a:pt x="1161" y="2714"/>
                  </a:lnTo>
                  <a:lnTo>
                    <a:pt x="65" y="2714"/>
                  </a:lnTo>
                  <a:lnTo>
                    <a:pt x="65" y="70"/>
                  </a:lnTo>
                  <a:close/>
                  <a:moveTo>
                    <a:pt x="33" y="1"/>
                  </a:moveTo>
                  <a:cubicBezTo>
                    <a:pt x="17" y="1"/>
                    <a:pt x="0" y="21"/>
                    <a:pt x="0" y="37"/>
                  </a:cubicBezTo>
                  <a:lnTo>
                    <a:pt x="0" y="2750"/>
                  </a:lnTo>
                  <a:cubicBezTo>
                    <a:pt x="0" y="2766"/>
                    <a:pt x="17" y="2782"/>
                    <a:pt x="33" y="2782"/>
                  </a:cubicBezTo>
                  <a:lnTo>
                    <a:pt x="1197" y="2782"/>
                  </a:lnTo>
                  <a:cubicBezTo>
                    <a:pt x="1213" y="2782"/>
                    <a:pt x="1229" y="2766"/>
                    <a:pt x="1229" y="2750"/>
                  </a:cubicBezTo>
                  <a:lnTo>
                    <a:pt x="1229" y="37"/>
                  </a:lnTo>
                  <a:cubicBezTo>
                    <a:pt x="1229" y="21"/>
                    <a:pt x="121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8852;p63">
              <a:extLst>
                <a:ext uri="{FF2B5EF4-FFF2-40B4-BE49-F238E27FC236}">
                  <a16:creationId xmlns:a16="http://schemas.microsoft.com/office/drawing/2014/main" id="{93BBA6B2-D81A-3DAE-89F9-3E16902D59B6}"/>
                </a:ext>
              </a:extLst>
            </p:cNvPr>
            <p:cNvSpPr/>
            <p:nvPr/>
          </p:nvSpPr>
          <p:spPr>
            <a:xfrm>
              <a:off x="789647" y="2624166"/>
              <a:ext cx="36394" cy="160985"/>
            </a:xfrm>
            <a:custGeom>
              <a:avLst/>
              <a:gdLst/>
              <a:ahLst/>
              <a:cxnLst/>
              <a:rect l="l" t="t" r="r" b="b"/>
              <a:pathLst>
                <a:path w="1162" h="5140" extrusionOk="0">
                  <a:moveTo>
                    <a:pt x="1" y="0"/>
                  </a:moveTo>
                  <a:lnTo>
                    <a:pt x="1" y="5139"/>
                  </a:lnTo>
                  <a:lnTo>
                    <a:pt x="1161" y="5139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8853;p63">
              <a:extLst>
                <a:ext uri="{FF2B5EF4-FFF2-40B4-BE49-F238E27FC236}">
                  <a16:creationId xmlns:a16="http://schemas.microsoft.com/office/drawing/2014/main" id="{A12BDBC9-6487-C9DC-650D-F8EEB4372A87}"/>
                </a:ext>
              </a:extLst>
            </p:cNvPr>
            <p:cNvSpPr/>
            <p:nvPr/>
          </p:nvSpPr>
          <p:spPr>
            <a:xfrm>
              <a:off x="788644" y="2623039"/>
              <a:ext cx="38524" cy="163115"/>
            </a:xfrm>
            <a:custGeom>
              <a:avLst/>
              <a:gdLst/>
              <a:ahLst/>
              <a:cxnLst/>
              <a:rect l="l" t="t" r="r" b="b"/>
              <a:pathLst>
                <a:path w="1230" h="5208" extrusionOk="0">
                  <a:moveTo>
                    <a:pt x="1161" y="69"/>
                  </a:moveTo>
                  <a:lnTo>
                    <a:pt x="1161" y="5139"/>
                  </a:lnTo>
                  <a:lnTo>
                    <a:pt x="65" y="5139"/>
                  </a:lnTo>
                  <a:lnTo>
                    <a:pt x="65" y="69"/>
                  </a:lnTo>
                  <a:close/>
                  <a:moveTo>
                    <a:pt x="33" y="0"/>
                  </a:moveTo>
                  <a:cubicBezTo>
                    <a:pt x="17" y="0"/>
                    <a:pt x="0" y="20"/>
                    <a:pt x="0" y="36"/>
                  </a:cubicBezTo>
                  <a:lnTo>
                    <a:pt x="0" y="5175"/>
                  </a:lnTo>
                  <a:cubicBezTo>
                    <a:pt x="0" y="5191"/>
                    <a:pt x="17" y="5207"/>
                    <a:pt x="33" y="5207"/>
                  </a:cubicBezTo>
                  <a:lnTo>
                    <a:pt x="1193" y="5207"/>
                  </a:lnTo>
                  <a:cubicBezTo>
                    <a:pt x="1213" y="5207"/>
                    <a:pt x="1229" y="5191"/>
                    <a:pt x="1229" y="5175"/>
                  </a:cubicBezTo>
                  <a:lnTo>
                    <a:pt x="1229" y="36"/>
                  </a:lnTo>
                  <a:cubicBezTo>
                    <a:pt x="1229" y="20"/>
                    <a:pt x="1213" y="0"/>
                    <a:pt x="11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8854;p63">
              <a:extLst>
                <a:ext uri="{FF2B5EF4-FFF2-40B4-BE49-F238E27FC236}">
                  <a16:creationId xmlns:a16="http://schemas.microsoft.com/office/drawing/2014/main" id="{9731899B-4483-92CC-0351-23F3D8534678}"/>
                </a:ext>
              </a:extLst>
            </p:cNvPr>
            <p:cNvSpPr/>
            <p:nvPr/>
          </p:nvSpPr>
          <p:spPr>
            <a:xfrm>
              <a:off x="839792" y="2610980"/>
              <a:ext cx="36394" cy="174171"/>
            </a:xfrm>
            <a:custGeom>
              <a:avLst/>
              <a:gdLst/>
              <a:ahLst/>
              <a:cxnLst/>
              <a:rect l="l" t="t" r="r" b="b"/>
              <a:pathLst>
                <a:path w="1162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1161" y="556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8855;p63">
              <a:extLst>
                <a:ext uri="{FF2B5EF4-FFF2-40B4-BE49-F238E27FC236}">
                  <a16:creationId xmlns:a16="http://schemas.microsoft.com/office/drawing/2014/main" id="{6A29C403-65DD-A67C-AED8-696CD52629DC}"/>
                </a:ext>
              </a:extLst>
            </p:cNvPr>
            <p:cNvSpPr/>
            <p:nvPr/>
          </p:nvSpPr>
          <p:spPr>
            <a:xfrm>
              <a:off x="838664" y="2609852"/>
              <a:ext cx="38649" cy="176300"/>
            </a:xfrm>
            <a:custGeom>
              <a:avLst/>
              <a:gdLst/>
              <a:ahLst/>
              <a:cxnLst/>
              <a:rect l="l" t="t" r="r" b="b"/>
              <a:pathLst>
                <a:path w="1234" h="5629" extrusionOk="0">
                  <a:moveTo>
                    <a:pt x="1165" y="69"/>
                  </a:moveTo>
                  <a:lnTo>
                    <a:pt x="1165" y="5560"/>
                  </a:lnTo>
                  <a:lnTo>
                    <a:pt x="69" y="5560"/>
                  </a:lnTo>
                  <a:lnTo>
                    <a:pt x="69" y="69"/>
                  </a:lnTo>
                  <a:close/>
                  <a:moveTo>
                    <a:pt x="37" y="1"/>
                  </a:moveTo>
                  <a:cubicBezTo>
                    <a:pt x="21" y="1"/>
                    <a:pt x="0" y="17"/>
                    <a:pt x="0" y="37"/>
                  </a:cubicBezTo>
                  <a:lnTo>
                    <a:pt x="0" y="5596"/>
                  </a:lnTo>
                  <a:cubicBezTo>
                    <a:pt x="0" y="5612"/>
                    <a:pt x="21" y="5628"/>
                    <a:pt x="37" y="5628"/>
                  </a:cubicBezTo>
                  <a:lnTo>
                    <a:pt x="1197" y="5628"/>
                  </a:lnTo>
                  <a:cubicBezTo>
                    <a:pt x="1213" y="5628"/>
                    <a:pt x="1233" y="5612"/>
                    <a:pt x="1233" y="5596"/>
                  </a:cubicBezTo>
                  <a:lnTo>
                    <a:pt x="1233" y="37"/>
                  </a:lnTo>
                  <a:cubicBezTo>
                    <a:pt x="1233" y="17"/>
                    <a:pt x="121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8856;p63">
              <a:extLst>
                <a:ext uri="{FF2B5EF4-FFF2-40B4-BE49-F238E27FC236}">
                  <a16:creationId xmlns:a16="http://schemas.microsoft.com/office/drawing/2014/main" id="{5E494CD0-39EB-25E5-8455-111D4E70B5E1}"/>
                </a:ext>
              </a:extLst>
            </p:cNvPr>
            <p:cNvSpPr/>
            <p:nvPr/>
          </p:nvSpPr>
          <p:spPr>
            <a:xfrm>
              <a:off x="889937" y="2585046"/>
              <a:ext cx="36394" cy="200103"/>
            </a:xfrm>
            <a:custGeom>
              <a:avLst/>
              <a:gdLst/>
              <a:ahLst/>
              <a:cxnLst/>
              <a:rect l="l" t="t" r="r" b="b"/>
              <a:pathLst>
                <a:path w="1162" h="6389" extrusionOk="0">
                  <a:moveTo>
                    <a:pt x="1" y="0"/>
                  </a:moveTo>
                  <a:lnTo>
                    <a:pt x="1" y="6388"/>
                  </a:lnTo>
                  <a:lnTo>
                    <a:pt x="1161" y="6388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8857;p63">
              <a:extLst>
                <a:ext uri="{FF2B5EF4-FFF2-40B4-BE49-F238E27FC236}">
                  <a16:creationId xmlns:a16="http://schemas.microsoft.com/office/drawing/2014/main" id="{41F497DA-CF74-69E6-8403-35FF9CFE75E1}"/>
                </a:ext>
              </a:extLst>
            </p:cNvPr>
            <p:cNvSpPr/>
            <p:nvPr/>
          </p:nvSpPr>
          <p:spPr>
            <a:xfrm>
              <a:off x="888809" y="2584013"/>
              <a:ext cx="38524" cy="202139"/>
            </a:xfrm>
            <a:custGeom>
              <a:avLst/>
              <a:gdLst/>
              <a:ahLst/>
              <a:cxnLst/>
              <a:rect l="l" t="t" r="r" b="b"/>
              <a:pathLst>
                <a:path w="1230" h="6454" extrusionOk="0">
                  <a:moveTo>
                    <a:pt x="1165" y="70"/>
                  </a:moveTo>
                  <a:lnTo>
                    <a:pt x="1165" y="6385"/>
                  </a:lnTo>
                  <a:lnTo>
                    <a:pt x="69" y="6385"/>
                  </a:lnTo>
                  <a:lnTo>
                    <a:pt x="69" y="70"/>
                  </a:lnTo>
                  <a:close/>
                  <a:moveTo>
                    <a:pt x="37" y="1"/>
                  </a:moveTo>
                  <a:cubicBezTo>
                    <a:pt x="17" y="1"/>
                    <a:pt x="0" y="17"/>
                    <a:pt x="0" y="33"/>
                  </a:cubicBezTo>
                  <a:lnTo>
                    <a:pt x="0" y="6421"/>
                  </a:lnTo>
                  <a:cubicBezTo>
                    <a:pt x="0" y="6437"/>
                    <a:pt x="17" y="6453"/>
                    <a:pt x="37" y="6453"/>
                  </a:cubicBezTo>
                  <a:lnTo>
                    <a:pt x="1197" y="6453"/>
                  </a:lnTo>
                  <a:cubicBezTo>
                    <a:pt x="1213" y="6453"/>
                    <a:pt x="1229" y="6437"/>
                    <a:pt x="1229" y="6421"/>
                  </a:cubicBezTo>
                  <a:lnTo>
                    <a:pt x="1229" y="33"/>
                  </a:lnTo>
                  <a:cubicBezTo>
                    <a:pt x="1229" y="17"/>
                    <a:pt x="121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8858;p63">
              <a:extLst>
                <a:ext uri="{FF2B5EF4-FFF2-40B4-BE49-F238E27FC236}">
                  <a16:creationId xmlns:a16="http://schemas.microsoft.com/office/drawing/2014/main" id="{2050C5AB-8358-4FFE-7660-92EA0A91768B}"/>
                </a:ext>
              </a:extLst>
            </p:cNvPr>
            <p:cNvSpPr/>
            <p:nvPr/>
          </p:nvSpPr>
          <p:spPr>
            <a:xfrm>
              <a:off x="939956" y="2575525"/>
              <a:ext cx="37020" cy="209625"/>
            </a:xfrm>
            <a:custGeom>
              <a:avLst/>
              <a:gdLst/>
              <a:ahLst/>
              <a:cxnLst/>
              <a:rect l="l" t="t" r="r" b="b"/>
              <a:pathLst>
                <a:path w="1182" h="6693" extrusionOk="0">
                  <a:moveTo>
                    <a:pt x="1" y="1"/>
                  </a:moveTo>
                  <a:lnTo>
                    <a:pt x="1" y="6692"/>
                  </a:lnTo>
                  <a:lnTo>
                    <a:pt x="1181" y="6692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8859;p63">
              <a:extLst>
                <a:ext uri="{FF2B5EF4-FFF2-40B4-BE49-F238E27FC236}">
                  <a16:creationId xmlns:a16="http://schemas.microsoft.com/office/drawing/2014/main" id="{76DF3F4B-A86C-9172-9BBE-44A3BA3EE979}"/>
                </a:ext>
              </a:extLst>
            </p:cNvPr>
            <p:cNvSpPr/>
            <p:nvPr/>
          </p:nvSpPr>
          <p:spPr>
            <a:xfrm>
              <a:off x="938954" y="2574522"/>
              <a:ext cx="39025" cy="211629"/>
            </a:xfrm>
            <a:custGeom>
              <a:avLst/>
              <a:gdLst/>
              <a:ahLst/>
              <a:cxnLst/>
              <a:rect l="l" t="t" r="r" b="b"/>
              <a:pathLst>
                <a:path w="1246" h="6757" extrusionOk="0">
                  <a:moveTo>
                    <a:pt x="1181" y="69"/>
                  </a:moveTo>
                  <a:lnTo>
                    <a:pt x="1181" y="6688"/>
                  </a:lnTo>
                  <a:lnTo>
                    <a:pt x="69" y="6688"/>
                  </a:lnTo>
                  <a:lnTo>
                    <a:pt x="69" y="69"/>
                  </a:lnTo>
                  <a:close/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lnTo>
                    <a:pt x="0" y="6724"/>
                  </a:lnTo>
                  <a:cubicBezTo>
                    <a:pt x="0" y="6740"/>
                    <a:pt x="17" y="6756"/>
                    <a:pt x="33" y="6756"/>
                  </a:cubicBezTo>
                  <a:lnTo>
                    <a:pt x="1213" y="6756"/>
                  </a:lnTo>
                  <a:cubicBezTo>
                    <a:pt x="1229" y="6756"/>
                    <a:pt x="1246" y="6740"/>
                    <a:pt x="1246" y="6724"/>
                  </a:cubicBezTo>
                  <a:lnTo>
                    <a:pt x="1246" y="33"/>
                  </a:lnTo>
                  <a:cubicBezTo>
                    <a:pt x="1246" y="17"/>
                    <a:pt x="1229" y="1"/>
                    <a:pt x="121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8860;p63">
              <a:extLst>
                <a:ext uri="{FF2B5EF4-FFF2-40B4-BE49-F238E27FC236}">
                  <a16:creationId xmlns:a16="http://schemas.microsoft.com/office/drawing/2014/main" id="{4F8B3EA0-FDBF-5147-F5EE-FBFBD0050303}"/>
                </a:ext>
              </a:extLst>
            </p:cNvPr>
            <p:cNvSpPr/>
            <p:nvPr/>
          </p:nvSpPr>
          <p:spPr>
            <a:xfrm>
              <a:off x="990101" y="2529702"/>
              <a:ext cx="37020" cy="255446"/>
            </a:xfrm>
            <a:custGeom>
              <a:avLst/>
              <a:gdLst/>
              <a:ahLst/>
              <a:cxnLst/>
              <a:rect l="l" t="t" r="r" b="b"/>
              <a:pathLst>
                <a:path w="1182" h="8156" extrusionOk="0">
                  <a:moveTo>
                    <a:pt x="1" y="0"/>
                  </a:moveTo>
                  <a:lnTo>
                    <a:pt x="1" y="8155"/>
                  </a:lnTo>
                  <a:lnTo>
                    <a:pt x="1181" y="8155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8861;p63">
              <a:extLst>
                <a:ext uri="{FF2B5EF4-FFF2-40B4-BE49-F238E27FC236}">
                  <a16:creationId xmlns:a16="http://schemas.microsoft.com/office/drawing/2014/main" id="{86F46BF6-6D3D-D6CE-F23B-B250ACF68CFD}"/>
                </a:ext>
              </a:extLst>
            </p:cNvPr>
            <p:cNvSpPr/>
            <p:nvPr/>
          </p:nvSpPr>
          <p:spPr>
            <a:xfrm>
              <a:off x="989099" y="2528700"/>
              <a:ext cx="39025" cy="257450"/>
            </a:xfrm>
            <a:custGeom>
              <a:avLst/>
              <a:gdLst/>
              <a:ahLst/>
              <a:cxnLst/>
              <a:rect l="l" t="t" r="r" b="b"/>
              <a:pathLst>
                <a:path w="1246" h="8220" extrusionOk="0">
                  <a:moveTo>
                    <a:pt x="1181" y="65"/>
                  </a:moveTo>
                  <a:lnTo>
                    <a:pt x="1181" y="8151"/>
                  </a:lnTo>
                  <a:lnTo>
                    <a:pt x="69" y="8151"/>
                  </a:lnTo>
                  <a:lnTo>
                    <a:pt x="69" y="65"/>
                  </a:lnTo>
                  <a:close/>
                  <a:moveTo>
                    <a:pt x="33" y="0"/>
                  </a:moveTo>
                  <a:cubicBezTo>
                    <a:pt x="17" y="0"/>
                    <a:pt x="0" y="16"/>
                    <a:pt x="0" y="32"/>
                  </a:cubicBezTo>
                  <a:lnTo>
                    <a:pt x="0" y="8187"/>
                  </a:lnTo>
                  <a:cubicBezTo>
                    <a:pt x="0" y="8203"/>
                    <a:pt x="17" y="8219"/>
                    <a:pt x="33" y="8219"/>
                  </a:cubicBezTo>
                  <a:lnTo>
                    <a:pt x="1213" y="8219"/>
                  </a:lnTo>
                  <a:cubicBezTo>
                    <a:pt x="1230" y="8219"/>
                    <a:pt x="1246" y="8203"/>
                    <a:pt x="1246" y="8187"/>
                  </a:cubicBezTo>
                  <a:lnTo>
                    <a:pt x="1246" y="32"/>
                  </a:lnTo>
                  <a:cubicBezTo>
                    <a:pt x="1246" y="16"/>
                    <a:pt x="1230" y="0"/>
                    <a:pt x="12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8862;p63">
              <a:extLst>
                <a:ext uri="{FF2B5EF4-FFF2-40B4-BE49-F238E27FC236}">
                  <a16:creationId xmlns:a16="http://schemas.microsoft.com/office/drawing/2014/main" id="{3B17612F-A768-781A-BD0E-186ACA6F9DDE}"/>
                </a:ext>
              </a:extLst>
            </p:cNvPr>
            <p:cNvSpPr/>
            <p:nvPr/>
          </p:nvSpPr>
          <p:spPr>
            <a:xfrm>
              <a:off x="1040747" y="2498537"/>
              <a:ext cx="36519" cy="286609"/>
            </a:xfrm>
            <a:custGeom>
              <a:avLst/>
              <a:gdLst/>
              <a:ahLst/>
              <a:cxnLst/>
              <a:rect l="l" t="t" r="r" b="b"/>
              <a:pathLst>
                <a:path w="1166" h="9151" extrusionOk="0">
                  <a:moveTo>
                    <a:pt x="1" y="1"/>
                  </a:moveTo>
                  <a:lnTo>
                    <a:pt x="1" y="9150"/>
                  </a:lnTo>
                  <a:lnTo>
                    <a:pt x="1165" y="9150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8863;p63">
              <a:extLst>
                <a:ext uri="{FF2B5EF4-FFF2-40B4-BE49-F238E27FC236}">
                  <a16:creationId xmlns:a16="http://schemas.microsoft.com/office/drawing/2014/main" id="{DCA95270-DA04-3541-7B3B-2FF315874563}"/>
                </a:ext>
              </a:extLst>
            </p:cNvPr>
            <p:cNvSpPr/>
            <p:nvPr/>
          </p:nvSpPr>
          <p:spPr>
            <a:xfrm>
              <a:off x="1039745" y="2497535"/>
              <a:ext cx="38524" cy="288614"/>
            </a:xfrm>
            <a:custGeom>
              <a:avLst/>
              <a:gdLst/>
              <a:ahLst/>
              <a:cxnLst/>
              <a:rect l="l" t="t" r="r" b="b"/>
              <a:pathLst>
                <a:path w="1230" h="9215" extrusionOk="0">
                  <a:moveTo>
                    <a:pt x="1161" y="65"/>
                  </a:moveTo>
                  <a:lnTo>
                    <a:pt x="1161" y="9146"/>
                  </a:lnTo>
                  <a:lnTo>
                    <a:pt x="69" y="9146"/>
                  </a:lnTo>
                  <a:lnTo>
                    <a:pt x="69" y="65"/>
                  </a:lnTo>
                  <a:close/>
                  <a:moveTo>
                    <a:pt x="33" y="0"/>
                  </a:moveTo>
                  <a:cubicBezTo>
                    <a:pt x="17" y="0"/>
                    <a:pt x="1" y="17"/>
                    <a:pt x="1" y="33"/>
                  </a:cubicBezTo>
                  <a:lnTo>
                    <a:pt x="1" y="9182"/>
                  </a:lnTo>
                  <a:cubicBezTo>
                    <a:pt x="1" y="9198"/>
                    <a:pt x="17" y="9214"/>
                    <a:pt x="33" y="9214"/>
                  </a:cubicBezTo>
                  <a:lnTo>
                    <a:pt x="1197" y="9214"/>
                  </a:lnTo>
                  <a:cubicBezTo>
                    <a:pt x="1214" y="9214"/>
                    <a:pt x="1230" y="9198"/>
                    <a:pt x="1230" y="9182"/>
                  </a:cubicBezTo>
                  <a:lnTo>
                    <a:pt x="1230" y="33"/>
                  </a:lnTo>
                  <a:cubicBezTo>
                    <a:pt x="1230" y="17"/>
                    <a:pt x="1214" y="0"/>
                    <a:pt x="11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8864;p63">
              <a:extLst>
                <a:ext uri="{FF2B5EF4-FFF2-40B4-BE49-F238E27FC236}">
                  <a16:creationId xmlns:a16="http://schemas.microsoft.com/office/drawing/2014/main" id="{611F6187-C659-8D8A-C0A3-83183B4899DA}"/>
                </a:ext>
              </a:extLst>
            </p:cNvPr>
            <p:cNvSpPr/>
            <p:nvPr/>
          </p:nvSpPr>
          <p:spPr>
            <a:xfrm>
              <a:off x="705205" y="2437399"/>
              <a:ext cx="364565" cy="216797"/>
            </a:xfrm>
            <a:custGeom>
              <a:avLst/>
              <a:gdLst/>
              <a:ahLst/>
              <a:cxnLst/>
              <a:rect l="l" t="t" r="r" b="b"/>
              <a:pathLst>
                <a:path w="11640" h="6922" extrusionOk="0">
                  <a:moveTo>
                    <a:pt x="11506" y="0"/>
                  </a:moveTo>
                  <a:lnTo>
                    <a:pt x="9639" y="522"/>
                  </a:lnTo>
                  <a:cubicBezTo>
                    <a:pt x="9602" y="522"/>
                    <a:pt x="9586" y="538"/>
                    <a:pt x="9570" y="554"/>
                  </a:cubicBezTo>
                  <a:lnTo>
                    <a:pt x="8054" y="2592"/>
                  </a:lnTo>
                  <a:lnTo>
                    <a:pt x="6538" y="2575"/>
                  </a:lnTo>
                  <a:cubicBezTo>
                    <a:pt x="6521" y="2575"/>
                    <a:pt x="6505" y="2575"/>
                    <a:pt x="6485" y="2592"/>
                  </a:cubicBezTo>
                  <a:lnTo>
                    <a:pt x="4937" y="3469"/>
                  </a:lnTo>
                  <a:lnTo>
                    <a:pt x="3202" y="4176"/>
                  </a:lnTo>
                  <a:cubicBezTo>
                    <a:pt x="3186" y="4193"/>
                    <a:pt x="3170" y="4209"/>
                    <a:pt x="3150" y="4229"/>
                  </a:cubicBezTo>
                  <a:lnTo>
                    <a:pt x="1718" y="6635"/>
                  </a:lnTo>
                  <a:lnTo>
                    <a:pt x="202" y="4649"/>
                  </a:lnTo>
                  <a:cubicBezTo>
                    <a:pt x="183" y="4627"/>
                    <a:pt x="150" y="4613"/>
                    <a:pt x="116" y="4613"/>
                  </a:cubicBezTo>
                  <a:cubicBezTo>
                    <a:pt x="94" y="4613"/>
                    <a:pt x="72" y="4619"/>
                    <a:pt x="53" y="4633"/>
                  </a:cubicBezTo>
                  <a:cubicBezTo>
                    <a:pt x="16" y="4666"/>
                    <a:pt x="0" y="4734"/>
                    <a:pt x="36" y="4783"/>
                  </a:cubicBezTo>
                  <a:lnTo>
                    <a:pt x="1654" y="6889"/>
                  </a:lnTo>
                  <a:cubicBezTo>
                    <a:pt x="1670" y="6905"/>
                    <a:pt x="1702" y="6922"/>
                    <a:pt x="1735" y="6922"/>
                  </a:cubicBezTo>
                  <a:cubicBezTo>
                    <a:pt x="1771" y="6922"/>
                    <a:pt x="1803" y="6905"/>
                    <a:pt x="1819" y="6873"/>
                  </a:cubicBezTo>
                  <a:lnTo>
                    <a:pt x="3319" y="4362"/>
                  </a:lnTo>
                  <a:lnTo>
                    <a:pt x="5021" y="3655"/>
                  </a:lnTo>
                  <a:cubicBezTo>
                    <a:pt x="5021" y="3655"/>
                    <a:pt x="5021" y="3639"/>
                    <a:pt x="5038" y="3639"/>
                  </a:cubicBezTo>
                  <a:lnTo>
                    <a:pt x="6554" y="2778"/>
                  </a:lnTo>
                  <a:lnTo>
                    <a:pt x="8102" y="2794"/>
                  </a:lnTo>
                  <a:cubicBezTo>
                    <a:pt x="8139" y="2794"/>
                    <a:pt x="8171" y="2778"/>
                    <a:pt x="8187" y="2761"/>
                  </a:cubicBezTo>
                  <a:lnTo>
                    <a:pt x="9719" y="708"/>
                  </a:lnTo>
                  <a:lnTo>
                    <a:pt x="11559" y="202"/>
                  </a:lnTo>
                  <a:cubicBezTo>
                    <a:pt x="11607" y="186"/>
                    <a:pt x="11640" y="133"/>
                    <a:pt x="11624" y="85"/>
                  </a:cubicBezTo>
                  <a:cubicBezTo>
                    <a:pt x="11624" y="32"/>
                    <a:pt x="11559" y="0"/>
                    <a:pt x="1150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8865;p63">
              <a:extLst>
                <a:ext uri="{FF2B5EF4-FFF2-40B4-BE49-F238E27FC236}">
                  <a16:creationId xmlns:a16="http://schemas.microsoft.com/office/drawing/2014/main" id="{9DCE8B1A-34A1-6001-F0FD-3A8603571C53}"/>
                </a:ext>
              </a:extLst>
            </p:cNvPr>
            <p:cNvSpPr/>
            <p:nvPr/>
          </p:nvSpPr>
          <p:spPr>
            <a:xfrm>
              <a:off x="754316" y="2645809"/>
              <a:ext cx="10555" cy="10555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67" y="1"/>
                  </a:moveTo>
                  <a:cubicBezTo>
                    <a:pt x="86" y="1"/>
                    <a:pt x="1" y="82"/>
                    <a:pt x="1" y="167"/>
                  </a:cubicBezTo>
                  <a:cubicBezTo>
                    <a:pt x="1" y="251"/>
                    <a:pt x="86" y="336"/>
                    <a:pt x="167" y="336"/>
                  </a:cubicBezTo>
                  <a:cubicBezTo>
                    <a:pt x="251" y="336"/>
                    <a:pt x="336" y="251"/>
                    <a:pt x="336" y="167"/>
                  </a:cubicBezTo>
                  <a:cubicBezTo>
                    <a:pt x="336" y="8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8866;p63">
              <a:extLst>
                <a:ext uri="{FF2B5EF4-FFF2-40B4-BE49-F238E27FC236}">
                  <a16:creationId xmlns:a16="http://schemas.microsoft.com/office/drawing/2014/main" id="{87CA1E8E-A66E-9E11-2990-422F650ACD23}"/>
                </a:ext>
              </a:extLst>
            </p:cNvPr>
            <p:cNvSpPr/>
            <p:nvPr/>
          </p:nvSpPr>
          <p:spPr>
            <a:xfrm>
              <a:off x="753189" y="2644681"/>
              <a:ext cx="12685" cy="1268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69"/>
                  </a:moveTo>
                  <a:cubicBezTo>
                    <a:pt x="271" y="69"/>
                    <a:pt x="340" y="138"/>
                    <a:pt x="340" y="203"/>
                  </a:cubicBezTo>
                  <a:cubicBezTo>
                    <a:pt x="340" y="271"/>
                    <a:pt x="271" y="340"/>
                    <a:pt x="203" y="340"/>
                  </a:cubicBezTo>
                  <a:cubicBezTo>
                    <a:pt x="138" y="340"/>
                    <a:pt x="69" y="271"/>
                    <a:pt x="69" y="203"/>
                  </a:cubicBezTo>
                  <a:cubicBezTo>
                    <a:pt x="69" y="138"/>
                    <a:pt x="138" y="69"/>
                    <a:pt x="203" y="69"/>
                  </a:cubicBezTo>
                  <a:close/>
                  <a:moveTo>
                    <a:pt x="203" y="0"/>
                  </a:moveTo>
                  <a:cubicBezTo>
                    <a:pt x="101" y="0"/>
                    <a:pt x="0" y="101"/>
                    <a:pt x="0" y="203"/>
                  </a:cubicBezTo>
                  <a:cubicBezTo>
                    <a:pt x="0" y="304"/>
                    <a:pt x="101" y="405"/>
                    <a:pt x="203" y="405"/>
                  </a:cubicBezTo>
                  <a:cubicBezTo>
                    <a:pt x="324" y="405"/>
                    <a:pt x="405" y="304"/>
                    <a:pt x="405" y="203"/>
                  </a:cubicBezTo>
                  <a:cubicBezTo>
                    <a:pt x="405" y="101"/>
                    <a:pt x="324" y="0"/>
                    <a:pt x="20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8867;p63">
              <a:extLst>
                <a:ext uri="{FF2B5EF4-FFF2-40B4-BE49-F238E27FC236}">
                  <a16:creationId xmlns:a16="http://schemas.microsoft.com/office/drawing/2014/main" id="{F8EF6E35-2701-0020-7649-F79D78CECB3A}"/>
                </a:ext>
              </a:extLst>
            </p:cNvPr>
            <p:cNvSpPr/>
            <p:nvPr/>
          </p:nvSpPr>
          <p:spPr>
            <a:xfrm>
              <a:off x="801799" y="2566661"/>
              <a:ext cx="10054" cy="10555"/>
            </a:xfrm>
            <a:custGeom>
              <a:avLst/>
              <a:gdLst/>
              <a:ahLst/>
              <a:cxnLst/>
              <a:rect l="l" t="t" r="r" b="b"/>
              <a:pathLst>
                <a:path w="321" h="337" extrusionOk="0">
                  <a:moveTo>
                    <a:pt x="150" y="1"/>
                  </a:moveTo>
                  <a:cubicBezTo>
                    <a:pt x="66" y="1"/>
                    <a:pt x="1" y="82"/>
                    <a:pt x="1" y="167"/>
                  </a:cubicBezTo>
                  <a:cubicBezTo>
                    <a:pt x="1" y="252"/>
                    <a:pt x="66" y="336"/>
                    <a:pt x="150" y="336"/>
                  </a:cubicBezTo>
                  <a:cubicBezTo>
                    <a:pt x="252" y="336"/>
                    <a:pt x="320" y="252"/>
                    <a:pt x="320" y="167"/>
                  </a:cubicBezTo>
                  <a:cubicBezTo>
                    <a:pt x="320" y="82"/>
                    <a:pt x="252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8868;p63">
              <a:extLst>
                <a:ext uri="{FF2B5EF4-FFF2-40B4-BE49-F238E27FC236}">
                  <a16:creationId xmlns:a16="http://schemas.microsoft.com/office/drawing/2014/main" id="{4834FB22-946F-9EDE-F5CB-0B27C05AAE59}"/>
                </a:ext>
              </a:extLst>
            </p:cNvPr>
            <p:cNvSpPr/>
            <p:nvPr/>
          </p:nvSpPr>
          <p:spPr>
            <a:xfrm>
              <a:off x="800672" y="2565533"/>
              <a:ext cx="12183" cy="12685"/>
            </a:xfrm>
            <a:custGeom>
              <a:avLst/>
              <a:gdLst/>
              <a:ahLst/>
              <a:cxnLst/>
              <a:rect l="l" t="t" r="r" b="b"/>
              <a:pathLst>
                <a:path w="389" h="405" extrusionOk="0">
                  <a:moveTo>
                    <a:pt x="186" y="69"/>
                  </a:moveTo>
                  <a:cubicBezTo>
                    <a:pt x="271" y="69"/>
                    <a:pt x="324" y="138"/>
                    <a:pt x="324" y="203"/>
                  </a:cubicBezTo>
                  <a:cubicBezTo>
                    <a:pt x="324" y="271"/>
                    <a:pt x="271" y="340"/>
                    <a:pt x="186" y="340"/>
                  </a:cubicBezTo>
                  <a:cubicBezTo>
                    <a:pt x="122" y="340"/>
                    <a:pt x="69" y="271"/>
                    <a:pt x="69" y="203"/>
                  </a:cubicBezTo>
                  <a:cubicBezTo>
                    <a:pt x="69" y="138"/>
                    <a:pt x="122" y="69"/>
                    <a:pt x="186" y="69"/>
                  </a:cubicBezTo>
                  <a:close/>
                  <a:moveTo>
                    <a:pt x="186" y="1"/>
                  </a:moveTo>
                  <a:cubicBezTo>
                    <a:pt x="85" y="1"/>
                    <a:pt x="0" y="102"/>
                    <a:pt x="0" y="203"/>
                  </a:cubicBezTo>
                  <a:cubicBezTo>
                    <a:pt x="0" y="320"/>
                    <a:pt x="85" y="405"/>
                    <a:pt x="186" y="405"/>
                  </a:cubicBezTo>
                  <a:cubicBezTo>
                    <a:pt x="304" y="405"/>
                    <a:pt x="389" y="320"/>
                    <a:pt x="389" y="203"/>
                  </a:cubicBezTo>
                  <a:cubicBezTo>
                    <a:pt x="389" y="102"/>
                    <a:pt x="304" y="1"/>
                    <a:pt x="18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8869;p63">
              <a:extLst>
                <a:ext uri="{FF2B5EF4-FFF2-40B4-BE49-F238E27FC236}">
                  <a16:creationId xmlns:a16="http://schemas.microsoft.com/office/drawing/2014/main" id="{C7262EAC-CD3F-E264-C73D-6835EC2F4365}"/>
                </a:ext>
              </a:extLst>
            </p:cNvPr>
            <p:cNvSpPr/>
            <p:nvPr/>
          </p:nvSpPr>
          <p:spPr>
            <a:xfrm>
              <a:off x="856141" y="2543389"/>
              <a:ext cx="10022" cy="10649"/>
            </a:xfrm>
            <a:custGeom>
              <a:avLst/>
              <a:gdLst/>
              <a:ahLst/>
              <a:cxnLst/>
              <a:rect l="l" t="t" r="r" b="b"/>
              <a:pathLst>
                <a:path w="320" h="340" extrusionOk="0">
                  <a:moveTo>
                    <a:pt x="170" y="0"/>
                  </a:moveTo>
                  <a:cubicBezTo>
                    <a:pt x="69" y="0"/>
                    <a:pt x="0" y="85"/>
                    <a:pt x="0" y="170"/>
                  </a:cubicBezTo>
                  <a:cubicBezTo>
                    <a:pt x="0" y="255"/>
                    <a:pt x="69" y="340"/>
                    <a:pt x="170" y="340"/>
                  </a:cubicBezTo>
                  <a:cubicBezTo>
                    <a:pt x="251" y="340"/>
                    <a:pt x="320" y="255"/>
                    <a:pt x="320" y="170"/>
                  </a:cubicBezTo>
                  <a:cubicBezTo>
                    <a:pt x="320" y="85"/>
                    <a:pt x="251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8870;p63">
              <a:extLst>
                <a:ext uri="{FF2B5EF4-FFF2-40B4-BE49-F238E27FC236}">
                  <a16:creationId xmlns:a16="http://schemas.microsoft.com/office/drawing/2014/main" id="{956B04B9-D8F8-32EB-E8FD-7DAB8AB5CBDB}"/>
                </a:ext>
              </a:extLst>
            </p:cNvPr>
            <p:cNvSpPr/>
            <p:nvPr/>
          </p:nvSpPr>
          <p:spPr>
            <a:xfrm>
              <a:off x="855107" y="2542356"/>
              <a:ext cx="12090" cy="12685"/>
            </a:xfrm>
            <a:custGeom>
              <a:avLst/>
              <a:gdLst/>
              <a:ahLst/>
              <a:cxnLst/>
              <a:rect l="l" t="t" r="r" b="b"/>
              <a:pathLst>
                <a:path w="386" h="405" extrusionOk="0">
                  <a:moveTo>
                    <a:pt x="203" y="69"/>
                  </a:moveTo>
                  <a:cubicBezTo>
                    <a:pt x="268" y="69"/>
                    <a:pt x="320" y="134"/>
                    <a:pt x="320" y="203"/>
                  </a:cubicBezTo>
                  <a:cubicBezTo>
                    <a:pt x="320" y="272"/>
                    <a:pt x="268" y="336"/>
                    <a:pt x="203" y="336"/>
                  </a:cubicBezTo>
                  <a:cubicBezTo>
                    <a:pt x="118" y="336"/>
                    <a:pt x="66" y="272"/>
                    <a:pt x="66" y="203"/>
                  </a:cubicBezTo>
                  <a:cubicBezTo>
                    <a:pt x="66" y="134"/>
                    <a:pt x="118" y="69"/>
                    <a:pt x="203" y="69"/>
                  </a:cubicBezTo>
                  <a:close/>
                  <a:moveTo>
                    <a:pt x="203" y="1"/>
                  </a:moveTo>
                  <a:cubicBezTo>
                    <a:pt x="82" y="1"/>
                    <a:pt x="1" y="102"/>
                    <a:pt x="1" y="203"/>
                  </a:cubicBezTo>
                  <a:cubicBezTo>
                    <a:pt x="1" y="320"/>
                    <a:pt x="82" y="405"/>
                    <a:pt x="203" y="405"/>
                  </a:cubicBezTo>
                  <a:cubicBezTo>
                    <a:pt x="304" y="405"/>
                    <a:pt x="385" y="320"/>
                    <a:pt x="385" y="203"/>
                  </a:cubicBezTo>
                  <a:cubicBezTo>
                    <a:pt x="385" y="102"/>
                    <a:pt x="304" y="1"/>
                    <a:pt x="20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8871;p63">
              <a:extLst>
                <a:ext uri="{FF2B5EF4-FFF2-40B4-BE49-F238E27FC236}">
                  <a16:creationId xmlns:a16="http://schemas.microsoft.com/office/drawing/2014/main" id="{DB72A52C-551A-2603-3A31-FC560502639B}"/>
                </a:ext>
              </a:extLst>
            </p:cNvPr>
            <p:cNvSpPr/>
            <p:nvPr/>
          </p:nvSpPr>
          <p:spPr>
            <a:xfrm>
              <a:off x="904626" y="2516015"/>
              <a:ext cx="10054" cy="10054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71" y="1"/>
                  </a:moveTo>
                  <a:cubicBezTo>
                    <a:pt x="69" y="1"/>
                    <a:pt x="1" y="82"/>
                    <a:pt x="1" y="166"/>
                  </a:cubicBezTo>
                  <a:cubicBezTo>
                    <a:pt x="1" y="251"/>
                    <a:pt x="69" y="320"/>
                    <a:pt x="171" y="320"/>
                  </a:cubicBezTo>
                  <a:cubicBezTo>
                    <a:pt x="255" y="320"/>
                    <a:pt x="320" y="251"/>
                    <a:pt x="320" y="166"/>
                  </a:cubicBezTo>
                  <a:cubicBezTo>
                    <a:pt x="320" y="82"/>
                    <a:pt x="255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8872;p63">
              <a:extLst>
                <a:ext uri="{FF2B5EF4-FFF2-40B4-BE49-F238E27FC236}">
                  <a16:creationId xmlns:a16="http://schemas.microsoft.com/office/drawing/2014/main" id="{150F2DC2-2FD9-0DCF-673F-340B0BDAB82F}"/>
                </a:ext>
              </a:extLst>
            </p:cNvPr>
            <p:cNvSpPr/>
            <p:nvPr/>
          </p:nvSpPr>
          <p:spPr>
            <a:xfrm>
              <a:off x="903624" y="2514887"/>
              <a:ext cx="12183" cy="12183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3" y="69"/>
                  </a:moveTo>
                  <a:cubicBezTo>
                    <a:pt x="271" y="69"/>
                    <a:pt x="320" y="138"/>
                    <a:pt x="320" y="202"/>
                  </a:cubicBezTo>
                  <a:cubicBezTo>
                    <a:pt x="320" y="271"/>
                    <a:pt x="271" y="320"/>
                    <a:pt x="203" y="320"/>
                  </a:cubicBezTo>
                  <a:cubicBezTo>
                    <a:pt x="118" y="320"/>
                    <a:pt x="69" y="271"/>
                    <a:pt x="69" y="202"/>
                  </a:cubicBezTo>
                  <a:cubicBezTo>
                    <a:pt x="69" y="138"/>
                    <a:pt x="118" y="69"/>
                    <a:pt x="203" y="69"/>
                  </a:cubicBezTo>
                  <a:close/>
                  <a:moveTo>
                    <a:pt x="203" y="0"/>
                  </a:moveTo>
                  <a:cubicBezTo>
                    <a:pt x="85" y="0"/>
                    <a:pt x="0" y="85"/>
                    <a:pt x="0" y="202"/>
                  </a:cubicBezTo>
                  <a:cubicBezTo>
                    <a:pt x="0" y="304"/>
                    <a:pt x="85" y="388"/>
                    <a:pt x="203" y="388"/>
                  </a:cubicBezTo>
                  <a:cubicBezTo>
                    <a:pt x="304" y="388"/>
                    <a:pt x="389" y="304"/>
                    <a:pt x="389" y="202"/>
                  </a:cubicBezTo>
                  <a:cubicBezTo>
                    <a:pt x="389" y="85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8873;p63">
              <a:extLst>
                <a:ext uri="{FF2B5EF4-FFF2-40B4-BE49-F238E27FC236}">
                  <a16:creationId xmlns:a16="http://schemas.microsoft.com/office/drawing/2014/main" id="{2B64A9B5-27D8-BE92-56A7-F2E05C0C3C44}"/>
                </a:ext>
              </a:extLst>
            </p:cNvPr>
            <p:cNvSpPr/>
            <p:nvPr/>
          </p:nvSpPr>
          <p:spPr>
            <a:xfrm>
              <a:off x="954270" y="2517048"/>
              <a:ext cx="10054" cy="1002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50" y="0"/>
                  </a:moveTo>
                  <a:cubicBezTo>
                    <a:pt x="69" y="0"/>
                    <a:pt x="1" y="69"/>
                    <a:pt x="1" y="150"/>
                  </a:cubicBezTo>
                  <a:cubicBezTo>
                    <a:pt x="1" y="251"/>
                    <a:pt x="69" y="319"/>
                    <a:pt x="150" y="319"/>
                  </a:cubicBezTo>
                  <a:cubicBezTo>
                    <a:pt x="235" y="319"/>
                    <a:pt x="320" y="251"/>
                    <a:pt x="320" y="150"/>
                  </a:cubicBezTo>
                  <a:cubicBezTo>
                    <a:pt x="320" y="69"/>
                    <a:pt x="23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8874;p63">
              <a:extLst>
                <a:ext uri="{FF2B5EF4-FFF2-40B4-BE49-F238E27FC236}">
                  <a16:creationId xmlns:a16="http://schemas.microsoft.com/office/drawing/2014/main" id="{2841FD70-0631-7577-B555-5C9713615849}"/>
                </a:ext>
              </a:extLst>
            </p:cNvPr>
            <p:cNvSpPr/>
            <p:nvPr/>
          </p:nvSpPr>
          <p:spPr>
            <a:xfrm>
              <a:off x="953268" y="2516015"/>
              <a:ext cx="12058" cy="1205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82" y="65"/>
                  </a:moveTo>
                  <a:cubicBezTo>
                    <a:pt x="251" y="65"/>
                    <a:pt x="320" y="118"/>
                    <a:pt x="320" y="183"/>
                  </a:cubicBezTo>
                  <a:cubicBezTo>
                    <a:pt x="320" y="251"/>
                    <a:pt x="251" y="320"/>
                    <a:pt x="182" y="320"/>
                  </a:cubicBezTo>
                  <a:cubicBezTo>
                    <a:pt x="118" y="320"/>
                    <a:pt x="65" y="251"/>
                    <a:pt x="65" y="183"/>
                  </a:cubicBezTo>
                  <a:cubicBezTo>
                    <a:pt x="65" y="118"/>
                    <a:pt x="118" y="65"/>
                    <a:pt x="182" y="65"/>
                  </a:cubicBezTo>
                  <a:close/>
                  <a:moveTo>
                    <a:pt x="182" y="1"/>
                  </a:moveTo>
                  <a:cubicBezTo>
                    <a:pt x="81" y="1"/>
                    <a:pt x="0" y="82"/>
                    <a:pt x="0" y="183"/>
                  </a:cubicBezTo>
                  <a:cubicBezTo>
                    <a:pt x="0" y="304"/>
                    <a:pt x="81" y="385"/>
                    <a:pt x="182" y="385"/>
                  </a:cubicBezTo>
                  <a:cubicBezTo>
                    <a:pt x="303" y="385"/>
                    <a:pt x="384" y="304"/>
                    <a:pt x="384" y="183"/>
                  </a:cubicBezTo>
                  <a:cubicBezTo>
                    <a:pt x="384" y="82"/>
                    <a:pt x="303" y="1"/>
                    <a:pt x="18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8875;p63">
              <a:extLst>
                <a:ext uri="{FF2B5EF4-FFF2-40B4-BE49-F238E27FC236}">
                  <a16:creationId xmlns:a16="http://schemas.microsoft.com/office/drawing/2014/main" id="{5A7D98F6-31C9-7CD4-6424-85A28D091E9A}"/>
                </a:ext>
              </a:extLst>
            </p:cNvPr>
            <p:cNvSpPr/>
            <p:nvPr/>
          </p:nvSpPr>
          <p:spPr>
            <a:xfrm>
              <a:off x="1002786" y="2451556"/>
              <a:ext cx="10022" cy="10054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154" y="1"/>
                  </a:moveTo>
                  <a:cubicBezTo>
                    <a:pt x="69" y="1"/>
                    <a:pt x="0" y="70"/>
                    <a:pt x="0" y="171"/>
                  </a:cubicBezTo>
                  <a:cubicBezTo>
                    <a:pt x="0" y="256"/>
                    <a:pt x="69" y="320"/>
                    <a:pt x="154" y="320"/>
                  </a:cubicBezTo>
                  <a:cubicBezTo>
                    <a:pt x="255" y="320"/>
                    <a:pt x="319" y="256"/>
                    <a:pt x="319" y="171"/>
                  </a:cubicBezTo>
                  <a:cubicBezTo>
                    <a:pt x="319" y="70"/>
                    <a:pt x="255" y="1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8876;p63">
              <a:extLst>
                <a:ext uri="{FF2B5EF4-FFF2-40B4-BE49-F238E27FC236}">
                  <a16:creationId xmlns:a16="http://schemas.microsoft.com/office/drawing/2014/main" id="{D78BEA2F-F646-F64F-25CB-F0E1276CE1CE}"/>
                </a:ext>
              </a:extLst>
            </p:cNvPr>
            <p:cNvSpPr/>
            <p:nvPr/>
          </p:nvSpPr>
          <p:spPr>
            <a:xfrm>
              <a:off x="1001753" y="2450554"/>
              <a:ext cx="12183" cy="12183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69"/>
                  </a:moveTo>
                  <a:cubicBezTo>
                    <a:pt x="251" y="69"/>
                    <a:pt x="320" y="118"/>
                    <a:pt x="320" y="203"/>
                  </a:cubicBezTo>
                  <a:cubicBezTo>
                    <a:pt x="320" y="271"/>
                    <a:pt x="251" y="320"/>
                    <a:pt x="187" y="320"/>
                  </a:cubicBezTo>
                  <a:cubicBezTo>
                    <a:pt x="118" y="320"/>
                    <a:pt x="69" y="271"/>
                    <a:pt x="69" y="203"/>
                  </a:cubicBezTo>
                  <a:cubicBezTo>
                    <a:pt x="69" y="118"/>
                    <a:pt x="118" y="69"/>
                    <a:pt x="187" y="69"/>
                  </a:cubicBezTo>
                  <a:close/>
                  <a:moveTo>
                    <a:pt x="187" y="1"/>
                  </a:moveTo>
                  <a:cubicBezTo>
                    <a:pt x="86" y="1"/>
                    <a:pt x="1" y="85"/>
                    <a:pt x="1" y="203"/>
                  </a:cubicBezTo>
                  <a:cubicBezTo>
                    <a:pt x="1" y="304"/>
                    <a:pt x="86" y="389"/>
                    <a:pt x="187" y="389"/>
                  </a:cubicBezTo>
                  <a:cubicBezTo>
                    <a:pt x="304" y="389"/>
                    <a:pt x="389" y="304"/>
                    <a:pt x="389" y="203"/>
                  </a:cubicBezTo>
                  <a:cubicBezTo>
                    <a:pt x="389" y="85"/>
                    <a:pt x="304" y="1"/>
                    <a:pt x="18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8877;p63">
              <a:extLst>
                <a:ext uri="{FF2B5EF4-FFF2-40B4-BE49-F238E27FC236}">
                  <a16:creationId xmlns:a16="http://schemas.microsoft.com/office/drawing/2014/main" id="{D276804B-2AEB-65EF-BA3D-FF3A16E378FD}"/>
                </a:ext>
              </a:extLst>
            </p:cNvPr>
            <p:cNvSpPr/>
            <p:nvPr/>
          </p:nvSpPr>
          <p:spPr>
            <a:xfrm>
              <a:off x="1061388" y="2435739"/>
              <a:ext cx="10054" cy="1002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7" y="0"/>
                  </a:moveTo>
                  <a:cubicBezTo>
                    <a:pt x="66" y="0"/>
                    <a:pt x="1" y="69"/>
                    <a:pt x="1" y="154"/>
                  </a:cubicBezTo>
                  <a:cubicBezTo>
                    <a:pt x="1" y="255"/>
                    <a:pt x="66" y="320"/>
                    <a:pt x="167" y="320"/>
                  </a:cubicBezTo>
                  <a:cubicBezTo>
                    <a:pt x="252" y="320"/>
                    <a:pt x="320" y="255"/>
                    <a:pt x="320" y="154"/>
                  </a:cubicBezTo>
                  <a:cubicBezTo>
                    <a:pt x="320" y="69"/>
                    <a:pt x="25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8878;p63">
              <a:extLst>
                <a:ext uri="{FF2B5EF4-FFF2-40B4-BE49-F238E27FC236}">
                  <a16:creationId xmlns:a16="http://schemas.microsoft.com/office/drawing/2014/main" id="{32857A48-9C4E-87F7-47BF-BBD2B3010741}"/>
                </a:ext>
              </a:extLst>
            </p:cNvPr>
            <p:cNvSpPr/>
            <p:nvPr/>
          </p:nvSpPr>
          <p:spPr>
            <a:xfrm>
              <a:off x="1060260" y="2434736"/>
              <a:ext cx="12183" cy="12183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3" y="69"/>
                  </a:moveTo>
                  <a:cubicBezTo>
                    <a:pt x="271" y="69"/>
                    <a:pt x="324" y="117"/>
                    <a:pt x="324" y="186"/>
                  </a:cubicBezTo>
                  <a:cubicBezTo>
                    <a:pt x="324" y="251"/>
                    <a:pt x="271" y="320"/>
                    <a:pt x="203" y="320"/>
                  </a:cubicBezTo>
                  <a:cubicBezTo>
                    <a:pt x="122" y="320"/>
                    <a:pt x="69" y="251"/>
                    <a:pt x="69" y="186"/>
                  </a:cubicBezTo>
                  <a:cubicBezTo>
                    <a:pt x="69" y="117"/>
                    <a:pt x="122" y="69"/>
                    <a:pt x="203" y="69"/>
                  </a:cubicBezTo>
                  <a:close/>
                  <a:moveTo>
                    <a:pt x="203" y="0"/>
                  </a:moveTo>
                  <a:cubicBezTo>
                    <a:pt x="85" y="0"/>
                    <a:pt x="1" y="85"/>
                    <a:pt x="1" y="186"/>
                  </a:cubicBezTo>
                  <a:cubicBezTo>
                    <a:pt x="1" y="303"/>
                    <a:pt x="85" y="388"/>
                    <a:pt x="203" y="388"/>
                  </a:cubicBezTo>
                  <a:cubicBezTo>
                    <a:pt x="304" y="388"/>
                    <a:pt x="389" y="303"/>
                    <a:pt x="389" y="186"/>
                  </a:cubicBezTo>
                  <a:cubicBezTo>
                    <a:pt x="389" y="85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8879;p63">
              <a:extLst>
                <a:ext uri="{FF2B5EF4-FFF2-40B4-BE49-F238E27FC236}">
                  <a16:creationId xmlns:a16="http://schemas.microsoft.com/office/drawing/2014/main" id="{7BE62A61-7884-5015-3923-D8C714CED01F}"/>
                </a:ext>
              </a:extLst>
            </p:cNvPr>
            <p:cNvSpPr/>
            <p:nvPr/>
          </p:nvSpPr>
          <p:spPr>
            <a:xfrm>
              <a:off x="703670" y="2579847"/>
              <a:ext cx="10555" cy="10022"/>
            </a:xfrm>
            <a:custGeom>
              <a:avLst/>
              <a:gdLst/>
              <a:ahLst/>
              <a:cxnLst/>
              <a:rect l="l" t="t" r="r" b="b"/>
              <a:pathLst>
                <a:path w="337" h="320" extrusionOk="0">
                  <a:moveTo>
                    <a:pt x="166" y="0"/>
                  </a:moveTo>
                  <a:cubicBezTo>
                    <a:pt x="85" y="0"/>
                    <a:pt x="1" y="85"/>
                    <a:pt x="1" y="166"/>
                  </a:cubicBezTo>
                  <a:cubicBezTo>
                    <a:pt x="1" y="251"/>
                    <a:pt x="85" y="320"/>
                    <a:pt x="166" y="320"/>
                  </a:cubicBezTo>
                  <a:cubicBezTo>
                    <a:pt x="251" y="320"/>
                    <a:pt x="336" y="251"/>
                    <a:pt x="336" y="166"/>
                  </a:cubicBezTo>
                  <a:cubicBezTo>
                    <a:pt x="336" y="85"/>
                    <a:pt x="251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8880;p63">
              <a:extLst>
                <a:ext uri="{FF2B5EF4-FFF2-40B4-BE49-F238E27FC236}">
                  <a16:creationId xmlns:a16="http://schemas.microsoft.com/office/drawing/2014/main" id="{CE457F69-1F8E-ED85-8CB5-D2B1598E63D1}"/>
                </a:ext>
              </a:extLst>
            </p:cNvPr>
            <p:cNvSpPr/>
            <p:nvPr/>
          </p:nvSpPr>
          <p:spPr>
            <a:xfrm>
              <a:off x="702543" y="2578688"/>
              <a:ext cx="12685" cy="12215"/>
            </a:xfrm>
            <a:custGeom>
              <a:avLst/>
              <a:gdLst/>
              <a:ahLst/>
              <a:cxnLst/>
              <a:rect l="l" t="t" r="r" b="b"/>
              <a:pathLst>
                <a:path w="405" h="390" extrusionOk="0">
                  <a:moveTo>
                    <a:pt x="202" y="70"/>
                  </a:moveTo>
                  <a:cubicBezTo>
                    <a:pt x="271" y="70"/>
                    <a:pt x="340" y="138"/>
                    <a:pt x="340" y="203"/>
                  </a:cubicBezTo>
                  <a:cubicBezTo>
                    <a:pt x="340" y="272"/>
                    <a:pt x="271" y="324"/>
                    <a:pt x="202" y="324"/>
                  </a:cubicBezTo>
                  <a:cubicBezTo>
                    <a:pt x="138" y="324"/>
                    <a:pt x="69" y="272"/>
                    <a:pt x="69" y="203"/>
                  </a:cubicBezTo>
                  <a:cubicBezTo>
                    <a:pt x="69" y="138"/>
                    <a:pt x="138" y="70"/>
                    <a:pt x="202" y="70"/>
                  </a:cubicBezTo>
                  <a:close/>
                  <a:moveTo>
                    <a:pt x="202" y="1"/>
                  </a:moveTo>
                  <a:cubicBezTo>
                    <a:pt x="85" y="1"/>
                    <a:pt x="0" y="86"/>
                    <a:pt x="0" y="203"/>
                  </a:cubicBezTo>
                  <a:cubicBezTo>
                    <a:pt x="0" y="304"/>
                    <a:pt x="85" y="389"/>
                    <a:pt x="202" y="389"/>
                  </a:cubicBezTo>
                  <a:cubicBezTo>
                    <a:pt x="303" y="389"/>
                    <a:pt x="404" y="304"/>
                    <a:pt x="404" y="203"/>
                  </a:cubicBezTo>
                  <a:cubicBezTo>
                    <a:pt x="404" y="86"/>
                    <a:pt x="303" y="1"/>
                    <a:pt x="20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8881;p63">
              <a:extLst>
                <a:ext uri="{FF2B5EF4-FFF2-40B4-BE49-F238E27FC236}">
                  <a16:creationId xmlns:a16="http://schemas.microsoft.com/office/drawing/2014/main" id="{2962B6D6-AFE5-957D-BB33-8E96F2FE5FBE}"/>
                </a:ext>
              </a:extLst>
            </p:cNvPr>
            <p:cNvSpPr/>
            <p:nvPr/>
          </p:nvSpPr>
          <p:spPr>
            <a:xfrm>
              <a:off x="813952" y="2162964"/>
              <a:ext cx="65897" cy="75011"/>
            </a:xfrm>
            <a:custGeom>
              <a:avLst/>
              <a:gdLst/>
              <a:ahLst/>
              <a:cxnLst/>
              <a:rect l="l" t="t" r="r" b="b"/>
              <a:pathLst>
                <a:path w="2104" h="2395" extrusionOk="0">
                  <a:moveTo>
                    <a:pt x="219" y="1"/>
                  </a:moveTo>
                  <a:lnTo>
                    <a:pt x="1" y="575"/>
                  </a:lnTo>
                  <a:cubicBezTo>
                    <a:pt x="789" y="862"/>
                    <a:pt x="1380" y="1549"/>
                    <a:pt x="1497" y="2394"/>
                  </a:cubicBezTo>
                  <a:lnTo>
                    <a:pt x="2103" y="2293"/>
                  </a:lnTo>
                  <a:cubicBezTo>
                    <a:pt x="1938" y="1246"/>
                    <a:pt x="1214" y="373"/>
                    <a:pt x="21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8882;p63">
              <a:extLst>
                <a:ext uri="{FF2B5EF4-FFF2-40B4-BE49-F238E27FC236}">
                  <a16:creationId xmlns:a16="http://schemas.microsoft.com/office/drawing/2014/main" id="{14D6E544-77E2-354E-3443-E9ACABA0AB7E}"/>
                </a:ext>
              </a:extLst>
            </p:cNvPr>
            <p:cNvSpPr/>
            <p:nvPr/>
          </p:nvSpPr>
          <p:spPr>
            <a:xfrm>
              <a:off x="769006" y="2234783"/>
              <a:ext cx="111969" cy="106519"/>
            </a:xfrm>
            <a:custGeom>
              <a:avLst/>
              <a:gdLst/>
              <a:ahLst/>
              <a:cxnLst/>
              <a:rect l="l" t="t" r="r" b="b"/>
              <a:pathLst>
                <a:path w="3575" h="3401" extrusionOk="0">
                  <a:moveTo>
                    <a:pt x="3538" y="0"/>
                  </a:moveTo>
                  <a:lnTo>
                    <a:pt x="2932" y="101"/>
                  </a:lnTo>
                  <a:cubicBezTo>
                    <a:pt x="2968" y="219"/>
                    <a:pt x="2968" y="336"/>
                    <a:pt x="2968" y="469"/>
                  </a:cubicBezTo>
                  <a:cubicBezTo>
                    <a:pt x="2968" y="1751"/>
                    <a:pt x="1921" y="2794"/>
                    <a:pt x="644" y="2794"/>
                  </a:cubicBezTo>
                  <a:cubicBezTo>
                    <a:pt x="474" y="2794"/>
                    <a:pt x="288" y="2778"/>
                    <a:pt x="138" y="2745"/>
                  </a:cubicBezTo>
                  <a:lnTo>
                    <a:pt x="1" y="3336"/>
                  </a:lnTo>
                  <a:cubicBezTo>
                    <a:pt x="203" y="3384"/>
                    <a:pt x="425" y="3400"/>
                    <a:pt x="644" y="3400"/>
                  </a:cubicBezTo>
                  <a:cubicBezTo>
                    <a:pt x="2261" y="3400"/>
                    <a:pt x="3575" y="2086"/>
                    <a:pt x="3575" y="469"/>
                  </a:cubicBezTo>
                  <a:cubicBezTo>
                    <a:pt x="3575" y="304"/>
                    <a:pt x="3559" y="150"/>
                    <a:pt x="3538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8883;p63">
              <a:extLst>
                <a:ext uri="{FF2B5EF4-FFF2-40B4-BE49-F238E27FC236}">
                  <a16:creationId xmlns:a16="http://schemas.microsoft.com/office/drawing/2014/main" id="{FACFD1DE-FFAE-1B2E-3075-581594E73DD4}"/>
                </a:ext>
              </a:extLst>
            </p:cNvPr>
            <p:cNvSpPr/>
            <p:nvPr/>
          </p:nvSpPr>
          <p:spPr>
            <a:xfrm>
              <a:off x="696842" y="2157138"/>
              <a:ext cx="123996" cy="182126"/>
            </a:xfrm>
            <a:custGeom>
              <a:avLst/>
              <a:gdLst/>
              <a:ahLst/>
              <a:cxnLst/>
              <a:rect l="l" t="t" r="r" b="b"/>
              <a:pathLst>
                <a:path w="3959" h="5815" extrusionOk="0">
                  <a:moveTo>
                    <a:pt x="2948" y="1"/>
                  </a:moveTo>
                  <a:cubicBezTo>
                    <a:pt x="1314" y="1"/>
                    <a:pt x="0" y="1315"/>
                    <a:pt x="0" y="2948"/>
                  </a:cubicBezTo>
                  <a:cubicBezTo>
                    <a:pt x="0" y="4315"/>
                    <a:pt x="975" y="5528"/>
                    <a:pt x="2305" y="5815"/>
                  </a:cubicBezTo>
                  <a:lnTo>
                    <a:pt x="2442" y="5224"/>
                  </a:lnTo>
                  <a:cubicBezTo>
                    <a:pt x="1379" y="4990"/>
                    <a:pt x="607" y="4028"/>
                    <a:pt x="607" y="2948"/>
                  </a:cubicBezTo>
                  <a:cubicBezTo>
                    <a:pt x="607" y="1655"/>
                    <a:pt x="1650" y="607"/>
                    <a:pt x="2948" y="607"/>
                  </a:cubicBezTo>
                  <a:cubicBezTo>
                    <a:pt x="3214" y="607"/>
                    <a:pt x="3485" y="660"/>
                    <a:pt x="3740" y="761"/>
                  </a:cubicBezTo>
                  <a:lnTo>
                    <a:pt x="3958" y="187"/>
                  </a:lnTo>
                  <a:cubicBezTo>
                    <a:pt x="3639" y="70"/>
                    <a:pt x="3283" y="1"/>
                    <a:pt x="2948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8884;p63">
              <a:extLst>
                <a:ext uri="{FF2B5EF4-FFF2-40B4-BE49-F238E27FC236}">
                  <a16:creationId xmlns:a16="http://schemas.microsoft.com/office/drawing/2014/main" id="{6C3982EA-52E5-E47A-D0CE-55397EADDBC9}"/>
                </a:ext>
              </a:extLst>
            </p:cNvPr>
            <p:cNvSpPr/>
            <p:nvPr/>
          </p:nvSpPr>
          <p:spPr>
            <a:xfrm>
              <a:off x="913615" y="2186799"/>
              <a:ext cx="41186" cy="19011"/>
            </a:xfrm>
            <a:custGeom>
              <a:avLst/>
              <a:gdLst/>
              <a:ahLst/>
              <a:cxnLst/>
              <a:rect l="l" t="t" r="r" b="b"/>
              <a:pathLst>
                <a:path w="1315" h="607" extrusionOk="0">
                  <a:moveTo>
                    <a:pt x="304" y="0"/>
                  </a:moveTo>
                  <a:cubicBezTo>
                    <a:pt x="134" y="0"/>
                    <a:pt x="1" y="133"/>
                    <a:pt x="1" y="303"/>
                  </a:cubicBezTo>
                  <a:cubicBezTo>
                    <a:pt x="1" y="469"/>
                    <a:pt x="134" y="606"/>
                    <a:pt x="304" y="606"/>
                  </a:cubicBezTo>
                  <a:lnTo>
                    <a:pt x="1012" y="606"/>
                  </a:lnTo>
                  <a:cubicBezTo>
                    <a:pt x="1181" y="606"/>
                    <a:pt x="1315" y="469"/>
                    <a:pt x="1315" y="303"/>
                  </a:cubicBezTo>
                  <a:cubicBezTo>
                    <a:pt x="1315" y="133"/>
                    <a:pt x="1181" y="0"/>
                    <a:pt x="10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8885;p63">
              <a:extLst>
                <a:ext uri="{FF2B5EF4-FFF2-40B4-BE49-F238E27FC236}">
                  <a16:creationId xmlns:a16="http://schemas.microsoft.com/office/drawing/2014/main" id="{DB630F67-4928-B8EB-AC25-F9FBD7B64AEE}"/>
                </a:ext>
              </a:extLst>
            </p:cNvPr>
            <p:cNvSpPr/>
            <p:nvPr/>
          </p:nvSpPr>
          <p:spPr>
            <a:xfrm>
              <a:off x="913615" y="2239982"/>
              <a:ext cx="41186" cy="19011"/>
            </a:xfrm>
            <a:custGeom>
              <a:avLst/>
              <a:gdLst/>
              <a:ahLst/>
              <a:cxnLst/>
              <a:rect l="l" t="t" r="r" b="b"/>
              <a:pathLst>
                <a:path w="1315" h="607" extrusionOk="0">
                  <a:moveTo>
                    <a:pt x="304" y="0"/>
                  </a:moveTo>
                  <a:cubicBezTo>
                    <a:pt x="134" y="0"/>
                    <a:pt x="1" y="138"/>
                    <a:pt x="1" y="303"/>
                  </a:cubicBezTo>
                  <a:cubicBezTo>
                    <a:pt x="1" y="473"/>
                    <a:pt x="134" y="607"/>
                    <a:pt x="304" y="607"/>
                  </a:cubicBezTo>
                  <a:lnTo>
                    <a:pt x="1012" y="607"/>
                  </a:lnTo>
                  <a:cubicBezTo>
                    <a:pt x="1181" y="607"/>
                    <a:pt x="1315" y="473"/>
                    <a:pt x="1315" y="303"/>
                  </a:cubicBezTo>
                  <a:cubicBezTo>
                    <a:pt x="1315" y="138"/>
                    <a:pt x="1181" y="0"/>
                    <a:pt x="1012" y="0"/>
                  </a:cubicBez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8886;p63">
              <a:extLst>
                <a:ext uri="{FF2B5EF4-FFF2-40B4-BE49-F238E27FC236}">
                  <a16:creationId xmlns:a16="http://schemas.microsoft.com/office/drawing/2014/main" id="{1913419B-1619-E5CA-7FAB-95048C6B4191}"/>
                </a:ext>
              </a:extLst>
            </p:cNvPr>
            <p:cNvSpPr/>
            <p:nvPr/>
          </p:nvSpPr>
          <p:spPr>
            <a:xfrm>
              <a:off x="913615" y="2292758"/>
              <a:ext cx="41186" cy="19043"/>
            </a:xfrm>
            <a:custGeom>
              <a:avLst/>
              <a:gdLst/>
              <a:ahLst/>
              <a:cxnLst/>
              <a:rect l="l" t="t" r="r" b="b"/>
              <a:pathLst>
                <a:path w="1315" h="608" extrusionOk="0">
                  <a:moveTo>
                    <a:pt x="304" y="1"/>
                  </a:moveTo>
                  <a:cubicBezTo>
                    <a:pt x="134" y="1"/>
                    <a:pt x="1" y="134"/>
                    <a:pt x="1" y="304"/>
                  </a:cubicBezTo>
                  <a:cubicBezTo>
                    <a:pt x="1" y="474"/>
                    <a:pt x="134" y="607"/>
                    <a:pt x="304" y="607"/>
                  </a:cubicBezTo>
                  <a:lnTo>
                    <a:pt x="1012" y="607"/>
                  </a:lnTo>
                  <a:cubicBezTo>
                    <a:pt x="1181" y="607"/>
                    <a:pt x="1315" y="474"/>
                    <a:pt x="1315" y="304"/>
                  </a:cubicBezTo>
                  <a:cubicBezTo>
                    <a:pt x="1315" y="134"/>
                    <a:pt x="1181" y="1"/>
                    <a:pt x="1012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8887;p63">
              <a:extLst>
                <a:ext uri="{FF2B5EF4-FFF2-40B4-BE49-F238E27FC236}">
                  <a16:creationId xmlns:a16="http://schemas.microsoft.com/office/drawing/2014/main" id="{D097ADB4-5226-3EBF-4573-14C14947E89B}"/>
                </a:ext>
              </a:extLst>
            </p:cNvPr>
            <p:cNvSpPr/>
            <p:nvPr/>
          </p:nvSpPr>
          <p:spPr>
            <a:xfrm>
              <a:off x="967957" y="2195130"/>
              <a:ext cx="73978" cy="2192"/>
            </a:xfrm>
            <a:custGeom>
              <a:avLst/>
              <a:gdLst/>
              <a:ahLst/>
              <a:cxnLst/>
              <a:rect l="l" t="t" r="r" b="b"/>
              <a:pathLst>
                <a:path w="2362" h="70" extrusionOk="0">
                  <a:moveTo>
                    <a:pt x="37" y="1"/>
                  </a:moveTo>
                  <a:cubicBezTo>
                    <a:pt x="16" y="1"/>
                    <a:pt x="0" y="17"/>
                    <a:pt x="0" y="37"/>
                  </a:cubicBezTo>
                  <a:cubicBezTo>
                    <a:pt x="0" y="53"/>
                    <a:pt x="16" y="70"/>
                    <a:pt x="37" y="70"/>
                  </a:cubicBezTo>
                  <a:lnTo>
                    <a:pt x="2325" y="70"/>
                  </a:lnTo>
                  <a:cubicBezTo>
                    <a:pt x="2341" y="70"/>
                    <a:pt x="2361" y="53"/>
                    <a:pt x="2361" y="37"/>
                  </a:cubicBezTo>
                  <a:cubicBezTo>
                    <a:pt x="2361" y="17"/>
                    <a:pt x="2341" y="1"/>
                    <a:pt x="232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8888;p63">
              <a:extLst>
                <a:ext uri="{FF2B5EF4-FFF2-40B4-BE49-F238E27FC236}">
                  <a16:creationId xmlns:a16="http://schemas.microsoft.com/office/drawing/2014/main" id="{B41130E8-6AB7-6775-6675-5E1FF64649E7}"/>
                </a:ext>
              </a:extLst>
            </p:cNvPr>
            <p:cNvSpPr/>
            <p:nvPr/>
          </p:nvSpPr>
          <p:spPr>
            <a:xfrm>
              <a:off x="967957" y="2246935"/>
              <a:ext cx="73978" cy="2067"/>
            </a:xfrm>
            <a:custGeom>
              <a:avLst/>
              <a:gdLst/>
              <a:ahLst/>
              <a:cxnLst/>
              <a:rect l="l" t="t" r="r" b="b"/>
              <a:pathLst>
                <a:path w="2362" h="66" extrusionOk="0">
                  <a:moveTo>
                    <a:pt x="37" y="0"/>
                  </a:moveTo>
                  <a:cubicBezTo>
                    <a:pt x="16" y="0"/>
                    <a:pt x="0" y="17"/>
                    <a:pt x="0" y="33"/>
                  </a:cubicBezTo>
                  <a:cubicBezTo>
                    <a:pt x="0" y="65"/>
                    <a:pt x="16" y="65"/>
                    <a:pt x="37" y="65"/>
                  </a:cubicBezTo>
                  <a:lnTo>
                    <a:pt x="2325" y="65"/>
                  </a:lnTo>
                  <a:cubicBezTo>
                    <a:pt x="2341" y="65"/>
                    <a:pt x="2361" y="65"/>
                    <a:pt x="2361" y="33"/>
                  </a:cubicBezTo>
                  <a:cubicBezTo>
                    <a:pt x="2361" y="17"/>
                    <a:pt x="2341" y="0"/>
                    <a:pt x="232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8889;p63">
              <a:extLst>
                <a:ext uri="{FF2B5EF4-FFF2-40B4-BE49-F238E27FC236}">
                  <a16:creationId xmlns:a16="http://schemas.microsoft.com/office/drawing/2014/main" id="{6DBDAA33-3103-1313-991F-D5F6A71499A5}"/>
                </a:ext>
              </a:extLst>
            </p:cNvPr>
            <p:cNvSpPr/>
            <p:nvPr/>
          </p:nvSpPr>
          <p:spPr>
            <a:xfrm>
              <a:off x="967957" y="2299116"/>
              <a:ext cx="73978" cy="2161"/>
            </a:xfrm>
            <a:custGeom>
              <a:avLst/>
              <a:gdLst/>
              <a:ahLst/>
              <a:cxnLst/>
              <a:rect l="l" t="t" r="r" b="b"/>
              <a:pathLst>
                <a:path w="2362" h="69" extrusionOk="0">
                  <a:moveTo>
                    <a:pt x="37" y="0"/>
                  </a:moveTo>
                  <a:cubicBezTo>
                    <a:pt x="16" y="0"/>
                    <a:pt x="0" y="16"/>
                    <a:pt x="0" y="32"/>
                  </a:cubicBezTo>
                  <a:cubicBezTo>
                    <a:pt x="0" y="53"/>
                    <a:pt x="16" y="69"/>
                    <a:pt x="37" y="69"/>
                  </a:cubicBezTo>
                  <a:lnTo>
                    <a:pt x="2325" y="69"/>
                  </a:lnTo>
                  <a:cubicBezTo>
                    <a:pt x="2341" y="69"/>
                    <a:pt x="2361" y="53"/>
                    <a:pt x="2361" y="32"/>
                  </a:cubicBezTo>
                  <a:cubicBezTo>
                    <a:pt x="2361" y="16"/>
                    <a:pt x="2341" y="0"/>
                    <a:pt x="232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8890;p63">
              <a:extLst>
                <a:ext uri="{FF2B5EF4-FFF2-40B4-BE49-F238E27FC236}">
                  <a16:creationId xmlns:a16="http://schemas.microsoft.com/office/drawing/2014/main" id="{42FF9BE8-3A6C-DED2-ABE7-2D8575AFE104}"/>
                </a:ext>
              </a:extLst>
            </p:cNvPr>
            <p:cNvSpPr/>
            <p:nvPr/>
          </p:nvSpPr>
          <p:spPr>
            <a:xfrm>
              <a:off x="913615" y="2098662"/>
              <a:ext cx="135647" cy="2036"/>
            </a:xfrm>
            <a:custGeom>
              <a:avLst/>
              <a:gdLst/>
              <a:ahLst/>
              <a:cxnLst/>
              <a:rect l="l" t="t" r="r" b="b"/>
              <a:pathLst>
                <a:path w="4331" h="65" extrusionOk="0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" y="49"/>
                    <a:pt x="17" y="65"/>
                    <a:pt x="33" y="65"/>
                  </a:cubicBezTo>
                  <a:lnTo>
                    <a:pt x="4299" y="65"/>
                  </a:lnTo>
                  <a:cubicBezTo>
                    <a:pt x="4315" y="65"/>
                    <a:pt x="4331" y="49"/>
                    <a:pt x="4331" y="32"/>
                  </a:cubicBezTo>
                  <a:cubicBezTo>
                    <a:pt x="4331" y="16"/>
                    <a:pt x="4315" y="0"/>
                    <a:pt x="429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8891;p63">
              <a:extLst>
                <a:ext uri="{FF2B5EF4-FFF2-40B4-BE49-F238E27FC236}">
                  <a16:creationId xmlns:a16="http://schemas.microsoft.com/office/drawing/2014/main" id="{802036B6-E6BA-9161-B8BA-569944F8E178}"/>
                </a:ext>
              </a:extLst>
            </p:cNvPr>
            <p:cNvSpPr/>
            <p:nvPr/>
          </p:nvSpPr>
          <p:spPr>
            <a:xfrm>
              <a:off x="769006" y="2098662"/>
              <a:ext cx="130448" cy="2036"/>
            </a:xfrm>
            <a:custGeom>
              <a:avLst/>
              <a:gdLst/>
              <a:ahLst/>
              <a:cxnLst/>
              <a:rect l="l" t="t" r="r" b="b"/>
              <a:pathLst>
                <a:path w="4165" h="65" extrusionOk="0">
                  <a:moveTo>
                    <a:pt x="37" y="0"/>
                  </a:moveTo>
                  <a:cubicBezTo>
                    <a:pt x="21" y="0"/>
                    <a:pt x="1" y="16"/>
                    <a:pt x="1" y="32"/>
                  </a:cubicBezTo>
                  <a:cubicBezTo>
                    <a:pt x="1" y="49"/>
                    <a:pt x="21" y="65"/>
                    <a:pt x="37" y="65"/>
                  </a:cubicBezTo>
                  <a:lnTo>
                    <a:pt x="4129" y="65"/>
                  </a:lnTo>
                  <a:cubicBezTo>
                    <a:pt x="4145" y="65"/>
                    <a:pt x="4165" y="49"/>
                    <a:pt x="4165" y="32"/>
                  </a:cubicBezTo>
                  <a:cubicBezTo>
                    <a:pt x="4165" y="16"/>
                    <a:pt x="4145" y="0"/>
                    <a:pt x="412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8892;p63">
              <a:extLst>
                <a:ext uri="{FF2B5EF4-FFF2-40B4-BE49-F238E27FC236}">
                  <a16:creationId xmlns:a16="http://schemas.microsoft.com/office/drawing/2014/main" id="{11BB9D05-3885-E4A1-1CEC-D209432B6E01}"/>
                </a:ext>
              </a:extLst>
            </p:cNvPr>
            <p:cNvSpPr/>
            <p:nvPr/>
          </p:nvSpPr>
          <p:spPr>
            <a:xfrm>
              <a:off x="700507" y="2098662"/>
              <a:ext cx="63329" cy="2036"/>
            </a:xfrm>
            <a:custGeom>
              <a:avLst/>
              <a:gdLst/>
              <a:ahLst/>
              <a:cxnLst/>
              <a:rect l="l" t="t" r="r" b="b"/>
              <a:pathLst>
                <a:path w="2022" h="65" extrusionOk="0">
                  <a:moveTo>
                    <a:pt x="33" y="0"/>
                  </a:moveTo>
                  <a:cubicBezTo>
                    <a:pt x="17" y="0"/>
                    <a:pt x="0" y="16"/>
                    <a:pt x="0" y="32"/>
                  </a:cubicBezTo>
                  <a:cubicBezTo>
                    <a:pt x="0" y="49"/>
                    <a:pt x="17" y="65"/>
                    <a:pt x="33" y="65"/>
                  </a:cubicBezTo>
                  <a:lnTo>
                    <a:pt x="1986" y="65"/>
                  </a:lnTo>
                  <a:cubicBezTo>
                    <a:pt x="2022" y="65"/>
                    <a:pt x="2022" y="49"/>
                    <a:pt x="2022" y="32"/>
                  </a:cubicBezTo>
                  <a:cubicBezTo>
                    <a:pt x="2022" y="16"/>
                    <a:pt x="2022" y="0"/>
                    <a:pt x="19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8893;p63">
              <a:extLst>
                <a:ext uri="{FF2B5EF4-FFF2-40B4-BE49-F238E27FC236}">
                  <a16:creationId xmlns:a16="http://schemas.microsoft.com/office/drawing/2014/main" id="{B71C7949-13E8-E1B6-7510-6B6955C16AE4}"/>
                </a:ext>
              </a:extLst>
            </p:cNvPr>
            <p:cNvSpPr/>
            <p:nvPr/>
          </p:nvSpPr>
          <p:spPr>
            <a:xfrm>
              <a:off x="972749" y="2119678"/>
              <a:ext cx="76515" cy="2161"/>
            </a:xfrm>
            <a:custGeom>
              <a:avLst/>
              <a:gdLst/>
              <a:ahLst/>
              <a:cxnLst/>
              <a:rect l="l" t="t" r="r" b="b"/>
              <a:pathLst>
                <a:path w="2443" h="69" extrusionOk="0">
                  <a:moveTo>
                    <a:pt x="33" y="0"/>
                  </a:moveTo>
                  <a:cubicBezTo>
                    <a:pt x="17" y="0"/>
                    <a:pt x="1" y="20"/>
                    <a:pt x="1" y="37"/>
                  </a:cubicBezTo>
                  <a:cubicBezTo>
                    <a:pt x="1" y="69"/>
                    <a:pt x="17" y="69"/>
                    <a:pt x="33" y="69"/>
                  </a:cubicBezTo>
                  <a:lnTo>
                    <a:pt x="2411" y="69"/>
                  </a:lnTo>
                  <a:cubicBezTo>
                    <a:pt x="2427" y="69"/>
                    <a:pt x="2443" y="69"/>
                    <a:pt x="2443" y="37"/>
                  </a:cubicBezTo>
                  <a:cubicBezTo>
                    <a:pt x="2443" y="20"/>
                    <a:pt x="2427" y="0"/>
                    <a:pt x="241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8894;p63">
              <a:extLst>
                <a:ext uri="{FF2B5EF4-FFF2-40B4-BE49-F238E27FC236}">
                  <a16:creationId xmlns:a16="http://schemas.microsoft.com/office/drawing/2014/main" id="{AAD8A029-88DA-92C7-B921-8CEE465A447E}"/>
                </a:ext>
              </a:extLst>
            </p:cNvPr>
            <p:cNvSpPr/>
            <p:nvPr/>
          </p:nvSpPr>
          <p:spPr>
            <a:xfrm>
              <a:off x="829174" y="2119678"/>
              <a:ext cx="126658" cy="2161"/>
            </a:xfrm>
            <a:custGeom>
              <a:avLst/>
              <a:gdLst/>
              <a:ahLst/>
              <a:cxnLst/>
              <a:rect l="l" t="t" r="r" b="b"/>
              <a:pathLst>
                <a:path w="4044" h="69" extrusionOk="0">
                  <a:moveTo>
                    <a:pt x="37" y="0"/>
                  </a:moveTo>
                  <a:cubicBezTo>
                    <a:pt x="20" y="0"/>
                    <a:pt x="0" y="20"/>
                    <a:pt x="0" y="37"/>
                  </a:cubicBezTo>
                  <a:cubicBezTo>
                    <a:pt x="0" y="69"/>
                    <a:pt x="20" y="69"/>
                    <a:pt x="37" y="69"/>
                  </a:cubicBezTo>
                  <a:lnTo>
                    <a:pt x="4011" y="69"/>
                  </a:lnTo>
                  <a:cubicBezTo>
                    <a:pt x="4027" y="69"/>
                    <a:pt x="4043" y="69"/>
                    <a:pt x="4043" y="37"/>
                  </a:cubicBezTo>
                  <a:cubicBezTo>
                    <a:pt x="4043" y="20"/>
                    <a:pt x="4027" y="0"/>
                    <a:pt x="401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8895;p63">
              <a:extLst>
                <a:ext uri="{FF2B5EF4-FFF2-40B4-BE49-F238E27FC236}">
                  <a16:creationId xmlns:a16="http://schemas.microsoft.com/office/drawing/2014/main" id="{DAAAEF31-B38D-A6E1-3AEF-7B360F873561}"/>
                </a:ext>
              </a:extLst>
            </p:cNvPr>
            <p:cNvSpPr/>
            <p:nvPr/>
          </p:nvSpPr>
          <p:spPr>
            <a:xfrm>
              <a:off x="700507" y="2119678"/>
              <a:ext cx="116667" cy="2161"/>
            </a:xfrm>
            <a:custGeom>
              <a:avLst/>
              <a:gdLst/>
              <a:ahLst/>
              <a:cxnLst/>
              <a:rect l="l" t="t" r="r" b="b"/>
              <a:pathLst>
                <a:path w="3725" h="69" extrusionOk="0">
                  <a:moveTo>
                    <a:pt x="33" y="0"/>
                  </a:moveTo>
                  <a:cubicBezTo>
                    <a:pt x="17" y="0"/>
                    <a:pt x="0" y="20"/>
                    <a:pt x="0" y="37"/>
                  </a:cubicBezTo>
                  <a:cubicBezTo>
                    <a:pt x="0" y="69"/>
                    <a:pt x="17" y="69"/>
                    <a:pt x="33" y="69"/>
                  </a:cubicBezTo>
                  <a:lnTo>
                    <a:pt x="3688" y="69"/>
                  </a:lnTo>
                  <a:cubicBezTo>
                    <a:pt x="3704" y="69"/>
                    <a:pt x="3724" y="69"/>
                    <a:pt x="3724" y="37"/>
                  </a:cubicBezTo>
                  <a:cubicBezTo>
                    <a:pt x="3724" y="20"/>
                    <a:pt x="3704" y="0"/>
                    <a:pt x="368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8896;p63">
              <a:extLst>
                <a:ext uri="{FF2B5EF4-FFF2-40B4-BE49-F238E27FC236}">
                  <a16:creationId xmlns:a16="http://schemas.microsoft.com/office/drawing/2014/main" id="{CD6A96E6-4B27-4A7A-0A18-BFF565D1911F}"/>
                </a:ext>
              </a:extLst>
            </p:cNvPr>
            <p:cNvSpPr/>
            <p:nvPr/>
          </p:nvSpPr>
          <p:spPr>
            <a:xfrm>
              <a:off x="869296" y="2141321"/>
              <a:ext cx="179965" cy="2192"/>
            </a:xfrm>
            <a:custGeom>
              <a:avLst/>
              <a:gdLst/>
              <a:ahLst/>
              <a:cxnLst/>
              <a:rect l="l" t="t" r="r" b="b"/>
              <a:pathLst>
                <a:path w="5746" h="70" extrusionOk="0">
                  <a:moveTo>
                    <a:pt x="33" y="1"/>
                  </a:moveTo>
                  <a:cubicBezTo>
                    <a:pt x="1" y="1"/>
                    <a:pt x="1" y="17"/>
                    <a:pt x="1" y="37"/>
                  </a:cubicBezTo>
                  <a:cubicBezTo>
                    <a:pt x="1" y="53"/>
                    <a:pt x="1" y="69"/>
                    <a:pt x="33" y="69"/>
                  </a:cubicBezTo>
                  <a:lnTo>
                    <a:pt x="5714" y="69"/>
                  </a:lnTo>
                  <a:cubicBezTo>
                    <a:pt x="5730" y="69"/>
                    <a:pt x="5746" y="53"/>
                    <a:pt x="5746" y="37"/>
                  </a:cubicBezTo>
                  <a:cubicBezTo>
                    <a:pt x="5746" y="17"/>
                    <a:pt x="5730" y="1"/>
                    <a:pt x="571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8897;p63">
              <a:extLst>
                <a:ext uri="{FF2B5EF4-FFF2-40B4-BE49-F238E27FC236}">
                  <a16:creationId xmlns:a16="http://schemas.microsoft.com/office/drawing/2014/main" id="{D7BFD103-A7D6-71C1-6F75-194179713CDA}"/>
                </a:ext>
              </a:extLst>
            </p:cNvPr>
            <p:cNvSpPr/>
            <p:nvPr/>
          </p:nvSpPr>
          <p:spPr>
            <a:xfrm>
              <a:off x="733676" y="2141321"/>
              <a:ext cx="122493" cy="2192"/>
            </a:xfrm>
            <a:custGeom>
              <a:avLst/>
              <a:gdLst/>
              <a:ahLst/>
              <a:cxnLst/>
              <a:rect l="l" t="t" r="r" b="b"/>
              <a:pathLst>
                <a:path w="3911" h="70" extrusionOk="0">
                  <a:moveTo>
                    <a:pt x="37" y="1"/>
                  </a:moveTo>
                  <a:cubicBezTo>
                    <a:pt x="17" y="1"/>
                    <a:pt x="1" y="17"/>
                    <a:pt x="1" y="37"/>
                  </a:cubicBezTo>
                  <a:cubicBezTo>
                    <a:pt x="1" y="53"/>
                    <a:pt x="17" y="69"/>
                    <a:pt x="37" y="69"/>
                  </a:cubicBezTo>
                  <a:lnTo>
                    <a:pt x="3878" y="69"/>
                  </a:lnTo>
                  <a:cubicBezTo>
                    <a:pt x="3894" y="69"/>
                    <a:pt x="3910" y="53"/>
                    <a:pt x="3910" y="37"/>
                  </a:cubicBezTo>
                  <a:cubicBezTo>
                    <a:pt x="3910" y="17"/>
                    <a:pt x="3894" y="1"/>
                    <a:pt x="387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8898;p63">
              <a:extLst>
                <a:ext uri="{FF2B5EF4-FFF2-40B4-BE49-F238E27FC236}">
                  <a16:creationId xmlns:a16="http://schemas.microsoft.com/office/drawing/2014/main" id="{E9FCDA7E-4559-5AB3-89C9-43F0641B1A33}"/>
                </a:ext>
              </a:extLst>
            </p:cNvPr>
            <p:cNvSpPr/>
            <p:nvPr/>
          </p:nvSpPr>
          <p:spPr>
            <a:xfrm>
              <a:off x="700507" y="2141321"/>
              <a:ext cx="23709" cy="2192"/>
            </a:xfrm>
            <a:custGeom>
              <a:avLst/>
              <a:gdLst/>
              <a:ahLst/>
              <a:cxnLst/>
              <a:rect l="l" t="t" r="r" b="b"/>
              <a:pathLst>
                <a:path w="757" h="70" extrusionOk="0">
                  <a:moveTo>
                    <a:pt x="33" y="1"/>
                  </a:moveTo>
                  <a:cubicBezTo>
                    <a:pt x="17" y="1"/>
                    <a:pt x="0" y="17"/>
                    <a:pt x="0" y="37"/>
                  </a:cubicBezTo>
                  <a:cubicBezTo>
                    <a:pt x="0" y="53"/>
                    <a:pt x="17" y="69"/>
                    <a:pt x="33" y="69"/>
                  </a:cubicBezTo>
                  <a:lnTo>
                    <a:pt x="724" y="69"/>
                  </a:lnTo>
                  <a:cubicBezTo>
                    <a:pt x="740" y="69"/>
                    <a:pt x="757" y="53"/>
                    <a:pt x="757" y="37"/>
                  </a:cubicBezTo>
                  <a:cubicBezTo>
                    <a:pt x="757" y="17"/>
                    <a:pt x="740" y="1"/>
                    <a:pt x="72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8899;p63">
              <a:extLst>
                <a:ext uri="{FF2B5EF4-FFF2-40B4-BE49-F238E27FC236}">
                  <a16:creationId xmlns:a16="http://schemas.microsoft.com/office/drawing/2014/main" id="{0C6CB5C2-7699-0BBA-E517-95CA60E1B070}"/>
                </a:ext>
              </a:extLst>
            </p:cNvPr>
            <p:cNvSpPr/>
            <p:nvPr/>
          </p:nvSpPr>
          <p:spPr>
            <a:xfrm>
              <a:off x="824476" y="2423586"/>
              <a:ext cx="79678" cy="2192"/>
            </a:xfrm>
            <a:custGeom>
              <a:avLst/>
              <a:gdLst/>
              <a:ahLst/>
              <a:cxnLst/>
              <a:rect l="l" t="t" r="r" b="b"/>
              <a:pathLst>
                <a:path w="2544" h="70" extrusionOk="0">
                  <a:moveTo>
                    <a:pt x="33" y="0"/>
                  </a:moveTo>
                  <a:cubicBezTo>
                    <a:pt x="17" y="0"/>
                    <a:pt x="1" y="21"/>
                    <a:pt x="1" y="37"/>
                  </a:cubicBezTo>
                  <a:cubicBezTo>
                    <a:pt x="1" y="53"/>
                    <a:pt x="17" y="69"/>
                    <a:pt x="33" y="69"/>
                  </a:cubicBezTo>
                  <a:lnTo>
                    <a:pt x="2511" y="69"/>
                  </a:lnTo>
                  <a:cubicBezTo>
                    <a:pt x="2527" y="69"/>
                    <a:pt x="2544" y="53"/>
                    <a:pt x="2544" y="37"/>
                  </a:cubicBezTo>
                  <a:cubicBezTo>
                    <a:pt x="2544" y="21"/>
                    <a:pt x="2527" y="0"/>
                    <a:pt x="251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8900;p63">
              <a:extLst>
                <a:ext uri="{FF2B5EF4-FFF2-40B4-BE49-F238E27FC236}">
                  <a16:creationId xmlns:a16="http://schemas.microsoft.com/office/drawing/2014/main" id="{317BA817-6667-15E9-2197-8822E8F1C7A6}"/>
                </a:ext>
              </a:extLst>
            </p:cNvPr>
            <p:cNvSpPr/>
            <p:nvPr/>
          </p:nvSpPr>
          <p:spPr>
            <a:xfrm>
              <a:off x="740535" y="2423586"/>
              <a:ext cx="76640" cy="2192"/>
            </a:xfrm>
            <a:custGeom>
              <a:avLst/>
              <a:gdLst/>
              <a:ahLst/>
              <a:cxnLst/>
              <a:rect l="l" t="t" r="r" b="b"/>
              <a:pathLst>
                <a:path w="2447" h="70" extrusionOk="0">
                  <a:moveTo>
                    <a:pt x="36" y="0"/>
                  </a:moveTo>
                  <a:cubicBezTo>
                    <a:pt x="20" y="0"/>
                    <a:pt x="0" y="21"/>
                    <a:pt x="0" y="37"/>
                  </a:cubicBezTo>
                  <a:cubicBezTo>
                    <a:pt x="0" y="53"/>
                    <a:pt x="20" y="69"/>
                    <a:pt x="36" y="69"/>
                  </a:cubicBezTo>
                  <a:lnTo>
                    <a:pt x="2410" y="69"/>
                  </a:lnTo>
                  <a:cubicBezTo>
                    <a:pt x="2426" y="69"/>
                    <a:pt x="2446" y="53"/>
                    <a:pt x="2446" y="37"/>
                  </a:cubicBezTo>
                  <a:cubicBezTo>
                    <a:pt x="2446" y="21"/>
                    <a:pt x="2426" y="0"/>
                    <a:pt x="24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8901;p63">
              <a:extLst>
                <a:ext uri="{FF2B5EF4-FFF2-40B4-BE49-F238E27FC236}">
                  <a16:creationId xmlns:a16="http://schemas.microsoft.com/office/drawing/2014/main" id="{299E111A-C44C-7282-F6B4-70FDC72BACF6}"/>
                </a:ext>
              </a:extLst>
            </p:cNvPr>
            <p:cNvSpPr/>
            <p:nvPr/>
          </p:nvSpPr>
          <p:spPr>
            <a:xfrm>
              <a:off x="700507" y="2423586"/>
              <a:ext cx="38022" cy="2192"/>
            </a:xfrm>
            <a:custGeom>
              <a:avLst/>
              <a:gdLst/>
              <a:ahLst/>
              <a:cxnLst/>
              <a:rect l="l" t="t" r="r" b="b"/>
              <a:pathLst>
                <a:path w="1214" h="70" extrusionOk="0">
                  <a:moveTo>
                    <a:pt x="33" y="0"/>
                  </a:moveTo>
                  <a:cubicBezTo>
                    <a:pt x="17" y="0"/>
                    <a:pt x="0" y="21"/>
                    <a:pt x="0" y="37"/>
                  </a:cubicBezTo>
                  <a:cubicBezTo>
                    <a:pt x="0" y="53"/>
                    <a:pt x="17" y="69"/>
                    <a:pt x="33" y="69"/>
                  </a:cubicBezTo>
                  <a:lnTo>
                    <a:pt x="1177" y="69"/>
                  </a:lnTo>
                  <a:cubicBezTo>
                    <a:pt x="1197" y="69"/>
                    <a:pt x="1213" y="53"/>
                    <a:pt x="1213" y="37"/>
                  </a:cubicBezTo>
                  <a:cubicBezTo>
                    <a:pt x="1213" y="21"/>
                    <a:pt x="1197" y="0"/>
                    <a:pt x="117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8902;p63">
              <a:extLst>
                <a:ext uri="{FF2B5EF4-FFF2-40B4-BE49-F238E27FC236}">
                  <a16:creationId xmlns:a16="http://schemas.microsoft.com/office/drawing/2014/main" id="{0B3155ED-7EA8-8332-334E-2892B153D07B}"/>
                </a:ext>
              </a:extLst>
            </p:cNvPr>
            <p:cNvSpPr/>
            <p:nvPr/>
          </p:nvSpPr>
          <p:spPr>
            <a:xfrm>
              <a:off x="858803" y="2444728"/>
              <a:ext cx="45351" cy="2192"/>
            </a:xfrm>
            <a:custGeom>
              <a:avLst/>
              <a:gdLst/>
              <a:ahLst/>
              <a:cxnLst/>
              <a:rect l="l" t="t" r="r" b="b"/>
              <a:pathLst>
                <a:path w="1448" h="70" extrusionOk="0">
                  <a:moveTo>
                    <a:pt x="33" y="1"/>
                  </a:moveTo>
                  <a:cubicBezTo>
                    <a:pt x="16" y="1"/>
                    <a:pt x="0" y="17"/>
                    <a:pt x="0" y="33"/>
                  </a:cubicBezTo>
                  <a:cubicBezTo>
                    <a:pt x="0" y="53"/>
                    <a:pt x="16" y="69"/>
                    <a:pt x="33" y="69"/>
                  </a:cubicBezTo>
                  <a:lnTo>
                    <a:pt x="1415" y="69"/>
                  </a:lnTo>
                  <a:cubicBezTo>
                    <a:pt x="1431" y="69"/>
                    <a:pt x="1448" y="53"/>
                    <a:pt x="1448" y="33"/>
                  </a:cubicBezTo>
                  <a:cubicBezTo>
                    <a:pt x="1448" y="17"/>
                    <a:pt x="1431" y="1"/>
                    <a:pt x="14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8903;p63">
              <a:extLst>
                <a:ext uri="{FF2B5EF4-FFF2-40B4-BE49-F238E27FC236}">
                  <a16:creationId xmlns:a16="http://schemas.microsoft.com/office/drawing/2014/main" id="{EB1F488D-FE6F-1E55-083F-E60AF4A86FDF}"/>
                </a:ext>
              </a:extLst>
            </p:cNvPr>
            <p:cNvSpPr/>
            <p:nvPr/>
          </p:nvSpPr>
          <p:spPr>
            <a:xfrm>
              <a:off x="775333" y="2444728"/>
              <a:ext cx="75011" cy="2192"/>
            </a:xfrm>
            <a:custGeom>
              <a:avLst/>
              <a:gdLst/>
              <a:ahLst/>
              <a:cxnLst/>
              <a:rect l="l" t="t" r="r" b="b"/>
              <a:pathLst>
                <a:path w="2395" h="70" extrusionOk="0">
                  <a:moveTo>
                    <a:pt x="37" y="1"/>
                  </a:moveTo>
                  <a:cubicBezTo>
                    <a:pt x="21" y="1"/>
                    <a:pt x="1" y="17"/>
                    <a:pt x="1" y="33"/>
                  </a:cubicBezTo>
                  <a:cubicBezTo>
                    <a:pt x="1" y="53"/>
                    <a:pt x="21" y="69"/>
                    <a:pt x="37" y="69"/>
                  </a:cubicBezTo>
                  <a:lnTo>
                    <a:pt x="2362" y="69"/>
                  </a:lnTo>
                  <a:cubicBezTo>
                    <a:pt x="2378" y="69"/>
                    <a:pt x="2394" y="53"/>
                    <a:pt x="2394" y="33"/>
                  </a:cubicBezTo>
                  <a:cubicBezTo>
                    <a:pt x="2394" y="17"/>
                    <a:pt x="2378" y="1"/>
                    <a:pt x="23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8904;p63">
              <a:extLst>
                <a:ext uri="{FF2B5EF4-FFF2-40B4-BE49-F238E27FC236}">
                  <a16:creationId xmlns:a16="http://schemas.microsoft.com/office/drawing/2014/main" id="{6E13D6C2-05B4-E1DE-39FB-0E1C167894BF}"/>
                </a:ext>
              </a:extLst>
            </p:cNvPr>
            <p:cNvSpPr/>
            <p:nvPr/>
          </p:nvSpPr>
          <p:spPr>
            <a:xfrm>
              <a:off x="700507" y="2444728"/>
              <a:ext cx="68528" cy="2192"/>
            </a:xfrm>
            <a:custGeom>
              <a:avLst/>
              <a:gdLst/>
              <a:ahLst/>
              <a:cxnLst/>
              <a:rect l="l" t="t" r="r" b="b"/>
              <a:pathLst>
                <a:path w="2188" h="70" extrusionOk="0">
                  <a:moveTo>
                    <a:pt x="33" y="1"/>
                  </a:moveTo>
                  <a:cubicBezTo>
                    <a:pt x="17" y="1"/>
                    <a:pt x="0" y="17"/>
                    <a:pt x="0" y="33"/>
                  </a:cubicBezTo>
                  <a:cubicBezTo>
                    <a:pt x="0" y="53"/>
                    <a:pt x="17" y="69"/>
                    <a:pt x="33" y="69"/>
                  </a:cubicBezTo>
                  <a:lnTo>
                    <a:pt x="2155" y="69"/>
                  </a:lnTo>
                  <a:cubicBezTo>
                    <a:pt x="2172" y="69"/>
                    <a:pt x="2188" y="53"/>
                    <a:pt x="2188" y="33"/>
                  </a:cubicBezTo>
                  <a:cubicBezTo>
                    <a:pt x="2188" y="17"/>
                    <a:pt x="2172" y="1"/>
                    <a:pt x="215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8905;p63">
              <a:extLst>
                <a:ext uri="{FF2B5EF4-FFF2-40B4-BE49-F238E27FC236}">
                  <a16:creationId xmlns:a16="http://schemas.microsoft.com/office/drawing/2014/main" id="{1CF5F189-90C5-95DE-BBAF-DF744C10270E}"/>
                </a:ext>
              </a:extLst>
            </p:cNvPr>
            <p:cNvSpPr/>
            <p:nvPr/>
          </p:nvSpPr>
          <p:spPr>
            <a:xfrm>
              <a:off x="798636" y="2466371"/>
              <a:ext cx="105517" cy="2192"/>
            </a:xfrm>
            <a:custGeom>
              <a:avLst/>
              <a:gdLst/>
              <a:ahLst/>
              <a:cxnLst/>
              <a:rect l="l" t="t" r="r" b="b"/>
              <a:pathLst>
                <a:path w="3369" h="70" extrusionOk="0">
                  <a:moveTo>
                    <a:pt x="33" y="1"/>
                  </a:moveTo>
                  <a:cubicBezTo>
                    <a:pt x="17" y="1"/>
                    <a:pt x="1" y="1"/>
                    <a:pt x="1" y="33"/>
                  </a:cubicBezTo>
                  <a:cubicBezTo>
                    <a:pt x="1" y="49"/>
                    <a:pt x="17" y="70"/>
                    <a:pt x="33" y="70"/>
                  </a:cubicBezTo>
                  <a:lnTo>
                    <a:pt x="3336" y="70"/>
                  </a:lnTo>
                  <a:cubicBezTo>
                    <a:pt x="3352" y="70"/>
                    <a:pt x="3369" y="49"/>
                    <a:pt x="3369" y="33"/>
                  </a:cubicBezTo>
                  <a:cubicBezTo>
                    <a:pt x="3369" y="1"/>
                    <a:pt x="3352" y="1"/>
                    <a:pt x="333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8906;p63">
              <a:extLst>
                <a:ext uri="{FF2B5EF4-FFF2-40B4-BE49-F238E27FC236}">
                  <a16:creationId xmlns:a16="http://schemas.microsoft.com/office/drawing/2014/main" id="{96017EA5-C44D-C893-3473-81DC80CE2D02}"/>
                </a:ext>
              </a:extLst>
            </p:cNvPr>
            <p:cNvSpPr/>
            <p:nvPr/>
          </p:nvSpPr>
          <p:spPr>
            <a:xfrm>
              <a:off x="720020" y="2466371"/>
              <a:ext cx="71817" cy="2192"/>
            </a:xfrm>
            <a:custGeom>
              <a:avLst/>
              <a:gdLst/>
              <a:ahLst/>
              <a:cxnLst/>
              <a:rect l="l" t="t" r="r" b="b"/>
              <a:pathLst>
                <a:path w="2293" h="70" extrusionOk="0">
                  <a:moveTo>
                    <a:pt x="32" y="1"/>
                  </a:moveTo>
                  <a:cubicBezTo>
                    <a:pt x="16" y="1"/>
                    <a:pt x="0" y="1"/>
                    <a:pt x="0" y="33"/>
                  </a:cubicBezTo>
                  <a:cubicBezTo>
                    <a:pt x="0" y="49"/>
                    <a:pt x="16" y="70"/>
                    <a:pt x="32" y="70"/>
                  </a:cubicBezTo>
                  <a:lnTo>
                    <a:pt x="2256" y="70"/>
                  </a:lnTo>
                  <a:cubicBezTo>
                    <a:pt x="2272" y="70"/>
                    <a:pt x="2292" y="49"/>
                    <a:pt x="2292" y="33"/>
                  </a:cubicBezTo>
                  <a:cubicBezTo>
                    <a:pt x="2292" y="1"/>
                    <a:pt x="2272" y="1"/>
                    <a:pt x="225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8907;p63">
              <a:extLst>
                <a:ext uri="{FF2B5EF4-FFF2-40B4-BE49-F238E27FC236}">
                  <a16:creationId xmlns:a16="http://schemas.microsoft.com/office/drawing/2014/main" id="{11657601-9628-4AF7-55FA-7B54F01216F5}"/>
                </a:ext>
              </a:extLst>
            </p:cNvPr>
            <p:cNvSpPr/>
            <p:nvPr/>
          </p:nvSpPr>
          <p:spPr>
            <a:xfrm>
              <a:off x="700507" y="2466371"/>
              <a:ext cx="14720" cy="2192"/>
            </a:xfrm>
            <a:custGeom>
              <a:avLst/>
              <a:gdLst/>
              <a:ahLst/>
              <a:cxnLst/>
              <a:rect l="l" t="t" r="r" b="b"/>
              <a:pathLst>
                <a:path w="470" h="70" extrusionOk="0">
                  <a:moveTo>
                    <a:pt x="33" y="1"/>
                  </a:moveTo>
                  <a:cubicBezTo>
                    <a:pt x="17" y="1"/>
                    <a:pt x="0" y="1"/>
                    <a:pt x="0" y="33"/>
                  </a:cubicBezTo>
                  <a:cubicBezTo>
                    <a:pt x="0" y="49"/>
                    <a:pt x="17" y="70"/>
                    <a:pt x="33" y="70"/>
                  </a:cubicBezTo>
                  <a:lnTo>
                    <a:pt x="437" y="70"/>
                  </a:lnTo>
                  <a:cubicBezTo>
                    <a:pt x="453" y="70"/>
                    <a:pt x="469" y="49"/>
                    <a:pt x="469" y="33"/>
                  </a:cubicBezTo>
                  <a:cubicBezTo>
                    <a:pt x="469" y="1"/>
                    <a:pt x="453" y="1"/>
                    <a:pt x="43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37"/>
          <p:cNvSpPr txBox="1">
            <a:spLocks noGrp="1"/>
          </p:cNvSpPr>
          <p:nvPr>
            <p:ph type="title"/>
          </p:nvPr>
        </p:nvSpPr>
        <p:spPr>
          <a:xfrm>
            <a:off x="720000" y="366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91" name="Google Shape;2491;p37"/>
          <p:cNvSpPr txBox="1">
            <a:spLocks noGrp="1"/>
          </p:cNvSpPr>
          <p:nvPr>
            <p:ph type="title" idx="5"/>
          </p:nvPr>
        </p:nvSpPr>
        <p:spPr>
          <a:xfrm>
            <a:off x="612750" y="1256014"/>
            <a:ext cx="707914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92" name="Google Shape;2492;p37"/>
          <p:cNvSpPr txBox="1">
            <a:spLocks noGrp="1"/>
          </p:cNvSpPr>
          <p:nvPr>
            <p:ph type="title" idx="6"/>
          </p:nvPr>
        </p:nvSpPr>
        <p:spPr>
          <a:xfrm>
            <a:off x="4422128" y="2075129"/>
            <a:ext cx="829340" cy="378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493" name="Google Shape;2493;p37"/>
          <p:cNvSpPr txBox="1">
            <a:spLocks noGrp="1"/>
          </p:cNvSpPr>
          <p:nvPr>
            <p:ph type="title" idx="7"/>
          </p:nvPr>
        </p:nvSpPr>
        <p:spPr>
          <a:xfrm>
            <a:off x="4422128" y="1167401"/>
            <a:ext cx="82934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494" name="Google Shape;2494;p37"/>
          <p:cNvSpPr txBox="1">
            <a:spLocks noGrp="1"/>
          </p:cNvSpPr>
          <p:nvPr>
            <p:ph type="title" idx="8"/>
          </p:nvPr>
        </p:nvSpPr>
        <p:spPr>
          <a:xfrm>
            <a:off x="625961" y="2101912"/>
            <a:ext cx="707914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97" name="Google Shape;2497;p37"/>
          <p:cNvSpPr txBox="1">
            <a:spLocks noGrp="1"/>
          </p:cNvSpPr>
          <p:nvPr>
            <p:ph type="title" idx="14"/>
          </p:nvPr>
        </p:nvSpPr>
        <p:spPr>
          <a:xfrm>
            <a:off x="4422128" y="2948116"/>
            <a:ext cx="829341" cy="378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                                   </a:t>
            </a:r>
            <a:endParaRPr dirty="0"/>
          </a:p>
        </p:txBody>
      </p:sp>
      <p:sp>
        <p:nvSpPr>
          <p:cNvPr id="2498" name="Google Shape;2498;p37"/>
          <p:cNvSpPr txBox="1">
            <a:spLocks noGrp="1"/>
          </p:cNvSpPr>
          <p:nvPr>
            <p:ph type="title" idx="15"/>
          </p:nvPr>
        </p:nvSpPr>
        <p:spPr>
          <a:xfrm>
            <a:off x="625961" y="2969839"/>
            <a:ext cx="707914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99" name="Google Shape;2499;p37"/>
          <p:cNvSpPr txBox="1">
            <a:spLocks noGrp="1"/>
          </p:cNvSpPr>
          <p:nvPr>
            <p:ph type="subTitle" idx="16"/>
          </p:nvPr>
        </p:nvSpPr>
        <p:spPr>
          <a:xfrm>
            <a:off x="1374583" y="1293362"/>
            <a:ext cx="170120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2502" name="Google Shape;2502;p37"/>
          <p:cNvSpPr txBox="1">
            <a:spLocks noGrp="1"/>
          </p:cNvSpPr>
          <p:nvPr>
            <p:ph type="subTitle" idx="19"/>
          </p:nvPr>
        </p:nvSpPr>
        <p:spPr>
          <a:xfrm>
            <a:off x="316038" y="2108072"/>
            <a:ext cx="3818299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lang="en-IN" dirty="0"/>
          </a:p>
        </p:txBody>
      </p:sp>
      <p:sp>
        <p:nvSpPr>
          <p:cNvPr id="2503" name="Google Shape;2503;p37"/>
          <p:cNvSpPr txBox="1">
            <a:spLocks noGrp="1"/>
          </p:cNvSpPr>
          <p:nvPr>
            <p:ph type="subTitle" idx="20"/>
          </p:nvPr>
        </p:nvSpPr>
        <p:spPr>
          <a:xfrm>
            <a:off x="4941417" y="2992308"/>
            <a:ext cx="2583712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504" name="Google Shape;2504;p37"/>
          <p:cNvSpPr txBox="1">
            <a:spLocks noGrp="1"/>
          </p:cNvSpPr>
          <p:nvPr>
            <p:ph type="subTitle" idx="21"/>
          </p:nvPr>
        </p:nvSpPr>
        <p:spPr>
          <a:xfrm>
            <a:off x="-88828" y="2950117"/>
            <a:ext cx="5279584" cy="45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2505" name="Google Shape;2505;p37"/>
          <p:cNvSpPr/>
          <p:nvPr/>
        </p:nvSpPr>
        <p:spPr>
          <a:xfrm>
            <a:off x="493753" y="133780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06" name="Google Shape;2506;p37"/>
          <p:cNvGrpSpPr/>
          <p:nvPr/>
        </p:nvGrpSpPr>
        <p:grpSpPr>
          <a:xfrm>
            <a:off x="8314352" y="938322"/>
            <a:ext cx="727541" cy="689156"/>
            <a:chOff x="-551751" y="3730621"/>
            <a:chExt cx="1069441" cy="1013017"/>
          </a:xfrm>
        </p:grpSpPr>
        <p:sp>
          <p:nvSpPr>
            <p:cNvPr id="2507" name="Google Shape;2507;p37"/>
            <p:cNvSpPr/>
            <p:nvPr/>
          </p:nvSpPr>
          <p:spPr>
            <a:xfrm rot="-1692409">
              <a:off x="-400383" y="3875605"/>
              <a:ext cx="794737" cy="721700"/>
            </a:xfrm>
            <a:custGeom>
              <a:avLst/>
              <a:gdLst/>
              <a:ahLst/>
              <a:cxnLst/>
              <a:rect l="l" t="t" r="r" b="b"/>
              <a:pathLst>
                <a:path w="9620" h="8737" extrusionOk="0">
                  <a:moveTo>
                    <a:pt x="4786" y="0"/>
                  </a:moveTo>
                  <a:cubicBezTo>
                    <a:pt x="2803" y="0"/>
                    <a:pt x="1019" y="1366"/>
                    <a:pt x="559" y="3385"/>
                  </a:cubicBezTo>
                  <a:cubicBezTo>
                    <a:pt x="1" y="5726"/>
                    <a:pt x="1468" y="8087"/>
                    <a:pt x="3825" y="8625"/>
                  </a:cubicBezTo>
                  <a:cubicBezTo>
                    <a:pt x="4153" y="8700"/>
                    <a:pt x="4480" y="8736"/>
                    <a:pt x="4803" y="8736"/>
                  </a:cubicBezTo>
                  <a:cubicBezTo>
                    <a:pt x="6790" y="8736"/>
                    <a:pt x="8599" y="7372"/>
                    <a:pt x="9065" y="5358"/>
                  </a:cubicBezTo>
                  <a:cubicBezTo>
                    <a:pt x="9619" y="2997"/>
                    <a:pt x="8155" y="656"/>
                    <a:pt x="5794" y="118"/>
                  </a:cubicBezTo>
                  <a:cubicBezTo>
                    <a:pt x="5456" y="38"/>
                    <a:pt x="5118" y="0"/>
                    <a:pt x="47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 rot="-1692409">
              <a:off x="-428156" y="3876586"/>
              <a:ext cx="793333" cy="722443"/>
            </a:xfrm>
            <a:custGeom>
              <a:avLst/>
              <a:gdLst/>
              <a:ahLst/>
              <a:cxnLst/>
              <a:rect l="l" t="t" r="r" b="b"/>
              <a:pathLst>
                <a:path w="9603" h="8746" extrusionOk="0">
                  <a:moveTo>
                    <a:pt x="4778" y="1"/>
                  </a:moveTo>
                  <a:cubicBezTo>
                    <a:pt x="2800" y="1"/>
                    <a:pt x="1003" y="1365"/>
                    <a:pt x="538" y="3389"/>
                  </a:cubicBezTo>
                  <a:cubicBezTo>
                    <a:pt x="1" y="5746"/>
                    <a:pt x="1468" y="8087"/>
                    <a:pt x="3809" y="8628"/>
                  </a:cubicBezTo>
                  <a:cubicBezTo>
                    <a:pt x="4146" y="8707"/>
                    <a:pt x="4483" y="8745"/>
                    <a:pt x="4814" y="8745"/>
                  </a:cubicBezTo>
                  <a:cubicBezTo>
                    <a:pt x="6799" y="8745"/>
                    <a:pt x="8584" y="7381"/>
                    <a:pt x="9049" y="5358"/>
                  </a:cubicBezTo>
                  <a:cubicBezTo>
                    <a:pt x="9603" y="3017"/>
                    <a:pt x="8139" y="660"/>
                    <a:pt x="5778" y="118"/>
                  </a:cubicBezTo>
                  <a:cubicBezTo>
                    <a:pt x="5443" y="39"/>
                    <a:pt x="5108" y="1"/>
                    <a:pt x="4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 rot="-1692409">
              <a:off x="-408663" y="3874255"/>
              <a:ext cx="753183" cy="727730"/>
            </a:xfrm>
            <a:custGeom>
              <a:avLst/>
              <a:gdLst/>
              <a:ahLst/>
              <a:cxnLst/>
              <a:rect l="l" t="t" r="r" b="b"/>
              <a:pathLst>
                <a:path w="9117" h="8810" extrusionOk="0">
                  <a:moveTo>
                    <a:pt x="4548" y="69"/>
                  </a:moveTo>
                  <a:cubicBezTo>
                    <a:pt x="4888" y="69"/>
                    <a:pt x="5224" y="101"/>
                    <a:pt x="5543" y="186"/>
                  </a:cubicBezTo>
                  <a:cubicBezTo>
                    <a:pt x="6671" y="437"/>
                    <a:pt x="7633" y="1128"/>
                    <a:pt x="8240" y="2107"/>
                  </a:cubicBezTo>
                  <a:cubicBezTo>
                    <a:pt x="8862" y="3101"/>
                    <a:pt x="9048" y="4262"/>
                    <a:pt x="8794" y="5390"/>
                  </a:cubicBezTo>
                  <a:cubicBezTo>
                    <a:pt x="8325" y="7362"/>
                    <a:pt x="6590" y="8741"/>
                    <a:pt x="4569" y="8741"/>
                  </a:cubicBezTo>
                  <a:cubicBezTo>
                    <a:pt x="4229" y="8741"/>
                    <a:pt x="3910" y="8709"/>
                    <a:pt x="3590" y="8624"/>
                  </a:cubicBezTo>
                  <a:cubicBezTo>
                    <a:pt x="2462" y="8373"/>
                    <a:pt x="1500" y="7682"/>
                    <a:pt x="877" y="6703"/>
                  </a:cubicBezTo>
                  <a:cubicBezTo>
                    <a:pt x="271" y="5729"/>
                    <a:pt x="69" y="4565"/>
                    <a:pt x="340" y="3437"/>
                  </a:cubicBezTo>
                  <a:cubicBezTo>
                    <a:pt x="792" y="1448"/>
                    <a:pt x="2527" y="69"/>
                    <a:pt x="4548" y="69"/>
                  </a:cubicBezTo>
                  <a:close/>
                  <a:moveTo>
                    <a:pt x="4548" y="0"/>
                  </a:moveTo>
                  <a:cubicBezTo>
                    <a:pt x="2495" y="0"/>
                    <a:pt x="744" y="1399"/>
                    <a:pt x="271" y="3421"/>
                  </a:cubicBezTo>
                  <a:cubicBezTo>
                    <a:pt x="0" y="4565"/>
                    <a:pt x="202" y="5745"/>
                    <a:pt x="829" y="6740"/>
                  </a:cubicBezTo>
                  <a:cubicBezTo>
                    <a:pt x="1451" y="7730"/>
                    <a:pt x="2426" y="8438"/>
                    <a:pt x="3574" y="8693"/>
                  </a:cubicBezTo>
                  <a:cubicBezTo>
                    <a:pt x="3893" y="8778"/>
                    <a:pt x="4229" y="8810"/>
                    <a:pt x="4569" y="8810"/>
                  </a:cubicBezTo>
                  <a:cubicBezTo>
                    <a:pt x="6622" y="8810"/>
                    <a:pt x="8389" y="7411"/>
                    <a:pt x="8846" y="5406"/>
                  </a:cubicBezTo>
                  <a:cubicBezTo>
                    <a:pt x="9117" y="4262"/>
                    <a:pt x="8915" y="3065"/>
                    <a:pt x="8308" y="2070"/>
                  </a:cubicBezTo>
                  <a:cubicBezTo>
                    <a:pt x="7682" y="1080"/>
                    <a:pt x="6707" y="388"/>
                    <a:pt x="5559" y="117"/>
                  </a:cubicBezTo>
                  <a:cubicBezTo>
                    <a:pt x="5224" y="33"/>
                    <a:pt x="4888" y="0"/>
                    <a:pt x="454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 rot="-1692409">
              <a:off x="-365289" y="3934639"/>
              <a:ext cx="666439" cy="606965"/>
            </a:xfrm>
            <a:custGeom>
              <a:avLst/>
              <a:gdLst/>
              <a:ahLst/>
              <a:cxnLst/>
              <a:rect l="l" t="t" r="r" b="b"/>
              <a:pathLst>
                <a:path w="8067" h="7348" extrusionOk="0">
                  <a:moveTo>
                    <a:pt x="4043" y="0"/>
                  </a:moveTo>
                  <a:cubicBezTo>
                    <a:pt x="2373" y="0"/>
                    <a:pt x="860" y="1146"/>
                    <a:pt x="453" y="2839"/>
                  </a:cubicBezTo>
                  <a:cubicBezTo>
                    <a:pt x="1" y="4828"/>
                    <a:pt x="1230" y="6797"/>
                    <a:pt x="3215" y="7254"/>
                  </a:cubicBezTo>
                  <a:cubicBezTo>
                    <a:pt x="3491" y="7318"/>
                    <a:pt x="3768" y="7348"/>
                    <a:pt x="4040" y="7348"/>
                  </a:cubicBezTo>
                  <a:cubicBezTo>
                    <a:pt x="5710" y="7348"/>
                    <a:pt x="7221" y="6202"/>
                    <a:pt x="7614" y="4509"/>
                  </a:cubicBezTo>
                  <a:cubicBezTo>
                    <a:pt x="8066" y="2520"/>
                    <a:pt x="6837" y="551"/>
                    <a:pt x="4868" y="94"/>
                  </a:cubicBezTo>
                  <a:cubicBezTo>
                    <a:pt x="4592" y="31"/>
                    <a:pt x="4316" y="0"/>
                    <a:pt x="4043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 rot="-1692409">
              <a:off x="-349456" y="3927931"/>
              <a:ext cx="652725" cy="612251"/>
            </a:xfrm>
            <a:custGeom>
              <a:avLst/>
              <a:gdLst/>
              <a:ahLst/>
              <a:cxnLst/>
              <a:rect l="l" t="t" r="r" b="b"/>
              <a:pathLst>
                <a:path w="7901" h="7412" extrusionOk="0">
                  <a:moveTo>
                    <a:pt x="3821" y="69"/>
                  </a:moveTo>
                  <a:cubicBezTo>
                    <a:pt x="4108" y="69"/>
                    <a:pt x="4379" y="86"/>
                    <a:pt x="4650" y="150"/>
                  </a:cubicBezTo>
                  <a:cubicBezTo>
                    <a:pt x="6603" y="607"/>
                    <a:pt x="7832" y="2560"/>
                    <a:pt x="7379" y="4517"/>
                  </a:cubicBezTo>
                  <a:cubicBezTo>
                    <a:pt x="6991" y="6182"/>
                    <a:pt x="5540" y="7347"/>
                    <a:pt x="3842" y="7347"/>
                  </a:cubicBezTo>
                  <a:cubicBezTo>
                    <a:pt x="3555" y="7347"/>
                    <a:pt x="3284" y="7310"/>
                    <a:pt x="3013" y="7246"/>
                  </a:cubicBezTo>
                  <a:cubicBezTo>
                    <a:pt x="2071" y="7023"/>
                    <a:pt x="1262" y="6453"/>
                    <a:pt x="741" y="5629"/>
                  </a:cubicBezTo>
                  <a:cubicBezTo>
                    <a:pt x="235" y="4800"/>
                    <a:pt x="65" y="3825"/>
                    <a:pt x="284" y="2879"/>
                  </a:cubicBezTo>
                  <a:cubicBezTo>
                    <a:pt x="672" y="1214"/>
                    <a:pt x="2139" y="69"/>
                    <a:pt x="3821" y="69"/>
                  </a:cubicBezTo>
                  <a:close/>
                  <a:moveTo>
                    <a:pt x="3821" y="1"/>
                  </a:moveTo>
                  <a:cubicBezTo>
                    <a:pt x="2103" y="1"/>
                    <a:pt x="623" y="1181"/>
                    <a:pt x="219" y="2863"/>
                  </a:cubicBezTo>
                  <a:cubicBezTo>
                    <a:pt x="1" y="3825"/>
                    <a:pt x="167" y="4820"/>
                    <a:pt x="688" y="5661"/>
                  </a:cubicBezTo>
                  <a:cubicBezTo>
                    <a:pt x="1214" y="6502"/>
                    <a:pt x="2038" y="7092"/>
                    <a:pt x="2997" y="7310"/>
                  </a:cubicBezTo>
                  <a:cubicBezTo>
                    <a:pt x="3267" y="7379"/>
                    <a:pt x="3555" y="7412"/>
                    <a:pt x="3842" y="7412"/>
                  </a:cubicBezTo>
                  <a:cubicBezTo>
                    <a:pt x="5576" y="7412"/>
                    <a:pt x="7056" y="6235"/>
                    <a:pt x="7444" y="4533"/>
                  </a:cubicBezTo>
                  <a:cubicBezTo>
                    <a:pt x="7901" y="2544"/>
                    <a:pt x="6651" y="555"/>
                    <a:pt x="4666" y="86"/>
                  </a:cubicBezTo>
                  <a:cubicBezTo>
                    <a:pt x="4395" y="33"/>
                    <a:pt x="4108" y="1"/>
                    <a:pt x="3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2" name="Google Shape;2512;p37"/>
            <p:cNvGrpSpPr/>
            <p:nvPr/>
          </p:nvGrpSpPr>
          <p:grpSpPr>
            <a:xfrm rot="-1692446">
              <a:off x="-164218" y="4025557"/>
              <a:ext cx="273035" cy="429685"/>
              <a:chOff x="305274" y="2502602"/>
              <a:chExt cx="97429" cy="153345"/>
            </a:xfrm>
          </p:grpSpPr>
          <p:sp>
            <p:nvSpPr>
              <p:cNvPr id="2513" name="Google Shape;2513;p37"/>
              <p:cNvSpPr/>
              <p:nvPr/>
            </p:nvSpPr>
            <p:spPr>
              <a:xfrm>
                <a:off x="305961" y="2503288"/>
                <a:ext cx="96132" cy="151666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50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1784" y="991"/>
                    </a:lnTo>
                    <a:cubicBezTo>
                      <a:pt x="2426" y="991"/>
                      <a:pt x="2980" y="1416"/>
                      <a:pt x="3199" y="2002"/>
                    </a:cubicBezTo>
                    <a:lnTo>
                      <a:pt x="1" y="2002"/>
                    </a:lnTo>
                    <a:lnTo>
                      <a:pt x="1" y="2997"/>
                    </a:lnTo>
                    <a:lnTo>
                      <a:pt x="3199" y="2997"/>
                    </a:lnTo>
                    <a:cubicBezTo>
                      <a:pt x="2980" y="3587"/>
                      <a:pt x="2426" y="4007"/>
                      <a:pt x="1784" y="4007"/>
                    </a:cubicBezTo>
                    <a:lnTo>
                      <a:pt x="1" y="4007"/>
                    </a:lnTo>
                    <a:lnTo>
                      <a:pt x="1" y="5018"/>
                    </a:lnTo>
                    <a:lnTo>
                      <a:pt x="2932" y="7949"/>
                    </a:lnTo>
                    <a:lnTo>
                      <a:pt x="3639" y="7242"/>
                    </a:lnTo>
                    <a:lnTo>
                      <a:pt x="1416" y="5018"/>
                    </a:lnTo>
                    <a:lnTo>
                      <a:pt x="1784" y="5018"/>
                    </a:lnTo>
                    <a:cubicBezTo>
                      <a:pt x="2980" y="5018"/>
                      <a:pt x="4007" y="4145"/>
                      <a:pt x="4230" y="2997"/>
                    </a:cubicBezTo>
                    <a:lnTo>
                      <a:pt x="5038" y="2997"/>
                    </a:lnTo>
                    <a:lnTo>
                      <a:pt x="5038" y="2002"/>
                    </a:lnTo>
                    <a:lnTo>
                      <a:pt x="4230" y="2002"/>
                    </a:lnTo>
                    <a:cubicBezTo>
                      <a:pt x="4161" y="1634"/>
                      <a:pt x="4007" y="1295"/>
                      <a:pt x="3789" y="991"/>
                    </a:cubicBezTo>
                    <a:lnTo>
                      <a:pt x="5038" y="991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305274" y="2502602"/>
                <a:ext cx="97429" cy="15334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8038" extrusionOk="0">
                    <a:moveTo>
                      <a:pt x="5038" y="69"/>
                    </a:moveTo>
                    <a:lnTo>
                      <a:pt x="5038" y="995"/>
                    </a:lnTo>
                    <a:lnTo>
                      <a:pt x="3760" y="995"/>
                    </a:lnTo>
                    <a:lnTo>
                      <a:pt x="3793" y="1064"/>
                    </a:lnTo>
                    <a:cubicBezTo>
                      <a:pt x="4011" y="1351"/>
                      <a:pt x="4164" y="1686"/>
                      <a:pt x="4229" y="2038"/>
                    </a:cubicBezTo>
                    <a:lnTo>
                      <a:pt x="4245" y="2074"/>
                    </a:lnTo>
                    <a:lnTo>
                      <a:pt x="5038" y="2074"/>
                    </a:lnTo>
                    <a:lnTo>
                      <a:pt x="5038" y="3000"/>
                    </a:lnTo>
                    <a:lnTo>
                      <a:pt x="4245" y="3000"/>
                    </a:lnTo>
                    <a:lnTo>
                      <a:pt x="4229" y="3033"/>
                    </a:lnTo>
                    <a:cubicBezTo>
                      <a:pt x="4011" y="4181"/>
                      <a:pt x="2984" y="5022"/>
                      <a:pt x="1820" y="5022"/>
                    </a:cubicBezTo>
                    <a:lnTo>
                      <a:pt x="1367" y="5022"/>
                    </a:lnTo>
                    <a:lnTo>
                      <a:pt x="3639" y="7278"/>
                    </a:lnTo>
                    <a:lnTo>
                      <a:pt x="2968" y="7937"/>
                    </a:lnTo>
                    <a:lnTo>
                      <a:pt x="69" y="5038"/>
                    </a:lnTo>
                    <a:lnTo>
                      <a:pt x="69" y="4080"/>
                    </a:lnTo>
                    <a:lnTo>
                      <a:pt x="1820" y="4080"/>
                    </a:lnTo>
                    <a:cubicBezTo>
                      <a:pt x="2462" y="4080"/>
                      <a:pt x="3053" y="3675"/>
                      <a:pt x="3271" y="3049"/>
                    </a:cubicBezTo>
                    <a:lnTo>
                      <a:pt x="3287" y="3000"/>
                    </a:lnTo>
                    <a:lnTo>
                      <a:pt x="69" y="3000"/>
                    </a:lnTo>
                    <a:lnTo>
                      <a:pt x="69" y="2074"/>
                    </a:lnTo>
                    <a:lnTo>
                      <a:pt x="3287" y="2074"/>
                    </a:lnTo>
                    <a:lnTo>
                      <a:pt x="3271" y="2022"/>
                    </a:lnTo>
                    <a:cubicBezTo>
                      <a:pt x="3053" y="1415"/>
                      <a:pt x="2462" y="995"/>
                      <a:pt x="1820" y="995"/>
                    </a:cubicBezTo>
                    <a:lnTo>
                      <a:pt x="69" y="995"/>
                    </a:lnTo>
                    <a:lnTo>
                      <a:pt x="69" y="69"/>
                    </a:lnTo>
                    <a:close/>
                    <a:moveTo>
                      <a:pt x="0" y="0"/>
                    </a:moveTo>
                    <a:lnTo>
                      <a:pt x="0" y="1064"/>
                    </a:lnTo>
                    <a:lnTo>
                      <a:pt x="1820" y="1064"/>
                    </a:lnTo>
                    <a:cubicBezTo>
                      <a:pt x="2426" y="1064"/>
                      <a:pt x="2968" y="1452"/>
                      <a:pt x="3186" y="2006"/>
                    </a:cubicBezTo>
                    <a:lnTo>
                      <a:pt x="0" y="2006"/>
                    </a:lnTo>
                    <a:lnTo>
                      <a:pt x="0" y="3069"/>
                    </a:lnTo>
                    <a:lnTo>
                      <a:pt x="3186" y="3069"/>
                    </a:lnTo>
                    <a:cubicBezTo>
                      <a:pt x="2968" y="3639"/>
                      <a:pt x="2426" y="4011"/>
                      <a:pt x="1820" y="4011"/>
                    </a:cubicBezTo>
                    <a:lnTo>
                      <a:pt x="0" y="4011"/>
                    </a:lnTo>
                    <a:lnTo>
                      <a:pt x="0" y="5054"/>
                    </a:lnTo>
                    <a:lnTo>
                      <a:pt x="2968" y="8038"/>
                    </a:lnTo>
                    <a:lnTo>
                      <a:pt x="3724" y="7278"/>
                    </a:lnTo>
                    <a:lnTo>
                      <a:pt x="1537" y="5091"/>
                    </a:lnTo>
                    <a:lnTo>
                      <a:pt x="1820" y="5091"/>
                    </a:lnTo>
                    <a:cubicBezTo>
                      <a:pt x="3000" y="5091"/>
                      <a:pt x="4043" y="4246"/>
                      <a:pt x="4298" y="3069"/>
                    </a:cubicBezTo>
                    <a:lnTo>
                      <a:pt x="5106" y="3069"/>
                    </a:lnTo>
                    <a:lnTo>
                      <a:pt x="5106" y="2006"/>
                    </a:lnTo>
                    <a:lnTo>
                      <a:pt x="4298" y="2006"/>
                    </a:lnTo>
                    <a:cubicBezTo>
                      <a:pt x="4229" y="1670"/>
                      <a:pt x="4080" y="1351"/>
                      <a:pt x="3877" y="1064"/>
                    </a:cubicBezTo>
                    <a:lnTo>
                      <a:pt x="5106" y="1064"/>
                    </a:lnTo>
                    <a:lnTo>
                      <a:pt x="5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498;p37">
            <a:extLst>
              <a:ext uri="{FF2B5EF4-FFF2-40B4-BE49-F238E27FC236}">
                <a16:creationId xmlns:a16="http://schemas.microsoft.com/office/drawing/2014/main" id="{F43277DC-42C8-20F0-65F7-C4275A4A5D8F}"/>
              </a:ext>
            </a:extLst>
          </p:cNvPr>
          <p:cNvSpPr txBox="1">
            <a:spLocks/>
          </p:cNvSpPr>
          <p:nvPr/>
        </p:nvSpPr>
        <p:spPr>
          <a:xfrm>
            <a:off x="635826" y="3905892"/>
            <a:ext cx="707914" cy="40665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sz="3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6FEB11A-088C-6CA2-14A5-56464F97BC07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4866358" y="2119203"/>
            <a:ext cx="2052084" cy="385200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15" name="Google Shape;2501;p37">
            <a:extLst>
              <a:ext uri="{FF2B5EF4-FFF2-40B4-BE49-F238E27FC236}">
                <a16:creationId xmlns:a16="http://schemas.microsoft.com/office/drawing/2014/main" id="{113DC2C3-491F-F665-F8C4-4F742A2058EB}"/>
              </a:ext>
            </a:extLst>
          </p:cNvPr>
          <p:cNvSpPr txBox="1">
            <a:spLocks/>
          </p:cNvSpPr>
          <p:nvPr/>
        </p:nvSpPr>
        <p:spPr>
          <a:xfrm>
            <a:off x="5061937" y="761334"/>
            <a:ext cx="3582634" cy="84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System Configuration</a:t>
            </a:r>
          </a:p>
        </p:txBody>
      </p:sp>
      <p:sp>
        <p:nvSpPr>
          <p:cNvPr id="18" name="Google Shape;2497;p37">
            <a:extLst>
              <a:ext uri="{FF2B5EF4-FFF2-40B4-BE49-F238E27FC236}">
                <a16:creationId xmlns:a16="http://schemas.microsoft.com/office/drawing/2014/main" id="{37B87846-E0C4-5A3B-143E-FCB6A1BD0DD6}"/>
              </a:ext>
            </a:extLst>
          </p:cNvPr>
          <p:cNvSpPr txBox="1">
            <a:spLocks/>
          </p:cNvSpPr>
          <p:nvPr/>
        </p:nvSpPr>
        <p:spPr>
          <a:xfrm>
            <a:off x="4422129" y="3858583"/>
            <a:ext cx="829340" cy="37842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sz="3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08                                    </a:t>
            </a:r>
          </a:p>
        </p:txBody>
      </p:sp>
      <p:sp>
        <p:nvSpPr>
          <p:cNvPr id="19" name="Google Shape;2503;p37">
            <a:extLst>
              <a:ext uri="{FF2B5EF4-FFF2-40B4-BE49-F238E27FC236}">
                <a16:creationId xmlns:a16="http://schemas.microsoft.com/office/drawing/2014/main" id="{7FA24A64-8192-6AC0-3C98-9557A8162B78}"/>
              </a:ext>
            </a:extLst>
          </p:cNvPr>
          <p:cNvSpPr txBox="1">
            <a:spLocks/>
          </p:cNvSpPr>
          <p:nvPr/>
        </p:nvSpPr>
        <p:spPr>
          <a:xfrm>
            <a:off x="5207231" y="3808313"/>
            <a:ext cx="2052084" cy="45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</a:t>
            </a:r>
            <a:r>
              <a:rPr lang="en-IN" dirty="0"/>
              <a:t>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47843-A324-3E8A-1D1C-EC09D1CD7984}"/>
              </a:ext>
            </a:extLst>
          </p:cNvPr>
          <p:cNvSpPr txBox="1"/>
          <p:nvPr/>
        </p:nvSpPr>
        <p:spPr>
          <a:xfrm>
            <a:off x="1343740" y="3867585"/>
            <a:ext cx="297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Exo 2" panose="020B0604020202020204" charset="0"/>
              </a:rPr>
              <a:t>Proposed system</a:t>
            </a:r>
            <a:endParaRPr lang="en-IN" sz="2400" b="1" dirty="0">
              <a:solidFill>
                <a:schemeClr val="tx1">
                  <a:lumMod val="75000"/>
                </a:schemeClr>
              </a:solidFill>
              <a:latin typeface="Exo 2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39"/>
          <p:cNvSpPr/>
          <p:nvPr/>
        </p:nvSpPr>
        <p:spPr>
          <a:xfrm>
            <a:off x="6974880" y="2708090"/>
            <a:ext cx="2087105" cy="1763862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39"/>
          <p:cNvSpPr txBox="1">
            <a:spLocks noGrp="1"/>
          </p:cNvSpPr>
          <p:nvPr>
            <p:ph type="title"/>
          </p:nvPr>
        </p:nvSpPr>
        <p:spPr>
          <a:xfrm>
            <a:off x="711759" y="94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ABSTRACT</a:t>
            </a:r>
            <a:endParaRPr dirty="0"/>
          </a:p>
        </p:txBody>
      </p:sp>
      <p:grpSp>
        <p:nvGrpSpPr>
          <p:cNvPr id="3659" name="Google Shape;3659;p39"/>
          <p:cNvGrpSpPr/>
          <p:nvPr/>
        </p:nvGrpSpPr>
        <p:grpSpPr>
          <a:xfrm>
            <a:off x="8448556" y="869718"/>
            <a:ext cx="529767" cy="543714"/>
            <a:chOff x="4083501" y="1112674"/>
            <a:chExt cx="424833" cy="406387"/>
          </a:xfrm>
        </p:grpSpPr>
        <p:sp>
          <p:nvSpPr>
            <p:cNvPr id="3660" name="Google Shape;3660;p39"/>
            <p:cNvSpPr/>
            <p:nvPr/>
          </p:nvSpPr>
          <p:spPr>
            <a:xfrm>
              <a:off x="4087384" y="1115975"/>
              <a:ext cx="416484" cy="399009"/>
            </a:xfrm>
            <a:custGeom>
              <a:avLst/>
              <a:gdLst/>
              <a:ahLst/>
              <a:cxnLst/>
              <a:rect l="l" t="t" r="r" b="b"/>
              <a:pathLst>
                <a:path w="2145" h="2055" extrusionOk="0">
                  <a:moveTo>
                    <a:pt x="418" y="1"/>
                  </a:moveTo>
                  <a:cubicBezTo>
                    <a:pt x="143" y="1"/>
                    <a:pt x="1" y="185"/>
                    <a:pt x="1" y="185"/>
                  </a:cubicBezTo>
                  <a:cubicBezTo>
                    <a:pt x="887" y="634"/>
                    <a:pt x="1015" y="1978"/>
                    <a:pt x="1015" y="1978"/>
                  </a:cubicBezTo>
                  <a:cubicBezTo>
                    <a:pt x="1015" y="1978"/>
                    <a:pt x="1312" y="1893"/>
                    <a:pt x="1533" y="1893"/>
                  </a:cubicBezTo>
                  <a:cubicBezTo>
                    <a:pt x="1545" y="1893"/>
                    <a:pt x="1557" y="1893"/>
                    <a:pt x="1568" y="1894"/>
                  </a:cubicBezTo>
                  <a:cubicBezTo>
                    <a:pt x="1783" y="1904"/>
                    <a:pt x="2144" y="2055"/>
                    <a:pt x="2144" y="2055"/>
                  </a:cubicBezTo>
                  <a:cubicBezTo>
                    <a:pt x="2144" y="2055"/>
                    <a:pt x="1986" y="1543"/>
                    <a:pt x="1824" y="1146"/>
                  </a:cubicBezTo>
                  <a:cubicBezTo>
                    <a:pt x="1655" y="762"/>
                    <a:pt x="1527" y="721"/>
                    <a:pt x="1527" y="721"/>
                  </a:cubicBezTo>
                  <a:cubicBezTo>
                    <a:pt x="1527" y="721"/>
                    <a:pt x="833" y="57"/>
                    <a:pt x="503" y="6"/>
                  </a:cubicBezTo>
                  <a:cubicBezTo>
                    <a:pt x="473" y="2"/>
                    <a:pt x="445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4083501" y="1112674"/>
              <a:ext cx="424833" cy="406387"/>
            </a:xfrm>
            <a:custGeom>
              <a:avLst/>
              <a:gdLst/>
              <a:ahLst/>
              <a:cxnLst/>
              <a:rect l="l" t="t" r="r" b="b"/>
              <a:pathLst>
                <a:path w="2188" h="2093" extrusionOk="0">
                  <a:moveTo>
                    <a:pt x="523" y="44"/>
                  </a:moveTo>
                  <a:cubicBezTo>
                    <a:pt x="843" y="97"/>
                    <a:pt x="1524" y="748"/>
                    <a:pt x="1537" y="758"/>
                  </a:cubicBezTo>
                  <a:lnTo>
                    <a:pt x="1547" y="758"/>
                  </a:lnTo>
                  <a:cubicBezTo>
                    <a:pt x="1547" y="758"/>
                    <a:pt x="1665" y="802"/>
                    <a:pt x="1824" y="1176"/>
                  </a:cubicBezTo>
                  <a:cubicBezTo>
                    <a:pt x="1962" y="1496"/>
                    <a:pt x="2090" y="1911"/>
                    <a:pt x="2134" y="2039"/>
                  </a:cubicBezTo>
                  <a:cubicBezTo>
                    <a:pt x="2026" y="1995"/>
                    <a:pt x="1760" y="1900"/>
                    <a:pt x="1601" y="1890"/>
                  </a:cubicBezTo>
                  <a:lnTo>
                    <a:pt x="1558" y="1890"/>
                  </a:lnTo>
                  <a:cubicBezTo>
                    <a:pt x="1365" y="1890"/>
                    <a:pt x="1130" y="1944"/>
                    <a:pt x="1056" y="1964"/>
                  </a:cubicBezTo>
                  <a:cubicBezTo>
                    <a:pt x="1035" y="1783"/>
                    <a:pt x="853" y="620"/>
                    <a:pt x="52" y="202"/>
                  </a:cubicBezTo>
                  <a:cubicBezTo>
                    <a:pt x="95" y="151"/>
                    <a:pt x="234" y="44"/>
                    <a:pt x="436" y="44"/>
                  </a:cubicBezTo>
                  <a:close/>
                  <a:moveTo>
                    <a:pt x="436" y="0"/>
                  </a:moveTo>
                  <a:cubicBezTo>
                    <a:pt x="159" y="0"/>
                    <a:pt x="11" y="182"/>
                    <a:pt x="0" y="192"/>
                  </a:cubicBezTo>
                  <a:lnTo>
                    <a:pt x="0" y="215"/>
                  </a:lnTo>
                  <a:cubicBezTo>
                    <a:pt x="0" y="215"/>
                    <a:pt x="0" y="225"/>
                    <a:pt x="11" y="225"/>
                  </a:cubicBezTo>
                  <a:cubicBezTo>
                    <a:pt x="874" y="663"/>
                    <a:pt x="1012" y="1985"/>
                    <a:pt x="1012" y="1995"/>
                  </a:cubicBezTo>
                  <a:lnTo>
                    <a:pt x="1025" y="2008"/>
                  </a:lnTo>
                  <a:cubicBezTo>
                    <a:pt x="1035" y="2018"/>
                    <a:pt x="1035" y="2018"/>
                    <a:pt x="1045" y="2018"/>
                  </a:cubicBezTo>
                  <a:cubicBezTo>
                    <a:pt x="1045" y="2018"/>
                    <a:pt x="1343" y="1930"/>
                    <a:pt x="1556" y="1930"/>
                  </a:cubicBezTo>
                  <a:cubicBezTo>
                    <a:pt x="1567" y="1930"/>
                    <a:pt x="1578" y="1931"/>
                    <a:pt x="1588" y="1931"/>
                  </a:cubicBezTo>
                  <a:cubicBezTo>
                    <a:pt x="1793" y="1944"/>
                    <a:pt x="2154" y="2092"/>
                    <a:pt x="2154" y="2092"/>
                  </a:cubicBezTo>
                  <a:lnTo>
                    <a:pt x="2177" y="2092"/>
                  </a:lnTo>
                  <a:cubicBezTo>
                    <a:pt x="2188" y="2082"/>
                    <a:pt x="2188" y="2082"/>
                    <a:pt x="2188" y="2072"/>
                  </a:cubicBezTo>
                  <a:cubicBezTo>
                    <a:pt x="2188" y="2059"/>
                    <a:pt x="2026" y="1547"/>
                    <a:pt x="1867" y="1163"/>
                  </a:cubicBezTo>
                  <a:cubicBezTo>
                    <a:pt x="1716" y="802"/>
                    <a:pt x="1588" y="738"/>
                    <a:pt x="1558" y="727"/>
                  </a:cubicBezTo>
                  <a:cubicBezTo>
                    <a:pt x="1504" y="663"/>
                    <a:pt x="853" y="54"/>
                    <a:pt x="53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4149711" y="1143741"/>
              <a:ext cx="304451" cy="321537"/>
            </a:xfrm>
            <a:custGeom>
              <a:avLst/>
              <a:gdLst/>
              <a:ahLst/>
              <a:cxnLst/>
              <a:rect l="l" t="t" r="r" b="b"/>
              <a:pathLst>
                <a:path w="1568" h="1656" extrusionOk="0">
                  <a:moveTo>
                    <a:pt x="719" y="510"/>
                  </a:moveTo>
                  <a:cubicBezTo>
                    <a:pt x="788" y="510"/>
                    <a:pt x="886" y="573"/>
                    <a:pt x="971" y="683"/>
                  </a:cubicBezTo>
                  <a:cubicBezTo>
                    <a:pt x="1068" y="824"/>
                    <a:pt x="1099" y="962"/>
                    <a:pt x="1035" y="1016"/>
                  </a:cubicBezTo>
                  <a:cubicBezTo>
                    <a:pt x="1022" y="1024"/>
                    <a:pt x="1006" y="1028"/>
                    <a:pt x="989" y="1028"/>
                  </a:cubicBezTo>
                  <a:cubicBezTo>
                    <a:pt x="920" y="1028"/>
                    <a:pt x="821" y="965"/>
                    <a:pt x="735" y="854"/>
                  </a:cubicBezTo>
                  <a:cubicBezTo>
                    <a:pt x="630" y="726"/>
                    <a:pt x="607" y="578"/>
                    <a:pt x="671" y="524"/>
                  </a:cubicBezTo>
                  <a:cubicBezTo>
                    <a:pt x="684" y="515"/>
                    <a:pt x="701" y="510"/>
                    <a:pt x="719" y="510"/>
                  </a:cubicBezTo>
                  <a:close/>
                  <a:moveTo>
                    <a:pt x="137" y="1"/>
                  </a:moveTo>
                  <a:cubicBezTo>
                    <a:pt x="74" y="1"/>
                    <a:pt x="31" y="12"/>
                    <a:pt x="31" y="12"/>
                  </a:cubicBezTo>
                  <a:cubicBezTo>
                    <a:pt x="31" y="12"/>
                    <a:pt x="128" y="97"/>
                    <a:pt x="19" y="97"/>
                  </a:cubicBezTo>
                  <a:cubicBezTo>
                    <a:pt x="14" y="97"/>
                    <a:pt x="7" y="97"/>
                    <a:pt x="0" y="96"/>
                  </a:cubicBezTo>
                  <a:lnTo>
                    <a:pt x="0" y="96"/>
                  </a:lnTo>
                  <a:cubicBezTo>
                    <a:pt x="0" y="96"/>
                    <a:pt x="607" y="716"/>
                    <a:pt x="758" y="1366"/>
                  </a:cubicBezTo>
                  <a:cubicBezTo>
                    <a:pt x="758" y="1366"/>
                    <a:pt x="917" y="1420"/>
                    <a:pt x="853" y="1579"/>
                  </a:cubicBezTo>
                  <a:cubicBezTo>
                    <a:pt x="853" y="1579"/>
                    <a:pt x="924" y="1561"/>
                    <a:pt x="1037" y="1561"/>
                  </a:cubicBezTo>
                  <a:cubicBezTo>
                    <a:pt x="1152" y="1561"/>
                    <a:pt x="1311" y="1580"/>
                    <a:pt x="1483" y="1656"/>
                  </a:cubicBezTo>
                  <a:cubicBezTo>
                    <a:pt x="1483" y="1656"/>
                    <a:pt x="1526" y="1569"/>
                    <a:pt x="1567" y="1559"/>
                  </a:cubicBezTo>
                  <a:cubicBezTo>
                    <a:pt x="1567" y="1559"/>
                    <a:pt x="1301" y="747"/>
                    <a:pt x="1014" y="491"/>
                  </a:cubicBezTo>
                  <a:cubicBezTo>
                    <a:pt x="735" y="247"/>
                    <a:pt x="522" y="129"/>
                    <a:pt x="364" y="55"/>
                  </a:cubicBezTo>
                  <a:cubicBezTo>
                    <a:pt x="283" y="12"/>
                    <a:pt x="200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4137284" y="1139469"/>
              <a:ext cx="323285" cy="331828"/>
            </a:xfrm>
            <a:custGeom>
              <a:avLst/>
              <a:gdLst/>
              <a:ahLst/>
              <a:cxnLst/>
              <a:rect l="l" t="t" r="r" b="b"/>
              <a:pathLst>
                <a:path w="1665" h="1709" extrusionOk="0">
                  <a:moveTo>
                    <a:pt x="779" y="556"/>
                  </a:moveTo>
                  <a:cubicBezTo>
                    <a:pt x="843" y="556"/>
                    <a:pt x="940" y="620"/>
                    <a:pt x="1014" y="717"/>
                  </a:cubicBezTo>
                  <a:cubicBezTo>
                    <a:pt x="1068" y="781"/>
                    <a:pt x="1099" y="846"/>
                    <a:pt x="1109" y="910"/>
                  </a:cubicBezTo>
                  <a:cubicBezTo>
                    <a:pt x="1119" y="961"/>
                    <a:pt x="1109" y="1004"/>
                    <a:pt x="1088" y="1015"/>
                  </a:cubicBezTo>
                  <a:cubicBezTo>
                    <a:pt x="1078" y="1025"/>
                    <a:pt x="1068" y="1025"/>
                    <a:pt x="1045" y="1025"/>
                  </a:cubicBezTo>
                  <a:cubicBezTo>
                    <a:pt x="981" y="1025"/>
                    <a:pt x="886" y="961"/>
                    <a:pt x="822" y="866"/>
                  </a:cubicBezTo>
                  <a:cubicBezTo>
                    <a:pt x="768" y="802"/>
                    <a:pt x="735" y="738"/>
                    <a:pt x="725" y="684"/>
                  </a:cubicBezTo>
                  <a:cubicBezTo>
                    <a:pt x="715" y="630"/>
                    <a:pt x="725" y="589"/>
                    <a:pt x="748" y="566"/>
                  </a:cubicBezTo>
                  <a:cubicBezTo>
                    <a:pt x="758" y="556"/>
                    <a:pt x="768" y="556"/>
                    <a:pt x="779" y="556"/>
                  </a:cubicBezTo>
                  <a:close/>
                  <a:moveTo>
                    <a:pt x="779" y="513"/>
                  </a:moveTo>
                  <a:cubicBezTo>
                    <a:pt x="758" y="513"/>
                    <a:pt x="735" y="525"/>
                    <a:pt x="715" y="536"/>
                  </a:cubicBezTo>
                  <a:cubicBezTo>
                    <a:pt x="684" y="566"/>
                    <a:pt x="671" y="620"/>
                    <a:pt x="684" y="684"/>
                  </a:cubicBezTo>
                  <a:cubicBezTo>
                    <a:pt x="694" y="758"/>
                    <a:pt x="735" y="822"/>
                    <a:pt x="779" y="897"/>
                  </a:cubicBezTo>
                  <a:cubicBezTo>
                    <a:pt x="863" y="1004"/>
                    <a:pt x="971" y="1068"/>
                    <a:pt x="1045" y="1068"/>
                  </a:cubicBezTo>
                  <a:cubicBezTo>
                    <a:pt x="1078" y="1068"/>
                    <a:pt x="1099" y="1068"/>
                    <a:pt x="1109" y="1058"/>
                  </a:cubicBezTo>
                  <a:cubicBezTo>
                    <a:pt x="1152" y="1025"/>
                    <a:pt x="1163" y="974"/>
                    <a:pt x="1152" y="897"/>
                  </a:cubicBezTo>
                  <a:cubicBezTo>
                    <a:pt x="1132" y="833"/>
                    <a:pt x="1099" y="758"/>
                    <a:pt x="1045" y="694"/>
                  </a:cubicBezTo>
                  <a:cubicBezTo>
                    <a:pt x="971" y="589"/>
                    <a:pt x="863" y="513"/>
                    <a:pt x="779" y="513"/>
                  </a:cubicBezTo>
                  <a:close/>
                  <a:moveTo>
                    <a:pt x="202" y="44"/>
                  </a:moveTo>
                  <a:cubicBezTo>
                    <a:pt x="287" y="44"/>
                    <a:pt x="351" y="64"/>
                    <a:pt x="415" y="98"/>
                  </a:cubicBezTo>
                  <a:cubicBezTo>
                    <a:pt x="597" y="182"/>
                    <a:pt x="799" y="290"/>
                    <a:pt x="1068" y="536"/>
                  </a:cubicBezTo>
                  <a:cubicBezTo>
                    <a:pt x="1324" y="748"/>
                    <a:pt x="1567" y="1442"/>
                    <a:pt x="1611" y="1570"/>
                  </a:cubicBezTo>
                  <a:cubicBezTo>
                    <a:pt x="1580" y="1591"/>
                    <a:pt x="1547" y="1624"/>
                    <a:pt x="1537" y="1645"/>
                  </a:cubicBezTo>
                  <a:cubicBezTo>
                    <a:pt x="1409" y="1591"/>
                    <a:pt x="1260" y="1560"/>
                    <a:pt x="1119" y="1560"/>
                  </a:cubicBezTo>
                  <a:cubicBezTo>
                    <a:pt x="1045" y="1560"/>
                    <a:pt x="981" y="1570"/>
                    <a:pt x="950" y="1581"/>
                  </a:cubicBezTo>
                  <a:cubicBezTo>
                    <a:pt x="960" y="1537"/>
                    <a:pt x="950" y="1496"/>
                    <a:pt x="940" y="1463"/>
                  </a:cubicBezTo>
                  <a:cubicBezTo>
                    <a:pt x="917" y="1409"/>
                    <a:pt x="863" y="1378"/>
                    <a:pt x="843" y="1368"/>
                  </a:cubicBezTo>
                  <a:cubicBezTo>
                    <a:pt x="704" y="812"/>
                    <a:pt x="246" y="280"/>
                    <a:pt x="108" y="141"/>
                  </a:cubicBezTo>
                  <a:cubicBezTo>
                    <a:pt x="128" y="128"/>
                    <a:pt x="149" y="128"/>
                    <a:pt x="149" y="108"/>
                  </a:cubicBezTo>
                  <a:cubicBezTo>
                    <a:pt x="159" y="87"/>
                    <a:pt x="149" y="64"/>
                    <a:pt x="138" y="54"/>
                  </a:cubicBezTo>
                  <a:cubicBezTo>
                    <a:pt x="149" y="54"/>
                    <a:pt x="182" y="44"/>
                    <a:pt x="202" y="44"/>
                  </a:cubicBezTo>
                  <a:close/>
                  <a:moveTo>
                    <a:pt x="202" y="0"/>
                  </a:moveTo>
                  <a:cubicBezTo>
                    <a:pt x="138" y="0"/>
                    <a:pt x="85" y="13"/>
                    <a:pt x="85" y="13"/>
                  </a:cubicBezTo>
                  <a:lnTo>
                    <a:pt x="54" y="23"/>
                  </a:lnTo>
                  <a:lnTo>
                    <a:pt x="74" y="54"/>
                  </a:lnTo>
                  <a:cubicBezTo>
                    <a:pt x="95" y="64"/>
                    <a:pt x="108" y="87"/>
                    <a:pt x="108" y="98"/>
                  </a:cubicBezTo>
                  <a:lnTo>
                    <a:pt x="64" y="9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44" y="128"/>
                  </a:lnTo>
                  <a:cubicBezTo>
                    <a:pt x="54" y="141"/>
                    <a:pt x="661" y="758"/>
                    <a:pt x="799" y="1388"/>
                  </a:cubicBezTo>
                  <a:lnTo>
                    <a:pt x="799" y="1409"/>
                  </a:lnTo>
                  <a:lnTo>
                    <a:pt x="812" y="1409"/>
                  </a:lnTo>
                  <a:cubicBezTo>
                    <a:pt x="812" y="1409"/>
                    <a:pt x="876" y="1432"/>
                    <a:pt x="896" y="1486"/>
                  </a:cubicBezTo>
                  <a:cubicBezTo>
                    <a:pt x="917" y="1516"/>
                    <a:pt x="917" y="1550"/>
                    <a:pt x="896" y="1601"/>
                  </a:cubicBezTo>
                  <a:lnTo>
                    <a:pt x="876" y="1634"/>
                  </a:lnTo>
                  <a:lnTo>
                    <a:pt x="917" y="1624"/>
                  </a:lnTo>
                  <a:cubicBezTo>
                    <a:pt x="917" y="1624"/>
                    <a:pt x="1004" y="1601"/>
                    <a:pt x="1119" y="1601"/>
                  </a:cubicBezTo>
                  <a:cubicBezTo>
                    <a:pt x="1260" y="1601"/>
                    <a:pt x="1409" y="1634"/>
                    <a:pt x="1537" y="1698"/>
                  </a:cubicBezTo>
                  <a:lnTo>
                    <a:pt x="1557" y="1709"/>
                  </a:lnTo>
                  <a:lnTo>
                    <a:pt x="1567" y="1688"/>
                  </a:lnTo>
                  <a:cubicBezTo>
                    <a:pt x="1580" y="1655"/>
                    <a:pt x="1611" y="1614"/>
                    <a:pt x="1631" y="1601"/>
                  </a:cubicBezTo>
                  <a:lnTo>
                    <a:pt x="1665" y="1601"/>
                  </a:lnTo>
                  <a:lnTo>
                    <a:pt x="1654" y="1581"/>
                  </a:lnTo>
                  <a:cubicBezTo>
                    <a:pt x="1644" y="1550"/>
                    <a:pt x="1388" y="748"/>
                    <a:pt x="1099" y="502"/>
                  </a:cubicBezTo>
                  <a:cubicBezTo>
                    <a:pt x="822" y="256"/>
                    <a:pt x="620" y="151"/>
                    <a:pt x="438" y="54"/>
                  </a:cubicBezTo>
                  <a:cubicBezTo>
                    <a:pt x="364" y="23"/>
                    <a:pt x="287" y="0"/>
                    <a:pt x="20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4184855" y="1117140"/>
              <a:ext cx="219601" cy="155332"/>
            </a:xfrm>
            <a:custGeom>
              <a:avLst/>
              <a:gdLst/>
              <a:ahLst/>
              <a:cxnLst/>
              <a:rect l="l" t="t" r="r" b="b"/>
              <a:pathLst>
                <a:path w="1131" h="800" extrusionOk="0">
                  <a:moveTo>
                    <a:pt x="1" y="0"/>
                  </a:moveTo>
                  <a:cubicBezTo>
                    <a:pt x="1" y="0"/>
                    <a:pt x="25" y="7"/>
                    <a:pt x="67" y="22"/>
                  </a:cubicBezTo>
                  <a:lnTo>
                    <a:pt x="67" y="22"/>
                  </a:lnTo>
                  <a:cubicBezTo>
                    <a:pt x="28" y="2"/>
                    <a:pt x="1" y="0"/>
                    <a:pt x="1" y="0"/>
                  </a:cubicBezTo>
                  <a:close/>
                  <a:moveTo>
                    <a:pt x="67" y="22"/>
                  </a:moveTo>
                  <a:lnTo>
                    <a:pt x="67" y="22"/>
                  </a:lnTo>
                  <a:cubicBezTo>
                    <a:pt x="115" y="47"/>
                    <a:pt x="181" y="100"/>
                    <a:pt x="234" y="213"/>
                  </a:cubicBezTo>
                  <a:cubicBezTo>
                    <a:pt x="298" y="331"/>
                    <a:pt x="277" y="500"/>
                    <a:pt x="277" y="500"/>
                  </a:cubicBezTo>
                  <a:cubicBezTo>
                    <a:pt x="277" y="500"/>
                    <a:pt x="715" y="576"/>
                    <a:pt x="1130" y="799"/>
                  </a:cubicBezTo>
                  <a:cubicBezTo>
                    <a:pt x="1130" y="799"/>
                    <a:pt x="843" y="425"/>
                    <a:pt x="544" y="256"/>
                  </a:cubicBezTo>
                  <a:cubicBezTo>
                    <a:pt x="345" y="130"/>
                    <a:pt x="161" y="56"/>
                    <a:pt x="6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4180389" y="1112674"/>
              <a:ext cx="228532" cy="163681"/>
            </a:xfrm>
            <a:custGeom>
              <a:avLst/>
              <a:gdLst/>
              <a:ahLst/>
              <a:cxnLst/>
              <a:rect l="l" t="t" r="r" b="b"/>
              <a:pathLst>
                <a:path w="1177" h="843" extrusionOk="0">
                  <a:moveTo>
                    <a:pt x="216" y="118"/>
                  </a:moveTo>
                  <a:lnTo>
                    <a:pt x="216" y="118"/>
                  </a:lnTo>
                  <a:cubicBezTo>
                    <a:pt x="300" y="161"/>
                    <a:pt x="429" y="215"/>
                    <a:pt x="557" y="289"/>
                  </a:cubicBezTo>
                  <a:cubicBezTo>
                    <a:pt x="769" y="418"/>
                    <a:pt x="974" y="640"/>
                    <a:pt x="1069" y="758"/>
                  </a:cubicBezTo>
                  <a:cubicBezTo>
                    <a:pt x="738" y="599"/>
                    <a:pt x="408" y="523"/>
                    <a:pt x="321" y="502"/>
                  </a:cubicBezTo>
                  <a:cubicBezTo>
                    <a:pt x="321" y="448"/>
                    <a:pt x="334" y="320"/>
                    <a:pt x="280" y="225"/>
                  </a:cubicBezTo>
                  <a:cubicBezTo>
                    <a:pt x="257" y="182"/>
                    <a:pt x="236" y="138"/>
                    <a:pt x="216" y="118"/>
                  </a:cubicBezTo>
                  <a:close/>
                  <a:moveTo>
                    <a:pt x="24" y="0"/>
                  </a:moveTo>
                  <a:cubicBezTo>
                    <a:pt x="14" y="0"/>
                    <a:pt x="1" y="10"/>
                    <a:pt x="1" y="23"/>
                  </a:cubicBezTo>
                  <a:cubicBezTo>
                    <a:pt x="1" y="33"/>
                    <a:pt x="14" y="44"/>
                    <a:pt x="24" y="44"/>
                  </a:cubicBezTo>
                  <a:cubicBezTo>
                    <a:pt x="24" y="44"/>
                    <a:pt x="44" y="54"/>
                    <a:pt x="88" y="64"/>
                  </a:cubicBezTo>
                  <a:cubicBezTo>
                    <a:pt x="129" y="97"/>
                    <a:pt x="193" y="138"/>
                    <a:pt x="247" y="246"/>
                  </a:cubicBezTo>
                  <a:cubicBezTo>
                    <a:pt x="300" y="354"/>
                    <a:pt x="280" y="512"/>
                    <a:pt x="280" y="512"/>
                  </a:cubicBezTo>
                  <a:cubicBezTo>
                    <a:pt x="280" y="523"/>
                    <a:pt x="290" y="535"/>
                    <a:pt x="300" y="546"/>
                  </a:cubicBezTo>
                  <a:cubicBezTo>
                    <a:pt x="300" y="546"/>
                    <a:pt x="738" y="620"/>
                    <a:pt x="1143" y="843"/>
                  </a:cubicBezTo>
                  <a:lnTo>
                    <a:pt x="1166" y="843"/>
                  </a:lnTo>
                  <a:cubicBezTo>
                    <a:pt x="1176" y="832"/>
                    <a:pt x="1176" y="822"/>
                    <a:pt x="1166" y="812"/>
                  </a:cubicBezTo>
                  <a:cubicBezTo>
                    <a:pt x="1153" y="802"/>
                    <a:pt x="877" y="428"/>
                    <a:pt x="590" y="256"/>
                  </a:cubicBezTo>
                  <a:cubicBezTo>
                    <a:pt x="385" y="138"/>
                    <a:pt x="206" y="64"/>
                    <a:pt x="108" y="33"/>
                  </a:cubicBezTo>
                  <a:cubicBezTo>
                    <a:pt x="65" y="10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39"/>
          <p:cNvGrpSpPr/>
          <p:nvPr/>
        </p:nvGrpSpPr>
        <p:grpSpPr>
          <a:xfrm>
            <a:off x="7702313" y="928627"/>
            <a:ext cx="592409" cy="495421"/>
            <a:chOff x="1773328" y="1040056"/>
            <a:chExt cx="511819" cy="271637"/>
          </a:xfrm>
        </p:grpSpPr>
        <p:sp>
          <p:nvSpPr>
            <p:cNvPr id="3667" name="Google Shape;3667;p39"/>
            <p:cNvSpPr/>
            <p:nvPr/>
          </p:nvSpPr>
          <p:spPr>
            <a:xfrm>
              <a:off x="1777211" y="1048405"/>
              <a:ext cx="504052" cy="260181"/>
            </a:xfrm>
            <a:custGeom>
              <a:avLst/>
              <a:gdLst/>
              <a:ahLst/>
              <a:cxnLst/>
              <a:rect l="l" t="t" r="r" b="b"/>
              <a:pathLst>
                <a:path w="2596" h="1340" extrusionOk="0">
                  <a:moveTo>
                    <a:pt x="2380" y="1"/>
                  </a:moveTo>
                  <a:cubicBezTo>
                    <a:pt x="2380" y="1"/>
                    <a:pt x="1814" y="375"/>
                    <a:pt x="1251" y="492"/>
                  </a:cubicBezTo>
                  <a:cubicBezTo>
                    <a:pt x="1075" y="530"/>
                    <a:pt x="895" y="542"/>
                    <a:pt x="730" y="542"/>
                  </a:cubicBezTo>
                  <a:cubicBezTo>
                    <a:pt x="371" y="542"/>
                    <a:pt x="85" y="482"/>
                    <a:pt x="85" y="482"/>
                  </a:cubicBezTo>
                  <a:lnTo>
                    <a:pt x="1" y="1302"/>
                  </a:lnTo>
                  <a:cubicBezTo>
                    <a:pt x="192" y="1328"/>
                    <a:pt x="375" y="1340"/>
                    <a:pt x="550" y="1340"/>
                  </a:cubicBezTo>
                  <a:cubicBezTo>
                    <a:pt x="1797" y="1340"/>
                    <a:pt x="2595" y="749"/>
                    <a:pt x="2595" y="749"/>
                  </a:cubicBezTo>
                  <a:lnTo>
                    <a:pt x="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1773328" y="1040056"/>
              <a:ext cx="511819" cy="271637"/>
            </a:xfrm>
            <a:custGeom>
              <a:avLst/>
              <a:gdLst/>
              <a:ahLst/>
              <a:cxnLst/>
              <a:rect l="l" t="t" r="r" b="b"/>
              <a:pathLst>
                <a:path w="2636" h="1399" extrusionOk="0">
                  <a:moveTo>
                    <a:pt x="2390" y="77"/>
                  </a:moveTo>
                  <a:lnTo>
                    <a:pt x="2582" y="792"/>
                  </a:lnTo>
                  <a:cubicBezTo>
                    <a:pt x="2487" y="856"/>
                    <a:pt x="1719" y="1358"/>
                    <a:pt x="577" y="1358"/>
                  </a:cubicBezTo>
                  <a:cubicBezTo>
                    <a:pt x="395" y="1358"/>
                    <a:pt x="223" y="1345"/>
                    <a:pt x="41" y="1324"/>
                  </a:cubicBezTo>
                  <a:lnTo>
                    <a:pt x="128" y="556"/>
                  </a:lnTo>
                  <a:cubicBezTo>
                    <a:pt x="203" y="566"/>
                    <a:pt x="448" y="610"/>
                    <a:pt x="746" y="610"/>
                  </a:cubicBezTo>
                  <a:cubicBezTo>
                    <a:pt x="938" y="610"/>
                    <a:pt x="1119" y="589"/>
                    <a:pt x="1281" y="556"/>
                  </a:cubicBezTo>
                  <a:cubicBezTo>
                    <a:pt x="1770" y="461"/>
                    <a:pt x="2272" y="151"/>
                    <a:pt x="2390" y="77"/>
                  </a:cubicBezTo>
                  <a:close/>
                  <a:moveTo>
                    <a:pt x="2410" y="0"/>
                  </a:moveTo>
                  <a:lnTo>
                    <a:pt x="2390" y="23"/>
                  </a:lnTo>
                  <a:cubicBezTo>
                    <a:pt x="2390" y="23"/>
                    <a:pt x="1813" y="407"/>
                    <a:pt x="1271" y="512"/>
                  </a:cubicBezTo>
                  <a:cubicBezTo>
                    <a:pt x="1109" y="546"/>
                    <a:pt x="938" y="566"/>
                    <a:pt x="746" y="566"/>
                  </a:cubicBezTo>
                  <a:cubicBezTo>
                    <a:pt x="395" y="566"/>
                    <a:pt x="118" y="502"/>
                    <a:pt x="105" y="502"/>
                  </a:cubicBezTo>
                  <a:lnTo>
                    <a:pt x="85" y="502"/>
                  </a:lnTo>
                  <a:lnTo>
                    <a:pt x="0" y="1368"/>
                  </a:lnTo>
                  <a:lnTo>
                    <a:pt x="21" y="1368"/>
                  </a:lnTo>
                  <a:cubicBezTo>
                    <a:pt x="203" y="1388"/>
                    <a:pt x="384" y="1398"/>
                    <a:pt x="577" y="1398"/>
                  </a:cubicBezTo>
                  <a:cubicBezTo>
                    <a:pt x="1813" y="1398"/>
                    <a:pt x="2615" y="822"/>
                    <a:pt x="2625" y="812"/>
                  </a:cubicBezTo>
                  <a:lnTo>
                    <a:pt x="2636" y="802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1824976" y="1104713"/>
              <a:ext cx="406387" cy="178438"/>
            </a:xfrm>
            <a:custGeom>
              <a:avLst/>
              <a:gdLst/>
              <a:ahLst/>
              <a:cxnLst/>
              <a:rect l="l" t="t" r="r" b="b"/>
              <a:pathLst>
                <a:path w="2093" h="919" extrusionOk="0">
                  <a:moveTo>
                    <a:pt x="1129" y="433"/>
                  </a:moveTo>
                  <a:cubicBezTo>
                    <a:pt x="1218" y="433"/>
                    <a:pt x="1284" y="456"/>
                    <a:pt x="1291" y="500"/>
                  </a:cubicBezTo>
                  <a:cubicBezTo>
                    <a:pt x="1302" y="564"/>
                    <a:pt x="1197" y="640"/>
                    <a:pt x="1046" y="671"/>
                  </a:cubicBezTo>
                  <a:cubicBezTo>
                    <a:pt x="1006" y="676"/>
                    <a:pt x="969" y="679"/>
                    <a:pt x="934" y="679"/>
                  </a:cubicBezTo>
                  <a:cubicBezTo>
                    <a:pt x="830" y="679"/>
                    <a:pt x="756" y="655"/>
                    <a:pt x="748" y="607"/>
                  </a:cubicBezTo>
                  <a:cubicBezTo>
                    <a:pt x="736" y="553"/>
                    <a:pt x="843" y="479"/>
                    <a:pt x="992" y="448"/>
                  </a:cubicBezTo>
                  <a:cubicBezTo>
                    <a:pt x="1040" y="438"/>
                    <a:pt x="1087" y="433"/>
                    <a:pt x="1129" y="433"/>
                  </a:cubicBezTo>
                  <a:close/>
                  <a:moveTo>
                    <a:pt x="1824" y="0"/>
                  </a:moveTo>
                  <a:cubicBezTo>
                    <a:pt x="1655" y="85"/>
                    <a:pt x="1335" y="243"/>
                    <a:pt x="1015" y="307"/>
                  </a:cubicBezTo>
                  <a:cubicBezTo>
                    <a:pt x="829" y="348"/>
                    <a:pt x="637" y="361"/>
                    <a:pt x="473" y="361"/>
                  </a:cubicBezTo>
                  <a:cubicBezTo>
                    <a:pt x="327" y="361"/>
                    <a:pt x="204" y="350"/>
                    <a:pt x="129" y="341"/>
                  </a:cubicBezTo>
                  <a:cubicBezTo>
                    <a:pt x="118" y="361"/>
                    <a:pt x="85" y="371"/>
                    <a:pt x="44" y="384"/>
                  </a:cubicBezTo>
                  <a:lnTo>
                    <a:pt x="1" y="832"/>
                  </a:lnTo>
                  <a:lnTo>
                    <a:pt x="31" y="832"/>
                  </a:lnTo>
                  <a:cubicBezTo>
                    <a:pt x="118" y="832"/>
                    <a:pt x="182" y="863"/>
                    <a:pt x="182" y="896"/>
                  </a:cubicBezTo>
                  <a:cubicBezTo>
                    <a:pt x="182" y="896"/>
                    <a:pt x="172" y="907"/>
                    <a:pt x="172" y="917"/>
                  </a:cubicBezTo>
                  <a:cubicBezTo>
                    <a:pt x="214" y="918"/>
                    <a:pt x="256" y="919"/>
                    <a:pt x="297" y="919"/>
                  </a:cubicBezTo>
                  <a:cubicBezTo>
                    <a:pt x="1212" y="919"/>
                    <a:pt x="1856" y="602"/>
                    <a:pt x="2060" y="489"/>
                  </a:cubicBezTo>
                  <a:cubicBezTo>
                    <a:pt x="2039" y="479"/>
                    <a:pt x="2016" y="459"/>
                    <a:pt x="2016" y="425"/>
                  </a:cubicBezTo>
                  <a:cubicBezTo>
                    <a:pt x="2016" y="395"/>
                    <a:pt x="2049" y="361"/>
                    <a:pt x="2093" y="351"/>
                  </a:cubicBezTo>
                  <a:lnTo>
                    <a:pt x="1965" y="10"/>
                  </a:lnTo>
                  <a:cubicBezTo>
                    <a:pt x="1952" y="21"/>
                    <a:pt x="1932" y="21"/>
                    <a:pt x="1911" y="21"/>
                  </a:cubicBezTo>
                  <a:cubicBezTo>
                    <a:pt x="1878" y="21"/>
                    <a:pt x="1847" y="1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1821092" y="1098112"/>
              <a:ext cx="414348" cy="188728"/>
            </a:xfrm>
            <a:custGeom>
              <a:avLst/>
              <a:gdLst/>
              <a:ahLst/>
              <a:cxnLst/>
              <a:rect l="l" t="t" r="r" b="b"/>
              <a:pathLst>
                <a:path w="2134" h="972" extrusionOk="0">
                  <a:moveTo>
                    <a:pt x="1140" y="482"/>
                  </a:moveTo>
                  <a:cubicBezTo>
                    <a:pt x="1237" y="482"/>
                    <a:pt x="1291" y="513"/>
                    <a:pt x="1291" y="534"/>
                  </a:cubicBezTo>
                  <a:cubicBezTo>
                    <a:pt x="1291" y="557"/>
                    <a:pt x="1281" y="587"/>
                    <a:pt x="1237" y="610"/>
                  </a:cubicBezTo>
                  <a:cubicBezTo>
                    <a:pt x="1194" y="641"/>
                    <a:pt x="1130" y="662"/>
                    <a:pt x="1055" y="685"/>
                  </a:cubicBezTo>
                  <a:cubicBezTo>
                    <a:pt x="1012" y="685"/>
                    <a:pt x="981" y="695"/>
                    <a:pt x="937" y="695"/>
                  </a:cubicBezTo>
                  <a:cubicBezTo>
                    <a:pt x="843" y="695"/>
                    <a:pt x="789" y="662"/>
                    <a:pt x="789" y="641"/>
                  </a:cubicBezTo>
                  <a:cubicBezTo>
                    <a:pt x="779" y="621"/>
                    <a:pt x="799" y="587"/>
                    <a:pt x="843" y="567"/>
                  </a:cubicBezTo>
                  <a:cubicBezTo>
                    <a:pt x="884" y="534"/>
                    <a:pt x="948" y="513"/>
                    <a:pt x="1025" y="503"/>
                  </a:cubicBezTo>
                  <a:cubicBezTo>
                    <a:pt x="1066" y="493"/>
                    <a:pt x="1099" y="482"/>
                    <a:pt x="1140" y="482"/>
                  </a:cubicBezTo>
                  <a:close/>
                  <a:moveTo>
                    <a:pt x="1140" y="439"/>
                  </a:moveTo>
                  <a:cubicBezTo>
                    <a:pt x="1099" y="439"/>
                    <a:pt x="1055" y="449"/>
                    <a:pt x="1012" y="459"/>
                  </a:cubicBezTo>
                  <a:cubicBezTo>
                    <a:pt x="937" y="469"/>
                    <a:pt x="863" y="503"/>
                    <a:pt x="820" y="534"/>
                  </a:cubicBezTo>
                  <a:cubicBezTo>
                    <a:pt x="768" y="567"/>
                    <a:pt x="735" y="610"/>
                    <a:pt x="745" y="651"/>
                  </a:cubicBezTo>
                  <a:cubicBezTo>
                    <a:pt x="756" y="705"/>
                    <a:pt x="832" y="738"/>
                    <a:pt x="937" y="738"/>
                  </a:cubicBezTo>
                  <a:cubicBezTo>
                    <a:pt x="981" y="738"/>
                    <a:pt x="1025" y="726"/>
                    <a:pt x="1066" y="726"/>
                  </a:cubicBezTo>
                  <a:cubicBezTo>
                    <a:pt x="1140" y="705"/>
                    <a:pt x="1204" y="685"/>
                    <a:pt x="1258" y="651"/>
                  </a:cubicBezTo>
                  <a:cubicBezTo>
                    <a:pt x="1311" y="610"/>
                    <a:pt x="1345" y="567"/>
                    <a:pt x="1332" y="534"/>
                  </a:cubicBezTo>
                  <a:cubicBezTo>
                    <a:pt x="1322" y="482"/>
                    <a:pt x="1247" y="439"/>
                    <a:pt x="1140" y="439"/>
                  </a:cubicBezTo>
                  <a:close/>
                  <a:moveTo>
                    <a:pt x="1834" y="55"/>
                  </a:moveTo>
                  <a:cubicBezTo>
                    <a:pt x="1866" y="70"/>
                    <a:pt x="1903" y="79"/>
                    <a:pt x="1937" y="79"/>
                  </a:cubicBezTo>
                  <a:cubicBezTo>
                    <a:pt x="1949" y="79"/>
                    <a:pt x="1961" y="78"/>
                    <a:pt x="1972" y="75"/>
                  </a:cubicBezTo>
                  <a:lnTo>
                    <a:pt x="2080" y="375"/>
                  </a:lnTo>
                  <a:cubicBezTo>
                    <a:pt x="2036" y="395"/>
                    <a:pt x="2016" y="429"/>
                    <a:pt x="2016" y="459"/>
                  </a:cubicBezTo>
                  <a:cubicBezTo>
                    <a:pt x="2016" y="482"/>
                    <a:pt x="2026" y="503"/>
                    <a:pt x="2036" y="523"/>
                  </a:cubicBezTo>
                  <a:cubicBezTo>
                    <a:pt x="1834" y="631"/>
                    <a:pt x="1217" y="930"/>
                    <a:pt x="341" y="930"/>
                  </a:cubicBezTo>
                  <a:lnTo>
                    <a:pt x="223" y="930"/>
                  </a:lnTo>
                  <a:cubicBezTo>
                    <a:pt x="223" y="866"/>
                    <a:pt x="128" y="843"/>
                    <a:pt x="41" y="843"/>
                  </a:cubicBezTo>
                  <a:lnTo>
                    <a:pt x="74" y="429"/>
                  </a:lnTo>
                  <a:cubicBezTo>
                    <a:pt x="105" y="429"/>
                    <a:pt x="138" y="418"/>
                    <a:pt x="159" y="395"/>
                  </a:cubicBezTo>
                  <a:cubicBezTo>
                    <a:pt x="233" y="405"/>
                    <a:pt x="351" y="418"/>
                    <a:pt x="479" y="418"/>
                  </a:cubicBezTo>
                  <a:cubicBezTo>
                    <a:pt x="681" y="418"/>
                    <a:pt x="873" y="395"/>
                    <a:pt x="1035" y="364"/>
                  </a:cubicBezTo>
                  <a:cubicBezTo>
                    <a:pt x="1355" y="300"/>
                    <a:pt x="1675" y="139"/>
                    <a:pt x="1834" y="55"/>
                  </a:cubicBezTo>
                  <a:close/>
                  <a:moveTo>
                    <a:pt x="1844" y="1"/>
                  </a:moveTo>
                  <a:lnTo>
                    <a:pt x="1834" y="11"/>
                  </a:lnTo>
                  <a:cubicBezTo>
                    <a:pt x="1665" y="98"/>
                    <a:pt x="1345" y="257"/>
                    <a:pt x="1025" y="321"/>
                  </a:cubicBezTo>
                  <a:cubicBezTo>
                    <a:pt x="863" y="354"/>
                    <a:pt x="681" y="375"/>
                    <a:pt x="479" y="375"/>
                  </a:cubicBezTo>
                  <a:cubicBezTo>
                    <a:pt x="341" y="375"/>
                    <a:pt x="223" y="364"/>
                    <a:pt x="149" y="354"/>
                  </a:cubicBezTo>
                  <a:lnTo>
                    <a:pt x="138" y="354"/>
                  </a:lnTo>
                  <a:lnTo>
                    <a:pt x="128" y="364"/>
                  </a:lnTo>
                  <a:cubicBezTo>
                    <a:pt x="128" y="375"/>
                    <a:pt x="105" y="385"/>
                    <a:pt x="64" y="395"/>
                  </a:cubicBezTo>
                  <a:lnTo>
                    <a:pt x="41" y="395"/>
                  </a:lnTo>
                  <a:lnTo>
                    <a:pt x="0" y="897"/>
                  </a:lnTo>
                  <a:lnTo>
                    <a:pt x="21" y="887"/>
                  </a:lnTo>
                  <a:lnTo>
                    <a:pt x="51" y="887"/>
                  </a:lnTo>
                  <a:cubicBezTo>
                    <a:pt x="138" y="887"/>
                    <a:pt x="179" y="918"/>
                    <a:pt x="179" y="930"/>
                  </a:cubicBezTo>
                  <a:lnTo>
                    <a:pt x="169" y="930"/>
                  </a:lnTo>
                  <a:lnTo>
                    <a:pt x="128" y="971"/>
                  </a:lnTo>
                  <a:lnTo>
                    <a:pt x="341" y="971"/>
                  </a:lnTo>
                  <a:cubicBezTo>
                    <a:pt x="1237" y="971"/>
                    <a:pt x="1867" y="674"/>
                    <a:pt x="2090" y="546"/>
                  </a:cubicBezTo>
                  <a:lnTo>
                    <a:pt x="2123" y="523"/>
                  </a:lnTo>
                  <a:lnTo>
                    <a:pt x="2090" y="513"/>
                  </a:lnTo>
                  <a:cubicBezTo>
                    <a:pt x="2080" y="503"/>
                    <a:pt x="2059" y="482"/>
                    <a:pt x="2059" y="459"/>
                  </a:cubicBezTo>
                  <a:cubicBezTo>
                    <a:pt x="2059" y="439"/>
                    <a:pt x="2080" y="418"/>
                    <a:pt x="2113" y="405"/>
                  </a:cubicBezTo>
                  <a:lnTo>
                    <a:pt x="2133" y="395"/>
                  </a:lnTo>
                  <a:lnTo>
                    <a:pt x="2005" y="21"/>
                  </a:lnTo>
                  <a:lnTo>
                    <a:pt x="1985" y="34"/>
                  </a:lnTo>
                  <a:cubicBezTo>
                    <a:pt x="1971" y="37"/>
                    <a:pt x="1957" y="38"/>
                    <a:pt x="1945" y="38"/>
                  </a:cubicBezTo>
                  <a:cubicBezTo>
                    <a:pt x="1909" y="38"/>
                    <a:pt x="1880" y="28"/>
                    <a:pt x="1857" y="11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1" name="Google Shape;3671;p39"/>
          <p:cNvGrpSpPr/>
          <p:nvPr/>
        </p:nvGrpSpPr>
        <p:grpSpPr>
          <a:xfrm>
            <a:off x="7793851" y="1559974"/>
            <a:ext cx="514755" cy="382071"/>
            <a:chOff x="2775801" y="1119082"/>
            <a:chExt cx="412795" cy="306392"/>
          </a:xfrm>
        </p:grpSpPr>
        <p:sp>
          <p:nvSpPr>
            <p:cNvPr id="3672" name="Google Shape;3672;p39"/>
            <p:cNvSpPr/>
            <p:nvPr/>
          </p:nvSpPr>
          <p:spPr>
            <a:xfrm>
              <a:off x="2844341" y="1122965"/>
              <a:ext cx="339789" cy="298237"/>
            </a:xfrm>
            <a:custGeom>
              <a:avLst/>
              <a:gdLst/>
              <a:ahLst/>
              <a:cxnLst/>
              <a:rect l="l" t="t" r="r" b="b"/>
              <a:pathLst>
                <a:path w="1750" h="1536" extrusionOk="0">
                  <a:moveTo>
                    <a:pt x="1248" y="1"/>
                  </a:moveTo>
                  <a:cubicBezTo>
                    <a:pt x="789" y="311"/>
                    <a:pt x="1" y="577"/>
                    <a:pt x="1" y="577"/>
                  </a:cubicBezTo>
                  <a:lnTo>
                    <a:pt x="257" y="1494"/>
                  </a:lnTo>
                  <a:cubicBezTo>
                    <a:pt x="293" y="1523"/>
                    <a:pt x="341" y="1535"/>
                    <a:pt x="398" y="1535"/>
                  </a:cubicBezTo>
                  <a:cubicBezTo>
                    <a:pt x="827" y="1535"/>
                    <a:pt x="1750" y="813"/>
                    <a:pt x="1750" y="813"/>
                  </a:cubicBezTo>
                  <a:lnTo>
                    <a:pt x="1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837933" y="1119082"/>
              <a:ext cx="350662" cy="306392"/>
            </a:xfrm>
            <a:custGeom>
              <a:avLst/>
              <a:gdLst/>
              <a:ahLst/>
              <a:cxnLst/>
              <a:rect l="l" t="t" r="r" b="b"/>
              <a:pathLst>
                <a:path w="1806" h="1578" extrusionOk="0">
                  <a:moveTo>
                    <a:pt x="1281" y="54"/>
                  </a:moveTo>
                  <a:lnTo>
                    <a:pt x="1752" y="833"/>
                  </a:lnTo>
                  <a:cubicBezTo>
                    <a:pt x="1634" y="927"/>
                    <a:pt x="812" y="1537"/>
                    <a:pt x="428" y="1537"/>
                  </a:cubicBezTo>
                  <a:cubicBezTo>
                    <a:pt x="384" y="1537"/>
                    <a:pt x="343" y="1527"/>
                    <a:pt x="310" y="1504"/>
                  </a:cubicBezTo>
                  <a:lnTo>
                    <a:pt x="54" y="607"/>
                  </a:lnTo>
                  <a:cubicBezTo>
                    <a:pt x="182" y="566"/>
                    <a:pt x="856" y="331"/>
                    <a:pt x="1281" y="54"/>
                  </a:cubicBezTo>
                  <a:close/>
                  <a:moveTo>
                    <a:pt x="1294" y="0"/>
                  </a:moveTo>
                  <a:cubicBezTo>
                    <a:pt x="1281" y="0"/>
                    <a:pt x="1281" y="0"/>
                    <a:pt x="1271" y="11"/>
                  </a:cubicBezTo>
                  <a:cubicBezTo>
                    <a:pt x="822" y="310"/>
                    <a:pt x="34" y="577"/>
                    <a:pt x="23" y="577"/>
                  </a:cubicBezTo>
                  <a:cubicBezTo>
                    <a:pt x="13" y="577"/>
                    <a:pt x="0" y="587"/>
                    <a:pt x="13" y="597"/>
                  </a:cubicBezTo>
                  <a:lnTo>
                    <a:pt x="269" y="1514"/>
                  </a:lnTo>
                  <a:cubicBezTo>
                    <a:pt x="269" y="1527"/>
                    <a:pt x="279" y="1527"/>
                    <a:pt x="279" y="1527"/>
                  </a:cubicBezTo>
                  <a:cubicBezTo>
                    <a:pt x="310" y="1557"/>
                    <a:pt x="364" y="1578"/>
                    <a:pt x="428" y="1578"/>
                  </a:cubicBezTo>
                  <a:cubicBezTo>
                    <a:pt x="866" y="1578"/>
                    <a:pt x="1752" y="886"/>
                    <a:pt x="1793" y="853"/>
                  </a:cubicBezTo>
                  <a:cubicBezTo>
                    <a:pt x="1806" y="843"/>
                    <a:pt x="1806" y="833"/>
                    <a:pt x="1793" y="822"/>
                  </a:cubicBezTo>
                  <a:lnTo>
                    <a:pt x="1304" y="11"/>
                  </a:lnTo>
                  <a:cubicBezTo>
                    <a:pt x="1304" y="11"/>
                    <a:pt x="1294" y="11"/>
                    <a:pt x="129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854826" y="1172671"/>
              <a:ext cx="279598" cy="221931"/>
            </a:xfrm>
            <a:custGeom>
              <a:avLst/>
              <a:gdLst/>
              <a:ahLst/>
              <a:cxnLst/>
              <a:rect l="l" t="t" r="r" b="b"/>
              <a:pathLst>
                <a:path w="1440" h="1143" extrusionOk="0">
                  <a:moveTo>
                    <a:pt x="510" y="515"/>
                  </a:moveTo>
                  <a:cubicBezTo>
                    <a:pt x="625" y="515"/>
                    <a:pt x="719" y="565"/>
                    <a:pt x="735" y="641"/>
                  </a:cubicBezTo>
                  <a:cubicBezTo>
                    <a:pt x="758" y="739"/>
                    <a:pt x="661" y="844"/>
                    <a:pt x="513" y="877"/>
                  </a:cubicBezTo>
                  <a:cubicBezTo>
                    <a:pt x="484" y="883"/>
                    <a:pt x="455" y="885"/>
                    <a:pt x="428" y="885"/>
                  </a:cubicBezTo>
                  <a:cubicBezTo>
                    <a:pt x="313" y="885"/>
                    <a:pt x="219" y="836"/>
                    <a:pt x="203" y="759"/>
                  </a:cubicBezTo>
                  <a:cubicBezTo>
                    <a:pt x="182" y="662"/>
                    <a:pt x="277" y="557"/>
                    <a:pt x="425" y="523"/>
                  </a:cubicBezTo>
                  <a:cubicBezTo>
                    <a:pt x="454" y="518"/>
                    <a:pt x="483" y="515"/>
                    <a:pt x="510" y="515"/>
                  </a:cubicBezTo>
                  <a:close/>
                  <a:moveTo>
                    <a:pt x="1035" y="1"/>
                  </a:moveTo>
                  <a:cubicBezTo>
                    <a:pt x="630" y="290"/>
                    <a:pt x="0" y="439"/>
                    <a:pt x="0" y="439"/>
                  </a:cubicBezTo>
                  <a:lnTo>
                    <a:pt x="128" y="931"/>
                  </a:lnTo>
                  <a:cubicBezTo>
                    <a:pt x="128" y="931"/>
                    <a:pt x="110" y="1143"/>
                    <a:pt x="350" y="1143"/>
                  </a:cubicBezTo>
                  <a:cubicBezTo>
                    <a:pt x="379" y="1143"/>
                    <a:pt x="412" y="1140"/>
                    <a:pt x="449" y="1133"/>
                  </a:cubicBezTo>
                  <a:cubicBezTo>
                    <a:pt x="705" y="1079"/>
                    <a:pt x="1194" y="749"/>
                    <a:pt x="1409" y="598"/>
                  </a:cubicBezTo>
                  <a:cubicBezTo>
                    <a:pt x="1376" y="587"/>
                    <a:pt x="1355" y="546"/>
                    <a:pt x="1355" y="513"/>
                  </a:cubicBezTo>
                  <a:cubicBezTo>
                    <a:pt x="1355" y="470"/>
                    <a:pt x="1386" y="429"/>
                    <a:pt x="1440" y="418"/>
                  </a:cubicBezTo>
                  <a:lnTo>
                    <a:pt x="1217" y="55"/>
                  </a:lnTo>
                  <a:lnTo>
                    <a:pt x="1163" y="55"/>
                  </a:lnTo>
                  <a:cubicBezTo>
                    <a:pt x="1109" y="55"/>
                    <a:pt x="1055" y="34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850360" y="1166846"/>
              <a:ext cx="290471" cy="231833"/>
            </a:xfrm>
            <a:custGeom>
              <a:avLst/>
              <a:gdLst/>
              <a:ahLst/>
              <a:cxnLst/>
              <a:rect l="l" t="t" r="r" b="b"/>
              <a:pathLst>
                <a:path w="1496" h="1194" extrusionOk="0">
                  <a:moveTo>
                    <a:pt x="546" y="564"/>
                  </a:moveTo>
                  <a:cubicBezTo>
                    <a:pt x="641" y="564"/>
                    <a:pt x="728" y="607"/>
                    <a:pt x="738" y="671"/>
                  </a:cubicBezTo>
                  <a:cubicBezTo>
                    <a:pt x="748" y="715"/>
                    <a:pt x="738" y="756"/>
                    <a:pt x="694" y="799"/>
                  </a:cubicBezTo>
                  <a:cubicBezTo>
                    <a:pt x="653" y="843"/>
                    <a:pt x="600" y="874"/>
                    <a:pt x="525" y="884"/>
                  </a:cubicBezTo>
                  <a:cubicBezTo>
                    <a:pt x="502" y="897"/>
                    <a:pt x="472" y="897"/>
                    <a:pt x="438" y="897"/>
                  </a:cubicBezTo>
                  <a:cubicBezTo>
                    <a:pt x="343" y="897"/>
                    <a:pt x="256" y="853"/>
                    <a:pt x="246" y="789"/>
                  </a:cubicBezTo>
                  <a:cubicBezTo>
                    <a:pt x="236" y="745"/>
                    <a:pt x="246" y="705"/>
                    <a:pt x="290" y="671"/>
                  </a:cubicBezTo>
                  <a:cubicBezTo>
                    <a:pt x="333" y="628"/>
                    <a:pt x="384" y="597"/>
                    <a:pt x="461" y="576"/>
                  </a:cubicBezTo>
                  <a:cubicBezTo>
                    <a:pt x="482" y="576"/>
                    <a:pt x="513" y="564"/>
                    <a:pt x="546" y="564"/>
                  </a:cubicBezTo>
                  <a:close/>
                  <a:moveTo>
                    <a:pt x="546" y="523"/>
                  </a:moveTo>
                  <a:cubicBezTo>
                    <a:pt x="513" y="523"/>
                    <a:pt x="482" y="533"/>
                    <a:pt x="448" y="533"/>
                  </a:cubicBezTo>
                  <a:cubicBezTo>
                    <a:pt x="374" y="553"/>
                    <a:pt x="300" y="587"/>
                    <a:pt x="256" y="640"/>
                  </a:cubicBezTo>
                  <a:cubicBezTo>
                    <a:pt x="215" y="681"/>
                    <a:pt x="192" y="745"/>
                    <a:pt x="205" y="799"/>
                  </a:cubicBezTo>
                  <a:cubicBezTo>
                    <a:pt x="226" y="884"/>
                    <a:pt x="320" y="938"/>
                    <a:pt x="438" y="938"/>
                  </a:cubicBezTo>
                  <a:cubicBezTo>
                    <a:pt x="472" y="938"/>
                    <a:pt x="502" y="938"/>
                    <a:pt x="536" y="927"/>
                  </a:cubicBezTo>
                  <a:cubicBezTo>
                    <a:pt x="610" y="907"/>
                    <a:pt x="684" y="874"/>
                    <a:pt x="728" y="820"/>
                  </a:cubicBezTo>
                  <a:cubicBezTo>
                    <a:pt x="769" y="779"/>
                    <a:pt x="792" y="715"/>
                    <a:pt x="781" y="661"/>
                  </a:cubicBezTo>
                  <a:cubicBezTo>
                    <a:pt x="758" y="587"/>
                    <a:pt x="664" y="523"/>
                    <a:pt x="546" y="523"/>
                  </a:cubicBezTo>
                  <a:close/>
                  <a:moveTo>
                    <a:pt x="1058" y="64"/>
                  </a:moveTo>
                  <a:cubicBezTo>
                    <a:pt x="1081" y="96"/>
                    <a:pt x="1132" y="109"/>
                    <a:pt x="1183" y="109"/>
                  </a:cubicBezTo>
                  <a:cubicBezTo>
                    <a:pt x="1199" y="109"/>
                    <a:pt x="1214" y="108"/>
                    <a:pt x="1230" y="105"/>
                  </a:cubicBezTo>
                  <a:lnTo>
                    <a:pt x="1432" y="436"/>
                  </a:lnTo>
                  <a:cubicBezTo>
                    <a:pt x="1388" y="459"/>
                    <a:pt x="1358" y="500"/>
                    <a:pt x="1358" y="543"/>
                  </a:cubicBezTo>
                  <a:cubicBezTo>
                    <a:pt x="1358" y="576"/>
                    <a:pt x="1368" y="607"/>
                    <a:pt x="1399" y="628"/>
                  </a:cubicBezTo>
                  <a:cubicBezTo>
                    <a:pt x="1186" y="779"/>
                    <a:pt x="717" y="1089"/>
                    <a:pt x="461" y="1140"/>
                  </a:cubicBezTo>
                  <a:cubicBezTo>
                    <a:pt x="428" y="1153"/>
                    <a:pt x="397" y="1153"/>
                    <a:pt x="364" y="1153"/>
                  </a:cubicBezTo>
                  <a:cubicBezTo>
                    <a:pt x="300" y="1153"/>
                    <a:pt x="246" y="1130"/>
                    <a:pt x="215" y="1099"/>
                  </a:cubicBezTo>
                  <a:cubicBezTo>
                    <a:pt x="162" y="1045"/>
                    <a:pt x="172" y="961"/>
                    <a:pt x="172" y="961"/>
                  </a:cubicBezTo>
                  <a:lnTo>
                    <a:pt x="54" y="479"/>
                  </a:lnTo>
                  <a:cubicBezTo>
                    <a:pt x="162" y="459"/>
                    <a:pt x="694" y="308"/>
                    <a:pt x="1058" y="64"/>
                  </a:cubicBezTo>
                  <a:close/>
                  <a:moveTo>
                    <a:pt x="1068" y="0"/>
                  </a:moveTo>
                  <a:lnTo>
                    <a:pt x="1048" y="10"/>
                  </a:lnTo>
                  <a:cubicBezTo>
                    <a:pt x="653" y="297"/>
                    <a:pt x="23" y="448"/>
                    <a:pt x="23" y="448"/>
                  </a:cubicBezTo>
                  <a:lnTo>
                    <a:pt x="0" y="448"/>
                  </a:lnTo>
                  <a:lnTo>
                    <a:pt x="128" y="961"/>
                  </a:lnTo>
                  <a:cubicBezTo>
                    <a:pt x="128" y="981"/>
                    <a:pt x="128" y="1066"/>
                    <a:pt x="182" y="1130"/>
                  </a:cubicBezTo>
                  <a:cubicBezTo>
                    <a:pt x="226" y="1173"/>
                    <a:pt x="290" y="1194"/>
                    <a:pt x="364" y="1194"/>
                  </a:cubicBezTo>
                  <a:cubicBezTo>
                    <a:pt x="397" y="1194"/>
                    <a:pt x="438" y="1194"/>
                    <a:pt x="472" y="1183"/>
                  </a:cubicBezTo>
                  <a:cubicBezTo>
                    <a:pt x="738" y="1130"/>
                    <a:pt x="1240" y="789"/>
                    <a:pt x="1442" y="651"/>
                  </a:cubicBezTo>
                  <a:lnTo>
                    <a:pt x="1473" y="628"/>
                  </a:lnTo>
                  <a:lnTo>
                    <a:pt x="1442" y="617"/>
                  </a:lnTo>
                  <a:cubicBezTo>
                    <a:pt x="1409" y="597"/>
                    <a:pt x="1399" y="576"/>
                    <a:pt x="1399" y="543"/>
                  </a:cubicBezTo>
                  <a:cubicBezTo>
                    <a:pt x="1399" y="512"/>
                    <a:pt x="1422" y="479"/>
                    <a:pt x="1463" y="459"/>
                  </a:cubicBezTo>
                  <a:lnTo>
                    <a:pt x="1496" y="459"/>
                  </a:lnTo>
                  <a:lnTo>
                    <a:pt x="1250" y="51"/>
                  </a:lnTo>
                  <a:lnTo>
                    <a:pt x="1230" y="64"/>
                  </a:lnTo>
                  <a:cubicBezTo>
                    <a:pt x="1217" y="67"/>
                    <a:pt x="1203" y="68"/>
                    <a:pt x="1190" y="68"/>
                  </a:cubicBezTo>
                  <a:cubicBezTo>
                    <a:pt x="1144" y="68"/>
                    <a:pt x="1096" y="54"/>
                    <a:pt x="1078" y="2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780266" y="1162380"/>
              <a:ext cx="147371" cy="250667"/>
            </a:xfrm>
            <a:custGeom>
              <a:avLst/>
              <a:gdLst/>
              <a:ahLst/>
              <a:cxnLst/>
              <a:rect l="l" t="t" r="r" b="b"/>
              <a:pathLst>
                <a:path w="759" h="1291" extrusionOk="0">
                  <a:moveTo>
                    <a:pt x="213" y="0"/>
                  </a:moveTo>
                  <a:cubicBezTo>
                    <a:pt x="0" y="98"/>
                    <a:pt x="64" y="267"/>
                    <a:pt x="64" y="267"/>
                  </a:cubicBezTo>
                  <a:lnTo>
                    <a:pt x="587" y="1291"/>
                  </a:lnTo>
                  <a:cubicBezTo>
                    <a:pt x="566" y="1176"/>
                    <a:pt x="758" y="1078"/>
                    <a:pt x="758" y="1078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775801" y="1159468"/>
              <a:ext cx="155720" cy="258045"/>
            </a:xfrm>
            <a:custGeom>
              <a:avLst/>
              <a:gdLst/>
              <a:ahLst/>
              <a:cxnLst/>
              <a:rect l="l" t="t" r="r" b="b"/>
              <a:pathLst>
                <a:path w="802" h="1329" extrusionOk="0">
                  <a:moveTo>
                    <a:pt x="226" y="48"/>
                  </a:moveTo>
                  <a:lnTo>
                    <a:pt x="748" y="1083"/>
                  </a:lnTo>
                  <a:cubicBezTo>
                    <a:pt x="704" y="1104"/>
                    <a:pt x="630" y="1168"/>
                    <a:pt x="599" y="1232"/>
                  </a:cubicBezTo>
                  <a:lnTo>
                    <a:pt x="108" y="271"/>
                  </a:lnTo>
                  <a:cubicBezTo>
                    <a:pt x="108" y="271"/>
                    <a:pt x="54" y="133"/>
                    <a:pt x="226" y="48"/>
                  </a:cubicBezTo>
                  <a:close/>
                  <a:moveTo>
                    <a:pt x="235" y="1"/>
                  </a:moveTo>
                  <a:cubicBezTo>
                    <a:pt x="232" y="1"/>
                    <a:pt x="229" y="2"/>
                    <a:pt x="226" y="5"/>
                  </a:cubicBezTo>
                  <a:cubicBezTo>
                    <a:pt x="0" y="102"/>
                    <a:pt x="64" y="282"/>
                    <a:pt x="64" y="294"/>
                  </a:cubicBezTo>
                  <a:lnTo>
                    <a:pt x="589" y="1319"/>
                  </a:lnTo>
                  <a:cubicBezTo>
                    <a:pt x="599" y="1319"/>
                    <a:pt x="599" y="1329"/>
                    <a:pt x="610" y="1329"/>
                  </a:cubicBezTo>
                  <a:lnTo>
                    <a:pt x="620" y="1329"/>
                  </a:lnTo>
                  <a:cubicBezTo>
                    <a:pt x="630" y="1319"/>
                    <a:pt x="630" y="1319"/>
                    <a:pt x="630" y="1306"/>
                  </a:cubicBezTo>
                  <a:cubicBezTo>
                    <a:pt x="620" y="1221"/>
                    <a:pt x="738" y="1137"/>
                    <a:pt x="781" y="1114"/>
                  </a:cubicBezTo>
                  <a:cubicBezTo>
                    <a:pt x="792" y="1104"/>
                    <a:pt x="802" y="1093"/>
                    <a:pt x="792" y="1083"/>
                  </a:cubicBezTo>
                  <a:lnTo>
                    <a:pt x="256" y="15"/>
                  </a:lnTo>
                  <a:cubicBezTo>
                    <a:pt x="249" y="8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803178" y="1216552"/>
              <a:ext cx="93005" cy="167759"/>
            </a:xfrm>
            <a:custGeom>
              <a:avLst/>
              <a:gdLst/>
              <a:ahLst/>
              <a:cxnLst/>
              <a:rect l="l" t="t" r="r" b="b"/>
              <a:pathLst>
                <a:path w="479" h="864" extrusionOk="0">
                  <a:moveTo>
                    <a:pt x="31" y="0"/>
                  </a:moveTo>
                  <a:lnTo>
                    <a:pt x="0" y="75"/>
                  </a:lnTo>
                  <a:lnTo>
                    <a:pt x="394" y="863"/>
                  </a:lnTo>
                  <a:cubicBezTo>
                    <a:pt x="415" y="810"/>
                    <a:pt x="479" y="779"/>
                    <a:pt x="479" y="77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796576" y="1208009"/>
              <a:ext cx="106208" cy="186787"/>
            </a:xfrm>
            <a:custGeom>
              <a:avLst/>
              <a:gdLst/>
              <a:ahLst/>
              <a:cxnLst/>
              <a:rect l="l" t="t" r="r" b="b"/>
              <a:pathLst>
                <a:path w="547" h="962" extrusionOk="0">
                  <a:moveTo>
                    <a:pt x="65" y="85"/>
                  </a:moveTo>
                  <a:lnTo>
                    <a:pt x="482" y="813"/>
                  </a:lnTo>
                  <a:cubicBezTo>
                    <a:pt x="469" y="823"/>
                    <a:pt x="449" y="843"/>
                    <a:pt x="428" y="864"/>
                  </a:cubicBezTo>
                  <a:lnTo>
                    <a:pt x="55" y="119"/>
                  </a:lnTo>
                  <a:lnTo>
                    <a:pt x="65" y="85"/>
                  </a:lnTo>
                  <a:close/>
                  <a:moveTo>
                    <a:pt x="65" y="1"/>
                  </a:moveTo>
                  <a:lnTo>
                    <a:pt x="1" y="119"/>
                  </a:lnTo>
                  <a:lnTo>
                    <a:pt x="439" y="961"/>
                  </a:lnTo>
                  <a:lnTo>
                    <a:pt x="449" y="918"/>
                  </a:lnTo>
                  <a:cubicBezTo>
                    <a:pt x="469" y="864"/>
                    <a:pt x="523" y="843"/>
                    <a:pt x="523" y="843"/>
                  </a:cubicBezTo>
                  <a:lnTo>
                    <a:pt x="546" y="8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39"/>
          <p:cNvGrpSpPr/>
          <p:nvPr/>
        </p:nvGrpSpPr>
        <p:grpSpPr>
          <a:xfrm>
            <a:off x="7846292" y="2320650"/>
            <a:ext cx="532430" cy="325899"/>
            <a:chOff x="4657258" y="2652016"/>
            <a:chExt cx="426969" cy="261346"/>
          </a:xfrm>
        </p:grpSpPr>
        <p:sp>
          <p:nvSpPr>
            <p:cNvPr id="3681" name="Google Shape;3681;p39"/>
            <p:cNvSpPr/>
            <p:nvPr/>
          </p:nvSpPr>
          <p:spPr>
            <a:xfrm>
              <a:off x="4661335" y="2656093"/>
              <a:ext cx="418814" cy="253191"/>
            </a:xfrm>
            <a:custGeom>
              <a:avLst/>
              <a:gdLst/>
              <a:ahLst/>
              <a:cxnLst/>
              <a:rect l="l" t="t" r="r" b="b"/>
              <a:pathLst>
                <a:path w="2157" h="1304" extrusionOk="0">
                  <a:moveTo>
                    <a:pt x="75" y="0"/>
                  </a:moveTo>
                  <a:lnTo>
                    <a:pt x="0" y="1089"/>
                  </a:lnTo>
                  <a:lnTo>
                    <a:pt x="2049" y="1304"/>
                  </a:lnTo>
                  <a:lnTo>
                    <a:pt x="2157" y="23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4657258" y="2652016"/>
              <a:ext cx="426969" cy="261346"/>
            </a:xfrm>
            <a:custGeom>
              <a:avLst/>
              <a:gdLst/>
              <a:ahLst/>
              <a:cxnLst/>
              <a:rect l="l" t="t" r="r" b="b"/>
              <a:pathLst>
                <a:path w="2199" h="1346" extrusionOk="0">
                  <a:moveTo>
                    <a:pt x="119" y="55"/>
                  </a:moveTo>
                  <a:lnTo>
                    <a:pt x="2155" y="277"/>
                  </a:lnTo>
                  <a:lnTo>
                    <a:pt x="2050" y="1302"/>
                  </a:lnTo>
                  <a:lnTo>
                    <a:pt x="42" y="1089"/>
                  </a:lnTo>
                  <a:lnTo>
                    <a:pt x="119" y="55"/>
                  </a:lnTo>
                  <a:close/>
                  <a:moveTo>
                    <a:pt x="75" y="1"/>
                  </a:moveTo>
                  <a:lnTo>
                    <a:pt x="1" y="1133"/>
                  </a:lnTo>
                  <a:lnTo>
                    <a:pt x="2091" y="1345"/>
                  </a:lnTo>
                  <a:lnTo>
                    <a:pt x="2198" y="236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4694537" y="2680947"/>
              <a:ext cx="343866" cy="203485"/>
            </a:xfrm>
            <a:custGeom>
              <a:avLst/>
              <a:gdLst/>
              <a:ahLst/>
              <a:cxnLst/>
              <a:rect l="l" t="t" r="r" b="b"/>
              <a:pathLst>
                <a:path w="1771" h="1048" extrusionOk="0">
                  <a:moveTo>
                    <a:pt x="918" y="325"/>
                  </a:moveTo>
                  <a:cubicBezTo>
                    <a:pt x="942" y="325"/>
                    <a:pt x="967" y="327"/>
                    <a:pt x="992" y="333"/>
                  </a:cubicBezTo>
                  <a:cubicBezTo>
                    <a:pt x="1143" y="374"/>
                    <a:pt x="1228" y="502"/>
                    <a:pt x="1184" y="620"/>
                  </a:cubicBezTo>
                  <a:cubicBezTo>
                    <a:pt x="1159" y="708"/>
                    <a:pt x="1061" y="767"/>
                    <a:pt x="944" y="767"/>
                  </a:cubicBezTo>
                  <a:cubicBezTo>
                    <a:pt x="918" y="767"/>
                    <a:pt x="891" y="764"/>
                    <a:pt x="864" y="758"/>
                  </a:cubicBezTo>
                  <a:cubicBezTo>
                    <a:pt x="726" y="717"/>
                    <a:pt x="641" y="589"/>
                    <a:pt x="672" y="482"/>
                  </a:cubicBezTo>
                  <a:cubicBezTo>
                    <a:pt x="699" y="385"/>
                    <a:pt x="804" y="325"/>
                    <a:pt x="918" y="325"/>
                  </a:cubicBezTo>
                  <a:close/>
                  <a:moveTo>
                    <a:pt x="119" y="0"/>
                  </a:moveTo>
                  <a:lnTo>
                    <a:pt x="119" y="0"/>
                  </a:lnTo>
                  <a:cubicBezTo>
                    <a:pt x="139" y="23"/>
                    <a:pt x="139" y="44"/>
                    <a:pt x="139" y="77"/>
                  </a:cubicBezTo>
                  <a:cubicBezTo>
                    <a:pt x="129" y="108"/>
                    <a:pt x="85" y="128"/>
                    <a:pt x="42" y="141"/>
                  </a:cubicBezTo>
                  <a:lnTo>
                    <a:pt x="1" y="792"/>
                  </a:lnTo>
                  <a:lnTo>
                    <a:pt x="42" y="792"/>
                  </a:lnTo>
                  <a:cubicBezTo>
                    <a:pt x="96" y="802"/>
                    <a:pt x="139" y="845"/>
                    <a:pt x="129" y="897"/>
                  </a:cubicBezTo>
                  <a:lnTo>
                    <a:pt x="1568" y="1048"/>
                  </a:lnTo>
                  <a:lnTo>
                    <a:pt x="1568" y="1004"/>
                  </a:lnTo>
                  <a:cubicBezTo>
                    <a:pt x="1588" y="957"/>
                    <a:pt x="1630" y="928"/>
                    <a:pt x="1682" y="928"/>
                  </a:cubicBezTo>
                  <a:cubicBezTo>
                    <a:pt x="1690" y="928"/>
                    <a:pt x="1698" y="929"/>
                    <a:pt x="1706" y="930"/>
                  </a:cubicBezTo>
                  <a:lnTo>
                    <a:pt x="1770" y="320"/>
                  </a:lnTo>
                  <a:lnTo>
                    <a:pt x="1760" y="320"/>
                  </a:lnTo>
                  <a:cubicBezTo>
                    <a:pt x="1696" y="300"/>
                    <a:pt x="1655" y="236"/>
                    <a:pt x="1676" y="182"/>
                  </a:cubicBezTo>
                  <a:lnTo>
                    <a:pt x="1676" y="1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4690071" y="2676869"/>
              <a:ext cx="352798" cy="213581"/>
            </a:xfrm>
            <a:custGeom>
              <a:avLst/>
              <a:gdLst/>
              <a:ahLst/>
              <a:cxnLst/>
              <a:rect l="l" t="t" r="r" b="b"/>
              <a:pathLst>
                <a:path w="1817" h="1100" extrusionOk="0">
                  <a:moveTo>
                    <a:pt x="930" y="365"/>
                  </a:moveTo>
                  <a:cubicBezTo>
                    <a:pt x="961" y="365"/>
                    <a:pt x="984" y="375"/>
                    <a:pt x="1015" y="375"/>
                  </a:cubicBezTo>
                  <a:cubicBezTo>
                    <a:pt x="1079" y="395"/>
                    <a:pt x="1143" y="439"/>
                    <a:pt x="1176" y="493"/>
                  </a:cubicBezTo>
                  <a:cubicBezTo>
                    <a:pt x="1197" y="546"/>
                    <a:pt x="1207" y="587"/>
                    <a:pt x="1197" y="631"/>
                  </a:cubicBezTo>
                  <a:cubicBezTo>
                    <a:pt x="1166" y="715"/>
                    <a:pt x="1079" y="769"/>
                    <a:pt x="974" y="769"/>
                  </a:cubicBezTo>
                  <a:cubicBezTo>
                    <a:pt x="951" y="769"/>
                    <a:pt x="920" y="759"/>
                    <a:pt x="897" y="759"/>
                  </a:cubicBezTo>
                  <a:cubicBezTo>
                    <a:pt x="823" y="738"/>
                    <a:pt x="769" y="695"/>
                    <a:pt x="738" y="641"/>
                  </a:cubicBezTo>
                  <a:cubicBezTo>
                    <a:pt x="705" y="598"/>
                    <a:pt x="705" y="546"/>
                    <a:pt x="718" y="503"/>
                  </a:cubicBezTo>
                  <a:cubicBezTo>
                    <a:pt x="738" y="418"/>
                    <a:pt x="833" y="365"/>
                    <a:pt x="930" y="365"/>
                  </a:cubicBezTo>
                  <a:close/>
                  <a:moveTo>
                    <a:pt x="930" y="321"/>
                  </a:moveTo>
                  <a:cubicBezTo>
                    <a:pt x="813" y="321"/>
                    <a:pt x="705" y="395"/>
                    <a:pt x="674" y="493"/>
                  </a:cubicBezTo>
                  <a:cubicBezTo>
                    <a:pt x="664" y="546"/>
                    <a:pt x="674" y="610"/>
                    <a:pt x="695" y="662"/>
                  </a:cubicBezTo>
                  <a:cubicBezTo>
                    <a:pt x="738" y="726"/>
                    <a:pt x="802" y="779"/>
                    <a:pt x="887" y="802"/>
                  </a:cubicBezTo>
                  <a:cubicBezTo>
                    <a:pt x="920" y="802"/>
                    <a:pt x="951" y="813"/>
                    <a:pt x="974" y="813"/>
                  </a:cubicBezTo>
                  <a:cubicBezTo>
                    <a:pt x="1102" y="813"/>
                    <a:pt x="1207" y="738"/>
                    <a:pt x="1230" y="641"/>
                  </a:cubicBezTo>
                  <a:cubicBezTo>
                    <a:pt x="1251" y="587"/>
                    <a:pt x="1240" y="523"/>
                    <a:pt x="1207" y="482"/>
                  </a:cubicBezTo>
                  <a:cubicBezTo>
                    <a:pt x="1176" y="406"/>
                    <a:pt x="1112" y="354"/>
                    <a:pt x="1025" y="331"/>
                  </a:cubicBezTo>
                  <a:cubicBezTo>
                    <a:pt x="994" y="331"/>
                    <a:pt x="961" y="321"/>
                    <a:pt x="930" y="321"/>
                  </a:cubicBezTo>
                  <a:close/>
                  <a:moveTo>
                    <a:pt x="183" y="44"/>
                  </a:moveTo>
                  <a:lnTo>
                    <a:pt x="1665" y="203"/>
                  </a:lnTo>
                  <a:cubicBezTo>
                    <a:pt x="1665" y="236"/>
                    <a:pt x="1665" y="257"/>
                    <a:pt x="1688" y="290"/>
                  </a:cubicBezTo>
                  <a:cubicBezTo>
                    <a:pt x="1699" y="321"/>
                    <a:pt x="1729" y="341"/>
                    <a:pt x="1773" y="354"/>
                  </a:cubicBezTo>
                  <a:lnTo>
                    <a:pt x="1709" y="930"/>
                  </a:lnTo>
                  <a:cubicBezTo>
                    <a:pt x="1645" y="930"/>
                    <a:pt x="1591" y="961"/>
                    <a:pt x="1581" y="1015"/>
                  </a:cubicBezTo>
                  <a:cubicBezTo>
                    <a:pt x="1571" y="1025"/>
                    <a:pt x="1571" y="1035"/>
                    <a:pt x="1571" y="1046"/>
                  </a:cubicBezTo>
                  <a:lnTo>
                    <a:pt x="172" y="897"/>
                  </a:lnTo>
                  <a:cubicBezTo>
                    <a:pt x="172" y="843"/>
                    <a:pt x="129" y="802"/>
                    <a:pt x="78" y="790"/>
                  </a:cubicBezTo>
                  <a:lnTo>
                    <a:pt x="55" y="790"/>
                  </a:lnTo>
                  <a:lnTo>
                    <a:pt x="88" y="183"/>
                  </a:lnTo>
                  <a:cubicBezTo>
                    <a:pt x="129" y="172"/>
                    <a:pt x="162" y="139"/>
                    <a:pt x="172" y="98"/>
                  </a:cubicBezTo>
                  <a:cubicBezTo>
                    <a:pt x="183" y="85"/>
                    <a:pt x="183" y="65"/>
                    <a:pt x="183" y="44"/>
                  </a:cubicBezTo>
                  <a:close/>
                  <a:moveTo>
                    <a:pt x="98" y="1"/>
                  </a:moveTo>
                  <a:lnTo>
                    <a:pt x="129" y="34"/>
                  </a:lnTo>
                  <a:cubicBezTo>
                    <a:pt x="142" y="55"/>
                    <a:pt x="142" y="75"/>
                    <a:pt x="142" y="85"/>
                  </a:cubicBezTo>
                  <a:cubicBezTo>
                    <a:pt x="129" y="119"/>
                    <a:pt x="98" y="139"/>
                    <a:pt x="65" y="139"/>
                  </a:cubicBezTo>
                  <a:lnTo>
                    <a:pt x="44" y="139"/>
                  </a:lnTo>
                  <a:lnTo>
                    <a:pt x="1" y="802"/>
                  </a:lnTo>
                  <a:lnTo>
                    <a:pt x="14" y="833"/>
                  </a:lnTo>
                  <a:lnTo>
                    <a:pt x="65" y="833"/>
                  </a:lnTo>
                  <a:cubicBezTo>
                    <a:pt x="108" y="843"/>
                    <a:pt x="142" y="877"/>
                    <a:pt x="129" y="907"/>
                  </a:cubicBezTo>
                  <a:lnTo>
                    <a:pt x="129" y="930"/>
                  </a:lnTo>
                  <a:lnTo>
                    <a:pt x="1624" y="1100"/>
                  </a:lnTo>
                  <a:lnTo>
                    <a:pt x="1624" y="1100"/>
                  </a:lnTo>
                  <a:lnTo>
                    <a:pt x="1614" y="1069"/>
                  </a:lnTo>
                  <a:lnTo>
                    <a:pt x="1614" y="1025"/>
                  </a:lnTo>
                  <a:cubicBezTo>
                    <a:pt x="1623" y="998"/>
                    <a:pt x="1665" y="970"/>
                    <a:pt x="1710" y="970"/>
                  </a:cubicBezTo>
                  <a:cubicBezTo>
                    <a:pt x="1716" y="970"/>
                    <a:pt x="1723" y="970"/>
                    <a:pt x="1729" y="971"/>
                  </a:cubicBezTo>
                  <a:lnTo>
                    <a:pt x="1752" y="971"/>
                  </a:lnTo>
                  <a:lnTo>
                    <a:pt x="1817" y="321"/>
                  </a:lnTo>
                  <a:lnTo>
                    <a:pt x="1793" y="321"/>
                  </a:lnTo>
                  <a:cubicBezTo>
                    <a:pt x="1763" y="311"/>
                    <a:pt x="1729" y="290"/>
                    <a:pt x="1719" y="267"/>
                  </a:cubicBezTo>
                  <a:cubicBezTo>
                    <a:pt x="1709" y="247"/>
                    <a:pt x="1709" y="226"/>
                    <a:pt x="1709" y="213"/>
                  </a:cubicBezTo>
                  <a:lnTo>
                    <a:pt x="1719" y="203"/>
                  </a:lnTo>
                  <a:lnTo>
                    <a:pt x="1729" y="17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5" name="Google Shape;3685;p39"/>
          <p:cNvGrpSpPr/>
          <p:nvPr/>
        </p:nvGrpSpPr>
        <p:grpSpPr>
          <a:xfrm>
            <a:off x="8305499" y="1784541"/>
            <a:ext cx="530493" cy="499274"/>
            <a:chOff x="4578233" y="2119615"/>
            <a:chExt cx="425415" cy="342119"/>
          </a:xfrm>
        </p:grpSpPr>
        <p:sp>
          <p:nvSpPr>
            <p:cNvPr id="3686" name="Google Shape;3686;p39"/>
            <p:cNvSpPr/>
            <p:nvPr/>
          </p:nvSpPr>
          <p:spPr>
            <a:xfrm>
              <a:off x="4582698" y="2123887"/>
              <a:ext cx="339789" cy="333381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1185" y="0"/>
                  </a:moveTo>
                  <a:cubicBezTo>
                    <a:pt x="793" y="0"/>
                    <a:pt x="1" y="1077"/>
                    <a:pt x="1" y="1077"/>
                  </a:cubicBezTo>
                  <a:lnTo>
                    <a:pt x="695" y="1717"/>
                  </a:lnTo>
                  <a:cubicBezTo>
                    <a:pt x="1056" y="1292"/>
                    <a:pt x="1750" y="833"/>
                    <a:pt x="1750" y="833"/>
                  </a:cubicBezTo>
                  <a:lnTo>
                    <a:pt x="1248" y="11"/>
                  </a:lnTo>
                  <a:cubicBezTo>
                    <a:pt x="1228" y="4"/>
                    <a:pt x="1207" y="0"/>
                    <a:pt x="1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4578233" y="2119615"/>
              <a:ext cx="348332" cy="342119"/>
            </a:xfrm>
            <a:custGeom>
              <a:avLst/>
              <a:gdLst/>
              <a:ahLst/>
              <a:cxnLst/>
              <a:rect l="l" t="t" r="r" b="b"/>
              <a:pathLst>
                <a:path w="1794" h="1762" extrusionOk="0">
                  <a:moveTo>
                    <a:pt x="1197" y="44"/>
                  </a:moveTo>
                  <a:cubicBezTo>
                    <a:pt x="1217" y="44"/>
                    <a:pt x="1240" y="54"/>
                    <a:pt x="1250" y="54"/>
                  </a:cubicBezTo>
                  <a:lnTo>
                    <a:pt x="1742" y="843"/>
                  </a:lnTo>
                  <a:cubicBezTo>
                    <a:pt x="1634" y="919"/>
                    <a:pt x="1048" y="1334"/>
                    <a:pt x="718" y="1708"/>
                  </a:cubicBezTo>
                  <a:lnTo>
                    <a:pt x="54" y="1088"/>
                  </a:lnTo>
                  <a:cubicBezTo>
                    <a:pt x="152" y="960"/>
                    <a:pt x="846" y="44"/>
                    <a:pt x="1197" y="44"/>
                  </a:cubicBezTo>
                  <a:close/>
                  <a:moveTo>
                    <a:pt x="1197" y="0"/>
                  </a:moveTo>
                  <a:cubicBezTo>
                    <a:pt x="802" y="0"/>
                    <a:pt x="34" y="1035"/>
                    <a:pt x="1" y="1078"/>
                  </a:cubicBezTo>
                  <a:cubicBezTo>
                    <a:pt x="1" y="1088"/>
                    <a:pt x="1" y="1099"/>
                    <a:pt x="13" y="1111"/>
                  </a:cubicBezTo>
                  <a:lnTo>
                    <a:pt x="705" y="1762"/>
                  </a:lnTo>
                  <a:lnTo>
                    <a:pt x="718" y="1762"/>
                  </a:lnTo>
                  <a:cubicBezTo>
                    <a:pt x="728" y="1762"/>
                    <a:pt x="728" y="1762"/>
                    <a:pt x="738" y="1752"/>
                  </a:cubicBezTo>
                  <a:cubicBezTo>
                    <a:pt x="1089" y="1334"/>
                    <a:pt x="1773" y="876"/>
                    <a:pt x="1783" y="866"/>
                  </a:cubicBezTo>
                  <a:cubicBezTo>
                    <a:pt x="1793" y="866"/>
                    <a:pt x="1793" y="843"/>
                    <a:pt x="1783" y="832"/>
                  </a:cubicBezTo>
                  <a:lnTo>
                    <a:pt x="1281" y="23"/>
                  </a:lnTo>
                  <a:lnTo>
                    <a:pt x="1271" y="23"/>
                  </a:lnTo>
                  <a:cubicBezTo>
                    <a:pt x="1250" y="10"/>
                    <a:pt x="1230" y="0"/>
                    <a:pt x="11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4632404" y="2148934"/>
              <a:ext cx="273773" cy="254744"/>
            </a:xfrm>
            <a:custGeom>
              <a:avLst/>
              <a:gdLst/>
              <a:ahLst/>
              <a:cxnLst/>
              <a:rect l="l" t="t" r="r" b="b"/>
              <a:pathLst>
                <a:path w="1410" h="1312" extrusionOk="0">
                  <a:moveTo>
                    <a:pt x="972" y="269"/>
                  </a:moveTo>
                  <a:cubicBezTo>
                    <a:pt x="1041" y="269"/>
                    <a:pt x="1097" y="294"/>
                    <a:pt x="1120" y="341"/>
                  </a:cubicBezTo>
                  <a:cubicBezTo>
                    <a:pt x="1174" y="425"/>
                    <a:pt x="1099" y="553"/>
                    <a:pt x="971" y="628"/>
                  </a:cubicBezTo>
                  <a:cubicBezTo>
                    <a:pt x="909" y="662"/>
                    <a:pt x="845" y="678"/>
                    <a:pt x="789" y="678"/>
                  </a:cubicBezTo>
                  <a:cubicBezTo>
                    <a:pt x="720" y="678"/>
                    <a:pt x="664" y="654"/>
                    <a:pt x="641" y="607"/>
                  </a:cubicBezTo>
                  <a:cubicBezTo>
                    <a:pt x="587" y="523"/>
                    <a:pt x="661" y="395"/>
                    <a:pt x="790" y="320"/>
                  </a:cubicBezTo>
                  <a:cubicBezTo>
                    <a:pt x="852" y="286"/>
                    <a:pt x="916" y="269"/>
                    <a:pt x="972" y="269"/>
                  </a:cubicBezTo>
                  <a:close/>
                  <a:moveTo>
                    <a:pt x="961" y="1"/>
                  </a:moveTo>
                  <a:cubicBezTo>
                    <a:pt x="915" y="1"/>
                    <a:pt x="858" y="15"/>
                    <a:pt x="790" y="51"/>
                  </a:cubicBezTo>
                  <a:cubicBezTo>
                    <a:pt x="544" y="179"/>
                    <a:pt x="160" y="628"/>
                    <a:pt x="1" y="832"/>
                  </a:cubicBezTo>
                  <a:cubicBezTo>
                    <a:pt x="42" y="832"/>
                    <a:pt x="75" y="863"/>
                    <a:pt x="85" y="896"/>
                  </a:cubicBezTo>
                  <a:cubicBezTo>
                    <a:pt x="95" y="937"/>
                    <a:pt x="75" y="991"/>
                    <a:pt x="31" y="1012"/>
                  </a:cubicBezTo>
                  <a:lnTo>
                    <a:pt x="341" y="1311"/>
                  </a:lnTo>
                  <a:cubicBezTo>
                    <a:pt x="352" y="1301"/>
                    <a:pt x="375" y="1291"/>
                    <a:pt x="395" y="1281"/>
                  </a:cubicBezTo>
                  <a:cubicBezTo>
                    <a:pt x="410" y="1277"/>
                    <a:pt x="424" y="1275"/>
                    <a:pt x="437" y="1275"/>
                  </a:cubicBezTo>
                  <a:cubicBezTo>
                    <a:pt x="471" y="1275"/>
                    <a:pt x="499" y="1286"/>
                    <a:pt x="523" y="1301"/>
                  </a:cubicBezTo>
                  <a:cubicBezTo>
                    <a:pt x="843" y="917"/>
                    <a:pt x="1409" y="607"/>
                    <a:pt x="1409" y="607"/>
                  </a:cubicBezTo>
                  <a:lnTo>
                    <a:pt x="1153" y="159"/>
                  </a:lnTo>
                  <a:cubicBezTo>
                    <a:pt x="1153" y="159"/>
                    <a:pt x="1115" y="1"/>
                    <a:pt x="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4625997" y="2146410"/>
              <a:ext cx="284063" cy="261152"/>
            </a:xfrm>
            <a:custGeom>
              <a:avLst/>
              <a:gdLst/>
              <a:ahLst/>
              <a:cxnLst/>
              <a:rect l="l" t="t" r="r" b="b"/>
              <a:pathLst>
                <a:path w="1463" h="1345" extrusionOk="0">
                  <a:moveTo>
                    <a:pt x="1004" y="300"/>
                  </a:moveTo>
                  <a:cubicBezTo>
                    <a:pt x="1068" y="300"/>
                    <a:pt x="1112" y="320"/>
                    <a:pt x="1132" y="364"/>
                  </a:cubicBezTo>
                  <a:cubicBezTo>
                    <a:pt x="1176" y="438"/>
                    <a:pt x="1112" y="556"/>
                    <a:pt x="994" y="630"/>
                  </a:cubicBezTo>
                  <a:cubicBezTo>
                    <a:pt x="940" y="653"/>
                    <a:pt x="876" y="674"/>
                    <a:pt x="823" y="674"/>
                  </a:cubicBezTo>
                  <a:cubicBezTo>
                    <a:pt x="758" y="674"/>
                    <a:pt x="715" y="653"/>
                    <a:pt x="694" y="610"/>
                  </a:cubicBezTo>
                  <a:cubicBezTo>
                    <a:pt x="674" y="577"/>
                    <a:pt x="674" y="525"/>
                    <a:pt x="705" y="482"/>
                  </a:cubicBezTo>
                  <a:cubicBezTo>
                    <a:pt x="728" y="428"/>
                    <a:pt x="779" y="384"/>
                    <a:pt x="833" y="354"/>
                  </a:cubicBezTo>
                  <a:cubicBezTo>
                    <a:pt x="887" y="320"/>
                    <a:pt x="951" y="300"/>
                    <a:pt x="1004" y="300"/>
                  </a:cubicBezTo>
                  <a:close/>
                  <a:moveTo>
                    <a:pt x="1004" y="256"/>
                  </a:moveTo>
                  <a:cubicBezTo>
                    <a:pt x="940" y="256"/>
                    <a:pt x="876" y="279"/>
                    <a:pt x="812" y="310"/>
                  </a:cubicBezTo>
                  <a:cubicBezTo>
                    <a:pt x="748" y="354"/>
                    <a:pt x="694" y="408"/>
                    <a:pt x="664" y="461"/>
                  </a:cubicBezTo>
                  <a:cubicBezTo>
                    <a:pt x="630" y="525"/>
                    <a:pt x="630" y="577"/>
                    <a:pt x="651" y="630"/>
                  </a:cubicBezTo>
                  <a:cubicBezTo>
                    <a:pt x="684" y="684"/>
                    <a:pt x="748" y="717"/>
                    <a:pt x="823" y="717"/>
                  </a:cubicBezTo>
                  <a:cubicBezTo>
                    <a:pt x="887" y="717"/>
                    <a:pt x="951" y="694"/>
                    <a:pt x="1015" y="664"/>
                  </a:cubicBezTo>
                  <a:cubicBezTo>
                    <a:pt x="1153" y="589"/>
                    <a:pt x="1227" y="438"/>
                    <a:pt x="1176" y="344"/>
                  </a:cubicBezTo>
                  <a:cubicBezTo>
                    <a:pt x="1143" y="290"/>
                    <a:pt x="1079" y="256"/>
                    <a:pt x="1004" y="256"/>
                  </a:cubicBezTo>
                  <a:close/>
                  <a:moveTo>
                    <a:pt x="994" y="44"/>
                  </a:moveTo>
                  <a:cubicBezTo>
                    <a:pt x="1132" y="44"/>
                    <a:pt x="1163" y="172"/>
                    <a:pt x="1163" y="182"/>
                  </a:cubicBezTo>
                  <a:lnTo>
                    <a:pt x="1409" y="610"/>
                  </a:lnTo>
                  <a:cubicBezTo>
                    <a:pt x="1304" y="664"/>
                    <a:pt x="833" y="950"/>
                    <a:pt x="556" y="1281"/>
                  </a:cubicBezTo>
                  <a:cubicBezTo>
                    <a:pt x="531" y="1269"/>
                    <a:pt x="506" y="1264"/>
                    <a:pt x="479" y="1264"/>
                  </a:cubicBezTo>
                  <a:cubicBezTo>
                    <a:pt x="460" y="1264"/>
                    <a:pt x="440" y="1266"/>
                    <a:pt x="418" y="1271"/>
                  </a:cubicBezTo>
                  <a:cubicBezTo>
                    <a:pt x="408" y="1281"/>
                    <a:pt x="385" y="1281"/>
                    <a:pt x="374" y="1294"/>
                  </a:cubicBezTo>
                  <a:lnTo>
                    <a:pt x="98" y="1038"/>
                  </a:lnTo>
                  <a:cubicBezTo>
                    <a:pt x="128" y="994"/>
                    <a:pt x="152" y="950"/>
                    <a:pt x="139" y="909"/>
                  </a:cubicBezTo>
                  <a:cubicBezTo>
                    <a:pt x="128" y="876"/>
                    <a:pt x="108" y="845"/>
                    <a:pt x="75" y="833"/>
                  </a:cubicBezTo>
                  <a:cubicBezTo>
                    <a:pt x="236" y="630"/>
                    <a:pt x="600" y="205"/>
                    <a:pt x="833" y="87"/>
                  </a:cubicBezTo>
                  <a:cubicBezTo>
                    <a:pt x="887" y="54"/>
                    <a:pt x="940" y="44"/>
                    <a:pt x="994" y="44"/>
                  </a:cubicBezTo>
                  <a:close/>
                  <a:moveTo>
                    <a:pt x="994" y="0"/>
                  </a:moveTo>
                  <a:cubicBezTo>
                    <a:pt x="940" y="0"/>
                    <a:pt x="876" y="13"/>
                    <a:pt x="812" y="44"/>
                  </a:cubicBezTo>
                  <a:cubicBezTo>
                    <a:pt x="566" y="172"/>
                    <a:pt x="172" y="630"/>
                    <a:pt x="23" y="822"/>
                  </a:cubicBezTo>
                  <a:lnTo>
                    <a:pt x="0" y="856"/>
                  </a:lnTo>
                  <a:lnTo>
                    <a:pt x="34" y="866"/>
                  </a:lnTo>
                  <a:cubicBezTo>
                    <a:pt x="64" y="866"/>
                    <a:pt x="88" y="886"/>
                    <a:pt x="98" y="920"/>
                  </a:cubicBezTo>
                  <a:cubicBezTo>
                    <a:pt x="108" y="950"/>
                    <a:pt x="88" y="994"/>
                    <a:pt x="54" y="1014"/>
                  </a:cubicBezTo>
                  <a:lnTo>
                    <a:pt x="23" y="1025"/>
                  </a:lnTo>
                  <a:lnTo>
                    <a:pt x="374" y="1345"/>
                  </a:lnTo>
                  <a:lnTo>
                    <a:pt x="385" y="1335"/>
                  </a:lnTo>
                  <a:cubicBezTo>
                    <a:pt x="395" y="1324"/>
                    <a:pt x="418" y="1324"/>
                    <a:pt x="428" y="1314"/>
                  </a:cubicBezTo>
                  <a:cubicBezTo>
                    <a:pt x="440" y="1311"/>
                    <a:pt x="452" y="1310"/>
                    <a:pt x="464" y="1310"/>
                  </a:cubicBezTo>
                  <a:cubicBezTo>
                    <a:pt x="497" y="1310"/>
                    <a:pt x="529" y="1320"/>
                    <a:pt x="546" y="1335"/>
                  </a:cubicBezTo>
                  <a:lnTo>
                    <a:pt x="556" y="1345"/>
                  </a:lnTo>
                  <a:lnTo>
                    <a:pt x="577" y="1324"/>
                  </a:lnTo>
                  <a:cubicBezTo>
                    <a:pt x="887" y="950"/>
                    <a:pt x="1442" y="641"/>
                    <a:pt x="1453" y="630"/>
                  </a:cubicBezTo>
                  <a:lnTo>
                    <a:pt x="1463" y="620"/>
                  </a:lnTo>
                  <a:lnTo>
                    <a:pt x="1196" y="172"/>
                  </a:lnTo>
                  <a:cubicBezTo>
                    <a:pt x="1196" y="141"/>
                    <a:pt x="1153" y="0"/>
                    <a:pt x="99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4804434" y="2126022"/>
              <a:ext cx="192612" cy="221931"/>
            </a:xfrm>
            <a:custGeom>
              <a:avLst/>
              <a:gdLst/>
              <a:ahLst/>
              <a:cxnLst/>
              <a:rect l="l" t="t" r="r" b="b"/>
              <a:pathLst>
                <a:path w="992" h="1143" extrusionOk="0">
                  <a:moveTo>
                    <a:pt x="106" y="0"/>
                  </a:moveTo>
                  <a:lnTo>
                    <a:pt x="106" y="0"/>
                  </a:lnTo>
                  <a:cubicBezTo>
                    <a:pt x="149" y="105"/>
                    <a:pt x="1" y="256"/>
                    <a:pt x="1" y="256"/>
                  </a:cubicBezTo>
                  <a:lnTo>
                    <a:pt x="820" y="1143"/>
                  </a:lnTo>
                  <a:cubicBezTo>
                    <a:pt x="992" y="981"/>
                    <a:pt x="884" y="843"/>
                    <a:pt x="884" y="843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5AE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4799969" y="2122139"/>
              <a:ext cx="203679" cy="229697"/>
            </a:xfrm>
            <a:custGeom>
              <a:avLst/>
              <a:gdLst/>
              <a:ahLst/>
              <a:cxnLst/>
              <a:rect l="l" t="t" r="r" b="b"/>
              <a:pathLst>
                <a:path w="1049" h="1183" extrusionOk="0">
                  <a:moveTo>
                    <a:pt x="162" y="84"/>
                  </a:moveTo>
                  <a:lnTo>
                    <a:pt x="887" y="883"/>
                  </a:lnTo>
                  <a:cubicBezTo>
                    <a:pt x="897" y="883"/>
                    <a:pt x="984" y="1001"/>
                    <a:pt x="843" y="1129"/>
                  </a:cubicBezTo>
                  <a:lnTo>
                    <a:pt x="55" y="276"/>
                  </a:lnTo>
                  <a:cubicBezTo>
                    <a:pt x="88" y="243"/>
                    <a:pt x="152" y="169"/>
                    <a:pt x="162" y="84"/>
                  </a:cubicBezTo>
                  <a:close/>
                  <a:moveTo>
                    <a:pt x="129" y="0"/>
                  </a:moveTo>
                  <a:cubicBezTo>
                    <a:pt x="124" y="0"/>
                    <a:pt x="119" y="4"/>
                    <a:pt x="119" y="10"/>
                  </a:cubicBezTo>
                  <a:cubicBezTo>
                    <a:pt x="108" y="10"/>
                    <a:pt x="98" y="20"/>
                    <a:pt x="108" y="31"/>
                  </a:cubicBezTo>
                  <a:cubicBezTo>
                    <a:pt x="139" y="105"/>
                    <a:pt x="55" y="223"/>
                    <a:pt x="11" y="253"/>
                  </a:cubicBezTo>
                  <a:cubicBezTo>
                    <a:pt x="1" y="266"/>
                    <a:pt x="1" y="276"/>
                    <a:pt x="11" y="287"/>
                  </a:cubicBezTo>
                  <a:lnTo>
                    <a:pt x="823" y="1173"/>
                  </a:lnTo>
                  <a:cubicBezTo>
                    <a:pt x="833" y="1173"/>
                    <a:pt x="833" y="1183"/>
                    <a:pt x="843" y="1183"/>
                  </a:cubicBezTo>
                  <a:lnTo>
                    <a:pt x="856" y="1173"/>
                  </a:lnTo>
                  <a:cubicBezTo>
                    <a:pt x="1048" y="1011"/>
                    <a:pt x="930" y="853"/>
                    <a:pt x="920" y="853"/>
                  </a:cubicBezTo>
                  <a:lnTo>
                    <a:pt x="139" y="10"/>
                  </a:lnTo>
                  <a:cubicBezTo>
                    <a:pt x="139" y="4"/>
                    <a:pt x="134" y="0"/>
                    <a:pt x="12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4835307" y="2150875"/>
              <a:ext cx="126596" cy="142905"/>
            </a:xfrm>
            <a:custGeom>
              <a:avLst/>
              <a:gdLst/>
              <a:ahLst/>
              <a:cxnLst/>
              <a:rect l="l" t="t" r="r" b="b"/>
              <a:pathLst>
                <a:path w="652" h="736" extrusionOk="0">
                  <a:moveTo>
                    <a:pt x="54" y="0"/>
                  </a:moveTo>
                  <a:cubicBezTo>
                    <a:pt x="54" y="54"/>
                    <a:pt x="1" y="105"/>
                    <a:pt x="1" y="105"/>
                  </a:cubicBezTo>
                  <a:lnTo>
                    <a:pt x="641" y="735"/>
                  </a:lnTo>
                  <a:lnTo>
                    <a:pt x="651" y="64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4829288" y="2140391"/>
              <a:ext cx="139022" cy="161739"/>
            </a:xfrm>
            <a:custGeom>
              <a:avLst/>
              <a:gdLst/>
              <a:ahLst/>
              <a:cxnLst/>
              <a:rect l="l" t="t" r="r" b="b"/>
              <a:pathLst>
                <a:path w="716" h="833" extrusionOk="0">
                  <a:moveTo>
                    <a:pt x="96" y="95"/>
                  </a:moveTo>
                  <a:lnTo>
                    <a:pt x="662" y="705"/>
                  </a:lnTo>
                  <a:lnTo>
                    <a:pt x="662" y="748"/>
                  </a:lnTo>
                  <a:lnTo>
                    <a:pt x="65" y="159"/>
                  </a:lnTo>
                  <a:cubicBezTo>
                    <a:pt x="75" y="139"/>
                    <a:pt x="85" y="118"/>
                    <a:pt x="96" y="95"/>
                  </a:cubicBezTo>
                  <a:close/>
                  <a:moveTo>
                    <a:pt x="65" y="1"/>
                  </a:moveTo>
                  <a:lnTo>
                    <a:pt x="65" y="44"/>
                  </a:lnTo>
                  <a:cubicBezTo>
                    <a:pt x="65" y="95"/>
                    <a:pt x="21" y="139"/>
                    <a:pt x="11" y="139"/>
                  </a:cubicBezTo>
                  <a:lnTo>
                    <a:pt x="1" y="149"/>
                  </a:lnTo>
                  <a:lnTo>
                    <a:pt x="682" y="833"/>
                  </a:lnTo>
                  <a:lnTo>
                    <a:pt x="715" y="69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4" name="Google Shape;3694;p39"/>
          <p:cNvGrpSpPr/>
          <p:nvPr/>
        </p:nvGrpSpPr>
        <p:grpSpPr>
          <a:xfrm>
            <a:off x="7908703" y="3242831"/>
            <a:ext cx="1014111" cy="1273457"/>
            <a:chOff x="7042521" y="3099594"/>
            <a:chExt cx="1348468" cy="1508968"/>
          </a:xfrm>
        </p:grpSpPr>
        <p:grpSp>
          <p:nvGrpSpPr>
            <p:cNvPr id="3695" name="Google Shape;3695;p39"/>
            <p:cNvGrpSpPr/>
            <p:nvPr/>
          </p:nvGrpSpPr>
          <p:grpSpPr>
            <a:xfrm>
              <a:off x="7042521" y="3099594"/>
              <a:ext cx="1348468" cy="1508968"/>
              <a:chOff x="-781212" y="1468783"/>
              <a:chExt cx="274878" cy="307589"/>
            </a:xfrm>
          </p:grpSpPr>
          <p:sp>
            <p:nvSpPr>
              <p:cNvPr id="3696" name="Google Shape;3696;p39"/>
              <p:cNvSpPr/>
              <p:nvPr/>
            </p:nvSpPr>
            <p:spPr>
              <a:xfrm>
                <a:off x="-653171" y="1753578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9"/>
              <p:cNvSpPr/>
              <p:nvPr/>
            </p:nvSpPr>
            <p:spPr>
              <a:xfrm>
                <a:off x="-654365" y="1752539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5"/>
                      <a:pt x="2103" y="415"/>
                      <a:pt x="1378" y="415"/>
                    </a:cubicBezTo>
                    <a:cubicBezTo>
                      <a:pt x="653" y="415"/>
                      <a:pt x="108" y="385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8" y="43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9"/>
              <p:cNvSpPr/>
              <p:nvPr/>
            </p:nvSpPr>
            <p:spPr>
              <a:xfrm>
                <a:off x="-653171" y="1749736"/>
                <a:ext cx="140710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9"/>
              <p:cNvSpPr/>
              <p:nvPr/>
            </p:nvSpPr>
            <p:spPr>
              <a:xfrm>
                <a:off x="-654365" y="1748541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5"/>
                      <a:pt x="2679" y="98"/>
                    </a:cubicBezTo>
                    <a:cubicBezTo>
                      <a:pt x="2531" y="129"/>
                      <a:pt x="2029" y="152"/>
                      <a:pt x="1378" y="152"/>
                    </a:cubicBezTo>
                    <a:cubicBezTo>
                      <a:pt x="717" y="152"/>
                      <a:pt x="216" y="129"/>
                      <a:pt x="77" y="98"/>
                    </a:cubicBezTo>
                    <a:cubicBezTo>
                      <a:pt x="216" y="65"/>
                      <a:pt x="71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5" y="1"/>
                      <a:pt x="674" y="13"/>
                      <a:pt x="418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5" y="193"/>
                      <a:pt x="1378" y="193"/>
                    </a:cubicBezTo>
                    <a:cubicBezTo>
                      <a:pt x="1742" y="193"/>
                      <a:pt x="2082" y="182"/>
                      <a:pt x="2339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4"/>
                    </a:cubicBezTo>
                    <a:cubicBezTo>
                      <a:pt x="2082" y="13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9"/>
              <p:cNvSpPr/>
              <p:nvPr/>
            </p:nvSpPr>
            <p:spPr>
              <a:xfrm>
                <a:off x="-637075" y="1750826"/>
                <a:ext cx="107999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44"/>
                    </a:cubicBezTo>
                    <a:cubicBezTo>
                      <a:pt x="0" y="74"/>
                      <a:pt x="469" y="97"/>
                      <a:pt x="1045" y="97"/>
                    </a:cubicBezTo>
                    <a:cubicBezTo>
                      <a:pt x="1621" y="97"/>
                      <a:pt x="2080" y="74"/>
                      <a:pt x="2080" y="4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9"/>
              <p:cNvSpPr/>
              <p:nvPr/>
            </p:nvSpPr>
            <p:spPr>
              <a:xfrm>
                <a:off x="-638269" y="1749736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79" y="75"/>
                      <a:pt x="128" y="6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9"/>
              <p:cNvSpPr/>
              <p:nvPr/>
            </p:nvSpPr>
            <p:spPr>
              <a:xfrm>
                <a:off x="-520717" y="1754668"/>
                <a:ext cx="2181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279"/>
                    </a:lnTo>
                    <a:cubicBezTo>
                      <a:pt x="0" y="290"/>
                      <a:pt x="10" y="300"/>
                      <a:pt x="21" y="300"/>
                    </a:cubicBezTo>
                    <a:cubicBezTo>
                      <a:pt x="31" y="300"/>
                      <a:pt x="41" y="290"/>
                      <a:pt x="41" y="27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9"/>
              <p:cNvSpPr/>
              <p:nvPr/>
            </p:nvSpPr>
            <p:spPr>
              <a:xfrm>
                <a:off x="-530686" y="1755862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08"/>
                      <a:pt x="10" y="321"/>
                      <a:pt x="21" y="321"/>
                    </a:cubicBezTo>
                    <a:cubicBezTo>
                      <a:pt x="31" y="321"/>
                      <a:pt x="41" y="308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9"/>
              <p:cNvSpPr/>
              <p:nvPr/>
            </p:nvSpPr>
            <p:spPr>
              <a:xfrm>
                <a:off x="-545743" y="1756382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9"/>
              <p:cNvSpPr/>
              <p:nvPr/>
            </p:nvSpPr>
            <p:spPr>
              <a:xfrm>
                <a:off x="-565682" y="1763547"/>
                <a:ext cx="2337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1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9"/>
              <p:cNvSpPr/>
              <p:nvPr/>
            </p:nvSpPr>
            <p:spPr>
              <a:xfrm>
                <a:off x="-586710" y="1761834"/>
                <a:ext cx="2181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57"/>
                    </a:lnTo>
                    <a:cubicBezTo>
                      <a:pt x="1" y="270"/>
                      <a:pt x="11" y="280"/>
                      <a:pt x="21" y="280"/>
                    </a:cubicBezTo>
                    <a:cubicBezTo>
                      <a:pt x="32" y="280"/>
                      <a:pt x="42" y="270"/>
                      <a:pt x="42" y="257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9"/>
              <p:cNvSpPr/>
              <p:nvPr/>
            </p:nvSpPr>
            <p:spPr>
              <a:xfrm>
                <a:off x="-649848" y="1754668"/>
                <a:ext cx="2181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39"/>
                    </a:lnTo>
                    <a:cubicBezTo>
                      <a:pt x="0" y="151"/>
                      <a:pt x="11" y="162"/>
                      <a:pt x="21" y="162"/>
                    </a:cubicBezTo>
                    <a:cubicBezTo>
                      <a:pt x="31" y="162"/>
                      <a:pt x="41" y="151"/>
                      <a:pt x="41" y="13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9"/>
              <p:cNvSpPr/>
              <p:nvPr/>
            </p:nvSpPr>
            <p:spPr>
              <a:xfrm>
                <a:off x="-641592" y="1764637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9"/>
              <p:cNvSpPr/>
              <p:nvPr/>
            </p:nvSpPr>
            <p:spPr>
              <a:xfrm>
                <a:off x="-608881" y="1763547"/>
                <a:ext cx="2285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9"/>
              <p:cNvSpPr/>
              <p:nvPr/>
            </p:nvSpPr>
            <p:spPr>
              <a:xfrm>
                <a:off x="-650367" y="1735924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0"/>
                    </a:moveTo>
                    <a:lnTo>
                      <a:pt x="0" y="341"/>
                    </a:lnTo>
                    <a:cubicBezTo>
                      <a:pt x="0" y="384"/>
                      <a:pt x="607" y="415"/>
                      <a:pt x="1355" y="415"/>
                    </a:cubicBezTo>
                    <a:cubicBezTo>
                      <a:pt x="2113" y="415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9"/>
              <p:cNvSpPr/>
              <p:nvPr/>
            </p:nvSpPr>
            <p:spPr>
              <a:xfrm>
                <a:off x="-651562" y="1734730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4"/>
                      <a:pt x="2103" y="418"/>
                      <a:pt x="1378" y="418"/>
                    </a:cubicBezTo>
                    <a:cubicBezTo>
                      <a:pt x="651" y="418"/>
                      <a:pt x="118" y="38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18"/>
                      <a:pt x="418" y="438"/>
                    </a:cubicBezTo>
                    <a:cubicBezTo>
                      <a:pt x="684" y="448"/>
                      <a:pt x="1014" y="459"/>
                      <a:pt x="1378" y="459"/>
                    </a:cubicBezTo>
                    <a:cubicBezTo>
                      <a:pt x="1739" y="459"/>
                      <a:pt x="2082" y="448"/>
                      <a:pt x="2338" y="438"/>
                    </a:cubicBezTo>
                    <a:cubicBezTo>
                      <a:pt x="2753" y="418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9"/>
              <p:cNvSpPr/>
              <p:nvPr/>
            </p:nvSpPr>
            <p:spPr>
              <a:xfrm>
                <a:off x="-650367" y="1731926"/>
                <a:ext cx="140710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07" y="0"/>
                      <a:pt x="0" y="34"/>
                      <a:pt x="0" y="77"/>
                    </a:cubicBezTo>
                    <a:cubicBezTo>
                      <a:pt x="0" y="118"/>
                      <a:pt x="607" y="152"/>
                      <a:pt x="1355" y="152"/>
                    </a:cubicBezTo>
                    <a:cubicBezTo>
                      <a:pt x="2113" y="152"/>
                      <a:pt x="2710" y="118"/>
                      <a:pt x="2710" y="77"/>
                    </a:cubicBezTo>
                    <a:cubicBezTo>
                      <a:pt x="2710" y="3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9"/>
              <p:cNvSpPr/>
              <p:nvPr/>
            </p:nvSpPr>
            <p:spPr>
              <a:xfrm>
                <a:off x="-651562" y="1730836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8" y="149"/>
                    </a:cubicBezTo>
                    <a:cubicBezTo>
                      <a:pt x="727" y="149"/>
                      <a:pt x="226" y="129"/>
                      <a:pt x="74" y="98"/>
                    </a:cubicBezTo>
                    <a:cubicBezTo>
                      <a:pt x="226" y="75"/>
                      <a:pt x="727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1"/>
                      <a:pt x="418" y="21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29"/>
                      <a:pt x="0" y="149"/>
                      <a:pt x="418" y="173"/>
                    </a:cubicBezTo>
                    <a:cubicBezTo>
                      <a:pt x="684" y="193"/>
                      <a:pt x="1014" y="193"/>
                      <a:pt x="1378" y="193"/>
                    </a:cubicBezTo>
                    <a:cubicBezTo>
                      <a:pt x="1739" y="193"/>
                      <a:pt x="2082" y="193"/>
                      <a:pt x="2338" y="173"/>
                    </a:cubicBezTo>
                    <a:cubicBezTo>
                      <a:pt x="2753" y="149"/>
                      <a:pt x="2753" y="129"/>
                      <a:pt x="2753" y="98"/>
                    </a:cubicBezTo>
                    <a:cubicBezTo>
                      <a:pt x="2753" y="75"/>
                      <a:pt x="2753" y="44"/>
                      <a:pt x="2338" y="21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9"/>
              <p:cNvSpPr/>
              <p:nvPr/>
            </p:nvSpPr>
            <p:spPr>
              <a:xfrm>
                <a:off x="-633752" y="1733120"/>
                <a:ext cx="107999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5"/>
                      <a:pt x="469" y="95"/>
                      <a:pt x="1035" y="95"/>
                    </a:cubicBezTo>
                    <a:cubicBezTo>
                      <a:pt x="1611" y="95"/>
                      <a:pt x="2080" y="75"/>
                      <a:pt x="2080" y="41"/>
                    </a:cubicBezTo>
                    <a:cubicBezTo>
                      <a:pt x="2080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9"/>
              <p:cNvSpPr/>
              <p:nvPr/>
            </p:nvSpPr>
            <p:spPr>
              <a:xfrm>
                <a:off x="-634946" y="1731926"/>
                <a:ext cx="110283" cy="7373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8" y="44"/>
                    </a:moveTo>
                    <a:cubicBezTo>
                      <a:pt x="1506" y="44"/>
                      <a:pt x="1847" y="54"/>
                      <a:pt x="1995" y="64"/>
                    </a:cubicBezTo>
                    <a:cubicBezTo>
                      <a:pt x="1847" y="87"/>
                      <a:pt x="1506" y="98"/>
                      <a:pt x="1058" y="98"/>
                    </a:cubicBezTo>
                    <a:cubicBezTo>
                      <a:pt x="620" y="98"/>
                      <a:pt x="279" y="87"/>
                      <a:pt x="128" y="64"/>
                    </a:cubicBezTo>
                    <a:cubicBezTo>
                      <a:pt x="279" y="54"/>
                      <a:pt x="620" y="44"/>
                      <a:pt x="1058" y="44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0"/>
                      <a:pt x="320" y="13"/>
                    </a:cubicBezTo>
                    <a:cubicBezTo>
                      <a:pt x="0" y="34"/>
                      <a:pt x="0" y="44"/>
                      <a:pt x="0" y="64"/>
                    </a:cubicBezTo>
                    <a:cubicBezTo>
                      <a:pt x="0" y="98"/>
                      <a:pt x="0" y="108"/>
                      <a:pt x="320" y="128"/>
                    </a:cubicBezTo>
                    <a:cubicBezTo>
                      <a:pt x="523" y="128"/>
                      <a:pt x="779" y="141"/>
                      <a:pt x="1058" y="141"/>
                    </a:cubicBezTo>
                    <a:cubicBezTo>
                      <a:pt x="1345" y="141"/>
                      <a:pt x="1601" y="128"/>
                      <a:pt x="1793" y="128"/>
                    </a:cubicBezTo>
                    <a:cubicBezTo>
                      <a:pt x="2123" y="108"/>
                      <a:pt x="2123" y="98"/>
                      <a:pt x="2123" y="64"/>
                    </a:cubicBezTo>
                    <a:cubicBezTo>
                      <a:pt x="2123" y="44"/>
                      <a:pt x="2123" y="34"/>
                      <a:pt x="1793" y="13"/>
                    </a:cubicBezTo>
                    <a:cubicBezTo>
                      <a:pt x="1601" y="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9"/>
              <p:cNvSpPr/>
              <p:nvPr/>
            </p:nvSpPr>
            <p:spPr>
              <a:xfrm>
                <a:off x="-517394" y="1736963"/>
                <a:ext cx="2181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300"/>
                      <a:pt x="10" y="300"/>
                      <a:pt x="21" y="300"/>
                    </a:cubicBezTo>
                    <a:cubicBezTo>
                      <a:pt x="31" y="300"/>
                      <a:pt x="41" y="300"/>
                      <a:pt x="41" y="277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9"/>
              <p:cNvSpPr/>
              <p:nvPr/>
            </p:nvSpPr>
            <p:spPr>
              <a:xfrm>
                <a:off x="-527363" y="1738053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300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9"/>
              <p:cNvSpPr/>
              <p:nvPr/>
            </p:nvSpPr>
            <p:spPr>
              <a:xfrm>
                <a:off x="-542940" y="1738572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1" y="0"/>
                    </a:moveTo>
                    <a:cubicBezTo>
                      <a:pt x="11" y="0"/>
                      <a:pt x="0" y="13"/>
                      <a:pt x="0" y="24"/>
                    </a:cubicBezTo>
                    <a:lnTo>
                      <a:pt x="0" y="236"/>
                    </a:lnTo>
                    <a:cubicBezTo>
                      <a:pt x="0" y="246"/>
                      <a:pt x="11" y="257"/>
                      <a:pt x="21" y="257"/>
                    </a:cubicBezTo>
                    <a:cubicBezTo>
                      <a:pt x="4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3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9"/>
              <p:cNvSpPr/>
              <p:nvPr/>
            </p:nvSpPr>
            <p:spPr>
              <a:xfrm>
                <a:off x="-562359" y="1745893"/>
                <a:ext cx="2337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4" y="233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9"/>
              <p:cNvSpPr/>
              <p:nvPr/>
            </p:nvSpPr>
            <p:spPr>
              <a:xfrm>
                <a:off x="-583387" y="1744180"/>
                <a:ext cx="218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77"/>
                      <a:pt x="1" y="277"/>
                      <a:pt x="21" y="277"/>
                    </a:cubicBezTo>
                    <a:cubicBezTo>
                      <a:pt x="32" y="277"/>
                      <a:pt x="42" y="277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9"/>
              <p:cNvSpPr/>
              <p:nvPr/>
            </p:nvSpPr>
            <p:spPr>
              <a:xfrm>
                <a:off x="-646525" y="1736963"/>
                <a:ext cx="2181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60"/>
                      <a:pt x="21" y="160"/>
                    </a:cubicBezTo>
                    <a:cubicBezTo>
                      <a:pt x="31" y="160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9"/>
              <p:cNvSpPr/>
              <p:nvPr/>
            </p:nvSpPr>
            <p:spPr>
              <a:xfrm>
                <a:off x="-638789" y="1746932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60"/>
                    </a:lnTo>
                    <a:cubicBezTo>
                      <a:pt x="0" y="172"/>
                      <a:pt x="10" y="183"/>
                      <a:pt x="21" y="183"/>
                    </a:cubicBezTo>
                    <a:cubicBezTo>
                      <a:pt x="44" y="183"/>
                      <a:pt x="44" y="172"/>
                      <a:pt x="44" y="160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9"/>
              <p:cNvSpPr/>
              <p:nvPr/>
            </p:nvSpPr>
            <p:spPr>
              <a:xfrm>
                <a:off x="-606077" y="1746413"/>
                <a:ext cx="2285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82"/>
                    </a:lnTo>
                    <a:cubicBezTo>
                      <a:pt x="0" y="193"/>
                      <a:pt x="10" y="203"/>
                      <a:pt x="20" y="203"/>
                    </a:cubicBezTo>
                    <a:cubicBezTo>
                      <a:pt x="31" y="203"/>
                      <a:pt x="44" y="193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9"/>
              <p:cNvSpPr/>
              <p:nvPr/>
            </p:nvSpPr>
            <p:spPr>
              <a:xfrm>
                <a:off x="-649848" y="1718115"/>
                <a:ext cx="140710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07" y="418"/>
                      <a:pt x="1355" y="418"/>
                    </a:cubicBezTo>
                    <a:cubicBezTo>
                      <a:pt x="2113" y="418"/>
                      <a:pt x="2710" y="384"/>
                      <a:pt x="2710" y="34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9"/>
              <p:cNvSpPr/>
              <p:nvPr/>
            </p:nvSpPr>
            <p:spPr>
              <a:xfrm>
                <a:off x="-651042" y="1717024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1"/>
                    </a:lnTo>
                    <a:cubicBezTo>
                      <a:pt x="2648" y="385"/>
                      <a:pt x="2103" y="415"/>
                      <a:pt x="1378" y="415"/>
                    </a:cubicBezTo>
                    <a:cubicBezTo>
                      <a:pt x="653" y="415"/>
                      <a:pt x="118" y="385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95"/>
                      <a:pt x="0" y="415"/>
                      <a:pt x="418" y="439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9"/>
                    </a:cubicBezTo>
                    <a:cubicBezTo>
                      <a:pt x="2753" y="415"/>
                      <a:pt x="2753" y="39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5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9"/>
              <p:cNvSpPr/>
              <p:nvPr/>
            </p:nvSpPr>
            <p:spPr>
              <a:xfrm>
                <a:off x="-649848" y="1714221"/>
                <a:ext cx="140710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44"/>
                      <a:pt x="0" y="75"/>
                    </a:cubicBezTo>
                    <a:cubicBezTo>
                      <a:pt x="0" y="119"/>
                      <a:pt x="607" y="149"/>
                      <a:pt x="1355" y="149"/>
                    </a:cubicBezTo>
                    <a:cubicBezTo>
                      <a:pt x="2113" y="149"/>
                      <a:pt x="2710" y="119"/>
                      <a:pt x="2710" y="75"/>
                    </a:cubicBezTo>
                    <a:cubicBezTo>
                      <a:pt x="2710" y="44"/>
                      <a:pt x="211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9"/>
              <p:cNvSpPr/>
              <p:nvPr/>
            </p:nvSpPr>
            <p:spPr>
              <a:xfrm>
                <a:off x="-651042" y="1713182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39" y="41"/>
                      <a:pt x="2541" y="75"/>
                      <a:pt x="2679" y="95"/>
                    </a:cubicBezTo>
                    <a:cubicBezTo>
                      <a:pt x="2541" y="128"/>
                      <a:pt x="2039" y="149"/>
                      <a:pt x="1378" y="149"/>
                    </a:cubicBezTo>
                    <a:cubicBezTo>
                      <a:pt x="728" y="149"/>
                      <a:pt x="226" y="128"/>
                      <a:pt x="77" y="95"/>
                    </a:cubicBezTo>
                    <a:cubicBezTo>
                      <a:pt x="226" y="75"/>
                      <a:pt x="728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1"/>
                      <a:pt x="418" y="21"/>
                    </a:cubicBezTo>
                    <a:cubicBezTo>
                      <a:pt x="0" y="54"/>
                      <a:pt x="0" y="75"/>
                      <a:pt x="0" y="95"/>
                    </a:cubicBezTo>
                    <a:cubicBezTo>
                      <a:pt x="0" y="128"/>
                      <a:pt x="0" y="149"/>
                      <a:pt x="418" y="169"/>
                    </a:cubicBezTo>
                    <a:cubicBezTo>
                      <a:pt x="674" y="192"/>
                      <a:pt x="1015" y="192"/>
                      <a:pt x="1378" y="192"/>
                    </a:cubicBezTo>
                    <a:cubicBezTo>
                      <a:pt x="1742" y="192"/>
                      <a:pt x="2082" y="192"/>
                      <a:pt x="2339" y="169"/>
                    </a:cubicBezTo>
                    <a:cubicBezTo>
                      <a:pt x="2753" y="149"/>
                      <a:pt x="2753" y="128"/>
                      <a:pt x="2753" y="95"/>
                    </a:cubicBezTo>
                    <a:cubicBezTo>
                      <a:pt x="2753" y="75"/>
                      <a:pt x="2753" y="54"/>
                      <a:pt x="2339" y="21"/>
                    </a:cubicBezTo>
                    <a:cubicBezTo>
                      <a:pt x="2082" y="11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9"/>
              <p:cNvSpPr/>
              <p:nvPr/>
            </p:nvSpPr>
            <p:spPr>
              <a:xfrm>
                <a:off x="-633233" y="1715311"/>
                <a:ext cx="108051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35" y="0"/>
                    </a:moveTo>
                    <a:cubicBezTo>
                      <a:pt x="459" y="0"/>
                      <a:pt x="1" y="23"/>
                      <a:pt x="1" y="54"/>
                    </a:cubicBezTo>
                    <a:cubicBezTo>
                      <a:pt x="1" y="77"/>
                      <a:pt x="459" y="98"/>
                      <a:pt x="1035" y="98"/>
                    </a:cubicBezTo>
                    <a:cubicBezTo>
                      <a:pt x="1611" y="98"/>
                      <a:pt x="2080" y="77"/>
                      <a:pt x="2080" y="54"/>
                    </a:cubicBezTo>
                    <a:cubicBezTo>
                      <a:pt x="2080" y="23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9"/>
              <p:cNvSpPr/>
              <p:nvPr/>
            </p:nvSpPr>
            <p:spPr>
              <a:xfrm>
                <a:off x="-634427" y="1714221"/>
                <a:ext cx="110439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0" extrusionOk="0">
                    <a:moveTo>
                      <a:pt x="1058" y="44"/>
                    </a:moveTo>
                    <a:cubicBezTo>
                      <a:pt x="1506" y="44"/>
                      <a:pt x="1847" y="55"/>
                      <a:pt x="1998" y="75"/>
                    </a:cubicBezTo>
                    <a:cubicBezTo>
                      <a:pt x="1847" y="85"/>
                      <a:pt x="1506" y="98"/>
                      <a:pt x="1058" y="98"/>
                    </a:cubicBezTo>
                    <a:cubicBezTo>
                      <a:pt x="620" y="98"/>
                      <a:pt x="280" y="85"/>
                      <a:pt x="129" y="75"/>
                    </a:cubicBezTo>
                    <a:cubicBezTo>
                      <a:pt x="280" y="5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6" y="1"/>
                      <a:pt x="321" y="11"/>
                    </a:cubicBezTo>
                    <a:cubicBezTo>
                      <a:pt x="1" y="34"/>
                      <a:pt x="1" y="44"/>
                      <a:pt x="1" y="75"/>
                    </a:cubicBezTo>
                    <a:cubicBezTo>
                      <a:pt x="1" y="98"/>
                      <a:pt x="1" y="108"/>
                      <a:pt x="321" y="129"/>
                    </a:cubicBezTo>
                    <a:cubicBezTo>
                      <a:pt x="526" y="139"/>
                      <a:pt x="782" y="139"/>
                      <a:pt x="1058" y="139"/>
                    </a:cubicBezTo>
                    <a:cubicBezTo>
                      <a:pt x="1335" y="139"/>
                      <a:pt x="1601" y="139"/>
                      <a:pt x="1793" y="129"/>
                    </a:cubicBezTo>
                    <a:cubicBezTo>
                      <a:pt x="2126" y="108"/>
                      <a:pt x="2126" y="98"/>
                      <a:pt x="2126" y="75"/>
                    </a:cubicBezTo>
                    <a:cubicBezTo>
                      <a:pt x="2126" y="44"/>
                      <a:pt x="2126" y="34"/>
                      <a:pt x="1793" y="11"/>
                    </a:cubicBezTo>
                    <a:cubicBezTo>
                      <a:pt x="1601" y="1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9"/>
              <p:cNvSpPr/>
              <p:nvPr/>
            </p:nvSpPr>
            <p:spPr>
              <a:xfrm>
                <a:off x="-516874" y="1719309"/>
                <a:ext cx="2181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8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87"/>
                    </a:lnTo>
                    <a:cubicBezTo>
                      <a:pt x="0" y="297"/>
                      <a:pt x="11" y="307"/>
                      <a:pt x="21" y="307"/>
                    </a:cubicBezTo>
                    <a:cubicBezTo>
                      <a:pt x="31" y="307"/>
                      <a:pt x="41" y="297"/>
                      <a:pt x="41" y="28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9"/>
              <p:cNvSpPr/>
              <p:nvPr/>
            </p:nvSpPr>
            <p:spPr>
              <a:xfrm>
                <a:off x="-526844" y="1720867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1"/>
                      <a:pt x="0" y="321"/>
                      <a:pt x="21" y="321"/>
                    </a:cubicBezTo>
                    <a:cubicBezTo>
                      <a:pt x="31" y="321"/>
                      <a:pt x="41" y="311"/>
                      <a:pt x="41" y="300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9"/>
              <p:cNvSpPr/>
              <p:nvPr/>
            </p:nvSpPr>
            <p:spPr>
              <a:xfrm>
                <a:off x="-542420" y="1720867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9"/>
              <p:cNvSpPr/>
              <p:nvPr/>
            </p:nvSpPr>
            <p:spPr>
              <a:xfrm>
                <a:off x="-561839" y="1728084"/>
                <a:ext cx="2337" cy="1225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6" extrusionOk="0">
                    <a:moveTo>
                      <a:pt x="24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15"/>
                    </a:lnTo>
                    <a:cubicBezTo>
                      <a:pt x="1" y="226"/>
                      <a:pt x="11" y="236"/>
                      <a:pt x="24" y="236"/>
                    </a:cubicBezTo>
                    <a:cubicBezTo>
                      <a:pt x="34" y="236"/>
                      <a:pt x="44" y="226"/>
                      <a:pt x="44" y="215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9"/>
              <p:cNvSpPr/>
              <p:nvPr/>
            </p:nvSpPr>
            <p:spPr>
              <a:xfrm>
                <a:off x="-582816" y="1726994"/>
                <a:ext cx="2285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8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1"/>
                    </a:cubicBezTo>
                    <a:lnTo>
                      <a:pt x="0" y="257"/>
                    </a:lnTo>
                    <a:cubicBezTo>
                      <a:pt x="0" y="267"/>
                      <a:pt x="0" y="277"/>
                      <a:pt x="21" y="277"/>
                    </a:cubicBezTo>
                    <a:cubicBezTo>
                      <a:pt x="31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9"/>
              <p:cNvSpPr/>
              <p:nvPr/>
            </p:nvSpPr>
            <p:spPr>
              <a:xfrm>
                <a:off x="-646525" y="1719309"/>
                <a:ext cx="2181" cy="825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41" y="159"/>
                      <a:pt x="41" y="14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9"/>
              <p:cNvSpPr/>
              <p:nvPr/>
            </p:nvSpPr>
            <p:spPr>
              <a:xfrm>
                <a:off x="-638269" y="1729278"/>
                <a:ext cx="2285" cy="9346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0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79"/>
                      <a:pt x="23" y="179"/>
                    </a:cubicBezTo>
                    <a:cubicBezTo>
                      <a:pt x="34" y="179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9"/>
              <p:cNvSpPr/>
              <p:nvPr/>
            </p:nvSpPr>
            <p:spPr>
              <a:xfrm>
                <a:off x="-605558" y="1728603"/>
                <a:ext cx="2285" cy="1069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6" extrusionOk="0"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182"/>
                    </a:lnTo>
                    <a:cubicBezTo>
                      <a:pt x="0" y="205"/>
                      <a:pt x="10" y="205"/>
                      <a:pt x="21" y="205"/>
                    </a:cubicBezTo>
                    <a:cubicBezTo>
                      <a:pt x="34" y="205"/>
                      <a:pt x="44" y="205"/>
                      <a:pt x="44" y="182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9"/>
              <p:cNvSpPr/>
              <p:nvPr/>
            </p:nvSpPr>
            <p:spPr>
              <a:xfrm>
                <a:off x="-650367" y="1700929"/>
                <a:ext cx="140710" cy="21081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07" y="405"/>
                      <a:pt x="1355" y="405"/>
                    </a:cubicBezTo>
                    <a:cubicBezTo>
                      <a:pt x="2113" y="405"/>
                      <a:pt x="2710" y="375"/>
                      <a:pt x="2710" y="33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9"/>
              <p:cNvSpPr/>
              <p:nvPr/>
            </p:nvSpPr>
            <p:spPr>
              <a:xfrm>
                <a:off x="-651562" y="1699890"/>
                <a:ext cx="142995" cy="2331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48" y="374"/>
                      <a:pt x="2103" y="405"/>
                      <a:pt x="1378" y="405"/>
                    </a:cubicBezTo>
                    <a:cubicBezTo>
                      <a:pt x="651" y="405"/>
                      <a:pt x="118" y="37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5"/>
                    </a:cubicBezTo>
                    <a:cubicBezTo>
                      <a:pt x="684" y="448"/>
                      <a:pt x="1014" y="448"/>
                      <a:pt x="1378" y="448"/>
                    </a:cubicBezTo>
                    <a:cubicBezTo>
                      <a:pt x="1739" y="448"/>
                      <a:pt x="2082" y="448"/>
                      <a:pt x="2338" y="425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0"/>
                      <a:pt x="275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9"/>
              <p:cNvSpPr/>
              <p:nvPr/>
            </p:nvSpPr>
            <p:spPr>
              <a:xfrm>
                <a:off x="-650367" y="1697086"/>
                <a:ext cx="140710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607" y="0"/>
                      <a:pt x="0" y="31"/>
                      <a:pt x="0" y="75"/>
                    </a:cubicBezTo>
                    <a:cubicBezTo>
                      <a:pt x="0" y="118"/>
                      <a:pt x="607" y="149"/>
                      <a:pt x="1355" y="149"/>
                    </a:cubicBezTo>
                    <a:cubicBezTo>
                      <a:pt x="2113" y="149"/>
                      <a:pt x="2710" y="118"/>
                      <a:pt x="2710" y="75"/>
                    </a:cubicBezTo>
                    <a:cubicBezTo>
                      <a:pt x="2710" y="31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9"/>
              <p:cNvSpPr/>
              <p:nvPr/>
            </p:nvSpPr>
            <p:spPr>
              <a:xfrm>
                <a:off x="-651562" y="1695996"/>
                <a:ext cx="142995" cy="1007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4" extrusionOk="0">
                    <a:moveTo>
                      <a:pt x="1378" y="42"/>
                    </a:moveTo>
                    <a:cubicBezTo>
                      <a:pt x="2039" y="42"/>
                      <a:pt x="2541" y="65"/>
                      <a:pt x="2679" y="96"/>
                    </a:cubicBezTo>
                    <a:cubicBezTo>
                      <a:pt x="2541" y="116"/>
                      <a:pt x="2039" y="149"/>
                      <a:pt x="1378" y="149"/>
                    </a:cubicBezTo>
                    <a:cubicBezTo>
                      <a:pt x="727" y="149"/>
                      <a:pt x="226" y="116"/>
                      <a:pt x="74" y="96"/>
                    </a:cubicBezTo>
                    <a:cubicBezTo>
                      <a:pt x="226" y="65"/>
                      <a:pt x="727" y="42"/>
                      <a:pt x="1378" y="42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84" y="1"/>
                      <a:pt x="418" y="21"/>
                    </a:cubicBezTo>
                    <a:cubicBezTo>
                      <a:pt x="0" y="42"/>
                      <a:pt x="0" y="65"/>
                      <a:pt x="0" y="96"/>
                    </a:cubicBezTo>
                    <a:cubicBezTo>
                      <a:pt x="0" y="116"/>
                      <a:pt x="0" y="139"/>
                      <a:pt x="418" y="170"/>
                    </a:cubicBezTo>
                    <a:cubicBezTo>
                      <a:pt x="684" y="180"/>
                      <a:pt x="1014" y="193"/>
                      <a:pt x="1378" y="193"/>
                    </a:cubicBezTo>
                    <a:cubicBezTo>
                      <a:pt x="1739" y="193"/>
                      <a:pt x="2082" y="180"/>
                      <a:pt x="2338" y="170"/>
                    </a:cubicBezTo>
                    <a:cubicBezTo>
                      <a:pt x="2753" y="139"/>
                      <a:pt x="2753" y="116"/>
                      <a:pt x="2753" y="96"/>
                    </a:cubicBezTo>
                    <a:cubicBezTo>
                      <a:pt x="2753" y="65"/>
                      <a:pt x="2753" y="42"/>
                      <a:pt x="2338" y="21"/>
                    </a:cubicBezTo>
                    <a:cubicBezTo>
                      <a:pt x="2082" y="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9"/>
              <p:cNvSpPr/>
              <p:nvPr/>
            </p:nvSpPr>
            <p:spPr>
              <a:xfrm>
                <a:off x="-633752" y="1697605"/>
                <a:ext cx="107999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35" y="1"/>
                    </a:moveTo>
                    <a:cubicBezTo>
                      <a:pt x="469" y="1"/>
                      <a:pt x="0" y="21"/>
                      <a:pt x="0" y="54"/>
                    </a:cubicBezTo>
                    <a:cubicBezTo>
                      <a:pt x="0" y="75"/>
                      <a:pt x="469" y="98"/>
                      <a:pt x="1035" y="98"/>
                    </a:cubicBezTo>
                    <a:cubicBezTo>
                      <a:pt x="1611" y="98"/>
                      <a:pt x="2080" y="75"/>
                      <a:pt x="2080" y="54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9"/>
              <p:cNvSpPr/>
              <p:nvPr/>
            </p:nvSpPr>
            <p:spPr>
              <a:xfrm>
                <a:off x="-634946" y="1696567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8" y="41"/>
                    </a:moveTo>
                    <a:cubicBezTo>
                      <a:pt x="1506" y="41"/>
                      <a:pt x="1847" y="54"/>
                      <a:pt x="1995" y="74"/>
                    </a:cubicBezTo>
                    <a:cubicBezTo>
                      <a:pt x="1847" y="85"/>
                      <a:pt x="1506" y="95"/>
                      <a:pt x="1058" y="95"/>
                    </a:cubicBezTo>
                    <a:cubicBezTo>
                      <a:pt x="620" y="95"/>
                      <a:pt x="279" y="85"/>
                      <a:pt x="128" y="74"/>
                    </a:cubicBezTo>
                    <a:cubicBezTo>
                      <a:pt x="279" y="54"/>
                      <a:pt x="620" y="41"/>
                      <a:pt x="1058" y="41"/>
                    </a:cubicBezTo>
                    <a:close/>
                    <a:moveTo>
                      <a:pt x="1058" y="0"/>
                    </a:moveTo>
                    <a:cubicBezTo>
                      <a:pt x="779" y="0"/>
                      <a:pt x="523" y="10"/>
                      <a:pt x="320" y="21"/>
                    </a:cubicBezTo>
                    <a:cubicBezTo>
                      <a:pt x="0" y="31"/>
                      <a:pt x="0" y="41"/>
                      <a:pt x="0" y="74"/>
                    </a:cubicBezTo>
                    <a:cubicBezTo>
                      <a:pt x="0" y="95"/>
                      <a:pt x="0" y="118"/>
                      <a:pt x="320" y="128"/>
                    </a:cubicBezTo>
                    <a:cubicBezTo>
                      <a:pt x="523" y="138"/>
                      <a:pt x="779" y="138"/>
                      <a:pt x="1058" y="138"/>
                    </a:cubicBezTo>
                    <a:cubicBezTo>
                      <a:pt x="1345" y="138"/>
                      <a:pt x="1601" y="138"/>
                      <a:pt x="1793" y="128"/>
                    </a:cubicBezTo>
                    <a:cubicBezTo>
                      <a:pt x="2123" y="118"/>
                      <a:pt x="2123" y="95"/>
                      <a:pt x="2123" y="74"/>
                    </a:cubicBezTo>
                    <a:cubicBezTo>
                      <a:pt x="2123" y="41"/>
                      <a:pt x="2123" y="31"/>
                      <a:pt x="1793" y="21"/>
                    </a:cubicBezTo>
                    <a:cubicBezTo>
                      <a:pt x="1601" y="10"/>
                      <a:pt x="1345" y="0"/>
                      <a:pt x="1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9"/>
              <p:cNvSpPr/>
              <p:nvPr/>
            </p:nvSpPr>
            <p:spPr>
              <a:xfrm>
                <a:off x="-517394" y="1701448"/>
                <a:ext cx="2181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290"/>
                    </a:lnTo>
                    <a:cubicBezTo>
                      <a:pt x="0" y="301"/>
                      <a:pt x="10" y="311"/>
                      <a:pt x="21" y="311"/>
                    </a:cubicBezTo>
                    <a:cubicBezTo>
                      <a:pt x="31" y="311"/>
                      <a:pt x="41" y="301"/>
                      <a:pt x="41" y="290"/>
                    </a:cubicBezTo>
                    <a:lnTo>
                      <a:pt x="41" y="24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9"/>
              <p:cNvSpPr/>
              <p:nvPr/>
            </p:nvSpPr>
            <p:spPr>
              <a:xfrm>
                <a:off x="-527363" y="1703213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97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29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9"/>
              <p:cNvSpPr/>
              <p:nvPr/>
            </p:nvSpPr>
            <p:spPr>
              <a:xfrm>
                <a:off x="-542940" y="1703213"/>
                <a:ext cx="2285" cy="138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6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11" y="267"/>
                      <a:pt x="21" y="267"/>
                    </a:cubicBezTo>
                    <a:cubicBezTo>
                      <a:pt x="44" y="267"/>
                      <a:pt x="44" y="256"/>
                      <a:pt x="44" y="246"/>
                    </a:cubicBezTo>
                    <a:lnTo>
                      <a:pt x="44" y="21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9"/>
              <p:cNvSpPr/>
              <p:nvPr/>
            </p:nvSpPr>
            <p:spPr>
              <a:xfrm>
                <a:off x="-562359" y="1710378"/>
                <a:ext cx="2337" cy="1230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6"/>
                      <a:pt x="21" y="236"/>
                    </a:cubicBezTo>
                    <a:cubicBezTo>
                      <a:pt x="34" y="236"/>
                      <a:pt x="44" y="223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9"/>
              <p:cNvSpPr/>
              <p:nvPr/>
            </p:nvSpPr>
            <p:spPr>
              <a:xfrm>
                <a:off x="-583387" y="1709340"/>
                <a:ext cx="218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9"/>
              <p:cNvSpPr/>
              <p:nvPr/>
            </p:nvSpPr>
            <p:spPr>
              <a:xfrm>
                <a:off x="-646525" y="1701448"/>
                <a:ext cx="2181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3" extrusionOk="0">
                    <a:moveTo>
                      <a:pt x="21" y="1"/>
                    </a:moveTo>
                    <a:cubicBezTo>
                      <a:pt x="0" y="1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0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9"/>
              <p:cNvSpPr/>
              <p:nvPr/>
            </p:nvSpPr>
            <p:spPr>
              <a:xfrm>
                <a:off x="-638789" y="1711469"/>
                <a:ext cx="228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1" y="182"/>
                    </a:cubicBezTo>
                    <a:cubicBezTo>
                      <a:pt x="4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9"/>
              <p:cNvSpPr/>
              <p:nvPr/>
            </p:nvSpPr>
            <p:spPr>
              <a:xfrm>
                <a:off x="-606077" y="1710898"/>
                <a:ext cx="2285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0" y="213"/>
                    </a:cubicBezTo>
                    <a:cubicBezTo>
                      <a:pt x="31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9"/>
              <p:cNvSpPr/>
              <p:nvPr/>
            </p:nvSpPr>
            <p:spPr>
              <a:xfrm>
                <a:off x="-649329" y="1683275"/>
                <a:ext cx="140762" cy="2154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5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74"/>
                      <a:pt x="608" y="415"/>
                      <a:pt x="1355" y="415"/>
                    </a:cubicBezTo>
                    <a:cubicBezTo>
                      <a:pt x="2103" y="415"/>
                      <a:pt x="2710" y="37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9"/>
              <p:cNvSpPr/>
              <p:nvPr/>
            </p:nvSpPr>
            <p:spPr>
              <a:xfrm>
                <a:off x="-650367" y="1682081"/>
                <a:ext cx="142995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3"/>
                    </a:lnTo>
                    <a:cubicBezTo>
                      <a:pt x="2646" y="384"/>
                      <a:pt x="2100" y="417"/>
                      <a:pt x="1375" y="417"/>
                    </a:cubicBezTo>
                    <a:cubicBezTo>
                      <a:pt x="651" y="417"/>
                      <a:pt x="115" y="384"/>
                      <a:pt x="41" y="353"/>
                    </a:cubicBezTo>
                    <a:lnTo>
                      <a:pt x="41" y="44"/>
                    </a:lnTo>
                    <a:close/>
                    <a:moveTo>
                      <a:pt x="21" y="0"/>
                    </a:moveTo>
                    <a:cubicBezTo>
                      <a:pt x="10" y="0"/>
                      <a:pt x="0" y="13"/>
                      <a:pt x="0" y="23"/>
                    </a:cubicBezTo>
                    <a:lnTo>
                      <a:pt x="0" y="364"/>
                    </a:lnTo>
                    <a:cubicBezTo>
                      <a:pt x="0" y="384"/>
                      <a:pt x="0" y="407"/>
                      <a:pt x="415" y="438"/>
                    </a:cubicBezTo>
                    <a:cubicBezTo>
                      <a:pt x="671" y="448"/>
                      <a:pt x="1012" y="461"/>
                      <a:pt x="1375" y="461"/>
                    </a:cubicBezTo>
                    <a:cubicBezTo>
                      <a:pt x="1739" y="461"/>
                      <a:pt x="2080" y="448"/>
                      <a:pt x="2336" y="438"/>
                    </a:cubicBezTo>
                    <a:cubicBezTo>
                      <a:pt x="2753" y="407"/>
                      <a:pt x="2753" y="384"/>
                      <a:pt x="2753" y="364"/>
                    </a:cubicBezTo>
                    <a:lnTo>
                      <a:pt x="2753" y="23"/>
                    </a:lnTo>
                    <a:cubicBezTo>
                      <a:pt x="2753" y="13"/>
                      <a:pt x="2740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9"/>
              <p:cNvSpPr/>
              <p:nvPr/>
            </p:nvSpPr>
            <p:spPr>
              <a:xfrm>
                <a:off x="-649329" y="1679381"/>
                <a:ext cx="140762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5" y="1"/>
                    </a:moveTo>
                    <a:cubicBezTo>
                      <a:pt x="608" y="1"/>
                      <a:pt x="1" y="32"/>
                      <a:pt x="1" y="75"/>
                    </a:cubicBezTo>
                    <a:cubicBezTo>
                      <a:pt x="1" y="116"/>
                      <a:pt x="608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9"/>
              <p:cNvSpPr/>
              <p:nvPr/>
            </p:nvSpPr>
            <p:spPr>
              <a:xfrm>
                <a:off x="-650367" y="1678186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5" y="44"/>
                    </a:moveTo>
                    <a:cubicBezTo>
                      <a:pt x="2036" y="44"/>
                      <a:pt x="2538" y="65"/>
                      <a:pt x="2676" y="98"/>
                    </a:cubicBezTo>
                    <a:cubicBezTo>
                      <a:pt x="2538" y="119"/>
                      <a:pt x="2036" y="152"/>
                      <a:pt x="1375" y="152"/>
                    </a:cubicBezTo>
                    <a:cubicBezTo>
                      <a:pt x="725" y="152"/>
                      <a:pt x="223" y="119"/>
                      <a:pt x="74" y="98"/>
                    </a:cubicBezTo>
                    <a:cubicBezTo>
                      <a:pt x="223" y="65"/>
                      <a:pt x="725" y="44"/>
                      <a:pt x="1375" y="44"/>
                    </a:cubicBezTo>
                    <a:close/>
                    <a:moveTo>
                      <a:pt x="1375" y="1"/>
                    </a:moveTo>
                    <a:cubicBezTo>
                      <a:pt x="1012" y="1"/>
                      <a:pt x="671" y="11"/>
                      <a:pt x="415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9"/>
                      <a:pt x="0" y="152"/>
                      <a:pt x="415" y="172"/>
                    </a:cubicBezTo>
                    <a:cubicBezTo>
                      <a:pt x="671" y="183"/>
                      <a:pt x="1012" y="193"/>
                      <a:pt x="1375" y="193"/>
                    </a:cubicBezTo>
                    <a:cubicBezTo>
                      <a:pt x="1739" y="193"/>
                      <a:pt x="2080" y="183"/>
                      <a:pt x="2336" y="172"/>
                    </a:cubicBezTo>
                    <a:cubicBezTo>
                      <a:pt x="2753" y="152"/>
                      <a:pt x="2753" y="119"/>
                      <a:pt x="2753" y="98"/>
                    </a:cubicBezTo>
                    <a:cubicBezTo>
                      <a:pt x="2753" y="65"/>
                      <a:pt x="2753" y="44"/>
                      <a:pt x="2336" y="24"/>
                    </a:cubicBezTo>
                    <a:cubicBezTo>
                      <a:pt x="2080" y="11"/>
                      <a:pt x="1739" y="1"/>
                      <a:pt x="13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9"/>
              <p:cNvSpPr/>
              <p:nvPr/>
            </p:nvSpPr>
            <p:spPr>
              <a:xfrm>
                <a:off x="-632714" y="1679952"/>
                <a:ext cx="108051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5" extrusionOk="0">
                    <a:moveTo>
                      <a:pt x="1035" y="0"/>
                    </a:moveTo>
                    <a:cubicBezTo>
                      <a:pt x="459" y="0"/>
                      <a:pt x="1" y="21"/>
                      <a:pt x="1" y="54"/>
                    </a:cubicBezTo>
                    <a:cubicBezTo>
                      <a:pt x="1" y="74"/>
                      <a:pt x="459" y="95"/>
                      <a:pt x="1035" y="95"/>
                    </a:cubicBezTo>
                    <a:cubicBezTo>
                      <a:pt x="1612" y="95"/>
                      <a:pt x="2080" y="74"/>
                      <a:pt x="2080" y="54"/>
                    </a:cubicBezTo>
                    <a:cubicBezTo>
                      <a:pt x="2080" y="21"/>
                      <a:pt x="1612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9"/>
              <p:cNvSpPr/>
              <p:nvPr/>
            </p:nvSpPr>
            <p:spPr>
              <a:xfrm>
                <a:off x="-633752" y="1678758"/>
                <a:ext cx="110283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5" y="44"/>
                    </a:moveTo>
                    <a:cubicBezTo>
                      <a:pt x="1504" y="44"/>
                      <a:pt x="1844" y="64"/>
                      <a:pt x="1995" y="77"/>
                    </a:cubicBezTo>
                    <a:cubicBezTo>
                      <a:pt x="1844" y="87"/>
                      <a:pt x="1504" y="97"/>
                      <a:pt x="1055" y="97"/>
                    </a:cubicBezTo>
                    <a:cubicBezTo>
                      <a:pt x="618" y="97"/>
                      <a:pt x="277" y="87"/>
                      <a:pt x="128" y="77"/>
                    </a:cubicBezTo>
                    <a:cubicBezTo>
                      <a:pt x="277" y="64"/>
                      <a:pt x="618" y="44"/>
                      <a:pt x="1055" y="44"/>
                    </a:cubicBezTo>
                    <a:close/>
                    <a:moveTo>
                      <a:pt x="1055" y="0"/>
                    </a:moveTo>
                    <a:cubicBezTo>
                      <a:pt x="779" y="0"/>
                      <a:pt x="523" y="13"/>
                      <a:pt x="320" y="23"/>
                    </a:cubicBezTo>
                    <a:cubicBezTo>
                      <a:pt x="0" y="33"/>
                      <a:pt x="0" y="54"/>
                      <a:pt x="0" y="77"/>
                    </a:cubicBezTo>
                    <a:cubicBezTo>
                      <a:pt x="0" y="97"/>
                      <a:pt x="0" y="118"/>
                      <a:pt x="320" y="128"/>
                    </a:cubicBezTo>
                    <a:cubicBezTo>
                      <a:pt x="523" y="141"/>
                      <a:pt x="779" y="141"/>
                      <a:pt x="1055" y="141"/>
                    </a:cubicBezTo>
                    <a:cubicBezTo>
                      <a:pt x="1332" y="141"/>
                      <a:pt x="1601" y="141"/>
                      <a:pt x="1793" y="128"/>
                    </a:cubicBezTo>
                    <a:cubicBezTo>
                      <a:pt x="2123" y="118"/>
                      <a:pt x="2123" y="97"/>
                      <a:pt x="2123" y="77"/>
                    </a:cubicBezTo>
                    <a:cubicBezTo>
                      <a:pt x="2123" y="54"/>
                      <a:pt x="2123" y="33"/>
                      <a:pt x="1793" y="23"/>
                    </a:cubicBezTo>
                    <a:cubicBezTo>
                      <a:pt x="1601" y="13"/>
                      <a:pt x="1332" y="0"/>
                      <a:pt x="105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9"/>
              <p:cNvSpPr/>
              <p:nvPr/>
            </p:nvSpPr>
            <p:spPr>
              <a:xfrm>
                <a:off x="-516355" y="1683794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87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31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9"/>
              <p:cNvSpPr/>
              <p:nvPr/>
            </p:nvSpPr>
            <p:spPr>
              <a:xfrm>
                <a:off x="-526324" y="1685404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" y="0"/>
                      <a:pt x="1" y="13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" y="320"/>
                      <a:pt x="21" y="320"/>
                    </a:cubicBezTo>
                    <a:cubicBezTo>
                      <a:pt x="31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3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9"/>
              <p:cNvSpPr/>
              <p:nvPr/>
            </p:nvSpPr>
            <p:spPr>
              <a:xfrm>
                <a:off x="-541901" y="1686027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4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9"/>
              <p:cNvSpPr/>
              <p:nvPr/>
            </p:nvSpPr>
            <p:spPr>
              <a:xfrm>
                <a:off x="-561268" y="1693244"/>
                <a:ext cx="2285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3" y="223"/>
                      <a:pt x="23" y="223"/>
                    </a:cubicBezTo>
                    <a:cubicBezTo>
                      <a:pt x="33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9"/>
              <p:cNvSpPr/>
              <p:nvPr/>
            </p:nvSpPr>
            <p:spPr>
              <a:xfrm>
                <a:off x="-582816" y="1691479"/>
                <a:ext cx="2285" cy="145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257"/>
                    </a:lnTo>
                    <a:cubicBezTo>
                      <a:pt x="0" y="267"/>
                      <a:pt x="10" y="280"/>
                      <a:pt x="21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9"/>
              <p:cNvSpPr/>
              <p:nvPr/>
            </p:nvSpPr>
            <p:spPr>
              <a:xfrm>
                <a:off x="-646006" y="1683794"/>
                <a:ext cx="2337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0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39"/>
                    </a:lnTo>
                    <a:cubicBezTo>
                      <a:pt x="1" y="159"/>
                      <a:pt x="11" y="159"/>
                      <a:pt x="21" y="159"/>
                    </a:cubicBezTo>
                    <a:cubicBezTo>
                      <a:pt x="44" y="159"/>
                      <a:pt x="44" y="15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9"/>
              <p:cNvSpPr/>
              <p:nvPr/>
            </p:nvSpPr>
            <p:spPr>
              <a:xfrm>
                <a:off x="-637750" y="1694282"/>
                <a:ext cx="2337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1"/>
                    </a:moveTo>
                    <a:cubicBezTo>
                      <a:pt x="13" y="1"/>
                      <a:pt x="1" y="1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9"/>
              <p:cNvSpPr/>
              <p:nvPr/>
            </p:nvSpPr>
            <p:spPr>
              <a:xfrm>
                <a:off x="-605039" y="1693244"/>
                <a:ext cx="2337" cy="11059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3" extrusionOk="0">
                    <a:moveTo>
                      <a:pt x="24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4" y="213"/>
                    </a:cubicBezTo>
                    <a:cubicBezTo>
                      <a:pt x="34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9"/>
              <p:cNvSpPr/>
              <p:nvPr/>
            </p:nvSpPr>
            <p:spPr>
              <a:xfrm>
                <a:off x="-653171" y="1665414"/>
                <a:ext cx="140710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9" extrusionOk="0">
                    <a:moveTo>
                      <a:pt x="0" y="1"/>
                    </a:moveTo>
                    <a:lnTo>
                      <a:pt x="0" y="344"/>
                    </a:lnTo>
                    <a:cubicBezTo>
                      <a:pt x="0" y="385"/>
                      <a:pt x="597" y="418"/>
                      <a:pt x="1355" y="418"/>
                    </a:cubicBezTo>
                    <a:cubicBezTo>
                      <a:pt x="2103" y="418"/>
                      <a:pt x="2710" y="385"/>
                      <a:pt x="2710" y="344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9"/>
              <p:cNvSpPr/>
              <p:nvPr/>
            </p:nvSpPr>
            <p:spPr>
              <a:xfrm>
                <a:off x="-654365" y="1664375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85"/>
                      <a:pt x="2103" y="418"/>
                      <a:pt x="1378" y="418"/>
                    </a:cubicBezTo>
                    <a:cubicBezTo>
                      <a:pt x="653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364"/>
                    </a:lnTo>
                    <a:cubicBezTo>
                      <a:pt x="0" y="385"/>
                      <a:pt x="0" y="418"/>
                      <a:pt x="418" y="438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38"/>
                    </a:cubicBezTo>
                    <a:cubicBezTo>
                      <a:pt x="2753" y="418"/>
                      <a:pt x="2753" y="385"/>
                      <a:pt x="2753" y="364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9"/>
              <p:cNvSpPr/>
              <p:nvPr/>
            </p:nvSpPr>
            <p:spPr>
              <a:xfrm>
                <a:off x="-653171" y="1661571"/>
                <a:ext cx="140710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5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5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9"/>
              <p:cNvSpPr/>
              <p:nvPr/>
            </p:nvSpPr>
            <p:spPr>
              <a:xfrm>
                <a:off x="-654365" y="166053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5"/>
                    </a:cubicBezTo>
                    <a:cubicBezTo>
                      <a:pt x="2531" y="128"/>
                      <a:pt x="2029" y="149"/>
                      <a:pt x="1378" y="149"/>
                    </a:cubicBezTo>
                    <a:cubicBezTo>
                      <a:pt x="717" y="149"/>
                      <a:pt x="216" y="128"/>
                      <a:pt x="77" y="95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0"/>
                      <a:pt x="418" y="21"/>
                    </a:cubicBezTo>
                    <a:cubicBezTo>
                      <a:pt x="0" y="44"/>
                      <a:pt x="0" y="74"/>
                      <a:pt x="0" y="95"/>
                    </a:cubicBezTo>
                    <a:cubicBezTo>
                      <a:pt x="0" y="118"/>
                      <a:pt x="0" y="149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49"/>
                      <a:pt x="2753" y="118"/>
                      <a:pt x="2753" y="95"/>
                    </a:cubicBezTo>
                    <a:cubicBezTo>
                      <a:pt x="2753" y="74"/>
                      <a:pt x="2753" y="44"/>
                      <a:pt x="2339" y="21"/>
                    </a:cubicBezTo>
                    <a:cubicBezTo>
                      <a:pt x="2082" y="1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9"/>
              <p:cNvSpPr/>
              <p:nvPr/>
            </p:nvSpPr>
            <p:spPr>
              <a:xfrm>
                <a:off x="-637075" y="1662766"/>
                <a:ext cx="107999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42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9"/>
              <p:cNvSpPr/>
              <p:nvPr/>
            </p:nvSpPr>
            <p:spPr>
              <a:xfrm>
                <a:off x="-638269" y="1661571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65"/>
                    </a:cubicBezTo>
                    <a:cubicBezTo>
                      <a:pt x="1847" y="88"/>
                      <a:pt x="1506" y="98"/>
                      <a:pt x="1068" y="98"/>
                    </a:cubicBezTo>
                    <a:cubicBezTo>
                      <a:pt x="620" y="98"/>
                      <a:pt x="279" y="88"/>
                      <a:pt x="128" y="6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"/>
                      <a:pt x="331" y="11"/>
                    </a:cubicBezTo>
                    <a:cubicBezTo>
                      <a:pt x="0" y="24"/>
                      <a:pt x="0" y="44"/>
                      <a:pt x="0" y="65"/>
                    </a:cubicBezTo>
                    <a:cubicBezTo>
                      <a:pt x="0" y="88"/>
                      <a:pt x="0" y="108"/>
                      <a:pt x="331" y="118"/>
                    </a:cubicBezTo>
                    <a:cubicBezTo>
                      <a:pt x="523" y="129"/>
                      <a:pt x="792" y="139"/>
                      <a:pt x="1068" y="139"/>
                    </a:cubicBezTo>
                    <a:cubicBezTo>
                      <a:pt x="1345" y="139"/>
                      <a:pt x="1601" y="129"/>
                      <a:pt x="1803" y="118"/>
                    </a:cubicBezTo>
                    <a:cubicBezTo>
                      <a:pt x="2123" y="108"/>
                      <a:pt x="2123" y="88"/>
                      <a:pt x="2123" y="65"/>
                    </a:cubicBezTo>
                    <a:cubicBezTo>
                      <a:pt x="2123" y="44"/>
                      <a:pt x="2123" y="24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9"/>
              <p:cNvSpPr/>
              <p:nvPr/>
            </p:nvSpPr>
            <p:spPr>
              <a:xfrm>
                <a:off x="-520717" y="1666608"/>
                <a:ext cx="2181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99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78"/>
                    </a:lnTo>
                    <a:cubicBezTo>
                      <a:pt x="0" y="288"/>
                      <a:pt x="10" y="298"/>
                      <a:pt x="21" y="298"/>
                    </a:cubicBezTo>
                    <a:cubicBezTo>
                      <a:pt x="31" y="298"/>
                      <a:pt x="41" y="288"/>
                      <a:pt x="41" y="27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9"/>
              <p:cNvSpPr/>
              <p:nvPr/>
            </p:nvSpPr>
            <p:spPr>
              <a:xfrm>
                <a:off x="-530686" y="1667698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0" y="321"/>
                      <a:pt x="21" y="321"/>
                    </a:cubicBezTo>
                    <a:cubicBezTo>
                      <a:pt x="31" y="321"/>
                      <a:pt x="41" y="310"/>
                      <a:pt x="41" y="300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9"/>
              <p:cNvSpPr/>
              <p:nvPr/>
            </p:nvSpPr>
            <p:spPr>
              <a:xfrm>
                <a:off x="-545743" y="1668217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36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6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9"/>
              <p:cNvSpPr/>
              <p:nvPr/>
            </p:nvSpPr>
            <p:spPr>
              <a:xfrm>
                <a:off x="-565682" y="1675435"/>
                <a:ext cx="2337" cy="1173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05"/>
                    </a:lnTo>
                    <a:cubicBezTo>
                      <a:pt x="1" y="215"/>
                      <a:pt x="11" y="225"/>
                      <a:pt x="21" y="225"/>
                    </a:cubicBezTo>
                    <a:cubicBezTo>
                      <a:pt x="34" y="225"/>
                      <a:pt x="44" y="215"/>
                      <a:pt x="44" y="205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9"/>
              <p:cNvSpPr/>
              <p:nvPr/>
            </p:nvSpPr>
            <p:spPr>
              <a:xfrm>
                <a:off x="-586710" y="1673825"/>
                <a:ext cx="218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56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6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9"/>
              <p:cNvSpPr/>
              <p:nvPr/>
            </p:nvSpPr>
            <p:spPr>
              <a:xfrm>
                <a:off x="-649848" y="1666608"/>
                <a:ext cx="2181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50"/>
                      <a:pt x="11" y="160"/>
                      <a:pt x="21" y="160"/>
                    </a:cubicBezTo>
                    <a:cubicBezTo>
                      <a:pt x="31" y="160"/>
                      <a:pt x="41" y="150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9"/>
              <p:cNvSpPr/>
              <p:nvPr/>
            </p:nvSpPr>
            <p:spPr>
              <a:xfrm>
                <a:off x="-641592" y="1676629"/>
                <a:ext cx="228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0" y="182"/>
                      <a:pt x="23" y="182"/>
                    </a:cubicBezTo>
                    <a:cubicBezTo>
                      <a:pt x="34" y="182"/>
                      <a:pt x="44" y="169"/>
                      <a:pt x="44" y="159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9"/>
              <p:cNvSpPr/>
              <p:nvPr/>
            </p:nvSpPr>
            <p:spPr>
              <a:xfrm>
                <a:off x="-608881" y="1676058"/>
                <a:ext cx="2285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0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0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9"/>
              <p:cNvSpPr/>
              <p:nvPr/>
            </p:nvSpPr>
            <p:spPr>
              <a:xfrm>
                <a:off x="-655456" y="1647760"/>
                <a:ext cx="140762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8" extrusionOk="0">
                    <a:moveTo>
                      <a:pt x="1" y="0"/>
                    </a:moveTo>
                    <a:lnTo>
                      <a:pt x="1" y="341"/>
                    </a:lnTo>
                    <a:cubicBezTo>
                      <a:pt x="1" y="384"/>
                      <a:pt x="610" y="418"/>
                      <a:pt x="1356" y="418"/>
                    </a:cubicBezTo>
                    <a:cubicBezTo>
                      <a:pt x="2103" y="418"/>
                      <a:pt x="2710" y="384"/>
                      <a:pt x="2710" y="34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9"/>
              <p:cNvSpPr/>
              <p:nvPr/>
            </p:nvSpPr>
            <p:spPr>
              <a:xfrm>
                <a:off x="-656494" y="1646670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2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05" y="385"/>
                      <a:pt x="41" y="352"/>
                    </a:cubicBezTo>
                    <a:lnTo>
                      <a:pt x="41" y="42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362"/>
                    </a:lnTo>
                    <a:cubicBezTo>
                      <a:pt x="0" y="385"/>
                      <a:pt x="0" y="416"/>
                      <a:pt x="415" y="439"/>
                    </a:cubicBezTo>
                    <a:cubicBezTo>
                      <a:pt x="671" y="449"/>
                      <a:pt x="101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3" y="416"/>
                      <a:pt x="2753" y="385"/>
                      <a:pt x="2753" y="36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9"/>
              <p:cNvSpPr/>
              <p:nvPr/>
            </p:nvSpPr>
            <p:spPr>
              <a:xfrm>
                <a:off x="-655456" y="1643918"/>
                <a:ext cx="140762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49" extrusionOk="0">
                    <a:moveTo>
                      <a:pt x="1356" y="0"/>
                    </a:moveTo>
                    <a:cubicBezTo>
                      <a:pt x="610" y="0"/>
                      <a:pt x="1" y="31"/>
                      <a:pt x="1" y="74"/>
                    </a:cubicBezTo>
                    <a:cubicBezTo>
                      <a:pt x="1" y="118"/>
                      <a:pt x="610" y="149"/>
                      <a:pt x="1356" y="149"/>
                    </a:cubicBezTo>
                    <a:cubicBezTo>
                      <a:pt x="2103" y="149"/>
                      <a:pt x="2710" y="118"/>
                      <a:pt x="2710" y="74"/>
                    </a:cubicBezTo>
                    <a:cubicBezTo>
                      <a:pt x="2710" y="31"/>
                      <a:pt x="2103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9"/>
              <p:cNvSpPr/>
              <p:nvPr/>
            </p:nvSpPr>
            <p:spPr>
              <a:xfrm>
                <a:off x="-656494" y="1642827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2"/>
                    </a:moveTo>
                    <a:cubicBezTo>
                      <a:pt x="2026" y="42"/>
                      <a:pt x="2528" y="75"/>
                      <a:pt x="2679" y="95"/>
                    </a:cubicBezTo>
                    <a:cubicBezTo>
                      <a:pt x="2528" y="129"/>
                      <a:pt x="2026" y="149"/>
                      <a:pt x="1376" y="149"/>
                    </a:cubicBezTo>
                    <a:cubicBezTo>
                      <a:pt x="715" y="149"/>
                      <a:pt x="213" y="129"/>
                      <a:pt x="75" y="95"/>
                    </a:cubicBezTo>
                    <a:cubicBezTo>
                      <a:pt x="213" y="75"/>
                      <a:pt x="715" y="42"/>
                      <a:pt x="1376" y="42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1" y="11"/>
                      <a:pt x="415" y="21"/>
                    </a:cubicBezTo>
                    <a:cubicBezTo>
                      <a:pt x="0" y="42"/>
                      <a:pt x="0" y="75"/>
                      <a:pt x="0" y="95"/>
                    </a:cubicBezTo>
                    <a:cubicBezTo>
                      <a:pt x="0" y="129"/>
                      <a:pt x="0" y="149"/>
                      <a:pt x="415" y="170"/>
                    </a:cubicBezTo>
                    <a:cubicBezTo>
                      <a:pt x="671" y="193"/>
                      <a:pt x="1015" y="193"/>
                      <a:pt x="1376" y="193"/>
                    </a:cubicBezTo>
                    <a:cubicBezTo>
                      <a:pt x="1739" y="193"/>
                      <a:pt x="2080" y="193"/>
                      <a:pt x="2336" y="170"/>
                    </a:cubicBezTo>
                    <a:cubicBezTo>
                      <a:pt x="2753" y="149"/>
                      <a:pt x="2753" y="129"/>
                      <a:pt x="2753" y="95"/>
                    </a:cubicBezTo>
                    <a:cubicBezTo>
                      <a:pt x="2753" y="75"/>
                      <a:pt x="2753" y="42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9"/>
              <p:cNvSpPr/>
              <p:nvPr/>
            </p:nvSpPr>
            <p:spPr>
              <a:xfrm>
                <a:off x="-639360" y="1644956"/>
                <a:ext cx="108051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1"/>
                    </a:moveTo>
                    <a:cubicBezTo>
                      <a:pt x="469" y="1"/>
                      <a:pt x="1" y="24"/>
                      <a:pt x="1" y="44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44"/>
                    </a:cubicBezTo>
                    <a:cubicBezTo>
                      <a:pt x="2080" y="24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9"/>
              <p:cNvSpPr/>
              <p:nvPr/>
            </p:nvSpPr>
            <p:spPr>
              <a:xfrm>
                <a:off x="-640398" y="1643918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6" y="44"/>
                    </a:moveTo>
                    <a:cubicBezTo>
                      <a:pt x="1504" y="44"/>
                      <a:pt x="1844" y="54"/>
                      <a:pt x="2006" y="64"/>
                    </a:cubicBezTo>
                    <a:cubicBezTo>
                      <a:pt x="1844" y="85"/>
                      <a:pt x="1504" y="95"/>
                      <a:pt x="1066" y="95"/>
                    </a:cubicBezTo>
                    <a:cubicBezTo>
                      <a:pt x="617" y="95"/>
                      <a:pt x="287" y="85"/>
                      <a:pt x="128" y="64"/>
                    </a:cubicBezTo>
                    <a:cubicBezTo>
                      <a:pt x="287" y="54"/>
                      <a:pt x="617" y="44"/>
                      <a:pt x="1066" y="44"/>
                    </a:cubicBezTo>
                    <a:close/>
                    <a:moveTo>
                      <a:pt x="1066" y="0"/>
                    </a:moveTo>
                    <a:cubicBezTo>
                      <a:pt x="789" y="0"/>
                      <a:pt x="523" y="0"/>
                      <a:pt x="331" y="10"/>
                    </a:cubicBezTo>
                    <a:cubicBezTo>
                      <a:pt x="0" y="31"/>
                      <a:pt x="0" y="44"/>
                      <a:pt x="0" y="64"/>
                    </a:cubicBezTo>
                    <a:cubicBezTo>
                      <a:pt x="0" y="95"/>
                      <a:pt x="0" y="108"/>
                      <a:pt x="331" y="128"/>
                    </a:cubicBezTo>
                    <a:cubicBezTo>
                      <a:pt x="523" y="128"/>
                      <a:pt x="789" y="138"/>
                      <a:pt x="1066" y="138"/>
                    </a:cubicBezTo>
                    <a:cubicBezTo>
                      <a:pt x="1345" y="138"/>
                      <a:pt x="1601" y="128"/>
                      <a:pt x="1803" y="128"/>
                    </a:cubicBezTo>
                    <a:cubicBezTo>
                      <a:pt x="2123" y="108"/>
                      <a:pt x="2123" y="95"/>
                      <a:pt x="2123" y="64"/>
                    </a:cubicBezTo>
                    <a:cubicBezTo>
                      <a:pt x="2123" y="44"/>
                      <a:pt x="2123" y="31"/>
                      <a:pt x="1803" y="10"/>
                    </a:cubicBezTo>
                    <a:cubicBezTo>
                      <a:pt x="1601" y="0"/>
                      <a:pt x="1345" y="0"/>
                      <a:pt x="106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9"/>
              <p:cNvSpPr/>
              <p:nvPr/>
            </p:nvSpPr>
            <p:spPr>
              <a:xfrm>
                <a:off x="-523001" y="1648798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290"/>
                    </a:lnTo>
                    <a:cubicBezTo>
                      <a:pt x="1" y="300"/>
                      <a:pt x="11" y="311"/>
                      <a:pt x="21" y="311"/>
                    </a:cubicBezTo>
                    <a:cubicBezTo>
                      <a:pt x="31" y="311"/>
                      <a:pt x="44" y="300"/>
                      <a:pt x="44" y="290"/>
                    </a:cubicBezTo>
                    <a:lnTo>
                      <a:pt x="44" y="24"/>
                    </a:lnTo>
                    <a:cubicBezTo>
                      <a:pt x="44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9"/>
              <p:cNvSpPr/>
              <p:nvPr/>
            </p:nvSpPr>
            <p:spPr>
              <a:xfrm>
                <a:off x="-532970" y="1649993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98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1" y="321"/>
                      <a:pt x="44" y="311"/>
                      <a:pt x="44" y="298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9"/>
              <p:cNvSpPr/>
              <p:nvPr/>
            </p:nvSpPr>
            <p:spPr>
              <a:xfrm>
                <a:off x="-547976" y="1650564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33" y="256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9"/>
              <p:cNvSpPr/>
              <p:nvPr/>
            </p:nvSpPr>
            <p:spPr>
              <a:xfrm>
                <a:off x="-567914" y="1657729"/>
                <a:ext cx="2285" cy="122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6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3" y="236"/>
                      <a:pt x="23" y="236"/>
                    </a:cubicBezTo>
                    <a:cubicBezTo>
                      <a:pt x="33" y="236"/>
                      <a:pt x="44" y="226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9"/>
              <p:cNvSpPr/>
              <p:nvPr/>
            </p:nvSpPr>
            <p:spPr>
              <a:xfrm>
                <a:off x="-588943" y="1656119"/>
                <a:ext cx="2285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8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67"/>
                    </a:lnTo>
                    <a:cubicBezTo>
                      <a:pt x="0" y="277"/>
                      <a:pt x="11" y="287"/>
                      <a:pt x="21" y="287"/>
                    </a:cubicBezTo>
                    <a:cubicBezTo>
                      <a:pt x="34" y="287"/>
                      <a:pt x="44" y="277"/>
                      <a:pt x="44" y="26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9"/>
              <p:cNvSpPr/>
              <p:nvPr/>
            </p:nvSpPr>
            <p:spPr>
              <a:xfrm>
                <a:off x="-652133" y="1648798"/>
                <a:ext cx="2337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3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142"/>
                    </a:lnTo>
                    <a:cubicBezTo>
                      <a:pt x="1" y="152"/>
                      <a:pt x="11" y="162"/>
                      <a:pt x="21" y="162"/>
                    </a:cubicBezTo>
                    <a:cubicBezTo>
                      <a:pt x="34" y="162"/>
                      <a:pt x="44" y="152"/>
                      <a:pt x="44" y="142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9"/>
              <p:cNvSpPr/>
              <p:nvPr/>
            </p:nvSpPr>
            <p:spPr>
              <a:xfrm>
                <a:off x="-643721" y="1658767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4"/>
                      <a:pt x="0" y="24"/>
                    </a:cubicBezTo>
                    <a:lnTo>
                      <a:pt x="0" y="162"/>
                    </a:lnTo>
                    <a:cubicBezTo>
                      <a:pt x="0" y="172"/>
                      <a:pt x="11" y="183"/>
                      <a:pt x="21" y="183"/>
                    </a:cubicBezTo>
                    <a:cubicBezTo>
                      <a:pt x="31" y="183"/>
                      <a:pt x="41" y="172"/>
                      <a:pt x="41" y="162"/>
                    </a:cubicBezTo>
                    <a:lnTo>
                      <a:pt x="41" y="24"/>
                    </a:lnTo>
                    <a:cubicBezTo>
                      <a:pt x="41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9"/>
              <p:cNvSpPr/>
              <p:nvPr/>
            </p:nvSpPr>
            <p:spPr>
              <a:xfrm>
                <a:off x="-611166" y="1658248"/>
                <a:ext cx="2337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1"/>
                    </a:moveTo>
                    <a:cubicBezTo>
                      <a:pt x="13" y="1"/>
                      <a:pt x="1" y="11"/>
                      <a:pt x="1" y="24"/>
                    </a:cubicBezTo>
                    <a:lnTo>
                      <a:pt x="1" y="182"/>
                    </a:lnTo>
                    <a:cubicBezTo>
                      <a:pt x="1" y="193"/>
                      <a:pt x="13" y="203"/>
                      <a:pt x="24" y="203"/>
                    </a:cubicBezTo>
                    <a:cubicBezTo>
                      <a:pt x="34" y="203"/>
                      <a:pt x="44" y="193"/>
                      <a:pt x="44" y="18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9"/>
              <p:cNvSpPr/>
              <p:nvPr/>
            </p:nvSpPr>
            <p:spPr>
              <a:xfrm>
                <a:off x="-659298" y="1630054"/>
                <a:ext cx="140762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608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9"/>
              <p:cNvSpPr/>
              <p:nvPr/>
            </p:nvSpPr>
            <p:spPr>
              <a:xfrm>
                <a:off x="-660336" y="1628860"/>
                <a:ext cx="142995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0" y="418"/>
                      <a:pt x="1375" y="418"/>
                    </a:cubicBezTo>
                    <a:cubicBezTo>
                      <a:pt x="651" y="418"/>
                      <a:pt x="115" y="385"/>
                      <a:pt x="41" y="354"/>
                    </a:cubicBezTo>
                    <a:lnTo>
                      <a:pt x="41" y="44"/>
                    </a:lnTo>
                    <a:close/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364"/>
                    </a:lnTo>
                    <a:cubicBezTo>
                      <a:pt x="0" y="398"/>
                      <a:pt x="0" y="418"/>
                      <a:pt x="415" y="439"/>
                    </a:cubicBezTo>
                    <a:cubicBezTo>
                      <a:pt x="671" y="462"/>
                      <a:pt x="1012" y="462"/>
                      <a:pt x="1375" y="462"/>
                    </a:cubicBezTo>
                    <a:cubicBezTo>
                      <a:pt x="1739" y="462"/>
                      <a:pt x="2080" y="462"/>
                      <a:pt x="2336" y="439"/>
                    </a:cubicBezTo>
                    <a:cubicBezTo>
                      <a:pt x="2753" y="418"/>
                      <a:pt x="2753" y="398"/>
                      <a:pt x="2753" y="364"/>
                    </a:cubicBezTo>
                    <a:lnTo>
                      <a:pt x="2753" y="24"/>
                    </a:lnTo>
                    <a:cubicBezTo>
                      <a:pt x="2753" y="13"/>
                      <a:pt x="2740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9"/>
              <p:cNvSpPr/>
              <p:nvPr/>
            </p:nvSpPr>
            <p:spPr>
              <a:xfrm>
                <a:off x="-659298" y="1626212"/>
                <a:ext cx="140762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60" extrusionOk="0">
                    <a:moveTo>
                      <a:pt x="1355" y="0"/>
                    </a:moveTo>
                    <a:cubicBezTo>
                      <a:pt x="608" y="0"/>
                      <a:pt x="1" y="41"/>
                      <a:pt x="1" y="75"/>
                    </a:cubicBezTo>
                    <a:cubicBezTo>
                      <a:pt x="1" y="116"/>
                      <a:pt x="608" y="159"/>
                      <a:pt x="1355" y="159"/>
                    </a:cubicBezTo>
                    <a:cubicBezTo>
                      <a:pt x="2103" y="159"/>
                      <a:pt x="2710" y="116"/>
                      <a:pt x="2710" y="75"/>
                    </a:cubicBezTo>
                    <a:cubicBezTo>
                      <a:pt x="2710" y="4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9"/>
              <p:cNvSpPr/>
              <p:nvPr/>
            </p:nvSpPr>
            <p:spPr>
              <a:xfrm>
                <a:off x="-660336" y="1625018"/>
                <a:ext cx="142995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5" y="44"/>
                    </a:moveTo>
                    <a:cubicBezTo>
                      <a:pt x="2036" y="44"/>
                      <a:pt x="2538" y="75"/>
                      <a:pt x="2676" y="98"/>
                    </a:cubicBezTo>
                    <a:cubicBezTo>
                      <a:pt x="2538" y="128"/>
                      <a:pt x="2036" y="162"/>
                      <a:pt x="1375" y="162"/>
                    </a:cubicBezTo>
                    <a:cubicBezTo>
                      <a:pt x="725" y="162"/>
                      <a:pt x="213" y="128"/>
                      <a:pt x="74" y="98"/>
                    </a:cubicBezTo>
                    <a:cubicBezTo>
                      <a:pt x="213" y="75"/>
                      <a:pt x="725" y="44"/>
                      <a:pt x="1375" y="44"/>
                    </a:cubicBezTo>
                    <a:close/>
                    <a:moveTo>
                      <a:pt x="1375" y="0"/>
                    </a:moveTo>
                    <a:cubicBezTo>
                      <a:pt x="1012" y="0"/>
                      <a:pt x="671" y="11"/>
                      <a:pt x="415" y="23"/>
                    </a:cubicBezTo>
                    <a:cubicBezTo>
                      <a:pt x="0" y="54"/>
                      <a:pt x="0" y="75"/>
                      <a:pt x="0" y="98"/>
                    </a:cubicBezTo>
                    <a:cubicBezTo>
                      <a:pt x="0" y="128"/>
                      <a:pt x="0" y="152"/>
                      <a:pt x="415" y="172"/>
                    </a:cubicBezTo>
                    <a:cubicBezTo>
                      <a:pt x="671" y="192"/>
                      <a:pt x="1012" y="203"/>
                      <a:pt x="1375" y="203"/>
                    </a:cubicBezTo>
                    <a:cubicBezTo>
                      <a:pt x="1739" y="203"/>
                      <a:pt x="2080" y="192"/>
                      <a:pt x="2336" y="172"/>
                    </a:cubicBezTo>
                    <a:cubicBezTo>
                      <a:pt x="2753" y="152"/>
                      <a:pt x="2753" y="128"/>
                      <a:pt x="2753" y="98"/>
                    </a:cubicBezTo>
                    <a:cubicBezTo>
                      <a:pt x="2753" y="75"/>
                      <a:pt x="2753" y="54"/>
                      <a:pt x="2336" y="23"/>
                    </a:cubicBezTo>
                    <a:cubicBezTo>
                      <a:pt x="2080" y="11"/>
                      <a:pt x="1739" y="0"/>
                      <a:pt x="137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9"/>
              <p:cNvSpPr/>
              <p:nvPr/>
            </p:nvSpPr>
            <p:spPr>
              <a:xfrm>
                <a:off x="-643202" y="1627251"/>
                <a:ext cx="108570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96" extrusionOk="0">
                    <a:moveTo>
                      <a:pt x="1045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6"/>
                      <a:pt x="1045" y="96"/>
                    </a:cubicBezTo>
                    <a:cubicBezTo>
                      <a:pt x="1622" y="96"/>
                      <a:pt x="2090" y="75"/>
                      <a:pt x="2090" y="55"/>
                    </a:cubicBezTo>
                    <a:cubicBezTo>
                      <a:pt x="2090" y="21"/>
                      <a:pt x="1622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9"/>
              <p:cNvSpPr/>
              <p:nvPr/>
            </p:nvSpPr>
            <p:spPr>
              <a:xfrm>
                <a:off x="-644396" y="1626212"/>
                <a:ext cx="110958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39" extrusionOk="0">
                    <a:moveTo>
                      <a:pt x="1068" y="41"/>
                    </a:moveTo>
                    <a:cubicBezTo>
                      <a:pt x="1517" y="41"/>
                      <a:pt x="1847" y="52"/>
                      <a:pt x="2008" y="75"/>
                    </a:cubicBezTo>
                    <a:cubicBezTo>
                      <a:pt x="1847" y="85"/>
                      <a:pt x="1517" y="95"/>
                      <a:pt x="1068" y="95"/>
                    </a:cubicBezTo>
                    <a:cubicBezTo>
                      <a:pt x="630" y="95"/>
                      <a:pt x="290" y="85"/>
                      <a:pt x="129" y="75"/>
                    </a:cubicBezTo>
                    <a:cubicBezTo>
                      <a:pt x="290" y="52"/>
                      <a:pt x="63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5" y="11"/>
                      <a:pt x="333" y="11"/>
                    </a:cubicBezTo>
                    <a:cubicBezTo>
                      <a:pt x="0" y="31"/>
                      <a:pt x="0" y="41"/>
                      <a:pt x="0" y="75"/>
                    </a:cubicBezTo>
                    <a:cubicBezTo>
                      <a:pt x="0" y="95"/>
                      <a:pt x="0" y="105"/>
                      <a:pt x="333" y="129"/>
                    </a:cubicBezTo>
                    <a:cubicBezTo>
                      <a:pt x="525" y="139"/>
                      <a:pt x="792" y="139"/>
                      <a:pt x="1068" y="139"/>
                    </a:cubicBezTo>
                    <a:cubicBezTo>
                      <a:pt x="1345" y="139"/>
                      <a:pt x="1614" y="139"/>
                      <a:pt x="1806" y="129"/>
                    </a:cubicBezTo>
                    <a:cubicBezTo>
                      <a:pt x="2136" y="105"/>
                      <a:pt x="2136" y="95"/>
                      <a:pt x="2136" y="75"/>
                    </a:cubicBezTo>
                    <a:cubicBezTo>
                      <a:pt x="2136" y="41"/>
                      <a:pt x="2136" y="31"/>
                      <a:pt x="1806" y="11"/>
                    </a:cubicBezTo>
                    <a:cubicBezTo>
                      <a:pt x="1614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9"/>
              <p:cNvSpPr/>
              <p:nvPr/>
            </p:nvSpPr>
            <p:spPr>
              <a:xfrm>
                <a:off x="-526844" y="1631145"/>
                <a:ext cx="2181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90"/>
                    </a:lnTo>
                    <a:cubicBezTo>
                      <a:pt x="0" y="300"/>
                      <a:pt x="11" y="310"/>
                      <a:pt x="21" y="310"/>
                    </a:cubicBezTo>
                    <a:cubicBezTo>
                      <a:pt x="31" y="310"/>
                      <a:pt x="41" y="300"/>
                      <a:pt x="41" y="290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9"/>
              <p:cNvSpPr/>
              <p:nvPr/>
            </p:nvSpPr>
            <p:spPr>
              <a:xfrm>
                <a:off x="-536813" y="1632858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98"/>
                    </a:lnTo>
                    <a:cubicBezTo>
                      <a:pt x="0" y="308"/>
                      <a:pt x="11" y="321"/>
                      <a:pt x="21" y="321"/>
                    </a:cubicBezTo>
                    <a:cubicBezTo>
                      <a:pt x="31" y="321"/>
                      <a:pt x="41" y="308"/>
                      <a:pt x="41" y="29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9"/>
              <p:cNvSpPr/>
              <p:nvPr/>
            </p:nvSpPr>
            <p:spPr>
              <a:xfrm>
                <a:off x="-551870" y="1632858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57"/>
                      <a:pt x="11" y="257"/>
                      <a:pt x="24" y="257"/>
                    </a:cubicBezTo>
                    <a:cubicBezTo>
                      <a:pt x="34" y="257"/>
                      <a:pt x="44" y="257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9"/>
              <p:cNvSpPr/>
              <p:nvPr/>
            </p:nvSpPr>
            <p:spPr>
              <a:xfrm>
                <a:off x="-571809" y="1640023"/>
                <a:ext cx="2337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4" y="234"/>
                    </a:cubicBezTo>
                    <a:cubicBezTo>
                      <a:pt x="44" y="234"/>
                      <a:pt x="44" y="224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9"/>
              <p:cNvSpPr/>
              <p:nvPr/>
            </p:nvSpPr>
            <p:spPr>
              <a:xfrm>
                <a:off x="-592785" y="1638829"/>
                <a:ext cx="2285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9"/>
              <p:cNvSpPr/>
              <p:nvPr/>
            </p:nvSpPr>
            <p:spPr>
              <a:xfrm>
                <a:off x="-655975" y="1631145"/>
                <a:ext cx="2337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39"/>
                    </a:lnTo>
                    <a:cubicBezTo>
                      <a:pt x="1" y="149"/>
                      <a:pt x="11" y="162"/>
                      <a:pt x="21" y="162"/>
                    </a:cubicBezTo>
                    <a:cubicBezTo>
                      <a:pt x="31" y="162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9"/>
              <p:cNvSpPr/>
              <p:nvPr/>
            </p:nvSpPr>
            <p:spPr>
              <a:xfrm>
                <a:off x="-647719" y="1641114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3" y="182"/>
                      <a:pt x="23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9"/>
              <p:cNvSpPr/>
              <p:nvPr/>
            </p:nvSpPr>
            <p:spPr>
              <a:xfrm>
                <a:off x="-615008" y="1640595"/>
                <a:ext cx="2285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3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82"/>
                    </a:lnTo>
                    <a:cubicBezTo>
                      <a:pt x="0" y="202"/>
                      <a:pt x="11" y="202"/>
                      <a:pt x="23" y="202"/>
                    </a:cubicBezTo>
                    <a:cubicBezTo>
                      <a:pt x="34" y="202"/>
                      <a:pt x="44" y="202"/>
                      <a:pt x="44" y="18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9"/>
              <p:cNvSpPr/>
              <p:nvPr/>
            </p:nvSpPr>
            <p:spPr>
              <a:xfrm>
                <a:off x="-653171" y="1612920"/>
                <a:ext cx="140710" cy="21029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5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2"/>
                      <a:pt x="597" y="405"/>
                      <a:pt x="1355" y="405"/>
                    </a:cubicBezTo>
                    <a:cubicBezTo>
                      <a:pt x="2103" y="405"/>
                      <a:pt x="2710" y="372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9"/>
              <p:cNvSpPr/>
              <p:nvPr/>
            </p:nvSpPr>
            <p:spPr>
              <a:xfrm>
                <a:off x="-654365" y="1611726"/>
                <a:ext cx="142995" cy="2331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8" y="374"/>
                      <a:pt x="2103" y="408"/>
                      <a:pt x="1378" y="408"/>
                    </a:cubicBezTo>
                    <a:cubicBezTo>
                      <a:pt x="653" y="408"/>
                      <a:pt x="108" y="374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1"/>
                      <a:pt x="0" y="23"/>
                    </a:cubicBezTo>
                    <a:lnTo>
                      <a:pt x="0" y="354"/>
                    </a:lnTo>
                    <a:cubicBezTo>
                      <a:pt x="0" y="384"/>
                      <a:pt x="0" y="408"/>
                      <a:pt x="418" y="428"/>
                    </a:cubicBezTo>
                    <a:cubicBezTo>
                      <a:pt x="674" y="448"/>
                      <a:pt x="1015" y="448"/>
                      <a:pt x="1378" y="448"/>
                    </a:cubicBezTo>
                    <a:cubicBezTo>
                      <a:pt x="1742" y="448"/>
                      <a:pt x="2082" y="448"/>
                      <a:pt x="2339" y="428"/>
                    </a:cubicBezTo>
                    <a:cubicBezTo>
                      <a:pt x="2753" y="408"/>
                      <a:pt x="2753" y="384"/>
                      <a:pt x="2753" y="354"/>
                    </a:cubicBezTo>
                    <a:lnTo>
                      <a:pt x="2753" y="23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9"/>
              <p:cNvSpPr/>
              <p:nvPr/>
            </p:nvSpPr>
            <p:spPr>
              <a:xfrm>
                <a:off x="-653171" y="1608922"/>
                <a:ext cx="140710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1"/>
                    </a:moveTo>
                    <a:cubicBezTo>
                      <a:pt x="597" y="1"/>
                      <a:pt x="0" y="34"/>
                      <a:pt x="0" y="77"/>
                    </a:cubicBezTo>
                    <a:cubicBezTo>
                      <a:pt x="0" y="118"/>
                      <a:pt x="597" y="152"/>
                      <a:pt x="1355" y="152"/>
                    </a:cubicBezTo>
                    <a:cubicBezTo>
                      <a:pt x="2103" y="152"/>
                      <a:pt x="2710" y="118"/>
                      <a:pt x="2710" y="77"/>
                    </a:cubicBezTo>
                    <a:cubicBezTo>
                      <a:pt x="2710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9"/>
              <p:cNvSpPr/>
              <p:nvPr/>
            </p:nvSpPr>
            <p:spPr>
              <a:xfrm>
                <a:off x="-654365" y="160788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7"/>
                    </a:cubicBezTo>
                    <a:cubicBezTo>
                      <a:pt x="2531" y="118"/>
                      <a:pt x="2029" y="149"/>
                      <a:pt x="1378" y="149"/>
                    </a:cubicBezTo>
                    <a:cubicBezTo>
                      <a:pt x="717" y="149"/>
                      <a:pt x="216" y="118"/>
                      <a:pt x="77" y="97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4"/>
                      <a:pt x="0" y="64"/>
                      <a:pt x="0" y="97"/>
                    </a:cubicBezTo>
                    <a:cubicBezTo>
                      <a:pt x="0" y="118"/>
                      <a:pt x="0" y="138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38"/>
                      <a:pt x="2753" y="118"/>
                      <a:pt x="2753" y="97"/>
                    </a:cubicBezTo>
                    <a:cubicBezTo>
                      <a:pt x="2753" y="64"/>
                      <a:pt x="2753" y="44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9"/>
              <p:cNvSpPr/>
              <p:nvPr/>
            </p:nvSpPr>
            <p:spPr>
              <a:xfrm>
                <a:off x="-637075" y="1609597"/>
                <a:ext cx="107999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2"/>
                    </a:cubicBezTo>
                    <a:cubicBezTo>
                      <a:pt x="0" y="75"/>
                      <a:pt x="469" y="95"/>
                      <a:pt x="1045" y="95"/>
                    </a:cubicBezTo>
                    <a:cubicBezTo>
                      <a:pt x="1621" y="95"/>
                      <a:pt x="2080" y="75"/>
                      <a:pt x="2080" y="52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9"/>
              <p:cNvSpPr/>
              <p:nvPr/>
            </p:nvSpPr>
            <p:spPr>
              <a:xfrm>
                <a:off x="-638269" y="1608403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1995" y="75"/>
                    </a:cubicBezTo>
                    <a:cubicBezTo>
                      <a:pt x="1847" y="87"/>
                      <a:pt x="1506" y="98"/>
                      <a:pt x="1068" y="98"/>
                    </a:cubicBezTo>
                    <a:cubicBezTo>
                      <a:pt x="620" y="98"/>
                      <a:pt x="279" y="87"/>
                      <a:pt x="128" y="75"/>
                    </a:cubicBezTo>
                    <a:cubicBezTo>
                      <a:pt x="279" y="54"/>
                      <a:pt x="620" y="44"/>
                      <a:pt x="1068" y="44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11"/>
                      <a:pt x="331" y="23"/>
                    </a:cubicBezTo>
                    <a:cubicBezTo>
                      <a:pt x="0" y="34"/>
                      <a:pt x="0" y="54"/>
                      <a:pt x="0" y="75"/>
                    </a:cubicBezTo>
                    <a:cubicBezTo>
                      <a:pt x="0" y="98"/>
                      <a:pt x="0" y="118"/>
                      <a:pt x="331" y="128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8"/>
                    </a:cubicBezTo>
                    <a:cubicBezTo>
                      <a:pt x="2123" y="118"/>
                      <a:pt x="2123" y="98"/>
                      <a:pt x="2123" y="75"/>
                    </a:cubicBezTo>
                    <a:cubicBezTo>
                      <a:pt x="2123" y="54"/>
                      <a:pt x="2123" y="34"/>
                      <a:pt x="1803" y="23"/>
                    </a:cubicBezTo>
                    <a:cubicBezTo>
                      <a:pt x="1601" y="11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9"/>
              <p:cNvSpPr/>
              <p:nvPr/>
            </p:nvSpPr>
            <p:spPr>
              <a:xfrm>
                <a:off x="-520717" y="1613439"/>
                <a:ext cx="2181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298"/>
                      <a:pt x="10" y="310"/>
                      <a:pt x="21" y="310"/>
                    </a:cubicBezTo>
                    <a:cubicBezTo>
                      <a:pt x="31" y="310"/>
                      <a:pt x="41" y="298"/>
                      <a:pt x="41" y="287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9"/>
              <p:cNvSpPr/>
              <p:nvPr/>
            </p:nvSpPr>
            <p:spPr>
              <a:xfrm>
                <a:off x="-530686" y="1615049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3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1" y="320"/>
                    </a:cubicBezTo>
                    <a:cubicBezTo>
                      <a:pt x="31" y="320"/>
                      <a:pt x="41" y="310"/>
                      <a:pt x="41" y="300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9"/>
              <p:cNvSpPr/>
              <p:nvPr/>
            </p:nvSpPr>
            <p:spPr>
              <a:xfrm>
                <a:off x="-545743" y="1615568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36"/>
                    </a:lnTo>
                    <a:cubicBezTo>
                      <a:pt x="1" y="246"/>
                      <a:pt x="11" y="257"/>
                      <a:pt x="21" y="257"/>
                    </a:cubicBezTo>
                    <a:cubicBezTo>
                      <a:pt x="34" y="257"/>
                      <a:pt x="44" y="246"/>
                      <a:pt x="44" y="236"/>
                    </a:cubicBezTo>
                    <a:lnTo>
                      <a:pt x="44" y="24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9"/>
              <p:cNvSpPr/>
              <p:nvPr/>
            </p:nvSpPr>
            <p:spPr>
              <a:xfrm>
                <a:off x="-565682" y="1622214"/>
                <a:ext cx="2337" cy="1230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4" y="236"/>
                      <a:pt x="44" y="226"/>
                      <a:pt x="44" y="216"/>
                    </a:cubicBezTo>
                    <a:lnTo>
                      <a:pt x="44" y="24"/>
                    </a:lnTo>
                    <a:cubicBezTo>
                      <a:pt x="44" y="13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9"/>
              <p:cNvSpPr/>
              <p:nvPr/>
            </p:nvSpPr>
            <p:spPr>
              <a:xfrm>
                <a:off x="-586710" y="1621176"/>
                <a:ext cx="218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1" y="277"/>
                      <a:pt x="21" y="277"/>
                    </a:cubicBezTo>
                    <a:cubicBezTo>
                      <a:pt x="32" y="277"/>
                      <a:pt x="42" y="266"/>
                      <a:pt x="42" y="256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9"/>
              <p:cNvSpPr/>
              <p:nvPr/>
            </p:nvSpPr>
            <p:spPr>
              <a:xfrm>
                <a:off x="-649848" y="1613439"/>
                <a:ext cx="2181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1" y="159"/>
                      <a:pt x="21" y="159"/>
                    </a:cubicBezTo>
                    <a:cubicBezTo>
                      <a:pt x="31" y="159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9"/>
              <p:cNvSpPr/>
              <p:nvPr/>
            </p:nvSpPr>
            <p:spPr>
              <a:xfrm>
                <a:off x="-641592" y="1623408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83"/>
                      <a:pt x="10" y="183"/>
                      <a:pt x="23" y="183"/>
                    </a:cubicBezTo>
                    <a:cubicBezTo>
                      <a:pt x="34" y="183"/>
                      <a:pt x="44" y="183"/>
                      <a:pt x="44" y="159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9"/>
              <p:cNvSpPr/>
              <p:nvPr/>
            </p:nvSpPr>
            <p:spPr>
              <a:xfrm>
                <a:off x="-608881" y="1622889"/>
                <a:ext cx="2285" cy="1105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9"/>
              <p:cNvSpPr/>
              <p:nvPr/>
            </p:nvSpPr>
            <p:spPr>
              <a:xfrm>
                <a:off x="-658208" y="1595111"/>
                <a:ext cx="140866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8" extrusionOk="0">
                    <a:moveTo>
                      <a:pt x="0" y="0"/>
                    </a:moveTo>
                    <a:lnTo>
                      <a:pt x="0" y="343"/>
                    </a:lnTo>
                    <a:cubicBezTo>
                      <a:pt x="0" y="384"/>
                      <a:pt x="610" y="418"/>
                      <a:pt x="1355" y="418"/>
                    </a:cubicBezTo>
                    <a:cubicBezTo>
                      <a:pt x="2103" y="418"/>
                      <a:pt x="2712" y="384"/>
                      <a:pt x="2712" y="343"/>
                    </a:cubicBezTo>
                    <a:lnTo>
                      <a:pt x="2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9"/>
              <p:cNvSpPr/>
              <p:nvPr/>
            </p:nvSpPr>
            <p:spPr>
              <a:xfrm>
                <a:off x="-659298" y="1594020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2"/>
                    </a:lnTo>
                    <a:cubicBezTo>
                      <a:pt x="2636" y="385"/>
                      <a:pt x="2103" y="416"/>
                      <a:pt x="1376" y="416"/>
                    </a:cubicBezTo>
                    <a:cubicBezTo>
                      <a:pt x="651" y="416"/>
                      <a:pt x="118" y="385"/>
                      <a:pt x="44" y="352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4"/>
                    </a:lnTo>
                    <a:cubicBezTo>
                      <a:pt x="1" y="385"/>
                      <a:pt x="1" y="405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05"/>
                      <a:pt x="2754" y="385"/>
                      <a:pt x="2754" y="364"/>
                    </a:cubicBezTo>
                    <a:lnTo>
                      <a:pt x="2754" y="21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9"/>
              <p:cNvSpPr/>
              <p:nvPr/>
            </p:nvSpPr>
            <p:spPr>
              <a:xfrm>
                <a:off x="-658208" y="1591216"/>
                <a:ext cx="140866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4"/>
                      <a:pt x="0" y="75"/>
                    </a:cubicBezTo>
                    <a:cubicBezTo>
                      <a:pt x="0" y="119"/>
                      <a:pt x="610" y="149"/>
                      <a:pt x="1355" y="149"/>
                    </a:cubicBezTo>
                    <a:cubicBezTo>
                      <a:pt x="2103" y="149"/>
                      <a:pt x="2712" y="119"/>
                      <a:pt x="2712" y="75"/>
                    </a:cubicBezTo>
                    <a:cubicBezTo>
                      <a:pt x="2712" y="34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9"/>
              <p:cNvSpPr/>
              <p:nvPr/>
            </p:nvSpPr>
            <p:spPr>
              <a:xfrm>
                <a:off x="-659298" y="1590178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9" y="41"/>
                      <a:pt x="2541" y="64"/>
                      <a:pt x="2679" y="95"/>
                    </a:cubicBezTo>
                    <a:cubicBezTo>
                      <a:pt x="2541" y="118"/>
                      <a:pt x="2029" y="149"/>
                      <a:pt x="1376" y="149"/>
                    </a:cubicBezTo>
                    <a:cubicBezTo>
                      <a:pt x="715" y="149"/>
                      <a:pt x="213" y="118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1"/>
                    </a:cubicBezTo>
                    <a:cubicBezTo>
                      <a:pt x="1" y="41"/>
                      <a:pt x="1" y="75"/>
                      <a:pt x="1" y="95"/>
                    </a:cubicBezTo>
                    <a:cubicBezTo>
                      <a:pt x="1" y="118"/>
                      <a:pt x="1" y="149"/>
                      <a:pt x="416" y="169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69"/>
                    </a:cubicBezTo>
                    <a:cubicBezTo>
                      <a:pt x="2754" y="149"/>
                      <a:pt x="2754" y="118"/>
                      <a:pt x="2754" y="95"/>
                    </a:cubicBezTo>
                    <a:cubicBezTo>
                      <a:pt x="2754" y="75"/>
                      <a:pt x="2754" y="41"/>
                      <a:pt x="2336" y="21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9"/>
              <p:cNvSpPr/>
              <p:nvPr/>
            </p:nvSpPr>
            <p:spPr>
              <a:xfrm>
                <a:off x="-642164" y="1591788"/>
                <a:ext cx="108726" cy="5608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08" extrusionOk="0">
                    <a:moveTo>
                      <a:pt x="1046" y="0"/>
                    </a:moveTo>
                    <a:cubicBezTo>
                      <a:pt x="470" y="0"/>
                      <a:pt x="1" y="23"/>
                      <a:pt x="1" y="54"/>
                    </a:cubicBezTo>
                    <a:cubicBezTo>
                      <a:pt x="1" y="87"/>
                      <a:pt x="470" y="108"/>
                      <a:pt x="1046" y="108"/>
                    </a:cubicBezTo>
                    <a:cubicBezTo>
                      <a:pt x="1622" y="108"/>
                      <a:pt x="2093" y="87"/>
                      <a:pt x="2093" y="54"/>
                    </a:cubicBezTo>
                    <a:cubicBezTo>
                      <a:pt x="2093" y="23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9"/>
              <p:cNvSpPr/>
              <p:nvPr/>
            </p:nvSpPr>
            <p:spPr>
              <a:xfrm>
                <a:off x="-643202" y="1590697"/>
                <a:ext cx="110803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0" extrusionOk="0">
                    <a:moveTo>
                      <a:pt x="1066" y="44"/>
                    </a:moveTo>
                    <a:cubicBezTo>
                      <a:pt x="1514" y="44"/>
                      <a:pt x="1847" y="65"/>
                      <a:pt x="2006" y="75"/>
                    </a:cubicBezTo>
                    <a:cubicBezTo>
                      <a:pt x="1847" y="85"/>
                      <a:pt x="1514" y="108"/>
                      <a:pt x="1066" y="108"/>
                    </a:cubicBezTo>
                    <a:cubicBezTo>
                      <a:pt x="618" y="108"/>
                      <a:pt x="287" y="85"/>
                      <a:pt x="129" y="75"/>
                    </a:cubicBezTo>
                    <a:cubicBezTo>
                      <a:pt x="287" y="65"/>
                      <a:pt x="618" y="44"/>
                      <a:pt x="1066" y="44"/>
                    </a:cubicBezTo>
                    <a:close/>
                    <a:moveTo>
                      <a:pt x="1066" y="1"/>
                    </a:moveTo>
                    <a:cubicBezTo>
                      <a:pt x="789" y="1"/>
                      <a:pt x="523" y="11"/>
                      <a:pt x="331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1" y="129"/>
                    </a:cubicBezTo>
                    <a:cubicBezTo>
                      <a:pt x="523" y="139"/>
                      <a:pt x="789" y="149"/>
                      <a:pt x="1066" y="149"/>
                    </a:cubicBezTo>
                    <a:cubicBezTo>
                      <a:pt x="1345" y="149"/>
                      <a:pt x="1611" y="139"/>
                      <a:pt x="1803" y="129"/>
                    </a:cubicBezTo>
                    <a:cubicBezTo>
                      <a:pt x="2134" y="118"/>
                      <a:pt x="2134" y="95"/>
                      <a:pt x="2134" y="75"/>
                    </a:cubicBezTo>
                    <a:cubicBezTo>
                      <a:pt x="2134" y="54"/>
                      <a:pt x="2134" y="31"/>
                      <a:pt x="1803" y="21"/>
                    </a:cubicBezTo>
                    <a:cubicBezTo>
                      <a:pt x="1611" y="11"/>
                      <a:pt x="1345" y="1"/>
                      <a:pt x="106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9"/>
              <p:cNvSpPr/>
              <p:nvPr/>
            </p:nvSpPr>
            <p:spPr>
              <a:xfrm>
                <a:off x="-525805" y="1596305"/>
                <a:ext cx="2337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8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277"/>
                    </a:lnTo>
                    <a:cubicBezTo>
                      <a:pt x="1" y="287"/>
                      <a:pt x="11" y="297"/>
                      <a:pt x="21" y="297"/>
                    </a:cubicBezTo>
                    <a:cubicBezTo>
                      <a:pt x="34" y="297"/>
                      <a:pt x="44" y="287"/>
                      <a:pt x="44" y="277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9"/>
              <p:cNvSpPr/>
              <p:nvPr/>
            </p:nvSpPr>
            <p:spPr>
              <a:xfrm>
                <a:off x="-535774" y="1597343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0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9"/>
              <p:cNvSpPr/>
              <p:nvPr/>
            </p:nvSpPr>
            <p:spPr>
              <a:xfrm>
                <a:off x="-550676" y="1597862"/>
                <a:ext cx="2181" cy="1339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2" y="257"/>
                      <a:pt x="42" y="247"/>
                      <a:pt x="42" y="23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9"/>
              <p:cNvSpPr/>
              <p:nvPr/>
            </p:nvSpPr>
            <p:spPr>
              <a:xfrm>
                <a:off x="-570614" y="1605080"/>
                <a:ext cx="2181" cy="1173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6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03"/>
                    </a:lnTo>
                    <a:cubicBezTo>
                      <a:pt x="1" y="215"/>
                      <a:pt x="11" y="226"/>
                      <a:pt x="21" y="226"/>
                    </a:cubicBezTo>
                    <a:cubicBezTo>
                      <a:pt x="32" y="226"/>
                      <a:pt x="42" y="215"/>
                      <a:pt x="42" y="203"/>
                    </a:cubicBezTo>
                    <a:lnTo>
                      <a:pt x="42" y="23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9"/>
              <p:cNvSpPr/>
              <p:nvPr/>
            </p:nvSpPr>
            <p:spPr>
              <a:xfrm>
                <a:off x="-591747" y="1603470"/>
                <a:ext cx="2337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4" y="277"/>
                    </a:cubicBezTo>
                    <a:cubicBezTo>
                      <a:pt x="34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9"/>
              <p:cNvSpPr/>
              <p:nvPr/>
            </p:nvSpPr>
            <p:spPr>
              <a:xfrm>
                <a:off x="-654885" y="1596305"/>
                <a:ext cx="2285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9"/>
              <p:cNvSpPr/>
              <p:nvPr/>
            </p:nvSpPr>
            <p:spPr>
              <a:xfrm>
                <a:off x="-646525" y="1606274"/>
                <a:ext cx="2181" cy="934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1" y="180"/>
                      <a:pt x="21" y="180"/>
                    </a:cubicBezTo>
                    <a:cubicBezTo>
                      <a:pt x="31" y="180"/>
                      <a:pt x="41" y="169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9"/>
              <p:cNvSpPr/>
              <p:nvPr/>
            </p:nvSpPr>
            <p:spPr>
              <a:xfrm>
                <a:off x="-613814" y="1605080"/>
                <a:ext cx="2181" cy="1121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192"/>
                    </a:lnTo>
                    <a:cubicBezTo>
                      <a:pt x="0" y="203"/>
                      <a:pt x="11" y="215"/>
                      <a:pt x="21" y="215"/>
                    </a:cubicBezTo>
                    <a:cubicBezTo>
                      <a:pt x="31" y="215"/>
                      <a:pt x="41" y="203"/>
                      <a:pt x="41" y="192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9"/>
              <p:cNvSpPr/>
              <p:nvPr/>
            </p:nvSpPr>
            <p:spPr>
              <a:xfrm>
                <a:off x="-653171" y="1577405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597" y="415"/>
                      <a:pt x="1355" y="415"/>
                    </a:cubicBezTo>
                    <a:cubicBezTo>
                      <a:pt x="2103" y="415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9"/>
              <p:cNvSpPr/>
              <p:nvPr/>
            </p:nvSpPr>
            <p:spPr>
              <a:xfrm>
                <a:off x="-654365" y="1576367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2" y="41"/>
                    </a:moveTo>
                    <a:lnTo>
                      <a:pt x="2712" y="351"/>
                    </a:lnTo>
                    <a:cubicBezTo>
                      <a:pt x="2638" y="384"/>
                      <a:pt x="2103" y="415"/>
                      <a:pt x="1378" y="415"/>
                    </a:cubicBezTo>
                    <a:cubicBezTo>
                      <a:pt x="653" y="415"/>
                      <a:pt x="108" y="38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15"/>
                      <a:pt x="418" y="435"/>
                    </a:cubicBezTo>
                    <a:cubicBezTo>
                      <a:pt x="674" y="448"/>
                      <a:pt x="1015" y="459"/>
                      <a:pt x="1378" y="459"/>
                    </a:cubicBezTo>
                    <a:cubicBezTo>
                      <a:pt x="1742" y="459"/>
                      <a:pt x="2082" y="448"/>
                      <a:pt x="2339" y="435"/>
                    </a:cubicBezTo>
                    <a:cubicBezTo>
                      <a:pt x="2753" y="41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0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9"/>
              <p:cNvSpPr/>
              <p:nvPr/>
            </p:nvSpPr>
            <p:spPr>
              <a:xfrm>
                <a:off x="-653171" y="1573563"/>
                <a:ext cx="140710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597" y="0"/>
                      <a:pt x="0" y="31"/>
                      <a:pt x="0" y="75"/>
                    </a:cubicBezTo>
                    <a:cubicBezTo>
                      <a:pt x="0" y="118"/>
                      <a:pt x="597" y="149"/>
                      <a:pt x="1355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9"/>
              <p:cNvSpPr/>
              <p:nvPr/>
            </p:nvSpPr>
            <p:spPr>
              <a:xfrm>
                <a:off x="-654365" y="1572369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1" y="64"/>
                      <a:pt x="2679" y="98"/>
                    </a:cubicBezTo>
                    <a:cubicBezTo>
                      <a:pt x="2531" y="128"/>
                      <a:pt x="2029" y="151"/>
                      <a:pt x="1378" y="151"/>
                    </a:cubicBezTo>
                    <a:cubicBezTo>
                      <a:pt x="717" y="151"/>
                      <a:pt x="216" y="128"/>
                      <a:pt x="77" y="98"/>
                    </a:cubicBezTo>
                    <a:cubicBezTo>
                      <a:pt x="216" y="64"/>
                      <a:pt x="717" y="44"/>
                      <a:pt x="1378" y="44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13"/>
                      <a:pt x="418" y="23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1"/>
                      <a:pt x="418" y="172"/>
                    </a:cubicBezTo>
                    <a:cubicBezTo>
                      <a:pt x="674" y="182"/>
                      <a:pt x="1015" y="192"/>
                      <a:pt x="1378" y="192"/>
                    </a:cubicBezTo>
                    <a:cubicBezTo>
                      <a:pt x="1742" y="192"/>
                      <a:pt x="2082" y="182"/>
                      <a:pt x="2339" y="172"/>
                    </a:cubicBezTo>
                    <a:cubicBezTo>
                      <a:pt x="2753" y="151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9" y="23"/>
                    </a:cubicBezTo>
                    <a:cubicBezTo>
                      <a:pt x="2082" y="13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9"/>
              <p:cNvSpPr/>
              <p:nvPr/>
            </p:nvSpPr>
            <p:spPr>
              <a:xfrm>
                <a:off x="-637075" y="1574601"/>
                <a:ext cx="107999" cy="514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9" extrusionOk="0">
                    <a:moveTo>
                      <a:pt x="1045" y="1"/>
                    </a:moveTo>
                    <a:cubicBezTo>
                      <a:pt x="469" y="1"/>
                      <a:pt x="0" y="21"/>
                      <a:pt x="0" y="44"/>
                    </a:cubicBezTo>
                    <a:cubicBezTo>
                      <a:pt x="0" y="75"/>
                      <a:pt x="469" y="98"/>
                      <a:pt x="1045" y="98"/>
                    </a:cubicBezTo>
                    <a:cubicBezTo>
                      <a:pt x="1621" y="98"/>
                      <a:pt x="2080" y="75"/>
                      <a:pt x="2080" y="44"/>
                    </a:cubicBezTo>
                    <a:cubicBezTo>
                      <a:pt x="2080" y="21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9"/>
              <p:cNvSpPr/>
              <p:nvPr/>
            </p:nvSpPr>
            <p:spPr>
              <a:xfrm>
                <a:off x="-638269" y="1573563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1"/>
                    </a:moveTo>
                    <a:cubicBezTo>
                      <a:pt x="1506" y="41"/>
                      <a:pt x="1847" y="54"/>
                      <a:pt x="1995" y="64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64"/>
                    </a:cubicBezTo>
                    <a:cubicBezTo>
                      <a:pt x="279" y="54"/>
                      <a:pt x="620" y="41"/>
                      <a:pt x="1068" y="41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3" y="0"/>
                      <a:pt x="331" y="11"/>
                    </a:cubicBezTo>
                    <a:cubicBezTo>
                      <a:pt x="0" y="21"/>
                      <a:pt x="0" y="41"/>
                      <a:pt x="0" y="64"/>
                    </a:cubicBezTo>
                    <a:cubicBezTo>
                      <a:pt x="0" y="85"/>
                      <a:pt x="0" y="105"/>
                      <a:pt x="331" y="118"/>
                    </a:cubicBezTo>
                    <a:cubicBezTo>
                      <a:pt x="523" y="128"/>
                      <a:pt x="792" y="139"/>
                      <a:pt x="1068" y="139"/>
                    </a:cubicBezTo>
                    <a:cubicBezTo>
                      <a:pt x="1345" y="139"/>
                      <a:pt x="1601" y="128"/>
                      <a:pt x="1803" y="118"/>
                    </a:cubicBezTo>
                    <a:cubicBezTo>
                      <a:pt x="2123" y="105"/>
                      <a:pt x="2123" y="85"/>
                      <a:pt x="2123" y="64"/>
                    </a:cubicBezTo>
                    <a:cubicBezTo>
                      <a:pt x="2123" y="41"/>
                      <a:pt x="2123" y="21"/>
                      <a:pt x="1803" y="11"/>
                    </a:cubicBezTo>
                    <a:cubicBezTo>
                      <a:pt x="1601" y="0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9"/>
              <p:cNvSpPr/>
              <p:nvPr/>
            </p:nvSpPr>
            <p:spPr>
              <a:xfrm>
                <a:off x="-520717" y="1578495"/>
                <a:ext cx="2181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279"/>
                    </a:lnTo>
                    <a:cubicBezTo>
                      <a:pt x="0" y="289"/>
                      <a:pt x="10" y="300"/>
                      <a:pt x="21" y="300"/>
                    </a:cubicBezTo>
                    <a:cubicBezTo>
                      <a:pt x="31" y="300"/>
                      <a:pt x="41" y="289"/>
                      <a:pt x="41" y="279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9"/>
              <p:cNvSpPr/>
              <p:nvPr/>
            </p:nvSpPr>
            <p:spPr>
              <a:xfrm>
                <a:off x="-530686" y="1579690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97"/>
                    </a:lnTo>
                    <a:cubicBezTo>
                      <a:pt x="0" y="307"/>
                      <a:pt x="10" y="320"/>
                      <a:pt x="21" y="320"/>
                    </a:cubicBezTo>
                    <a:cubicBezTo>
                      <a:pt x="31" y="320"/>
                      <a:pt x="41" y="307"/>
                      <a:pt x="41" y="29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9"/>
              <p:cNvSpPr/>
              <p:nvPr/>
            </p:nvSpPr>
            <p:spPr>
              <a:xfrm>
                <a:off x="-545743" y="1580209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4" y="256"/>
                      <a:pt x="44" y="246"/>
                      <a:pt x="44" y="23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9"/>
              <p:cNvSpPr/>
              <p:nvPr/>
            </p:nvSpPr>
            <p:spPr>
              <a:xfrm>
                <a:off x="-565682" y="1587374"/>
                <a:ext cx="2337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23"/>
                      <a:pt x="11" y="223"/>
                      <a:pt x="21" y="223"/>
                    </a:cubicBezTo>
                    <a:cubicBezTo>
                      <a:pt x="34" y="223"/>
                      <a:pt x="44" y="22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9"/>
              <p:cNvSpPr/>
              <p:nvPr/>
            </p:nvSpPr>
            <p:spPr>
              <a:xfrm>
                <a:off x="-586710" y="1585661"/>
                <a:ext cx="2181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56"/>
                    </a:lnTo>
                    <a:cubicBezTo>
                      <a:pt x="1" y="269"/>
                      <a:pt x="11" y="280"/>
                      <a:pt x="21" y="280"/>
                    </a:cubicBezTo>
                    <a:cubicBezTo>
                      <a:pt x="32" y="280"/>
                      <a:pt x="42" y="269"/>
                      <a:pt x="42" y="25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9"/>
              <p:cNvSpPr/>
              <p:nvPr/>
            </p:nvSpPr>
            <p:spPr>
              <a:xfrm>
                <a:off x="-649848" y="1578495"/>
                <a:ext cx="2181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3"/>
                    </a:cubicBezTo>
                    <a:lnTo>
                      <a:pt x="0" y="138"/>
                    </a:lnTo>
                    <a:cubicBezTo>
                      <a:pt x="0" y="151"/>
                      <a:pt x="11" y="161"/>
                      <a:pt x="21" y="161"/>
                    </a:cubicBezTo>
                    <a:cubicBezTo>
                      <a:pt x="31" y="161"/>
                      <a:pt x="41" y="151"/>
                      <a:pt x="41" y="138"/>
                    </a:cubicBezTo>
                    <a:lnTo>
                      <a:pt x="41" y="23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9"/>
              <p:cNvSpPr/>
              <p:nvPr/>
            </p:nvSpPr>
            <p:spPr>
              <a:xfrm>
                <a:off x="-641592" y="1588464"/>
                <a:ext cx="228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2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lnTo>
                      <a:pt x="0" y="161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4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9"/>
              <p:cNvSpPr/>
              <p:nvPr/>
            </p:nvSpPr>
            <p:spPr>
              <a:xfrm>
                <a:off x="-608881" y="1587893"/>
                <a:ext cx="2285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4" extrusionOk="0">
                    <a:moveTo>
                      <a:pt x="21" y="1"/>
                    </a:moveTo>
                    <a:cubicBezTo>
                      <a:pt x="0" y="1"/>
                      <a:pt x="0" y="1"/>
                      <a:pt x="0" y="21"/>
                    </a:cubicBezTo>
                    <a:lnTo>
                      <a:pt x="0" y="183"/>
                    </a:lnTo>
                    <a:cubicBezTo>
                      <a:pt x="0" y="193"/>
                      <a:pt x="0" y="203"/>
                      <a:pt x="21" y="203"/>
                    </a:cubicBezTo>
                    <a:cubicBezTo>
                      <a:pt x="34" y="203"/>
                      <a:pt x="44" y="193"/>
                      <a:pt x="44" y="183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9"/>
              <p:cNvSpPr/>
              <p:nvPr/>
            </p:nvSpPr>
            <p:spPr>
              <a:xfrm>
                <a:off x="-648238" y="1559699"/>
                <a:ext cx="140866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2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9"/>
              <p:cNvSpPr/>
              <p:nvPr/>
            </p:nvSpPr>
            <p:spPr>
              <a:xfrm>
                <a:off x="-649329" y="1558505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16" y="439"/>
                    </a:cubicBezTo>
                    <a:cubicBezTo>
                      <a:pt x="672" y="449"/>
                      <a:pt x="1015" y="459"/>
                      <a:pt x="1376" y="459"/>
                    </a:cubicBezTo>
                    <a:cubicBezTo>
                      <a:pt x="1740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9"/>
              <p:cNvSpPr/>
              <p:nvPr/>
            </p:nvSpPr>
            <p:spPr>
              <a:xfrm>
                <a:off x="-648238" y="1555753"/>
                <a:ext cx="140866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03" y="151"/>
                      <a:pt x="2712" y="118"/>
                      <a:pt x="2712" y="77"/>
                    </a:cubicBezTo>
                    <a:cubicBezTo>
                      <a:pt x="2712" y="33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9"/>
              <p:cNvSpPr/>
              <p:nvPr/>
            </p:nvSpPr>
            <p:spPr>
              <a:xfrm>
                <a:off x="-649329" y="155466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49"/>
                      <a:pt x="1376" y="149"/>
                    </a:cubicBezTo>
                    <a:cubicBezTo>
                      <a:pt x="725" y="149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193"/>
                      <a:pt x="1376" y="193"/>
                    </a:cubicBezTo>
                    <a:cubicBezTo>
                      <a:pt x="1740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9"/>
              <p:cNvSpPr/>
              <p:nvPr/>
            </p:nvSpPr>
            <p:spPr>
              <a:xfrm>
                <a:off x="-631623" y="1556948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41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9"/>
              <p:cNvSpPr/>
              <p:nvPr/>
            </p:nvSpPr>
            <p:spPr>
              <a:xfrm>
                <a:off x="-632714" y="1555753"/>
                <a:ext cx="110283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64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35" y="141"/>
                      <a:pt x="1601" y="128"/>
                      <a:pt x="1793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9"/>
              <p:cNvSpPr/>
              <p:nvPr/>
            </p:nvSpPr>
            <p:spPr>
              <a:xfrm>
                <a:off x="-515265" y="1560790"/>
                <a:ext cx="2285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10" y="310"/>
                      <a:pt x="23" y="310"/>
                    </a:cubicBezTo>
                    <a:cubicBezTo>
                      <a:pt x="33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9"/>
              <p:cNvSpPr/>
              <p:nvPr/>
            </p:nvSpPr>
            <p:spPr>
              <a:xfrm>
                <a:off x="-525805" y="1562399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3"/>
                    </a:cubicBezTo>
                    <a:lnTo>
                      <a:pt x="1" y="290"/>
                    </a:lnTo>
                    <a:cubicBezTo>
                      <a:pt x="1" y="310"/>
                      <a:pt x="11" y="310"/>
                      <a:pt x="21" y="310"/>
                    </a:cubicBezTo>
                    <a:cubicBezTo>
                      <a:pt x="44" y="310"/>
                      <a:pt x="44" y="310"/>
                      <a:pt x="44" y="290"/>
                    </a:cubicBezTo>
                    <a:lnTo>
                      <a:pt x="44" y="23"/>
                    </a:lnTo>
                    <a:cubicBezTo>
                      <a:pt x="44" y="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9"/>
              <p:cNvSpPr/>
              <p:nvPr/>
            </p:nvSpPr>
            <p:spPr>
              <a:xfrm>
                <a:off x="-540707" y="1562399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2" y="256"/>
                      <a:pt x="42" y="24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9"/>
              <p:cNvSpPr/>
              <p:nvPr/>
            </p:nvSpPr>
            <p:spPr>
              <a:xfrm>
                <a:off x="-560074" y="1569720"/>
                <a:ext cx="2181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13"/>
                    </a:lnTo>
                    <a:cubicBezTo>
                      <a:pt x="0" y="223"/>
                      <a:pt x="10" y="233"/>
                      <a:pt x="21" y="233"/>
                    </a:cubicBezTo>
                    <a:cubicBezTo>
                      <a:pt x="31" y="233"/>
                      <a:pt x="41" y="223"/>
                      <a:pt x="41" y="213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9"/>
              <p:cNvSpPr/>
              <p:nvPr/>
            </p:nvSpPr>
            <p:spPr>
              <a:xfrm>
                <a:off x="-581778" y="1568474"/>
                <a:ext cx="2337" cy="1459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9"/>
              <p:cNvSpPr/>
              <p:nvPr/>
            </p:nvSpPr>
            <p:spPr>
              <a:xfrm>
                <a:off x="-644915" y="1560790"/>
                <a:ext cx="2285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9"/>
              <p:cNvSpPr/>
              <p:nvPr/>
            </p:nvSpPr>
            <p:spPr>
              <a:xfrm>
                <a:off x="-636556" y="1570759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9"/>
              <p:cNvSpPr/>
              <p:nvPr/>
            </p:nvSpPr>
            <p:spPr>
              <a:xfrm>
                <a:off x="-603845" y="1570240"/>
                <a:ext cx="2181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1" y="203"/>
                      <a:pt x="21" y="203"/>
                    </a:cubicBezTo>
                    <a:cubicBezTo>
                      <a:pt x="31" y="203"/>
                      <a:pt x="42" y="192"/>
                      <a:pt x="42" y="182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9"/>
              <p:cNvSpPr/>
              <p:nvPr/>
            </p:nvSpPr>
            <p:spPr>
              <a:xfrm>
                <a:off x="-648238" y="1543084"/>
                <a:ext cx="140866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03" y="416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9"/>
              <p:cNvSpPr/>
              <p:nvPr/>
            </p:nvSpPr>
            <p:spPr>
              <a:xfrm>
                <a:off x="-649329" y="1541890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4"/>
                    </a:lnTo>
                    <a:cubicBezTo>
                      <a:pt x="1" y="395"/>
                      <a:pt x="1" y="418"/>
                      <a:pt x="416" y="439"/>
                    </a:cubicBezTo>
                    <a:cubicBezTo>
                      <a:pt x="672" y="459"/>
                      <a:pt x="1015" y="459"/>
                      <a:pt x="1376" y="459"/>
                    </a:cubicBezTo>
                    <a:cubicBezTo>
                      <a:pt x="1740" y="459"/>
                      <a:pt x="2080" y="459"/>
                      <a:pt x="2336" y="439"/>
                    </a:cubicBezTo>
                    <a:cubicBezTo>
                      <a:pt x="2754" y="418"/>
                      <a:pt x="2754" y="395"/>
                      <a:pt x="2754" y="364"/>
                    </a:cubicBezTo>
                    <a:lnTo>
                      <a:pt x="2754" y="24"/>
                    </a:lnTo>
                    <a:cubicBezTo>
                      <a:pt x="2754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9"/>
              <p:cNvSpPr/>
              <p:nvPr/>
            </p:nvSpPr>
            <p:spPr>
              <a:xfrm>
                <a:off x="-648238" y="1539138"/>
                <a:ext cx="140866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6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7"/>
                    </a:cubicBezTo>
                    <a:cubicBezTo>
                      <a:pt x="0" y="118"/>
                      <a:pt x="610" y="161"/>
                      <a:pt x="1355" y="161"/>
                    </a:cubicBezTo>
                    <a:cubicBezTo>
                      <a:pt x="2103" y="161"/>
                      <a:pt x="2712" y="118"/>
                      <a:pt x="2712" y="77"/>
                    </a:cubicBezTo>
                    <a:cubicBezTo>
                      <a:pt x="2712" y="44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9"/>
              <p:cNvSpPr/>
              <p:nvPr/>
            </p:nvSpPr>
            <p:spPr>
              <a:xfrm>
                <a:off x="-649329" y="1538048"/>
                <a:ext cx="142995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03" extrusionOk="0">
                    <a:moveTo>
                      <a:pt x="1376" y="44"/>
                    </a:moveTo>
                    <a:cubicBezTo>
                      <a:pt x="2039" y="44"/>
                      <a:pt x="2541" y="75"/>
                      <a:pt x="2679" y="98"/>
                    </a:cubicBezTo>
                    <a:cubicBezTo>
                      <a:pt x="2541" y="129"/>
                      <a:pt x="2039" y="162"/>
                      <a:pt x="1376" y="162"/>
                    </a:cubicBezTo>
                    <a:cubicBezTo>
                      <a:pt x="725" y="162"/>
                      <a:pt x="224" y="129"/>
                      <a:pt x="75" y="98"/>
                    </a:cubicBezTo>
                    <a:cubicBezTo>
                      <a:pt x="224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1"/>
                      <a:pt x="416" y="21"/>
                    </a:cubicBezTo>
                    <a:cubicBezTo>
                      <a:pt x="1" y="5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16" y="172"/>
                    </a:cubicBezTo>
                    <a:cubicBezTo>
                      <a:pt x="672" y="193"/>
                      <a:pt x="1015" y="203"/>
                      <a:pt x="1376" y="203"/>
                    </a:cubicBezTo>
                    <a:cubicBezTo>
                      <a:pt x="1740" y="20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9"/>
              <p:cNvSpPr/>
              <p:nvPr/>
            </p:nvSpPr>
            <p:spPr>
              <a:xfrm>
                <a:off x="-631623" y="1540332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0" y="21"/>
                      <a:pt x="0" y="54"/>
                    </a:cubicBezTo>
                    <a:cubicBezTo>
                      <a:pt x="0" y="74"/>
                      <a:pt x="459" y="95"/>
                      <a:pt x="1035" y="95"/>
                    </a:cubicBezTo>
                    <a:cubicBezTo>
                      <a:pt x="1611" y="95"/>
                      <a:pt x="2082" y="74"/>
                      <a:pt x="2082" y="54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9"/>
              <p:cNvSpPr/>
              <p:nvPr/>
            </p:nvSpPr>
            <p:spPr>
              <a:xfrm>
                <a:off x="-632714" y="1539138"/>
                <a:ext cx="110283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7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21" y="97"/>
                      <a:pt x="277" y="87"/>
                      <a:pt x="119" y="77"/>
                    </a:cubicBezTo>
                    <a:cubicBezTo>
                      <a:pt x="277" y="54"/>
                      <a:pt x="621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13"/>
                      <a:pt x="321" y="13"/>
                    </a:cubicBezTo>
                    <a:cubicBezTo>
                      <a:pt x="1" y="33"/>
                      <a:pt x="1" y="44"/>
                      <a:pt x="1" y="77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41"/>
                      <a:pt x="779" y="141"/>
                      <a:pt x="1056" y="141"/>
                    </a:cubicBezTo>
                    <a:cubicBezTo>
                      <a:pt x="1335" y="141"/>
                      <a:pt x="1601" y="141"/>
                      <a:pt x="1793" y="128"/>
                    </a:cubicBezTo>
                    <a:cubicBezTo>
                      <a:pt x="2124" y="108"/>
                      <a:pt x="2124" y="97"/>
                      <a:pt x="2124" y="77"/>
                    </a:cubicBezTo>
                    <a:cubicBezTo>
                      <a:pt x="2124" y="44"/>
                      <a:pt x="2124" y="33"/>
                      <a:pt x="1793" y="13"/>
                    </a:cubicBezTo>
                    <a:cubicBezTo>
                      <a:pt x="1601" y="13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9"/>
              <p:cNvSpPr/>
              <p:nvPr/>
            </p:nvSpPr>
            <p:spPr>
              <a:xfrm>
                <a:off x="-515265" y="1544175"/>
                <a:ext cx="2285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10" y="310"/>
                      <a:pt x="23" y="310"/>
                    </a:cubicBezTo>
                    <a:cubicBezTo>
                      <a:pt x="33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9"/>
              <p:cNvSpPr/>
              <p:nvPr/>
            </p:nvSpPr>
            <p:spPr>
              <a:xfrm>
                <a:off x="-525805" y="1545784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44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3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9"/>
              <p:cNvSpPr/>
              <p:nvPr/>
            </p:nvSpPr>
            <p:spPr>
              <a:xfrm>
                <a:off x="-540707" y="1545784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3"/>
                    </a:cubicBezTo>
                    <a:lnTo>
                      <a:pt x="1" y="236"/>
                    </a:lnTo>
                    <a:cubicBezTo>
                      <a:pt x="1" y="256"/>
                      <a:pt x="11" y="256"/>
                      <a:pt x="21" y="256"/>
                    </a:cubicBezTo>
                    <a:cubicBezTo>
                      <a:pt x="32" y="256"/>
                      <a:pt x="42" y="256"/>
                      <a:pt x="42" y="236"/>
                    </a:cubicBezTo>
                    <a:lnTo>
                      <a:pt x="42" y="23"/>
                    </a:lnTo>
                    <a:cubicBezTo>
                      <a:pt x="42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9"/>
              <p:cNvSpPr/>
              <p:nvPr/>
            </p:nvSpPr>
            <p:spPr>
              <a:xfrm>
                <a:off x="-560074" y="1553053"/>
                <a:ext cx="2181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4"/>
                      <a:pt x="10" y="234"/>
                      <a:pt x="21" y="234"/>
                    </a:cubicBezTo>
                    <a:cubicBezTo>
                      <a:pt x="31" y="234"/>
                      <a:pt x="41" y="224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9"/>
              <p:cNvSpPr/>
              <p:nvPr/>
            </p:nvSpPr>
            <p:spPr>
              <a:xfrm>
                <a:off x="-581778" y="1551859"/>
                <a:ext cx="2337" cy="1459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1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4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9"/>
              <p:cNvSpPr/>
              <p:nvPr/>
            </p:nvSpPr>
            <p:spPr>
              <a:xfrm>
                <a:off x="-644915" y="1544175"/>
                <a:ext cx="2285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39"/>
              <p:cNvSpPr/>
              <p:nvPr/>
            </p:nvSpPr>
            <p:spPr>
              <a:xfrm>
                <a:off x="-636556" y="1554144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59"/>
                    </a:cubicBezTo>
                    <a:lnTo>
                      <a:pt x="42" y="21"/>
                    </a:lnTo>
                    <a:cubicBezTo>
                      <a:pt x="42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39"/>
              <p:cNvSpPr/>
              <p:nvPr/>
            </p:nvSpPr>
            <p:spPr>
              <a:xfrm>
                <a:off x="-603845" y="1553625"/>
                <a:ext cx="2181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03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82"/>
                    </a:lnTo>
                    <a:cubicBezTo>
                      <a:pt x="1" y="202"/>
                      <a:pt x="11" y="202"/>
                      <a:pt x="21" y="202"/>
                    </a:cubicBezTo>
                    <a:cubicBezTo>
                      <a:pt x="31" y="202"/>
                      <a:pt x="42" y="202"/>
                      <a:pt x="42" y="18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39"/>
              <p:cNvSpPr/>
              <p:nvPr/>
            </p:nvSpPr>
            <p:spPr>
              <a:xfrm>
                <a:off x="-654885" y="1526988"/>
                <a:ext cx="140866" cy="21081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6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10" y="406"/>
                      <a:pt x="1355" y="406"/>
                    </a:cubicBezTo>
                    <a:cubicBezTo>
                      <a:pt x="2103" y="406"/>
                      <a:pt x="2712" y="375"/>
                      <a:pt x="2712" y="33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39"/>
              <p:cNvSpPr/>
              <p:nvPr/>
            </p:nvSpPr>
            <p:spPr>
              <a:xfrm>
                <a:off x="-655975" y="1525794"/>
                <a:ext cx="142995" cy="2336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75"/>
                      <a:pt x="2103" y="408"/>
                      <a:pt x="1376" y="408"/>
                    </a:cubicBezTo>
                    <a:cubicBezTo>
                      <a:pt x="651" y="408"/>
                      <a:pt x="118" y="37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54"/>
                    </a:lnTo>
                    <a:cubicBezTo>
                      <a:pt x="1" y="385"/>
                      <a:pt x="1" y="408"/>
                      <a:pt x="416" y="429"/>
                    </a:cubicBezTo>
                    <a:cubicBezTo>
                      <a:pt x="672" y="449"/>
                      <a:pt x="1015" y="449"/>
                      <a:pt x="1376" y="449"/>
                    </a:cubicBezTo>
                    <a:cubicBezTo>
                      <a:pt x="1740" y="449"/>
                      <a:pt x="2080" y="449"/>
                      <a:pt x="2336" y="429"/>
                    </a:cubicBezTo>
                    <a:cubicBezTo>
                      <a:pt x="2754" y="408"/>
                      <a:pt x="2754" y="385"/>
                      <a:pt x="2754" y="354"/>
                    </a:cubicBezTo>
                    <a:lnTo>
                      <a:pt x="2754" y="24"/>
                    </a:lnTo>
                    <a:cubicBezTo>
                      <a:pt x="2754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39"/>
              <p:cNvSpPr/>
              <p:nvPr/>
            </p:nvSpPr>
            <p:spPr>
              <a:xfrm>
                <a:off x="-654885" y="1523146"/>
                <a:ext cx="140866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5" y="1"/>
                    </a:moveTo>
                    <a:cubicBezTo>
                      <a:pt x="610" y="1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39"/>
              <p:cNvSpPr/>
              <p:nvPr/>
            </p:nvSpPr>
            <p:spPr>
              <a:xfrm>
                <a:off x="-655975" y="1521952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6" y="152"/>
                    </a:cubicBezTo>
                    <a:cubicBezTo>
                      <a:pt x="725" y="152"/>
                      <a:pt x="213" y="118"/>
                      <a:pt x="75" y="98"/>
                    </a:cubicBezTo>
                    <a:cubicBezTo>
                      <a:pt x="213" y="6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2" y="1"/>
                      <a:pt x="416" y="24"/>
                    </a:cubicBezTo>
                    <a:cubicBezTo>
                      <a:pt x="1" y="44"/>
                      <a:pt x="1" y="65"/>
                      <a:pt x="1" y="98"/>
                    </a:cubicBezTo>
                    <a:cubicBezTo>
                      <a:pt x="1" y="118"/>
                      <a:pt x="1" y="139"/>
                      <a:pt x="416" y="172"/>
                    </a:cubicBezTo>
                    <a:cubicBezTo>
                      <a:pt x="672" y="182"/>
                      <a:pt x="1015" y="193"/>
                      <a:pt x="1376" y="193"/>
                    </a:cubicBezTo>
                    <a:cubicBezTo>
                      <a:pt x="1740" y="193"/>
                      <a:pt x="2080" y="182"/>
                      <a:pt x="2336" y="172"/>
                    </a:cubicBezTo>
                    <a:cubicBezTo>
                      <a:pt x="2754" y="139"/>
                      <a:pt x="2754" y="118"/>
                      <a:pt x="2754" y="98"/>
                    </a:cubicBezTo>
                    <a:cubicBezTo>
                      <a:pt x="2754" y="65"/>
                      <a:pt x="2754" y="44"/>
                      <a:pt x="2336" y="24"/>
                    </a:cubicBezTo>
                    <a:cubicBezTo>
                      <a:pt x="2080" y="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39"/>
              <p:cNvSpPr/>
              <p:nvPr/>
            </p:nvSpPr>
            <p:spPr>
              <a:xfrm>
                <a:off x="-638269" y="1523665"/>
                <a:ext cx="108155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55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39"/>
              <p:cNvSpPr/>
              <p:nvPr/>
            </p:nvSpPr>
            <p:spPr>
              <a:xfrm>
                <a:off x="-639360" y="1522471"/>
                <a:ext cx="110283" cy="7373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" extrusionOk="0">
                    <a:moveTo>
                      <a:pt x="1056" y="44"/>
                    </a:moveTo>
                    <a:cubicBezTo>
                      <a:pt x="1504" y="44"/>
                      <a:pt x="1837" y="55"/>
                      <a:pt x="1996" y="78"/>
                    </a:cubicBezTo>
                    <a:cubicBezTo>
                      <a:pt x="1837" y="88"/>
                      <a:pt x="1504" y="98"/>
                      <a:pt x="1056" y="98"/>
                    </a:cubicBezTo>
                    <a:cubicBezTo>
                      <a:pt x="621" y="98"/>
                      <a:pt x="277" y="88"/>
                      <a:pt x="119" y="78"/>
                    </a:cubicBezTo>
                    <a:cubicBezTo>
                      <a:pt x="277" y="55"/>
                      <a:pt x="621" y="44"/>
                      <a:pt x="1056" y="44"/>
                    </a:cubicBezTo>
                    <a:close/>
                    <a:moveTo>
                      <a:pt x="1056" y="1"/>
                    </a:moveTo>
                    <a:cubicBezTo>
                      <a:pt x="779" y="1"/>
                      <a:pt x="513" y="14"/>
                      <a:pt x="321" y="24"/>
                    </a:cubicBezTo>
                    <a:cubicBezTo>
                      <a:pt x="1" y="34"/>
                      <a:pt x="1" y="44"/>
                      <a:pt x="1" y="78"/>
                    </a:cubicBezTo>
                    <a:cubicBezTo>
                      <a:pt x="1" y="98"/>
                      <a:pt x="1" y="119"/>
                      <a:pt x="321" y="129"/>
                    </a:cubicBezTo>
                    <a:cubicBezTo>
                      <a:pt x="513" y="142"/>
                      <a:pt x="779" y="142"/>
                      <a:pt x="1056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4" y="119"/>
                      <a:pt x="2124" y="98"/>
                      <a:pt x="2124" y="78"/>
                    </a:cubicBezTo>
                    <a:cubicBezTo>
                      <a:pt x="2124" y="44"/>
                      <a:pt x="2124" y="34"/>
                      <a:pt x="1793" y="24"/>
                    </a:cubicBezTo>
                    <a:cubicBezTo>
                      <a:pt x="1601" y="14"/>
                      <a:pt x="1335" y="1"/>
                      <a:pt x="10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39"/>
              <p:cNvSpPr/>
              <p:nvPr/>
            </p:nvSpPr>
            <p:spPr>
              <a:xfrm>
                <a:off x="-522482" y="1527559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87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44" y="310"/>
                      <a:pt x="44" y="300"/>
                      <a:pt x="44" y="287"/>
                    </a:cubicBezTo>
                    <a:lnTo>
                      <a:pt x="44" y="21"/>
                    </a:lnTo>
                    <a:cubicBezTo>
                      <a:pt x="44" y="10"/>
                      <a:pt x="4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39"/>
              <p:cNvSpPr/>
              <p:nvPr/>
            </p:nvSpPr>
            <p:spPr>
              <a:xfrm>
                <a:off x="-532451" y="1529117"/>
                <a:ext cx="2337" cy="16719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2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01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39"/>
              <p:cNvSpPr/>
              <p:nvPr/>
            </p:nvSpPr>
            <p:spPr>
              <a:xfrm>
                <a:off x="-547353" y="1529792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2" y="257"/>
                      <a:pt x="42" y="244"/>
                      <a:pt x="42" y="234"/>
                    </a:cubicBezTo>
                    <a:lnTo>
                      <a:pt x="42" y="21"/>
                    </a:lnTo>
                    <a:cubicBezTo>
                      <a:pt x="42" y="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39"/>
              <p:cNvSpPr/>
              <p:nvPr/>
            </p:nvSpPr>
            <p:spPr>
              <a:xfrm>
                <a:off x="-567291" y="1536438"/>
                <a:ext cx="2181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13"/>
                    </a:lnTo>
                    <a:cubicBezTo>
                      <a:pt x="1" y="224"/>
                      <a:pt x="11" y="234"/>
                      <a:pt x="21" y="234"/>
                    </a:cubicBezTo>
                    <a:cubicBezTo>
                      <a:pt x="42" y="234"/>
                      <a:pt x="42" y="224"/>
                      <a:pt x="42" y="213"/>
                    </a:cubicBezTo>
                    <a:lnTo>
                      <a:pt x="42" y="21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39"/>
              <p:cNvSpPr/>
              <p:nvPr/>
            </p:nvSpPr>
            <p:spPr>
              <a:xfrm>
                <a:off x="-588424" y="1535244"/>
                <a:ext cx="2337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34" y="280"/>
                      <a:pt x="44" y="267"/>
                      <a:pt x="44" y="257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39"/>
              <p:cNvSpPr/>
              <p:nvPr/>
            </p:nvSpPr>
            <p:spPr>
              <a:xfrm>
                <a:off x="-651562" y="1527559"/>
                <a:ext cx="2285" cy="8256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9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3" y="159"/>
                    </a:cubicBezTo>
                    <a:cubicBezTo>
                      <a:pt x="33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39"/>
              <p:cNvSpPr/>
              <p:nvPr/>
            </p:nvSpPr>
            <p:spPr>
              <a:xfrm>
                <a:off x="-643202" y="1537529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1" y="172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39"/>
              <p:cNvSpPr/>
              <p:nvPr/>
            </p:nvSpPr>
            <p:spPr>
              <a:xfrm>
                <a:off x="-610491" y="1537009"/>
                <a:ext cx="2181" cy="110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1" y="213"/>
                      <a:pt x="21" y="213"/>
                    </a:cubicBezTo>
                    <a:cubicBezTo>
                      <a:pt x="31" y="213"/>
                      <a:pt x="41" y="202"/>
                      <a:pt x="41" y="192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39"/>
              <p:cNvSpPr/>
              <p:nvPr/>
            </p:nvSpPr>
            <p:spPr>
              <a:xfrm>
                <a:off x="-663140" y="1510373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75"/>
                      <a:pt x="607" y="416"/>
                      <a:pt x="1355" y="416"/>
                    </a:cubicBezTo>
                    <a:cubicBezTo>
                      <a:pt x="2103" y="416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39"/>
              <p:cNvSpPr/>
              <p:nvPr/>
            </p:nvSpPr>
            <p:spPr>
              <a:xfrm>
                <a:off x="-664334" y="1509179"/>
                <a:ext cx="142995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48" y="385"/>
                      <a:pt x="2103" y="418"/>
                      <a:pt x="1378" y="418"/>
                    </a:cubicBezTo>
                    <a:cubicBezTo>
                      <a:pt x="653" y="418"/>
                      <a:pt x="11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64"/>
                    </a:lnTo>
                    <a:cubicBezTo>
                      <a:pt x="0" y="385"/>
                      <a:pt x="0" y="40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42" y="462"/>
                      <a:pt x="2082" y="449"/>
                      <a:pt x="2338" y="439"/>
                    </a:cubicBezTo>
                    <a:cubicBezTo>
                      <a:pt x="2753" y="408"/>
                      <a:pt x="2753" y="385"/>
                      <a:pt x="2753" y="364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39"/>
              <p:cNvSpPr/>
              <p:nvPr/>
            </p:nvSpPr>
            <p:spPr>
              <a:xfrm>
                <a:off x="-663140" y="1506531"/>
                <a:ext cx="140710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3" y="149"/>
                      <a:pt x="2710" y="116"/>
                      <a:pt x="2710" y="75"/>
                    </a:cubicBezTo>
                    <a:cubicBezTo>
                      <a:pt x="2710" y="31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39"/>
              <p:cNvSpPr/>
              <p:nvPr/>
            </p:nvSpPr>
            <p:spPr>
              <a:xfrm>
                <a:off x="-664334" y="1505337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39" y="44"/>
                      <a:pt x="2541" y="65"/>
                      <a:pt x="2679" y="98"/>
                    </a:cubicBezTo>
                    <a:cubicBezTo>
                      <a:pt x="2541" y="118"/>
                      <a:pt x="2039" y="152"/>
                      <a:pt x="1378" y="152"/>
                    </a:cubicBezTo>
                    <a:cubicBezTo>
                      <a:pt x="728" y="152"/>
                      <a:pt x="215" y="118"/>
                      <a:pt x="77" y="98"/>
                    </a:cubicBezTo>
                    <a:cubicBezTo>
                      <a:pt x="215" y="65"/>
                      <a:pt x="728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6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42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65"/>
                      <a:pt x="2753" y="44"/>
                      <a:pt x="2338" y="24"/>
                    </a:cubicBezTo>
                    <a:cubicBezTo>
                      <a:pt x="2082" y="11"/>
                      <a:pt x="1742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39"/>
              <p:cNvSpPr/>
              <p:nvPr/>
            </p:nvSpPr>
            <p:spPr>
              <a:xfrm>
                <a:off x="-646525" y="1507050"/>
                <a:ext cx="107999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55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0" y="75"/>
                      <a:pt x="2080" y="55"/>
                    </a:cubicBezTo>
                    <a:cubicBezTo>
                      <a:pt x="2080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39"/>
              <p:cNvSpPr/>
              <p:nvPr/>
            </p:nvSpPr>
            <p:spPr>
              <a:xfrm>
                <a:off x="-647719" y="1505856"/>
                <a:ext cx="110439" cy="7373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42" extrusionOk="0">
                    <a:moveTo>
                      <a:pt x="1058" y="44"/>
                    </a:moveTo>
                    <a:cubicBezTo>
                      <a:pt x="1506" y="44"/>
                      <a:pt x="1837" y="65"/>
                      <a:pt x="1998" y="78"/>
                    </a:cubicBezTo>
                    <a:cubicBezTo>
                      <a:pt x="1837" y="88"/>
                      <a:pt x="1506" y="98"/>
                      <a:pt x="1058" y="98"/>
                    </a:cubicBezTo>
                    <a:cubicBezTo>
                      <a:pt x="620" y="98"/>
                      <a:pt x="280" y="88"/>
                      <a:pt x="118" y="78"/>
                    </a:cubicBezTo>
                    <a:cubicBezTo>
                      <a:pt x="280" y="65"/>
                      <a:pt x="620" y="44"/>
                      <a:pt x="1058" y="44"/>
                    </a:cubicBezTo>
                    <a:close/>
                    <a:moveTo>
                      <a:pt x="1058" y="1"/>
                    </a:moveTo>
                    <a:cubicBezTo>
                      <a:pt x="782" y="1"/>
                      <a:pt x="525" y="14"/>
                      <a:pt x="321" y="24"/>
                    </a:cubicBezTo>
                    <a:cubicBezTo>
                      <a:pt x="0" y="34"/>
                      <a:pt x="0" y="55"/>
                      <a:pt x="0" y="78"/>
                    </a:cubicBezTo>
                    <a:cubicBezTo>
                      <a:pt x="0" y="98"/>
                      <a:pt x="0" y="119"/>
                      <a:pt x="321" y="129"/>
                    </a:cubicBezTo>
                    <a:cubicBezTo>
                      <a:pt x="525" y="142"/>
                      <a:pt x="782" y="142"/>
                      <a:pt x="1058" y="142"/>
                    </a:cubicBezTo>
                    <a:cubicBezTo>
                      <a:pt x="1335" y="142"/>
                      <a:pt x="1601" y="142"/>
                      <a:pt x="1793" y="129"/>
                    </a:cubicBezTo>
                    <a:cubicBezTo>
                      <a:pt x="2126" y="119"/>
                      <a:pt x="2126" y="98"/>
                      <a:pt x="2126" y="78"/>
                    </a:cubicBezTo>
                    <a:cubicBezTo>
                      <a:pt x="2126" y="55"/>
                      <a:pt x="2126" y="34"/>
                      <a:pt x="1793" y="24"/>
                    </a:cubicBezTo>
                    <a:cubicBezTo>
                      <a:pt x="1601" y="14"/>
                      <a:pt x="1335" y="1"/>
                      <a:pt x="1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39"/>
              <p:cNvSpPr/>
              <p:nvPr/>
            </p:nvSpPr>
            <p:spPr>
              <a:xfrm>
                <a:off x="-530167" y="1510944"/>
                <a:ext cx="2181" cy="16096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0" extrusionOk="0">
                    <a:moveTo>
                      <a:pt x="21" y="0"/>
                    </a:moveTo>
                    <a:cubicBezTo>
                      <a:pt x="0" y="0"/>
                      <a:pt x="0" y="10"/>
                      <a:pt x="0" y="21"/>
                    </a:cubicBezTo>
                    <a:lnTo>
                      <a:pt x="0" y="287"/>
                    </a:lnTo>
                    <a:cubicBezTo>
                      <a:pt x="0" y="300"/>
                      <a:pt x="0" y="310"/>
                      <a:pt x="21" y="310"/>
                    </a:cubicBezTo>
                    <a:cubicBezTo>
                      <a:pt x="31" y="310"/>
                      <a:pt x="41" y="300"/>
                      <a:pt x="41" y="287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39"/>
              <p:cNvSpPr/>
              <p:nvPr/>
            </p:nvSpPr>
            <p:spPr>
              <a:xfrm>
                <a:off x="-540707" y="1512502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2" y="321"/>
                      <a:pt x="42" y="311"/>
                      <a:pt x="42" y="300"/>
                    </a:cubicBezTo>
                    <a:lnTo>
                      <a:pt x="42" y="24"/>
                    </a:lnTo>
                    <a:cubicBezTo>
                      <a:pt x="42" y="14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39"/>
              <p:cNvSpPr/>
              <p:nvPr/>
            </p:nvSpPr>
            <p:spPr>
              <a:xfrm>
                <a:off x="-555713" y="1513177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4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39"/>
              <p:cNvSpPr/>
              <p:nvPr/>
            </p:nvSpPr>
            <p:spPr>
              <a:xfrm>
                <a:off x="-575132" y="1520342"/>
                <a:ext cx="2337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39"/>
              <p:cNvSpPr/>
              <p:nvPr/>
            </p:nvSpPr>
            <p:spPr>
              <a:xfrm>
                <a:off x="-596679" y="1518629"/>
                <a:ext cx="2181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2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39"/>
              <p:cNvSpPr/>
              <p:nvPr/>
            </p:nvSpPr>
            <p:spPr>
              <a:xfrm>
                <a:off x="-659817" y="1510944"/>
                <a:ext cx="2181" cy="825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59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138"/>
                    </a:lnTo>
                    <a:cubicBezTo>
                      <a:pt x="0" y="159"/>
                      <a:pt x="11" y="159"/>
                      <a:pt x="21" y="159"/>
                    </a:cubicBezTo>
                    <a:cubicBezTo>
                      <a:pt x="31" y="159"/>
                      <a:pt x="41" y="159"/>
                      <a:pt x="41" y="138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39"/>
              <p:cNvSpPr/>
              <p:nvPr/>
            </p:nvSpPr>
            <p:spPr>
              <a:xfrm>
                <a:off x="-651562" y="1521433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3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39"/>
              <p:cNvSpPr/>
              <p:nvPr/>
            </p:nvSpPr>
            <p:spPr>
              <a:xfrm>
                <a:off x="-618850" y="1520342"/>
                <a:ext cx="2285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93"/>
                    </a:lnTo>
                    <a:cubicBezTo>
                      <a:pt x="0" y="203"/>
                      <a:pt x="10" y="213"/>
                      <a:pt x="21" y="213"/>
                    </a:cubicBezTo>
                    <a:cubicBezTo>
                      <a:pt x="33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39"/>
              <p:cNvSpPr/>
              <p:nvPr/>
            </p:nvSpPr>
            <p:spPr>
              <a:xfrm>
                <a:off x="-653171" y="1491525"/>
                <a:ext cx="140710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31"/>
                    </a:lnTo>
                    <a:cubicBezTo>
                      <a:pt x="0" y="374"/>
                      <a:pt x="597" y="418"/>
                      <a:pt x="1355" y="418"/>
                    </a:cubicBezTo>
                    <a:cubicBezTo>
                      <a:pt x="2103" y="418"/>
                      <a:pt x="2710" y="374"/>
                      <a:pt x="2710" y="331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39"/>
              <p:cNvSpPr/>
              <p:nvPr/>
            </p:nvSpPr>
            <p:spPr>
              <a:xfrm>
                <a:off x="-654365" y="1490435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2" y="42"/>
                    </a:moveTo>
                    <a:lnTo>
                      <a:pt x="2712" y="352"/>
                    </a:lnTo>
                    <a:cubicBezTo>
                      <a:pt x="2638" y="385"/>
                      <a:pt x="2103" y="416"/>
                      <a:pt x="1378" y="416"/>
                    </a:cubicBezTo>
                    <a:cubicBezTo>
                      <a:pt x="653" y="416"/>
                      <a:pt x="108" y="385"/>
                      <a:pt x="44" y="352"/>
                    </a:cubicBezTo>
                    <a:lnTo>
                      <a:pt x="44" y="42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0" y="11"/>
                      <a:pt x="0" y="21"/>
                    </a:cubicBezTo>
                    <a:lnTo>
                      <a:pt x="0" y="352"/>
                    </a:lnTo>
                    <a:cubicBezTo>
                      <a:pt x="0" y="385"/>
                      <a:pt x="0" y="405"/>
                      <a:pt x="418" y="426"/>
                    </a:cubicBezTo>
                    <a:cubicBezTo>
                      <a:pt x="674" y="449"/>
                      <a:pt x="1015" y="459"/>
                      <a:pt x="1378" y="459"/>
                    </a:cubicBezTo>
                    <a:cubicBezTo>
                      <a:pt x="1742" y="459"/>
                      <a:pt x="2082" y="449"/>
                      <a:pt x="2339" y="426"/>
                    </a:cubicBezTo>
                    <a:cubicBezTo>
                      <a:pt x="2753" y="405"/>
                      <a:pt x="2753" y="385"/>
                      <a:pt x="2753" y="352"/>
                    </a:cubicBezTo>
                    <a:lnTo>
                      <a:pt x="2753" y="21"/>
                    </a:lnTo>
                    <a:cubicBezTo>
                      <a:pt x="2753" y="11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39"/>
              <p:cNvSpPr/>
              <p:nvPr/>
            </p:nvSpPr>
            <p:spPr>
              <a:xfrm>
                <a:off x="-653171" y="1487631"/>
                <a:ext cx="140710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597" y="1"/>
                      <a:pt x="0" y="32"/>
                      <a:pt x="0" y="75"/>
                    </a:cubicBezTo>
                    <a:cubicBezTo>
                      <a:pt x="0" y="119"/>
                      <a:pt x="597" y="149"/>
                      <a:pt x="1355" y="149"/>
                    </a:cubicBezTo>
                    <a:cubicBezTo>
                      <a:pt x="2103" y="149"/>
                      <a:pt x="2710" y="119"/>
                      <a:pt x="2710" y="75"/>
                    </a:cubicBezTo>
                    <a:cubicBezTo>
                      <a:pt x="2710" y="32"/>
                      <a:pt x="2103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9"/>
              <p:cNvSpPr/>
              <p:nvPr/>
            </p:nvSpPr>
            <p:spPr>
              <a:xfrm>
                <a:off x="-654365" y="148659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9" y="41"/>
                      <a:pt x="2531" y="64"/>
                      <a:pt x="2679" y="95"/>
                    </a:cubicBezTo>
                    <a:cubicBezTo>
                      <a:pt x="2531" y="116"/>
                      <a:pt x="2029" y="149"/>
                      <a:pt x="1378" y="149"/>
                    </a:cubicBezTo>
                    <a:cubicBezTo>
                      <a:pt x="717" y="149"/>
                      <a:pt x="216" y="116"/>
                      <a:pt x="77" y="95"/>
                    </a:cubicBezTo>
                    <a:cubicBezTo>
                      <a:pt x="216" y="64"/>
                      <a:pt x="717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5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6"/>
                      <a:pt x="0" y="149"/>
                      <a:pt x="418" y="169"/>
                    </a:cubicBezTo>
                    <a:cubicBezTo>
                      <a:pt x="674" y="180"/>
                      <a:pt x="1015" y="193"/>
                      <a:pt x="1378" y="193"/>
                    </a:cubicBezTo>
                    <a:cubicBezTo>
                      <a:pt x="1742" y="193"/>
                      <a:pt x="2082" y="180"/>
                      <a:pt x="2339" y="169"/>
                    </a:cubicBezTo>
                    <a:cubicBezTo>
                      <a:pt x="2753" y="149"/>
                      <a:pt x="2753" y="116"/>
                      <a:pt x="2753" y="95"/>
                    </a:cubicBezTo>
                    <a:cubicBezTo>
                      <a:pt x="2753" y="64"/>
                      <a:pt x="2753" y="41"/>
                      <a:pt x="2339" y="21"/>
                    </a:cubicBezTo>
                    <a:cubicBezTo>
                      <a:pt x="2082" y="0"/>
                      <a:pt x="1742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9"/>
              <p:cNvSpPr/>
              <p:nvPr/>
            </p:nvSpPr>
            <p:spPr>
              <a:xfrm>
                <a:off x="-637075" y="1488202"/>
                <a:ext cx="107999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98" extrusionOk="0">
                    <a:moveTo>
                      <a:pt x="1045" y="0"/>
                    </a:moveTo>
                    <a:cubicBezTo>
                      <a:pt x="469" y="0"/>
                      <a:pt x="0" y="21"/>
                      <a:pt x="0" y="54"/>
                    </a:cubicBezTo>
                    <a:cubicBezTo>
                      <a:pt x="0" y="74"/>
                      <a:pt x="469" y="98"/>
                      <a:pt x="1045" y="98"/>
                    </a:cubicBezTo>
                    <a:cubicBezTo>
                      <a:pt x="1621" y="98"/>
                      <a:pt x="2080" y="74"/>
                      <a:pt x="2080" y="54"/>
                    </a:cubicBezTo>
                    <a:cubicBezTo>
                      <a:pt x="2080" y="21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39"/>
              <p:cNvSpPr/>
              <p:nvPr/>
            </p:nvSpPr>
            <p:spPr>
              <a:xfrm>
                <a:off x="-638269" y="1487112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4"/>
                      <a:pt x="1995" y="75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79" y="85"/>
                      <a:pt x="128" y="75"/>
                    </a:cubicBezTo>
                    <a:cubicBezTo>
                      <a:pt x="279" y="54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92" y="1"/>
                      <a:pt x="523" y="11"/>
                      <a:pt x="331" y="21"/>
                    </a:cubicBezTo>
                    <a:cubicBezTo>
                      <a:pt x="0" y="31"/>
                      <a:pt x="0" y="54"/>
                      <a:pt x="0" y="75"/>
                    </a:cubicBezTo>
                    <a:cubicBezTo>
                      <a:pt x="0" y="95"/>
                      <a:pt x="0" y="119"/>
                      <a:pt x="331" y="129"/>
                    </a:cubicBezTo>
                    <a:cubicBezTo>
                      <a:pt x="523" y="139"/>
                      <a:pt x="792" y="139"/>
                      <a:pt x="1068" y="139"/>
                    </a:cubicBezTo>
                    <a:cubicBezTo>
                      <a:pt x="1345" y="139"/>
                      <a:pt x="1601" y="139"/>
                      <a:pt x="1803" y="129"/>
                    </a:cubicBezTo>
                    <a:cubicBezTo>
                      <a:pt x="2123" y="119"/>
                      <a:pt x="2123" y="95"/>
                      <a:pt x="2123" y="75"/>
                    </a:cubicBezTo>
                    <a:cubicBezTo>
                      <a:pt x="2123" y="54"/>
                      <a:pt x="2123" y="31"/>
                      <a:pt x="1803" y="21"/>
                    </a:cubicBezTo>
                    <a:cubicBezTo>
                      <a:pt x="1601" y="1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39"/>
              <p:cNvSpPr/>
              <p:nvPr/>
            </p:nvSpPr>
            <p:spPr>
              <a:xfrm>
                <a:off x="-520717" y="1492044"/>
                <a:ext cx="2181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4"/>
                    </a:cubicBezTo>
                    <a:lnTo>
                      <a:pt x="0" y="290"/>
                    </a:lnTo>
                    <a:cubicBezTo>
                      <a:pt x="0" y="300"/>
                      <a:pt x="10" y="310"/>
                      <a:pt x="21" y="310"/>
                    </a:cubicBezTo>
                    <a:cubicBezTo>
                      <a:pt x="31" y="310"/>
                      <a:pt x="41" y="300"/>
                      <a:pt x="41" y="290"/>
                    </a:cubicBezTo>
                    <a:lnTo>
                      <a:pt x="41" y="24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9"/>
              <p:cNvSpPr/>
              <p:nvPr/>
            </p:nvSpPr>
            <p:spPr>
              <a:xfrm>
                <a:off x="-530686" y="1493758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98"/>
                    </a:lnTo>
                    <a:cubicBezTo>
                      <a:pt x="0" y="311"/>
                      <a:pt x="10" y="321"/>
                      <a:pt x="21" y="321"/>
                    </a:cubicBezTo>
                    <a:cubicBezTo>
                      <a:pt x="31" y="321"/>
                      <a:pt x="41" y="311"/>
                      <a:pt x="41" y="298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9"/>
              <p:cNvSpPr/>
              <p:nvPr/>
            </p:nvSpPr>
            <p:spPr>
              <a:xfrm>
                <a:off x="-545743" y="1494277"/>
                <a:ext cx="2337" cy="1339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8" extrusionOk="0">
                    <a:moveTo>
                      <a:pt x="21" y="1"/>
                    </a:moveTo>
                    <a:cubicBezTo>
                      <a:pt x="11" y="1"/>
                      <a:pt x="1" y="1"/>
                      <a:pt x="1" y="21"/>
                    </a:cubicBezTo>
                    <a:lnTo>
                      <a:pt x="1" y="237"/>
                    </a:lnTo>
                    <a:cubicBezTo>
                      <a:pt x="1" y="247"/>
                      <a:pt x="11" y="257"/>
                      <a:pt x="21" y="257"/>
                    </a:cubicBezTo>
                    <a:cubicBezTo>
                      <a:pt x="34" y="257"/>
                      <a:pt x="44" y="247"/>
                      <a:pt x="44" y="237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9"/>
              <p:cNvSpPr/>
              <p:nvPr/>
            </p:nvSpPr>
            <p:spPr>
              <a:xfrm>
                <a:off x="-565682" y="1501494"/>
                <a:ext cx="2337" cy="1173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6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1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39"/>
              <p:cNvSpPr/>
              <p:nvPr/>
            </p:nvSpPr>
            <p:spPr>
              <a:xfrm>
                <a:off x="-586710" y="1499885"/>
                <a:ext cx="2181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67"/>
                      <a:pt x="11" y="277"/>
                      <a:pt x="21" y="277"/>
                    </a:cubicBezTo>
                    <a:cubicBezTo>
                      <a:pt x="32" y="277"/>
                      <a:pt x="42" y="267"/>
                      <a:pt x="42" y="257"/>
                    </a:cubicBezTo>
                    <a:lnTo>
                      <a:pt x="42" y="21"/>
                    </a:ln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39"/>
              <p:cNvSpPr/>
              <p:nvPr/>
            </p:nvSpPr>
            <p:spPr>
              <a:xfrm>
                <a:off x="-649848" y="1492044"/>
                <a:ext cx="2181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52"/>
                      <a:pt x="11" y="162"/>
                      <a:pt x="21" y="162"/>
                    </a:cubicBezTo>
                    <a:cubicBezTo>
                      <a:pt x="31" y="162"/>
                      <a:pt x="41" y="152"/>
                      <a:pt x="41" y="139"/>
                    </a:cubicBezTo>
                    <a:lnTo>
                      <a:pt x="41" y="24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39"/>
              <p:cNvSpPr/>
              <p:nvPr/>
            </p:nvSpPr>
            <p:spPr>
              <a:xfrm>
                <a:off x="-641592" y="1502014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162"/>
                    </a:lnTo>
                    <a:cubicBezTo>
                      <a:pt x="0" y="182"/>
                      <a:pt x="10" y="182"/>
                      <a:pt x="23" y="182"/>
                    </a:cubicBezTo>
                    <a:cubicBezTo>
                      <a:pt x="34" y="182"/>
                      <a:pt x="44" y="182"/>
                      <a:pt x="44" y="162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9"/>
              <p:cNvSpPr/>
              <p:nvPr/>
            </p:nvSpPr>
            <p:spPr>
              <a:xfrm>
                <a:off x="-608881" y="1501494"/>
                <a:ext cx="2285" cy="1105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92"/>
                    </a:lnTo>
                    <a:cubicBezTo>
                      <a:pt x="0" y="203"/>
                      <a:pt x="0" y="213"/>
                      <a:pt x="21" y="213"/>
                    </a:cubicBezTo>
                    <a:cubicBezTo>
                      <a:pt x="34" y="213"/>
                      <a:pt x="44" y="203"/>
                      <a:pt x="44" y="192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9"/>
              <p:cNvSpPr/>
              <p:nvPr/>
            </p:nvSpPr>
            <p:spPr>
              <a:xfrm>
                <a:off x="-648238" y="1473820"/>
                <a:ext cx="140866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0" y="1"/>
                    </a:moveTo>
                    <a:lnTo>
                      <a:pt x="0" y="341"/>
                    </a:lnTo>
                    <a:cubicBezTo>
                      <a:pt x="0" y="385"/>
                      <a:pt x="610" y="415"/>
                      <a:pt x="1355" y="415"/>
                    </a:cubicBezTo>
                    <a:cubicBezTo>
                      <a:pt x="2103" y="415"/>
                      <a:pt x="2712" y="385"/>
                      <a:pt x="2712" y="341"/>
                    </a:cubicBezTo>
                    <a:lnTo>
                      <a:pt x="2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9"/>
              <p:cNvSpPr/>
              <p:nvPr/>
            </p:nvSpPr>
            <p:spPr>
              <a:xfrm>
                <a:off x="-649329" y="1472625"/>
                <a:ext cx="142995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9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364"/>
                    </a:lnTo>
                    <a:cubicBezTo>
                      <a:pt x="1" y="385"/>
                      <a:pt x="1" y="418"/>
                      <a:pt x="416" y="438"/>
                    </a:cubicBezTo>
                    <a:cubicBezTo>
                      <a:pt x="672" y="449"/>
                      <a:pt x="1015" y="462"/>
                      <a:pt x="1376" y="462"/>
                    </a:cubicBezTo>
                    <a:cubicBezTo>
                      <a:pt x="1740" y="462"/>
                      <a:pt x="2080" y="449"/>
                      <a:pt x="2336" y="438"/>
                    </a:cubicBezTo>
                    <a:cubicBezTo>
                      <a:pt x="2754" y="418"/>
                      <a:pt x="2754" y="385"/>
                      <a:pt x="2754" y="364"/>
                    </a:cubicBezTo>
                    <a:lnTo>
                      <a:pt x="2754" y="24"/>
                    </a:lnTo>
                    <a:cubicBezTo>
                      <a:pt x="2754" y="13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39"/>
              <p:cNvSpPr/>
              <p:nvPr/>
            </p:nvSpPr>
            <p:spPr>
              <a:xfrm>
                <a:off x="-648238" y="1469977"/>
                <a:ext cx="140866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49" extrusionOk="0">
                    <a:moveTo>
                      <a:pt x="1355" y="0"/>
                    </a:moveTo>
                    <a:cubicBezTo>
                      <a:pt x="610" y="0"/>
                      <a:pt x="0" y="31"/>
                      <a:pt x="0" y="75"/>
                    </a:cubicBezTo>
                    <a:cubicBezTo>
                      <a:pt x="0" y="116"/>
                      <a:pt x="610" y="149"/>
                      <a:pt x="1355" y="149"/>
                    </a:cubicBezTo>
                    <a:cubicBezTo>
                      <a:pt x="2103" y="149"/>
                      <a:pt x="2712" y="116"/>
                      <a:pt x="2712" y="75"/>
                    </a:cubicBezTo>
                    <a:cubicBezTo>
                      <a:pt x="2712" y="31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39"/>
              <p:cNvSpPr/>
              <p:nvPr/>
            </p:nvSpPr>
            <p:spPr>
              <a:xfrm>
                <a:off x="-649329" y="146878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4"/>
                      <a:pt x="2679" y="98"/>
                    </a:cubicBezTo>
                    <a:cubicBezTo>
                      <a:pt x="2541" y="128"/>
                      <a:pt x="2039" y="151"/>
                      <a:pt x="1376" y="151"/>
                    </a:cubicBezTo>
                    <a:cubicBezTo>
                      <a:pt x="725" y="151"/>
                      <a:pt x="224" y="128"/>
                      <a:pt x="75" y="98"/>
                    </a:cubicBezTo>
                    <a:cubicBezTo>
                      <a:pt x="224" y="64"/>
                      <a:pt x="725" y="44"/>
                      <a:pt x="1376" y="44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2" y="11"/>
                      <a:pt x="416" y="23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18"/>
                      <a:pt x="1" y="151"/>
                      <a:pt x="416" y="172"/>
                    </a:cubicBezTo>
                    <a:cubicBezTo>
                      <a:pt x="672" y="182"/>
                      <a:pt x="1015" y="192"/>
                      <a:pt x="1376" y="192"/>
                    </a:cubicBezTo>
                    <a:cubicBezTo>
                      <a:pt x="1740" y="192"/>
                      <a:pt x="2080" y="182"/>
                      <a:pt x="2336" y="172"/>
                    </a:cubicBezTo>
                    <a:cubicBezTo>
                      <a:pt x="2754" y="151"/>
                      <a:pt x="2754" y="118"/>
                      <a:pt x="2754" y="98"/>
                    </a:cubicBezTo>
                    <a:cubicBezTo>
                      <a:pt x="2754" y="75"/>
                      <a:pt x="2754" y="44"/>
                      <a:pt x="2336" y="23"/>
                    </a:cubicBezTo>
                    <a:cubicBezTo>
                      <a:pt x="2080" y="11"/>
                      <a:pt x="1740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9"/>
              <p:cNvSpPr/>
              <p:nvPr/>
            </p:nvSpPr>
            <p:spPr>
              <a:xfrm>
                <a:off x="-631623" y="1471016"/>
                <a:ext cx="108155" cy="4985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6" extrusionOk="0">
                    <a:moveTo>
                      <a:pt x="1035" y="1"/>
                    </a:moveTo>
                    <a:cubicBezTo>
                      <a:pt x="459" y="1"/>
                      <a:pt x="0" y="21"/>
                      <a:pt x="0" y="44"/>
                    </a:cubicBezTo>
                    <a:cubicBezTo>
                      <a:pt x="0" y="75"/>
                      <a:pt x="459" y="96"/>
                      <a:pt x="1035" y="96"/>
                    </a:cubicBezTo>
                    <a:cubicBezTo>
                      <a:pt x="1611" y="96"/>
                      <a:pt x="2082" y="75"/>
                      <a:pt x="2082" y="44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9"/>
              <p:cNvSpPr/>
              <p:nvPr/>
            </p:nvSpPr>
            <p:spPr>
              <a:xfrm>
                <a:off x="-632714" y="1469977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1"/>
                    </a:moveTo>
                    <a:cubicBezTo>
                      <a:pt x="1504" y="41"/>
                      <a:pt x="1847" y="52"/>
                      <a:pt x="1996" y="64"/>
                    </a:cubicBezTo>
                    <a:cubicBezTo>
                      <a:pt x="1847" y="75"/>
                      <a:pt x="1504" y="95"/>
                      <a:pt x="1056" y="95"/>
                    </a:cubicBezTo>
                    <a:cubicBezTo>
                      <a:pt x="621" y="95"/>
                      <a:pt x="277" y="75"/>
                      <a:pt x="119" y="64"/>
                    </a:cubicBezTo>
                    <a:cubicBezTo>
                      <a:pt x="277" y="52"/>
                      <a:pt x="621" y="41"/>
                      <a:pt x="1056" y="41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1"/>
                    </a:cubicBezTo>
                    <a:cubicBezTo>
                      <a:pt x="1" y="21"/>
                      <a:pt x="1" y="41"/>
                      <a:pt x="1" y="64"/>
                    </a:cubicBezTo>
                    <a:cubicBezTo>
                      <a:pt x="1" y="85"/>
                      <a:pt x="1" y="105"/>
                      <a:pt x="321" y="116"/>
                    </a:cubicBezTo>
                    <a:cubicBezTo>
                      <a:pt x="523" y="128"/>
                      <a:pt x="779" y="139"/>
                      <a:pt x="1056" y="139"/>
                    </a:cubicBezTo>
                    <a:cubicBezTo>
                      <a:pt x="1335" y="139"/>
                      <a:pt x="1601" y="128"/>
                      <a:pt x="1793" y="116"/>
                    </a:cubicBezTo>
                    <a:cubicBezTo>
                      <a:pt x="2124" y="105"/>
                      <a:pt x="2124" y="85"/>
                      <a:pt x="2124" y="64"/>
                    </a:cubicBezTo>
                    <a:cubicBezTo>
                      <a:pt x="2124" y="41"/>
                      <a:pt x="2124" y="21"/>
                      <a:pt x="1793" y="11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9"/>
              <p:cNvSpPr/>
              <p:nvPr/>
            </p:nvSpPr>
            <p:spPr>
              <a:xfrm>
                <a:off x="-515265" y="1474910"/>
                <a:ext cx="2285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0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277"/>
                    </a:lnTo>
                    <a:cubicBezTo>
                      <a:pt x="0" y="289"/>
                      <a:pt x="10" y="300"/>
                      <a:pt x="23" y="300"/>
                    </a:cubicBezTo>
                    <a:cubicBezTo>
                      <a:pt x="33" y="300"/>
                      <a:pt x="44" y="289"/>
                      <a:pt x="44" y="277"/>
                    </a:cubicBezTo>
                    <a:lnTo>
                      <a:pt x="44" y="21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9"/>
              <p:cNvSpPr/>
              <p:nvPr/>
            </p:nvSpPr>
            <p:spPr>
              <a:xfrm>
                <a:off x="-525805" y="1475949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300"/>
                    </a:lnTo>
                    <a:cubicBezTo>
                      <a:pt x="1" y="310"/>
                      <a:pt x="11" y="321"/>
                      <a:pt x="21" y="321"/>
                    </a:cubicBezTo>
                    <a:cubicBezTo>
                      <a:pt x="44" y="321"/>
                      <a:pt x="44" y="310"/>
                      <a:pt x="44" y="300"/>
                    </a:cubicBezTo>
                    <a:lnTo>
                      <a:pt x="44" y="24"/>
                    </a:lnTo>
                    <a:cubicBezTo>
                      <a:pt x="44" y="13"/>
                      <a:pt x="4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9"/>
              <p:cNvSpPr/>
              <p:nvPr/>
            </p:nvSpPr>
            <p:spPr>
              <a:xfrm>
                <a:off x="-540707" y="1476624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33"/>
                    </a:lnTo>
                    <a:cubicBezTo>
                      <a:pt x="1" y="244"/>
                      <a:pt x="11" y="256"/>
                      <a:pt x="21" y="256"/>
                    </a:cubicBezTo>
                    <a:cubicBezTo>
                      <a:pt x="32" y="256"/>
                      <a:pt x="42" y="244"/>
                      <a:pt x="42" y="233"/>
                    </a:cubicBezTo>
                    <a:lnTo>
                      <a:pt x="42" y="21"/>
                    </a:ln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9"/>
              <p:cNvSpPr/>
              <p:nvPr/>
            </p:nvSpPr>
            <p:spPr>
              <a:xfrm>
                <a:off x="-560074" y="1483789"/>
                <a:ext cx="2181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4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03"/>
                    </a:lnTo>
                    <a:cubicBezTo>
                      <a:pt x="0" y="213"/>
                      <a:pt x="10" y="223"/>
                      <a:pt x="21" y="223"/>
                    </a:cubicBezTo>
                    <a:cubicBezTo>
                      <a:pt x="31" y="223"/>
                      <a:pt x="41" y="213"/>
                      <a:pt x="41" y="20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9"/>
              <p:cNvSpPr/>
              <p:nvPr/>
            </p:nvSpPr>
            <p:spPr>
              <a:xfrm>
                <a:off x="-581778" y="1482075"/>
                <a:ext cx="2337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256"/>
                    </a:lnTo>
                    <a:cubicBezTo>
                      <a:pt x="1" y="267"/>
                      <a:pt x="11" y="280"/>
                      <a:pt x="24" y="280"/>
                    </a:cubicBezTo>
                    <a:cubicBezTo>
                      <a:pt x="44" y="280"/>
                      <a:pt x="44" y="267"/>
                      <a:pt x="44" y="256"/>
                    </a:cubicBezTo>
                    <a:lnTo>
                      <a:pt x="44" y="23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9"/>
              <p:cNvSpPr/>
              <p:nvPr/>
            </p:nvSpPr>
            <p:spPr>
              <a:xfrm>
                <a:off x="-644915" y="1474910"/>
                <a:ext cx="2285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2" extrusionOk="0">
                    <a:moveTo>
                      <a:pt x="23" y="0"/>
                    </a:moveTo>
                    <a:cubicBezTo>
                      <a:pt x="10" y="0"/>
                      <a:pt x="0" y="0"/>
                      <a:pt x="0" y="21"/>
                    </a:cubicBezTo>
                    <a:lnTo>
                      <a:pt x="0" y="138"/>
                    </a:lnTo>
                    <a:cubicBezTo>
                      <a:pt x="0" y="149"/>
                      <a:pt x="10" y="161"/>
                      <a:pt x="23" y="161"/>
                    </a:cubicBezTo>
                    <a:cubicBezTo>
                      <a:pt x="34" y="161"/>
                      <a:pt x="44" y="149"/>
                      <a:pt x="44" y="138"/>
                    </a:cubicBezTo>
                    <a:lnTo>
                      <a:pt x="44" y="21"/>
                    </a:lnTo>
                    <a:cubicBezTo>
                      <a:pt x="44" y="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9"/>
              <p:cNvSpPr/>
              <p:nvPr/>
            </p:nvSpPr>
            <p:spPr>
              <a:xfrm>
                <a:off x="-636556" y="1484879"/>
                <a:ext cx="2181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162"/>
                    </a:lnTo>
                    <a:cubicBezTo>
                      <a:pt x="1" y="172"/>
                      <a:pt x="11" y="182"/>
                      <a:pt x="21" y="182"/>
                    </a:cubicBezTo>
                    <a:cubicBezTo>
                      <a:pt x="31" y="182"/>
                      <a:pt x="42" y="172"/>
                      <a:pt x="42" y="162"/>
                    </a:cubicBezTo>
                    <a:lnTo>
                      <a:pt x="42" y="21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9"/>
              <p:cNvSpPr/>
              <p:nvPr/>
            </p:nvSpPr>
            <p:spPr>
              <a:xfrm>
                <a:off x="-603845" y="1483789"/>
                <a:ext cx="2181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1" y="213"/>
                    </a:cubicBezTo>
                    <a:cubicBezTo>
                      <a:pt x="31" y="213"/>
                      <a:pt x="42" y="203"/>
                      <a:pt x="42" y="193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9"/>
              <p:cNvSpPr/>
              <p:nvPr/>
            </p:nvSpPr>
            <p:spPr>
              <a:xfrm>
                <a:off x="-778979" y="1753578"/>
                <a:ext cx="140762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597" y="416"/>
                      <a:pt x="1356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9"/>
              <p:cNvSpPr/>
              <p:nvPr/>
            </p:nvSpPr>
            <p:spPr>
              <a:xfrm>
                <a:off x="-780018" y="1752539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5"/>
                      <a:pt x="2100" y="415"/>
                      <a:pt x="1376" y="415"/>
                    </a:cubicBezTo>
                    <a:cubicBezTo>
                      <a:pt x="651" y="415"/>
                      <a:pt x="105" y="385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5"/>
                      <a:pt x="0" y="415"/>
                      <a:pt x="415" y="436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6"/>
                    </a:cubicBezTo>
                    <a:cubicBezTo>
                      <a:pt x="2753" y="415"/>
                      <a:pt x="2753" y="385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9"/>
              <p:cNvSpPr/>
              <p:nvPr/>
            </p:nvSpPr>
            <p:spPr>
              <a:xfrm>
                <a:off x="-778979" y="1749736"/>
                <a:ext cx="140762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597" y="1"/>
                      <a:pt x="1" y="31"/>
                      <a:pt x="1" y="75"/>
                    </a:cubicBezTo>
                    <a:cubicBezTo>
                      <a:pt x="1" y="118"/>
                      <a:pt x="597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9"/>
              <p:cNvSpPr/>
              <p:nvPr/>
            </p:nvSpPr>
            <p:spPr>
              <a:xfrm>
                <a:off x="-780018" y="1748541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26" y="44"/>
                      <a:pt x="2528" y="65"/>
                      <a:pt x="2676" y="98"/>
                    </a:cubicBezTo>
                    <a:cubicBezTo>
                      <a:pt x="2528" y="129"/>
                      <a:pt x="2026" y="152"/>
                      <a:pt x="1376" y="152"/>
                    </a:cubicBezTo>
                    <a:cubicBezTo>
                      <a:pt x="715" y="152"/>
                      <a:pt x="213" y="129"/>
                      <a:pt x="75" y="98"/>
                    </a:cubicBezTo>
                    <a:cubicBezTo>
                      <a:pt x="213" y="65"/>
                      <a:pt x="71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12" y="1"/>
                      <a:pt x="671" y="13"/>
                      <a:pt x="415" y="24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2"/>
                      <a:pt x="415" y="172"/>
                    </a:cubicBezTo>
                    <a:cubicBezTo>
                      <a:pt x="671" y="182"/>
                      <a:pt x="1012" y="193"/>
                      <a:pt x="1376" y="193"/>
                    </a:cubicBezTo>
                    <a:cubicBezTo>
                      <a:pt x="1739" y="193"/>
                      <a:pt x="2080" y="182"/>
                      <a:pt x="2336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6" y="24"/>
                    </a:cubicBezTo>
                    <a:cubicBezTo>
                      <a:pt x="2080" y="13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9"/>
              <p:cNvSpPr/>
              <p:nvPr/>
            </p:nvSpPr>
            <p:spPr>
              <a:xfrm>
                <a:off x="-762883" y="1750826"/>
                <a:ext cx="108051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8" extrusionOk="0">
                    <a:moveTo>
                      <a:pt x="1046" y="0"/>
                    </a:moveTo>
                    <a:cubicBezTo>
                      <a:pt x="469" y="0"/>
                      <a:pt x="1" y="21"/>
                      <a:pt x="1" y="44"/>
                    </a:cubicBezTo>
                    <a:cubicBezTo>
                      <a:pt x="1" y="74"/>
                      <a:pt x="469" y="97"/>
                      <a:pt x="1046" y="97"/>
                    </a:cubicBezTo>
                    <a:cubicBezTo>
                      <a:pt x="1622" y="97"/>
                      <a:pt x="2080" y="74"/>
                      <a:pt x="2080" y="44"/>
                    </a:cubicBezTo>
                    <a:cubicBezTo>
                      <a:pt x="2080" y="21"/>
                      <a:pt x="1622" y="0"/>
                      <a:pt x="10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9"/>
              <p:cNvSpPr/>
              <p:nvPr/>
            </p:nvSpPr>
            <p:spPr>
              <a:xfrm>
                <a:off x="-764078" y="1749736"/>
                <a:ext cx="110439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2"/>
                    </a:moveTo>
                    <a:cubicBezTo>
                      <a:pt x="1506" y="42"/>
                      <a:pt x="1847" y="54"/>
                      <a:pt x="1998" y="65"/>
                    </a:cubicBezTo>
                    <a:cubicBezTo>
                      <a:pt x="1847" y="75"/>
                      <a:pt x="1506" y="95"/>
                      <a:pt x="1069" y="95"/>
                    </a:cubicBezTo>
                    <a:cubicBezTo>
                      <a:pt x="620" y="95"/>
                      <a:pt x="280" y="75"/>
                      <a:pt x="129" y="65"/>
                    </a:cubicBezTo>
                    <a:cubicBezTo>
                      <a:pt x="280" y="54"/>
                      <a:pt x="620" y="42"/>
                      <a:pt x="1069" y="42"/>
                    </a:cubicBezTo>
                    <a:close/>
                    <a:moveTo>
                      <a:pt x="1069" y="1"/>
                    </a:moveTo>
                    <a:cubicBezTo>
                      <a:pt x="792" y="1"/>
                      <a:pt x="526" y="1"/>
                      <a:pt x="334" y="11"/>
                    </a:cubicBezTo>
                    <a:cubicBezTo>
                      <a:pt x="1" y="21"/>
                      <a:pt x="1" y="42"/>
                      <a:pt x="1" y="65"/>
                    </a:cubicBezTo>
                    <a:cubicBezTo>
                      <a:pt x="1" y="85"/>
                      <a:pt x="1" y="106"/>
                      <a:pt x="334" y="118"/>
                    </a:cubicBezTo>
                    <a:cubicBezTo>
                      <a:pt x="526" y="129"/>
                      <a:pt x="792" y="139"/>
                      <a:pt x="1069" y="139"/>
                    </a:cubicBezTo>
                    <a:cubicBezTo>
                      <a:pt x="1345" y="139"/>
                      <a:pt x="1601" y="129"/>
                      <a:pt x="1806" y="118"/>
                    </a:cubicBezTo>
                    <a:cubicBezTo>
                      <a:pt x="2126" y="106"/>
                      <a:pt x="2126" y="85"/>
                      <a:pt x="2126" y="65"/>
                    </a:cubicBezTo>
                    <a:cubicBezTo>
                      <a:pt x="2126" y="42"/>
                      <a:pt x="2126" y="21"/>
                      <a:pt x="1806" y="11"/>
                    </a:cubicBezTo>
                    <a:cubicBezTo>
                      <a:pt x="1601" y="1"/>
                      <a:pt x="1345" y="1"/>
                      <a:pt x="10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9"/>
              <p:cNvSpPr/>
              <p:nvPr/>
            </p:nvSpPr>
            <p:spPr>
              <a:xfrm>
                <a:off x="-646525" y="1754668"/>
                <a:ext cx="2181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0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3"/>
                    </a:cubicBezTo>
                    <a:lnTo>
                      <a:pt x="0" y="279"/>
                    </a:lnTo>
                    <a:cubicBezTo>
                      <a:pt x="0" y="290"/>
                      <a:pt x="11" y="300"/>
                      <a:pt x="21" y="300"/>
                    </a:cubicBezTo>
                    <a:cubicBezTo>
                      <a:pt x="31" y="300"/>
                      <a:pt x="41" y="290"/>
                      <a:pt x="41" y="279"/>
                    </a:cubicBezTo>
                    <a:lnTo>
                      <a:pt x="41" y="23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39"/>
              <p:cNvSpPr/>
              <p:nvPr/>
            </p:nvSpPr>
            <p:spPr>
              <a:xfrm>
                <a:off x="-656494" y="1755862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08"/>
                      <a:pt x="11" y="321"/>
                      <a:pt x="21" y="321"/>
                    </a:cubicBezTo>
                    <a:cubicBezTo>
                      <a:pt x="31" y="321"/>
                      <a:pt x="41" y="308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39"/>
              <p:cNvSpPr/>
              <p:nvPr/>
            </p:nvSpPr>
            <p:spPr>
              <a:xfrm>
                <a:off x="-671500" y="1756382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4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39"/>
              <p:cNvSpPr/>
              <p:nvPr/>
            </p:nvSpPr>
            <p:spPr>
              <a:xfrm>
                <a:off x="-691490" y="1763547"/>
                <a:ext cx="2337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4"/>
                      <a:pt x="24" y="224"/>
                    </a:cubicBezTo>
                    <a:cubicBezTo>
                      <a:pt x="34" y="224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39"/>
              <p:cNvSpPr/>
              <p:nvPr/>
            </p:nvSpPr>
            <p:spPr>
              <a:xfrm>
                <a:off x="-712467" y="1761834"/>
                <a:ext cx="2285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0" extrusionOk="0"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257"/>
                    </a:lnTo>
                    <a:cubicBezTo>
                      <a:pt x="0" y="270"/>
                      <a:pt x="10" y="280"/>
                      <a:pt x="21" y="280"/>
                    </a:cubicBezTo>
                    <a:cubicBezTo>
                      <a:pt x="31" y="280"/>
                      <a:pt x="44" y="270"/>
                      <a:pt x="44" y="257"/>
                    </a:cubicBezTo>
                    <a:lnTo>
                      <a:pt x="44" y="24"/>
                    </a:lnTo>
                    <a:cubicBezTo>
                      <a:pt x="44" y="13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39"/>
              <p:cNvSpPr/>
              <p:nvPr/>
            </p:nvSpPr>
            <p:spPr>
              <a:xfrm>
                <a:off x="-775656" y="1754668"/>
                <a:ext cx="2337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3"/>
                    </a:cubicBezTo>
                    <a:lnTo>
                      <a:pt x="1" y="139"/>
                    </a:lnTo>
                    <a:cubicBezTo>
                      <a:pt x="1" y="151"/>
                      <a:pt x="11" y="162"/>
                      <a:pt x="21" y="162"/>
                    </a:cubicBezTo>
                    <a:cubicBezTo>
                      <a:pt x="32" y="162"/>
                      <a:pt x="44" y="151"/>
                      <a:pt x="44" y="139"/>
                    </a:cubicBezTo>
                    <a:lnTo>
                      <a:pt x="44" y="23"/>
                    </a:lnTo>
                    <a:cubicBezTo>
                      <a:pt x="44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39"/>
              <p:cNvSpPr/>
              <p:nvPr/>
            </p:nvSpPr>
            <p:spPr>
              <a:xfrm>
                <a:off x="-767401" y="1764637"/>
                <a:ext cx="2337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0"/>
                    </a:moveTo>
                    <a:cubicBezTo>
                      <a:pt x="13" y="0"/>
                      <a:pt x="1" y="11"/>
                      <a:pt x="1" y="23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39"/>
              <p:cNvSpPr/>
              <p:nvPr/>
            </p:nvSpPr>
            <p:spPr>
              <a:xfrm>
                <a:off x="-734690" y="1763547"/>
                <a:ext cx="2337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39"/>
              <p:cNvSpPr/>
              <p:nvPr/>
            </p:nvSpPr>
            <p:spPr>
              <a:xfrm>
                <a:off x="-775085" y="1735249"/>
                <a:ext cx="140710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8" extrusionOk="0">
                    <a:moveTo>
                      <a:pt x="0" y="0"/>
                    </a:moveTo>
                    <a:lnTo>
                      <a:pt x="0" y="344"/>
                    </a:lnTo>
                    <a:cubicBezTo>
                      <a:pt x="0" y="385"/>
                      <a:pt x="610" y="418"/>
                      <a:pt x="1355" y="418"/>
                    </a:cubicBezTo>
                    <a:cubicBezTo>
                      <a:pt x="2113" y="418"/>
                      <a:pt x="2710" y="385"/>
                      <a:pt x="2710" y="344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39"/>
              <p:cNvSpPr/>
              <p:nvPr/>
            </p:nvSpPr>
            <p:spPr>
              <a:xfrm>
                <a:off x="-776176" y="1734159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5"/>
                    </a:lnTo>
                    <a:cubicBezTo>
                      <a:pt x="1" y="39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95"/>
                      <a:pt x="2754" y="365"/>
                    </a:cubicBezTo>
                    <a:lnTo>
                      <a:pt x="2754" y="21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39"/>
              <p:cNvSpPr/>
              <p:nvPr/>
            </p:nvSpPr>
            <p:spPr>
              <a:xfrm>
                <a:off x="-775085" y="1731407"/>
                <a:ext cx="140710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44"/>
                      <a:pt x="0" y="74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4"/>
                    </a:cubicBezTo>
                    <a:cubicBezTo>
                      <a:pt x="2710" y="44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39"/>
              <p:cNvSpPr/>
              <p:nvPr/>
            </p:nvSpPr>
            <p:spPr>
              <a:xfrm>
                <a:off x="-776176" y="1730317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5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5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54"/>
                      <a:pt x="1" y="75"/>
                      <a:pt x="1" y="95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5"/>
                    </a:cubicBezTo>
                    <a:cubicBezTo>
                      <a:pt x="2754" y="75"/>
                      <a:pt x="2754" y="5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39"/>
              <p:cNvSpPr/>
              <p:nvPr/>
            </p:nvSpPr>
            <p:spPr>
              <a:xfrm>
                <a:off x="-758470" y="1732601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5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5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39"/>
              <p:cNvSpPr/>
              <p:nvPr/>
            </p:nvSpPr>
            <p:spPr>
              <a:xfrm>
                <a:off x="-759560" y="1731407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7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7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0"/>
                    </a:cubicBezTo>
                    <a:cubicBezTo>
                      <a:pt x="1" y="33"/>
                      <a:pt x="1" y="44"/>
                      <a:pt x="1" y="7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38"/>
                      <a:pt x="779" y="138"/>
                      <a:pt x="1056" y="138"/>
                    </a:cubicBezTo>
                    <a:cubicBezTo>
                      <a:pt x="1345" y="138"/>
                      <a:pt x="1601" y="138"/>
                      <a:pt x="1804" y="128"/>
                    </a:cubicBezTo>
                    <a:cubicBezTo>
                      <a:pt x="2124" y="108"/>
                      <a:pt x="2124" y="97"/>
                      <a:pt x="2124" y="74"/>
                    </a:cubicBezTo>
                    <a:cubicBezTo>
                      <a:pt x="2124" y="44"/>
                      <a:pt x="2124" y="33"/>
                      <a:pt x="1804" y="10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39"/>
              <p:cNvSpPr/>
              <p:nvPr/>
            </p:nvSpPr>
            <p:spPr>
              <a:xfrm>
                <a:off x="-642164" y="1736443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87"/>
                    </a:lnTo>
                    <a:cubicBezTo>
                      <a:pt x="1" y="298"/>
                      <a:pt x="11" y="310"/>
                      <a:pt x="21" y="310"/>
                    </a:cubicBezTo>
                    <a:cubicBezTo>
                      <a:pt x="34" y="310"/>
                      <a:pt x="45" y="298"/>
                      <a:pt x="45" y="28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39"/>
              <p:cNvSpPr/>
              <p:nvPr/>
            </p:nvSpPr>
            <p:spPr>
              <a:xfrm>
                <a:off x="-652133" y="1738053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300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34" y="320"/>
                      <a:pt x="44" y="310"/>
                      <a:pt x="44" y="300"/>
                    </a:cubicBezTo>
                    <a:lnTo>
                      <a:pt x="44" y="23"/>
                    </a:lnTo>
                    <a:cubicBezTo>
                      <a:pt x="44" y="1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39"/>
              <p:cNvSpPr/>
              <p:nvPr/>
            </p:nvSpPr>
            <p:spPr>
              <a:xfrm>
                <a:off x="-667658" y="1738053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0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39"/>
              <p:cNvSpPr/>
              <p:nvPr/>
            </p:nvSpPr>
            <p:spPr>
              <a:xfrm>
                <a:off x="-686973" y="1745218"/>
                <a:ext cx="2181" cy="1230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1" y="1"/>
                      <a:pt x="1" y="13"/>
                      <a:pt x="1" y="24"/>
                    </a:cubicBezTo>
                    <a:lnTo>
                      <a:pt x="1" y="216"/>
                    </a:lnTo>
                    <a:cubicBezTo>
                      <a:pt x="1" y="226"/>
                      <a:pt x="11" y="236"/>
                      <a:pt x="21" y="236"/>
                    </a:cubicBezTo>
                    <a:cubicBezTo>
                      <a:pt x="32" y="236"/>
                      <a:pt x="42" y="226"/>
                      <a:pt x="42" y="216"/>
                    </a:cubicBezTo>
                    <a:lnTo>
                      <a:pt x="42" y="24"/>
                    </a:lnTo>
                    <a:cubicBezTo>
                      <a:pt x="42" y="13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39"/>
              <p:cNvSpPr/>
              <p:nvPr/>
            </p:nvSpPr>
            <p:spPr>
              <a:xfrm>
                <a:off x="-708105" y="1744180"/>
                <a:ext cx="2337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7" extrusionOk="0">
                    <a:moveTo>
                      <a:pt x="24" y="0"/>
                    </a:moveTo>
                    <a:cubicBezTo>
                      <a:pt x="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" y="277"/>
                      <a:pt x="24" y="277"/>
                    </a:cubicBezTo>
                    <a:cubicBezTo>
                      <a:pt x="34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39"/>
              <p:cNvSpPr/>
              <p:nvPr/>
            </p:nvSpPr>
            <p:spPr>
              <a:xfrm>
                <a:off x="-771243" y="1736443"/>
                <a:ext cx="2285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39"/>
              <p:cNvSpPr/>
              <p:nvPr/>
            </p:nvSpPr>
            <p:spPr>
              <a:xfrm>
                <a:off x="-763403" y="1746413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70"/>
                      <a:pt x="11" y="182"/>
                      <a:pt x="21" y="182"/>
                    </a:cubicBezTo>
                    <a:cubicBezTo>
                      <a:pt x="41" y="182"/>
                      <a:pt x="41" y="170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4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39"/>
              <p:cNvSpPr/>
              <p:nvPr/>
            </p:nvSpPr>
            <p:spPr>
              <a:xfrm>
                <a:off x="-730847" y="1745893"/>
                <a:ext cx="2337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0"/>
                    </a:lnTo>
                    <a:cubicBezTo>
                      <a:pt x="1" y="203"/>
                      <a:pt x="14" y="203"/>
                      <a:pt x="24" y="203"/>
                    </a:cubicBezTo>
                    <a:cubicBezTo>
                      <a:pt x="44" y="203"/>
                      <a:pt x="44" y="203"/>
                      <a:pt x="44" y="180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39"/>
              <p:cNvSpPr/>
              <p:nvPr/>
            </p:nvSpPr>
            <p:spPr>
              <a:xfrm>
                <a:off x="-772333" y="1717544"/>
                <a:ext cx="140762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9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75"/>
                      <a:pt x="608" y="418"/>
                      <a:pt x="1356" y="418"/>
                    </a:cubicBezTo>
                    <a:cubicBezTo>
                      <a:pt x="2103" y="418"/>
                      <a:pt x="2710" y="37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9"/>
              <p:cNvSpPr/>
              <p:nvPr/>
            </p:nvSpPr>
            <p:spPr>
              <a:xfrm>
                <a:off x="-773372" y="1716505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36" y="384"/>
                      <a:pt x="2100" y="415"/>
                      <a:pt x="1376" y="415"/>
                    </a:cubicBezTo>
                    <a:cubicBezTo>
                      <a:pt x="651" y="415"/>
                      <a:pt x="105" y="384"/>
                      <a:pt x="41" y="351"/>
                    </a:cubicBezTo>
                    <a:lnTo>
                      <a:pt x="41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05"/>
                      <a:pt x="415" y="438"/>
                    </a:cubicBezTo>
                    <a:cubicBezTo>
                      <a:pt x="671" y="449"/>
                      <a:pt x="1012" y="459"/>
                      <a:pt x="1376" y="459"/>
                    </a:cubicBezTo>
                    <a:cubicBezTo>
                      <a:pt x="1739" y="459"/>
                      <a:pt x="2080" y="449"/>
                      <a:pt x="2336" y="438"/>
                    </a:cubicBezTo>
                    <a:cubicBezTo>
                      <a:pt x="2753" y="40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1"/>
                      <a:pt x="2741" y="0"/>
                      <a:pt x="27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9"/>
              <p:cNvSpPr/>
              <p:nvPr/>
            </p:nvSpPr>
            <p:spPr>
              <a:xfrm>
                <a:off x="-772333" y="1713701"/>
                <a:ext cx="140762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0" extrusionOk="0">
                    <a:moveTo>
                      <a:pt x="1356" y="1"/>
                    </a:moveTo>
                    <a:cubicBezTo>
                      <a:pt x="608" y="1"/>
                      <a:pt x="1" y="31"/>
                      <a:pt x="1" y="75"/>
                    </a:cubicBezTo>
                    <a:cubicBezTo>
                      <a:pt x="1" y="118"/>
                      <a:pt x="608" y="149"/>
                      <a:pt x="1356" y="149"/>
                    </a:cubicBezTo>
                    <a:cubicBezTo>
                      <a:pt x="2103" y="149"/>
                      <a:pt x="2710" y="118"/>
                      <a:pt x="2710" y="75"/>
                    </a:cubicBezTo>
                    <a:cubicBezTo>
                      <a:pt x="2710" y="31"/>
                      <a:pt x="2103" y="1"/>
                      <a:pt x="1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9"/>
              <p:cNvSpPr/>
              <p:nvPr/>
            </p:nvSpPr>
            <p:spPr>
              <a:xfrm>
                <a:off x="-773372" y="1712663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1"/>
                    </a:moveTo>
                    <a:cubicBezTo>
                      <a:pt x="2026" y="41"/>
                      <a:pt x="2538" y="64"/>
                      <a:pt x="2677" y="95"/>
                    </a:cubicBezTo>
                    <a:cubicBezTo>
                      <a:pt x="2538" y="115"/>
                      <a:pt x="2026" y="149"/>
                      <a:pt x="1376" y="149"/>
                    </a:cubicBezTo>
                    <a:cubicBezTo>
                      <a:pt x="715" y="149"/>
                      <a:pt x="213" y="115"/>
                      <a:pt x="75" y="95"/>
                    </a:cubicBezTo>
                    <a:cubicBezTo>
                      <a:pt x="213" y="64"/>
                      <a:pt x="715" y="41"/>
                      <a:pt x="1376" y="41"/>
                    </a:cubicBezTo>
                    <a:close/>
                    <a:moveTo>
                      <a:pt x="1376" y="0"/>
                    </a:moveTo>
                    <a:cubicBezTo>
                      <a:pt x="1012" y="0"/>
                      <a:pt x="671" y="0"/>
                      <a:pt x="415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5"/>
                      <a:pt x="0" y="149"/>
                      <a:pt x="415" y="169"/>
                    </a:cubicBezTo>
                    <a:cubicBezTo>
                      <a:pt x="671" y="179"/>
                      <a:pt x="1012" y="192"/>
                      <a:pt x="1376" y="192"/>
                    </a:cubicBezTo>
                    <a:cubicBezTo>
                      <a:pt x="1739" y="192"/>
                      <a:pt x="2080" y="179"/>
                      <a:pt x="2336" y="169"/>
                    </a:cubicBezTo>
                    <a:cubicBezTo>
                      <a:pt x="2753" y="149"/>
                      <a:pt x="2753" y="115"/>
                      <a:pt x="2753" y="95"/>
                    </a:cubicBezTo>
                    <a:cubicBezTo>
                      <a:pt x="2753" y="64"/>
                      <a:pt x="2753" y="41"/>
                      <a:pt x="2336" y="21"/>
                    </a:cubicBezTo>
                    <a:cubicBezTo>
                      <a:pt x="2080" y="0"/>
                      <a:pt x="1739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9"/>
              <p:cNvSpPr/>
              <p:nvPr/>
            </p:nvSpPr>
            <p:spPr>
              <a:xfrm>
                <a:off x="-756237" y="1714221"/>
                <a:ext cx="108051" cy="514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99" extrusionOk="0">
                    <a:moveTo>
                      <a:pt x="1046" y="1"/>
                    </a:moveTo>
                    <a:cubicBezTo>
                      <a:pt x="469" y="1"/>
                      <a:pt x="1" y="21"/>
                      <a:pt x="1" y="55"/>
                    </a:cubicBezTo>
                    <a:cubicBezTo>
                      <a:pt x="1" y="75"/>
                      <a:pt x="469" y="98"/>
                      <a:pt x="1046" y="98"/>
                    </a:cubicBezTo>
                    <a:cubicBezTo>
                      <a:pt x="1622" y="98"/>
                      <a:pt x="2080" y="75"/>
                      <a:pt x="2080" y="55"/>
                    </a:cubicBezTo>
                    <a:cubicBezTo>
                      <a:pt x="2080" y="21"/>
                      <a:pt x="1622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9"/>
              <p:cNvSpPr/>
              <p:nvPr/>
            </p:nvSpPr>
            <p:spPr>
              <a:xfrm>
                <a:off x="-757432" y="1713182"/>
                <a:ext cx="110439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" extrusionOk="0">
                    <a:moveTo>
                      <a:pt x="1069" y="41"/>
                    </a:moveTo>
                    <a:cubicBezTo>
                      <a:pt x="1506" y="41"/>
                      <a:pt x="1847" y="64"/>
                      <a:pt x="2008" y="75"/>
                    </a:cubicBezTo>
                    <a:cubicBezTo>
                      <a:pt x="1847" y="85"/>
                      <a:pt x="1506" y="95"/>
                      <a:pt x="1069" y="95"/>
                    </a:cubicBezTo>
                    <a:cubicBezTo>
                      <a:pt x="620" y="95"/>
                      <a:pt x="290" y="85"/>
                      <a:pt x="129" y="75"/>
                    </a:cubicBezTo>
                    <a:cubicBezTo>
                      <a:pt x="290" y="64"/>
                      <a:pt x="620" y="41"/>
                      <a:pt x="1069" y="41"/>
                    </a:cubicBezTo>
                    <a:close/>
                    <a:moveTo>
                      <a:pt x="1069" y="0"/>
                    </a:moveTo>
                    <a:cubicBezTo>
                      <a:pt x="792" y="0"/>
                      <a:pt x="526" y="11"/>
                      <a:pt x="334" y="21"/>
                    </a:cubicBezTo>
                    <a:cubicBezTo>
                      <a:pt x="1" y="31"/>
                      <a:pt x="1" y="54"/>
                      <a:pt x="1" y="75"/>
                    </a:cubicBezTo>
                    <a:cubicBezTo>
                      <a:pt x="1" y="95"/>
                      <a:pt x="1" y="118"/>
                      <a:pt x="334" y="128"/>
                    </a:cubicBezTo>
                    <a:cubicBezTo>
                      <a:pt x="526" y="139"/>
                      <a:pt x="792" y="139"/>
                      <a:pt x="1069" y="139"/>
                    </a:cubicBezTo>
                    <a:cubicBezTo>
                      <a:pt x="1345" y="139"/>
                      <a:pt x="1601" y="139"/>
                      <a:pt x="1806" y="128"/>
                    </a:cubicBezTo>
                    <a:cubicBezTo>
                      <a:pt x="2126" y="118"/>
                      <a:pt x="2126" y="95"/>
                      <a:pt x="2126" y="75"/>
                    </a:cubicBezTo>
                    <a:cubicBezTo>
                      <a:pt x="2126" y="54"/>
                      <a:pt x="2126" y="31"/>
                      <a:pt x="1806" y="21"/>
                    </a:cubicBezTo>
                    <a:cubicBezTo>
                      <a:pt x="1601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9"/>
              <p:cNvSpPr/>
              <p:nvPr/>
            </p:nvSpPr>
            <p:spPr>
              <a:xfrm>
                <a:off x="-639879" y="1718115"/>
                <a:ext cx="2181" cy="16096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0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89"/>
                    </a:lnTo>
                    <a:cubicBezTo>
                      <a:pt x="1" y="300"/>
                      <a:pt x="11" y="310"/>
                      <a:pt x="21" y="310"/>
                    </a:cubicBezTo>
                    <a:cubicBezTo>
                      <a:pt x="31" y="310"/>
                      <a:pt x="42" y="300"/>
                      <a:pt x="42" y="289"/>
                    </a:cubicBezTo>
                    <a:lnTo>
                      <a:pt x="42" y="23"/>
                    </a:lnTo>
                    <a:cubicBezTo>
                      <a:pt x="42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9"/>
              <p:cNvSpPr/>
              <p:nvPr/>
            </p:nvSpPr>
            <p:spPr>
              <a:xfrm>
                <a:off x="-649848" y="1719828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97"/>
                    </a:lnTo>
                    <a:cubicBezTo>
                      <a:pt x="0" y="310"/>
                      <a:pt x="11" y="320"/>
                      <a:pt x="21" y="320"/>
                    </a:cubicBezTo>
                    <a:cubicBezTo>
                      <a:pt x="31" y="320"/>
                      <a:pt x="41" y="310"/>
                      <a:pt x="41" y="297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9"/>
              <p:cNvSpPr/>
              <p:nvPr/>
            </p:nvSpPr>
            <p:spPr>
              <a:xfrm>
                <a:off x="-664854" y="1720348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0" y="257"/>
                      <a:pt x="23" y="257"/>
                    </a:cubicBezTo>
                    <a:cubicBezTo>
                      <a:pt x="33" y="257"/>
                      <a:pt x="44" y="246"/>
                      <a:pt x="44" y="236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9"/>
              <p:cNvSpPr/>
              <p:nvPr/>
            </p:nvSpPr>
            <p:spPr>
              <a:xfrm>
                <a:off x="-684844" y="1727513"/>
                <a:ext cx="2337" cy="1178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7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13"/>
                      <a:pt x="11" y="226"/>
                      <a:pt x="24" y="226"/>
                    </a:cubicBezTo>
                    <a:cubicBezTo>
                      <a:pt x="34" y="226"/>
                      <a:pt x="44" y="213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9"/>
              <p:cNvSpPr/>
              <p:nvPr/>
            </p:nvSpPr>
            <p:spPr>
              <a:xfrm>
                <a:off x="-705821" y="1725955"/>
                <a:ext cx="2285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7"/>
                      <a:pt x="11" y="277"/>
                      <a:pt x="21" y="277"/>
                    </a:cubicBezTo>
                    <a:cubicBezTo>
                      <a:pt x="31" y="277"/>
                      <a:pt x="44" y="267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39"/>
              <p:cNvSpPr/>
              <p:nvPr/>
            </p:nvSpPr>
            <p:spPr>
              <a:xfrm>
                <a:off x="-769010" y="1718115"/>
                <a:ext cx="2337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138"/>
                    </a:lnTo>
                    <a:cubicBezTo>
                      <a:pt x="1" y="161"/>
                      <a:pt x="11" y="161"/>
                      <a:pt x="21" y="161"/>
                    </a:cubicBezTo>
                    <a:cubicBezTo>
                      <a:pt x="32" y="161"/>
                      <a:pt x="44" y="161"/>
                      <a:pt x="44" y="138"/>
                    </a:cubicBezTo>
                    <a:lnTo>
                      <a:pt x="44" y="23"/>
                    </a:lnTo>
                    <a:cubicBezTo>
                      <a:pt x="44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39"/>
              <p:cNvSpPr/>
              <p:nvPr/>
            </p:nvSpPr>
            <p:spPr>
              <a:xfrm>
                <a:off x="-760755" y="1728603"/>
                <a:ext cx="2337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0"/>
                    </a:moveTo>
                    <a:cubicBezTo>
                      <a:pt x="13" y="0"/>
                      <a:pt x="1" y="0"/>
                      <a:pt x="1" y="23"/>
                    </a:cubicBezTo>
                    <a:lnTo>
                      <a:pt x="1" y="162"/>
                    </a:lnTo>
                    <a:cubicBezTo>
                      <a:pt x="1" y="172"/>
                      <a:pt x="13" y="182"/>
                      <a:pt x="24" y="182"/>
                    </a:cubicBezTo>
                    <a:cubicBezTo>
                      <a:pt x="34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9"/>
              <p:cNvSpPr/>
              <p:nvPr/>
            </p:nvSpPr>
            <p:spPr>
              <a:xfrm>
                <a:off x="-728043" y="1727513"/>
                <a:ext cx="2337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4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4" y="213"/>
                    </a:cubicBezTo>
                    <a:cubicBezTo>
                      <a:pt x="34" y="213"/>
                      <a:pt x="44" y="203"/>
                      <a:pt x="44" y="19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9"/>
              <p:cNvSpPr/>
              <p:nvPr/>
            </p:nvSpPr>
            <p:spPr>
              <a:xfrm>
                <a:off x="-775085" y="1699319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10" y="416"/>
                      <a:pt x="1355" y="416"/>
                    </a:cubicBezTo>
                    <a:cubicBezTo>
                      <a:pt x="2113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9"/>
              <p:cNvSpPr/>
              <p:nvPr/>
            </p:nvSpPr>
            <p:spPr>
              <a:xfrm>
                <a:off x="-776176" y="1698125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6" y="418"/>
                    </a:cubicBezTo>
                    <a:cubicBezTo>
                      <a:pt x="651" y="418"/>
                      <a:pt x="118" y="385"/>
                      <a:pt x="42" y="354"/>
                    </a:cubicBezTo>
                    <a:lnTo>
                      <a:pt x="42" y="44"/>
                    </a:lnTo>
                    <a:close/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65"/>
                    </a:lnTo>
                    <a:cubicBezTo>
                      <a:pt x="1" y="385"/>
                      <a:pt x="1" y="418"/>
                      <a:pt x="426" y="439"/>
                    </a:cubicBezTo>
                    <a:cubicBezTo>
                      <a:pt x="682" y="449"/>
                      <a:pt x="1025" y="459"/>
                      <a:pt x="1376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4" y="418"/>
                      <a:pt x="2754" y="385"/>
                      <a:pt x="2754" y="365"/>
                    </a:cubicBezTo>
                    <a:lnTo>
                      <a:pt x="2754" y="24"/>
                    </a:lnTo>
                    <a:cubicBezTo>
                      <a:pt x="2754" y="11"/>
                      <a:pt x="2754" y="1"/>
                      <a:pt x="27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9"/>
              <p:cNvSpPr/>
              <p:nvPr/>
            </p:nvSpPr>
            <p:spPr>
              <a:xfrm>
                <a:off x="-775085" y="1695373"/>
                <a:ext cx="140710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2" extrusionOk="0">
                    <a:moveTo>
                      <a:pt x="1355" y="0"/>
                    </a:moveTo>
                    <a:cubicBezTo>
                      <a:pt x="610" y="0"/>
                      <a:pt x="0" y="33"/>
                      <a:pt x="0" y="77"/>
                    </a:cubicBezTo>
                    <a:cubicBezTo>
                      <a:pt x="0" y="118"/>
                      <a:pt x="610" y="151"/>
                      <a:pt x="1355" y="151"/>
                    </a:cubicBezTo>
                    <a:cubicBezTo>
                      <a:pt x="2113" y="151"/>
                      <a:pt x="2710" y="118"/>
                      <a:pt x="2710" y="77"/>
                    </a:cubicBezTo>
                    <a:cubicBezTo>
                      <a:pt x="2710" y="33"/>
                      <a:pt x="211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9"/>
              <p:cNvSpPr/>
              <p:nvPr/>
            </p:nvSpPr>
            <p:spPr>
              <a:xfrm>
                <a:off x="-776176" y="1694282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38" y="75"/>
                      <a:pt x="2679" y="98"/>
                    </a:cubicBezTo>
                    <a:cubicBezTo>
                      <a:pt x="2538" y="129"/>
                      <a:pt x="2039" y="149"/>
                      <a:pt x="1376" y="149"/>
                    </a:cubicBezTo>
                    <a:cubicBezTo>
                      <a:pt x="725" y="149"/>
                      <a:pt x="223" y="129"/>
                      <a:pt x="85" y="98"/>
                    </a:cubicBezTo>
                    <a:cubicBezTo>
                      <a:pt x="223" y="75"/>
                      <a:pt x="725" y="44"/>
                      <a:pt x="1376" y="44"/>
                    </a:cubicBezTo>
                    <a:close/>
                    <a:moveTo>
                      <a:pt x="1376" y="1"/>
                    </a:moveTo>
                    <a:cubicBezTo>
                      <a:pt x="1025" y="1"/>
                      <a:pt x="682" y="11"/>
                      <a:pt x="426" y="21"/>
                    </a:cubicBezTo>
                    <a:cubicBezTo>
                      <a:pt x="1" y="44"/>
                      <a:pt x="1" y="75"/>
                      <a:pt x="1" y="98"/>
                    </a:cubicBezTo>
                    <a:cubicBezTo>
                      <a:pt x="1" y="129"/>
                      <a:pt x="1" y="149"/>
                      <a:pt x="426" y="172"/>
                    </a:cubicBezTo>
                    <a:cubicBezTo>
                      <a:pt x="682" y="193"/>
                      <a:pt x="1025" y="193"/>
                      <a:pt x="1376" y="193"/>
                    </a:cubicBezTo>
                    <a:cubicBezTo>
                      <a:pt x="1739" y="193"/>
                      <a:pt x="2080" y="193"/>
                      <a:pt x="2336" y="172"/>
                    </a:cubicBezTo>
                    <a:cubicBezTo>
                      <a:pt x="2754" y="149"/>
                      <a:pt x="2754" y="129"/>
                      <a:pt x="2754" y="98"/>
                    </a:cubicBezTo>
                    <a:cubicBezTo>
                      <a:pt x="2754" y="75"/>
                      <a:pt x="2754" y="44"/>
                      <a:pt x="2336" y="21"/>
                    </a:cubicBezTo>
                    <a:cubicBezTo>
                      <a:pt x="2080" y="1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9"/>
              <p:cNvSpPr/>
              <p:nvPr/>
            </p:nvSpPr>
            <p:spPr>
              <a:xfrm>
                <a:off x="-758470" y="1696567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69" y="0"/>
                      <a:pt x="0" y="21"/>
                      <a:pt x="0" y="41"/>
                    </a:cubicBezTo>
                    <a:cubicBezTo>
                      <a:pt x="0" y="74"/>
                      <a:pt x="469" y="95"/>
                      <a:pt x="1035" y="95"/>
                    </a:cubicBezTo>
                    <a:cubicBezTo>
                      <a:pt x="1611" y="95"/>
                      <a:pt x="2082" y="74"/>
                      <a:pt x="2082" y="41"/>
                    </a:cubicBezTo>
                    <a:cubicBezTo>
                      <a:pt x="2082" y="21"/>
                      <a:pt x="1611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9"/>
              <p:cNvSpPr/>
              <p:nvPr/>
            </p:nvSpPr>
            <p:spPr>
              <a:xfrm>
                <a:off x="-759560" y="1695373"/>
                <a:ext cx="110283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6" y="44"/>
                    </a:moveTo>
                    <a:cubicBezTo>
                      <a:pt x="1504" y="44"/>
                      <a:pt x="1847" y="54"/>
                      <a:pt x="1996" y="64"/>
                    </a:cubicBezTo>
                    <a:cubicBezTo>
                      <a:pt x="1847" y="87"/>
                      <a:pt x="1504" y="97"/>
                      <a:pt x="1056" y="97"/>
                    </a:cubicBezTo>
                    <a:cubicBezTo>
                      <a:pt x="618" y="97"/>
                      <a:pt x="277" y="87"/>
                      <a:pt x="129" y="64"/>
                    </a:cubicBezTo>
                    <a:cubicBezTo>
                      <a:pt x="277" y="54"/>
                      <a:pt x="618" y="44"/>
                      <a:pt x="1056" y="44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3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21" y="128"/>
                    </a:cubicBezTo>
                    <a:cubicBezTo>
                      <a:pt x="523" y="128"/>
                      <a:pt x="779" y="141"/>
                      <a:pt x="1056" y="141"/>
                    </a:cubicBezTo>
                    <a:cubicBezTo>
                      <a:pt x="1345" y="141"/>
                      <a:pt x="1601" y="128"/>
                      <a:pt x="1804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804" y="13"/>
                    </a:cubicBezTo>
                    <a:cubicBezTo>
                      <a:pt x="1601" y="0"/>
                      <a:pt x="134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9"/>
              <p:cNvSpPr/>
              <p:nvPr/>
            </p:nvSpPr>
            <p:spPr>
              <a:xfrm>
                <a:off x="-642164" y="1700409"/>
                <a:ext cx="2337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45" h="301" extrusionOk="0">
                    <a:moveTo>
                      <a:pt x="21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277"/>
                    </a:lnTo>
                    <a:cubicBezTo>
                      <a:pt x="1" y="300"/>
                      <a:pt x="11" y="300"/>
                      <a:pt x="21" y="300"/>
                    </a:cubicBezTo>
                    <a:cubicBezTo>
                      <a:pt x="34" y="300"/>
                      <a:pt x="45" y="300"/>
                      <a:pt x="45" y="277"/>
                    </a:cubicBezTo>
                    <a:lnTo>
                      <a:pt x="45" y="21"/>
                    </a:lnTo>
                    <a:cubicBezTo>
                      <a:pt x="45" y="11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39"/>
              <p:cNvSpPr/>
              <p:nvPr/>
            </p:nvSpPr>
            <p:spPr>
              <a:xfrm>
                <a:off x="-652133" y="1701448"/>
                <a:ext cx="2337" cy="16719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2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01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39"/>
              <p:cNvSpPr/>
              <p:nvPr/>
            </p:nvSpPr>
            <p:spPr>
              <a:xfrm>
                <a:off x="-667658" y="1702019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3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4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3"/>
                      <a:pt x="4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39"/>
              <p:cNvSpPr/>
              <p:nvPr/>
            </p:nvSpPr>
            <p:spPr>
              <a:xfrm>
                <a:off x="-686973" y="1709340"/>
                <a:ext cx="2181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4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13"/>
                    </a:lnTo>
                    <a:cubicBezTo>
                      <a:pt x="1" y="223"/>
                      <a:pt x="11" y="233"/>
                      <a:pt x="21" y="233"/>
                    </a:cubicBezTo>
                    <a:cubicBezTo>
                      <a:pt x="32" y="233"/>
                      <a:pt x="42" y="223"/>
                      <a:pt x="42" y="213"/>
                    </a:cubicBezTo>
                    <a:lnTo>
                      <a:pt x="42" y="21"/>
                    </a:lnTo>
                    <a:cubicBezTo>
                      <a:pt x="42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39"/>
              <p:cNvSpPr/>
              <p:nvPr/>
            </p:nvSpPr>
            <p:spPr>
              <a:xfrm>
                <a:off x="-708105" y="1707575"/>
                <a:ext cx="2337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8" extrusionOk="0">
                    <a:moveTo>
                      <a:pt x="24" y="1"/>
                    </a:moveTo>
                    <a:cubicBezTo>
                      <a:pt x="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77"/>
                      <a:pt x="1" y="277"/>
                      <a:pt x="24" y="277"/>
                    </a:cubicBezTo>
                    <a:cubicBezTo>
                      <a:pt x="34" y="277"/>
                      <a:pt x="44" y="27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39"/>
              <p:cNvSpPr/>
              <p:nvPr/>
            </p:nvSpPr>
            <p:spPr>
              <a:xfrm>
                <a:off x="-771243" y="1700409"/>
                <a:ext cx="2285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0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0" y="159"/>
                      <a:pt x="23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9"/>
              <p:cNvSpPr/>
              <p:nvPr/>
            </p:nvSpPr>
            <p:spPr>
              <a:xfrm>
                <a:off x="-763403" y="1710378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72"/>
                      <a:pt x="11" y="182"/>
                      <a:pt x="21" y="182"/>
                    </a:cubicBezTo>
                    <a:cubicBezTo>
                      <a:pt x="41" y="182"/>
                      <a:pt x="41" y="172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4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9"/>
              <p:cNvSpPr/>
              <p:nvPr/>
            </p:nvSpPr>
            <p:spPr>
              <a:xfrm>
                <a:off x="-730847" y="1709859"/>
                <a:ext cx="2337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1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4" y="203"/>
                      <a:pt x="24" y="203"/>
                    </a:cubicBezTo>
                    <a:cubicBezTo>
                      <a:pt x="44" y="203"/>
                      <a:pt x="44" y="192"/>
                      <a:pt x="44" y="182"/>
                    </a:cubicBezTo>
                    <a:lnTo>
                      <a:pt x="44" y="21"/>
                    </a:lnTo>
                    <a:cubicBezTo>
                      <a:pt x="44" y="11"/>
                      <a:pt x="4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9"/>
              <p:cNvSpPr/>
              <p:nvPr/>
            </p:nvSpPr>
            <p:spPr>
              <a:xfrm>
                <a:off x="-770724" y="1681510"/>
                <a:ext cx="140866" cy="21184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08" extrusionOk="0">
                    <a:moveTo>
                      <a:pt x="1" y="1"/>
                    </a:moveTo>
                    <a:lnTo>
                      <a:pt x="1" y="331"/>
                    </a:lnTo>
                    <a:cubicBezTo>
                      <a:pt x="1" y="375"/>
                      <a:pt x="600" y="408"/>
                      <a:pt x="1358" y="408"/>
                    </a:cubicBezTo>
                    <a:cubicBezTo>
                      <a:pt x="2103" y="408"/>
                      <a:pt x="2713" y="375"/>
                      <a:pt x="2713" y="331"/>
                    </a:cubicBezTo>
                    <a:lnTo>
                      <a:pt x="27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9"/>
              <p:cNvSpPr/>
              <p:nvPr/>
            </p:nvSpPr>
            <p:spPr>
              <a:xfrm>
                <a:off x="-771762" y="1680471"/>
                <a:ext cx="142995" cy="2331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0" y="44"/>
                    </a:moveTo>
                    <a:lnTo>
                      <a:pt x="2710" y="351"/>
                    </a:lnTo>
                    <a:cubicBezTo>
                      <a:pt x="2635" y="374"/>
                      <a:pt x="2092" y="405"/>
                      <a:pt x="1378" y="405"/>
                    </a:cubicBezTo>
                    <a:cubicBezTo>
                      <a:pt x="651" y="405"/>
                      <a:pt x="108" y="374"/>
                      <a:pt x="44" y="351"/>
                    </a:cubicBezTo>
                    <a:lnTo>
                      <a:pt x="44" y="44"/>
                    </a:lnTo>
                    <a:close/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351"/>
                    </a:lnTo>
                    <a:cubicBezTo>
                      <a:pt x="0" y="384"/>
                      <a:pt x="0" y="405"/>
                      <a:pt x="418" y="428"/>
                    </a:cubicBezTo>
                    <a:cubicBezTo>
                      <a:pt x="674" y="448"/>
                      <a:pt x="1014" y="448"/>
                      <a:pt x="1378" y="448"/>
                    </a:cubicBezTo>
                    <a:cubicBezTo>
                      <a:pt x="1729" y="448"/>
                      <a:pt x="2069" y="448"/>
                      <a:pt x="2325" y="428"/>
                    </a:cubicBezTo>
                    <a:cubicBezTo>
                      <a:pt x="2753" y="405"/>
                      <a:pt x="2753" y="384"/>
                      <a:pt x="2753" y="351"/>
                    </a:cubicBezTo>
                    <a:lnTo>
                      <a:pt x="2753" y="21"/>
                    </a:lnTo>
                    <a:cubicBezTo>
                      <a:pt x="2753" y="11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9"/>
              <p:cNvSpPr/>
              <p:nvPr/>
            </p:nvSpPr>
            <p:spPr>
              <a:xfrm>
                <a:off x="-770724" y="1677667"/>
                <a:ext cx="140866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0" extrusionOk="0">
                    <a:moveTo>
                      <a:pt x="1358" y="1"/>
                    </a:moveTo>
                    <a:cubicBezTo>
                      <a:pt x="600" y="1"/>
                      <a:pt x="1" y="34"/>
                      <a:pt x="1" y="75"/>
                    </a:cubicBezTo>
                    <a:cubicBezTo>
                      <a:pt x="1" y="118"/>
                      <a:pt x="600" y="149"/>
                      <a:pt x="1358" y="149"/>
                    </a:cubicBezTo>
                    <a:cubicBezTo>
                      <a:pt x="2103" y="149"/>
                      <a:pt x="2713" y="118"/>
                      <a:pt x="2713" y="75"/>
                    </a:cubicBezTo>
                    <a:cubicBezTo>
                      <a:pt x="2713" y="34"/>
                      <a:pt x="2103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9"/>
              <p:cNvSpPr/>
              <p:nvPr/>
            </p:nvSpPr>
            <p:spPr>
              <a:xfrm>
                <a:off x="-771762" y="1676629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1"/>
                    </a:moveTo>
                    <a:cubicBezTo>
                      <a:pt x="2028" y="41"/>
                      <a:pt x="2530" y="64"/>
                      <a:pt x="2669" y="95"/>
                    </a:cubicBezTo>
                    <a:cubicBezTo>
                      <a:pt x="2530" y="118"/>
                      <a:pt x="2028" y="149"/>
                      <a:pt x="1378" y="149"/>
                    </a:cubicBezTo>
                    <a:cubicBezTo>
                      <a:pt x="715" y="149"/>
                      <a:pt x="213" y="118"/>
                      <a:pt x="74" y="95"/>
                    </a:cubicBezTo>
                    <a:cubicBezTo>
                      <a:pt x="213" y="64"/>
                      <a:pt x="715" y="41"/>
                      <a:pt x="1378" y="41"/>
                    </a:cubicBezTo>
                    <a:close/>
                    <a:moveTo>
                      <a:pt x="1378" y="0"/>
                    </a:moveTo>
                    <a:cubicBezTo>
                      <a:pt x="1014" y="0"/>
                      <a:pt x="674" y="0"/>
                      <a:pt x="418" y="21"/>
                    </a:cubicBezTo>
                    <a:cubicBezTo>
                      <a:pt x="0" y="41"/>
                      <a:pt x="0" y="64"/>
                      <a:pt x="0" y="95"/>
                    </a:cubicBezTo>
                    <a:cubicBezTo>
                      <a:pt x="0" y="118"/>
                      <a:pt x="0" y="138"/>
                      <a:pt x="418" y="169"/>
                    </a:cubicBezTo>
                    <a:cubicBezTo>
                      <a:pt x="674" y="182"/>
                      <a:pt x="1014" y="192"/>
                      <a:pt x="1378" y="192"/>
                    </a:cubicBezTo>
                    <a:cubicBezTo>
                      <a:pt x="1729" y="192"/>
                      <a:pt x="2069" y="182"/>
                      <a:pt x="2325" y="169"/>
                    </a:cubicBezTo>
                    <a:cubicBezTo>
                      <a:pt x="2753" y="138"/>
                      <a:pt x="2753" y="118"/>
                      <a:pt x="2753" y="95"/>
                    </a:cubicBezTo>
                    <a:cubicBezTo>
                      <a:pt x="2753" y="64"/>
                      <a:pt x="2753" y="41"/>
                      <a:pt x="2325" y="21"/>
                    </a:cubicBezTo>
                    <a:cubicBezTo>
                      <a:pt x="2069" y="0"/>
                      <a:pt x="1729" y="0"/>
                      <a:pt x="137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9"/>
              <p:cNvSpPr/>
              <p:nvPr/>
            </p:nvSpPr>
            <p:spPr>
              <a:xfrm>
                <a:off x="-754628" y="1678186"/>
                <a:ext cx="108155" cy="514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9" extrusionOk="0">
                    <a:moveTo>
                      <a:pt x="1048" y="1"/>
                    </a:moveTo>
                    <a:cubicBezTo>
                      <a:pt x="472" y="1"/>
                      <a:pt x="0" y="24"/>
                      <a:pt x="0" y="55"/>
                    </a:cubicBezTo>
                    <a:cubicBezTo>
                      <a:pt x="0" y="75"/>
                      <a:pt x="472" y="98"/>
                      <a:pt x="1048" y="98"/>
                    </a:cubicBezTo>
                    <a:cubicBezTo>
                      <a:pt x="1611" y="98"/>
                      <a:pt x="2082" y="75"/>
                      <a:pt x="2082" y="55"/>
                    </a:cubicBezTo>
                    <a:cubicBezTo>
                      <a:pt x="2082" y="24"/>
                      <a:pt x="1611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9"/>
              <p:cNvSpPr/>
              <p:nvPr/>
            </p:nvSpPr>
            <p:spPr>
              <a:xfrm>
                <a:off x="-755718" y="1677148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9" y="44"/>
                    </a:moveTo>
                    <a:cubicBezTo>
                      <a:pt x="1504" y="44"/>
                      <a:pt x="1847" y="54"/>
                      <a:pt x="1996" y="75"/>
                    </a:cubicBezTo>
                    <a:cubicBezTo>
                      <a:pt x="1847" y="85"/>
                      <a:pt x="1504" y="95"/>
                      <a:pt x="1069" y="95"/>
                    </a:cubicBezTo>
                    <a:cubicBezTo>
                      <a:pt x="621" y="95"/>
                      <a:pt x="278" y="85"/>
                      <a:pt x="129" y="75"/>
                    </a:cubicBezTo>
                    <a:cubicBezTo>
                      <a:pt x="278" y="54"/>
                      <a:pt x="621" y="44"/>
                      <a:pt x="1069" y="44"/>
                    </a:cubicBezTo>
                    <a:close/>
                    <a:moveTo>
                      <a:pt x="1069" y="0"/>
                    </a:moveTo>
                    <a:cubicBezTo>
                      <a:pt x="779" y="0"/>
                      <a:pt x="523" y="11"/>
                      <a:pt x="321" y="21"/>
                    </a:cubicBezTo>
                    <a:cubicBezTo>
                      <a:pt x="1" y="31"/>
                      <a:pt x="1" y="44"/>
                      <a:pt x="1" y="75"/>
                    </a:cubicBezTo>
                    <a:cubicBezTo>
                      <a:pt x="1" y="95"/>
                      <a:pt x="1" y="118"/>
                      <a:pt x="321" y="128"/>
                    </a:cubicBezTo>
                    <a:cubicBezTo>
                      <a:pt x="523" y="139"/>
                      <a:pt x="779" y="139"/>
                      <a:pt x="1069" y="139"/>
                    </a:cubicBezTo>
                    <a:cubicBezTo>
                      <a:pt x="1345" y="139"/>
                      <a:pt x="1602" y="139"/>
                      <a:pt x="1804" y="128"/>
                    </a:cubicBezTo>
                    <a:cubicBezTo>
                      <a:pt x="2124" y="118"/>
                      <a:pt x="2124" y="95"/>
                      <a:pt x="2124" y="75"/>
                    </a:cubicBezTo>
                    <a:cubicBezTo>
                      <a:pt x="2124" y="44"/>
                      <a:pt x="2124" y="31"/>
                      <a:pt x="1804" y="21"/>
                    </a:cubicBezTo>
                    <a:cubicBezTo>
                      <a:pt x="1602" y="11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9"/>
              <p:cNvSpPr/>
              <p:nvPr/>
            </p:nvSpPr>
            <p:spPr>
              <a:xfrm>
                <a:off x="-638269" y="1682081"/>
                <a:ext cx="2285" cy="16096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0" extrusionOk="0">
                    <a:moveTo>
                      <a:pt x="23" y="0"/>
                    </a:moveTo>
                    <a:cubicBezTo>
                      <a:pt x="11" y="0"/>
                      <a:pt x="0" y="13"/>
                      <a:pt x="0" y="23"/>
                    </a:cubicBezTo>
                    <a:lnTo>
                      <a:pt x="0" y="289"/>
                    </a:lnTo>
                    <a:cubicBezTo>
                      <a:pt x="0" y="300"/>
                      <a:pt x="11" y="310"/>
                      <a:pt x="23" y="310"/>
                    </a:cubicBezTo>
                    <a:cubicBezTo>
                      <a:pt x="34" y="310"/>
                      <a:pt x="44" y="300"/>
                      <a:pt x="44" y="289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9"/>
              <p:cNvSpPr/>
              <p:nvPr/>
            </p:nvSpPr>
            <p:spPr>
              <a:xfrm>
                <a:off x="-648238" y="1683794"/>
                <a:ext cx="228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1" extrusionOk="0">
                    <a:moveTo>
                      <a:pt x="23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0" y="320"/>
                      <a:pt x="23" y="320"/>
                    </a:cubicBezTo>
                    <a:cubicBezTo>
                      <a:pt x="33" y="320"/>
                      <a:pt x="44" y="310"/>
                      <a:pt x="44" y="300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9"/>
              <p:cNvSpPr/>
              <p:nvPr/>
            </p:nvSpPr>
            <p:spPr>
              <a:xfrm>
                <a:off x="-663140" y="1683794"/>
                <a:ext cx="2181" cy="138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67" extrusionOk="0">
                    <a:moveTo>
                      <a:pt x="21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0" y="267"/>
                      <a:pt x="21" y="267"/>
                    </a:cubicBezTo>
                    <a:cubicBezTo>
                      <a:pt x="31" y="267"/>
                      <a:pt x="41" y="256"/>
                      <a:pt x="41" y="246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9"/>
              <p:cNvSpPr/>
              <p:nvPr/>
            </p:nvSpPr>
            <p:spPr>
              <a:xfrm>
                <a:off x="-683079" y="1690959"/>
                <a:ext cx="2181" cy="1230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7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10" y="236"/>
                      <a:pt x="21" y="236"/>
                    </a:cubicBezTo>
                    <a:cubicBezTo>
                      <a:pt x="31" y="236"/>
                      <a:pt x="41" y="226"/>
                      <a:pt x="41" y="21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39"/>
              <p:cNvSpPr/>
              <p:nvPr/>
            </p:nvSpPr>
            <p:spPr>
              <a:xfrm>
                <a:off x="-704211" y="1689921"/>
                <a:ext cx="2285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7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256"/>
                    </a:lnTo>
                    <a:cubicBezTo>
                      <a:pt x="0" y="266"/>
                      <a:pt x="13" y="277"/>
                      <a:pt x="23" y="277"/>
                    </a:cubicBezTo>
                    <a:cubicBezTo>
                      <a:pt x="33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39"/>
              <p:cNvSpPr/>
              <p:nvPr/>
            </p:nvSpPr>
            <p:spPr>
              <a:xfrm>
                <a:off x="-767401" y="1682081"/>
                <a:ext cx="2337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2" extrusionOk="0">
                    <a:moveTo>
                      <a:pt x="24" y="0"/>
                    </a:moveTo>
                    <a:cubicBezTo>
                      <a:pt x="13" y="0"/>
                      <a:pt x="1" y="13"/>
                      <a:pt x="1" y="23"/>
                    </a:cubicBezTo>
                    <a:lnTo>
                      <a:pt x="1" y="141"/>
                    </a:lnTo>
                    <a:cubicBezTo>
                      <a:pt x="1" y="151"/>
                      <a:pt x="13" y="161"/>
                      <a:pt x="24" y="161"/>
                    </a:cubicBezTo>
                    <a:cubicBezTo>
                      <a:pt x="34" y="161"/>
                      <a:pt x="44" y="151"/>
                      <a:pt x="44" y="141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39"/>
              <p:cNvSpPr/>
              <p:nvPr/>
            </p:nvSpPr>
            <p:spPr>
              <a:xfrm>
                <a:off x="-759041" y="1692050"/>
                <a:ext cx="2337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2" extrusionOk="0">
                    <a:moveTo>
                      <a:pt x="21" y="0"/>
                    </a:moveTo>
                    <a:cubicBezTo>
                      <a:pt x="1" y="0"/>
                      <a:pt x="1" y="13"/>
                      <a:pt x="1" y="23"/>
                    </a:cubicBezTo>
                    <a:lnTo>
                      <a:pt x="1" y="161"/>
                    </a:lnTo>
                    <a:cubicBezTo>
                      <a:pt x="1" y="172"/>
                      <a:pt x="1" y="182"/>
                      <a:pt x="21" y="182"/>
                    </a:cubicBezTo>
                    <a:cubicBezTo>
                      <a:pt x="32" y="182"/>
                      <a:pt x="44" y="172"/>
                      <a:pt x="44" y="161"/>
                    </a:cubicBezTo>
                    <a:lnTo>
                      <a:pt x="44" y="23"/>
                    </a:lnTo>
                    <a:cubicBezTo>
                      <a:pt x="44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39"/>
              <p:cNvSpPr/>
              <p:nvPr/>
            </p:nvSpPr>
            <p:spPr>
              <a:xfrm>
                <a:off x="-726849" y="1691479"/>
                <a:ext cx="2181" cy="11215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6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193"/>
                    </a:lnTo>
                    <a:cubicBezTo>
                      <a:pt x="1" y="203"/>
                      <a:pt x="11" y="216"/>
                      <a:pt x="21" y="216"/>
                    </a:cubicBezTo>
                    <a:cubicBezTo>
                      <a:pt x="42" y="216"/>
                      <a:pt x="42" y="203"/>
                      <a:pt x="42" y="193"/>
                    </a:cubicBezTo>
                    <a:lnTo>
                      <a:pt x="42" y="24"/>
                    </a:lnTo>
                    <a:cubicBezTo>
                      <a:pt x="4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39"/>
              <p:cNvSpPr/>
              <p:nvPr/>
            </p:nvSpPr>
            <p:spPr>
              <a:xfrm>
                <a:off x="-780018" y="1663285"/>
                <a:ext cx="14071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16" extrusionOk="0">
                    <a:moveTo>
                      <a:pt x="0" y="1"/>
                    </a:moveTo>
                    <a:lnTo>
                      <a:pt x="0" y="342"/>
                    </a:lnTo>
                    <a:cubicBezTo>
                      <a:pt x="0" y="385"/>
                      <a:pt x="607" y="416"/>
                      <a:pt x="1355" y="416"/>
                    </a:cubicBezTo>
                    <a:cubicBezTo>
                      <a:pt x="2100" y="416"/>
                      <a:pt x="2710" y="385"/>
                      <a:pt x="2710" y="342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39"/>
              <p:cNvSpPr/>
              <p:nvPr/>
            </p:nvSpPr>
            <p:spPr>
              <a:xfrm>
                <a:off x="-781212" y="1662091"/>
                <a:ext cx="142995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2" extrusionOk="0">
                    <a:moveTo>
                      <a:pt x="2712" y="44"/>
                    </a:moveTo>
                    <a:lnTo>
                      <a:pt x="2712" y="354"/>
                    </a:lnTo>
                    <a:cubicBezTo>
                      <a:pt x="2635" y="385"/>
                      <a:pt x="2103" y="418"/>
                      <a:pt x="1378" y="418"/>
                    </a:cubicBezTo>
                    <a:cubicBezTo>
                      <a:pt x="651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3" y="1"/>
                    </a:moveTo>
                    <a:cubicBezTo>
                      <a:pt x="10" y="1"/>
                      <a:pt x="0" y="14"/>
                      <a:pt x="0" y="24"/>
                    </a:cubicBezTo>
                    <a:lnTo>
                      <a:pt x="0" y="365"/>
                    </a:lnTo>
                    <a:cubicBezTo>
                      <a:pt x="0" y="385"/>
                      <a:pt x="0" y="418"/>
                      <a:pt x="418" y="439"/>
                    </a:cubicBezTo>
                    <a:cubicBezTo>
                      <a:pt x="674" y="449"/>
                      <a:pt x="1014" y="462"/>
                      <a:pt x="1378" y="462"/>
                    </a:cubicBezTo>
                    <a:cubicBezTo>
                      <a:pt x="1739" y="462"/>
                      <a:pt x="2082" y="449"/>
                      <a:pt x="2338" y="439"/>
                    </a:cubicBezTo>
                    <a:cubicBezTo>
                      <a:pt x="2753" y="418"/>
                      <a:pt x="2753" y="385"/>
                      <a:pt x="2753" y="365"/>
                    </a:cubicBezTo>
                    <a:lnTo>
                      <a:pt x="2753" y="24"/>
                    </a:lnTo>
                    <a:cubicBezTo>
                      <a:pt x="2753" y="14"/>
                      <a:pt x="2743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39"/>
              <p:cNvSpPr/>
              <p:nvPr/>
            </p:nvSpPr>
            <p:spPr>
              <a:xfrm>
                <a:off x="-780018" y="1659442"/>
                <a:ext cx="140710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50" extrusionOk="0">
                    <a:moveTo>
                      <a:pt x="1355" y="1"/>
                    </a:moveTo>
                    <a:cubicBezTo>
                      <a:pt x="607" y="1"/>
                      <a:pt x="0" y="31"/>
                      <a:pt x="0" y="75"/>
                    </a:cubicBezTo>
                    <a:cubicBezTo>
                      <a:pt x="0" y="116"/>
                      <a:pt x="607" y="149"/>
                      <a:pt x="1355" y="149"/>
                    </a:cubicBezTo>
                    <a:cubicBezTo>
                      <a:pt x="2100" y="149"/>
                      <a:pt x="2710" y="116"/>
                      <a:pt x="2710" y="75"/>
                    </a:cubicBezTo>
                    <a:cubicBezTo>
                      <a:pt x="2710" y="31"/>
                      <a:pt x="2100" y="1"/>
                      <a:pt x="1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39"/>
              <p:cNvSpPr/>
              <p:nvPr/>
            </p:nvSpPr>
            <p:spPr>
              <a:xfrm>
                <a:off x="-781212" y="1658248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8" y="44"/>
                    </a:moveTo>
                    <a:cubicBezTo>
                      <a:pt x="2029" y="44"/>
                      <a:pt x="2530" y="65"/>
                      <a:pt x="2679" y="98"/>
                    </a:cubicBezTo>
                    <a:cubicBezTo>
                      <a:pt x="2530" y="129"/>
                      <a:pt x="2029" y="152"/>
                      <a:pt x="1378" y="152"/>
                    </a:cubicBezTo>
                    <a:cubicBezTo>
                      <a:pt x="715" y="152"/>
                      <a:pt x="215" y="129"/>
                      <a:pt x="75" y="98"/>
                    </a:cubicBezTo>
                    <a:cubicBezTo>
                      <a:pt x="215" y="65"/>
                      <a:pt x="715" y="44"/>
                      <a:pt x="1378" y="44"/>
                    </a:cubicBezTo>
                    <a:close/>
                    <a:moveTo>
                      <a:pt x="1378" y="1"/>
                    </a:moveTo>
                    <a:cubicBezTo>
                      <a:pt x="1014" y="1"/>
                      <a:pt x="674" y="11"/>
                      <a:pt x="418" y="24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18"/>
                      <a:pt x="0" y="152"/>
                      <a:pt x="418" y="172"/>
                    </a:cubicBezTo>
                    <a:cubicBezTo>
                      <a:pt x="674" y="182"/>
                      <a:pt x="1014" y="193"/>
                      <a:pt x="1378" y="193"/>
                    </a:cubicBezTo>
                    <a:cubicBezTo>
                      <a:pt x="1739" y="193"/>
                      <a:pt x="2082" y="182"/>
                      <a:pt x="2338" y="172"/>
                    </a:cubicBezTo>
                    <a:cubicBezTo>
                      <a:pt x="2753" y="152"/>
                      <a:pt x="2753" y="118"/>
                      <a:pt x="2753" y="98"/>
                    </a:cubicBezTo>
                    <a:cubicBezTo>
                      <a:pt x="2753" y="75"/>
                      <a:pt x="2753" y="44"/>
                      <a:pt x="2338" y="24"/>
                    </a:cubicBezTo>
                    <a:cubicBezTo>
                      <a:pt x="2082" y="11"/>
                      <a:pt x="1739" y="1"/>
                      <a:pt x="13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39"/>
              <p:cNvSpPr/>
              <p:nvPr/>
            </p:nvSpPr>
            <p:spPr>
              <a:xfrm>
                <a:off x="-764078" y="1660533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48" y="0"/>
                    </a:moveTo>
                    <a:cubicBezTo>
                      <a:pt x="472" y="0"/>
                      <a:pt x="1" y="21"/>
                      <a:pt x="1" y="44"/>
                    </a:cubicBezTo>
                    <a:cubicBezTo>
                      <a:pt x="1" y="74"/>
                      <a:pt x="472" y="95"/>
                      <a:pt x="1048" y="95"/>
                    </a:cubicBezTo>
                    <a:cubicBezTo>
                      <a:pt x="1624" y="95"/>
                      <a:pt x="2083" y="74"/>
                      <a:pt x="2083" y="44"/>
                    </a:cubicBezTo>
                    <a:cubicBezTo>
                      <a:pt x="2083" y="21"/>
                      <a:pt x="1624" y="0"/>
                      <a:pt x="10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39"/>
              <p:cNvSpPr/>
              <p:nvPr/>
            </p:nvSpPr>
            <p:spPr>
              <a:xfrm>
                <a:off x="-765116" y="1659442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8" y="42"/>
                    </a:moveTo>
                    <a:cubicBezTo>
                      <a:pt x="1506" y="42"/>
                      <a:pt x="1847" y="52"/>
                      <a:pt x="2005" y="65"/>
                    </a:cubicBezTo>
                    <a:cubicBezTo>
                      <a:pt x="1847" y="75"/>
                      <a:pt x="1506" y="95"/>
                      <a:pt x="1068" y="95"/>
                    </a:cubicBezTo>
                    <a:cubicBezTo>
                      <a:pt x="620" y="95"/>
                      <a:pt x="290" y="75"/>
                      <a:pt x="128" y="65"/>
                    </a:cubicBezTo>
                    <a:cubicBezTo>
                      <a:pt x="290" y="52"/>
                      <a:pt x="620" y="42"/>
                      <a:pt x="1068" y="42"/>
                    </a:cubicBezTo>
                    <a:close/>
                    <a:moveTo>
                      <a:pt x="1068" y="1"/>
                    </a:moveTo>
                    <a:cubicBezTo>
                      <a:pt x="789" y="1"/>
                      <a:pt x="523" y="1"/>
                      <a:pt x="330" y="11"/>
                    </a:cubicBezTo>
                    <a:cubicBezTo>
                      <a:pt x="0" y="21"/>
                      <a:pt x="0" y="42"/>
                      <a:pt x="0" y="65"/>
                    </a:cubicBezTo>
                    <a:cubicBezTo>
                      <a:pt x="0" y="85"/>
                      <a:pt x="0" y="106"/>
                      <a:pt x="330" y="116"/>
                    </a:cubicBezTo>
                    <a:cubicBezTo>
                      <a:pt x="523" y="129"/>
                      <a:pt x="789" y="139"/>
                      <a:pt x="1068" y="139"/>
                    </a:cubicBezTo>
                    <a:cubicBezTo>
                      <a:pt x="1345" y="139"/>
                      <a:pt x="1601" y="129"/>
                      <a:pt x="1803" y="116"/>
                    </a:cubicBezTo>
                    <a:cubicBezTo>
                      <a:pt x="2123" y="106"/>
                      <a:pt x="2123" y="85"/>
                      <a:pt x="2123" y="65"/>
                    </a:cubicBezTo>
                    <a:cubicBezTo>
                      <a:pt x="2123" y="42"/>
                      <a:pt x="2123" y="21"/>
                      <a:pt x="1803" y="11"/>
                    </a:cubicBezTo>
                    <a:cubicBezTo>
                      <a:pt x="1601" y="1"/>
                      <a:pt x="1345" y="1"/>
                      <a:pt x="10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39"/>
              <p:cNvSpPr/>
              <p:nvPr/>
            </p:nvSpPr>
            <p:spPr>
              <a:xfrm>
                <a:off x="-647719" y="1664375"/>
                <a:ext cx="2285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1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290"/>
                      <a:pt x="13" y="300"/>
                      <a:pt x="23" y="300"/>
                    </a:cubicBezTo>
                    <a:cubicBezTo>
                      <a:pt x="34" y="300"/>
                      <a:pt x="44" y="290"/>
                      <a:pt x="44" y="277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39"/>
              <p:cNvSpPr/>
              <p:nvPr/>
            </p:nvSpPr>
            <p:spPr>
              <a:xfrm>
                <a:off x="-657688" y="1665414"/>
                <a:ext cx="2285" cy="16719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2" extrusionOk="0">
                    <a:moveTo>
                      <a:pt x="23" y="1"/>
                    </a:moveTo>
                    <a:cubicBezTo>
                      <a:pt x="13" y="1"/>
                      <a:pt x="0" y="14"/>
                      <a:pt x="0" y="24"/>
                    </a:cubicBezTo>
                    <a:lnTo>
                      <a:pt x="0" y="301"/>
                    </a:lnTo>
                    <a:cubicBezTo>
                      <a:pt x="0" y="311"/>
                      <a:pt x="13" y="321"/>
                      <a:pt x="23" y="321"/>
                    </a:cubicBezTo>
                    <a:cubicBezTo>
                      <a:pt x="34" y="321"/>
                      <a:pt x="44" y="311"/>
                      <a:pt x="44" y="301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39"/>
              <p:cNvSpPr/>
              <p:nvPr/>
            </p:nvSpPr>
            <p:spPr>
              <a:xfrm>
                <a:off x="-672590" y="1666089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34"/>
                    </a:lnTo>
                    <a:cubicBezTo>
                      <a:pt x="1" y="244"/>
                      <a:pt x="11" y="257"/>
                      <a:pt x="21" y="257"/>
                    </a:cubicBezTo>
                    <a:cubicBezTo>
                      <a:pt x="31" y="257"/>
                      <a:pt x="44" y="244"/>
                      <a:pt x="44" y="234"/>
                    </a:cubicBezTo>
                    <a:lnTo>
                      <a:pt x="44" y="21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39"/>
              <p:cNvSpPr/>
              <p:nvPr/>
            </p:nvSpPr>
            <p:spPr>
              <a:xfrm>
                <a:off x="-692528" y="1673306"/>
                <a:ext cx="2285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3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202"/>
                    </a:lnTo>
                    <a:cubicBezTo>
                      <a:pt x="0" y="213"/>
                      <a:pt x="11" y="223"/>
                      <a:pt x="21" y="223"/>
                    </a:cubicBezTo>
                    <a:cubicBezTo>
                      <a:pt x="31" y="223"/>
                      <a:pt x="44" y="213"/>
                      <a:pt x="44" y="20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39"/>
              <p:cNvSpPr/>
              <p:nvPr/>
            </p:nvSpPr>
            <p:spPr>
              <a:xfrm>
                <a:off x="-713557" y="1671540"/>
                <a:ext cx="2181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280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57"/>
                    </a:lnTo>
                    <a:cubicBezTo>
                      <a:pt x="1" y="267"/>
                      <a:pt x="11" y="280"/>
                      <a:pt x="21" y="280"/>
                    </a:cubicBezTo>
                    <a:cubicBezTo>
                      <a:pt x="31" y="280"/>
                      <a:pt x="42" y="267"/>
                      <a:pt x="42" y="257"/>
                    </a:cubicBezTo>
                    <a:lnTo>
                      <a:pt x="42" y="24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39"/>
              <p:cNvSpPr/>
              <p:nvPr/>
            </p:nvSpPr>
            <p:spPr>
              <a:xfrm>
                <a:off x="-776695" y="1664375"/>
                <a:ext cx="2181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2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1" y="162"/>
                      <a:pt x="21" y="162"/>
                    </a:cubicBezTo>
                    <a:cubicBezTo>
                      <a:pt x="31" y="162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39"/>
              <p:cNvSpPr/>
              <p:nvPr/>
            </p:nvSpPr>
            <p:spPr>
              <a:xfrm>
                <a:off x="-768439" y="1674344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1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162"/>
                    </a:lnTo>
                    <a:cubicBezTo>
                      <a:pt x="0" y="172"/>
                      <a:pt x="10" y="182"/>
                      <a:pt x="21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1"/>
                    </a:lnTo>
                    <a:cubicBezTo>
                      <a:pt x="44" y="11"/>
                      <a:pt x="33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39"/>
              <p:cNvSpPr/>
              <p:nvPr/>
            </p:nvSpPr>
            <p:spPr>
              <a:xfrm>
                <a:off x="-735728" y="1673306"/>
                <a:ext cx="2285" cy="11059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3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92"/>
                    </a:lnTo>
                    <a:cubicBezTo>
                      <a:pt x="0" y="202"/>
                      <a:pt x="10" y="213"/>
                      <a:pt x="21" y="213"/>
                    </a:cubicBezTo>
                    <a:cubicBezTo>
                      <a:pt x="31" y="213"/>
                      <a:pt x="44" y="202"/>
                      <a:pt x="44" y="192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9"/>
              <p:cNvSpPr/>
              <p:nvPr/>
            </p:nvSpPr>
            <p:spPr>
              <a:xfrm>
                <a:off x="-709144" y="1619566"/>
                <a:ext cx="154002" cy="15400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3" y="0"/>
                    </a:moveTo>
                    <a:cubicBezTo>
                      <a:pt x="661" y="0"/>
                      <a:pt x="0" y="671"/>
                      <a:pt x="0" y="1483"/>
                    </a:cubicBezTo>
                    <a:cubicBezTo>
                      <a:pt x="0" y="2305"/>
                      <a:pt x="661" y="2966"/>
                      <a:pt x="1483" y="2966"/>
                    </a:cubicBezTo>
                    <a:cubicBezTo>
                      <a:pt x="2295" y="2966"/>
                      <a:pt x="2966" y="2305"/>
                      <a:pt x="2966" y="1483"/>
                    </a:cubicBezTo>
                    <a:cubicBezTo>
                      <a:pt x="2966" y="671"/>
                      <a:pt x="2295" y="0"/>
                      <a:pt x="148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9"/>
              <p:cNvSpPr/>
              <p:nvPr/>
            </p:nvSpPr>
            <p:spPr>
              <a:xfrm>
                <a:off x="-710234" y="1618372"/>
                <a:ext cx="156287" cy="156287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4" y="44"/>
                    </a:moveTo>
                    <a:cubicBezTo>
                      <a:pt x="2306" y="44"/>
                      <a:pt x="2966" y="705"/>
                      <a:pt x="2966" y="1506"/>
                    </a:cubicBezTo>
                    <a:cubicBezTo>
                      <a:pt x="2966" y="2315"/>
                      <a:pt x="2306" y="2969"/>
                      <a:pt x="1504" y="2969"/>
                    </a:cubicBezTo>
                    <a:cubicBezTo>
                      <a:pt x="692" y="2969"/>
                      <a:pt x="42" y="2315"/>
                      <a:pt x="42" y="1506"/>
                    </a:cubicBezTo>
                    <a:cubicBezTo>
                      <a:pt x="42" y="705"/>
                      <a:pt x="692" y="44"/>
                      <a:pt x="1504" y="44"/>
                    </a:cubicBezTo>
                    <a:close/>
                    <a:moveTo>
                      <a:pt x="1504" y="0"/>
                    </a:moveTo>
                    <a:cubicBezTo>
                      <a:pt x="672" y="0"/>
                      <a:pt x="1" y="684"/>
                      <a:pt x="1" y="1506"/>
                    </a:cubicBezTo>
                    <a:cubicBezTo>
                      <a:pt x="1" y="2339"/>
                      <a:pt x="672" y="3009"/>
                      <a:pt x="1504" y="3009"/>
                    </a:cubicBezTo>
                    <a:cubicBezTo>
                      <a:pt x="2326" y="3009"/>
                      <a:pt x="3010" y="2339"/>
                      <a:pt x="3010" y="1506"/>
                    </a:cubicBezTo>
                    <a:cubicBezTo>
                      <a:pt x="3010" y="684"/>
                      <a:pt x="2326" y="0"/>
                      <a:pt x="15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9"/>
              <p:cNvSpPr/>
              <p:nvPr/>
            </p:nvSpPr>
            <p:spPr>
              <a:xfrm>
                <a:off x="-713557" y="1619566"/>
                <a:ext cx="154054" cy="1540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966" extrusionOk="0">
                    <a:moveTo>
                      <a:pt x="1484" y="0"/>
                    </a:moveTo>
                    <a:cubicBezTo>
                      <a:pt x="661" y="0"/>
                      <a:pt x="1" y="671"/>
                      <a:pt x="1" y="1483"/>
                    </a:cubicBezTo>
                    <a:cubicBezTo>
                      <a:pt x="1" y="2305"/>
                      <a:pt x="661" y="2966"/>
                      <a:pt x="1484" y="2966"/>
                    </a:cubicBezTo>
                    <a:cubicBezTo>
                      <a:pt x="2293" y="2966"/>
                      <a:pt x="2966" y="2305"/>
                      <a:pt x="2966" y="1483"/>
                    </a:cubicBezTo>
                    <a:cubicBezTo>
                      <a:pt x="2966" y="671"/>
                      <a:pt x="2293" y="0"/>
                      <a:pt x="1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9"/>
              <p:cNvSpPr/>
              <p:nvPr/>
            </p:nvSpPr>
            <p:spPr>
              <a:xfrm>
                <a:off x="-714751" y="1618372"/>
                <a:ext cx="156287" cy="156287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7" y="44"/>
                    </a:moveTo>
                    <a:cubicBezTo>
                      <a:pt x="2306" y="44"/>
                      <a:pt x="2969" y="705"/>
                      <a:pt x="2969" y="1506"/>
                    </a:cubicBezTo>
                    <a:cubicBezTo>
                      <a:pt x="2969" y="2315"/>
                      <a:pt x="2306" y="2969"/>
                      <a:pt x="1507" y="2969"/>
                    </a:cubicBezTo>
                    <a:cubicBezTo>
                      <a:pt x="695" y="2969"/>
                      <a:pt x="44" y="2315"/>
                      <a:pt x="44" y="1506"/>
                    </a:cubicBezTo>
                    <a:cubicBezTo>
                      <a:pt x="44" y="705"/>
                      <a:pt x="695" y="44"/>
                      <a:pt x="1507" y="44"/>
                    </a:cubicBezTo>
                    <a:close/>
                    <a:moveTo>
                      <a:pt x="1507" y="0"/>
                    </a:moveTo>
                    <a:cubicBezTo>
                      <a:pt x="674" y="0"/>
                      <a:pt x="1" y="684"/>
                      <a:pt x="1" y="1506"/>
                    </a:cubicBezTo>
                    <a:cubicBezTo>
                      <a:pt x="1" y="2339"/>
                      <a:pt x="674" y="3009"/>
                      <a:pt x="1507" y="3009"/>
                    </a:cubicBezTo>
                    <a:cubicBezTo>
                      <a:pt x="2329" y="3009"/>
                      <a:pt x="3010" y="2339"/>
                      <a:pt x="3010" y="1506"/>
                    </a:cubicBezTo>
                    <a:cubicBezTo>
                      <a:pt x="3010" y="684"/>
                      <a:pt x="2329" y="0"/>
                      <a:pt x="15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9"/>
              <p:cNvSpPr/>
              <p:nvPr/>
            </p:nvSpPr>
            <p:spPr>
              <a:xfrm>
                <a:off x="-703588" y="1630054"/>
                <a:ext cx="133597" cy="13354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72" extrusionOk="0">
                    <a:moveTo>
                      <a:pt x="1292" y="1"/>
                    </a:moveTo>
                    <a:cubicBezTo>
                      <a:pt x="577" y="1"/>
                      <a:pt x="1" y="577"/>
                      <a:pt x="1" y="1281"/>
                    </a:cubicBezTo>
                    <a:cubicBezTo>
                      <a:pt x="1" y="1996"/>
                      <a:pt x="577" y="2572"/>
                      <a:pt x="1292" y="2572"/>
                    </a:cubicBezTo>
                    <a:cubicBezTo>
                      <a:pt x="1996" y="2572"/>
                      <a:pt x="2572" y="1996"/>
                      <a:pt x="2572" y="1281"/>
                    </a:cubicBezTo>
                    <a:cubicBezTo>
                      <a:pt x="2572" y="577"/>
                      <a:pt x="1996" y="1"/>
                      <a:pt x="12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9"/>
              <p:cNvSpPr/>
              <p:nvPr/>
            </p:nvSpPr>
            <p:spPr>
              <a:xfrm>
                <a:off x="-704782" y="1628860"/>
                <a:ext cx="135829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6" extrusionOk="0">
                    <a:moveTo>
                      <a:pt x="1315" y="44"/>
                    </a:moveTo>
                    <a:cubicBezTo>
                      <a:pt x="2009" y="44"/>
                      <a:pt x="2572" y="610"/>
                      <a:pt x="2572" y="1304"/>
                    </a:cubicBezTo>
                    <a:cubicBezTo>
                      <a:pt x="2572" y="2008"/>
                      <a:pt x="2009" y="2574"/>
                      <a:pt x="1315" y="2574"/>
                    </a:cubicBezTo>
                    <a:cubicBezTo>
                      <a:pt x="610" y="2574"/>
                      <a:pt x="44" y="2008"/>
                      <a:pt x="44" y="1304"/>
                    </a:cubicBezTo>
                    <a:cubicBezTo>
                      <a:pt x="44" y="610"/>
                      <a:pt x="610" y="44"/>
                      <a:pt x="1315" y="44"/>
                    </a:cubicBezTo>
                    <a:close/>
                    <a:moveTo>
                      <a:pt x="1315" y="1"/>
                    </a:moveTo>
                    <a:cubicBezTo>
                      <a:pt x="587" y="1"/>
                      <a:pt x="1" y="590"/>
                      <a:pt x="1" y="1304"/>
                    </a:cubicBezTo>
                    <a:cubicBezTo>
                      <a:pt x="1" y="2029"/>
                      <a:pt x="587" y="2615"/>
                      <a:pt x="1315" y="2615"/>
                    </a:cubicBezTo>
                    <a:cubicBezTo>
                      <a:pt x="2029" y="2615"/>
                      <a:pt x="2616" y="2029"/>
                      <a:pt x="2616" y="1304"/>
                    </a:cubicBezTo>
                    <a:cubicBezTo>
                      <a:pt x="2616" y="590"/>
                      <a:pt x="2029" y="1"/>
                      <a:pt x="13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4" name="Google Shape;4024;p39"/>
            <p:cNvSpPr/>
            <p:nvPr/>
          </p:nvSpPr>
          <p:spPr>
            <a:xfrm rot="-867518">
              <a:off x="7596063" y="3988962"/>
              <a:ext cx="305146" cy="480780"/>
            </a:xfrm>
            <a:custGeom>
              <a:avLst/>
              <a:gdLst/>
              <a:ahLst/>
              <a:cxnLst/>
              <a:rect l="l" t="t" r="r" b="b"/>
              <a:pathLst>
                <a:path w="132503" h="208768" extrusionOk="0">
                  <a:moveTo>
                    <a:pt x="1" y="0"/>
                  </a:moveTo>
                  <a:lnTo>
                    <a:pt x="1" y="26324"/>
                  </a:lnTo>
                  <a:lnTo>
                    <a:pt x="46712" y="26324"/>
                  </a:lnTo>
                  <a:cubicBezTo>
                    <a:pt x="63903" y="26324"/>
                    <a:pt x="78517" y="37317"/>
                    <a:pt x="83964" y="52648"/>
                  </a:cubicBezTo>
                  <a:lnTo>
                    <a:pt x="1" y="52648"/>
                  </a:lnTo>
                  <a:lnTo>
                    <a:pt x="1" y="78973"/>
                  </a:lnTo>
                  <a:lnTo>
                    <a:pt x="83964" y="78973"/>
                  </a:lnTo>
                  <a:cubicBezTo>
                    <a:pt x="78517" y="94304"/>
                    <a:pt x="63903" y="105297"/>
                    <a:pt x="46712" y="105297"/>
                  </a:cubicBezTo>
                  <a:lnTo>
                    <a:pt x="1" y="105297"/>
                  </a:lnTo>
                  <a:lnTo>
                    <a:pt x="1" y="131621"/>
                  </a:lnTo>
                  <a:lnTo>
                    <a:pt x="77147" y="208767"/>
                  </a:lnTo>
                  <a:lnTo>
                    <a:pt x="95773" y="190141"/>
                  </a:lnTo>
                  <a:lnTo>
                    <a:pt x="37220" y="131621"/>
                  </a:lnTo>
                  <a:lnTo>
                    <a:pt x="46712" y="131621"/>
                  </a:lnTo>
                  <a:cubicBezTo>
                    <a:pt x="78517" y="131621"/>
                    <a:pt x="105102" y="108983"/>
                    <a:pt x="111202" y="78973"/>
                  </a:cubicBezTo>
                  <a:lnTo>
                    <a:pt x="132503" y="78973"/>
                  </a:lnTo>
                  <a:lnTo>
                    <a:pt x="132503" y="52648"/>
                  </a:lnTo>
                  <a:lnTo>
                    <a:pt x="111202" y="52648"/>
                  </a:lnTo>
                  <a:cubicBezTo>
                    <a:pt x="109245" y="42928"/>
                    <a:pt x="105102" y="33990"/>
                    <a:pt x="99328" y="26324"/>
                  </a:cubicBezTo>
                  <a:lnTo>
                    <a:pt x="132503" y="26324"/>
                  </a:lnTo>
                  <a:lnTo>
                    <a:pt x="132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" dir="34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5" name="Google Shape;4025;p39"/>
          <p:cNvSpPr/>
          <p:nvPr/>
        </p:nvSpPr>
        <p:spPr>
          <a:xfrm rot="1391390">
            <a:off x="1405790" y="383843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28AD4-59FA-9334-859F-787F968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1251760"/>
            <a:ext cx="5626652" cy="3241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E755FB-9EE5-867D-5C97-0B18E7511536}"/>
              </a:ext>
            </a:extLst>
          </p:cNvPr>
          <p:cNvSpPr txBox="1"/>
          <p:nvPr/>
        </p:nvSpPr>
        <p:spPr>
          <a:xfrm>
            <a:off x="547565" y="900022"/>
            <a:ext cx="7035783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Introducing a novel approach to credit card fraud detection using advanced machine learning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Utilizing data preprocessing, EDA, feature engineering, model training, and selection on European cardholders' transaction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 on constructing a robust predictive model for accurate identification of fraudulent transactions in highly imbalanced datasets.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Deploying Python-based Tkinter UI for local usage and Flask-based web UI for online integration.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Emphasizing innovation and precision to enhance fraud detection and financial asset safeguarding.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scope includes real-time transaction monitoring for swift fraud detection and prevention, strengthening financial security measures.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41"/>
          <p:cNvSpPr txBox="1">
            <a:spLocks noGrp="1"/>
          </p:cNvSpPr>
          <p:nvPr>
            <p:ph type="title"/>
          </p:nvPr>
        </p:nvSpPr>
        <p:spPr>
          <a:xfrm>
            <a:off x="719999" y="318462"/>
            <a:ext cx="8423760" cy="69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ARISING FROM CREDIT CARD FRAUD</a:t>
            </a:r>
            <a:endParaRPr dirty="0"/>
          </a:p>
        </p:txBody>
      </p:sp>
      <p:sp>
        <p:nvSpPr>
          <p:cNvPr id="4346" name="Google Shape;4346;p41"/>
          <p:cNvSpPr/>
          <p:nvPr/>
        </p:nvSpPr>
        <p:spPr>
          <a:xfrm rot="-5400000" flipV="1">
            <a:off x="2363639" y="3373111"/>
            <a:ext cx="2858132" cy="45719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41"/>
          <p:cNvSpPr txBox="1"/>
          <p:nvPr/>
        </p:nvSpPr>
        <p:spPr>
          <a:xfrm>
            <a:off x="4072418" y="1570235"/>
            <a:ext cx="4572000" cy="39666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Problems</a:t>
            </a:r>
            <a:endParaRPr sz="24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48" name="Google Shape;4348;p41"/>
          <p:cNvSpPr/>
          <p:nvPr/>
        </p:nvSpPr>
        <p:spPr>
          <a:xfrm>
            <a:off x="719999" y="971306"/>
            <a:ext cx="284146" cy="281404"/>
          </a:xfrm>
          <a:custGeom>
            <a:avLst/>
            <a:gdLst/>
            <a:ahLst/>
            <a:cxnLst/>
            <a:rect l="l" t="t" r="r" b="b"/>
            <a:pathLst>
              <a:path w="1036" h="1026" extrusionOk="0">
                <a:moveTo>
                  <a:pt x="523" y="44"/>
                </a:moveTo>
                <a:cubicBezTo>
                  <a:pt x="533" y="44"/>
                  <a:pt x="556" y="44"/>
                  <a:pt x="577" y="65"/>
                </a:cubicBezTo>
                <a:cubicBezTo>
                  <a:pt x="587" y="78"/>
                  <a:pt x="597" y="98"/>
                  <a:pt x="597" y="119"/>
                </a:cubicBezTo>
                <a:lnTo>
                  <a:pt x="597" y="408"/>
                </a:lnTo>
                <a:cubicBezTo>
                  <a:pt x="597" y="418"/>
                  <a:pt x="610" y="428"/>
                  <a:pt x="620" y="428"/>
                </a:cubicBezTo>
                <a:lnTo>
                  <a:pt x="907" y="428"/>
                </a:lnTo>
                <a:cubicBezTo>
                  <a:pt x="951" y="428"/>
                  <a:pt x="994" y="472"/>
                  <a:pt x="994" y="513"/>
                </a:cubicBezTo>
                <a:cubicBezTo>
                  <a:pt x="994" y="536"/>
                  <a:pt x="981" y="556"/>
                  <a:pt x="961" y="567"/>
                </a:cubicBezTo>
                <a:cubicBezTo>
                  <a:pt x="951" y="577"/>
                  <a:pt x="930" y="590"/>
                  <a:pt x="907" y="590"/>
                </a:cubicBezTo>
                <a:lnTo>
                  <a:pt x="620" y="590"/>
                </a:lnTo>
                <a:cubicBezTo>
                  <a:pt x="610" y="590"/>
                  <a:pt x="597" y="600"/>
                  <a:pt x="597" y="610"/>
                </a:cubicBezTo>
                <a:lnTo>
                  <a:pt x="597" y="910"/>
                </a:lnTo>
                <a:cubicBezTo>
                  <a:pt x="597" y="951"/>
                  <a:pt x="567" y="984"/>
                  <a:pt x="523" y="984"/>
                </a:cubicBezTo>
                <a:cubicBezTo>
                  <a:pt x="469" y="984"/>
                  <a:pt x="439" y="951"/>
                  <a:pt x="439" y="910"/>
                </a:cubicBezTo>
                <a:lnTo>
                  <a:pt x="439" y="610"/>
                </a:lnTo>
                <a:cubicBezTo>
                  <a:pt x="439" y="600"/>
                  <a:pt x="428" y="590"/>
                  <a:pt x="418" y="590"/>
                </a:cubicBezTo>
                <a:lnTo>
                  <a:pt x="129" y="590"/>
                </a:lnTo>
                <a:cubicBezTo>
                  <a:pt x="85" y="590"/>
                  <a:pt x="44" y="556"/>
                  <a:pt x="44" y="513"/>
                </a:cubicBezTo>
                <a:cubicBezTo>
                  <a:pt x="44" y="472"/>
                  <a:pt x="85" y="428"/>
                  <a:pt x="129" y="428"/>
                </a:cubicBezTo>
                <a:lnTo>
                  <a:pt x="418" y="428"/>
                </a:lnTo>
                <a:cubicBezTo>
                  <a:pt x="428" y="428"/>
                  <a:pt x="439" y="418"/>
                  <a:pt x="439" y="408"/>
                </a:cubicBezTo>
                <a:lnTo>
                  <a:pt x="439" y="119"/>
                </a:lnTo>
                <a:cubicBezTo>
                  <a:pt x="439" y="78"/>
                  <a:pt x="469" y="44"/>
                  <a:pt x="523" y="44"/>
                </a:cubicBezTo>
                <a:close/>
                <a:moveTo>
                  <a:pt x="523" y="1"/>
                </a:moveTo>
                <a:cubicBezTo>
                  <a:pt x="449" y="1"/>
                  <a:pt x="395" y="55"/>
                  <a:pt x="395" y="119"/>
                </a:cubicBezTo>
                <a:lnTo>
                  <a:pt x="395" y="385"/>
                </a:lnTo>
                <a:lnTo>
                  <a:pt x="129" y="385"/>
                </a:lnTo>
                <a:cubicBezTo>
                  <a:pt x="54" y="385"/>
                  <a:pt x="1" y="439"/>
                  <a:pt x="1" y="513"/>
                </a:cubicBezTo>
                <a:cubicBezTo>
                  <a:pt x="1" y="577"/>
                  <a:pt x="54" y="631"/>
                  <a:pt x="129" y="631"/>
                </a:cubicBezTo>
                <a:lnTo>
                  <a:pt x="395" y="631"/>
                </a:lnTo>
                <a:lnTo>
                  <a:pt x="395" y="910"/>
                </a:lnTo>
                <a:cubicBezTo>
                  <a:pt x="395" y="974"/>
                  <a:pt x="449" y="1025"/>
                  <a:pt x="523" y="1025"/>
                </a:cubicBezTo>
                <a:cubicBezTo>
                  <a:pt x="587" y="1025"/>
                  <a:pt x="641" y="974"/>
                  <a:pt x="641" y="910"/>
                </a:cubicBezTo>
                <a:lnTo>
                  <a:pt x="641" y="631"/>
                </a:lnTo>
                <a:lnTo>
                  <a:pt x="907" y="631"/>
                </a:lnTo>
                <a:cubicBezTo>
                  <a:pt x="940" y="631"/>
                  <a:pt x="971" y="620"/>
                  <a:pt x="994" y="600"/>
                </a:cubicBezTo>
                <a:cubicBezTo>
                  <a:pt x="1015" y="577"/>
                  <a:pt x="1035" y="546"/>
                  <a:pt x="1035" y="513"/>
                </a:cubicBezTo>
                <a:cubicBezTo>
                  <a:pt x="1035" y="439"/>
                  <a:pt x="981" y="385"/>
                  <a:pt x="907" y="385"/>
                </a:cubicBezTo>
                <a:lnTo>
                  <a:pt x="641" y="385"/>
                </a:lnTo>
                <a:lnTo>
                  <a:pt x="641" y="119"/>
                </a:lnTo>
                <a:cubicBezTo>
                  <a:pt x="641" y="88"/>
                  <a:pt x="631" y="55"/>
                  <a:pt x="610" y="34"/>
                </a:cubicBezTo>
                <a:cubicBezTo>
                  <a:pt x="577" y="14"/>
                  <a:pt x="556" y="1"/>
                  <a:pt x="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B1243-834C-C75E-48A8-84384D76A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10587" b="12812"/>
          <a:stretch/>
        </p:blipFill>
        <p:spPr>
          <a:xfrm>
            <a:off x="205483" y="2132179"/>
            <a:ext cx="3019909" cy="2040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72A4D-8827-4C4E-6E58-16212755F9C4}"/>
              </a:ext>
            </a:extLst>
          </p:cNvPr>
          <p:cNvSpPr txBox="1"/>
          <p:nvPr/>
        </p:nvSpPr>
        <p:spPr>
          <a:xfrm>
            <a:off x="4314059" y="2214942"/>
            <a:ext cx="4572000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Identity Theft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Increased Losses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Detection Challenges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Insider Threats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Cross-Border Transactions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Customer Trust Erosion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Google Shape;5117;p45"/>
          <p:cNvSpPr/>
          <p:nvPr/>
        </p:nvSpPr>
        <p:spPr>
          <a:xfrm>
            <a:off x="5945826" y="1846300"/>
            <a:ext cx="3129921" cy="2897622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OBJECTIVES</a:t>
            </a:r>
            <a:endParaRPr dirty="0"/>
          </a:p>
        </p:txBody>
      </p:sp>
      <p:sp>
        <p:nvSpPr>
          <p:cNvPr id="5119" name="Google Shape;5119;p45"/>
          <p:cNvSpPr txBox="1">
            <a:spLocks noGrp="1"/>
          </p:cNvSpPr>
          <p:nvPr>
            <p:ph type="body" idx="1"/>
          </p:nvPr>
        </p:nvSpPr>
        <p:spPr>
          <a:xfrm>
            <a:off x="188197" y="1261906"/>
            <a:ext cx="6398027" cy="436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171450" algn="just">
              <a:lnSpc>
                <a:spcPct val="150000"/>
              </a:lnSpc>
              <a:buSzPts val="1400"/>
            </a:pPr>
            <a:r>
              <a:rPr lang="en-IN" sz="1400" b="1" dirty="0"/>
              <a:t>Develop highly accurate fraud detection: </a:t>
            </a:r>
            <a:r>
              <a:rPr lang="en-IN" sz="1400" dirty="0"/>
              <a:t>Utilize cutting-edge machine learning and data science techniques.</a:t>
            </a:r>
          </a:p>
          <a:p>
            <a:pPr marL="311150" indent="-171450" algn="just">
              <a:lnSpc>
                <a:spcPct val="150000"/>
              </a:lnSpc>
              <a:buSzPts val="1400"/>
            </a:pPr>
            <a:r>
              <a:rPr lang="en-IN" sz="1400" b="1" dirty="0"/>
              <a:t>Design intuitive user interfaces: </a:t>
            </a:r>
            <a:r>
              <a:rPr lang="en-IN" sz="1400" dirty="0"/>
              <a:t>Develop user-friendly Tkinter and Flask-based web UIs.</a:t>
            </a:r>
          </a:p>
          <a:p>
            <a:pPr marL="311150" indent="-171450">
              <a:lnSpc>
                <a:spcPct val="150000"/>
              </a:lnSpc>
              <a:buSzPts val="1400"/>
            </a:pPr>
            <a:r>
              <a:rPr lang="en-IN" sz="1400" b="1" dirty="0"/>
              <a:t>Implement real-time monitoring: </a:t>
            </a:r>
            <a:r>
              <a:rPr lang="en-IN" sz="1400" dirty="0"/>
              <a:t>Integrate advanced functionalities for swift fraud detection.</a:t>
            </a:r>
          </a:p>
          <a:p>
            <a:pPr marL="311150" indent="-171450" algn="just">
              <a:lnSpc>
                <a:spcPct val="150000"/>
              </a:lnSpc>
              <a:buSzPts val="1400"/>
            </a:pPr>
            <a:r>
              <a:rPr lang="en-IN" sz="1400" b="1" dirty="0"/>
              <a:t>Optimize machine learning models:</a:t>
            </a:r>
            <a:r>
              <a:rPr lang="en-IN" sz="1400" dirty="0"/>
              <a:t> Train multiple supervised learning models for robustness.</a:t>
            </a:r>
          </a:p>
          <a:p>
            <a:pPr marL="311150" indent="-171450" algn="just">
              <a:lnSpc>
                <a:spcPct val="150000"/>
              </a:lnSpc>
              <a:buSzPts val="1400"/>
            </a:pPr>
            <a:r>
              <a:rPr lang="en-IN" sz="1400" b="1" dirty="0"/>
              <a:t>Ensure system scalability and reliability: </a:t>
            </a:r>
            <a:r>
              <a:rPr lang="en-IN" sz="1400" dirty="0"/>
              <a:t>Design architecture to handle large transaction volumes without performance or security compromise.</a:t>
            </a:r>
          </a:p>
        </p:txBody>
      </p:sp>
      <p:grpSp>
        <p:nvGrpSpPr>
          <p:cNvPr id="5120" name="Google Shape;5120;p45"/>
          <p:cNvGrpSpPr/>
          <p:nvPr/>
        </p:nvGrpSpPr>
        <p:grpSpPr>
          <a:xfrm>
            <a:off x="6730409" y="1593894"/>
            <a:ext cx="2162218" cy="2771653"/>
            <a:chOff x="5979271" y="1593894"/>
            <a:chExt cx="2451502" cy="3014706"/>
          </a:xfrm>
        </p:grpSpPr>
        <p:grpSp>
          <p:nvGrpSpPr>
            <p:cNvPr id="5121" name="Google Shape;5121;p45"/>
            <p:cNvGrpSpPr/>
            <p:nvPr/>
          </p:nvGrpSpPr>
          <p:grpSpPr>
            <a:xfrm>
              <a:off x="5979271" y="1593894"/>
              <a:ext cx="2451502" cy="3014706"/>
              <a:chOff x="5103673" y="2340960"/>
              <a:chExt cx="559206" cy="687661"/>
            </a:xfrm>
          </p:grpSpPr>
          <p:sp>
            <p:nvSpPr>
              <p:cNvPr id="5122" name="Google Shape;5122;p45"/>
              <p:cNvSpPr/>
              <p:nvPr/>
            </p:nvSpPr>
            <p:spPr>
              <a:xfrm>
                <a:off x="5443922" y="2477256"/>
                <a:ext cx="70407" cy="12970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498" extrusionOk="0">
                    <a:moveTo>
                      <a:pt x="331" y="1"/>
                    </a:moveTo>
                    <a:lnTo>
                      <a:pt x="1" y="152"/>
                    </a:lnTo>
                    <a:lnTo>
                      <a:pt x="129" y="385"/>
                    </a:lnTo>
                    <a:lnTo>
                      <a:pt x="459" y="1678"/>
                    </a:lnTo>
                    <a:lnTo>
                      <a:pt x="1089" y="2498"/>
                    </a:lnTo>
                    <a:lnTo>
                      <a:pt x="1355" y="1986"/>
                    </a:lnTo>
                    <a:lnTo>
                      <a:pt x="843" y="1453"/>
                    </a:lnTo>
                    <a:lnTo>
                      <a:pt x="341" y="354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45"/>
              <p:cNvSpPr/>
              <p:nvPr/>
            </p:nvSpPr>
            <p:spPr>
              <a:xfrm>
                <a:off x="5442208" y="2476218"/>
                <a:ext cx="73159" cy="13193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541" extrusionOk="0">
                    <a:moveTo>
                      <a:pt x="344" y="54"/>
                    </a:moveTo>
                    <a:lnTo>
                      <a:pt x="354" y="374"/>
                    </a:lnTo>
                    <a:lnTo>
                      <a:pt x="354" y="384"/>
                    </a:lnTo>
                    <a:lnTo>
                      <a:pt x="866" y="1483"/>
                    </a:lnTo>
                    <a:lnTo>
                      <a:pt x="866" y="1493"/>
                    </a:lnTo>
                    <a:lnTo>
                      <a:pt x="1368" y="2006"/>
                    </a:lnTo>
                    <a:lnTo>
                      <a:pt x="1112" y="2477"/>
                    </a:lnTo>
                    <a:lnTo>
                      <a:pt x="513" y="1685"/>
                    </a:lnTo>
                    <a:lnTo>
                      <a:pt x="182" y="405"/>
                    </a:lnTo>
                    <a:lnTo>
                      <a:pt x="182" y="395"/>
                    </a:lnTo>
                    <a:lnTo>
                      <a:pt x="54" y="182"/>
                    </a:lnTo>
                    <a:lnTo>
                      <a:pt x="344" y="54"/>
                    </a:lnTo>
                    <a:close/>
                    <a:moveTo>
                      <a:pt x="354" y="0"/>
                    </a:moveTo>
                    <a:lnTo>
                      <a:pt x="23" y="149"/>
                    </a:lnTo>
                    <a:cubicBezTo>
                      <a:pt x="11" y="149"/>
                      <a:pt x="11" y="162"/>
                      <a:pt x="11" y="162"/>
                    </a:cubicBezTo>
                    <a:cubicBezTo>
                      <a:pt x="0" y="172"/>
                      <a:pt x="0" y="172"/>
                      <a:pt x="11" y="182"/>
                    </a:cubicBezTo>
                    <a:lnTo>
                      <a:pt x="139" y="418"/>
                    </a:lnTo>
                    <a:lnTo>
                      <a:pt x="472" y="1698"/>
                    </a:lnTo>
                    <a:lnTo>
                      <a:pt x="472" y="1708"/>
                    </a:lnTo>
                    <a:lnTo>
                      <a:pt x="1099" y="2530"/>
                    </a:lnTo>
                    <a:cubicBezTo>
                      <a:pt x="1099" y="2541"/>
                      <a:pt x="1112" y="2541"/>
                      <a:pt x="1122" y="2541"/>
                    </a:cubicBezTo>
                    <a:cubicBezTo>
                      <a:pt x="1122" y="2541"/>
                      <a:pt x="1132" y="2541"/>
                      <a:pt x="1132" y="2530"/>
                    </a:cubicBezTo>
                    <a:lnTo>
                      <a:pt x="1409" y="2018"/>
                    </a:lnTo>
                    <a:cubicBezTo>
                      <a:pt x="1409" y="2006"/>
                      <a:pt x="1409" y="1995"/>
                      <a:pt x="1399" y="1995"/>
                    </a:cubicBezTo>
                    <a:lnTo>
                      <a:pt x="897" y="1463"/>
                    </a:lnTo>
                    <a:lnTo>
                      <a:pt x="395" y="374"/>
                    </a:lnTo>
                    <a:lnTo>
                      <a:pt x="385" y="21"/>
                    </a:lnTo>
                    <a:cubicBezTo>
                      <a:pt x="385" y="11"/>
                      <a:pt x="385" y="0"/>
                      <a:pt x="37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45"/>
              <p:cNvSpPr/>
              <p:nvPr/>
            </p:nvSpPr>
            <p:spPr>
              <a:xfrm>
                <a:off x="5344178" y="2342154"/>
                <a:ext cx="154054" cy="154054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967" extrusionOk="0">
                    <a:moveTo>
                      <a:pt x="1484" y="1"/>
                    </a:moveTo>
                    <a:cubicBezTo>
                      <a:pt x="662" y="1"/>
                      <a:pt x="1" y="672"/>
                      <a:pt x="1" y="1484"/>
                    </a:cubicBezTo>
                    <a:cubicBezTo>
                      <a:pt x="1" y="2306"/>
                      <a:pt x="662" y="2966"/>
                      <a:pt x="1484" y="2966"/>
                    </a:cubicBezTo>
                    <a:cubicBezTo>
                      <a:pt x="2306" y="2966"/>
                      <a:pt x="2967" y="2306"/>
                      <a:pt x="2967" y="1484"/>
                    </a:cubicBezTo>
                    <a:cubicBezTo>
                      <a:pt x="2967" y="672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45"/>
              <p:cNvSpPr/>
              <p:nvPr/>
            </p:nvSpPr>
            <p:spPr>
              <a:xfrm>
                <a:off x="5342984" y="2340960"/>
                <a:ext cx="156339" cy="156287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3010" extrusionOk="0">
                    <a:moveTo>
                      <a:pt x="1507" y="44"/>
                    </a:moveTo>
                    <a:cubicBezTo>
                      <a:pt x="2306" y="44"/>
                      <a:pt x="2969" y="705"/>
                      <a:pt x="2969" y="1507"/>
                    </a:cubicBezTo>
                    <a:cubicBezTo>
                      <a:pt x="2969" y="2318"/>
                      <a:pt x="2306" y="2969"/>
                      <a:pt x="1507" y="2969"/>
                    </a:cubicBezTo>
                    <a:cubicBezTo>
                      <a:pt x="695" y="2969"/>
                      <a:pt x="44" y="2318"/>
                      <a:pt x="44" y="1507"/>
                    </a:cubicBezTo>
                    <a:cubicBezTo>
                      <a:pt x="44" y="705"/>
                      <a:pt x="695" y="44"/>
                      <a:pt x="1507" y="44"/>
                    </a:cubicBezTo>
                    <a:close/>
                    <a:moveTo>
                      <a:pt x="1507" y="1"/>
                    </a:moveTo>
                    <a:cubicBezTo>
                      <a:pt x="674" y="1"/>
                      <a:pt x="1" y="685"/>
                      <a:pt x="1" y="1507"/>
                    </a:cubicBezTo>
                    <a:cubicBezTo>
                      <a:pt x="1" y="2339"/>
                      <a:pt x="674" y="3010"/>
                      <a:pt x="1507" y="3010"/>
                    </a:cubicBezTo>
                    <a:cubicBezTo>
                      <a:pt x="2339" y="3010"/>
                      <a:pt x="3010" y="2339"/>
                      <a:pt x="3010" y="1507"/>
                    </a:cubicBezTo>
                    <a:cubicBezTo>
                      <a:pt x="3010" y="685"/>
                      <a:pt x="2339" y="1"/>
                      <a:pt x="150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45"/>
              <p:cNvSpPr/>
              <p:nvPr/>
            </p:nvSpPr>
            <p:spPr>
              <a:xfrm>
                <a:off x="5339661" y="2342154"/>
                <a:ext cx="154210" cy="154054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967" extrusionOk="0">
                    <a:moveTo>
                      <a:pt x="1486" y="1"/>
                    </a:moveTo>
                    <a:cubicBezTo>
                      <a:pt x="664" y="1"/>
                      <a:pt x="1" y="672"/>
                      <a:pt x="1" y="1484"/>
                    </a:cubicBezTo>
                    <a:cubicBezTo>
                      <a:pt x="1" y="2306"/>
                      <a:pt x="664" y="2966"/>
                      <a:pt x="1486" y="2966"/>
                    </a:cubicBezTo>
                    <a:cubicBezTo>
                      <a:pt x="2296" y="2966"/>
                      <a:pt x="2969" y="2306"/>
                      <a:pt x="2969" y="1484"/>
                    </a:cubicBezTo>
                    <a:cubicBezTo>
                      <a:pt x="2969" y="672"/>
                      <a:pt x="2296" y="1"/>
                      <a:pt x="14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45"/>
              <p:cNvSpPr/>
              <p:nvPr/>
            </p:nvSpPr>
            <p:spPr>
              <a:xfrm>
                <a:off x="5338623" y="2340960"/>
                <a:ext cx="156287" cy="156287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6" y="44"/>
                    </a:moveTo>
                    <a:cubicBezTo>
                      <a:pt x="2305" y="44"/>
                      <a:pt x="2966" y="705"/>
                      <a:pt x="2966" y="1507"/>
                    </a:cubicBezTo>
                    <a:cubicBezTo>
                      <a:pt x="2966" y="2318"/>
                      <a:pt x="2305" y="2969"/>
                      <a:pt x="1506" y="2969"/>
                    </a:cubicBezTo>
                    <a:cubicBezTo>
                      <a:pt x="694" y="2969"/>
                      <a:pt x="44" y="2318"/>
                      <a:pt x="44" y="1507"/>
                    </a:cubicBezTo>
                    <a:cubicBezTo>
                      <a:pt x="44" y="705"/>
                      <a:pt x="694" y="44"/>
                      <a:pt x="1506" y="44"/>
                    </a:cubicBezTo>
                    <a:close/>
                    <a:moveTo>
                      <a:pt x="1506" y="1"/>
                    </a:moveTo>
                    <a:cubicBezTo>
                      <a:pt x="674" y="1"/>
                      <a:pt x="0" y="685"/>
                      <a:pt x="0" y="1507"/>
                    </a:cubicBezTo>
                    <a:cubicBezTo>
                      <a:pt x="0" y="2339"/>
                      <a:pt x="674" y="3010"/>
                      <a:pt x="1506" y="3010"/>
                    </a:cubicBezTo>
                    <a:cubicBezTo>
                      <a:pt x="2326" y="3010"/>
                      <a:pt x="3010" y="2339"/>
                      <a:pt x="3010" y="1507"/>
                    </a:cubicBezTo>
                    <a:cubicBezTo>
                      <a:pt x="3010" y="685"/>
                      <a:pt x="2326" y="1"/>
                      <a:pt x="150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45"/>
              <p:cNvSpPr/>
              <p:nvPr/>
            </p:nvSpPr>
            <p:spPr>
              <a:xfrm>
                <a:off x="5349630" y="2352694"/>
                <a:ext cx="133700" cy="13354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572" extrusionOk="0">
                    <a:moveTo>
                      <a:pt x="1294" y="0"/>
                    </a:moveTo>
                    <a:cubicBezTo>
                      <a:pt x="577" y="0"/>
                      <a:pt x="1" y="576"/>
                      <a:pt x="1" y="1281"/>
                    </a:cubicBezTo>
                    <a:cubicBezTo>
                      <a:pt x="1" y="1995"/>
                      <a:pt x="577" y="2571"/>
                      <a:pt x="1294" y="2571"/>
                    </a:cubicBezTo>
                    <a:cubicBezTo>
                      <a:pt x="1999" y="2571"/>
                      <a:pt x="2575" y="1995"/>
                      <a:pt x="2575" y="1281"/>
                    </a:cubicBezTo>
                    <a:cubicBezTo>
                      <a:pt x="2575" y="576"/>
                      <a:pt x="1999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45"/>
              <p:cNvSpPr/>
              <p:nvPr/>
            </p:nvSpPr>
            <p:spPr>
              <a:xfrm>
                <a:off x="5348592" y="2351604"/>
                <a:ext cx="135829" cy="135673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3" extrusionOk="0">
                    <a:moveTo>
                      <a:pt x="1314" y="42"/>
                    </a:moveTo>
                    <a:cubicBezTo>
                      <a:pt x="2006" y="42"/>
                      <a:pt x="2572" y="608"/>
                      <a:pt x="2572" y="1302"/>
                    </a:cubicBezTo>
                    <a:cubicBezTo>
                      <a:pt x="2572" y="2006"/>
                      <a:pt x="2006" y="2572"/>
                      <a:pt x="1314" y="2572"/>
                    </a:cubicBezTo>
                    <a:cubicBezTo>
                      <a:pt x="610" y="2572"/>
                      <a:pt x="44" y="2006"/>
                      <a:pt x="44" y="1302"/>
                    </a:cubicBezTo>
                    <a:cubicBezTo>
                      <a:pt x="44" y="608"/>
                      <a:pt x="610" y="42"/>
                      <a:pt x="1314" y="42"/>
                    </a:cubicBezTo>
                    <a:close/>
                    <a:moveTo>
                      <a:pt x="1314" y="1"/>
                    </a:moveTo>
                    <a:cubicBezTo>
                      <a:pt x="587" y="1"/>
                      <a:pt x="1" y="587"/>
                      <a:pt x="1" y="1302"/>
                    </a:cubicBezTo>
                    <a:cubicBezTo>
                      <a:pt x="1" y="2026"/>
                      <a:pt x="587" y="2613"/>
                      <a:pt x="1314" y="2613"/>
                    </a:cubicBezTo>
                    <a:cubicBezTo>
                      <a:pt x="2029" y="2613"/>
                      <a:pt x="2615" y="2026"/>
                      <a:pt x="2615" y="1302"/>
                    </a:cubicBezTo>
                    <a:cubicBezTo>
                      <a:pt x="2615" y="587"/>
                      <a:pt x="2029" y="1"/>
                      <a:pt x="131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45"/>
              <p:cNvSpPr/>
              <p:nvPr/>
            </p:nvSpPr>
            <p:spPr>
              <a:xfrm>
                <a:off x="5467754" y="2618070"/>
                <a:ext cx="38215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633" extrusionOk="0">
                    <a:moveTo>
                      <a:pt x="394" y="1"/>
                    </a:moveTo>
                    <a:lnTo>
                      <a:pt x="0" y="1110"/>
                    </a:lnTo>
                    <a:lnTo>
                      <a:pt x="300" y="1163"/>
                    </a:lnTo>
                    <a:lnTo>
                      <a:pt x="236" y="1622"/>
                    </a:lnTo>
                    <a:lnTo>
                      <a:pt x="671" y="1632"/>
                    </a:lnTo>
                    <a:lnTo>
                      <a:pt x="735" y="416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5AE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45"/>
              <p:cNvSpPr/>
              <p:nvPr/>
            </p:nvSpPr>
            <p:spPr>
              <a:xfrm>
                <a:off x="5465989" y="2615837"/>
                <a:ext cx="41175" cy="8821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99" extrusionOk="0">
                    <a:moveTo>
                      <a:pt x="439" y="85"/>
                    </a:moveTo>
                    <a:lnTo>
                      <a:pt x="749" y="459"/>
                    </a:lnTo>
                    <a:lnTo>
                      <a:pt x="695" y="1655"/>
                    </a:lnTo>
                    <a:lnTo>
                      <a:pt x="290" y="1644"/>
                    </a:lnTo>
                    <a:lnTo>
                      <a:pt x="354" y="1186"/>
                    </a:lnTo>
                    <a:lnTo>
                      <a:pt x="65" y="1132"/>
                    </a:lnTo>
                    <a:lnTo>
                      <a:pt x="439" y="85"/>
                    </a:lnTo>
                    <a:close/>
                    <a:moveTo>
                      <a:pt x="418" y="0"/>
                    </a:moveTo>
                    <a:lnTo>
                      <a:pt x="1" y="1163"/>
                    </a:lnTo>
                    <a:lnTo>
                      <a:pt x="300" y="1217"/>
                    </a:lnTo>
                    <a:lnTo>
                      <a:pt x="236" y="1685"/>
                    </a:lnTo>
                    <a:lnTo>
                      <a:pt x="728" y="1698"/>
                    </a:lnTo>
                    <a:lnTo>
                      <a:pt x="792" y="459"/>
                    </a:lnTo>
                    <a:lnTo>
                      <a:pt x="792" y="448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45"/>
              <p:cNvSpPr/>
              <p:nvPr/>
            </p:nvSpPr>
            <p:spPr>
              <a:xfrm>
                <a:off x="5482085" y="2631933"/>
                <a:ext cx="6698" cy="4657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897" extrusionOk="0">
                    <a:moveTo>
                      <a:pt x="88" y="0"/>
                    </a:moveTo>
                    <a:lnTo>
                      <a:pt x="1" y="896"/>
                    </a:lnTo>
                    <a:lnTo>
                      <a:pt x="44" y="896"/>
                    </a:lnTo>
                    <a:lnTo>
                      <a:pt x="12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45"/>
              <p:cNvSpPr/>
              <p:nvPr/>
            </p:nvSpPr>
            <p:spPr>
              <a:xfrm>
                <a:off x="5551349" y="2840817"/>
                <a:ext cx="22275" cy="35411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82" extrusionOk="0">
                    <a:moveTo>
                      <a:pt x="375" y="0"/>
                    </a:moveTo>
                    <a:lnTo>
                      <a:pt x="1" y="118"/>
                    </a:lnTo>
                    <a:lnTo>
                      <a:pt x="203" y="682"/>
                    </a:lnTo>
                    <a:lnTo>
                      <a:pt x="429" y="630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45"/>
              <p:cNvSpPr/>
              <p:nvPr/>
            </p:nvSpPr>
            <p:spPr>
              <a:xfrm>
                <a:off x="5549792" y="2839104"/>
                <a:ext cx="24923" cy="38319"/>
              </a:xfrm>
              <a:custGeom>
                <a:avLst/>
                <a:gdLst/>
                <a:ahLst/>
                <a:cxnLst/>
                <a:rect l="l" t="t" r="r" b="b"/>
                <a:pathLst>
                  <a:path w="480" h="738" extrusionOk="0">
                    <a:moveTo>
                      <a:pt x="395" y="64"/>
                    </a:moveTo>
                    <a:lnTo>
                      <a:pt x="436" y="640"/>
                    </a:lnTo>
                    <a:lnTo>
                      <a:pt x="244" y="684"/>
                    </a:lnTo>
                    <a:lnTo>
                      <a:pt x="51" y="161"/>
                    </a:lnTo>
                    <a:lnTo>
                      <a:pt x="395" y="64"/>
                    </a:lnTo>
                    <a:close/>
                    <a:moveTo>
                      <a:pt x="425" y="0"/>
                    </a:moveTo>
                    <a:lnTo>
                      <a:pt x="0" y="128"/>
                    </a:lnTo>
                    <a:lnTo>
                      <a:pt x="213" y="738"/>
                    </a:lnTo>
                    <a:lnTo>
                      <a:pt x="479" y="674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45"/>
              <p:cNvSpPr/>
              <p:nvPr/>
            </p:nvSpPr>
            <p:spPr>
              <a:xfrm>
                <a:off x="5598962" y="2812468"/>
                <a:ext cx="37852" cy="57790"/>
              </a:xfrm>
              <a:custGeom>
                <a:avLst/>
                <a:gdLst/>
                <a:ahLst/>
                <a:cxnLst/>
                <a:rect l="l" t="t" r="r" b="b"/>
                <a:pathLst>
                  <a:path w="729" h="1113" extrusionOk="0">
                    <a:moveTo>
                      <a:pt x="449" y="1"/>
                    </a:moveTo>
                    <a:lnTo>
                      <a:pt x="1" y="290"/>
                    </a:lnTo>
                    <a:lnTo>
                      <a:pt x="526" y="1112"/>
                    </a:lnTo>
                    <a:lnTo>
                      <a:pt x="728" y="1079"/>
                    </a:lnTo>
                    <a:cubicBezTo>
                      <a:pt x="728" y="1079"/>
                      <a:pt x="513" y="152"/>
                      <a:pt x="4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45"/>
              <p:cNvSpPr/>
              <p:nvPr/>
            </p:nvSpPr>
            <p:spPr>
              <a:xfrm>
                <a:off x="5597405" y="2810910"/>
                <a:ext cx="40967" cy="60386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63" extrusionOk="0">
                    <a:moveTo>
                      <a:pt x="469" y="64"/>
                    </a:moveTo>
                    <a:cubicBezTo>
                      <a:pt x="533" y="246"/>
                      <a:pt x="704" y="961"/>
                      <a:pt x="735" y="1099"/>
                    </a:cubicBezTo>
                    <a:lnTo>
                      <a:pt x="566" y="1119"/>
                    </a:lnTo>
                    <a:lnTo>
                      <a:pt x="64" y="320"/>
                    </a:lnTo>
                    <a:lnTo>
                      <a:pt x="469" y="64"/>
                    </a:lnTo>
                    <a:close/>
                    <a:moveTo>
                      <a:pt x="492" y="0"/>
                    </a:moveTo>
                    <a:lnTo>
                      <a:pt x="0" y="310"/>
                    </a:lnTo>
                    <a:lnTo>
                      <a:pt x="543" y="1163"/>
                    </a:lnTo>
                    <a:lnTo>
                      <a:pt x="789" y="1130"/>
                    </a:lnTo>
                    <a:lnTo>
                      <a:pt x="779" y="1109"/>
                    </a:lnTo>
                    <a:cubicBezTo>
                      <a:pt x="779" y="1066"/>
                      <a:pt x="566" y="169"/>
                      <a:pt x="502" y="21"/>
                    </a:cubicBezTo>
                    <a:lnTo>
                      <a:pt x="49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45"/>
              <p:cNvSpPr/>
              <p:nvPr/>
            </p:nvSpPr>
            <p:spPr>
              <a:xfrm>
                <a:off x="5532501" y="2865688"/>
                <a:ext cx="62151" cy="50417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971" extrusionOk="0">
                    <a:moveTo>
                      <a:pt x="866" y="0"/>
                    </a:moveTo>
                    <a:lnTo>
                      <a:pt x="418" y="87"/>
                    </a:lnTo>
                    <a:cubicBezTo>
                      <a:pt x="418" y="87"/>
                      <a:pt x="492" y="472"/>
                      <a:pt x="492" y="492"/>
                    </a:cubicBezTo>
                    <a:cubicBezTo>
                      <a:pt x="492" y="513"/>
                      <a:pt x="397" y="600"/>
                      <a:pt x="269" y="674"/>
                    </a:cubicBezTo>
                    <a:cubicBezTo>
                      <a:pt x="151" y="738"/>
                      <a:pt x="0" y="758"/>
                      <a:pt x="13" y="822"/>
                    </a:cubicBezTo>
                    <a:cubicBezTo>
                      <a:pt x="23" y="876"/>
                      <a:pt x="44" y="961"/>
                      <a:pt x="44" y="961"/>
                    </a:cubicBezTo>
                    <a:cubicBezTo>
                      <a:pt x="44" y="961"/>
                      <a:pt x="162" y="971"/>
                      <a:pt x="289" y="971"/>
                    </a:cubicBezTo>
                    <a:cubicBezTo>
                      <a:pt x="352" y="971"/>
                      <a:pt x="418" y="968"/>
                      <a:pt x="472" y="961"/>
                    </a:cubicBezTo>
                    <a:cubicBezTo>
                      <a:pt x="630" y="950"/>
                      <a:pt x="674" y="866"/>
                      <a:pt x="748" y="822"/>
                    </a:cubicBezTo>
                    <a:cubicBezTo>
                      <a:pt x="793" y="804"/>
                      <a:pt x="830" y="800"/>
                      <a:pt x="852" y="800"/>
                    </a:cubicBezTo>
                    <a:cubicBezTo>
                      <a:pt x="868" y="800"/>
                      <a:pt x="876" y="802"/>
                      <a:pt x="876" y="802"/>
                    </a:cubicBezTo>
                    <a:lnTo>
                      <a:pt x="876" y="886"/>
                    </a:lnTo>
                    <a:cubicBezTo>
                      <a:pt x="876" y="886"/>
                      <a:pt x="905" y="896"/>
                      <a:pt x="949" y="896"/>
                    </a:cubicBezTo>
                    <a:cubicBezTo>
                      <a:pt x="971" y="896"/>
                      <a:pt x="996" y="893"/>
                      <a:pt x="1025" y="886"/>
                    </a:cubicBezTo>
                    <a:cubicBezTo>
                      <a:pt x="1112" y="876"/>
                      <a:pt x="1196" y="843"/>
                      <a:pt x="1196" y="843"/>
                    </a:cubicBezTo>
                    <a:cubicBezTo>
                      <a:pt x="1196" y="843"/>
                      <a:pt x="1142" y="620"/>
                      <a:pt x="1142" y="546"/>
                    </a:cubicBezTo>
                    <a:cubicBezTo>
                      <a:pt x="1142" y="482"/>
                      <a:pt x="994" y="310"/>
                      <a:pt x="994" y="310"/>
                    </a:cubicBez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45"/>
              <p:cNvSpPr/>
              <p:nvPr/>
            </p:nvSpPr>
            <p:spPr>
              <a:xfrm>
                <a:off x="5531411" y="2864598"/>
                <a:ext cx="64280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015" extrusionOk="0">
                    <a:moveTo>
                      <a:pt x="877" y="44"/>
                    </a:moveTo>
                    <a:lnTo>
                      <a:pt x="994" y="331"/>
                    </a:lnTo>
                    <a:lnTo>
                      <a:pt x="994" y="341"/>
                    </a:lnTo>
                    <a:cubicBezTo>
                      <a:pt x="1058" y="405"/>
                      <a:pt x="1143" y="523"/>
                      <a:pt x="1143" y="567"/>
                    </a:cubicBezTo>
                    <a:cubicBezTo>
                      <a:pt x="1143" y="631"/>
                      <a:pt x="1174" y="800"/>
                      <a:pt x="1187" y="854"/>
                    </a:cubicBezTo>
                    <a:cubicBezTo>
                      <a:pt x="1163" y="864"/>
                      <a:pt x="1099" y="887"/>
                      <a:pt x="1046" y="897"/>
                    </a:cubicBezTo>
                    <a:cubicBezTo>
                      <a:pt x="994" y="897"/>
                      <a:pt x="941" y="897"/>
                      <a:pt x="918" y="887"/>
                    </a:cubicBezTo>
                    <a:lnTo>
                      <a:pt x="918" y="800"/>
                    </a:lnTo>
                    <a:lnTo>
                      <a:pt x="897" y="800"/>
                    </a:lnTo>
                    <a:cubicBezTo>
                      <a:pt x="897" y="800"/>
                      <a:pt x="891" y="799"/>
                      <a:pt x="879" y="799"/>
                    </a:cubicBezTo>
                    <a:cubicBezTo>
                      <a:pt x="855" y="799"/>
                      <a:pt x="809" y="804"/>
                      <a:pt x="759" y="833"/>
                    </a:cubicBezTo>
                    <a:cubicBezTo>
                      <a:pt x="738" y="843"/>
                      <a:pt x="715" y="854"/>
                      <a:pt x="695" y="877"/>
                    </a:cubicBezTo>
                    <a:cubicBezTo>
                      <a:pt x="641" y="907"/>
                      <a:pt x="587" y="951"/>
                      <a:pt x="493" y="961"/>
                    </a:cubicBezTo>
                    <a:cubicBezTo>
                      <a:pt x="423" y="966"/>
                      <a:pt x="338" y="969"/>
                      <a:pt x="261" y="969"/>
                    </a:cubicBezTo>
                    <a:cubicBezTo>
                      <a:pt x="185" y="969"/>
                      <a:pt x="117" y="966"/>
                      <a:pt x="85" y="961"/>
                    </a:cubicBezTo>
                    <a:lnTo>
                      <a:pt x="55" y="833"/>
                    </a:lnTo>
                    <a:cubicBezTo>
                      <a:pt x="55" y="823"/>
                      <a:pt x="108" y="790"/>
                      <a:pt x="162" y="779"/>
                    </a:cubicBezTo>
                    <a:cubicBezTo>
                      <a:pt x="203" y="759"/>
                      <a:pt x="257" y="736"/>
                      <a:pt x="300" y="705"/>
                    </a:cubicBezTo>
                    <a:cubicBezTo>
                      <a:pt x="375" y="662"/>
                      <a:pt x="533" y="557"/>
                      <a:pt x="533" y="513"/>
                    </a:cubicBezTo>
                    <a:cubicBezTo>
                      <a:pt x="533" y="493"/>
                      <a:pt x="482" y="236"/>
                      <a:pt x="459" y="119"/>
                    </a:cubicBezTo>
                    <a:lnTo>
                      <a:pt x="877" y="44"/>
                    </a:lnTo>
                    <a:close/>
                    <a:moveTo>
                      <a:pt x="907" y="1"/>
                    </a:moveTo>
                    <a:lnTo>
                      <a:pt x="405" y="85"/>
                    </a:lnTo>
                    <a:lnTo>
                      <a:pt x="418" y="108"/>
                    </a:lnTo>
                    <a:cubicBezTo>
                      <a:pt x="439" y="257"/>
                      <a:pt x="493" y="493"/>
                      <a:pt x="493" y="513"/>
                    </a:cubicBezTo>
                    <a:cubicBezTo>
                      <a:pt x="482" y="523"/>
                      <a:pt x="395" y="598"/>
                      <a:pt x="277" y="672"/>
                    </a:cubicBezTo>
                    <a:cubicBezTo>
                      <a:pt x="236" y="695"/>
                      <a:pt x="183" y="715"/>
                      <a:pt x="139" y="736"/>
                    </a:cubicBezTo>
                    <a:cubicBezTo>
                      <a:pt x="65" y="769"/>
                      <a:pt x="1" y="790"/>
                      <a:pt x="11" y="843"/>
                    </a:cubicBezTo>
                    <a:lnTo>
                      <a:pt x="55" y="1005"/>
                    </a:lnTo>
                    <a:lnTo>
                      <a:pt x="65" y="1005"/>
                    </a:lnTo>
                    <a:cubicBezTo>
                      <a:pt x="75" y="1005"/>
                      <a:pt x="193" y="1015"/>
                      <a:pt x="311" y="1015"/>
                    </a:cubicBezTo>
                    <a:cubicBezTo>
                      <a:pt x="375" y="1015"/>
                      <a:pt x="439" y="1015"/>
                      <a:pt x="493" y="1005"/>
                    </a:cubicBezTo>
                    <a:cubicBezTo>
                      <a:pt x="610" y="992"/>
                      <a:pt x="674" y="951"/>
                      <a:pt x="715" y="907"/>
                    </a:cubicBezTo>
                    <a:cubicBezTo>
                      <a:pt x="738" y="887"/>
                      <a:pt x="759" y="877"/>
                      <a:pt x="779" y="864"/>
                    </a:cubicBezTo>
                    <a:cubicBezTo>
                      <a:pt x="823" y="843"/>
                      <a:pt x="854" y="843"/>
                      <a:pt x="877" y="843"/>
                    </a:cubicBezTo>
                    <a:lnTo>
                      <a:pt x="877" y="918"/>
                    </a:lnTo>
                    <a:lnTo>
                      <a:pt x="887" y="928"/>
                    </a:lnTo>
                    <a:cubicBezTo>
                      <a:pt x="894" y="928"/>
                      <a:pt x="924" y="938"/>
                      <a:pt x="969" y="938"/>
                    </a:cubicBezTo>
                    <a:cubicBezTo>
                      <a:pt x="992" y="938"/>
                      <a:pt x="1017" y="936"/>
                      <a:pt x="1046" y="928"/>
                    </a:cubicBezTo>
                    <a:cubicBezTo>
                      <a:pt x="1143" y="918"/>
                      <a:pt x="1217" y="887"/>
                      <a:pt x="1217" y="887"/>
                    </a:cubicBezTo>
                    <a:lnTo>
                      <a:pt x="1238" y="877"/>
                    </a:lnTo>
                    <a:lnTo>
                      <a:pt x="1227" y="854"/>
                    </a:lnTo>
                    <a:cubicBezTo>
                      <a:pt x="1227" y="854"/>
                      <a:pt x="1187" y="641"/>
                      <a:pt x="1187" y="567"/>
                    </a:cubicBezTo>
                    <a:cubicBezTo>
                      <a:pt x="1187" y="493"/>
                      <a:pt x="1058" y="341"/>
                      <a:pt x="1025" y="321"/>
                    </a:cubicBezTo>
                    <a:lnTo>
                      <a:pt x="907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45"/>
              <p:cNvSpPr/>
              <p:nvPr/>
            </p:nvSpPr>
            <p:spPr>
              <a:xfrm>
                <a:off x="5621185" y="2862365"/>
                <a:ext cx="36086" cy="5747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107" extrusionOk="0">
                    <a:moveTo>
                      <a:pt x="395" y="0"/>
                    </a:moveTo>
                    <a:lnTo>
                      <a:pt x="0" y="44"/>
                    </a:lnTo>
                    <a:cubicBezTo>
                      <a:pt x="0" y="44"/>
                      <a:pt x="128" y="502"/>
                      <a:pt x="128" y="536"/>
                    </a:cubicBezTo>
                    <a:cubicBezTo>
                      <a:pt x="128" y="566"/>
                      <a:pt x="118" y="812"/>
                      <a:pt x="75" y="886"/>
                    </a:cubicBezTo>
                    <a:cubicBezTo>
                      <a:pt x="34" y="950"/>
                      <a:pt x="21" y="1004"/>
                      <a:pt x="44" y="1035"/>
                    </a:cubicBezTo>
                    <a:cubicBezTo>
                      <a:pt x="54" y="1068"/>
                      <a:pt x="54" y="1078"/>
                      <a:pt x="193" y="1099"/>
                    </a:cubicBezTo>
                    <a:cubicBezTo>
                      <a:pt x="226" y="1104"/>
                      <a:pt x="263" y="1106"/>
                      <a:pt x="300" y="1106"/>
                    </a:cubicBezTo>
                    <a:cubicBezTo>
                      <a:pt x="426" y="1106"/>
                      <a:pt x="558" y="1079"/>
                      <a:pt x="597" y="1048"/>
                    </a:cubicBezTo>
                    <a:cubicBezTo>
                      <a:pt x="651" y="1004"/>
                      <a:pt x="694" y="897"/>
                      <a:pt x="674" y="769"/>
                    </a:cubicBezTo>
                    <a:cubicBezTo>
                      <a:pt x="661" y="641"/>
                      <a:pt x="577" y="523"/>
                      <a:pt x="546" y="438"/>
                    </a:cubicBezTo>
                    <a:cubicBezTo>
                      <a:pt x="523" y="354"/>
                      <a:pt x="492" y="310"/>
                      <a:pt x="482" y="267"/>
                    </a:cubicBezTo>
                    <a:cubicBezTo>
                      <a:pt x="459" y="236"/>
                      <a:pt x="395" y="0"/>
                      <a:pt x="39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45"/>
              <p:cNvSpPr/>
              <p:nvPr/>
            </p:nvSpPr>
            <p:spPr>
              <a:xfrm>
                <a:off x="5619575" y="2861275"/>
                <a:ext cx="38734" cy="5991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154" extrusionOk="0">
                    <a:moveTo>
                      <a:pt x="405" y="44"/>
                    </a:moveTo>
                    <a:cubicBezTo>
                      <a:pt x="426" y="96"/>
                      <a:pt x="480" y="267"/>
                      <a:pt x="490" y="300"/>
                    </a:cubicBezTo>
                    <a:cubicBezTo>
                      <a:pt x="490" y="311"/>
                      <a:pt x="500" y="321"/>
                      <a:pt x="500" y="341"/>
                    </a:cubicBezTo>
                    <a:cubicBezTo>
                      <a:pt x="523" y="375"/>
                      <a:pt x="544" y="405"/>
                      <a:pt x="554" y="459"/>
                    </a:cubicBezTo>
                    <a:cubicBezTo>
                      <a:pt x="564" y="493"/>
                      <a:pt x="587" y="523"/>
                      <a:pt x="608" y="567"/>
                    </a:cubicBezTo>
                    <a:cubicBezTo>
                      <a:pt x="641" y="631"/>
                      <a:pt x="672" y="715"/>
                      <a:pt x="682" y="790"/>
                    </a:cubicBezTo>
                    <a:cubicBezTo>
                      <a:pt x="705" y="928"/>
                      <a:pt x="661" y="1015"/>
                      <a:pt x="618" y="1056"/>
                    </a:cubicBezTo>
                    <a:cubicBezTo>
                      <a:pt x="576" y="1082"/>
                      <a:pt x="451" y="1106"/>
                      <a:pt x="333" y="1106"/>
                    </a:cubicBezTo>
                    <a:cubicBezTo>
                      <a:pt x="298" y="1106"/>
                      <a:pt x="265" y="1104"/>
                      <a:pt x="234" y="1099"/>
                    </a:cubicBezTo>
                    <a:cubicBezTo>
                      <a:pt x="106" y="1079"/>
                      <a:pt x="106" y="1079"/>
                      <a:pt x="95" y="1046"/>
                    </a:cubicBezTo>
                    <a:cubicBezTo>
                      <a:pt x="85" y="1025"/>
                      <a:pt x="75" y="992"/>
                      <a:pt x="129" y="918"/>
                    </a:cubicBezTo>
                    <a:cubicBezTo>
                      <a:pt x="170" y="833"/>
                      <a:pt x="180" y="557"/>
                      <a:pt x="180" y="557"/>
                    </a:cubicBezTo>
                    <a:cubicBezTo>
                      <a:pt x="180" y="523"/>
                      <a:pt x="85" y="193"/>
                      <a:pt x="52" y="85"/>
                    </a:cubicBezTo>
                    <a:lnTo>
                      <a:pt x="405" y="44"/>
                    </a:lnTo>
                    <a:close/>
                    <a:moveTo>
                      <a:pt x="436" y="1"/>
                    </a:moveTo>
                    <a:lnTo>
                      <a:pt x="1" y="44"/>
                    </a:lnTo>
                    <a:lnTo>
                      <a:pt x="11" y="65"/>
                    </a:lnTo>
                    <a:cubicBezTo>
                      <a:pt x="52" y="247"/>
                      <a:pt x="139" y="523"/>
                      <a:pt x="139" y="557"/>
                    </a:cubicBezTo>
                    <a:cubicBezTo>
                      <a:pt x="139" y="621"/>
                      <a:pt x="129" y="833"/>
                      <a:pt x="85" y="897"/>
                    </a:cubicBezTo>
                    <a:cubicBezTo>
                      <a:pt x="42" y="971"/>
                      <a:pt x="31" y="1015"/>
                      <a:pt x="52" y="1069"/>
                    </a:cubicBezTo>
                    <a:cubicBezTo>
                      <a:pt x="75" y="1110"/>
                      <a:pt x="85" y="1120"/>
                      <a:pt x="224" y="1143"/>
                    </a:cubicBezTo>
                    <a:cubicBezTo>
                      <a:pt x="257" y="1143"/>
                      <a:pt x="298" y="1153"/>
                      <a:pt x="341" y="1153"/>
                    </a:cubicBezTo>
                    <a:cubicBezTo>
                      <a:pt x="459" y="1153"/>
                      <a:pt x="587" y="1120"/>
                      <a:pt x="641" y="1089"/>
                    </a:cubicBezTo>
                    <a:cubicBezTo>
                      <a:pt x="705" y="1035"/>
                      <a:pt x="746" y="918"/>
                      <a:pt x="725" y="790"/>
                    </a:cubicBezTo>
                    <a:cubicBezTo>
                      <a:pt x="715" y="705"/>
                      <a:pt x="682" y="621"/>
                      <a:pt x="641" y="544"/>
                    </a:cubicBezTo>
                    <a:cubicBezTo>
                      <a:pt x="628" y="513"/>
                      <a:pt x="608" y="480"/>
                      <a:pt x="597" y="449"/>
                    </a:cubicBezTo>
                    <a:cubicBezTo>
                      <a:pt x="577" y="395"/>
                      <a:pt x="554" y="352"/>
                      <a:pt x="544" y="321"/>
                    </a:cubicBezTo>
                    <a:cubicBezTo>
                      <a:pt x="533" y="311"/>
                      <a:pt x="533" y="300"/>
                      <a:pt x="523" y="277"/>
                    </a:cubicBezTo>
                    <a:cubicBezTo>
                      <a:pt x="513" y="257"/>
                      <a:pt x="469" y="96"/>
                      <a:pt x="436" y="11"/>
                    </a:cubicBezTo>
                    <a:lnTo>
                      <a:pt x="436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45"/>
              <p:cNvSpPr/>
              <p:nvPr/>
            </p:nvSpPr>
            <p:spPr>
              <a:xfrm>
                <a:off x="5491015" y="2680117"/>
                <a:ext cx="138581" cy="17357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3343" extrusionOk="0">
                    <a:moveTo>
                      <a:pt x="1048" y="1"/>
                    </a:moveTo>
                    <a:cubicBezTo>
                      <a:pt x="756" y="1"/>
                      <a:pt x="469" y="320"/>
                      <a:pt x="395" y="396"/>
                    </a:cubicBezTo>
                    <a:cubicBezTo>
                      <a:pt x="310" y="481"/>
                      <a:pt x="236" y="673"/>
                      <a:pt x="236" y="673"/>
                    </a:cubicBezTo>
                    <a:lnTo>
                      <a:pt x="0" y="3021"/>
                    </a:lnTo>
                    <a:cubicBezTo>
                      <a:pt x="0" y="3021"/>
                      <a:pt x="54" y="3062"/>
                      <a:pt x="128" y="3085"/>
                    </a:cubicBezTo>
                    <a:cubicBezTo>
                      <a:pt x="213" y="3106"/>
                      <a:pt x="300" y="3106"/>
                      <a:pt x="300" y="3106"/>
                    </a:cubicBezTo>
                    <a:lnTo>
                      <a:pt x="300" y="3234"/>
                    </a:lnTo>
                    <a:cubicBezTo>
                      <a:pt x="300" y="3234"/>
                      <a:pt x="626" y="3343"/>
                      <a:pt x="963" y="3343"/>
                    </a:cubicBezTo>
                    <a:cubicBezTo>
                      <a:pt x="1049" y="3343"/>
                      <a:pt x="1135" y="3336"/>
                      <a:pt x="1217" y="3318"/>
                    </a:cubicBezTo>
                    <a:cubicBezTo>
                      <a:pt x="1611" y="3234"/>
                      <a:pt x="1888" y="3021"/>
                      <a:pt x="2198" y="2850"/>
                    </a:cubicBezTo>
                    <a:cubicBezTo>
                      <a:pt x="2507" y="2688"/>
                      <a:pt x="2669" y="2624"/>
                      <a:pt x="2669" y="2624"/>
                    </a:cubicBezTo>
                    <a:cubicBezTo>
                      <a:pt x="2669" y="2624"/>
                      <a:pt x="2605" y="2573"/>
                      <a:pt x="2464" y="2199"/>
                    </a:cubicBezTo>
                    <a:cubicBezTo>
                      <a:pt x="2315" y="1815"/>
                      <a:pt x="2134" y="1569"/>
                      <a:pt x="2039" y="1249"/>
                    </a:cubicBezTo>
                    <a:cubicBezTo>
                      <a:pt x="1941" y="929"/>
                      <a:pt x="1719" y="427"/>
                      <a:pt x="1719" y="427"/>
                    </a:cubicBezTo>
                    <a:cubicBezTo>
                      <a:pt x="1719" y="427"/>
                      <a:pt x="1504" y="140"/>
                      <a:pt x="1173" y="22"/>
                    </a:cubicBezTo>
                    <a:cubicBezTo>
                      <a:pt x="1132" y="7"/>
                      <a:pt x="1090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45"/>
              <p:cNvSpPr/>
              <p:nvPr/>
            </p:nvSpPr>
            <p:spPr>
              <a:xfrm>
                <a:off x="5489925" y="2679027"/>
                <a:ext cx="141800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3393" extrusionOk="0">
                    <a:moveTo>
                      <a:pt x="1075" y="43"/>
                    </a:moveTo>
                    <a:cubicBezTo>
                      <a:pt x="1115" y="43"/>
                      <a:pt x="1155" y="50"/>
                      <a:pt x="1194" y="64"/>
                    </a:cubicBezTo>
                    <a:cubicBezTo>
                      <a:pt x="1494" y="171"/>
                      <a:pt x="1706" y="427"/>
                      <a:pt x="1717" y="458"/>
                    </a:cubicBezTo>
                    <a:cubicBezTo>
                      <a:pt x="1740" y="491"/>
                      <a:pt x="1952" y="970"/>
                      <a:pt x="2037" y="1270"/>
                    </a:cubicBezTo>
                    <a:cubicBezTo>
                      <a:pt x="2091" y="1452"/>
                      <a:pt x="2165" y="1600"/>
                      <a:pt x="2252" y="1772"/>
                    </a:cubicBezTo>
                    <a:cubicBezTo>
                      <a:pt x="2326" y="1910"/>
                      <a:pt x="2400" y="2048"/>
                      <a:pt x="2464" y="2220"/>
                    </a:cubicBezTo>
                    <a:cubicBezTo>
                      <a:pt x="2562" y="2486"/>
                      <a:pt x="2626" y="2604"/>
                      <a:pt x="2656" y="2645"/>
                    </a:cubicBezTo>
                    <a:cubicBezTo>
                      <a:pt x="2592" y="2668"/>
                      <a:pt x="2444" y="2732"/>
                      <a:pt x="2208" y="2850"/>
                    </a:cubicBezTo>
                    <a:cubicBezTo>
                      <a:pt x="2124" y="2901"/>
                      <a:pt x="2050" y="2945"/>
                      <a:pt x="1973" y="2988"/>
                    </a:cubicBezTo>
                    <a:cubicBezTo>
                      <a:pt x="1750" y="3127"/>
                      <a:pt x="1514" y="3265"/>
                      <a:pt x="1227" y="3319"/>
                    </a:cubicBezTo>
                    <a:cubicBezTo>
                      <a:pt x="1146" y="3338"/>
                      <a:pt x="1060" y="3346"/>
                      <a:pt x="974" y="3346"/>
                    </a:cubicBezTo>
                    <a:cubicBezTo>
                      <a:pt x="687" y="3346"/>
                      <a:pt x="406" y="3260"/>
                      <a:pt x="341" y="3244"/>
                    </a:cubicBezTo>
                    <a:lnTo>
                      <a:pt x="341" y="3093"/>
                    </a:lnTo>
                    <a:lnTo>
                      <a:pt x="321" y="3106"/>
                    </a:lnTo>
                    <a:cubicBezTo>
                      <a:pt x="321" y="3106"/>
                      <a:pt x="234" y="3106"/>
                      <a:pt x="160" y="3083"/>
                    </a:cubicBezTo>
                    <a:cubicBezTo>
                      <a:pt x="106" y="3073"/>
                      <a:pt x="65" y="3042"/>
                      <a:pt x="52" y="3029"/>
                    </a:cubicBezTo>
                    <a:lnTo>
                      <a:pt x="277" y="704"/>
                    </a:lnTo>
                    <a:cubicBezTo>
                      <a:pt x="288" y="673"/>
                      <a:pt x="362" y="512"/>
                      <a:pt x="436" y="427"/>
                    </a:cubicBezTo>
                    <a:lnTo>
                      <a:pt x="449" y="417"/>
                    </a:lnTo>
                    <a:cubicBezTo>
                      <a:pt x="549" y="315"/>
                      <a:pt x="813" y="43"/>
                      <a:pt x="1075" y="43"/>
                    </a:cubicBezTo>
                    <a:close/>
                    <a:moveTo>
                      <a:pt x="1081" y="1"/>
                    </a:moveTo>
                    <a:cubicBezTo>
                      <a:pt x="799" y="1"/>
                      <a:pt x="520" y="281"/>
                      <a:pt x="426" y="384"/>
                    </a:cubicBezTo>
                    <a:lnTo>
                      <a:pt x="405" y="404"/>
                    </a:lnTo>
                    <a:cubicBezTo>
                      <a:pt x="321" y="491"/>
                      <a:pt x="234" y="684"/>
                      <a:pt x="234" y="684"/>
                    </a:cubicBezTo>
                    <a:lnTo>
                      <a:pt x="234" y="694"/>
                    </a:lnTo>
                    <a:lnTo>
                      <a:pt x="1" y="3029"/>
                    </a:lnTo>
                    <a:lnTo>
                      <a:pt x="1" y="3042"/>
                    </a:lnTo>
                    <a:lnTo>
                      <a:pt x="11" y="3052"/>
                    </a:lnTo>
                    <a:cubicBezTo>
                      <a:pt x="11" y="3052"/>
                      <a:pt x="65" y="3106"/>
                      <a:pt x="149" y="3127"/>
                    </a:cubicBezTo>
                    <a:cubicBezTo>
                      <a:pt x="203" y="3147"/>
                      <a:pt x="267" y="3147"/>
                      <a:pt x="298" y="3147"/>
                    </a:cubicBezTo>
                    <a:lnTo>
                      <a:pt x="298" y="3275"/>
                    </a:lnTo>
                    <a:lnTo>
                      <a:pt x="308" y="3275"/>
                    </a:lnTo>
                    <a:cubicBezTo>
                      <a:pt x="331" y="3285"/>
                      <a:pt x="651" y="3393"/>
                      <a:pt x="982" y="3393"/>
                    </a:cubicBezTo>
                    <a:cubicBezTo>
                      <a:pt x="1066" y="3393"/>
                      <a:pt x="1153" y="3383"/>
                      <a:pt x="1238" y="3362"/>
                    </a:cubicBezTo>
                    <a:cubicBezTo>
                      <a:pt x="1537" y="3298"/>
                      <a:pt x="1770" y="3157"/>
                      <a:pt x="1996" y="3029"/>
                    </a:cubicBezTo>
                    <a:cubicBezTo>
                      <a:pt x="2070" y="2988"/>
                      <a:pt x="2144" y="2935"/>
                      <a:pt x="2229" y="2891"/>
                    </a:cubicBezTo>
                    <a:cubicBezTo>
                      <a:pt x="2528" y="2732"/>
                      <a:pt x="2700" y="2668"/>
                      <a:pt x="2700" y="2668"/>
                    </a:cubicBezTo>
                    <a:lnTo>
                      <a:pt x="2731" y="2658"/>
                    </a:lnTo>
                    <a:lnTo>
                      <a:pt x="2700" y="2635"/>
                    </a:lnTo>
                    <a:cubicBezTo>
                      <a:pt x="2700" y="2635"/>
                      <a:pt x="2636" y="2571"/>
                      <a:pt x="2508" y="2210"/>
                    </a:cubicBezTo>
                    <a:cubicBezTo>
                      <a:pt x="2434" y="2038"/>
                      <a:pt x="2370" y="1890"/>
                      <a:pt x="2293" y="1749"/>
                    </a:cubicBezTo>
                    <a:cubicBezTo>
                      <a:pt x="2208" y="1590"/>
                      <a:pt x="2134" y="1429"/>
                      <a:pt x="2080" y="1260"/>
                    </a:cubicBezTo>
                    <a:cubicBezTo>
                      <a:pt x="1986" y="940"/>
                      <a:pt x="1760" y="438"/>
                      <a:pt x="1760" y="438"/>
                    </a:cubicBezTo>
                    <a:lnTo>
                      <a:pt x="1760" y="427"/>
                    </a:lnTo>
                    <a:cubicBezTo>
                      <a:pt x="1750" y="417"/>
                      <a:pt x="1537" y="138"/>
                      <a:pt x="1204" y="20"/>
                    </a:cubicBezTo>
                    <a:cubicBezTo>
                      <a:pt x="1164" y="7"/>
                      <a:pt x="1122" y="1"/>
                      <a:pt x="108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45"/>
              <p:cNvSpPr/>
              <p:nvPr/>
            </p:nvSpPr>
            <p:spPr>
              <a:xfrm>
                <a:off x="5487692" y="2567342"/>
                <a:ext cx="96991" cy="155041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986" extrusionOk="0">
                    <a:moveTo>
                      <a:pt x="561" y="0"/>
                    </a:moveTo>
                    <a:cubicBezTo>
                      <a:pt x="400" y="0"/>
                      <a:pt x="208" y="239"/>
                      <a:pt x="159" y="443"/>
                    </a:cubicBezTo>
                    <a:cubicBezTo>
                      <a:pt x="159" y="443"/>
                      <a:pt x="0" y="904"/>
                      <a:pt x="10" y="978"/>
                    </a:cubicBezTo>
                    <a:cubicBezTo>
                      <a:pt x="21" y="1062"/>
                      <a:pt x="213" y="1639"/>
                      <a:pt x="213" y="1639"/>
                    </a:cubicBezTo>
                    <a:lnTo>
                      <a:pt x="159" y="2983"/>
                    </a:lnTo>
                    <a:cubicBezTo>
                      <a:pt x="159" y="2983"/>
                      <a:pt x="166" y="2986"/>
                      <a:pt x="184" y="2986"/>
                    </a:cubicBezTo>
                    <a:cubicBezTo>
                      <a:pt x="225" y="2986"/>
                      <a:pt x="324" y="2969"/>
                      <a:pt x="512" y="2855"/>
                    </a:cubicBezTo>
                    <a:cubicBezTo>
                      <a:pt x="779" y="2683"/>
                      <a:pt x="991" y="2407"/>
                      <a:pt x="1068" y="2407"/>
                    </a:cubicBezTo>
                    <a:cubicBezTo>
                      <a:pt x="1142" y="2407"/>
                      <a:pt x="1493" y="2555"/>
                      <a:pt x="1601" y="2632"/>
                    </a:cubicBezTo>
                    <a:cubicBezTo>
                      <a:pt x="1696" y="2706"/>
                      <a:pt x="1867" y="2760"/>
                      <a:pt x="1867" y="2760"/>
                    </a:cubicBezTo>
                    <a:cubicBezTo>
                      <a:pt x="1867" y="2760"/>
                      <a:pt x="1836" y="2481"/>
                      <a:pt x="1729" y="2225"/>
                    </a:cubicBezTo>
                    <a:cubicBezTo>
                      <a:pt x="1621" y="1969"/>
                      <a:pt x="1227" y="1416"/>
                      <a:pt x="1196" y="1352"/>
                    </a:cubicBezTo>
                    <a:cubicBezTo>
                      <a:pt x="1153" y="1288"/>
                      <a:pt x="1153" y="688"/>
                      <a:pt x="1068" y="466"/>
                    </a:cubicBezTo>
                    <a:cubicBezTo>
                      <a:pt x="981" y="230"/>
                      <a:pt x="789" y="71"/>
                      <a:pt x="607" y="7"/>
                    </a:cubicBezTo>
                    <a:cubicBezTo>
                      <a:pt x="592" y="2"/>
                      <a:pt x="577" y="0"/>
                      <a:pt x="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45"/>
              <p:cNvSpPr/>
              <p:nvPr/>
            </p:nvSpPr>
            <p:spPr>
              <a:xfrm>
                <a:off x="5486602" y="2566303"/>
                <a:ext cx="99120" cy="157689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3037" extrusionOk="0">
                    <a:moveTo>
                      <a:pt x="628" y="48"/>
                    </a:moveTo>
                    <a:cubicBezTo>
                      <a:pt x="820" y="112"/>
                      <a:pt x="992" y="283"/>
                      <a:pt x="1066" y="486"/>
                    </a:cubicBezTo>
                    <a:cubicBezTo>
                      <a:pt x="1120" y="624"/>
                      <a:pt x="1140" y="900"/>
                      <a:pt x="1153" y="1093"/>
                    </a:cubicBezTo>
                    <a:cubicBezTo>
                      <a:pt x="1174" y="1264"/>
                      <a:pt x="1174" y="1359"/>
                      <a:pt x="1194" y="1382"/>
                    </a:cubicBezTo>
                    <a:cubicBezTo>
                      <a:pt x="1204" y="1402"/>
                      <a:pt x="1238" y="1446"/>
                      <a:pt x="1281" y="1510"/>
                    </a:cubicBezTo>
                    <a:cubicBezTo>
                      <a:pt x="1409" y="1702"/>
                      <a:pt x="1642" y="2063"/>
                      <a:pt x="1729" y="2255"/>
                    </a:cubicBezTo>
                    <a:cubicBezTo>
                      <a:pt x="1814" y="2447"/>
                      <a:pt x="1845" y="2662"/>
                      <a:pt x="1868" y="2747"/>
                    </a:cubicBezTo>
                    <a:cubicBezTo>
                      <a:pt x="1814" y="2726"/>
                      <a:pt x="1696" y="2683"/>
                      <a:pt x="1632" y="2629"/>
                    </a:cubicBezTo>
                    <a:cubicBezTo>
                      <a:pt x="1537" y="2565"/>
                      <a:pt x="1174" y="2406"/>
                      <a:pt x="1089" y="2406"/>
                    </a:cubicBezTo>
                    <a:cubicBezTo>
                      <a:pt x="1046" y="2406"/>
                      <a:pt x="1002" y="2460"/>
                      <a:pt x="897" y="2555"/>
                    </a:cubicBezTo>
                    <a:cubicBezTo>
                      <a:pt x="790" y="2652"/>
                      <a:pt x="661" y="2767"/>
                      <a:pt x="523" y="2855"/>
                    </a:cubicBezTo>
                    <a:cubicBezTo>
                      <a:pt x="331" y="2972"/>
                      <a:pt x="234" y="2993"/>
                      <a:pt x="203" y="2993"/>
                    </a:cubicBezTo>
                    <a:lnTo>
                      <a:pt x="257" y="1659"/>
                    </a:lnTo>
                    <a:lnTo>
                      <a:pt x="257" y="1648"/>
                    </a:lnTo>
                    <a:cubicBezTo>
                      <a:pt x="203" y="1487"/>
                      <a:pt x="65" y="1062"/>
                      <a:pt x="52" y="998"/>
                    </a:cubicBezTo>
                    <a:cubicBezTo>
                      <a:pt x="52" y="944"/>
                      <a:pt x="139" y="655"/>
                      <a:pt x="203" y="463"/>
                    </a:cubicBezTo>
                    <a:cubicBezTo>
                      <a:pt x="234" y="314"/>
                      <a:pt x="362" y="142"/>
                      <a:pt x="480" y="78"/>
                    </a:cubicBezTo>
                    <a:cubicBezTo>
                      <a:pt x="513" y="58"/>
                      <a:pt x="554" y="48"/>
                      <a:pt x="587" y="48"/>
                    </a:cubicBezTo>
                    <a:close/>
                    <a:moveTo>
                      <a:pt x="600" y="0"/>
                    </a:moveTo>
                    <a:cubicBezTo>
                      <a:pt x="556" y="0"/>
                      <a:pt x="507" y="12"/>
                      <a:pt x="459" y="37"/>
                    </a:cubicBezTo>
                    <a:cubicBezTo>
                      <a:pt x="331" y="112"/>
                      <a:pt x="203" y="294"/>
                      <a:pt x="160" y="452"/>
                    </a:cubicBezTo>
                    <a:cubicBezTo>
                      <a:pt x="149" y="506"/>
                      <a:pt x="1" y="924"/>
                      <a:pt x="11" y="1008"/>
                    </a:cubicBezTo>
                    <a:cubicBezTo>
                      <a:pt x="21" y="1082"/>
                      <a:pt x="193" y="1605"/>
                      <a:pt x="213" y="1659"/>
                    </a:cubicBezTo>
                    <a:lnTo>
                      <a:pt x="160" y="3003"/>
                    </a:lnTo>
                    <a:lnTo>
                      <a:pt x="160" y="3024"/>
                    </a:lnTo>
                    <a:lnTo>
                      <a:pt x="170" y="3024"/>
                    </a:lnTo>
                    <a:cubicBezTo>
                      <a:pt x="180" y="3024"/>
                      <a:pt x="180" y="3036"/>
                      <a:pt x="203" y="3036"/>
                    </a:cubicBezTo>
                    <a:cubicBezTo>
                      <a:pt x="244" y="3036"/>
                      <a:pt x="341" y="3013"/>
                      <a:pt x="544" y="2885"/>
                    </a:cubicBezTo>
                    <a:cubicBezTo>
                      <a:pt x="692" y="2801"/>
                      <a:pt x="820" y="2683"/>
                      <a:pt x="918" y="2588"/>
                    </a:cubicBezTo>
                    <a:cubicBezTo>
                      <a:pt x="992" y="2524"/>
                      <a:pt x="1066" y="2447"/>
                      <a:pt x="1089" y="2447"/>
                    </a:cubicBezTo>
                    <a:cubicBezTo>
                      <a:pt x="1153" y="2447"/>
                      <a:pt x="1504" y="2598"/>
                      <a:pt x="1612" y="2673"/>
                    </a:cubicBezTo>
                    <a:cubicBezTo>
                      <a:pt x="1706" y="2737"/>
                      <a:pt x="1878" y="2801"/>
                      <a:pt x="1878" y="2801"/>
                    </a:cubicBezTo>
                    <a:lnTo>
                      <a:pt x="1909" y="2811"/>
                    </a:lnTo>
                    <a:lnTo>
                      <a:pt x="1909" y="2780"/>
                    </a:lnTo>
                    <a:cubicBezTo>
                      <a:pt x="1909" y="2780"/>
                      <a:pt x="1878" y="2491"/>
                      <a:pt x="1770" y="2235"/>
                    </a:cubicBezTo>
                    <a:cubicBezTo>
                      <a:pt x="1686" y="2043"/>
                      <a:pt x="1440" y="1679"/>
                      <a:pt x="1312" y="1487"/>
                    </a:cubicBezTo>
                    <a:cubicBezTo>
                      <a:pt x="1268" y="1423"/>
                      <a:pt x="1238" y="1382"/>
                      <a:pt x="1227" y="1359"/>
                    </a:cubicBezTo>
                    <a:cubicBezTo>
                      <a:pt x="1217" y="1338"/>
                      <a:pt x="1204" y="1210"/>
                      <a:pt x="1194" y="1093"/>
                    </a:cubicBezTo>
                    <a:cubicBezTo>
                      <a:pt x="1184" y="880"/>
                      <a:pt x="1163" y="614"/>
                      <a:pt x="1110" y="475"/>
                    </a:cubicBezTo>
                    <a:cubicBezTo>
                      <a:pt x="1025" y="260"/>
                      <a:pt x="843" y="78"/>
                      <a:pt x="641" y="4"/>
                    </a:cubicBezTo>
                    <a:cubicBezTo>
                      <a:pt x="628" y="2"/>
                      <a:pt x="614" y="0"/>
                      <a:pt x="6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45"/>
              <p:cNvSpPr/>
              <p:nvPr/>
            </p:nvSpPr>
            <p:spPr>
              <a:xfrm>
                <a:off x="5480475" y="2504879"/>
                <a:ext cx="43303" cy="6500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252" extrusionOk="0">
                    <a:moveTo>
                      <a:pt x="622" y="0"/>
                    </a:moveTo>
                    <a:cubicBezTo>
                      <a:pt x="611" y="0"/>
                      <a:pt x="599" y="2"/>
                      <a:pt x="587" y="4"/>
                    </a:cubicBezTo>
                    <a:cubicBezTo>
                      <a:pt x="587" y="4"/>
                      <a:pt x="513" y="4"/>
                      <a:pt x="395" y="99"/>
                    </a:cubicBezTo>
                    <a:cubicBezTo>
                      <a:pt x="288" y="206"/>
                      <a:pt x="311" y="260"/>
                      <a:pt x="224" y="314"/>
                    </a:cubicBezTo>
                    <a:cubicBezTo>
                      <a:pt x="187" y="342"/>
                      <a:pt x="145" y="347"/>
                      <a:pt x="107" y="347"/>
                    </a:cubicBezTo>
                    <a:cubicBezTo>
                      <a:pt x="81" y="347"/>
                      <a:pt x="57" y="344"/>
                      <a:pt x="40" y="344"/>
                    </a:cubicBezTo>
                    <a:cubicBezTo>
                      <a:pt x="24" y="344"/>
                      <a:pt x="14" y="347"/>
                      <a:pt x="11" y="355"/>
                    </a:cubicBezTo>
                    <a:cubicBezTo>
                      <a:pt x="1" y="388"/>
                      <a:pt x="42" y="473"/>
                      <a:pt x="42" y="473"/>
                    </a:cubicBezTo>
                    <a:cubicBezTo>
                      <a:pt x="42" y="473"/>
                      <a:pt x="21" y="813"/>
                      <a:pt x="42" y="857"/>
                    </a:cubicBezTo>
                    <a:cubicBezTo>
                      <a:pt x="65" y="900"/>
                      <a:pt x="331" y="954"/>
                      <a:pt x="385" y="964"/>
                    </a:cubicBezTo>
                    <a:cubicBezTo>
                      <a:pt x="439" y="985"/>
                      <a:pt x="406" y="1251"/>
                      <a:pt x="406" y="1251"/>
                    </a:cubicBezTo>
                    <a:lnTo>
                      <a:pt x="672" y="1231"/>
                    </a:lnTo>
                    <a:lnTo>
                      <a:pt x="833" y="78"/>
                    </a:lnTo>
                    <a:cubicBezTo>
                      <a:pt x="833" y="78"/>
                      <a:pt x="723" y="0"/>
                      <a:pt x="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45"/>
              <p:cNvSpPr/>
              <p:nvPr/>
            </p:nvSpPr>
            <p:spPr>
              <a:xfrm>
                <a:off x="5479281" y="2503737"/>
                <a:ext cx="45536" cy="67343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297" extrusionOk="0">
                    <a:moveTo>
                      <a:pt x="640" y="45"/>
                    </a:moveTo>
                    <a:cubicBezTo>
                      <a:pt x="713" y="45"/>
                      <a:pt x="805" y="92"/>
                      <a:pt x="833" y="111"/>
                    </a:cubicBezTo>
                    <a:lnTo>
                      <a:pt x="685" y="1232"/>
                    </a:lnTo>
                    <a:lnTo>
                      <a:pt x="449" y="1253"/>
                    </a:lnTo>
                    <a:cubicBezTo>
                      <a:pt x="462" y="1145"/>
                      <a:pt x="462" y="986"/>
                      <a:pt x="408" y="963"/>
                    </a:cubicBezTo>
                    <a:cubicBezTo>
                      <a:pt x="398" y="963"/>
                      <a:pt x="365" y="953"/>
                      <a:pt x="321" y="943"/>
                    </a:cubicBezTo>
                    <a:cubicBezTo>
                      <a:pt x="257" y="933"/>
                      <a:pt x="98" y="889"/>
                      <a:pt x="88" y="869"/>
                    </a:cubicBezTo>
                    <a:cubicBezTo>
                      <a:pt x="78" y="848"/>
                      <a:pt x="78" y="666"/>
                      <a:pt x="88" y="495"/>
                    </a:cubicBezTo>
                    <a:lnTo>
                      <a:pt x="88" y="484"/>
                    </a:lnTo>
                    <a:cubicBezTo>
                      <a:pt x="65" y="451"/>
                      <a:pt x="55" y="410"/>
                      <a:pt x="55" y="387"/>
                    </a:cubicBezTo>
                    <a:lnTo>
                      <a:pt x="88" y="387"/>
                    </a:lnTo>
                    <a:cubicBezTo>
                      <a:pt x="142" y="387"/>
                      <a:pt x="206" y="387"/>
                      <a:pt x="257" y="356"/>
                    </a:cubicBezTo>
                    <a:cubicBezTo>
                      <a:pt x="311" y="323"/>
                      <a:pt x="321" y="292"/>
                      <a:pt x="344" y="259"/>
                    </a:cubicBezTo>
                    <a:cubicBezTo>
                      <a:pt x="365" y="228"/>
                      <a:pt x="375" y="185"/>
                      <a:pt x="439" y="144"/>
                    </a:cubicBezTo>
                    <a:cubicBezTo>
                      <a:pt x="536" y="46"/>
                      <a:pt x="610" y="46"/>
                      <a:pt x="610" y="46"/>
                    </a:cubicBezTo>
                    <a:lnTo>
                      <a:pt x="621" y="46"/>
                    </a:lnTo>
                    <a:cubicBezTo>
                      <a:pt x="627" y="46"/>
                      <a:pt x="634" y="45"/>
                      <a:pt x="640" y="45"/>
                    </a:cubicBezTo>
                    <a:close/>
                    <a:moveTo>
                      <a:pt x="644" y="0"/>
                    </a:moveTo>
                    <a:cubicBezTo>
                      <a:pt x="633" y="0"/>
                      <a:pt x="622" y="1"/>
                      <a:pt x="610" y="3"/>
                    </a:cubicBezTo>
                    <a:cubicBezTo>
                      <a:pt x="590" y="3"/>
                      <a:pt x="513" y="16"/>
                      <a:pt x="408" y="111"/>
                    </a:cubicBezTo>
                    <a:cubicBezTo>
                      <a:pt x="344" y="164"/>
                      <a:pt x="321" y="208"/>
                      <a:pt x="311" y="239"/>
                    </a:cubicBezTo>
                    <a:cubicBezTo>
                      <a:pt x="290" y="272"/>
                      <a:pt x="280" y="292"/>
                      <a:pt x="237" y="323"/>
                    </a:cubicBezTo>
                    <a:cubicBezTo>
                      <a:pt x="193" y="346"/>
                      <a:pt x="129" y="346"/>
                      <a:pt x="98" y="346"/>
                    </a:cubicBezTo>
                    <a:cubicBezTo>
                      <a:pt x="55" y="346"/>
                      <a:pt x="24" y="346"/>
                      <a:pt x="14" y="367"/>
                    </a:cubicBezTo>
                    <a:cubicBezTo>
                      <a:pt x="1" y="400"/>
                      <a:pt x="34" y="474"/>
                      <a:pt x="44" y="505"/>
                    </a:cubicBezTo>
                    <a:cubicBezTo>
                      <a:pt x="44" y="592"/>
                      <a:pt x="24" y="848"/>
                      <a:pt x="44" y="889"/>
                    </a:cubicBezTo>
                    <a:cubicBezTo>
                      <a:pt x="55" y="922"/>
                      <a:pt x="142" y="943"/>
                      <a:pt x="311" y="986"/>
                    </a:cubicBezTo>
                    <a:cubicBezTo>
                      <a:pt x="354" y="997"/>
                      <a:pt x="385" y="1007"/>
                      <a:pt x="398" y="1007"/>
                    </a:cubicBezTo>
                    <a:cubicBezTo>
                      <a:pt x="418" y="1017"/>
                      <a:pt x="418" y="1145"/>
                      <a:pt x="408" y="1273"/>
                    </a:cubicBezTo>
                    <a:lnTo>
                      <a:pt x="408" y="1296"/>
                    </a:lnTo>
                    <a:lnTo>
                      <a:pt x="718" y="1273"/>
                    </a:lnTo>
                    <a:lnTo>
                      <a:pt x="877" y="90"/>
                    </a:lnTo>
                    <a:lnTo>
                      <a:pt x="867" y="80"/>
                    </a:lnTo>
                    <a:cubicBezTo>
                      <a:pt x="867" y="80"/>
                      <a:pt x="753" y="0"/>
                      <a:pt x="64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45"/>
              <p:cNvSpPr/>
              <p:nvPr/>
            </p:nvSpPr>
            <p:spPr>
              <a:xfrm>
                <a:off x="5497661" y="2518898"/>
                <a:ext cx="4413" cy="617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9" extrusionOk="0">
                    <a:moveTo>
                      <a:pt x="64" y="0"/>
                    </a:moveTo>
                    <a:cubicBezTo>
                      <a:pt x="54" y="0"/>
                      <a:pt x="31" y="21"/>
                      <a:pt x="11" y="44"/>
                    </a:cubicBezTo>
                    <a:cubicBezTo>
                      <a:pt x="0" y="75"/>
                      <a:pt x="0" y="108"/>
                      <a:pt x="11" y="118"/>
                    </a:cubicBezTo>
                    <a:cubicBezTo>
                      <a:pt x="21" y="118"/>
                      <a:pt x="44" y="108"/>
                      <a:pt x="64" y="75"/>
                    </a:cubicBezTo>
                    <a:cubicBezTo>
                      <a:pt x="75" y="44"/>
                      <a:pt x="85" y="11"/>
                      <a:pt x="6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45"/>
              <p:cNvSpPr/>
              <p:nvPr/>
            </p:nvSpPr>
            <p:spPr>
              <a:xfrm>
                <a:off x="5499271" y="2512408"/>
                <a:ext cx="8411" cy="482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68" y="0"/>
                    </a:moveTo>
                    <a:cubicBezTo>
                      <a:pt x="30" y="0"/>
                      <a:pt x="0" y="18"/>
                      <a:pt x="0" y="18"/>
                    </a:cubicBezTo>
                    <a:lnTo>
                      <a:pt x="23" y="61"/>
                    </a:lnTo>
                    <a:cubicBezTo>
                      <a:pt x="30" y="54"/>
                      <a:pt x="48" y="47"/>
                      <a:pt x="66" y="47"/>
                    </a:cubicBezTo>
                    <a:cubicBezTo>
                      <a:pt x="73" y="47"/>
                      <a:pt x="80" y="48"/>
                      <a:pt x="87" y="51"/>
                    </a:cubicBezTo>
                    <a:cubicBezTo>
                      <a:pt x="108" y="61"/>
                      <a:pt x="118" y="72"/>
                      <a:pt x="118" y="92"/>
                    </a:cubicBezTo>
                    <a:lnTo>
                      <a:pt x="161" y="82"/>
                    </a:lnTo>
                    <a:cubicBezTo>
                      <a:pt x="151" y="51"/>
                      <a:pt x="128" y="18"/>
                      <a:pt x="108" y="8"/>
                    </a:cubicBezTo>
                    <a:cubicBezTo>
                      <a:pt x="94" y="2"/>
                      <a:pt x="81" y="0"/>
                      <a:pt x="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45"/>
              <p:cNvSpPr/>
              <p:nvPr/>
            </p:nvSpPr>
            <p:spPr>
              <a:xfrm>
                <a:off x="5484369" y="2533229"/>
                <a:ext cx="7217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5" extrusionOk="0">
                    <a:moveTo>
                      <a:pt x="118" y="1"/>
                    </a:moveTo>
                    <a:cubicBezTo>
                      <a:pt x="91" y="15"/>
                      <a:pt x="70" y="19"/>
                      <a:pt x="54" y="19"/>
                    </a:cubicBezTo>
                    <a:cubicBezTo>
                      <a:pt x="32" y="19"/>
                      <a:pt x="21" y="11"/>
                      <a:pt x="21" y="11"/>
                    </a:cubicBezTo>
                    <a:lnTo>
                      <a:pt x="0" y="44"/>
                    </a:lnTo>
                    <a:cubicBezTo>
                      <a:pt x="0" y="44"/>
                      <a:pt x="21" y="65"/>
                      <a:pt x="54" y="65"/>
                    </a:cubicBezTo>
                    <a:cubicBezTo>
                      <a:pt x="74" y="65"/>
                      <a:pt x="108" y="55"/>
                      <a:pt x="139" y="44"/>
                    </a:cubicBez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45"/>
              <p:cNvSpPr/>
              <p:nvPr/>
            </p:nvSpPr>
            <p:spPr>
              <a:xfrm>
                <a:off x="5501504" y="2494962"/>
                <a:ext cx="58309" cy="84063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1619" extrusionOk="0">
                    <a:moveTo>
                      <a:pt x="281" y="1"/>
                    </a:moveTo>
                    <a:cubicBezTo>
                      <a:pt x="223" y="1"/>
                      <a:pt x="180" y="18"/>
                      <a:pt x="162" y="67"/>
                    </a:cubicBezTo>
                    <a:cubicBezTo>
                      <a:pt x="162" y="67"/>
                      <a:pt x="98" y="205"/>
                      <a:pt x="172" y="387"/>
                    </a:cubicBezTo>
                    <a:cubicBezTo>
                      <a:pt x="246" y="569"/>
                      <a:pt x="182" y="707"/>
                      <a:pt x="193" y="899"/>
                    </a:cubicBezTo>
                    <a:cubicBezTo>
                      <a:pt x="203" y="1102"/>
                      <a:pt x="108" y="1324"/>
                      <a:pt x="75" y="1378"/>
                    </a:cubicBezTo>
                    <a:cubicBezTo>
                      <a:pt x="44" y="1422"/>
                      <a:pt x="1" y="1442"/>
                      <a:pt x="1" y="1442"/>
                    </a:cubicBezTo>
                    <a:cubicBezTo>
                      <a:pt x="1" y="1442"/>
                      <a:pt x="65" y="1516"/>
                      <a:pt x="310" y="1593"/>
                    </a:cubicBezTo>
                    <a:cubicBezTo>
                      <a:pt x="380" y="1612"/>
                      <a:pt x="461" y="1619"/>
                      <a:pt x="541" y="1619"/>
                    </a:cubicBezTo>
                    <a:cubicBezTo>
                      <a:pt x="732" y="1619"/>
                      <a:pt x="917" y="1580"/>
                      <a:pt x="917" y="1580"/>
                    </a:cubicBezTo>
                    <a:cubicBezTo>
                      <a:pt x="917" y="1580"/>
                      <a:pt x="876" y="1411"/>
                      <a:pt x="897" y="1273"/>
                    </a:cubicBezTo>
                    <a:cubicBezTo>
                      <a:pt x="907" y="1145"/>
                      <a:pt x="1122" y="771"/>
                      <a:pt x="1035" y="492"/>
                    </a:cubicBezTo>
                    <a:cubicBezTo>
                      <a:pt x="961" y="205"/>
                      <a:pt x="715" y="108"/>
                      <a:pt x="546" y="57"/>
                    </a:cubicBezTo>
                    <a:cubicBezTo>
                      <a:pt x="446" y="27"/>
                      <a:pt x="352" y="1"/>
                      <a:pt x="28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45"/>
              <p:cNvSpPr/>
              <p:nvPr/>
            </p:nvSpPr>
            <p:spPr>
              <a:xfrm>
                <a:off x="5499271" y="2493716"/>
                <a:ext cx="59867" cy="86659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69" extrusionOk="0">
                    <a:moveTo>
                      <a:pt x="317" y="43"/>
                    </a:moveTo>
                    <a:cubicBezTo>
                      <a:pt x="379" y="43"/>
                      <a:pt x="467" y="71"/>
                      <a:pt x="576" y="101"/>
                    </a:cubicBezTo>
                    <a:cubicBezTo>
                      <a:pt x="768" y="155"/>
                      <a:pt x="994" y="250"/>
                      <a:pt x="1058" y="516"/>
                    </a:cubicBezTo>
                    <a:cubicBezTo>
                      <a:pt x="1112" y="698"/>
                      <a:pt x="1024" y="934"/>
                      <a:pt x="973" y="1105"/>
                    </a:cubicBezTo>
                    <a:cubicBezTo>
                      <a:pt x="940" y="1190"/>
                      <a:pt x="919" y="1254"/>
                      <a:pt x="919" y="1297"/>
                    </a:cubicBezTo>
                    <a:cubicBezTo>
                      <a:pt x="909" y="1402"/>
                      <a:pt x="930" y="1540"/>
                      <a:pt x="940" y="1594"/>
                    </a:cubicBezTo>
                    <a:cubicBezTo>
                      <a:pt x="886" y="1601"/>
                      <a:pt x="746" y="1621"/>
                      <a:pt x="600" y="1621"/>
                    </a:cubicBezTo>
                    <a:cubicBezTo>
                      <a:pt x="515" y="1621"/>
                      <a:pt x="428" y="1614"/>
                      <a:pt x="353" y="1594"/>
                    </a:cubicBezTo>
                    <a:cubicBezTo>
                      <a:pt x="192" y="1540"/>
                      <a:pt x="108" y="1499"/>
                      <a:pt x="77" y="1466"/>
                    </a:cubicBezTo>
                    <a:cubicBezTo>
                      <a:pt x="97" y="1456"/>
                      <a:pt x="118" y="1435"/>
                      <a:pt x="141" y="1412"/>
                    </a:cubicBezTo>
                    <a:cubicBezTo>
                      <a:pt x="172" y="1348"/>
                      <a:pt x="269" y="1115"/>
                      <a:pt x="256" y="923"/>
                    </a:cubicBezTo>
                    <a:cubicBezTo>
                      <a:pt x="256" y="859"/>
                      <a:pt x="256" y="805"/>
                      <a:pt x="269" y="752"/>
                    </a:cubicBezTo>
                    <a:cubicBezTo>
                      <a:pt x="279" y="634"/>
                      <a:pt x="289" y="529"/>
                      <a:pt x="236" y="401"/>
                    </a:cubicBezTo>
                    <a:cubicBezTo>
                      <a:pt x="161" y="239"/>
                      <a:pt x="215" y="101"/>
                      <a:pt x="225" y="101"/>
                    </a:cubicBezTo>
                    <a:cubicBezTo>
                      <a:pt x="239" y="59"/>
                      <a:pt x="270" y="43"/>
                      <a:pt x="317" y="43"/>
                    </a:cubicBezTo>
                    <a:close/>
                    <a:moveTo>
                      <a:pt x="325" y="1"/>
                    </a:moveTo>
                    <a:cubicBezTo>
                      <a:pt x="259" y="1"/>
                      <a:pt x="207" y="21"/>
                      <a:pt x="182" y="81"/>
                    </a:cubicBezTo>
                    <a:cubicBezTo>
                      <a:pt x="172" y="101"/>
                      <a:pt x="118" y="239"/>
                      <a:pt x="192" y="421"/>
                    </a:cubicBezTo>
                    <a:cubicBezTo>
                      <a:pt x="246" y="529"/>
                      <a:pt x="236" y="634"/>
                      <a:pt x="225" y="741"/>
                    </a:cubicBezTo>
                    <a:cubicBezTo>
                      <a:pt x="215" y="805"/>
                      <a:pt x="215" y="859"/>
                      <a:pt x="215" y="923"/>
                    </a:cubicBezTo>
                    <a:cubicBezTo>
                      <a:pt x="225" y="1126"/>
                      <a:pt x="128" y="1348"/>
                      <a:pt x="97" y="1392"/>
                    </a:cubicBezTo>
                    <a:cubicBezTo>
                      <a:pt x="77" y="1425"/>
                      <a:pt x="33" y="1446"/>
                      <a:pt x="33" y="1446"/>
                    </a:cubicBezTo>
                    <a:lnTo>
                      <a:pt x="0" y="1456"/>
                    </a:lnTo>
                    <a:lnTo>
                      <a:pt x="23" y="1476"/>
                    </a:lnTo>
                    <a:cubicBezTo>
                      <a:pt x="23" y="1476"/>
                      <a:pt x="97" y="1564"/>
                      <a:pt x="343" y="1638"/>
                    </a:cubicBezTo>
                    <a:cubicBezTo>
                      <a:pt x="417" y="1658"/>
                      <a:pt x="512" y="1669"/>
                      <a:pt x="599" y="1669"/>
                    </a:cubicBezTo>
                    <a:cubicBezTo>
                      <a:pt x="791" y="1669"/>
                      <a:pt x="960" y="1628"/>
                      <a:pt x="973" y="1628"/>
                    </a:cubicBezTo>
                    <a:lnTo>
                      <a:pt x="994" y="1628"/>
                    </a:lnTo>
                    <a:lnTo>
                      <a:pt x="983" y="1604"/>
                    </a:lnTo>
                    <a:cubicBezTo>
                      <a:pt x="983" y="1604"/>
                      <a:pt x="940" y="1435"/>
                      <a:pt x="960" y="1297"/>
                    </a:cubicBezTo>
                    <a:cubicBezTo>
                      <a:pt x="960" y="1264"/>
                      <a:pt x="983" y="1200"/>
                      <a:pt x="1014" y="1115"/>
                    </a:cubicBezTo>
                    <a:cubicBezTo>
                      <a:pt x="1068" y="944"/>
                      <a:pt x="1152" y="698"/>
                      <a:pt x="1101" y="506"/>
                    </a:cubicBezTo>
                    <a:cubicBezTo>
                      <a:pt x="1024" y="219"/>
                      <a:pt x="768" y="111"/>
                      <a:pt x="589" y="58"/>
                    </a:cubicBezTo>
                    <a:cubicBezTo>
                      <a:pt x="497" y="29"/>
                      <a:pt x="402" y="1"/>
                      <a:pt x="32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45"/>
              <p:cNvSpPr/>
              <p:nvPr/>
            </p:nvSpPr>
            <p:spPr>
              <a:xfrm>
                <a:off x="5404720" y="2473362"/>
                <a:ext cx="127833" cy="140918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714" extrusionOk="0">
                    <a:moveTo>
                      <a:pt x="306" y="0"/>
                    </a:moveTo>
                    <a:cubicBezTo>
                      <a:pt x="296" y="0"/>
                      <a:pt x="281" y="4"/>
                      <a:pt x="274" y="25"/>
                    </a:cubicBezTo>
                    <a:cubicBezTo>
                      <a:pt x="274" y="55"/>
                      <a:pt x="392" y="247"/>
                      <a:pt x="392" y="247"/>
                    </a:cubicBezTo>
                    <a:lnTo>
                      <a:pt x="146" y="45"/>
                    </a:lnTo>
                    <a:cubicBezTo>
                      <a:pt x="146" y="45"/>
                      <a:pt x="140" y="41"/>
                      <a:pt x="132" y="41"/>
                    </a:cubicBezTo>
                    <a:cubicBezTo>
                      <a:pt x="123" y="41"/>
                      <a:pt x="111" y="47"/>
                      <a:pt x="105" y="76"/>
                    </a:cubicBezTo>
                    <a:cubicBezTo>
                      <a:pt x="92" y="119"/>
                      <a:pt x="308" y="332"/>
                      <a:pt x="308" y="332"/>
                    </a:cubicBezTo>
                    <a:lnTo>
                      <a:pt x="41" y="247"/>
                    </a:lnTo>
                    <a:cubicBezTo>
                      <a:pt x="41" y="247"/>
                      <a:pt x="37" y="246"/>
                      <a:pt x="31" y="246"/>
                    </a:cubicBezTo>
                    <a:cubicBezTo>
                      <a:pt x="19" y="246"/>
                      <a:pt x="1" y="251"/>
                      <a:pt x="8" y="281"/>
                    </a:cubicBezTo>
                    <a:cubicBezTo>
                      <a:pt x="8" y="322"/>
                      <a:pt x="233" y="429"/>
                      <a:pt x="233" y="429"/>
                    </a:cubicBezTo>
                    <a:cubicBezTo>
                      <a:pt x="233" y="429"/>
                      <a:pt x="157" y="425"/>
                      <a:pt x="100" y="425"/>
                    </a:cubicBezTo>
                    <a:cubicBezTo>
                      <a:pt x="72" y="425"/>
                      <a:pt x="48" y="426"/>
                      <a:pt x="41" y="429"/>
                    </a:cubicBezTo>
                    <a:cubicBezTo>
                      <a:pt x="18" y="450"/>
                      <a:pt x="28" y="483"/>
                      <a:pt x="62" y="493"/>
                    </a:cubicBezTo>
                    <a:cubicBezTo>
                      <a:pt x="92" y="493"/>
                      <a:pt x="318" y="537"/>
                      <a:pt x="318" y="537"/>
                    </a:cubicBezTo>
                    <a:lnTo>
                      <a:pt x="456" y="665"/>
                    </a:lnTo>
                    <a:cubicBezTo>
                      <a:pt x="456" y="665"/>
                      <a:pt x="979" y="2020"/>
                      <a:pt x="1053" y="2061"/>
                    </a:cubicBezTo>
                    <a:cubicBezTo>
                      <a:pt x="1130" y="2114"/>
                      <a:pt x="2269" y="2714"/>
                      <a:pt x="2269" y="2714"/>
                    </a:cubicBezTo>
                    <a:lnTo>
                      <a:pt x="2461" y="2381"/>
                    </a:lnTo>
                    <a:cubicBezTo>
                      <a:pt x="2461" y="2381"/>
                      <a:pt x="2420" y="2084"/>
                      <a:pt x="2292" y="1986"/>
                    </a:cubicBezTo>
                    <a:cubicBezTo>
                      <a:pt x="2164" y="1902"/>
                      <a:pt x="1309" y="1625"/>
                      <a:pt x="1309" y="1625"/>
                    </a:cubicBezTo>
                    <a:lnTo>
                      <a:pt x="628" y="547"/>
                    </a:lnTo>
                    <a:cubicBezTo>
                      <a:pt x="628" y="547"/>
                      <a:pt x="638" y="365"/>
                      <a:pt x="648" y="332"/>
                    </a:cubicBezTo>
                    <a:cubicBezTo>
                      <a:pt x="648" y="291"/>
                      <a:pt x="638" y="247"/>
                      <a:pt x="638" y="163"/>
                    </a:cubicBezTo>
                    <a:cubicBezTo>
                      <a:pt x="638" y="116"/>
                      <a:pt x="624" y="81"/>
                      <a:pt x="604" y="81"/>
                    </a:cubicBezTo>
                    <a:cubicBezTo>
                      <a:pt x="592" y="81"/>
                      <a:pt x="579" y="92"/>
                      <a:pt x="564" y="119"/>
                    </a:cubicBezTo>
                    <a:cubicBezTo>
                      <a:pt x="530" y="183"/>
                      <a:pt x="530" y="268"/>
                      <a:pt x="530" y="268"/>
                    </a:cubicBezTo>
                    <a:lnTo>
                      <a:pt x="318" y="1"/>
                    </a:lnTo>
                    <a:cubicBezTo>
                      <a:pt x="318" y="1"/>
                      <a:pt x="313" y="0"/>
                      <a:pt x="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45"/>
              <p:cNvSpPr/>
              <p:nvPr/>
            </p:nvSpPr>
            <p:spPr>
              <a:xfrm>
                <a:off x="5404045" y="2472220"/>
                <a:ext cx="129702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57" extrusionOk="0">
                    <a:moveTo>
                      <a:pt x="323" y="0"/>
                    </a:moveTo>
                    <a:cubicBezTo>
                      <a:pt x="312" y="0"/>
                      <a:pt x="299" y="3"/>
                      <a:pt x="287" y="13"/>
                    </a:cubicBezTo>
                    <a:cubicBezTo>
                      <a:pt x="287" y="13"/>
                      <a:pt x="277" y="23"/>
                      <a:pt x="267" y="47"/>
                    </a:cubicBezTo>
                    <a:cubicBezTo>
                      <a:pt x="267" y="67"/>
                      <a:pt x="297" y="121"/>
                      <a:pt x="321" y="175"/>
                    </a:cubicBezTo>
                    <a:lnTo>
                      <a:pt x="169" y="47"/>
                    </a:lnTo>
                    <a:cubicBezTo>
                      <a:pt x="169" y="47"/>
                      <a:pt x="160" y="41"/>
                      <a:pt x="148" y="41"/>
                    </a:cubicBezTo>
                    <a:cubicBezTo>
                      <a:pt x="142" y="41"/>
                      <a:pt x="135" y="42"/>
                      <a:pt x="128" y="47"/>
                    </a:cubicBezTo>
                    <a:cubicBezTo>
                      <a:pt x="105" y="47"/>
                      <a:pt x="95" y="67"/>
                      <a:pt x="95" y="88"/>
                    </a:cubicBezTo>
                    <a:cubicBezTo>
                      <a:pt x="85" y="131"/>
                      <a:pt x="169" y="239"/>
                      <a:pt x="246" y="313"/>
                    </a:cubicBezTo>
                    <a:lnTo>
                      <a:pt x="64" y="249"/>
                    </a:lnTo>
                    <a:cubicBezTo>
                      <a:pt x="59" y="249"/>
                      <a:pt x="51" y="246"/>
                      <a:pt x="41" y="246"/>
                    </a:cubicBezTo>
                    <a:cubicBezTo>
                      <a:pt x="32" y="246"/>
                      <a:pt x="21" y="249"/>
                      <a:pt x="11" y="259"/>
                    </a:cubicBezTo>
                    <a:cubicBezTo>
                      <a:pt x="0" y="259"/>
                      <a:pt x="0" y="280"/>
                      <a:pt x="0" y="303"/>
                    </a:cubicBezTo>
                    <a:cubicBezTo>
                      <a:pt x="0" y="333"/>
                      <a:pt x="75" y="387"/>
                      <a:pt x="159" y="431"/>
                    </a:cubicBezTo>
                    <a:cubicBezTo>
                      <a:pt x="105" y="431"/>
                      <a:pt x="64" y="431"/>
                      <a:pt x="41" y="441"/>
                    </a:cubicBezTo>
                    <a:cubicBezTo>
                      <a:pt x="21" y="441"/>
                      <a:pt x="21" y="461"/>
                      <a:pt x="21" y="482"/>
                    </a:cubicBezTo>
                    <a:cubicBezTo>
                      <a:pt x="21" y="505"/>
                      <a:pt x="41" y="525"/>
                      <a:pt x="64" y="525"/>
                    </a:cubicBezTo>
                    <a:cubicBezTo>
                      <a:pt x="95" y="536"/>
                      <a:pt x="277" y="569"/>
                      <a:pt x="321" y="579"/>
                    </a:cubicBezTo>
                    <a:lnTo>
                      <a:pt x="449" y="697"/>
                    </a:lnTo>
                    <a:cubicBezTo>
                      <a:pt x="543" y="930"/>
                      <a:pt x="981" y="2062"/>
                      <a:pt x="1056" y="2106"/>
                    </a:cubicBezTo>
                    <a:cubicBezTo>
                      <a:pt x="1130" y="2147"/>
                      <a:pt x="2231" y="2723"/>
                      <a:pt x="2272" y="2756"/>
                    </a:cubicBezTo>
                    <a:lnTo>
                      <a:pt x="2295" y="2712"/>
                    </a:lnTo>
                    <a:cubicBezTo>
                      <a:pt x="2282" y="2712"/>
                      <a:pt x="1153" y="2116"/>
                      <a:pt x="1079" y="2072"/>
                    </a:cubicBezTo>
                    <a:cubicBezTo>
                      <a:pt x="1025" y="2031"/>
                      <a:pt x="682" y="1186"/>
                      <a:pt x="490" y="674"/>
                    </a:cubicBezTo>
                    <a:lnTo>
                      <a:pt x="490" y="664"/>
                    </a:lnTo>
                    <a:lnTo>
                      <a:pt x="331" y="536"/>
                    </a:lnTo>
                    <a:cubicBezTo>
                      <a:pt x="331" y="536"/>
                      <a:pt x="105" y="495"/>
                      <a:pt x="75" y="495"/>
                    </a:cubicBezTo>
                    <a:cubicBezTo>
                      <a:pt x="64" y="482"/>
                      <a:pt x="64" y="472"/>
                      <a:pt x="64" y="472"/>
                    </a:cubicBezTo>
                    <a:lnTo>
                      <a:pt x="351" y="472"/>
                    </a:lnTo>
                    <a:lnTo>
                      <a:pt x="257" y="431"/>
                    </a:lnTo>
                    <a:cubicBezTo>
                      <a:pt x="159" y="387"/>
                      <a:pt x="54" y="323"/>
                      <a:pt x="41" y="303"/>
                    </a:cubicBezTo>
                    <a:lnTo>
                      <a:pt x="41" y="290"/>
                    </a:lnTo>
                    <a:lnTo>
                      <a:pt x="54" y="290"/>
                    </a:lnTo>
                    <a:lnTo>
                      <a:pt x="405" y="408"/>
                    </a:lnTo>
                    <a:lnTo>
                      <a:pt x="405" y="408"/>
                    </a:lnTo>
                    <a:lnTo>
                      <a:pt x="341" y="344"/>
                    </a:lnTo>
                    <a:cubicBezTo>
                      <a:pt x="233" y="249"/>
                      <a:pt x="139" y="121"/>
                      <a:pt x="139" y="98"/>
                    </a:cubicBezTo>
                    <a:lnTo>
                      <a:pt x="139" y="77"/>
                    </a:lnTo>
                    <a:lnTo>
                      <a:pt x="149" y="77"/>
                    </a:lnTo>
                    <a:lnTo>
                      <a:pt x="490" y="367"/>
                    </a:lnTo>
                    <a:lnTo>
                      <a:pt x="426" y="259"/>
                    </a:lnTo>
                    <a:cubicBezTo>
                      <a:pt x="374" y="175"/>
                      <a:pt x="310" y="67"/>
                      <a:pt x="310" y="47"/>
                    </a:cubicBezTo>
                    <a:lnTo>
                      <a:pt x="321" y="47"/>
                    </a:lnTo>
                    <a:lnTo>
                      <a:pt x="566" y="354"/>
                    </a:lnTo>
                    <a:lnTo>
                      <a:pt x="566" y="290"/>
                    </a:lnTo>
                    <a:cubicBezTo>
                      <a:pt x="566" y="290"/>
                      <a:pt x="566" y="216"/>
                      <a:pt x="597" y="152"/>
                    </a:cubicBezTo>
                    <a:cubicBezTo>
                      <a:pt x="607" y="131"/>
                      <a:pt x="618" y="121"/>
                      <a:pt x="618" y="121"/>
                    </a:cubicBezTo>
                    <a:cubicBezTo>
                      <a:pt x="618" y="131"/>
                      <a:pt x="630" y="152"/>
                      <a:pt x="630" y="185"/>
                    </a:cubicBezTo>
                    <a:cubicBezTo>
                      <a:pt x="630" y="226"/>
                      <a:pt x="630" y="259"/>
                      <a:pt x="641" y="290"/>
                    </a:cubicBezTo>
                    <a:lnTo>
                      <a:pt x="641" y="344"/>
                    </a:lnTo>
                    <a:cubicBezTo>
                      <a:pt x="630" y="387"/>
                      <a:pt x="618" y="546"/>
                      <a:pt x="618" y="569"/>
                    </a:cubicBezTo>
                    <a:lnTo>
                      <a:pt x="618" y="579"/>
                    </a:lnTo>
                    <a:lnTo>
                      <a:pt x="1301" y="1668"/>
                    </a:lnTo>
                    <a:lnTo>
                      <a:pt x="1312" y="1668"/>
                    </a:lnTo>
                    <a:cubicBezTo>
                      <a:pt x="1322" y="1668"/>
                      <a:pt x="2167" y="1934"/>
                      <a:pt x="2295" y="2031"/>
                    </a:cubicBezTo>
                    <a:cubicBezTo>
                      <a:pt x="2410" y="2116"/>
                      <a:pt x="2454" y="2403"/>
                      <a:pt x="2454" y="2403"/>
                    </a:cubicBezTo>
                    <a:lnTo>
                      <a:pt x="2497" y="2403"/>
                    </a:lnTo>
                    <a:cubicBezTo>
                      <a:pt x="2497" y="2392"/>
                      <a:pt x="2444" y="2083"/>
                      <a:pt x="2316" y="1998"/>
                    </a:cubicBezTo>
                    <a:cubicBezTo>
                      <a:pt x="2198" y="1903"/>
                      <a:pt x="1419" y="1657"/>
                      <a:pt x="1335" y="1624"/>
                    </a:cubicBezTo>
                    <a:lnTo>
                      <a:pt x="661" y="569"/>
                    </a:lnTo>
                    <a:cubicBezTo>
                      <a:pt x="671" y="505"/>
                      <a:pt x="671" y="377"/>
                      <a:pt x="682" y="354"/>
                    </a:cubicBezTo>
                    <a:lnTo>
                      <a:pt x="682" y="280"/>
                    </a:lnTo>
                    <a:cubicBezTo>
                      <a:pt x="671" y="259"/>
                      <a:pt x="671" y="226"/>
                      <a:pt x="671" y="185"/>
                    </a:cubicBezTo>
                    <a:cubicBezTo>
                      <a:pt x="671" y="131"/>
                      <a:pt x="661" y="88"/>
                      <a:pt x="630" y="77"/>
                    </a:cubicBezTo>
                    <a:cubicBezTo>
                      <a:pt x="607" y="77"/>
                      <a:pt x="587" y="88"/>
                      <a:pt x="566" y="131"/>
                    </a:cubicBezTo>
                    <a:cubicBezTo>
                      <a:pt x="543" y="162"/>
                      <a:pt x="533" y="205"/>
                      <a:pt x="533" y="239"/>
                    </a:cubicBezTo>
                    <a:lnTo>
                      <a:pt x="351" y="3"/>
                    </a:lnTo>
                    <a:lnTo>
                      <a:pt x="341" y="3"/>
                    </a:lnTo>
                    <a:cubicBezTo>
                      <a:pt x="341" y="3"/>
                      <a:pt x="333" y="0"/>
                      <a:pt x="3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45"/>
              <p:cNvSpPr/>
              <p:nvPr/>
            </p:nvSpPr>
            <p:spPr>
              <a:xfrm>
                <a:off x="5404720" y="2473362"/>
                <a:ext cx="55869" cy="74457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434" extrusionOk="0">
                    <a:moveTo>
                      <a:pt x="306" y="0"/>
                    </a:moveTo>
                    <a:cubicBezTo>
                      <a:pt x="296" y="0"/>
                      <a:pt x="281" y="4"/>
                      <a:pt x="274" y="25"/>
                    </a:cubicBezTo>
                    <a:cubicBezTo>
                      <a:pt x="274" y="55"/>
                      <a:pt x="392" y="247"/>
                      <a:pt x="392" y="247"/>
                    </a:cubicBezTo>
                    <a:lnTo>
                      <a:pt x="146" y="45"/>
                    </a:lnTo>
                    <a:cubicBezTo>
                      <a:pt x="146" y="45"/>
                      <a:pt x="140" y="41"/>
                      <a:pt x="132" y="41"/>
                    </a:cubicBezTo>
                    <a:cubicBezTo>
                      <a:pt x="123" y="41"/>
                      <a:pt x="111" y="47"/>
                      <a:pt x="105" y="76"/>
                    </a:cubicBezTo>
                    <a:cubicBezTo>
                      <a:pt x="92" y="119"/>
                      <a:pt x="308" y="332"/>
                      <a:pt x="308" y="332"/>
                    </a:cubicBezTo>
                    <a:lnTo>
                      <a:pt x="41" y="247"/>
                    </a:lnTo>
                    <a:cubicBezTo>
                      <a:pt x="41" y="247"/>
                      <a:pt x="37" y="246"/>
                      <a:pt x="31" y="246"/>
                    </a:cubicBezTo>
                    <a:cubicBezTo>
                      <a:pt x="19" y="246"/>
                      <a:pt x="1" y="251"/>
                      <a:pt x="8" y="281"/>
                    </a:cubicBezTo>
                    <a:cubicBezTo>
                      <a:pt x="8" y="322"/>
                      <a:pt x="233" y="429"/>
                      <a:pt x="233" y="429"/>
                    </a:cubicBezTo>
                    <a:cubicBezTo>
                      <a:pt x="233" y="429"/>
                      <a:pt x="157" y="425"/>
                      <a:pt x="100" y="425"/>
                    </a:cubicBezTo>
                    <a:cubicBezTo>
                      <a:pt x="72" y="425"/>
                      <a:pt x="48" y="426"/>
                      <a:pt x="41" y="429"/>
                    </a:cubicBezTo>
                    <a:cubicBezTo>
                      <a:pt x="18" y="450"/>
                      <a:pt x="28" y="483"/>
                      <a:pt x="62" y="493"/>
                    </a:cubicBezTo>
                    <a:cubicBezTo>
                      <a:pt x="92" y="493"/>
                      <a:pt x="318" y="537"/>
                      <a:pt x="318" y="537"/>
                    </a:cubicBezTo>
                    <a:lnTo>
                      <a:pt x="456" y="665"/>
                    </a:lnTo>
                    <a:cubicBezTo>
                      <a:pt x="456" y="665"/>
                      <a:pt x="605" y="1059"/>
                      <a:pt x="766" y="1433"/>
                    </a:cubicBezTo>
                    <a:lnTo>
                      <a:pt x="1076" y="1261"/>
                    </a:lnTo>
                    <a:lnTo>
                      <a:pt x="628" y="547"/>
                    </a:lnTo>
                    <a:cubicBezTo>
                      <a:pt x="628" y="547"/>
                      <a:pt x="638" y="365"/>
                      <a:pt x="648" y="332"/>
                    </a:cubicBezTo>
                    <a:cubicBezTo>
                      <a:pt x="648" y="291"/>
                      <a:pt x="638" y="247"/>
                      <a:pt x="638" y="163"/>
                    </a:cubicBezTo>
                    <a:cubicBezTo>
                      <a:pt x="638" y="116"/>
                      <a:pt x="624" y="81"/>
                      <a:pt x="604" y="81"/>
                    </a:cubicBezTo>
                    <a:cubicBezTo>
                      <a:pt x="592" y="81"/>
                      <a:pt x="579" y="92"/>
                      <a:pt x="564" y="119"/>
                    </a:cubicBezTo>
                    <a:cubicBezTo>
                      <a:pt x="530" y="183"/>
                      <a:pt x="530" y="268"/>
                      <a:pt x="530" y="268"/>
                    </a:cubicBezTo>
                    <a:lnTo>
                      <a:pt x="318" y="1"/>
                    </a:lnTo>
                    <a:cubicBezTo>
                      <a:pt x="318" y="1"/>
                      <a:pt x="313" y="0"/>
                      <a:pt x="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45"/>
              <p:cNvSpPr/>
              <p:nvPr/>
            </p:nvSpPr>
            <p:spPr>
              <a:xfrm>
                <a:off x="5404045" y="2472220"/>
                <a:ext cx="58153" cy="77157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486" extrusionOk="0">
                    <a:moveTo>
                      <a:pt x="321" y="47"/>
                    </a:moveTo>
                    <a:lnTo>
                      <a:pt x="566" y="354"/>
                    </a:lnTo>
                    <a:lnTo>
                      <a:pt x="566" y="290"/>
                    </a:lnTo>
                    <a:cubicBezTo>
                      <a:pt x="566" y="290"/>
                      <a:pt x="566" y="216"/>
                      <a:pt x="597" y="152"/>
                    </a:cubicBezTo>
                    <a:cubicBezTo>
                      <a:pt x="607" y="131"/>
                      <a:pt x="618" y="121"/>
                      <a:pt x="618" y="121"/>
                    </a:cubicBezTo>
                    <a:cubicBezTo>
                      <a:pt x="618" y="131"/>
                      <a:pt x="630" y="152"/>
                      <a:pt x="630" y="185"/>
                    </a:cubicBezTo>
                    <a:cubicBezTo>
                      <a:pt x="630" y="226"/>
                      <a:pt x="630" y="259"/>
                      <a:pt x="641" y="290"/>
                    </a:cubicBezTo>
                    <a:lnTo>
                      <a:pt x="641" y="344"/>
                    </a:lnTo>
                    <a:cubicBezTo>
                      <a:pt x="630" y="387"/>
                      <a:pt x="618" y="546"/>
                      <a:pt x="618" y="569"/>
                    </a:cubicBezTo>
                    <a:lnTo>
                      <a:pt x="618" y="579"/>
                    </a:lnTo>
                    <a:lnTo>
                      <a:pt x="1056" y="1273"/>
                    </a:lnTo>
                    <a:lnTo>
                      <a:pt x="789" y="1422"/>
                    </a:lnTo>
                    <a:cubicBezTo>
                      <a:pt x="641" y="1058"/>
                      <a:pt x="490" y="674"/>
                      <a:pt x="490" y="674"/>
                    </a:cubicBezTo>
                    <a:lnTo>
                      <a:pt x="490" y="664"/>
                    </a:lnTo>
                    <a:lnTo>
                      <a:pt x="331" y="536"/>
                    </a:lnTo>
                    <a:cubicBezTo>
                      <a:pt x="331" y="536"/>
                      <a:pt x="105" y="495"/>
                      <a:pt x="75" y="495"/>
                    </a:cubicBezTo>
                    <a:cubicBezTo>
                      <a:pt x="64" y="482"/>
                      <a:pt x="64" y="472"/>
                      <a:pt x="64" y="472"/>
                    </a:cubicBezTo>
                    <a:lnTo>
                      <a:pt x="351" y="472"/>
                    </a:lnTo>
                    <a:lnTo>
                      <a:pt x="257" y="431"/>
                    </a:lnTo>
                    <a:cubicBezTo>
                      <a:pt x="159" y="387"/>
                      <a:pt x="54" y="323"/>
                      <a:pt x="41" y="303"/>
                    </a:cubicBezTo>
                    <a:lnTo>
                      <a:pt x="41" y="290"/>
                    </a:lnTo>
                    <a:lnTo>
                      <a:pt x="54" y="290"/>
                    </a:lnTo>
                    <a:lnTo>
                      <a:pt x="405" y="408"/>
                    </a:lnTo>
                    <a:lnTo>
                      <a:pt x="405" y="408"/>
                    </a:lnTo>
                    <a:lnTo>
                      <a:pt x="341" y="344"/>
                    </a:lnTo>
                    <a:cubicBezTo>
                      <a:pt x="233" y="249"/>
                      <a:pt x="139" y="121"/>
                      <a:pt x="139" y="98"/>
                    </a:cubicBezTo>
                    <a:lnTo>
                      <a:pt x="139" y="77"/>
                    </a:lnTo>
                    <a:lnTo>
                      <a:pt x="149" y="77"/>
                    </a:lnTo>
                    <a:lnTo>
                      <a:pt x="490" y="367"/>
                    </a:lnTo>
                    <a:lnTo>
                      <a:pt x="426" y="259"/>
                    </a:lnTo>
                    <a:cubicBezTo>
                      <a:pt x="374" y="175"/>
                      <a:pt x="310" y="67"/>
                      <a:pt x="310" y="47"/>
                    </a:cubicBezTo>
                    <a:close/>
                    <a:moveTo>
                      <a:pt x="323" y="0"/>
                    </a:moveTo>
                    <a:cubicBezTo>
                      <a:pt x="312" y="0"/>
                      <a:pt x="299" y="3"/>
                      <a:pt x="287" y="13"/>
                    </a:cubicBezTo>
                    <a:cubicBezTo>
                      <a:pt x="287" y="13"/>
                      <a:pt x="277" y="23"/>
                      <a:pt x="267" y="47"/>
                    </a:cubicBezTo>
                    <a:cubicBezTo>
                      <a:pt x="267" y="67"/>
                      <a:pt x="297" y="121"/>
                      <a:pt x="321" y="175"/>
                    </a:cubicBezTo>
                    <a:lnTo>
                      <a:pt x="169" y="47"/>
                    </a:lnTo>
                    <a:cubicBezTo>
                      <a:pt x="169" y="47"/>
                      <a:pt x="160" y="41"/>
                      <a:pt x="148" y="41"/>
                    </a:cubicBezTo>
                    <a:cubicBezTo>
                      <a:pt x="142" y="41"/>
                      <a:pt x="135" y="42"/>
                      <a:pt x="128" y="47"/>
                    </a:cubicBezTo>
                    <a:cubicBezTo>
                      <a:pt x="105" y="47"/>
                      <a:pt x="95" y="67"/>
                      <a:pt x="95" y="88"/>
                    </a:cubicBezTo>
                    <a:cubicBezTo>
                      <a:pt x="85" y="131"/>
                      <a:pt x="169" y="239"/>
                      <a:pt x="246" y="313"/>
                    </a:cubicBezTo>
                    <a:lnTo>
                      <a:pt x="64" y="249"/>
                    </a:lnTo>
                    <a:cubicBezTo>
                      <a:pt x="59" y="249"/>
                      <a:pt x="51" y="246"/>
                      <a:pt x="41" y="246"/>
                    </a:cubicBezTo>
                    <a:cubicBezTo>
                      <a:pt x="32" y="246"/>
                      <a:pt x="21" y="249"/>
                      <a:pt x="11" y="259"/>
                    </a:cubicBezTo>
                    <a:cubicBezTo>
                      <a:pt x="0" y="259"/>
                      <a:pt x="0" y="280"/>
                      <a:pt x="0" y="303"/>
                    </a:cubicBezTo>
                    <a:cubicBezTo>
                      <a:pt x="0" y="333"/>
                      <a:pt x="75" y="387"/>
                      <a:pt x="159" y="431"/>
                    </a:cubicBezTo>
                    <a:cubicBezTo>
                      <a:pt x="105" y="431"/>
                      <a:pt x="64" y="431"/>
                      <a:pt x="41" y="441"/>
                    </a:cubicBezTo>
                    <a:cubicBezTo>
                      <a:pt x="21" y="441"/>
                      <a:pt x="21" y="461"/>
                      <a:pt x="21" y="482"/>
                    </a:cubicBezTo>
                    <a:cubicBezTo>
                      <a:pt x="21" y="505"/>
                      <a:pt x="41" y="525"/>
                      <a:pt x="64" y="525"/>
                    </a:cubicBezTo>
                    <a:cubicBezTo>
                      <a:pt x="95" y="536"/>
                      <a:pt x="277" y="569"/>
                      <a:pt x="321" y="579"/>
                    </a:cubicBezTo>
                    <a:lnTo>
                      <a:pt x="449" y="697"/>
                    </a:lnTo>
                    <a:cubicBezTo>
                      <a:pt x="469" y="738"/>
                      <a:pt x="607" y="1112"/>
                      <a:pt x="758" y="1465"/>
                    </a:cubicBezTo>
                    <a:lnTo>
                      <a:pt x="769" y="1486"/>
                    </a:lnTo>
                    <a:lnTo>
                      <a:pt x="1120" y="1283"/>
                    </a:lnTo>
                    <a:lnTo>
                      <a:pt x="661" y="569"/>
                    </a:lnTo>
                    <a:cubicBezTo>
                      <a:pt x="671" y="505"/>
                      <a:pt x="671" y="377"/>
                      <a:pt x="682" y="354"/>
                    </a:cubicBezTo>
                    <a:lnTo>
                      <a:pt x="682" y="280"/>
                    </a:lnTo>
                    <a:cubicBezTo>
                      <a:pt x="671" y="259"/>
                      <a:pt x="671" y="226"/>
                      <a:pt x="671" y="185"/>
                    </a:cubicBezTo>
                    <a:cubicBezTo>
                      <a:pt x="671" y="131"/>
                      <a:pt x="661" y="88"/>
                      <a:pt x="630" y="77"/>
                    </a:cubicBezTo>
                    <a:cubicBezTo>
                      <a:pt x="607" y="77"/>
                      <a:pt x="587" y="88"/>
                      <a:pt x="566" y="131"/>
                    </a:cubicBezTo>
                    <a:cubicBezTo>
                      <a:pt x="543" y="162"/>
                      <a:pt x="533" y="205"/>
                      <a:pt x="533" y="239"/>
                    </a:cubicBezTo>
                    <a:lnTo>
                      <a:pt x="351" y="3"/>
                    </a:lnTo>
                    <a:lnTo>
                      <a:pt x="341" y="3"/>
                    </a:lnTo>
                    <a:cubicBezTo>
                      <a:pt x="341" y="3"/>
                      <a:pt x="333" y="0"/>
                      <a:pt x="3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45"/>
              <p:cNvSpPr/>
              <p:nvPr/>
            </p:nvSpPr>
            <p:spPr>
              <a:xfrm>
                <a:off x="5513186" y="3005827"/>
                <a:ext cx="140762" cy="2118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08" extrusionOk="0">
                    <a:moveTo>
                      <a:pt x="1" y="1"/>
                    </a:moveTo>
                    <a:lnTo>
                      <a:pt x="1" y="333"/>
                    </a:lnTo>
                    <a:cubicBezTo>
                      <a:pt x="1" y="374"/>
                      <a:pt x="608" y="408"/>
                      <a:pt x="1356" y="408"/>
                    </a:cubicBezTo>
                    <a:cubicBezTo>
                      <a:pt x="2101" y="408"/>
                      <a:pt x="2710" y="374"/>
                      <a:pt x="2710" y="333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45"/>
              <p:cNvSpPr/>
              <p:nvPr/>
            </p:nvSpPr>
            <p:spPr>
              <a:xfrm>
                <a:off x="5511992" y="3004789"/>
                <a:ext cx="142995" cy="23313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49" extrusionOk="0">
                    <a:moveTo>
                      <a:pt x="2713" y="44"/>
                    </a:moveTo>
                    <a:lnTo>
                      <a:pt x="2713" y="341"/>
                    </a:lnTo>
                    <a:cubicBezTo>
                      <a:pt x="2636" y="374"/>
                      <a:pt x="2103" y="405"/>
                      <a:pt x="1379" y="405"/>
                    </a:cubicBezTo>
                    <a:cubicBezTo>
                      <a:pt x="651" y="405"/>
                      <a:pt x="108" y="374"/>
                      <a:pt x="44" y="341"/>
                    </a:cubicBezTo>
                    <a:lnTo>
                      <a:pt x="44" y="44"/>
                    </a:lnTo>
                    <a:close/>
                    <a:moveTo>
                      <a:pt x="24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353"/>
                    </a:lnTo>
                    <a:cubicBezTo>
                      <a:pt x="1" y="384"/>
                      <a:pt x="1" y="405"/>
                      <a:pt x="418" y="428"/>
                    </a:cubicBezTo>
                    <a:cubicBezTo>
                      <a:pt x="674" y="448"/>
                      <a:pt x="1015" y="448"/>
                      <a:pt x="1379" y="448"/>
                    </a:cubicBezTo>
                    <a:cubicBezTo>
                      <a:pt x="1740" y="448"/>
                      <a:pt x="2083" y="448"/>
                      <a:pt x="2339" y="428"/>
                    </a:cubicBezTo>
                    <a:cubicBezTo>
                      <a:pt x="2754" y="405"/>
                      <a:pt x="2754" y="384"/>
                      <a:pt x="2754" y="353"/>
                    </a:cubicBezTo>
                    <a:lnTo>
                      <a:pt x="2754" y="21"/>
                    </a:lnTo>
                    <a:cubicBezTo>
                      <a:pt x="2754" y="0"/>
                      <a:pt x="2744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45"/>
              <p:cNvSpPr/>
              <p:nvPr/>
            </p:nvSpPr>
            <p:spPr>
              <a:xfrm>
                <a:off x="5513186" y="3001985"/>
                <a:ext cx="140762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2" extrusionOk="0">
                    <a:moveTo>
                      <a:pt x="1356" y="0"/>
                    </a:moveTo>
                    <a:cubicBezTo>
                      <a:pt x="608" y="0"/>
                      <a:pt x="1" y="34"/>
                      <a:pt x="1" y="75"/>
                    </a:cubicBezTo>
                    <a:cubicBezTo>
                      <a:pt x="1" y="108"/>
                      <a:pt x="608" y="151"/>
                      <a:pt x="1356" y="151"/>
                    </a:cubicBezTo>
                    <a:cubicBezTo>
                      <a:pt x="2101" y="151"/>
                      <a:pt x="2710" y="108"/>
                      <a:pt x="2710" y="75"/>
                    </a:cubicBezTo>
                    <a:cubicBezTo>
                      <a:pt x="2710" y="34"/>
                      <a:pt x="2101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45"/>
              <p:cNvSpPr/>
              <p:nvPr/>
            </p:nvSpPr>
            <p:spPr>
              <a:xfrm>
                <a:off x="5511992" y="3000894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9" y="44"/>
                    </a:moveTo>
                    <a:cubicBezTo>
                      <a:pt x="2029" y="44"/>
                      <a:pt x="2541" y="65"/>
                      <a:pt x="2680" y="96"/>
                    </a:cubicBezTo>
                    <a:cubicBezTo>
                      <a:pt x="2541" y="119"/>
                      <a:pt x="2029" y="149"/>
                      <a:pt x="1379" y="149"/>
                    </a:cubicBezTo>
                    <a:cubicBezTo>
                      <a:pt x="715" y="149"/>
                      <a:pt x="216" y="119"/>
                      <a:pt x="75" y="96"/>
                    </a:cubicBezTo>
                    <a:cubicBezTo>
                      <a:pt x="216" y="65"/>
                      <a:pt x="715" y="44"/>
                      <a:pt x="1379" y="44"/>
                    </a:cubicBezTo>
                    <a:close/>
                    <a:moveTo>
                      <a:pt x="1379" y="1"/>
                    </a:moveTo>
                    <a:cubicBezTo>
                      <a:pt x="1015" y="1"/>
                      <a:pt x="674" y="1"/>
                      <a:pt x="418" y="21"/>
                    </a:cubicBezTo>
                    <a:cubicBezTo>
                      <a:pt x="1" y="44"/>
                      <a:pt x="1" y="65"/>
                      <a:pt x="1" y="96"/>
                    </a:cubicBezTo>
                    <a:cubicBezTo>
                      <a:pt x="1" y="119"/>
                      <a:pt x="1" y="139"/>
                      <a:pt x="418" y="172"/>
                    </a:cubicBezTo>
                    <a:cubicBezTo>
                      <a:pt x="674" y="183"/>
                      <a:pt x="1015" y="193"/>
                      <a:pt x="1379" y="193"/>
                    </a:cubicBezTo>
                    <a:cubicBezTo>
                      <a:pt x="1740" y="193"/>
                      <a:pt x="2083" y="183"/>
                      <a:pt x="2339" y="172"/>
                    </a:cubicBezTo>
                    <a:cubicBezTo>
                      <a:pt x="2754" y="139"/>
                      <a:pt x="2754" y="119"/>
                      <a:pt x="2754" y="96"/>
                    </a:cubicBezTo>
                    <a:cubicBezTo>
                      <a:pt x="2754" y="65"/>
                      <a:pt x="2754" y="44"/>
                      <a:pt x="2339" y="21"/>
                    </a:cubicBezTo>
                    <a:cubicBezTo>
                      <a:pt x="2083" y="1"/>
                      <a:pt x="1740" y="1"/>
                      <a:pt x="13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45"/>
              <p:cNvSpPr/>
              <p:nvPr/>
            </p:nvSpPr>
            <p:spPr>
              <a:xfrm>
                <a:off x="5529178" y="3002504"/>
                <a:ext cx="108674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98" extrusionOk="0">
                    <a:moveTo>
                      <a:pt x="1048" y="1"/>
                    </a:moveTo>
                    <a:cubicBezTo>
                      <a:pt x="471" y="1"/>
                      <a:pt x="0" y="24"/>
                      <a:pt x="0" y="54"/>
                    </a:cubicBezTo>
                    <a:cubicBezTo>
                      <a:pt x="0" y="77"/>
                      <a:pt x="471" y="98"/>
                      <a:pt x="1048" y="98"/>
                    </a:cubicBezTo>
                    <a:cubicBezTo>
                      <a:pt x="1624" y="98"/>
                      <a:pt x="2093" y="77"/>
                      <a:pt x="2093" y="54"/>
                    </a:cubicBezTo>
                    <a:cubicBezTo>
                      <a:pt x="2093" y="24"/>
                      <a:pt x="1624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45"/>
              <p:cNvSpPr/>
              <p:nvPr/>
            </p:nvSpPr>
            <p:spPr>
              <a:xfrm>
                <a:off x="5528088" y="3001465"/>
                <a:ext cx="110855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39" extrusionOk="0">
                    <a:moveTo>
                      <a:pt x="1069" y="44"/>
                    </a:moveTo>
                    <a:cubicBezTo>
                      <a:pt x="1507" y="44"/>
                      <a:pt x="1847" y="54"/>
                      <a:pt x="2006" y="74"/>
                    </a:cubicBezTo>
                    <a:cubicBezTo>
                      <a:pt x="1847" y="85"/>
                      <a:pt x="1507" y="97"/>
                      <a:pt x="1069" y="97"/>
                    </a:cubicBezTo>
                    <a:cubicBezTo>
                      <a:pt x="621" y="97"/>
                      <a:pt x="290" y="85"/>
                      <a:pt x="129" y="74"/>
                    </a:cubicBezTo>
                    <a:cubicBezTo>
                      <a:pt x="290" y="54"/>
                      <a:pt x="621" y="44"/>
                      <a:pt x="1069" y="44"/>
                    </a:cubicBezTo>
                    <a:close/>
                    <a:moveTo>
                      <a:pt x="1069" y="0"/>
                    </a:moveTo>
                    <a:cubicBezTo>
                      <a:pt x="790" y="0"/>
                      <a:pt x="523" y="10"/>
                      <a:pt x="331" y="10"/>
                    </a:cubicBezTo>
                    <a:cubicBezTo>
                      <a:pt x="1" y="33"/>
                      <a:pt x="1" y="44"/>
                      <a:pt x="1" y="74"/>
                    </a:cubicBezTo>
                    <a:cubicBezTo>
                      <a:pt x="1" y="97"/>
                      <a:pt x="1" y="108"/>
                      <a:pt x="331" y="128"/>
                    </a:cubicBezTo>
                    <a:cubicBezTo>
                      <a:pt x="523" y="138"/>
                      <a:pt x="790" y="138"/>
                      <a:pt x="1069" y="138"/>
                    </a:cubicBezTo>
                    <a:cubicBezTo>
                      <a:pt x="1345" y="138"/>
                      <a:pt x="1612" y="138"/>
                      <a:pt x="1804" y="128"/>
                    </a:cubicBezTo>
                    <a:cubicBezTo>
                      <a:pt x="2134" y="108"/>
                      <a:pt x="2134" y="97"/>
                      <a:pt x="2134" y="74"/>
                    </a:cubicBezTo>
                    <a:cubicBezTo>
                      <a:pt x="2134" y="44"/>
                      <a:pt x="2134" y="33"/>
                      <a:pt x="1804" y="10"/>
                    </a:cubicBezTo>
                    <a:cubicBezTo>
                      <a:pt x="1612" y="10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45"/>
              <p:cNvSpPr/>
              <p:nvPr/>
            </p:nvSpPr>
            <p:spPr>
              <a:xfrm>
                <a:off x="5519209" y="3006502"/>
                <a:ext cx="2285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8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297"/>
                      <a:pt x="0" y="308"/>
                      <a:pt x="23" y="308"/>
                    </a:cubicBezTo>
                    <a:cubicBezTo>
                      <a:pt x="33" y="308"/>
                      <a:pt x="44" y="297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45"/>
              <p:cNvSpPr/>
              <p:nvPr/>
            </p:nvSpPr>
            <p:spPr>
              <a:xfrm>
                <a:off x="5529178" y="3008112"/>
                <a:ext cx="228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21" extrusionOk="0">
                    <a:moveTo>
                      <a:pt x="23" y="0"/>
                    </a:moveTo>
                    <a:cubicBezTo>
                      <a:pt x="13" y="0"/>
                      <a:pt x="0" y="10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3" y="320"/>
                      <a:pt x="23" y="320"/>
                    </a:cubicBezTo>
                    <a:cubicBezTo>
                      <a:pt x="34" y="320"/>
                      <a:pt x="44" y="310"/>
                      <a:pt x="44" y="300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45"/>
              <p:cNvSpPr/>
              <p:nvPr/>
            </p:nvSpPr>
            <p:spPr>
              <a:xfrm>
                <a:off x="5544184" y="3008112"/>
                <a:ext cx="2337" cy="1386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6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46"/>
                    </a:lnTo>
                    <a:cubicBezTo>
                      <a:pt x="1" y="256"/>
                      <a:pt x="11" y="266"/>
                      <a:pt x="21" y="266"/>
                    </a:cubicBezTo>
                    <a:cubicBezTo>
                      <a:pt x="31" y="266"/>
                      <a:pt x="44" y="256"/>
                      <a:pt x="44" y="246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45"/>
              <p:cNvSpPr/>
              <p:nvPr/>
            </p:nvSpPr>
            <p:spPr>
              <a:xfrm>
                <a:off x="5564122" y="3015277"/>
                <a:ext cx="2337" cy="1225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6" extrusionOk="0">
                    <a:moveTo>
                      <a:pt x="21" y="0"/>
                    </a:moveTo>
                    <a:cubicBezTo>
                      <a:pt x="1" y="0"/>
                      <a:pt x="1" y="11"/>
                      <a:pt x="1" y="23"/>
                    </a:cubicBezTo>
                    <a:lnTo>
                      <a:pt x="1" y="216"/>
                    </a:lnTo>
                    <a:cubicBezTo>
                      <a:pt x="1" y="226"/>
                      <a:pt x="1" y="236"/>
                      <a:pt x="21" y="236"/>
                    </a:cubicBezTo>
                    <a:cubicBezTo>
                      <a:pt x="32" y="236"/>
                      <a:pt x="44" y="226"/>
                      <a:pt x="44" y="216"/>
                    </a:cubicBezTo>
                    <a:lnTo>
                      <a:pt x="44" y="23"/>
                    </a:lnTo>
                    <a:cubicBezTo>
                      <a:pt x="44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45"/>
              <p:cNvSpPr/>
              <p:nvPr/>
            </p:nvSpPr>
            <p:spPr>
              <a:xfrm>
                <a:off x="5585151" y="3014186"/>
                <a:ext cx="2285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8" extrusionOk="0">
                    <a:moveTo>
                      <a:pt x="23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57"/>
                    </a:lnTo>
                    <a:cubicBezTo>
                      <a:pt x="0" y="267"/>
                      <a:pt x="11" y="277"/>
                      <a:pt x="23" y="277"/>
                    </a:cubicBezTo>
                    <a:cubicBezTo>
                      <a:pt x="34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45"/>
              <p:cNvSpPr/>
              <p:nvPr/>
            </p:nvSpPr>
            <p:spPr>
              <a:xfrm>
                <a:off x="5648289" y="3006502"/>
                <a:ext cx="2337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0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39"/>
                    </a:lnTo>
                    <a:cubicBezTo>
                      <a:pt x="1" y="149"/>
                      <a:pt x="11" y="159"/>
                      <a:pt x="24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45"/>
              <p:cNvSpPr/>
              <p:nvPr/>
            </p:nvSpPr>
            <p:spPr>
              <a:xfrm>
                <a:off x="5640085" y="3016471"/>
                <a:ext cx="2181" cy="934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0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0" y="180"/>
                      <a:pt x="21" y="180"/>
                    </a:cubicBezTo>
                    <a:cubicBezTo>
                      <a:pt x="31" y="180"/>
                      <a:pt x="41" y="169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45"/>
              <p:cNvSpPr/>
              <p:nvPr/>
            </p:nvSpPr>
            <p:spPr>
              <a:xfrm>
                <a:off x="5607374" y="3015796"/>
                <a:ext cx="2285" cy="1121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16" extrusionOk="0">
                    <a:moveTo>
                      <a:pt x="21" y="1"/>
                    </a:moveTo>
                    <a:cubicBezTo>
                      <a:pt x="10" y="1"/>
                      <a:pt x="0" y="13"/>
                      <a:pt x="0" y="24"/>
                    </a:cubicBezTo>
                    <a:lnTo>
                      <a:pt x="0" y="193"/>
                    </a:lnTo>
                    <a:cubicBezTo>
                      <a:pt x="0" y="206"/>
                      <a:pt x="10" y="216"/>
                      <a:pt x="21" y="216"/>
                    </a:cubicBezTo>
                    <a:cubicBezTo>
                      <a:pt x="31" y="216"/>
                      <a:pt x="44" y="206"/>
                      <a:pt x="44" y="193"/>
                    </a:cubicBezTo>
                    <a:lnTo>
                      <a:pt x="44" y="24"/>
                    </a:lnTo>
                    <a:cubicBezTo>
                      <a:pt x="44" y="13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45"/>
              <p:cNvSpPr/>
              <p:nvPr/>
            </p:nvSpPr>
            <p:spPr>
              <a:xfrm>
                <a:off x="5515315" y="2987602"/>
                <a:ext cx="140866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610" y="416"/>
                      <a:pt x="1356" y="416"/>
                    </a:cubicBezTo>
                    <a:cubicBezTo>
                      <a:pt x="2103" y="416"/>
                      <a:pt x="2713" y="385"/>
                      <a:pt x="2713" y="341"/>
                    </a:cubicBezTo>
                    <a:lnTo>
                      <a:pt x="27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45"/>
              <p:cNvSpPr/>
              <p:nvPr/>
            </p:nvSpPr>
            <p:spPr>
              <a:xfrm>
                <a:off x="5514277" y="2986564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46" y="384"/>
                      <a:pt x="2103" y="415"/>
                      <a:pt x="1376" y="415"/>
                    </a:cubicBezTo>
                    <a:cubicBezTo>
                      <a:pt x="651" y="415"/>
                      <a:pt x="118" y="38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15"/>
                      <a:pt x="415" y="436"/>
                    </a:cubicBezTo>
                    <a:cubicBezTo>
                      <a:pt x="671" y="448"/>
                      <a:pt x="1015" y="459"/>
                      <a:pt x="1376" y="459"/>
                    </a:cubicBezTo>
                    <a:cubicBezTo>
                      <a:pt x="1739" y="459"/>
                      <a:pt x="2080" y="448"/>
                      <a:pt x="2336" y="436"/>
                    </a:cubicBezTo>
                    <a:cubicBezTo>
                      <a:pt x="2753" y="41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0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45"/>
              <p:cNvSpPr/>
              <p:nvPr/>
            </p:nvSpPr>
            <p:spPr>
              <a:xfrm>
                <a:off x="5515315" y="2983760"/>
                <a:ext cx="140866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49" extrusionOk="0">
                    <a:moveTo>
                      <a:pt x="1356" y="0"/>
                    </a:moveTo>
                    <a:cubicBezTo>
                      <a:pt x="610" y="0"/>
                      <a:pt x="1" y="31"/>
                      <a:pt x="1" y="75"/>
                    </a:cubicBezTo>
                    <a:cubicBezTo>
                      <a:pt x="1" y="118"/>
                      <a:pt x="610" y="149"/>
                      <a:pt x="1356" y="149"/>
                    </a:cubicBezTo>
                    <a:cubicBezTo>
                      <a:pt x="2103" y="149"/>
                      <a:pt x="2713" y="118"/>
                      <a:pt x="2713" y="75"/>
                    </a:cubicBezTo>
                    <a:cubicBezTo>
                      <a:pt x="2713" y="31"/>
                      <a:pt x="2103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45"/>
              <p:cNvSpPr/>
              <p:nvPr/>
            </p:nvSpPr>
            <p:spPr>
              <a:xfrm>
                <a:off x="5514277" y="2982566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4"/>
                    </a:moveTo>
                    <a:cubicBezTo>
                      <a:pt x="2039" y="44"/>
                      <a:pt x="2541" y="64"/>
                      <a:pt x="2679" y="98"/>
                    </a:cubicBezTo>
                    <a:cubicBezTo>
                      <a:pt x="2541" y="128"/>
                      <a:pt x="2039" y="151"/>
                      <a:pt x="1376" y="151"/>
                    </a:cubicBezTo>
                    <a:cubicBezTo>
                      <a:pt x="725" y="151"/>
                      <a:pt x="223" y="128"/>
                      <a:pt x="75" y="98"/>
                    </a:cubicBezTo>
                    <a:cubicBezTo>
                      <a:pt x="223" y="64"/>
                      <a:pt x="725" y="44"/>
                      <a:pt x="1376" y="44"/>
                    </a:cubicBezTo>
                    <a:close/>
                    <a:moveTo>
                      <a:pt x="1376" y="0"/>
                    </a:moveTo>
                    <a:cubicBezTo>
                      <a:pt x="1015" y="0"/>
                      <a:pt x="671" y="13"/>
                      <a:pt x="415" y="23"/>
                    </a:cubicBezTo>
                    <a:cubicBezTo>
                      <a:pt x="0" y="44"/>
                      <a:pt x="0" y="77"/>
                      <a:pt x="0" y="98"/>
                    </a:cubicBezTo>
                    <a:cubicBezTo>
                      <a:pt x="0" y="118"/>
                      <a:pt x="0" y="151"/>
                      <a:pt x="415" y="172"/>
                    </a:cubicBezTo>
                    <a:cubicBezTo>
                      <a:pt x="671" y="182"/>
                      <a:pt x="1015" y="192"/>
                      <a:pt x="1376" y="192"/>
                    </a:cubicBezTo>
                    <a:cubicBezTo>
                      <a:pt x="1739" y="192"/>
                      <a:pt x="2080" y="182"/>
                      <a:pt x="2336" y="172"/>
                    </a:cubicBezTo>
                    <a:cubicBezTo>
                      <a:pt x="2753" y="151"/>
                      <a:pt x="2753" y="118"/>
                      <a:pt x="2753" y="98"/>
                    </a:cubicBezTo>
                    <a:cubicBezTo>
                      <a:pt x="2753" y="77"/>
                      <a:pt x="2753" y="44"/>
                      <a:pt x="2336" y="23"/>
                    </a:cubicBezTo>
                    <a:cubicBezTo>
                      <a:pt x="2080" y="13"/>
                      <a:pt x="1739" y="0"/>
                      <a:pt x="13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45"/>
              <p:cNvSpPr/>
              <p:nvPr/>
            </p:nvSpPr>
            <p:spPr>
              <a:xfrm>
                <a:off x="5531982" y="2984798"/>
                <a:ext cx="108155" cy="514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9" extrusionOk="0">
                    <a:moveTo>
                      <a:pt x="1035" y="1"/>
                    </a:moveTo>
                    <a:cubicBezTo>
                      <a:pt x="458" y="1"/>
                      <a:pt x="0" y="21"/>
                      <a:pt x="0" y="44"/>
                    </a:cubicBezTo>
                    <a:cubicBezTo>
                      <a:pt x="0" y="75"/>
                      <a:pt x="458" y="98"/>
                      <a:pt x="1035" y="98"/>
                    </a:cubicBezTo>
                    <a:cubicBezTo>
                      <a:pt x="1611" y="98"/>
                      <a:pt x="2082" y="75"/>
                      <a:pt x="2082" y="44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45"/>
              <p:cNvSpPr/>
              <p:nvPr/>
            </p:nvSpPr>
            <p:spPr>
              <a:xfrm>
                <a:off x="5530892" y="2983760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1"/>
                    </a:moveTo>
                    <a:cubicBezTo>
                      <a:pt x="1504" y="41"/>
                      <a:pt x="1847" y="54"/>
                      <a:pt x="1996" y="64"/>
                    </a:cubicBezTo>
                    <a:cubicBezTo>
                      <a:pt x="1847" y="75"/>
                      <a:pt x="1504" y="95"/>
                      <a:pt x="1056" y="95"/>
                    </a:cubicBezTo>
                    <a:cubicBezTo>
                      <a:pt x="620" y="95"/>
                      <a:pt x="277" y="75"/>
                      <a:pt x="118" y="64"/>
                    </a:cubicBezTo>
                    <a:cubicBezTo>
                      <a:pt x="277" y="54"/>
                      <a:pt x="620" y="41"/>
                      <a:pt x="1056" y="41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0"/>
                      <a:pt x="321" y="11"/>
                    </a:cubicBezTo>
                    <a:cubicBezTo>
                      <a:pt x="1" y="21"/>
                      <a:pt x="1" y="41"/>
                      <a:pt x="1" y="64"/>
                    </a:cubicBezTo>
                    <a:cubicBezTo>
                      <a:pt x="1" y="85"/>
                      <a:pt x="1" y="105"/>
                      <a:pt x="321" y="118"/>
                    </a:cubicBezTo>
                    <a:cubicBezTo>
                      <a:pt x="523" y="128"/>
                      <a:pt x="779" y="139"/>
                      <a:pt x="1056" y="139"/>
                    </a:cubicBezTo>
                    <a:cubicBezTo>
                      <a:pt x="1335" y="139"/>
                      <a:pt x="1601" y="128"/>
                      <a:pt x="1793" y="118"/>
                    </a:cubicBezTo>
                    <a:cubicBezTo>
                      <a:pt x="2124" y="105"/>
                      <a:pt x="2124" y="85"/>
                      <a:pt x="2124" y="64"/>
                    </a:cubicBezTo>
                    <a:cubicBezTo>
                      <a:pt x="2124" y="41"/>
                      <a:pt x="2124" y="21"/>
                      <a:pt x="1793" y="11"/>
                    </a:cubicBezTo>
                    <a:cubicBezTo>
                      <a:pt x="1601" y="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45"/>
              <p:cNvSpPr/>
              <p:nvPr/>
            </p:nvSpPr>
            <p:spPr>
              <a:xfrm>
                <a:off x="5521442" y="2988693"/>
                <a:ext cx="2337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00" extrusionOk="0">
                    <a:moveTo>
                      <a:pt x="21" y="0"/>
                    </a:moveTo>
                    <a:cubicBezTo>
                      <a:pt x="11" y="0"/>
                      <a:pt x="1" y="0"/>
                      <a:pt x="1" y="23"/>
                    </a:cubicBezTo>
                    <a:lnTo>
                      <a:pt x="1" y="279"/>
                    </a:lnTo>
                    <a:cubicBezTo>
                      <a:pt x="1" y="290"/>
                      <a:pt x="11" y="300"/>
                      <a:pt x="21" y="300"/>
                    </a:cubicBezTo>
                    <a:cubicBezTo>
                      <a:pt x="34" y="300"/>
                      <a:pt x="44" y="290"/>
                      <a:pt x="44" y="279"/>
                    </a:cubicBezTo>
                    <a:lnTo>
                      <a:pt x="44" y="23"/>
                    </a:lnTo>
                    <a:cubicBezTo>
                      <a:pt x="44" y="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45"/>
              <p:cNvSpPr/>
              <p:nvPr/>
            </p:nvSpPr>
            <p:spPr>
              <a:xfrm>
                <a:off x="5531411" y="2989887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97"/>
                    </a:lnTo>
                    <a:cubicBezTo>
                      <a:pt x="1" y="308"/>
                      <a:pt x="11" y="320"/>
                      <a:pt x="21" y="320"/>
                    </a:cubicBezTo>
                    <a:cubicBezTo>
                      <a:pt x="34" y="320"/>
                      <a:pt x="44" y="308"/>
                      <a:pt x="44" y="297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45"/>
              <p:cNvSpPr/>
              <p:nvPr/>
            </p:nvSpPr>
            <p:spPr>
              <a:xfrm>
                <a:off x="5546469" y="2990406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34"/>
                    </a:lnTo>
                    <a:cubicBezTo>
                      <a:pt x="0" y="246"/>
                      <a:pt x="10" y="257"/>
                      <a:pt x="21" y="257"/>
                    </a:cubicBezTo>
                    <a:cubicBezTo>
                      <a:pt x="31" y="257"/>
                      <a:pt x="41" y="246"/>
                      <a:pt x="41" y="234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45"/>
              <p:cNvSpPr/>
              <p:nvPr/>
            </p:nvSpPr>
            <p:spPr>
              <a:xfrm>
                <a:off x="5566407" y="2997571"/>
                <a:ext cx="2181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4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lnTo>
                      <a:pt x="0" y="203"/>
                    </a:lnTo>
                    <a:cubicBezTo>
                      <a:pt x="0" y="213"/>
                      <a:pt x="11" y="224"/>
                      <a:pt x="21" y="224"/>
                    </a:cubicBezTo>
                    <a:cubicBezTo>
                      <a:pt x="31" y="224"/>
                      <a:pt x="41" y="213"/>
                      <a:pt x="41" y="203"/>
                    </a:cubicBezTo>
                    <a:lnTo>
                      <a:pt x="41" y="21"/>
                    </a:lnTo>
                    <a:cubicBezTo>
                      <a:pt x="41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45"/>
              <p:cNvSpPr/>
              <p:nvPr/>
            </p:nvSpPr>
            <p:spPr>
              <a:xfrm>
                <a:off x="5587384" y="2995858"/>
                <a:ext cx="2337" cy="145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0" extrusionOk="0">
                    <a:moveTo>
                      <a:pt x="21" y="0"/>
                    </a:moveTo>
                    <a:cubicBezTo>
                      <a:pt x="11" y="0"/>
                      <a:pt x="1" y="13"/>
                      <a:pt x="1" y="24"/>
                    </a:cubicBezTo>
                    <a:lnTo>
                      <a:pt x="1" y="257"/>
                    </a:lnTo>
                    <a:cubicBezTo>
                      <a:pt x="1" y="269"/>
                      <a:pt x="11" y="280"/>
                      <a:pt x="21" y="280"/>
                    </a:cubicBezTo>
                    <a:cubicBezTo>
                      <a:pt x="32" y="280"/>
                      <a:pt x="44" y="269"/>
                      <a:pt x="44" y="257"/>
                    </a:cubicBezTo>
                    <a:lnTo>
                      <a:pt x="44" y="24"/>
                    </a:lnTo>
                    <a:cubicBezTo>
                      <a:pt x="44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45"/>
              <p:cNvSpPr/>
              <p:nvPr/>
            </p:nvSpPr>
            <p:spPr>
              <a:xfrm>
                <a:off x="5650573" y="2988693"/>
                <a:ext cx="2285" cy="841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2" extrusionOk="0">
                    <a:moveTo>
                      <a:pt x="21" y="0"/>
                    </a:moveTo>
                    <a:cubicBezTo>
                      <a:pt x="11" y="0"/>
                      <a:pt x="0" y="0"/>
                      <a:pt x="0" y="23"/>
                    </a:cubicBezTo>
                    <a:lnTo>
                      <a:pt x="0" y="138"/>
                    </a:lnTo>
                    <a:cubicBezTo>
                      <a:pt x="0" y="151"/>
                      <a:pt x="11" y="162"/>
                      <a:pt x="21" y="162"/>
                    </a:cubicBezTo>
                    <a:cubicBezTo>
                      <a:pt x="31" y="162"/>
                      <a:pt x="44" y="151"/>
                      <a:pt x="44" y="138"/>
                    </a:cubicBezTo>
                    <a:lnTo>
                      <a:pt x="44" y="23"/>
                    </a:lnTo>
                    <a:cubicBezTo>
                      <a:pt x="44" y="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45"/>
              <p:cNvSpPr/>
              <p:nvPr/>
            </p:nvSpPr>
            <p:spPr>
              <a:xfrm>
                <a:off x="5642214" y="2998662"/>
                <a:ext cx="2285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183" extrusionOk="0">
                    <a:moveTo>
                      <a:pt x="23" y="0"/>
                    </a:moveTo>
                    <a:cubicBezTo>
                      <a:pt x="13" y="0"/>
                      <a:pt x="0" y="11"/>
                      <a:pt x="0" y="23"/>
                    </a:cubicBezTo>
                    <a:lnTo>
                      <a:pt x="0" y="162"/>
                    </a:lnTo>
                    <a:cubicBezTo>
                      <a:pt x="0" y="172"/>
                      <a:pt x="13" y="182"/>
                      <a:pt x="23" y="182"/>
                    </a:cubicBezTo>
                    <a:cubicBezTo>
                      <a:pt x="33" y="182"/>
                      <a:pt x="44" y="172"/>
                      <a:pt x="44" y="162"/>
                    </a:cubicBezTo>
                    <a:lnTo>
                      <a:pt x="44" y="23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45"/>
              <p:cNvSpPr/>
              <p:nvPr/>
            </p:nvSpPr>
            <p:spPr>
              <a:xfrm>
                <a:off x="5609606" y="2997571"/>
                <a:ext cx="2181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1" y="213"/>
                    </a:cubicBezTo>
                    <a:cubicBezTo>
                      <a:pt x="31" y="213"/>
                      <a:pt x="42" y="203"/>
                      <a:pt x="42" y="193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45"/>
              <p:cNvSpPr/>
              <p:nvPr/>
            </p:nvSpPr>
            <p:spPr>
              <a:xfrm>
                <a:off x="5513186" y="2969274"/>
                <a:ext cx="140762" cy="2170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8" extrusionOk="0">
                    <a:moveTo>
                      <a:pt x="1" y="0"/>
                    </a:moveTo>
                    <a:lnTo>
                      <a:pt x="1" y="343"/>
                    </a:lnTo>
                    <a:cubicBezTo>
                      <a:pt x="1" y="384"/>
                      <a:pt x="608" y="418"/>
                      <a:pt x="1356" y="418"/>
                    </a:cubicBezTo>
                    <a:cubicBezTo>
                      <a:pt x="2101" y="418"/>
                      <a:pt x="2710" y="384"/>
                      <a:pt x="2710" y="34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45"/>
              <p:cNvSpPr/>
              <p:nvPr/>
            </p:nvSpPr>
            <p:spPr>
              <a:xfrm>
                <a:off x="5511992" y="2968183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3" y="44"/>
                    </a:moveTo>
                    <a:lnTo>
                      <a:pt x="2713" y="354"/>
                    </a:lnTo>
                    <a:cubicBezTo>
                      <a:pt x="2636" y="385"/>
                      <a:pt x="2103" y="418"/>
                      <a:pt x="1379" y="418"/>
                    </a:cubicBezTo>
                    <a:cubicBezTo>
                      <a:pt x="651" y="418"/>
                      <a:pt x="108" y="385"/>
                      <a:pt x="44" y="354"/>
                    </a:cubicBezTo>
                    <a:lnTo>
                      <a:pt x="44" y="44"/>
                    </a:lnTo>
                    <a:close/>
                    <a:moveTo>
                      <a:pt x="24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364"/>
                    </a:lnTo>
                    <a:cubicBezTo>
                      <a:pt x="1" y="385"/>
                      <a:pt x="1" y="418"/>
                      <a:pt x="418" y="439"/>
                    </a:cubicBezTo>
                    <a:cubicBezTo>
                      <a:pt x="674" y="449"/>
                      <a:pt x="1015" y="459"/>
                      <a:pt x="1379" y="459"/>
                    </a:cubicBezTo>
                    <a:cubicBezTo>
                      <a:pt x="1740" y="459"/>
                      <a:pt x="2083" y="449"/>
                      <a:pt x="2339" y="439"/>
                    </a:cubicBezTo>
                    <a:cubicBezTo>
                      <a:pt x="2754" y="418"/>
                      <a:pt x="2754" y="385"/>
                      <a:pt x="2754" y="364"/>
                    </a:cubicBezTo>
                    <a:lnTo>
                      <a:pt x="2754" y="21"/>
                    </a:lnTo>
                    <a:cubicBezTo>
                      <a:pt x="2754" y="11"/>
                      <a:pt x="2744" y="1"/>
                      <a:pt x="27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45"/>
              <p:cNvSpPr/>
              <p:nvPr/>
            </p:nvSpPr>
            <p:spPr>
              <a:xfrm>
                <a:off x="5513186" y="2965431"/>
                <a:ext cx="140762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2" extrusionOk="0">
                    <a:moveTo>
                      <a:pt x="1356" y="0"/>
                    </a:moveTo>
                    <a:cubicBezTo>
                      <a:pt x="608" y="0"/>
                      <a:pt x="1" y="33"/>
                      <a:pt x="1" y="74"/>
                    </a:cubicBezTo>
                    <a:cubicBezTo>
                      <a:pt x="1" y="118"/>
                      <a:pt x="608" y="151"/>
                      <a:pt x="1356" y="151"/>
                    </a:cubicBezTo>
                    <a:cubicBezTo>
                      <a:pt x="2101" y="151"/>
                      <a:pt x="2710" y="118"/>
                      <a:pt x="2710" y="74"/>
                    </a:cubicBezTo>
                    <a:cubicBezTo>
                      <a:pt x="2710" y="33"/>
                      <a:pt x="2101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45"/>
              <p:cNvSpPr/>
              <p:nvPr/>
            </p:nvSpPr>
            <p:spPr>
              <a:xfrm>
                <a:off x="5511992" y="2964341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9" y="44"/>
                    </a:moveTo>
                    <a:cubicBezTo>
                      <a:pt x="2029" y="44"/>
                      <a:pt x="2541" y="75"/>
                      <a:pt x="2680" y="95"/>
                    </a:cubicBezTo>
                    <a:cubicBezTo>
                      <a:pt x="2541" y="129"/>
                      <a:pt x="2029" y="149"/>
                      <a:pt x="1379" y="149"/>
                    </a:cubicBezTo>
                    <a:cubicBezTo>
                      <a:pt x="715" y="149"/>
                      <a:pt x="216" y="129"/>
                      <a:pt x="75" y="95"/>
                    </a:cubicBezTo>
                    <a:cubicBezTo>
                      <a:pt x="216" y="75"/>
                      <a:pt x="715" y="44"/>
                      <a:pt x="1379" y="44"/>
                    </a:cubicBezTo>
                    <a:close/>
                    <a:moveTo>
                      <a:pt x="1379" y="1"/>
                    </a:moveTo>
                    <a:cubicBezTo>
                      <a:pt x="1015" y="1"/>
                      <a:pt x="674" y="11"/>
                      <a:pt x="418" y="21"/>
                    </a:cubicBezTo>
                    <a:cubicBezTo>
                      <a:pt x="1" y="54"/>
                      <a:pt x="1" y="75"/>
                      <a:pt x="1" y="95"/>
                    </a:cubicBezTo>
                    <a:cubicBezTo>
                      <a:pt x="1" y="129"/>
                      <a:pt x="1" y="149"/>
                      <a:pt x="418" y="172"/>
                    </a:cubicBezTo>
                    <a:cubicBezTo>
                      <a:pt x="674" y="193"/>
                      <a:pt x="1015" y="193"/>
                      <a:pt x="1379" y="193"/>
                    </a:cubicBezTo>
                    <a:cubicBezTo>
                      <a:pt x="1740" y="193"/>
                      <a:pt x="2083" y="193"/>
                      <a:pt x="2339" y="172"/>
                    </a:cubicBezTo>
                    <a:cubicBezTo>
                      <a:pt x="2754" y="149"/>
                      <a:pt x="2754" y="129"/>
                      <a:pt x="2754" y="95"/>
                    </a:cubicBezTo>
                    <a:cubicBezTo>
                      <a:pt x="2754" y="75"/>
                      <a:pt x="2754" y="54"/>
                      <a:pt x="2339" y="21"/>
                    </a:cubicBezTo>
                    <a:cubicBezTo>
                      <a:pt x="2083" y="11"/>
                      <a:pt x="1740" y="1"/>
                      <a:pt x="13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45"/>
              <p:cNvSpPr/>
              <p:nvPr/>
            </p:nvSpPr>
            <p:spPr>
              <a:xfrm>
                <a:off x="5529178" y="2966625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48" y="0"/>
                    </a:moveTo>
                    <a:cubicBezTo>
                      <a:pt x="471" y="0"/>
                      <a:pt x="0" y="21"/>
                      <a:pt x="0" y="41"/>
                    </a:cubicBezTo>
                    <a:cubicBezTo>
                      <a:pt x="0" y="74"/>
                      <a:pt x="471" y="95"/>
                      <a:pt x="1048" y="95"/>
                    </a:cubicBezTo>
                    <a:cubicBezTo>
                      <a:pt x="1624" y="95"/>
                      <a:pt x="2082" y="74"/>
                      <a:pt x="2082" y="41"/>
                    </a:cubicBezTo>
                    <a:cubicBezTo>
                      <a:pt x="2082" y="21"/>
                      <a:pt x="1624" y="0"/>
                      <a:pt x="10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45"/>
              <p:cNvSpPr/>
              <p:nvPr/>
            </p:nvSpPr>
            <p:spPr>
              <a:xfrm>
                <a:off x="5528088" y="2965431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69" y="44"/>
                    </a:moveTo>
                    <a:cubicBezTo>
                      <a:pt x="1507" y="44"/>
                      <a:pt x="1847" y="54"/>
                      <a:pt x="2006" y="64"/>
                    </a:cubicBezTo>
                    <a:cubicBezTo>
                      <a:pt x="1847" y="87"/>
                      <a:pt x="1507" y="97"/>
                      <a:pt x="1069" y="97"/>
                    </a:cubicBezTo>
                    <a:cubicBezTo>
                      <a:pt x="621" y="97"/>
                      <a:pt x="290" y="87"/>
                      <a:pt x="129" y="64"/>
                    </a:cubicBezTo>
                    <a:cubicBezTo>
                      <a:pt x="290" y="54"/>
                      <a:pt x="621" y="44"/>
                      <a:pt x="1069" y="44"/>
                    </a:cubicBezTo>
                    <a:close/>
                    <a:moveTo>
                      <a:pt x="1069" y="0"/>
                    </a:moveTo>
                    <a:cubicBezTo>
                      <a:pt x="790" y="0"/>
                      <a:pt x="523" y="0"/>
                      <a:pt x="331" y="10"/>
                    </a:cubicBezTo>
                    <a:cubicBezTo>
                      <a:pt x="1" y="33"/>
                      <a:pt x="1" y="44"/>
                      <a:pt x="1" y="64"/>
                    </a:cubicBezTo>
                    <a:cubicBezTo>
                      <a:pt x="1" y="97"/>
                      <a:pt x="1" y="108"/>
                      <a:pt x="331" y="128"/>
                    </a:cubicBezTo>
                    <a:cubicBezTo>
                      <a:pt x="523" y="138"/>
                      <a:pt x="790" y="138"/>
                      <a:pt x="1069" y="138"/>
                    </a:cubicBezTo>
                    <a:cubicBezTo>
                      <a:pt x="1345" y="138"/>
                      <a:pt x="1601" y="138"/>
                      <a:pt x="1804" y="128"/>
                    </a:cubicBezTo>
                    <a:cubicBezTo>
                      <a:pt x="2124" y="108"/>
                      <a:pt x="2124" y="97"/>
                      <a:pt x="2124" y="64"/>
                    </a:cubicBezTo>
                    <a:cubicBezTo>
                      <a:pt x="2124" y="44"/>
                      <a:pt x="2124" y="33"/>
                      <a:pt x="1804" y="10"/>
                    </a:cubicBezTo>
                    <a:cubicBezTo>
                      <a:pt x="1601" y="0"/>
                      <a:pt x="1345" y="0"/>
                      <a:pt x="10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45"/>
              <p:cNvSpPr/>
              <p:nvPr/>
            </p:nvSpPr>
            <p:spPr>
              <a:xfrm>
                <a:off x="5519209" y="2970468"/>
                <a:ext cx="2285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1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87"/>
                    </a:lnTo>
                    <a:cubicBezTo>
                      <a:pt x="0" y="297"/>
                      <a:pt x="0" y="310"/>
                      <a:pt x="23" y="310"/>
                    </a:cubicBezTo>
                    <a:cubicBezTo>
                      <a:pt x="33" y="310"/>
                      <a:pt x="44" y="297"/>
                      <a:pt x="44" y="287"/>
                    </a:cubicBezTo>
                    <a:lnTo>
                      <a:pt x="44" y="21"/>
                    </a:lnTo>
                    <a:cubicBezTo>
                      <a:pt x="44" y="11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45"/>
              <p:cNvSpPr/>
              <p:nvPr/>
            </p:nvSpPr>
            <p:spPr>
              <a:xfrm>
                <a:off x="5529178" y="2972077"/>
                <a:ext cx="2285" cy="16096"/>
              </a:xfrm>
              <a:custGeom>
                <a:avLst/>
                <a:gdLst/>
                <a:ahLst/>
                <a:cxnLst/>
                <a:rect l="l" t="t" r="r" b="b"/>
                <a:pathLst>
                  <a:path w="44" h="310" extrusionOk="0">
                    <a:moveTo>
                      <a:pt x="23" y="0"/>
                    </a:moveTo>
                    <a:cubicBezTo>
                      <a:pt x="13" y="0"/>
                      <a:pt x="0" y="0"/>
                      <a:pt x="0" y="23"/>
                    </a:cubicBezTo>
                    <a:lnTo>
                      <a:pt x="0" y="289"/>
                    </a:lnTo>
                    <a:cubicBezTo>
                      <a:pt x="0" y="310"/>
                      <a:pt x="13" y="310"/>
                      <a:pt x="23" y="310"/>
                    </a:cubicBezTo>
                    <a:cubicBezTo>
                      <a:pt x="34" y="310"/>
                      <a:pt x="44" y="310"/>
                      <a:pt x="44" y="289"/>
                    </a:cubicBezTo>
                    <a:lnTo>
                      <a:pt x="44" y="23"/>
                    </a:lnTo>
                    <a:cubicBezTo>
                      <a:pt x="44" y="0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45"/>
              <p:cNvSpPr/>
              <p:nvPr/>
            </p:nvSpPr>
            <p:spPr>
              <a:xfrm>
                <a:off x="5544184" y="2972077"/>
                <a:ext cx="2337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3"/>
                    </a:cubicBezTo>
                    <a:lnTo>
                      <a:pt x="1" y="236"/>
                    </a:lnTo>
                    <a:cubicBezTo>
                      <a:pt x="1" y="246"/>
                      <a:pt x="11" y="256"/>
                      <a:pt x="21" y="256"/>
                    </a:cubicBezTo>
                    <a:cubicBezTo>
                      <a:pt x="31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45"/>
              <p:cNvSpPr/>
              <p:nvPr/>
            </p:nvSpPr>
            <p:spPr>
              <a:xfrm>
                <a:off x="5564122" y="2979243"/>
                <a:ext cx="2337" cy="12254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6" extrusionOk="0">
                    <a:moveTo>
                      <a:pt x="21" y="0"/>
                    </a:moveTo>
                    <a:cubicBezTo>
                      <a:pt x="1" y="0"/>
                      <a:pt x="1" y="13"/>
                      <a:pt x="1" y="23"/>
                    </a:cubicBezTo>
                    <a:lnTo>
                      <a:pt x="1" y="215"/>
                    </a:lnTo>
                    <a:cubicBezTo>
                      <a:pt x="1" y="226"/>
                      <a:pt x="1" y="236"/>
                      <a:pt x="21" y="236"/>
                    </a:cubicBezTo>
                    <a:cubicBezTo>
                      <a:pt x="32" y="236"/>
                      <a:pt x="44" y="226"/>
                      <a:pt x="44" y="215"/>
                    </a:cubicBezTo>
                    <a:lnTo>
                      <a:pt x="44" y="23"/>
                    </a:lnTo>
                    <a:cubicBezTo>
                      <a:pt x="44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45"/>
              <p:cNvSpPr/>
              <p:nvPr/>
            </p:nvSpPr>
            <p:spPr>
              <a:xfrm>
                <a:off x="5585151" y="2978152"/>
                <a:ext cx="2285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78" extrusionOk="0">
                    <a:moveTo>
                      <a:pt x="23" y="1"/>
                    </a:moveTo>
                    <a:cubicBezTo>
                      <a:pt x="11" y="1"/>
                      <a:pt x="0" y="1"/>
                      <a:pt x="0" y="21"/>
                    </a:cubicBezTo>
                    <a:lnTo>
                      <a:pt x="0" y="257"/>
                    </a:lnTo>
                    <a:cubicBezTo>
                      <a:pt x="0" y="267"/>
                      <a:pt x="11" y="277"/>
                      <a:pt x="23" y="277"/>
                    </a:cubicBezTo>
                    <a:cubicBezTo>
                      <a:pt x="34" y="277"/>
                      <a:pt x="44" y="267"/>
                      <a:pt x="44" y="257"/>
                    </a:cubicBezTo>
                    <a:lnTo>
                      <a:pt x="44" y="21"/>
                    </a:lnTo>
                    <a:cubicBezTo>
                      <a:pt x="44" y="1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45"/>
              <p:cNvSpPr/>
              <p:nvPr/>
            </p:nvSpPr>
            <p:spPr>
              <a:xfrm>
                <a:off x="5648289" y="2970468"/>
                <a:ext cx="2337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5" h="160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39"/>
                    </a:lnTo>
                    <a:cubicBezTo>
                      <a:pt x="1" y="149"/>
                      <a:pt x="11" y="159"/>
                      <a:pt x="24" y="159"/>
                    </a:cubicBezTo>
                    <a:cubicBezTo>
                      <a:pt x="34" y="159"/>
                      <a:pt x="44" y="149"/>
                      <a:pt x="44" y="13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45"/>
              <p:cNvSpPr/>
              <p:nvPr/>
            </p:nvSpPr>
            <p:spPr>
              <a:xfrm>
                <a:off x="5640085" y="2980437"/>
                <a:ext cx="2181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3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59"/>
                    </a:lnTo>
                    <a:cubicBezTo>
                      <a:pt x="0" y="169"/>
                      <a:pt x="10" y="182"/>
                      <a:pt x="21" y="182"/>
                    </a:cubicBezTo>
                    <a:cubicBezTo>
                      <a:pt x="31" y="182"/>
                      <a:pt x="41" y="169"/>
                      <a:pt x="41" y="15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45"/>
              <p:cNvSpPr/>
              <p:nvPr/>
            </p:nvSpPr>
            <p:spPr>
              <a:xfrm>
                <a:off x="5607374" y="2979918"/>
                <a:ext cx="2285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3" extrusionOk="0">
                    <a:moveTo>
                      <a:pt x="21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179"/>
                    </a:lnTo>
                    <a:cubicBezTo>
                      <a:pt x="0" y="192"/>
                      <a:pt x="10" y="202"/>
                      <a:pt x="21" y="202"/>
                    </a:cubicBezTo>
                    <a:cubicBezTo>
                      <a:pt x="31" y="202"/>
                      <a:pt x="44" y="192"/>
                      <a:pt x="44" y="179"/>
                    </a:cubicBezTo>
                    <a:lnTo>
                      <a:pt x="44" y="21"/>
                    </a:lnTo>
                    <a:cubicBezTo>
                      <a:pt x="44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45"/>
              <p:cNvSpPr/>
              <p:nvPr/>
            </p:nvSpPr>
            <p:spPr>
              <a:xfrm>
                <a:off x="5515315" y="2951568"/>
                <a:ext cx="14086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419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75"/>
                      <a:pt x="610" y="418"/>
                      <a:pt x="1356" y="418"/>
                    </a:cubicBezTo>
                    <a:cubicBezTo>
                      <a:pt x="2103" y="418"/>
                      <a:pt x="2713" y="375"/>
                      <a:pt x="2713" y="341"/>
                    </a:cubicBezTo>
                    <a:lnTo>
                      <a:pt x="27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45"/>
              <p:cNvSpPr/>
              <p:nvPr/>
            </p:nvSpPr>
            <p:spPr>
              <a:xfrm>
                <a:off x="5514277" y="2950530"/>
                <a:ext cx="142995" cy="23832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9" extrusionOk="0">
                    <a:moveTo>
                      <a:pt x="2710" y="41"/>
                    </a:moveTo>
                    <a:lnTo>
                      <a:pt x="2710" y="351"/>
                    </a:lnTo>
                    <a:cubicBezTo>
                      <a:pt x="2646" y="384"/>
                      <a:pt x="2103" y="415"/>
                      <a:pt x="1376" y="415"/>
                    </a:cubicBezTo>
                    <a:cubicBezTo>
                      <a:pt x="651" y="415"/>
                      <a:pt x="118" y="384"/>
                      <a:pt x="44" y="351"/>
                    </a:cubicBezTo>
                    <a:lnTo>
                      <a:pt x="44" y="41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361"/>
                    </a:lnTo>
                    <a:cubicBezTo>
                      <a:pt x="0" y="384"/>
                      <a:pt x="0" y="405"/>
                      <a:pt x="415" y="438"/>
                    </a:cubicBezTo>
                    <a:cubicBezTo>
                      <a:pt x="671" y="448"/>
                      <a:pt x="1015" y="459"/>
                      <a:pt x="1376" y="459"/>
                    </a:cubicBezTo>
                    <a:cubicBezTo>
                      <a:pt x="1739" y="459"/>
                      <a:pt x="2080" y="448"/>
                      <a:pt x="2336" y="438"/>
                    </a:cubicBezTo>
                    <a:cubicBezTo>
                      <a:pt x="2753" y="405"/>
                      <a:pt x="2753" y="384"/>
                      <a:pt x="2753" y="361"/>
                    </a:cubicBezTo>
                    <a:lnTo>
                      <a:pt x="2753" y="21"/>
                    </a:lnTo>
                    <a:cubicBezTo>
                      <a:pt x="2753" y="10"/>
                      <a:pt x="2743" y="0"/>
                      <a:pt x="273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45"/>
              <p:cNvSpPr/>
              <p:nvPr/>
            </p:nvSpPr>
            <p:spPr>
              <a:xfrm>
                <a:off x="5515315" y="2947726"/>
                <a:ext cx="140866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49" extrusionOk="0">
                    <a:moveTo>
                      <a:pt x="1356" y="0"/>
                    </a:moveTo>
                    <a:cubicBezTo>
                      <a:pt x="610" y="0"/>
                      <a:pt x="1" y="31"/>
                      <a:pt x="1" y="75"/>
                    </a:cubicBezTo>
                    <a:cubicBezTo>
                      <a:pt x="1" y="118"/>
                      <a:pt x="610" y="149"/>
                      <a:pt x="1356" y="149"/>
                    </a:cubicBezTo>
                    <a:cubicBezTo>
                      <a:pt x="2103" y="149"/>
                      <a:pt x="2713" y="118"/>
                      <a:pt x="2713" y="75"/>
                    </a:cubicBezTo>
                    <a:cubicBezTo>
                      <a:pt x="2713" y="31"/>
                      <a:pt x="2103" y="0"/>
                      <a:pt x="1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45"/>
              <p:cNvSpPr/>
              <p:nvPr/>
            </p:nvSpPr>
            <p:spPr>
              <a:xfrm>
                <a:off x="5514277" y="2946635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6" y="42"/>
                    </a:moveTo>
                    <a:cubicBezTo>
                      <a:pt x="2039" y="42"/>
                      <a:pt x="2541" y="65"/>
                      <a:pt x="2679" y="96"/>
                    </a:cubicBezTo>
                    <a:cubicBezTo>
                      <a:pt x="2541" y="116"/>
                      <a:pt x="2039" y="149"/>
                      <a:pt x="1376" y="149"/>
                    </a:cubicBezTo>
                    <a:cubicBezTo>
                      <a:pt x="725" y="149"/>
                      <a:pt x="223" y="116"/>
                      <a:pt x="75" y="96"/>
                    </a:cubicBezTo>
                    <a:cubicBezTo>
                      <a:pt x="223" y="65"/>
                      <a:pt x="725" y="42"/>
                      <a:pt x="1376" y="42"/>
                    </a:cubicBezTo>
                    <a:close/>
                    <a:moveTo>
                      <a:pt x="1376" y="1"/>
                    </a:moveTo>
                    <a:cubicBezTo>
                      <a:pt x="1015" y="1"/>
                      <a:pt x="671" y="1"/>
                      <a:pt x="415" y="21"/>
                    </a:cubicBezTo>
                    <a:cubicBezTo>
                      <a:pt x="0" y="42"/>
                      <a:pt x="0" y="65"/>
                      <a:pt x="0" y="96"/>
                    </a:cubicBezTo>
                    <a:cubicBezTo>
                      <a:pt x="0" y="116"/>
                      <a:pt x="0" y="149"/>
                      <a:pt x="415" y="170"/>
                    </a:cubicBezTo>
                    <a:cubicBezTo>
                      <a:pt x="671" y="180"/>
                      <a:pt x="1015" y="193"/>
                      <a:pt x="1376" y="193"/>
                    </a:cubicBezTo>
                    <a:cubicBezTo>
                      <a:pt x="1739" y="193"/>
                      <a:pt x="2080" y="180"/>
                      <a:pt x="2336" y="170"/>
                    </a:cubicBezTo>
                    <a:cubicBezTo>
                      <a:pt x="2753" y="149"/>
                      <a:pt x="2753" y="116"/>
                      <a:pt x="2753" y="96"/>
                    </a:cubicBezTo>
                    <a:cubicBezTo>
                      <a:pt x="2753" y="65"/>
                      <a:pt x="2753" y="42"/>
                      <a:pt x="2336" y="21"/>
                    </a:cubicBezTo>
                    <a:cubicBezTo>
                      <a:pt x="2080" y="1"/>
                      <a:pt x="1739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45"/>
              <p:cNvSpPr/>
              <p:nvPr/>
            </p:nvSpPr>
            <p:spPr>
              <a:xfrm>
                <a:off x="5531982" y="2948245"/>
                <a:ext cx="108155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8" extrusionOk="0">
                    <a:moveTo>
                      <a:pt x="1035" y="1"/>
                    </a:moveTo>
                    <a:cubicBezTo>
                      <a:pt x="458" y="1"/>
                      <a:pt x="0" y="21"/>
                      <a:pt x="0" y="54"/>
                    </a:cubicBezTo>
                    <a:cubicBezTo>
                      <a:pt x="0" y="75"/>
                      <a:pt x="458" y="98"/>
                      <a:pt x="1035" y="98"/>
                    </a:cubicBezTo>
                    <a:cubicBezTo>
                      <a:pt x="1611" y="98"/>
                      <a:pt x="2082" y="75"/>
                      <a:pt x="2082" y="54"/>
                    </a:cubicBezTo>
                    <a:cubicBezTo>
                      <a:pt x="2082" y="21"/>
                      <a:pt x="1611" y="1"/>
                      <a:pt x="1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45"/>
              <p:cNvSpPr/>
              <p:nvPr/>
            </p:nvSpPr>
            <p:spPr>
              <a:xfrm>
                <a:off x="5530892" y="2947206"/>
                <a:ext cx="110283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39" extrusionOk="0">
                    <a:moveTo>
                      <a:pt x="1056" y="41"/>
                    </a:moveTo>
                    <a:cubicBezTo>
                      <a:pt x="1504" y="41"/>
                      <a:pt x="1847" y="64"/>
                      <a:pt x="1996" y="74"/>
                    </a:cubicBezTo>
                    <a:cubicBezTo>
                      <a:pt x="1847" y="85"/>
                      <a:pt x="1504" y="95"/>
                      <a:pt x="1056" y="95"/>
                    </a:cubicBezTo>
                    <a:cubicBezTo>
                      <a:pt x="620" y="95"/>
                      <a:pt x="277" y="85"/>
                      <a:pt x="118" y="74"/>
                    </a:cubicBezTo>
                    <a:cubicBezTo>
                      <a:pt x="277" y="64"/>
                      <a:pt x="620" y="41"/>
                      <a:pt x="1056" y="41"/>
                    </a:cubicBezTo>
                    <a:close/>
                    <a:moveTo>
                      <a:pt x="1056" y="0"/>
                    </a:moveTo>
                    <a:cubicBezTo>
                      <a:pt x="779" y="0"/>
                      <a:pt x="523" y="10"/>
                      <a:pt x="321" y="21"/>
                    </a:cubicBezTo>
                    <a:cubicBezTo>
                      <a:pt x="1" y="31"/>
                      <a:pt x="1" y="54"/>
                      <a:pt x="1" y="74"/>
                    </a:cubicBezTo>
                    <a:cubicBezTo>
                      <a:pt x="1" y="95"/>
                      <a:pt x="1" y="118"/>
                      <a:pt x="321" y="128"/>
                    </a:cubicBezTo>
                    <a:cubicBezTo>
                      <a:pt x="523" y="138"/>
                      <a:pt x="779" y="138"/>
                      <a:pt x="1056" y="138"/>
                    </a:cubicBezTo>
                    <a:cubicBezTo>
                      <a:pt x="1335" y="138"/>
                      <a:pt x="1601" y="138"/>
                      <a:pt x="1793" y="128"/>
                    </a:cubicBezTo>
                    <a:cubicBezTo>
                      <a:pt x="2124" y="118"/>
                      <a:pt x="2124" y="95"/>
                      <a:pt x="2124" y="74"/>
                    </a:cubicBezTo>
                    <a:cubicBezTo>
                      <a:pt x="2124" y="54"/>
                      <a:pt x="2124" y="31"/>
                      <a:pt x="1793" y="21"/>
                    </a:cubicBezTo>
                    <a:cubicBezTo>
                      <a:pt x="1601" y="10"/>
                      <a:pt x="1335" y="0"/>
                      <a:pt x="10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45"/>
              <p:cNvSpPr/>
              <p:nvPr/>
            </p:nvSpPr>
            <p:spPr>
              <a:xfrm>
                <a:off x="5521442" y="2952087"/>
                <a:ext cx="2337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5" h="31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290"/>
                    </a:lnTo>
                    <a:cubicBezTo>
                      <a:pt x="1" y="301"/>
                      <a:pt x="11" y="311"/>
                      <a:pt x="21" y="311"/>
                    </a:cubicBezTo>
                    <a:cubicBezTo>
                      <a:pt x="34" y="311"/>
                      <a:pt x="44" y="301"/>
                      <a:pt x="44" y="290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45"/>
              <p:cNvSpPr/>
              <p:nvPr/>
            </p:nvSpPr>
            <p:spPr>
              <a:xfrm>
                <a:off x="5531411" y="2953853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97"/>
                    </a:lnTo>
                    <a:cubicBezTo>
                      <a:pt x="1" y="310"/>
                      <a:pt x="11" y="320"/>
                      <a:pt x="21" y="320"/>
                    </a:cubicBezTo>
                    <a:cubicBezTo>
                      <a:pt x="34" y="320"/>
                      <a:pt x="44" y="310"/>
                      <a:pt x="44" y="297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45"/>
              <p:cNvSpPr/>
              <p:nvPr/>
            </p:nvSpPr>
            <p:spPr>
              <a:xfrm>
                <a:off x="5546469" y="2954372"/>
                <a:ext cx="2181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57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236"/>
                    </a:lnTo>
                    <a:cubicBezTo>
                      <a:pt x="0" y="246"/>
                      <a:pt x="10" y="257"/>
                      <a:pt x="21" y="257"/>
                    </a:cubicBezTo>
                    <a:cubicBezTo>
                      <a:pt x="31" y="257"/>
                      <a:pt x="41" y="246"/>
                      <a:pt x="41" y="236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45"/>
              <p:cNvSpPr/>
              <p:nvPr/>
            </p:nvSpPr>
            <p:spPr>
              <a:xfrm>
                <a:off x="5566407" y="2961537"/>
                <a:ext cx="2181" cy="1178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7" extrusionOk="0">
                    <a:moveTo>
                      <a:pt x="21" y="1"/>
                    </a:moveTo>
                    <a:cubicBezTo>
                      <a:pt x="11" y="1"/>
                      <a:pt x="0" y="1"/>
                      <a:pt x="0" y="21"/>
                    </a:cubicBezTo>
                    <a:lnTo>
                      <a:pt x="0" y="203"/>
                    </a:lnTo>
                    <a:cubicBezTo>
                      <a:pt x="0" y="213"/>
                      <a:pt x="11" y="226"/>
                      <a:pt x="21" y="226"/>
                    </a:cubicBezTo>
                    <a:cubicBezTo>
                      <a:pt x="31" y="226"/>
                      <a:pt x="41" y="213"/>
                      <a:pt x="41" y="203"/>
                    </a:cubicBezTo>
                    <a:lnTo>
                      <a:pt x="41" y="21"/>
                    </a:lnTo>
                    <a:cubicBezTo>
                      <a:pt x="41" y="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45"/>
              <p:cNvSpPr/>
              <p:nvPr/>
            </p:nvSpPr>
            <p:spPr>
              <a:xfrm>
                <a:off x="5587384" y="2959979"/>
                <a:ext cx="2337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5" h="27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256"/>
                    </a:lnTo>
                    <a:cubicBezTo>
                      <a:pt x="1" y="266"/>
                      <a:pt x="11" y="277"/>
                      <a:pt x="21" y="277"/>
                    </a:cubicBezTo>
                    <a:cubicBezTo>
                      <a:pt x="32" y="277"/>
                      <a:pt x="44" y="266"/>
                      <a:pt x="44" y="256"/>
                    </a:cubicBezTo>
                    <a:lnTo>
                      <a:pt x="44" y="21"/>
                    </a:lnTo>
                    <a:cubicBezTo>
                      <a:pt x="44" y="10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45"/>
              <p:cNvSpPr/>
              <p:nvPr/>
            </p:nvSpPr>
            <p:spPr>
              <a:xfrm>
                <a:off x="5650573" y="2952087"/>
                <a:ext cx="2285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163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39"/>
                    </a:lnTo>
                    <a:cubicBezTo>
                      <a:pt x="0" y="162"/>
                      <a:pt x="11" y="162"/>
                      <a:pt x="21" y="162"/>
                    </a:cubicBezTo>
                    <a:cubicBezTo>
                      <a:pt x="31" y="162"/>
                      <a:pt x="44" y="162"/>
                      <a:pt x="44" y="139"/>
                    </a:cubicBezTo>
                    <a:lnTo>
                      <a:pt x="44" y="24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45"/>
              <p:cNvSpPr/>
              <p:nvPr/>
            </p:nvSpPr>
            <p:spPr>
              <a:xfrm>
                <a:off x="5642214" y="2962627"/>
                <a:ext cx="2285" cy="8931"/>
              </a:xfrm>
              <a:custGeom>
                <a:avLst/>
                <a:gdLst/>
                <a:ahLst/>
                <a:cxnLst/>
                <a:rect l="l" t="t" r="r" b="b"/>
                <a:pathLst>
                  <a:path w="44" h="172" extrusionOk="0">
                    <a:moveTo>
                      <a:pt x="23" y="0"/>
                    </a:moveTo>
                    <a:cubicBezTo>
                      <a:pt x="13" y="0"/>
                      <a:pt x="0" y="0"/>
                      <a:pt x="0" y="23"/>
                    </a:cubicBezTo>
                    <a:lnTo>
                      <a:pt x="0" y="151"/>
                    </a:lnTo>
                    <a:cubicBezTo>
                      <a:pt x="0" y="172"/>
                      <a:pt x="13" y="172"/>
                      <a:pt x="23" y="172"/>
                    </a:cubicBezTo>
                    <a:cubicBezTo>
                      <a:pt x="33" y="172"/>
                      <a:pt x="44" y="172"/>
                      <a:pt x="44" y="151"/>
                    </a:cubicBezTo>
                    <a:lnTo>
                      <a:pt x="44" y="23"/>
                    </a:lnTo>
                    <a:cubicBezTo>
                      <a:pt x="44" y="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45"/>
              <p:cNvSpPr/>
              <p:nvPr/>
            </p:nvSpPr>
            <p:spPr>
              <a:xfrm>
                <a:off x="5609606" y="2961537"/>
                <a:ext cx="2181" cy="1111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4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193"/>
                    </a:lnTo>
                    <a:cubicBezTo>
                      <a:pt x="1" y="203"/>
                      <a:pt x="11" y="213"/>
                      <a:pt x="21" y="213"/>
                    </a:cubicBezTo>
                    <a:cubicBezTo>
                      <a:pt x="31" y="213"/>
                      <a:pt x="42" y="203"/>
                      <a:pt x="42" y="193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45"/>
              <p:cNvSpPr/>
              <p:nvPr/>
            </p:nvSpPr>
            <p:spPr>
              <a:xfrm>
                <a:off x="5511473" y="2933343"/>
                <a:ext cx="140762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416" extrusionOk="0">
                    <a:moveTo>
                      <a:pt x="1" y="1"/>
                    </a:moveTo>
                    <a:lnTo>
                      <a:pt x="1" y="341"/>
                    </a:lnTo>
                    <a:cubicBezTo>
                      <a:pt x="1" y="385"/>
                      <a:pt x="610" y="416"/>
                      <a:pt x="1355" y="416"/>
                    </a:cubicBezTo>
                    <a:cubicBezTo>
                      <a:pt x="2103" y="416"/>
                      <a:pt x="2710" y="385"/>
                      <a:pt x="2710" y="34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45"/>
              <p:cNvSpPr/>
              <p:nvPr/>
            </p:nvSpPr>
            <p:spPr>
              <a:xfrm>
                <a:off x="5510434" y="2932149"/>
                <a:ext cx="142995" cy="23884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60" extrusionOk="0">
                    <a:moveTo>
                      <a:pt x="2710" y="44"/>
                    </a:moveTo>
                    <a:lnTo>
                      <a:pt x="2710" y="354"/>
                    </a:lnTo>
                    <a:cubicBezTo>
                      <a:pt x="2646" y="385"/>
                      <a:pt x="2103" y="418"/>
                      <a:pt x="1375" y="418"/>
                    </a:cubicBezTo>
                    <a:cubicBezTo>
                      <a:pt x="651" y="418"/>
                      <a:pt x="118" y="385"/>
                      <a:pt x="41" y="354"/>
                    </a:cubicBezTo>
                    <a:lnTo>
                      <a:pt x="41" y="44"/>
                    </a:lnTo>
                    <a:close/>
                    <a:moveTo>
                      <a:pt x="21" y="1"/>
                    </a:moveTo>
                    <a:cubicBezTo>
                      <a:pt x="10" y="1"/>
                      <a:pt x="0" y="11"/>
                      <a:pt x="0" y="24"/>
                    </a:cubicBezTo>
                    <a:lnTo>
                      <a:pt x="0" y="364"/>
                    </a:lnTo>
                    <a:cubicBezTo>
                      <a:pt x="0" y="385"/>
                      <a:pt x="0" y="418"/>
                      <a:pt x="415" y="439"/>
                    </a:cubicBezTo>
                    <a:cubicBezTo>
                      <a:pt x="671" y="449"/>
                      <a:pt x="1014" y="459"/>
                      <a:pt x="1375" y="459"/>
                    </a:cubicBezTo>
                    <a:cubicBezTo>
                      <a:pt x="1739" y="459"/>
                      <a:pt x="2080" y="449"/>
                      <a:pt x="2336" y="439"/>
                    </a:cubicBezTo>
                    <a:cubicBezTo>
                      <a:pt x="2753" y="418"/>
                      <a:pt x="2753" y="385"/>
                      <a:pt x="2753" y="364"/>
                    </a:cubicBezTo>
                    <a:lnTo>
                      <a:pt x="2753" y="24"/>
                    </a:lnTo>
                    <a:cubicBezTo>
                      <a:pt x="2753" y="11"/>
                      <a:pt x="2743" y="1"/>
                      <a:pt x="27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45"/>
              <p:cNvSpPr/>
              <p:nvPr/>
            </p:nvSpPr>
            <p:spPr>
              <a:xfrm>
                <a:off x="5511473" y="2929397"/>
                <a:ext cx="140762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2" extrusionOk="0">
                    <a:moveTo>
                      <a:pt x="1355" y="0"/>
                    </a:moveTo>
                    <a:cubicBezTo>
                      <a:pt x="610" y="0"/>
                      <a:pt x="1" y="33"/>
                      <a:pt x="1" y="77"/>
                    </a:cubicBezTo>
                    <a:cubicBezTo>
                      <a:pt x="1" y="118"/>
                      <a:pt x="610" y="151"/>
                      <a:pt x="1355" y="151"/>
                    </a:cubicBezTo>
                    <a:cubicBezTo>
                      <a:pt x="2103" y="151"/>
                      <a:pt x="2710" y="118"/>
                      <a:pt x="2710" y="77"/>
                    </a:cubicBezTo>
                    <a:cubicBezTo>
                      <a:pt x="2710" y="33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45"/>
              <p:cNvSpPr/>
              <p:nvPr/>
            </p:nvSpPr>
            <p:spPr>
              <a:xfrm>
                <a:off x="5510434" y="2928307"/>
                <a:ext cx="142995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193" extrusionOk="0">
                    <a:moveTo>
                      <a:pt x="1375" y="44"/>
                    </a:moveTo>
                    <a:cubicBezTo>
                      <a:pt x="2039" y="44"/>
                      <a:pt x="2538" y="75"/>
                      <a:pt x="2679" y="98"/>
                    </a:cubicBezTo>
                    <a:cubicBezTo>
                      <a:pt x="2538" y="129"/>
                      <a:pt x="2039" y="149"/>
                      <a:pt x="1375" y="149"/>
                    </a:cubicBezTo>
                    <a:cubicBezTo>
                      <a:pt x="725" y="149"/>
                      <a:pt x="223" y="129"/>
                      <a:pt x="74" y="98"/>
                    </a:cubicBezTo>
                    <a:cubicBezTo>
                      <a:pt x="223" y="75"/>
                      <a:pt x="725" y="44"/>
                      <a:pt x="1375" y="44"/>
                    </a:cubicBezTo>
                    <a:close/>
                    <a:moveTo>
                      <a:pt x="1375" y="1"/>
                    </a:moveTo>
                    <a:cubicBezTo>
                      <a:pt x="1014" y="1"/>
                      <a:pt x="671" y="11"/>
                      <a:pt x="415" y="21"/>
                    </a:cubicBezTo>
                    <a:cubicBezTo>
                      <a:pt x="0" y="44"/>
                      <a:pt x="0" y="75"/>
                      <a:pt x="0" y="98"/>
                    </a:cubicBezTo>
                    <a:cubicBezTo>
                      <a:pt x="0" y="129"/>
                      <a:pt x="0" y="149"/>
                      <a:pt x="415" y="172"/>
                    </a:cubicBezTo>
                    <a:cubicBezTo>
                      <a:pt x="671" y="182"/>
                      <a:pt x="1014" y="193"/>
                      <a:pt x="1375" y="193"/>
                    </a:cubicBezTo>
                    <a:cubicBezTo>
                      <a:pt x="1739" y="193"/>
                      <a:pt x="2080" y="182"/>
                      <a:pt x="2336" y="172"/>
                    </a:cubicBezTo>
                    <a:cubicBezTo>
                      <a:pt x="2753" y="149"/>
                      <a:pt x="2753" y="129"/>
                      <a:pt x="2753" y="98"/>
                    </a:cubicBezTo>
                    <a:cubicBezTo>
                      <a:pt x="2753" y="75"/>
                      <a:pt x="2753" y="44"/>
                      <a:pt x="2336" y="21"/>
                    </a:cubicBezTo>
                    <a:cubicBezTo>
                      <a:pt x="2080" y="11"/>
                      <a:pt x="1739" y="1"/>
                      <a:pt x="13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45"/>
              <p:cNvSpPr/>
              <p:nvPr/>
            </p:nvSpPr>
            <p:spPr>
              <a:xfrm>
                <a:off x="5528088" y="2930591"/>
                <a:ext cx="108155" cy="49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5" extrusionOk="0">
                    <a:moveTo>
                      <a:pt x="1035" y="0"/>
                    </a:moveTo>
                    <a:cubicBezTo>
                      <a:pt x="459" y="0"/>
                      <a:pt x="1" y="21"/>
                      <a:pt x="1" y="41"/>
                    </a:cubicBezTo>
                    <a:cubicBezTo>
                      <a:pt x="1" y="74"/>
                      <a:pt x="459" y="95"/>
                      <a:pt x="1035" y="95"/>
                    </a:cubicBezTo>
                    <a:cubicBezTo>
                      <a:pt x="1612" y="95"/>
                      <a:pt x="2083" y="74"/>
                      <a:pt x="2083" y="41"/>
                    </a:cubicBezTo>
                    <a:cubicBezTo>
                      <a:pt x="2083" y="21"/>
                      <a:pt x="1612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45"/>
              <p:cNvSpPr/>
              <p:nvPr/>
            </p:nvSpPr>
            <p:spPr>
              <a:xfrm>
                <a:off x="5527050" y="2929397"/>
                <a:ext cx="110283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1" extrusionOk="0">
                    <a:moveTo>
                      <a:pt x="1055" y="44"/>
                    </a:moveTo>
                    <a:cubicBezTo>
                      <a:pt x="1504" y="44"/>
                      <a:pt x="1834" y="54"/>
                      <a:pt x="1995" y="64"/>
                    </a:cubicBezTo>
                    <a:cubicBezTo>
                      <a:pt x="1834" y="87"/>
                      <a:pt x="1504" y="97"/>
                      <a:pt x="1055" y="97"/>
                    </a:cubicBezTo>
                    <a:cubicBezTo>
                      <a:pt x="617" y="97"/>
                      <a:pt x="277" y="87"/>
                      <a:pt x="118" y="64"/>
                    </a:cubicBezTo>
                    <a:cubicBezTo>
                      <a:pt x="277" y="54"/>
                      <a:pt x="617" y="44"/>
                      <a:pt x="1055" y="44"/>
                    </a:cubicBezTo>
                    <a:close/>
                    <a:moveTo>
                      <a:pt x="1055" y="0"/>
                    </a:moveTo>
                    <a:cubicBezTo>
                      <a:pt x="779" y="0"/>
                      <a:pt x="523" y="0"/>
                      <a:pt x="320" y="13"/>
                    </a:cubicBezTo>
                    <a:cubicBezTo>
                      <a:pt x="0" y="23"/>
                      <a:pt x="0" y="44"/>
                      <a:pt x="0" y="64"/>
                    </a:cubicBezTo>
                    <a:cubicBezTo>
                      <a:pt x="0" y="97"/>
                      <a:pt x="0" y="108"/>
                      <a:pt x="320" y="118"/>
                    </a:cubicBezTo>
                    <a:cubicBezTo>
                      <a:pt x="523" y="128"/>
                      <a:pt x="779" y="141"/>
                      <a:pt x="1055" y="141"/>
                    </a:cubicBezTo>
                    <a:cubicBezTo>
                      <a:pt x="1335" y="141"/>
                      <a:pt x="1601" y="128"/>
                      <a:pt x="1793" y="118"/>
                    </a:cubicBezTo>
                    <a:cubicBezTo>
                      <a:pt x="2123" y="108"/>
                      <a:pt x="2123" y="97"/>
                      <a:pt x="2123" y="64"/>
                    </a:cubicBezTo>
                    <a:cubicBezTo>
                      <a:pt x="2123" y="44"/>
                      <a:pt x="2123" y="23"/>
                      <a:pt x="1793" y="13"/>
                    </a:cubicBezTo>
                    <a:cubicBezTo>
                      <a:pt x="1601" y="0"/>
                      <a:pt x="1335" y="0"/>
                      <a:pt x="105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45"/>
              <p:cNvSpPr/>
              <p:nvPr/>
            </p:nvSpPr>
            <p:spPr>
              <a:xfrm>
                <a:off x="5517600" y="2934434"/>
                <a:ext cx="2285" cy="15577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0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lnTo>
                      <a:pt x="0" y="277"/>
                    </a:lnTo>
                    <a:cubicBezTo>
                      <a:pt x="0" y="300"/>
                      <a:pt x="11" y="300"/>
                      <a:pt x="21" y="300"/>
                    </a:cubicBezTo>
                    <a:cubicBezTo>
                      <a:pt x="31" y="300"/>
                      <a:pt x="44" y="300"/>
                      <a:pt x="44" y="277"/>
                    </a:cubicBezTo>
                    <a:lnTo>
                      <a:pt x="44" y="21"/>
                    </a:lnTo>
                    <a:cubicBezTo>
                      <a:pt x="44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45"/>
              <p:cNvSpPr/>
              <p:nvPr/>
            </p:nvSpPr>
            <p:spPr>
              <a:xfrm>
                <a:off x="5527569" y="2935472"/>
                <a:ext cx="2337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5" h="321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300"/>
                    </a:lnTo>
                    <a:cubicBezTo>
                      <a:pt x="1" y="311"/>
                      <a:pt x="11" y="321"/>
                      <a:pt x="21" y="321"/>
                    </a:cubicBezTo>
                    <a:cubicBezTo>
                      <a:pt x="31" y="321"/>
                      <a:pt x="44" y="311"/>
                      <a:pt x="44" y="300"/>
                    </a:cubicBezTo>
                    <a:lnTo>
                      <a:pt x="44" y="24"/>
                    </a:lnTo>
                    <a:cubicBezTo>
                      <a:pt x="44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45"/>
              <p:cNvSpPr/>
              <p:nvPr/>
            </p:nvSpPr>
            <p:spPr>
              <a:xfrm>
                <a:off x="5542471" y="2936043"/>
                <a:ext cx="2285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7" extrusionOk="0">
                    <a:moveTo>
                      <a:pt x="23" y="0"/>
                    </a:moveTo>
                    <a:cubicBezTo>
                      <a:pt x="13" y="0"/>
                      <a:pt x="0" y="13"/>
                      <a:pt x="0" y="23"/>
                    </a:cubicBezTo>
                    <a:lnTo>
                      <a:pt x="0" y="236"/>
                    </a:lnTo>
                    <a:cubicBezTo>
                      <a:pt x="0" y="246"/>
                      <a:pt x="13" y="256"/>
                      <a:pt x="23" y="256"/>
                    </a:cubicBezTo>
                    <a:cubicBezTo>
                      <a:pt x="34" y="256"/>
                      <a:pt x="44" y="246"/>
                      <a:pt x="44" y="236"/>
                    </a:cubicBezTo>
                    <a:lnTo>
                      <a:pt x="44" y="23"/>
                    </a:lnTo>
                    <a:cubicBezTo>
                      <a:pt x="44" y="13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45"/>
              <p:cNvSpPr/>
              <p:nvPr/>
            </p:nvSpPr>
            <p:spPr>
              <a:xfrm>
                <a:off x="5562409" y="2943312"/>
                <a:ext cx="2337" cy="1163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4" y="1"/>
                    </a:moveTo>
                    <a:cubicBezTo>
                      <a:pt x="13" y="1"/>
                      <a:pt x="1" y="11"/>
                      <a:pt x="1" y="21"/>
                    </a:cubicBezTo>
                    <a:lnTo>
                      <a:pt x="1" y="203"/>
                    </a:lnTo>
                    <a:cubicBezTo>
                      <a:pt x="1" y="224"/>
                      <a:pt x="13" y="224"/>
                      <a:pt x="24" y="224"/>
                    </a:cubicBezTo>
                    <a:cubicBezTo>
                      <a:pt x="34" y="224"/>
                      <a:pt x="44" y="224"/>
                      <a:pt x="44" y="203"/>
                    </a:cubicBezTo>
                    <a:lnTo>
                      <a:pt x="44" y="21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45"/>
              <p:cNvSpPr/>
              <p:nvPr/>
            </p:nvSpPr>
            <p:spPr>
              <a:xfrm>
                <a:off x="5583541" y="2941599"/>
                <a:ext cx="2181" cy="1443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8" extrusionOk="0">
                    <a:moveTo>
                      <a:pt x="21" y="1"/>
                    </a:moveTo>
                    <a:cubicBezTo>
                      <a:pt x="11" y="1"/>
                      <a:pt x="1" y="11"/>
                      <a:pt x="1" y="21"/>
                    </a:cubicBezTo>
                    <a:lnTo>
                      <a:pt x="1" y="257"/>
                    </a:lnTo>
                    <a:cubicBezTo>
                      <a:pt x="1" y="277"/>
                      <a:pt x="11" y="277"/>
                      <a:pt x="21" y="277"/>
                    </a:cubicBezTo>
                    <a:cubicBezTo>
                      <a:pt x="31" y="277"/>
                      <a:pt x="42" y="277"/>
                      <a:pt x="42" y="257"/>
                    </a:cubicBezTo>
                    <a:lnTo>
                      <a:pt x="42" y="21"/>
                    </a:lnTo>
                    <a:cubicBezTo>
                      <a:pt x="42" y="11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45"/>
              <p:cNvSpPr/>
              <p:nvPr/>
            </p:nvSpPr>
            <p:spPr>
              <a:xfrm>
                <a:off x="5646731" y="2934434"/>
                <a:ext cx="2181" cy="830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0" extrusionOk="0">
                    <a:moveTo>
                      <a:pt x="21" y="0"/>
                    </a:moveTo>
                    <a:cubicBezTo>
                      <a:pt x="10" y="0"/>
                      <a:pt x="0" y="11"/>
                      <a:pt x="0" y="21"/>
                    </a:cubicBezTo>
                    <a:lnTo>
                      <a:pt x="0" y="139"/>
                    </a:lnTo>
                    <a:cubicBezTo>
                      <a:pt x="0" y="149"/>
                      <a:pt x="10" y="159"/>
                      <a:pt x="21" y="159"/>
                    </a:cubicBezTo>
                    <a:cubicBezTo>
                      <a:pt x="31" y="159"/>
                      <a:pt x="41" y="149"/>
                      <a:pt x="41" y="139"/>
                    </a:cubicBezTo>
                    <a:lnTo>
                      <a:pt x="41" y="21"/>
                    </a:lnTo>
                    <a:cubicBezTo>
                      <a:pt x="41" y="11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45"/>
              <p:cNvSpPr/>
              <p:nvPr/>
            </p:nvSpPr>
            <p:spPr>
              <a:xfrm>
                <a:off x="5638320" y="2944403"/>
                <a:ext cx="2337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lnTo>
                      <a:pt x="1" y="159"/>
                    </a:lnTo>
                    <a:cubicBezTo>
                      <a:pt x="1" y="172"/>
                      <a:pt x="11" y="182"/>
                      <a:pt x="24" y="182"/>
                    </a:cubicBezTo>
                    <a:cubicBezTo>
                      <a:pt x="34" y="182"/>
                      <a:pt x="44" y="172"/>
                      <a:pt x="44" y="159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45"/>
              <p:cNvSpPr/>
              <p:nvPr/>
            </p:nvSpPr>
            <p:spPr>
              <a:xfrm>
                <a:off x="5605608" y="2943883"/>
                <a:ext cx="2337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5" h="203" extrusionOk="0">
                    <a:moveTo>
                      <a:pt x="24" y="0"/>
                    </a:moveTo>
                    <a:cubicBezTo>
                      <a:pt x="14" y="0"/>
                      <a:pt x="1" y="10"/>
                      <a:pt x="1" y="21"/>
                    </a:cubicBezTo>
                    <a:lnTo>
                      <a:pt x="1" y="182"/>
                    </a:lnTo>
                    <a:cubicBezTo>
                      <a:pt x="1" y="192"/>
                      <a:pt x="14" y="202"/>
                      <a:pt x="24" y="202"/>
                    </a:cubicBezTo>
                    <a:cubicBezTo>
                      <a:pt x="34" y="202"/>
                      <a:pt x="44" y="192"/>
                      <a:pt x="44" y="182"/>
                    </a:cubicBezTo>
                    <a:lnTo>
                      <a:pt x="44" y="21"/>
                    </a:lnTo>
                    <a:cubicBezTo>
                      <a:pt x="44" y="10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45"/>
              <p:cNvSpPr/>
              <p:nvPr/>
            </p:nvSpPr>
            <p:spPr>
              <a:xfrm>
                <a:off x="5520923" y="2915534"/>
                <a:ext cx="140710" cy="21184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408" extrusionOk="0">
                    <a:moveTo>
                      <a:pt x="0" y="1"/>
                    </a:moveTo>
                    <a:lnTo>
                      <a:pt x="0" y="331"/>
                    </a:lnTo>
                    <a:cubicBezTo>
                      <a:pt x="0" y="375"/>
                      <a:pt x="607" y="408"/>
                      <a:pt x="1355" y="408"/>
                    </a:cubicBezTo>
                    <a:cubicBezTo>
                      <a:pt x="2103" y="408"/>
                      <a:pt x="2710" y="375"/>
                      <a:pt x="2710" y="331"/>
                    </a:cubicBezTo>
                    <a:lnTo>
                      <a:pt x="2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45"/>
              <p:cNvSpPr/>
              <p:nvPr/>
            </p:nvSpPr>
            <p:spPr>
              <a:xfrm>
                <a:off x="5519832" y="2914495"/>
                <a:ext cx="143046" cy="23313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449" extrusionOk="0">
                    <a:moveTo>
                      <a:pt x="2710" y="44"/>
                    </a:moveTo>
                    <a:lnTo>
                      <a:pt x="2710" y="341"/>
                    </a:lnTo>
                    <a:cubicBezTo>
                      <a:pt x="2636" y="374"/>
                      <a:pt x="2101" y="405"/>
                      <a:pt x="1376" y="405"/>
                    </a:cubicBezTo>
                    <a:cubicBezTo>
                      <a:pt x="651" y="405"/>
                      <a:pt x="106" y="374"/>
                      <a:pt x="42" y="341"/>
                    </a:cubicBezTo>
                    <a:lnTo>
                      <a:pt x="42" y="44"/>
                    </a:lnTo>
                    <a:close/>
                    <a:moveTo>
                      <a:pt x="21" y="0"/>
                    </a:moveTo>
                    <a:cubicBezTo>
                      <a:pt x="11" y="0"/>
                      <a:pt x="1" y="0"/>
                      <a:pt x="1" y="21"/>
                    </a:cubicBezTo>
                    <a:lnTo>
                      <a:pt x="1" y="351"/>
                    </a:lnTo>
                    <a:cubicBezTo>
                      <a:pt x="1" y="384"/>
                      <a:pt x="1" y="405"/>
                      <a:pt x="416" y="428"/>
                    </a:cubicBezTo>
                    <a:cubicBezTo>
                      <a:pt x="672" y="448"/>
                      <a:pt x="1013" y="448"/>
                      <a:pt x="1376" y="448"/>
                    </a:cubicBezTo>
                    <a:cubicBezTo>
                      <a:pt x="1740" y="448"/>
                      <a:pt x="2080" y="448"/>
                      <a:pt x="2337" y="428"/>
                    </a:cubicBezTo>
                    <a:cubicBezTo>
                      <a:pt x="2754" y="405"/>
                      <a:pt x="2754" y="384"/>
                      <a:pt x="2754" y="351"/>
                    </a:cubicBezTo>
                    <a:lnTo>
                      <a:pt x="2754" y="21"/>
                    </a:lnTo>
                    <a:cubicBezTo>
                      <a:pt x="2754" y="0"/>
                      <a:pt x="2741" y="0"/>
                      <a:pt x="273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45"/>
              <p:cNvSpPr/>
              <p:nvPr/>
            </p:nvSpPr>
            <p:spPr>
              <a:xfrm>
                <a:off x="5520923" y="2911692"/>
                <a:ext cx="140710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49" extrusionOk="0">
                    <a:moveTo>
                      <a:pt x="1355" y="0"/>
                    </a:moveTo>
                    <a:cubicBezTo>
                      <a:pt x="607" y="0"/>
                      <a:pt x="0" y="34"/>
                      <a:pt x="0" y="75"/>
                    </a:cubicBezTo>
                    <a:cubicBezTo>
                      <a:pt x="0" y="108"/>
                      <a:pt x="607" y="149"/>
                      <a:pt x="1355" y="149"/>
                    </a:cubicBezTo>
                    <a:cubicBezTo>
                      <a:pt x="2103" y="149"/>
                      <a:pt x="2710" y="108"/>
                      <a:pt x="2710" y="75"/>
                    </a:cubicBezTo>
                    <a:cubicBezTo>
                      <a:pt x="2710" y="34"/>
                      <a:pt x="2103" y="0"/>
                      <a:pt x="1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45"/>
              <p:cNvSpPr/>
              <p:nvPr/>
            </p:nvSpPr>
            <p:spPr>
              <a:xfrm>
                <a:off x="5519832" y="2910601"/>
                <a:ext cx="143046" cy="1002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193" extrusionOk="0">
                    <a:moveTo>
                      <a:pt x="1376" y="42"/>
                    </a:moveTo>
                    <a:cubicBezTo>
                      <a:pt x="2027" y="42"/>
                      <a:pt x="2539" y="65"/>
                      <a:pt x="2677" y="96"/>
                    </a:cubicBezTo>
                    <a:cubicBezTo>
                      <a:pt x="2539" y="119"/>
                      <a:pt x="2027" y="149"/>
                      <a:pt x="1376" y="149"/>
                    </a:cubicBezTo>
                    <a:cubicBezTo>
                      <a:pt x="716" y="149"/>
                      <a:pt x="214" y="119"/>
                      <a:pt x="75" y="96"/>
                    </a:cubicBezTo>
                    <a:cubicBezTo>
                      <a:pt x="214" y="65"/>
                      <a:pt x="716" y="42"/>
                      <a:pt x="1376" y="42"/>
                    </a:cubicBezTo>
                    <a:close/>
                    <a:moveTo>
                      <a:pt x="1376" y="1"/>
                    </a:moveTo>
                    <a:cubicBezTo>
                      <a:pt x="1013" y="1"/>
                      <a:pt x="672" y="1"/>
                      <a:pt x="416" y="21"/>
                    </a:cubicBezTo>
                    <a:cubicBezTo>
                      <a:pt x="1" y="42"/>
                      <a:pt x="1" y="65"/>
                      <a:pt x="1" y="96"/>
                    </a:cubicBezTo>
                    <a:cubicBezTo>
                      <a:pt x="1" y="119"/>
                      <a:pt x="1" y="139"/>
                      <a:pt x="416" y="170"/>
                    </a:cubicBezTo>
                    <a:cubicBezTo>
                      <a:pt x="672" y="183"/>
                      <a:pt x="1013" y="193"/>
                      <a:pt x="1376" y="193"/>
                    </a:cubicBezTo>
                    <a:cubicBezTo>
                      <a:pt x="1740" y="193"/>
                      <a:pt x="2080" y="183"/>
                      <a:pt x="2337" y="170"/>
                    </a:cubicBezTo>
                    <a:cubicBezTo>
                      <a:pt x="2754" y="139"/>
                      <a:pt x="2754" y="119"/>
                      <a:pt x="2754" y="96"/>
                    </a:cubicBezTo>
                    <a:cubicBezTo>
                      <a:pt x="2754" y="65"/>
                      <a:pt x="2754" y="42"/>
                      <a:pt x="2337" y="21"/>
                    </a:cubicBezTo>
                    <a:cubicBezTo>
                      <a:pt x="2080" y="1"/>
                      <a:pt x="1740" y="1"/>
                      <a:pt x="13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45"/>
              <p:cNvSpPr/>
              <p:nvPr/>
            </p:nvSpPr>
            <p:spPr>
              <a:xfrm>
                <a:off x="5537019" y="2912211"/>
                <a:ext cx="108570" cy="5088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98" extrusionOk="0">
                    <a:moveTo>
                      <a:pt x="1045" y="1"/>
                    </a:moveTo>
                    <a:cubicBezTo>
                      <a:pt x="469" y="1"/>
                      <a:pt x="0" y="24"/>
                      <a:pt x="0" y="54"/>
                    </a:cubicBezTo>
                    <a:cubicBezTo>
                      <a:pt x="0" y="75"/>
                      <a:pt x="469" y="98"/>
                      <a:pt x="1045" y="98"/>
                    </a:cubicBezTo>
                    <a:cubicBezTo>
                      <a:pt x="1621" y="98"/>
                      <a:pt x="2090" y="75"/>
                      <a:pt x="2090" y="54"/>
                    </a:cubicBezTo>
                    <a:cubicBezTo>
                      <a:pt x="2090" y="24"/>
                      <a:pt x="1621" y="1"/>
                      <a:pt x="1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45"/>
              <p:cNvSpPr/>
              <p:nvPr/>
            </p:nvSpPr>
            <p:spPr>
              <a:xfrm>
                <a:off x="5535824" y="2911172"/>
                <a:ext cx="110958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39" extrusionOk="0">
                    <a:moveTo>
                      <a:pt x="1068" y="44"/>
                    </a:moveTo>
                    <a:cubicBezTo>
                      <a:pt x="1506" y="44"/>
                      <a:pt x="1847" y="54"/>
                      <a:pt x="2008" y="74"/>
                    </a:cubicBezTo>
                    <a:cubicBezTo>
                      <a:pt x="1847" y="85"/>
                      <a:pt x="1506" y="95"/>
                      <a:pt x="1068" y="95"/>
                    </a:cubicBezTo>
                    <a:cubicBezTo>
                      <a:pt x="620" y="95"/>
                      <a:pt x="290" y="85"/>
                      <a:pt x="128" y="74"/>
                    </a:cubicBezTo>
                    <a:cubicBezTo>
                      <a:pt x="290" y="54"/>
                      <a:pt x="620" y="44"/>
                      <a:pt x="1068" y="44"/>
                    </a:cubicBezTo>
                    <a:close/>
                    <a:moveTo>
                      <a:pt x="1068" y="0"/>
                    </a:moveTo>
                    <a:cubicBezTo>
                      <a:pt x="792" y="0"/>
                      <a:pt x="525" y="10"/>
                      <a:pt x="333" y="10"/>
                    </a:cubicBezTo>
                    <a:cubicBezTo>
                      <a:pt x="0" y="31"/>
                      <a:pt x="0" y="44"/>
                      <a:pt x="0" y="74"/>
                    </a:cubicBezTo>
                    <a:cubicBezTo>
                      <a:pt x="0" y="95"/>
                      <a:pt x="0" y="108"/>
                      <a:pt x="333" y="128"/>
                    </a:cubicBezTo>
                    <a:cubicBezTo>
                      <a:pt x="525" y="138"/>
                      <a:pt x="792" y="138"/>
                      <a:pt x="1068" y="138"/>
                    </a:cubicBezTo>
                    <a:cubicBezTo>
                      <a:pt x="1345" y="138"/>
                      <a:pt x="1614" y="138"/>
                      <a:pt x="1806" y="128"/>
                    </a:cubicBezTo>
                    <a:cubicBezTo>
                      <a:pt x="2136" y="108"/>
                      <a:pt x="2136" y="95"/>
                      <a:pt x="2136" y="74"/>
                    </a:cubicBezTo>
                    <a:cubicBezTo>
                      <a:pt x="2136" y="44"/>
                      <a:pt x="2136" y="31"/>
                      <a:pt x="1806" y="10"/>
                    </a:cubicBezTo>
                    <a:cubicBezTo>
                      <a:pt x="1614" y="10"/>
                      <a:pt x="1345" y="0"/>
                      <a:pt x="10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45"/>
              <p:cNvSpPr/>
              <p:nvPr/>
            </p:nvSpPr>
            <p:spPr>
              <a:xfrm>
                <a:off x="5527050" y="2916053"/>
                <a:ext cx="2181" cy="161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1" extrusionOk="0">
                    <a:moveTo>
                      <a:pt x="21" y="1"/>
                    </a:moveTo>
                    <a:cubicBezTo>
                      <a:pt x="11" y="1"/>
                      <a:pt x="0" y="14"/>
                      <a:pt x="0" y="24"/>
                    </a:cubicBezTo>
                    <a:lnTo>
                      <a:pt x="0" y="290"/>
                    </a:lnTo>
                    <a:cubicBezTo>
                      <a:pt x="0" y="301"/>
                      <a:pt x="11" y="311"/>
                      <a:pt x="21" y="311"/>
                    </a:cubicBezTo>
                    <a:cubicBezTo>
                      <a:pt x="31" y="311"/>
                      <a:pt x="41" y="301"/>
                      <a:pt x="41" y="290"/>
                    </a:cubicBezTo>
                    <a:lnTo>
                      <a:pt x="41" y="24"/>
                    </a:lnTo>
                    <a:cubicBezTo>
                      <a:pt x="41" y="14"/>
                      <a:pt x="31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45"/>
              <p:cNvSpPr/>
              <p:nvPr/>
            </p:nvSpPr>
            <p:spPr>
              <a:xfrm>
                <a:off x="5537019" y="2917818"/>
                <a:ext cx="2181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1" extrusionOk="0">
                    <a:moveTo>
                      <a:pt x="21" y="0"/>
                    </a:moveTo>
                    <a:cubicBezTo>
                      <a:pt x="11" y="0"/>
                      <a:pt x="0" y="10"/>
                      <a:pt x="0" y="21"/>
                    </a:cubicBezTo>
                    <a:lnTo>
                      <a:pt x="0" y="300"/>
                    </a:lnTo>
                    <a:cubicBezTo>
                      <a:pt x="0" y="310"/>
                      <a:pt x="11" y="320"/>
                      <a:pt x="21" y="320"/>
                    </a:cubicBezTo>
                    <a:cubicBezTo>
                      <a:pt x="31" y="320"/>
                      <a:pt x="41" y="310"/>
                      <a:pt x="41" y="300"/>
                    </a:cubicBezTo>
                    <a:lnTo>
                      <a:pt x="41" y="21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45"/>
              <p:cNvSpPr/>
              <p:nvPr/>
            </p:nvSpPr>
            <p:spPr>
              <a:xfrm>
                <a:off x="5551920" y="2917818"/>
                <a:ext cx="2285" cy="138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267" extrusionOk="0">
                    <a:moveTo>
                      <a:pt x="23" y="0"/>
                    </a:moveTo>
                    <a:cubicBezTo>
                      <a:pt x="10" y="0"/>
                      <a:pt x="0" y="10"/>
                      <a:pt x="0" y="21"/>
                    </a:cubicBezTo>
                    <a:lnTo>
                      <a:pt x="0" y="246"/>
                    </a:lnTo>
                    <a:cubicBezTo>
                      <a:pt x="0" y="256"/>
                      <a:pt x="10" y="267"/>
                      <a:pt x="23" y="267"/>
                    </a:cubicBezTo>
                    <a:cubicBezTo>
                      <a:pt x="33" y="267"/>
                      <a:pt x="44" y="256"/>
                      <a:pt x="44" y="246"/>
                    </a:cubicBezTo>
                    <a:lnTo>
                      <a:pt x="44" y="21"/>
                    </a:lnTo>
                    <a:cubicBezTo>
                      <a:pt x="44" y="10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45"/>
              <p:cNvSpPr/>
              <p:nvPr/>
            </p:nvSpPr>
            <p:spPr>
              <a:xfrm>
                <a:off x="5571859" y="2924984"/>
                <a:ext cx="2285" cy="12306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23" y="0"/>
                    </a:moveTo>
                    <a:cubicBezTo>
                      <a:pt x="0" y="0"/>
                      <a:pt x="0" y="11"/>
                      <a:pt x="0" y="21"/>
                    </a:cubicBezTo>
                    <a:lnTo>
                      <a:pt x="0" y="213"/>
                    </a:lnTo>
                    <a:cubicBezTo>
                      <a:pt x="0" y="226"/>
                      <a:pt x="0" y="236"/>
                      <a:pt x="23" y="236"/>
                    </a:cubicBezTo>
                    <a:cubicBezTo>
                      <a:pt x="34" y="236"/>
                      <a:pt x="44" y="226"/>
                      <a:pt x="44" y="213"/>
                    </a:cubicBezTo>
                    <a:lnTo>
                      <a:pt x="44" y="21"/>
                    </a:lnTo>
                    <a:cubicBezTo>
                      <a:pt x="44" y="11"/>
                      <a:pt x="34" y="0"/>
                      <a:pt x="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45"/>
              <p:cNvSpPr/>
              <p:nvPr/>
            </p:nvSpPr>
            <p:spPr>
              <a:xfrm>
                <a:off x="5592991" y="2923945"/>
                <a:ext cx="218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42" h="277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0"/>
                    </a:cubicBezTo>
                    <a:lnTo>
                      <a:pt x="1" y="256"/>
                    </a:lnTo>
                    <a:cubicBezTo>
                      <a:pt x="1" y="266"/>
                      <a:pt x="11" y="277"/>
                      <a:pt x="21" y="277"/>
                    </a:cubicBezTo>
                    <a:cubicBezTo>
                      <a:pt x="31" y="277"/>
                      <a:pt x="41" y="266"/>
                      <a:pt x="41" y="256"/>
                    </a:cubicBezTo>
                    <a:lnTo>
                      <a:pt x="41" y="20"/>
                    </a:lnTo>
                    <a:cubicBezTo>
                      <a:pt x="41" y="10"/>
                      <a:pt x="31" y="0"/>
                      <a:pt x="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45"/>
              <p:cNvSpPr/>
              <p:nvPr/>
            </p:nvSpPr>
            <p:spPr>
              <a:xfrm>
                <a:off x="5656129" y="2916053"/>
                <a:ext cx="2181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3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142"/>
                    </a:lnTo>
                    <a:cubicBezTo>
                      <a:pt x="1" y="152"/>
                      <a:pt x="11" y="162"/>
                      <a:pt x="21" y="162"/>
                    </a:cubicBezTo>
                    <a:cubicBezTo>
                      <a:pt x="32" y="162"/>
                      <a:pt x="42" y="152"/>
                      <a:pt x="42" y="142"/>
                    </a:cubicBezTo>
                    <a:lnTo>
                      <a:pt x="42" y="24"/>
                    </a:lnTo>
                    <a:cubicBezTo>
                      <a:pt x="42" y="14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45"/>
              <p:cNvSpPr/>
              <p:nvPr/>
            </p:nvSpPr>
            <p:spPr>
              <a:xfrm>
                <a:off x="5647769" y="2926022"/>
                <a:ext cx="2337" cy="9502"/>
              </a:xfrm>
              <a:custGeom>
                <a:avLst/>
                <a:gdLst/>
                <a:ahLst/>
                <a:cxnLst/>
                <a:rect l="l" t="t" r="r" b="b"/>
                <a:pathLst>
                  <a:path w="45" h="183" extrusionOk="0">
                    <a:moveTo>
                      <a:pt x="21" y="1"/>
                    </a:moveTo>
                    <a:cubicBezTo>
                      <a:pt x="11" y="1"/>
                      <a:pt x="1" y="14"/>
                      <a:pt x="1" y="24"/>
                    </a:cubicBezTo>
                    <a:lnTo>
                      <a:pt x="1" y="162"/>
                    </a:lnTo>
                    <a:cubicBezTo>
                      <a:pt x="1" y="173"/>
                      <a:pt x="11" y="183"/>
                      <a:pt x="21" y="183"/>
                    </a:cubicBezTo>
                    <a:cubicBezTo>
                      <a:pt x="34" y="183"/>
                      <a:pt x="44" y="173"/>
                      <a:pt x="44" y="162"/>
                    </a:cubicBezTo>
                    <a:lnTo>
                      <a:pt x="44" y="24"/>
                    </a:lnTo>
                    <a:cubicBezTo>
                      <a:pt x="44" y="14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45"/>
              <p:cNvSpPr/>
              <p:nvPr/>
            </p:nvSpPr>
            <p:spPr>
              <a:xfrm>
                <a:off x="5615058" y="2925503"/>
                <a:ext cx="2337" cy="1121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16" extrusionOk="0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lnTo>
                      <a:pt x="1" y="193"/>
                    </a:lnTo>
                    <a:cubicBezTo>
                      <a:pt x="1" y="203"/>
                      <a:pt x="11" y="216"/>
                      <a:pt x="24" y="216"/>
                    </a:cubicBezTo>
                    <a:cubicBezTo>
                      <a:pt x="34" y="216"/>
                      <a:pt x="44" y="203"/>
                      <a:pt x="44" y="193"/>
                    </a:cubicBezTo>
                    <a:lnTo>
                      <a:pt x="44" y="24"/>
                    </a:lnTo>
                    <a:cubicBezTo>
                      <a:pt x="44" y="11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45"/>
              <p:cNvSpPr/>
              <p:nvPr/>
            </p:nvSpPr>
            <p:spPr>
              <a:xfrm>
                <a:off x="5103673" y="2582036"/>
                <a:ext cx="360809" cy="44445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8560" extrusionOk="0">
                    <a:moveTo>
                      <a:pt x="5860" y="44"/>
                    </a:moveTo>
                    <a:cubicBezTo>
                      <a:pt x="5860" y="172"/>
                      <a:pt x="5870" y="352"/>
                      <a:pt x="5924" y="513"/>
                    </a:cubicBezTo>
                    <a:cubicBezTo>
                      <a:pt x="5988" y="651"/>
                      <a:pt x="6170" y="749"/>
                      <a:pt x="6372" y="843"/>
                    </a:cubicBezTo>
                    <a:cubicBezTo>
                      <a:pt x="6554" y="928"/>
                      <a:pt x="6736" y="1025"/>
                      <a:pt x="6800" y="1143"/>
                    </a:cubicBezTo>
                    <a:cubicBezTo>
                      <a:pt x="6884" y="1312"/>
                      <a:pt x="6864" y="4897"/>
                      <a:pt x="6800" y="8196"/>
                    </a:cubicBezTo>
                    <a:cubicBezTo>
                      <a:pt x="6800" y="8367"/>
                      <a:pt x="6672" y="8516"/>
                      <a:pt x="6510" y="8516"/>
                    </a:cubicBezTo>
                    <a:lnTo>
                      <a:pt x="438" y="8516"/>
                    </a:lnTo>
                    <a:cubicBezTo>
                      <a:pt x="279" y="8516"/>
                      <a:pt x="151" y="8367"/>
                      <a:pt x="151" y="8196"/>
                    </a:cubicBezTo>
                    <a:cubicBezTo>
                      <a:pt x="87" y="4897"/>
                      <a:pt x="64" y="1312"/>
                      <a:pt x="151" y="1143"/>
                    </a:cubicBezTo>
                    <a:cubicBezTo>
                      <a:pt x="215" y="1025"/>
                      <a:pt x="397" y="928"/>
                      <a:pt x="576" y="843"/>
                    </a:cubicBezTo>
                    <a:cubicBezTo>
                      <a:pt x="781" y="749"/>
                      <a:pt x="961" y="651"/>
                      <a:pt x="1014" y="513"/>
                    </a:cubicBezTo>
                    <a:cubicBezTo>
                      <a:pt x="1078" y="352"/>
                      <a:pt x="1089" y="172"/>
                      <a:pt x="1089" y="44"/>
                    </a:cubicBezTo>
                    <a:close/>
                    <a:moveTo>
                      <a:pt x="1037" y="1"/>
                    </a:moveTo>
                    <a:lnTo>
                      <a:pt x="1048" y="21"/>
                    </a:lnTo>
                    <a:cubicBezTo>
                      <a:pt x="1048" y="149"/>
                      <a:pt x="1048" y="341"/>
                      <a:pt x="984" y="503"/>
                    </a:cubicBezTo>
                    <a:cubicBezTo>
                      <a:pt x="930" y="621"/>
                      <a:pt x="738" y="715"/>
                      <a:pt x="556" y="800"/>
                    </a:cubicBezTo>
                    <a:cubicBezTo>
                      <a:pt x="374" y="897"/>
                      <a:pt x="182" y="992"/>
                      <a:pt x="108" y="1120"/>
                    </a:cubicBezTo>
                    <a:cubicBezTo>
                      <a:pt x="0" y="1356"/>
                      <a:pt x="77" y="6595"/>
                      <a:pt x="108" y="8196"/>
                    </a:cubicBezTo>
                    <a:cubicBezTo>
                      <a:pt x="108" y="8398"/>
                      <a:pt x="256" y="8560"/>
                      <a:pt x="438" y="8560"/>
                    </a:cubicBezTo>
                    <a:lnTo>
                      <a:pt x="6510" y="8560"/>
                    </a:lnTo>
                    <a:cubicBezTo>
                      <a:pt x="6692" y="8560"/>
                      <a:pt x="6841" y="8398"/>
                      <a:pt x="6841" y="8196"/>
                    </a:cubicBezTo>
                    <a:cubicBezTo>
                      <a:pt x="6874" y="6595"/>
                      <a:pt x="6948" y="1356"/>
                      <a:pt x="6841" y="1120"/>
                    </a:cubicBezTo>
                    <a:cubicBezTo>
                      <a:pt x="6766" y="992"/>
                      <a:pt x="6574" y="897"/>
                      <a:pt x="6392" y="800"/>
                    </a:cubicBezTo>
                    <a:cubicBezTo>
                      <a:pt x="6211" y="715"/>
                      <a:pt x="6018" y="621"/>
                      <a:pt x="5967" y="503"/>
                    </a:cubicBezTo>
                    <a:cubicBezTo>
                      <a:pt x="5903" y="341"/>
                      <a:pt x="5903" y="149"/>
                      <a:pt x="5903" y="21"/>
                    </a:cubicBezTo>
                    <a:lnTo>
                      <a:pt x="591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45"/>
              <p:cNvSpPr/>
              <p:nvPr/>
            </p:nvSpPr>
            <p:spPr>
              <a:xfrm>
                <a:off x="5158555" y="2493872"/>
                <a:ext cx="252707" cy="45536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877" extrusionOk="0">
                    <a:moveTo>
                      <a:pt x="4728" y="44"/>
                    </a:moveTo>
                    <a:cubicBezTo>
                      <a:pt x="4782" y="44"/>
                      <a:pt x="4823" y="88"/>
                      <a:pt x="4823" y="142"/>
                    </a:cubicBezTo>
                    <a:lnTo>
                      <a:pt x="4823" y="833"/>
                    </a:lnTo>
                    <a:lnTo>
                      <a:pt x="44" y="833"/>
                    </a:lnTo>
                    <a:lnTo>
                      <a:pt x="44" y="142"/>
                    </a:lnTo>
                    <a:cubicBezTo>
                      <a:pt x="44" y="88"/>
                      <a:pt x="85" y="44"/>
                      <a:pt x="139" y="44"/>
                    </a:cubicBezTo>
                    <a:close/>
                    <a:moveTo>
                      <a:pt x="139" y="1"/>
                    </a:moveTo>
                    <a:cubicBezTo>
                      <a:pt x="65" y="1"/>
                      <a:pt x="1" y="65"/>
                      <a:pt x="1" y="142"/>
                    </a:cubicBezTo>
                    <a:lnTo>
                      <a:pt x="1" y="877"/>
                    </a:lnTo>
                    <a:lnTo>
                      <a:pt x="4867" y="877"/>
                    </a:lnTo>
                    <a:lnTo>
                      <a:pt x="4867" y="142"/>
                    </a:lnTo>
                    <a:cubicBezTo>
                      <a:pt x="4867" y="65"/>
                      <a:pt x="4803" y="1"/>
                      <a:pt x="472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45"/>
              <p:cNvSpPr/>
              <p:nvPr/>
            </p:nvSpPr>
            <p:spPr>
              <a:xfrm>
                <a:off x="5145263" y="2537123"/>
                <a:ext cx="280901" cy="47249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910" extrusionOk="0">
                    <a:moveTo>
                      <a:pt x="5281" y="44"/>
                    </a:moveTo>
                    <a:cubicBezTo>
                      <a:pt x="5325" y="44"/>
                      <a:pt x="5369" y="87"/>
                      <a:pt x="5369" y="128"/>
                    </a:cubicBezTo>
                    <a:lnTo>
                      <a:pt x="5369" y="781"/>
                    </a:lnTo>
                    <a:cubicBezTo>
                      <a:pt x="5369" y="822"/>
                      <a:pt x="5325" y="866"/>
                      <a:pt x="5281" y="866"/>
                    </a:cubicBezTo>
                    <a:lnTo>
                      <a:pt x="129" y="866"/>
                    </a:lnTo>
                    <a:cubicBezTo>
                      <a:pt x="85" y="866"/>
                      <a:pt x="44" y="822"/>
                      <a:pt x="44" y="781"/>
                    </a:cubicBezTo>
                    <a:lnTo>
                      <a:pt x="44" y="128"/>
                    </a:lnTo>
                    <a:cubicBezTo>
                      <a:pt x="44" y="87"/>
                      <a:pt x="85" y="44"/>
                      <a:pt x="129" y="44"/>
                    </a:cubicBezTo>
                    <a:close/>
                    <a:moveTo>
                      <a:pt x="129" y="0"/>
                    </a:moveTo>
                    <a:cubicBezTo>
                      <a:pt x="65" y="0"/>
                      <a:pt x="1" y="54"/>
                      <a:pt x="1" y="128"/>
                    </a:cubicBezTo>
                    <a:lnTo>
                      <a:pt x="1" y="781"/>
                    </a:lnTo>
                    <a:cubicBezTo>
                      <a:pt x="1" y="845"/>
                      <a:pt x="65" y="909"/>
                      <a:pt x="129" y="909"/>
                    </a:cubicBezTo>
                    <a:lnTo>
                      <a:pt x="5281" y="909"/>
                    </a:lnTo>
                    <a:cubicBezTo>
                      <a:pt x="5346" y="909"/>
                      <a:pt x="5410" y="845"/>
                      <a:pt x="5410" y="781"/>
                    </a:cubicBezTo>
                    <a:lnTo>
                      <a:pt x="5410" y="128"/>
                    </a:lnTo>
                    <a:cubicBezTo>
                      <a:pt x="5410" y="54"/>
                      <a:pt x="5346" y="0"/>
                      <a:pt x="52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45"/>
              <p:cNvSpPr/>
              <p:nvPr/>
            </p:nvSpPr>
            <p:spPr>
              <a:xfrm>
                <a:off x="5437795" y="2799747"/>
                <a:ext cx="2337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45" h="462" extrusionOk="0">
                    <a:moveTo>
                      <a:pt x="1" y="0"/>
                    </a:moveTo>
                    <a:lnTo>
                      <a:pt x="1" y="461"/>
                    </a:lnTo>
                    <a:lnTo>
                      <a:pt x="44" y="46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45"/>
              <p:cNvSpPr/>
              <p:nvPr/>
            </p:nvSpPr>
            <p:spPr>
              <a:xfrm>
                <a:off x="5404564" y="2636814"/>
                <a:ext cx="36086" cy="15140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916" extrusionOk="0">
                    <a:moveTo>
                      <a:pt x="21" y="1"/>
                    </a:moveTo>
                    <a:lnTo>
                      <a:pt x="1" y="34"/>
                    </a:lnTo>
                    <a:cubicBezTo>
                      <a:pt x="54" y="78"/>
                      <a:pt x="118" y="108"/>
                      <a:pt x="172" y="152"/>
                    </a:cubicBezTo>
                    <a:cubicBezTo>
                      <a:pt x="405" y="301"/>
                      <a:pt x="631" y="449"/>
                      <a:pt x="641" y="590"/>
                    </a:cubicBezTo>
                    <a:cubicBezTo>
                      <a:pt x="651" y="718"/>
                      <a:pt x="651" y="2103"/>
                      <a:pt x="641" y="2915"/>
                    </a:cubicBezTo>
                    <a:lnTo>
                      <a:pt x="684" y="2915"/>
                    </a:lnTo>
                    <a:cubicBezTo>
                      <a:pt x="695" y="1922"/>
                      <a:pt x="695" y="705"/>
                      <a:pt x="684" y="577"/>
                    </a:cubicBezTo>
                    <a:cubicBezTo>
                      <a:pt x="661" y="429"/>
                      <a:pt x="449" y="280"/>
                      <a:pt x="193" y="119"/>
                    </a:cubicBezTo>
                    <a:cubicBezTo>
                      <a:pt x="139" y="78"/>
                      <a:pt x="85" y="44"/>
                      <a:pt x="2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45"/>
              <p:cNvSpPr/>
              <p:nvPr/>
            </p:nvSpPr>
            <p:spPr>
              <a:xfrm>
                <a:off x="5230624" y="2593615"/>
                <a:ext cx="165114" cy="36086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95" extrusionOk="0">
                    <a:moveTo>
                      <a:pt x="1" y="1"/>
                    </a:moveTo>
                    <a:lnTo>
                      <a:pt x="1" y="44"/>
                    </a:lnTo>
                    <a:lnTo>
                      <a:pt x="2967" y="44"/>
                    </a:lnTo>
                    <a:cubicBezTo>
                      <a:pt x="2967" y="141"/>
                      <a:pt x="2967" y="472"/>
                      <a:pt x="3148" y="695"/>
                    </a:cubicBezTo>
                    <a:lnTo>
                      <a:pt x="3179" y="674"/>
                    </a:lnTo>
                    <a:cubicBezTo>
                      <a:pt x="2987" y="418"/>
                      <a:pt x="3010" y="34"/>
                      <a:pt x="3010" y="34"/>
                    </a:cubicBezTo>
                    <a:lnTo>
                      <a:pt x="301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45"/>
              <p:cNvSpPr/>
              <p:nvPr/>
            </p:nvSpPr>
            <p:spPr>
              <a:xfrm>
                <a:off x="5184101" y="2593615"/>
                <a:ext cx="33853" cy="2337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5" extrusionOk="0">
                    <a:moveTo>
                      <a:pt x="1" y="1"/>
                    </a:moveTo>
                    <a:lnTo>
                      <a:pt x="1" y="44"/>
                    </a:lnTo>
                    <a:lnTo>
                      <a:pt x="651" y="44"/>
                    </a:lnTo>
                    <a:lnTo>
                      <a:pt x="65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45"/>
              <p:cNvSpPr/>
              <p:nvPr/>
            </p:nvSpPr>
            <p:spPr>
              <a:xfrm>
                <a:off x="5153000" y="2544963"/>
                <a:ext cx="264389" cy="31569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608" extrusionOk="0">
                    <a:moveTo>
                      <a:pt x="5092" y="0"/>
                    </a:moveTo>
                    <a:lnTo>
                      <a:pt x="0" y="566"/>
                    </a:lnTo>
                    <a:lnTo>
                      <a:pt x="0" y="607"/>
                    </a:lnTo>
                    <a:lnTo>
                      <a:pt x="5092" y="41"/>
                    </a:lnTo>
                    <a:lnTo>
                      <a:pt x="509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45"/>
              <p:cNvSpPr/>
              <p:nvPr/>
            </p:nvSpPr>
            <p:spPr>
              <a:xfrm>
                <a:off x="5300979" y="2555971"/>
                <a:ext cx="119214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355" extrusionOk="0">
                    <a:moveTo>
                      <a:pt x="2282" y="1"/>
                    </a:moveTo>
                    <a:lnTo>
                      <a:pt x="1" y="311"/>
                    </a:lnTo>
                    <a:lnTo>
                      <a:pt x="1" y="354"/>
                    </a:lnTo>
                    <a:lnTo>
                      <a:pt x="2295" y="44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9" name="Google Shape;5249;p45"/>
            <p:cNvGrpSpPr/>
            <p:nvPr/>
          </p:nvGrpSpPr>
          <p:grpSpPr>
            <a:xfrm>
              <a:off x="6034517" y="3307684"/>
              <a:ext cx="1466263" cy="1300892"/>
              <a:chOff x="1668675" y="774025"/>
              <a:chExt cx="4542325" cy="4030025"/>
            </a:xfrm>
          </p:grpSpPr>
          <p:sp>
            <p:nvSpPr>
              <p:cNvPr id="5250" name="Google Shape;5250;p45"/>
              <p:cNvSpPr/>
              <p:nvPr/>
            </p:nvSpPr>
            <p:spPr>
              <a:xfrm>
                <a:off x="3264625" y="1220225"/>
                <a:ext cx="2122425" cy="2122450"/>
              </a:xfrm>
              <a:custGeom>
                <a:avLst/>
                <a:gdLst/>
                <a:ahLst/>
                <a:cxnLst/>
                <a:rect l="l" t="t" r="r" b="b"/>
                <a:pathLst>
                  <a:path w="84897" h="84898" extrusionOk="0">
                    <a:moveTo>
                      <a:pt x="42496" y="1134"/>
                    </a:moveTo>
                    <a:cubicBezTo>
                      <a:pt x="65443" y="1134"/>
                      <a:pt x="83763" y="19549"/>
                      <a:pt x="83763" y="42402"/>
                    </a:cubicBezTo>
                    <a:cubicBezTo>
                      <a:pt x="83763" y="65255"/>
                      <a:pt x="65443" y="83764"/>
                      <a:pt x="42496" y="83764"/>
                    </a:cubicBezTo>
                    <a:cubicBezTo>
                      <a:pt x="19548" y="83764"/>
                      <a:pt x="1228" y="65066"/>
                      <a:pt x="1228" y="42402"/>
                    </a:cubicBezTo>
                    <a:cubicBezTo>
                      <a:pt x="1228" y="19738"/>
                      <a:pt x="19548" y="1134"/>
                      <a:pt x="42496" y="1134"/>
                    </a:cubicBezTo>
                    <a:close/>
                    <a:moveTo>
                      <a:pt x="42496" y="1"/>
                    </a:moveTo>
                    <a:cubicBezTo>
                      <a:pt x="18981" y="1"/>
                      <a:pt x="0" y="18888"/>
                      <a:pt x="0" y="42402"/>
                    </a:cubicBezTo>
                    <a:cubicBezTo>
                      <a:pt x="0" y="65916"/>
                      <a:pt x="18981" y="84897"/>
                      <a:pt x="42496" y="84897"/>
                    </a:cubicBezTo>
                    <a:cubicBezTo>
                      <a:pt x="66010" y="84897"/>
                      <a:pt x="84897" y="65916"/>
                      <a:pt x="84897" y="42402"/>
                    </a:cubicBezTo>
                    <a:cubicBezTo>
                      <a:pt x="84897" y="18888"/>
                      <a:pt x="66010" y="1"/>
                      <a:pt x="424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45"/>
              <p:cNvSpPr/>
              <p:nvPr/>
            </p:nvSpPr>
            <p:spPr>
              <a:xfrm>
                <a:off x="3281150" y="1234400"/>
                <a:ext cx="2091725" cy="2094100"/>
              </a:xfrm>
              <a:custGeom>
                <a:avLst/>
                <a:gdLst/>
                <a:ahLst/>
                <a:cxnLst/>
                <a:rect l="l" t="t" r="r" b="b"/>
                <a:pathLst>
                  <a:path w="83669" h="83764" extrusionOk="0">
                    <a:moveTo>
                      <a:pt x="41835" y="0"/>
                    </a:moveTo>
                    <a:cubicBezTo>
                      <a:pt x="18604" y="0"/>
                      <a:pt x="0" y="18604"/>
                      <a:pt x="0" y="41835"/>
                    </a:cubicBezTo>
                    <a:cubicBezTo>
                      <a:pt x="0" y="65066"/>
                      <a:pt x="18604" y="83764"/>
                      <a:pt x="41835" y="83764"/>
                    </a:cubicBezTo>
                    <a:cubicBezTo>
                      <a:pt x="65065" y="83764"/>
                      <a:pt x="83669" y="65066"/>
                      <a:pt x="83669" y="41835"/>
                    </a:cubicBezTo>
                    <a:cubicBezTo>
                      <a:pt x="83669" y="18604"/>
                      <a:pt x="65065" y="0"/>
                      <a:pt x="4183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45"/>
              <p:cNvSpPr/>
              <p:nvPr/>
            </p:nvSpPr>
            <p:spPr>
              <a:xfrm>
                <a:off x="3219750" y="1234400"/>
                <a:ext cx="2094125" cy="2094100"/>
              </a:xfrm>
              <a:custGeom>
                <a:avLst/>
                <a:gdLst/>
                <a:ahLst/>
                <a:cxnLst/>
                <a:rect l="l" t="t" r="r" b="b"/>
                <a:pathLst>
                  <a:path w="83765" h="83764" extrusionOk="0">
                    <a:moveTo>
                      <a:pt x="41930" y="0"/>
                    </a:moveTo>
                    <a:cubicBezTo>
                      <a:pt x="18699" y="0"/>
                      <a:pt x="1" y="18604"/>
                      <a:pt x="1" y="41835"/>
                    </a:cubicBezTo>
                    <a:cubicBezTo>
                      <a:pt x="1" y="65066"/>
                      <a:pt x="18699" y="83764"/>
                      <a:pt x="41930" y="83764"/>
                    </a:cubicBezTo>
                    <a:cubicBezTo>
                      <a:pt x="65066" y="83764"/>
                      <a:pt x="83764" y="65066"/>
                      <a:pt x="83764" y="41835"/>
                    </a:cubicBezTo>
                    <a:cubicBezTo>
                      <a:pt x="83764" y="18604"/>
                      <a:pt x="65066" y="0"/>
                      <a:pt x="41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45"/>
              <p:cNvSpPr/>
              <p:nvPr/>
            </p:nvSpPr>
            <p:spPr>
              <a:xfrm>
                <a:off x="3205600" y="1220225"/>
                <a:ext cx="2122425" cy="2122450"/>
              </a:xfrm>
              <a:custGeom>
                <a:avLst/>
                <a:gdLst/>
                <a:ahLst/>
                <a:cxnLst/>
                <a:rect l="l" t="t" r="r" b="b"/>
                <a:pathLst>
                  <a:path w="84897" h="84898" extrusionOk="0">
                    <a:moveTo>
                      <a:pt x="42496" y="1134"/>
                    </a:moveTo>
                    <a:cubicBezTo>
                      <a:pt x="65065" y="1134"/>
                      <a:pt x="83669" y="19549"/>
                      <a:pt x="83669" y="42402"/>
                    </a:cubicBezTo>
                    <a:cubicBezTo>
                      <a:pt x="83669" y="65255"/>
                      <a:pt x="65065" y="83764"/>
                      <a:pt x="42496" y="83764"/>
                    </a:cubicBezTo>
                    <a:cubicBezTo>
                      <a:pt x="19832" y="83764"/>
                      <a:pt x="1134" y="65066"/>
                      <a:pt x="1134" y="42402"/>
                    </a:cubicBezTo>
                    <a:cubicBezTo>
                      <a:pt x="1134" y="19738"/>
                      <a:pt x="19548" y="1134"/>
                      <a:pt x="42496" y="1134"/>
                    </a:cubicBezTo>
                    <a:close/>
                    <a:moveTo>
                      <a:pt x="42496" y="1"/>
                    </a:moveTo>
                    <a:cubicBezTo>
                      <a:pt x="18982" y="1"/>
                      <a:pt x="0" y="18888"/>
                      <a:pt x="0" y="42402"/>
                    </a:cubicBezTo>
                    <a:cubicBezTo>
                      <a:pt x="0" y="65916"/>
                      <a:pt x="18982" y="84897"/>
                      <a:pt x="42496" y="84897"/>
                    </a:cubicBezTo>
                    <a:cubicBezTo>
                      <a:pt x="65915" y="84897"/>
                      <a:pt x="84897" y="65916"/>
                      <a:pt x="84897" y="42402"/>
                    </a:cubicBezTo>
                    <a:cubicBezTo>
                      <a:pt x="84897" y="18888"/>
                      <a:pt x="65915" y="1"/>
                      <a:pt x="424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45"/>
              <p:cNvSpPr/>
              <p:nvPr/>
            </p:nvSpPr>
            <p:spPr>
              <a:xfrm>
                <a:off x="3354325" y="1368975"/>
                <a:ext cx="1817900" cy="1815525"/>
              </a:xfrm>
              <a:custGeom>
                <a:avLst/>
                <a:gdLst/>
                <a:ahLst/>
                <a:cxnLst/>
                <a:rect l="l" t="t" r="r" b="b"/>
                <a:pathLst>
                  <a:path w="72716" h="72621" extrusionOk="0">
                    <a:moveTo>
                      <a:pt x="36547" y="0"/>
                    </a:moveTo>
                    <a:cubicBezTo>
                      <a:pt x="16243" y="0"/>
                      <a:pt x="1" y="16337"/>
                      <a:pt x="1" y="36452"/>
                    </a:cubicBezTo>
                    <a:cubicBezTo>
                      <a:pt x="1" y="56661"/>
                      <a:pt x="16243" y="72620"/>
                      <a:pt x="36547" y="72620"/>
                    </a:cubicBezTo>
                    <a:cubicBezTo>
                      <a:pt x="56756" y="72620"/>
                      <a:pt x="72715" y="56377"/>
                      <a:pt x="72715" y="36452"/>
                    </a:cubicBezTo>
                    <a:cubicBezTo>
                      <a:pt x="72715" y="16621"/>
                      <a:pt x="56378" y="0"/>
                      <a:pt x="36547" y="0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45"/>
              <p:cNvSpPr/>
              <p:nvPr/>
            </p:nvSpPr>
            <p:spPr>
              <a:xfrm>
                <a:off x="3340175" y="1354800"/>
                <a:ext cx="1843850" cy="1846225"/>
              </a:xfrm>
              <a:custGeom>
                <a:avLst/>
                <a:gdLst/>
                <a:ahLst/>
                <a:cxnLst/>
                <a:rect l="l" t="t" r="r" b="b"/>
                <a:pathLst>
                  <a:path w="73754" h="73849" extrusionOk="0">
                    <a:moveTo>
                      <a:pt x="37113" y="1134"/>
                    </a:moveTo>
                    <a:cubicBezTo>
                      <a:pt x="56566" y="1134"/>
                      <a:pt x="72620" y="17188"/>
                      <a:pt x="72620" y="37019"/>
                    </a:cubicBezTo>
                    <a:cubicBezTo>
                      <a:pt x="72620" y="56944"/>
                      <a:pt x="56566" y="72621"/>
                      <a:pt x="37018" y="72621"/>
                    </a:cubicBezTo>
                    <a:cubicBezTo>
                      <a:pt x="17565" y="72621"/>
                      <a:pt x="1228" y="56661"/>
                      <a:pt x="1228" y="37019"/>
                    </a:cubicBezTo>
                    <a:cubicBezTo>
                      <a:pt x="1228" y="17471"/>
                      <a:pt x="17470" y="1134"/>
                      <a:pt x="37113" y="1134"/>
                    </a:cubicBezTo>
                    <a:close/>
                    <a:moveTo>
                      <a:pt x="37113" y="0"/>
                    </a:moveTo>
                    <a:cubicBezTo>
                      <a:pt x="16526" y="0"/>
                      <a:pt x="0" y="16527"/>
                      <a:pt x="0" y="37019"/>
                    </a:cubicBezTo>
                    <a:cubicBezTo>
                      <a:pt x="0" y="57511"/>
                      <a:pt x="16526" y="73848"/>
                      <a:pt x="37113" y="73848"/>
                    </a:cubicBezTo>
                    <a:cubicBezTo>
                      <a:pt x="57605" y="73848"/>
                      <a:pt x="73753" y="57228"/>
                      <a:pt x="73753" y="37019"/>
                    </a:cubicBezTo>
                    <a:cubicBezTo>
                      <a:pt x="73753" y="16810"/>
                      <a:pt x="57227" y="0"/>
                      <a:pt x="3711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45"/>
              <p:cNvSpPr/>
              <p:nvPr/>
            </p:nvSpPr>
            <p:spPr>
              <a:xfrm>
                <a:off x="3656525" y="1517700"/>
                <a:ext cx="1093100" cy="1418900"/>
              </a:xfrm>
              <a:custGeom>
                <a:avLst/>
                <a:gdLst/>
                <a:ahLst/>
                <a:cxnLst/>
                <a:rect l="l" t="t" r="r" b="b"/>
                <a:pathLst>
                  <a:path w="43724" h="56756" extrusionOk="0">
                    <a:moveTo>
                      <a:pt x="0" y="14166"/>
                    </a:moveTo>
                    <a:lnTo>
                      <a:pt x="2833" y="20587"/>
                    </a:lnTo>
                    <a:lnTo>
                      <a:pt x="14165" y="15582"/>
                    </a:lnTo>
                    <a:cubicBezTo>
                      <a:pt x="18415" y="13693"/>
                      <a:pt x="23137" y="14827"/>
                      <a:pt x="26064" y="18037"/>
                    </a:cubicBezTo>
                    <a:lnTo>
                      <a:pt x="5666" y="27009"/>
                    </a:lnTo>
                    <a:lnTo>
                      <a:pt x="8499" y="33430"/>
                    </a:lnTo>
                    <a:lnTo>
                      <a:pt x="28897" y="24365"/>
                    </a:lnTo>
                    <a:cubicBezTo>
                      <a:pt x="29275" y="28709"/>
                      <a:pt x="26820" y="32958"/>
                      <a:pt x="22664" y="34847"/>
                    </a:cubicBezTo>
                    <a:lnTo>
                      <a:pt x="11332" y="39852"/>
                    </a:lnTo>
                    <a:lnTo>
                      <a:pt x="14165" y="46179"/>
                    </a:lnTo>
                    <a:lnTo>
                      <a:pt x="41174" y="56756"/>
                    </a:lnTo>
                    <a:lnTo>
                      <a:pt x="43723" y="50240"/>
                    </a:lnTo>
                    <a:lnTo>
                      <a:pt x="23231" y="42213"/>
                    </a:lnTo>
                    <a:lnTo>
                      <a:pt x="25498" y="41174"/>
                    </a:lnTo>
                    <a:cubicBezTo>
                      <a:pt x="33241" y="37774"/>
                      <a:pt x="37302" y="29464"/>
                      <a:pt x="35602" y="21437"/>
                    </a:cubicBezTo>
                    <a:lnTo>
                      <a:pt x="40701" y="19171"/>
                    </a:lnTo>
                    <a:lnTo>
                      <a:pt x="37963" y="12749"/>
                    </a:lnTo>
                    <a:lnTo>
                      <a:pt x="32769" y="15110"/>
                    </a:lnTo>
                    <a:cubicBezTo>
                      <a:pt x="31164" y="12938"/>
                      <a:pt x="29275" y="11144"/>
                      <a:pt x="27008" y="9916"/>
                    </a:cubicBezTo>
                    <a:lnTo>
                      <a:pt x="35130" y="6422"/>
                    </a:lnTo>
                    <a:lnTo>
                      <a:pt x="322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45"/>
              <p:cNvSpPr/>
              <p:nvPr/>
            </p:nvSpPr>
            <p:spPr>
              <a:xfrm>
                <a:off x="3640000" y="1501775"/>
                <a:ext cx="1123775" cy="1449000"/>
              </a:xfrm>
              <a:custGeom>
                <a:avLst/>
                <a:gdLst/>
                <a:ahLst/>
                <a:cxnLst/>
                <a:rect l="l" t="t" r="r" b="b"/>
                <a:pathLst>
                  <a:path w="44951" h="57960" extrusionOk="0">
                    <a:moveTo>
                      <a:pt x="32580" y="1393"/>
                    </a:moveTo>
                    <a:lnTo>
                      <a:pt x="34941" y="6681"/>
                    </a:lnTo>
                    <a:lnTo>
                      <a:pt x="27386" y="10081"/>
                    </a:lnTo>
                    <a:cubicBezTo>
                      <a:pt x="27197" y="10081"/>
                      <a:pt x="27103" y="10364"/>
                      <a:pt x="27103" y="10553"/>
                    </a:cubicBezTo>
                    <a:cubicBezTo>
                      <a:pt x="27103" y="10742"/>
                      <a:pt x="27197" y="11025"/>
                      <a:pt x="27386" y="11120"/>
                    </a:cubicBezTo>
                    <a:cubicBezTo>
                      <a:pt x="29653" y="12347"/>
                      <a:pt x="31447" y="13953"/>
                      <a:pt x="32863" y="16030"/>
                    </a:cubicBezTo>
                    <a:cubicBezTo>
                      <a:pt x="32983" y="16210"/>
                      <a:pt x="33141" y="16276"/>
                      <a:pt x="33312" y="16276"/>
                    </a:cubicBezTo>
                    <a:cubicBezTo>
                      <a:pt x="33411" y="16276"/>
                      <a:pt x="33515" y="16254"/>
                      <a:pt x="33619" y="16219"/>
                    </a:cubicBezTo>
                    <a:lnTo>
                      <a:pt x="38246" y="14236"/>
                    </a:lnTo>
                    <a:lnTo>
                      <a:pt x="40607" y="19524"/>
                    </a:lnTo>
                    <a:lnTo>
                      <a:pt x="35980" y="21602"/>
                    </a:lnTo>
                    <a:cubicBezTo>
                      <a:pt x="35696" y="21696"/>
                      <a:pt x="35602" y="21980"/>
                      <a:pt x="35602" y="22263"/>
                    </a:cubicBezTo>
                    <a:cubicBezTo>
                      <a:pt x="37302" y="30101"/>
                      <a:pt x="33241" y="38033"/>
                      <a:pt x="25875" y="41339"/>
                    </a:cubicBezTo>
                    <a:lnTo>
                      <a:pt x="23609" y="42283"/>
                    </a:lnTo>
                    <a:cubicBezTo>
                      <a:pt x="23325" y="42377"/>
                      <a:pt x="23231" y="42661"/>
                      <a:pt x="23231" y="42850"/>
                    </a:cubicBezTo>
                    <a:cubicBezTo>
                      <a:pt x="23231" y="43133"/>
                      <a:pt x="23420" y="43322"/>
                      <a:pt x="23609" y="43416"/>
                    </a:cubicBezTo>
                    <a:lnTo>
                      <a:pt x="43629" y="51160"/>
                    </a:lnTo>
                    <a:lnTo>
                      <a:pt x="41457" y="56637"/>
                    </a:lnTo>
                    <a:lnTo>
                      <a:pt x="15204" y="46438"/>
                    </a:lnTo>
                    <a:lnTo>
                      <a:pt x="12749" y="40772"/>
                    </a:lnTo>
                    <a:lnTo>
                      <a:pt x="23514" y="35956"/>
                    </a:lnTo>
                    <a:cubicBezTo>
                      <a:pt x="27858" y="34067"/>
                      <a:pt x="30502" y="29723"/>
                      <a:pt x="30125" y="25002"/>
                    </a:cubicBezTo>
                    <a:cubicBezTo>
                      <a:pt x="30125" y="24813"/>
                      <a:pt x="30030" y="24624"/>
                      <a:pt x="29841" y="24529"/>
                    </a:cubicBezTo>
                    <a:cubicBezTo>
                      <a:pt x="29794" y="24482"/>
                      <a:pt x="29700" y="24459"/>
                      <a:pt x="29605" y="24459"/>
                    </a:cubicBezTo>
                    <a:cubicBezTo>
                      <a:pt x="29511" y="24459"/>
                      <a:pt x="29416" y="24482"/>
                      <a:pt x="29369" y="24529"/>
                    </a:cubicBezTo>
                    <a:lnTo>
                      <a:pt x="9444" y="33312"/>
                    </a:lnTo>
                    <a:lnTo>
                      <a:pt x="7083" y="27929"/>
                    </a:lnTo>
                    <a:lnTo>
                      <a:pt x="27008" y="19147"/>
                    </a:lnTo>
                    <a:cubicBezTo>
                      <a:pt x="27197" y="19052"/>
                      <a:pt x="27292" y="18958"/>
                      <a:pt x="27292" y="18769"/>
                    </a:cubicBezTo>
                    <a:cubicBezTo>
                      <a:pt x="27386" y="18580"/>
                      <a:pt x="27292" y="18391"/>
                      <a:pt x="27197" y="18202"/>
                    </a:cubicBezTo>
                    <a:cubicBezTo>
                      <a:pt x="25057" y="15936"/>
                      <a:pt x="22077" y="14719"/>
                      <a:pt x="19069" y="14719"/>
                    </a:cubicBezTo>
                    <a:cubicBezTo>
                      <a:pt x="17565" y="14719"/>
                      <a:pt x="16054" y="15023"/>
                      <a:pt x="14638" y="15653"/>
                    </a:cubicBezTo>
                    <a:lnTo>
                      <a:pt x="3778" y="20469"/>
                    </a:lnTo>
                    <a:lnTo>
                      <a:pt x="1417" y="15086"/>
                    </a:lnTo>
                    <a:lnTo>
                      <a:pt x="32580" y="1393"/>
                    </a:lnTo>
                    <a:close/>
                    <a:moveTo>
                      <a:pt x="32946" y="0"/>
                    </a:moveTo>
                    <a:cubicBezTo>
                      <a:pt x="32863" y="0"/>
                      <a:pt x="32769" y="24"/>
                      <a:pt x="32674" y="71"/>
                    </a:cubicBezTo>
                    <a:lnTo>
                      <a:pt x="472" y="14236"/>
                    </a:lnTo>
                    <a:cubicBezTo>
                      <a:pt x="95" y="14425"/>
                      <a:pt x="0" y="14803"/>
                      <a:pt x="95" y="15086"/>
                    </a:cubicBezTo>
                    <a:lnTo>
                      <a:pt x="2928" y="21507"/>
                    </a:lnTo>
                    <a:cubicBezTo>
                      <a:pt x="3022" y="21602"/>
                      <a:pt x="3117" y="21696"/>
                      <a:pt x="3305" y="21791"/>
                    </a:cubicBezTo>
                    <a:cubicBezTo>
                      <a:pt x="3337" y="21822"/>
                      <a:pt x="3379" y="21833"/>
                      <a:pt x="3428" y="21833"/>
                    </a:cubicBezTo>
                    <a:cubicBezTo>
                      <a:pt x="3526" y="21833"/>
                      <a:pt x="3652" y="21791"/>
                      <a:pt x="3778" y="21791"/>
                    </a:cubicBezTo>
                    <a:lnTo>
                      <a:pt x="15110" y="16786"/>
                    </a:lnTo>
                    <a:cubicBezTo>
                      <a:pt x="16410" y="16204"/>
                      <a:pt x="17785" y="15920"/>
                      <a:pt x="19144" y="15920"/>
                    </a:cubicBezTo>
                    <a:cubicBezTo>
                      <a:pt x="21536" y="15920"/>
                      <a:pt x="23880" y="16800"/>
                      <a:pt x="25686" y="18486"/>
                    </a:cubicBezTo>
                    <a:lnTo>
                      <a:pt x="6044" y="27079"/>
                    </a:lnTo>
                    <a:cubicBezTo>
                      <a:pt x="5761" y="27268"/>
                      <a:pt x="5666" y="27551"/>
                      <a:pt x="5761" y="27929"/>
                    </a:cubicBezTo>
                    <a:lnTo>
                      <a:pt x="8594" y="34256"/>
                    </a:lnTo>
                    <a:cubicBezTo>
                      <a:pt x="8688" y="34445"/>
                      <a:pt x="8783" y="34539"/>
                      <a:pt x="8971" y="34634"/>
                    </a:cubicBezTo>
                    <a:lnTo>
                      <a:pt x="9349" y="34634"/>
                    </a:lnTo>
                    <a:lnTo>
                      <a:pt x="28992" y="25946"/>
                    </a:lnTo>
                    <a:lnTo>
                      <a:pt x="28992" y="25946"/>
                    </a:lnTo>
                    <a:cubicBezTo>
                      <a:pt x="28992" y="29818"/>
                      <a:pt x="26631" y="33312"/>
                      <a:pt x="23137" y="34917"/>
                    </a:cubicBezTo>
                    <a:lnTo>
                      <a:pt x="11710" y="39922"/>
                    </a:lnTo>
                    <a:cubicBezTo>
                      <a:pt x="11427" y="40017"/>
                      <a:pt x="11238" y="40394"/>
                      <a:pt x="11427" y="40678"/>
                    </a:cubicBezTo>
                    <a:lnTo>
                      <a:pt x="14260" y="47099"/>
                    </a:lnTo>
                    <a:cubicBezTo>
                      <a:pt x="14260" y="47288"/>
                      <a:pt x="14449" y="47383"/>
                      <a:pt x="14543" y="47383"/>
                    </a:cubicBezTo>
                    <a:lnTo>
                      <a:pt x="41646" y="57959"/>
                    </a:lnTo>
                    <a:lnTo>
                      <a:pt x="42023" y="57959"/>
                    </a:lnTo>
                    <a:cubicBezTo>
                      <a:pt x="42212" y="57865"/>
                      <a:pt x="42307" y="57770"/>
                      <a:pt x="42401" y="57581"/>
                    </a:cubicBezTo>
                    <a:lnTo>
                      <a:pt x="44951" y="51065"/>
                    </a:lnTo>
                    <a:cubicBezTo>
                      <a:pt x="44951" y="50971"/>
                      <a:pt x="44951" y="50782"/>
                      <a:pt x="44951" y="50593"/>
                    </a:cubicBezTo>
                    <a:cubicBezTo>
                      <a:pt x="44856" y="50499"/>
                      <a:pt x="44762" y="50404"/>
                      <a:pt x="44573" y="50310"/>
                    </a:cubicBezTo>
                    <a:lnTo>
                      <a:pt x="25403" y="42850"/>
                    </a:lnTo>
                    <a:lnTo>
                      <a:pt x="26347" y="42377"/>
                    </a:lnTo>
                    <a:cubicBezTo>
                      <a:pt x="34091" y="38978"/>
                      <a:pt x="38435" y="30668"/>
                      <a:pt x="36830" y="22452"/>
                    </a:cubicBezTo>
                    <a:lnTo>
                      <a:pt x="41646" y="20374"/>
                    </a:lnTo>
                    <a:cubicBezTo>
                      <a:pt x="41929" y="20280"/>
                      <a:pt x="42023" y="19902"/>
                      <a:pt x="41929" y="19619"/>
                    </a:cubicBezTo>
                    <a:lnTo>
                      <a:pt x="39096" y="13197"/>
                    </a:lnTo>
                    <a:cubicBezTo>
                      <a:pt x="39002" y="13103"/>
                      <a:pt x="38907" y="12914"/>
                      <a:pt x="38813" y="12914"/>
                    </a:cubicBezTo>
                    <a:cubicBezTo>
                      <a:pt x="38718" y="12867"/>
                      <a:pt x="38624" y="12843"/>
                      <a:pt x="38541" y="12843"/>
                    </a:cubicBezTo>
                    <a:cubicBezTo>
                      <a:pt x="38459" y="12843"/>
                      <a:pt x="38388" y="12867"/>
                      <a:pt x="38341" y="12914"/>
                    </a:cubicBezTo>
                    <a:lnTo>
                      <a:pt x="33619" y="14991"/>
                    </a:lnTo>
                    <a:cubicBezTo>
                      <a:pt x="32297" y="13292"/>
                      <a:pt x="30786" y="11875"/>
                      <a:pt x="28992" y="10648"/>
                    </a:cubicBezTo>
                    <a:lnTo>
                      <a:pt x="35980" y="7531"/>
                    </a:lnTo>
                    <a:cubicBezTo>
                      <a:pt x="36263" y="7437"/>
                      <a:pt x="36452" y="7059"/>
                      <a:pt x="36263" y="6776"/>
                    </a:cubicBezTo>
                    <a:lnTo>
                      <a:pt x="33524" y="354"/>
                    </a:lnTo>
                    <a:cubicBezTo>
                      <a:pt x="33430" y="260"/>
                      <a:pt x="33336" y="165"/>
                      <a:pt x="33147" y="71"/>
                    </a:cubicBezTo>
                    <a:cubicBezTo>
                      <a:pt x="33099" y="24"/>
                      <a:pt x="33029" y="0"/>
                      <a:pt x="3294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45"/>
              <p:cNvSpPr/>
              <p:nvPr/>
            </p:nvSpPr>
            <p:spPr>
              <a:xfrm>
                <a:off x="3894975" y="1826975"/>
                <a:ext cx="2223950" cy="1685675"/>
              </a:xfrm>
              <a:custGeom>
                <a:avLst/>
                <a:gdLst/>
                <a:ahLst/>
                <a:cxnLst/>
                <a:rect l="l" t="t" r="r" b="b"/>
                <a:pathLst>
                  <a:path w="88958" h="67427" extrusionOk="0">
                    <a:moveTo>
                      <a:pt x="33241" y="0"/>
                    </a:moveTo>
                    <a:cubicBezTo>
                      <a:pt x="22570" y="0"/>
                      <a:pt x="13410" y="3967"/>
                      <a:pt x="8499" y="11899"/>
                    </a:cubicBezTo>
                    <a:cubicBezTo>
                      <a:pt x="0" y="26064"/>
                      <a:pt x="9066" y="47406"/>
                      <a:pt x="28991" y="59494"/>
                    </a:cubicBezTo>
                    <a:cubicBezTo>
                      <a:pt x="37679" y="64782"/>
                      <a:pt x="47123" y="67427"/>
                      <a:pt x="55622" y="67427"/>
                    </a:cubicBezTo>
                    <a:cubicBezTo>
                      <a:pt x="66293" y="67427"/>
                      <a:pt x="75547" y="63271"/>
                      <a:pt x="80269" y="55245"/>
                    </a:cubicBezTo>
                    <a:cubicBezTo>
                      <a:pt x="88957" y="41079"/>
                      <a:pt x="79986" y="19926"/>
                      <a:pt x="60060" y="7933"/>
                    </a:cubicBezTo>
                    <a:cubicBezTo>
                      <a:pt x="51183" y="2550"/>
                      <a:pt x="41740" y="0"/>
                      <a:pt x="332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45"/>
              <p:cNvSpPr/>
              <p:nvPr/>
            </p:nvSpPr>
            <p:spPr>
              <a:xfrm>
                <a:off x="3987050" y="1810450"/>
                <a:ext cx="2148400" cy="1714000"/>
              </a:xfrm>
              <a:custGeom>
                <a:avLst/>
                <a:gdLst/>
                <a:ahLst/>
                <a:cxnLst/>
                <a:rect l="l" t="t" r="r" b="b"/>
                <a:pathLst>
                  <a:path w="85936" h="68560" extrusionOk="0">
                    <a:moveTo>
                      <a:pt x="29558" y="1417"/>
                    </a:moveTo>
                    <a:cubicBezTo>
                      <a:pt x="38340" y="1417"/>
                      <a:pt x="47689" y="4061"/>
                      <a:pt x="56000" y="9255"/>
                    </a:cubicBezTo>
                    <a:cubicBezTo>
                      <a:pt x="75642" y="20870"/>
                      <a:pt x="84613" y="41740"/>
                      <a:pt x="76303" y="55622"/>
                    </a:cubicBezTo>
                    <a:cubicBezTo>
                      <a:pt x="71581" y="63271"/>
                      <a:pt x="62421" y="67238"/>
                      <a:pt x="51939" y="67238"/>
                    </a:cubicBezTo>
                    <a:cubicBezTo>
                      <a:pt x="43534" y="67238"/>
                      <a:pt x="34185" y="64688"/>
                      <a:pt x="25686" y="59494"/>
                    </a:cubicBezTo>
                    <a:cubicBezTo>
                      <a:pt x="15959" y="53828"/>
                      <a:pt x="8782" y="45612"/>
                      <a:pt x="5100" y="36924"/>
                    </a:cubicBezTo>
                    <a:cubicBezTo>
                      <a:pt x="1228" y="28142"/>
                      <a:pt x="1511" y="19737"/>
                      <a:pt x="5477" y="12843"/>
                    </a:cubicBezTo>
                    <a:cubicBezTo>
                      <a:pt x="9727" y="6139"/>
                      <a:pt x="16904" y="1983"/>
                      <a:pt x="26536" y="1417"/>
                    </a:cubicBezTo>
                    <a:close/>
                    <a:moveTo>
                      <a:pt x="30030" y="0"/>
                    </a:moveTo>
                    <a:cubicBezTo>
                      <a:pt x="28897" y="0"/>
                      <a:pt x="27669" y="0"/>
                      <a:pt x="26536" y="189"/>
                    </a:cubicBezTo>
                    <a:cubicBezTo>
                      <a:pt x="16620" y="1039"/>
                      <a:pt x="8782" y="5289"/>
                      <a:pt x="4533" y="12277"/>
                    </a:cubicBezTo>
                    <a:cubicBezTo>
                      <a:pt x="378" y="19454"/>
                      <a:pt x="0" y="28142"/>
                      <a:pt x="3966" y="37585"/>
                    </a:cubicBezTo>
                    <a:cubicBezTo>
                      <a:pt x="7933" y="46557"/>
                      <a:pt x="15110" y="54678"/>
                      <a:pt x="25025" y="60438"/>
                    </a:cubicBezTo>
                    <a:cubicBezTo>
                      <a:pt x="33807" y="65821"/>
                      <a:pt x="43345" y="68560"/>
                      <a:pt x="51844" y="68560"/>
                    </a:cubicBezTo>
                    <a:cubicBezTo>
                      <a:pt x="62704" y="68560"/>
                      <a:pt x="72337" y="64310"/>
                      <a:pt x="77153" y="56189"/>
                    </a:cubicBezTo>
                    <a:cubicBezTo>
                      <a:pt x="85935" y="41740"/>
                      <a:pt x="76869" y="20304"/>
                      <a:pt x="56661" y="7933"/>
                    </a:cubicBezTo>
                    <a:cubicBezTo>
                      <a:pt x="48161" y="2928"/>
                      <a:pt x="38718" y="0"/>
                      <a:pt x="300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45"/>
              <p:cNvSpPr/>
              <p:nvPr/>
            </p:nvSpPr>
            <p:spPr>
              <a:xfrm>
                <a:off x="3942175" y="1720725"/>
                <a:ext cx="2223950" cy="1685675"/>
              </a:xfrm>
              <a:custGeom>
                <a:avLst/>
                <a:gdLst/>
                <a:ahLst/>
                <a:cxnLst/>
                <a:rect l="l" t="t" r="r" b="b"/>
                <a:pathLst>
                  <a:path w="88958" h="67427" extrusionOk="0">
                    <a:moveTo>
                      <a:pt x="33336" y="1"/>
                    </a:moveTo>
                    <a:cubicBezTo>
                      <a:pt x="22571" y="1"/>
                      <a:pt x="13316" y="4156"/>
                      <a:pt x="8405" y="12183"/>
                    </a:cubicBezTo>
                    <a:cubicBezTo>
                      <a:pt x="1" y="26348"/>
                      <a:pt x="9067" y="47407"/>
                      <a:pt x="28614" y="59495"/>
                    </a:cubicBezTo>
                    <a:cubicBezTo>
                      <a:pt x="37491" y="64783"/>
                      <a:pt x="46935" y="67427"/>
                      <a:pt x="55528" y="67427"/>
                    </a:cubicBezTo>
                    <a:cubicBezTo>
                      <a:pt x="66105" y="67427"/>
                      <a:pt x="75359" y="63461"/>
                      <a:pt x="80175" y="55623"/>
                    </a:cubicBezTo>
                    <a:cubicBezTo>
                      <a:pt x="88958" y="41458"/>
                      <a:pt x="79514" y="20021"/>
                      <a:pt x="59967" y="7933"/>
                    </a:cubicBezTo>
                    <a:cubicBezTo>
                      <a:pt x="51184" y="2645"/>
                      <a:pt x="41835" y="1"/>
                      <a:pt x="33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45"/>
              <p:cNvSpPr/>
              <p:nvPr/>
            </p:nvSpPr>
            <p:spPr>
              <a:xfrm>
                <a:off x="3920925" y="1708925"/>
                <a:ext cx="2259375" cy="1709300"/>
              </a:xfrm>
              <a:custGeom>
                <a:avLst/>
                <a:gdLst/>
                <a:ahLst/>
                <a:cxnLst/>
                <a:rect l="l" t="t" r="r" b="b"/>
                <a:pathLst>
                  <a:path w="90375" h="68372" extrusionOk="0">
                    <a:moveTo>
                      <a:pt x="33997" y="1228"/>
                    </a:moveTo>
                    <a:cubicBezTo>
                      <a:pt x="42402" y="1228"/>
                      <a:pt x="51845" y="3684"/>
                      <a:pt x="60439" y="9066"/>
                    </a:cubicBezTo>
                    <a:cubicBezTo>
                      <a:pt x="79798" y="20776"/>
                      <a:pt x="88863" y="41930"/>
                      <a:pt x="80364" y="55717"/>
                    </a:cubicBezTo>
                    <a:cubicBezTo>
                      <a:pt x="75737" y="63366"/>
                      <a:pt x="66860" y="67238"/>
                      <a:pt x="56473" y="67238"/>
                    </a:cubicBezTo>
                    <a:cubicBezTo>
                      <a:pt x="47973" y="67238"/>
                      <a:pt x="38530" y="64594"/>
                      <a:pt x="29748" y="59305"/>
                    </a:cubicBezTo>
                    <a:cubicBezTo>
                      <a:pt x="10483" y="47596"/>
                      <a:pt x="1512" y="26820"/>
                      <a:pt x="9917" y="12938"/>
                    </a:cubicBezTo>
                    <a:cubicBezTo>
                      <a:pt x="14449" y="5100"/>
                      <a:pt x="23421" y="1228"/>
                      <a:pt x="33997" y="1228"/>
                    </a:cubicBezTo>
                    <a:close/>
                    <a:moveTo>
                      <a:pt x="34092" y="1"/>
                    </a:moveTo>
                    <a:cubicBezTo>
                      <a:pt x="23232" y="1"/>
                      <a:pt x="13694" y="4250"/>
                      <a:pt x="8689" y="12277"/>
                    </a:cubicBezTo>
                    <a:cubicBezTo>
                      <a:pt x="1" y="26820"/>
                      <a:pt x="9255" y="48162"/>
                      <a:pt x="29181" y="60533"/>
                    </a:cubicBezTo>
                    <a:cubicBezTo>
                      <a:pt x="38247" y="66010"/>
                      <a:pt x="47501" y="68371"/>
                      <a:pt x="56284" y="68371"/>
                    </a:cubicBezTo>
                    <a:cubicBezTo>
                      <a:pt x="67144" y="68371"/>
                      <a:pt x="76493" y="64216"/>
                      <a:pt x="81592" y="56378"/>
                    </a:cubicBezTo>
                    <a:cubicBezTo>
                      <a:pt x="90374" y="41930"/>
                      <a:pt x="81025" y="20210"/>
                      <a:pt x="61100" y="8122"/>
                    </a:cubicBezTo>
                    <a:cubicBezTo>
                      <a:pt x="52223" y="2645"/>
                      <a:pt x="42685" y="1"/>
                      <a:pt x="3409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45"/>
              <p:cNvSpPr/>
              <p:nvPr/>
            </p:nvSpPr>
            <p:spPr>
              <a:xfrm>
                <a:off x="4086200" y="1834050"/>
                <a:ext cx="1926475" cy="1461400"/>
              </a:xfrm>
              <a:custGeom>
                <a:avLst/>
                <a:gdLst/>
                <a:ahLst/>
                <a:cxnLst/>
                <a:rect l="l" t="t" r="r" b="b"/>
                <a:pathLst>
                  <a:path w="77059" h="58456" extrusionOk="0">
                    <a:moveTo>
                      <a:pt x="28803" y="1"/>
                    </a:moveTo>
                    <a:cubicBezTo>
                      <a:pt x="19643" y="1"/>
                      <a:pt x="11710" y="3495"/>
                      <a:pt x="7555" y="10388"/>
                    </a:cubicBezTo>
                    <a:cubicBezTo>
                      <a:pt x="0" y="22759"/>
                      <a:pt x="7838" y="41080"/>
                      <a:pt x="24931" y="51656"/>
                    </a:cubicBezTo>
                    <a:cubicBezTo>
                      <a:pt x="32580" y="56189"/>
                      <a:pt x="40701" y="58456"/>
                      <a:pt x="48067" y="58456"/>
                    </a:cubicBezTo>
                    <a:cubicBezTo>
                      <a:pt x="57416" y="58456"/>
                      <a:pt x="65349" y="54867"/>
                      <a:pt x="69598" y="47973"/>
                    </a:cubicBezTo>
                    <a:cubicBezTo>
                      <a:pt x="77059" y="35602"/>
                      <a:pt x="69315" y="17282"/>
                      <a:pt x="52034" y="6989"/>
                    </a:cubicBezTo>
                    <a:cubicBezTo>
                      <a:pt x="44384" y="2267"/>
                      <a:pt x="36169" y="1"/>
                      <a:pt x="28803" y="1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45"/>
              <p:cNvSpPr/>
              <p:nvPr/>
            </p:nvSpPr>
            <p:spPr>
              <a:xfrm>
                <a:off x="4159375" y="1819900"/>
                <a:ext cx="1780125" cy="1494450"/>
              </a:xfrm>
              <a:custGeom>
                <a:avLst/>
                <a:gdLst/>
                <a:ahLst/>
                <a:cxnLst/>
                <a:rect l="l" t="t" r="r" b="b"/>
                <a:pathLst>
                  <a:path w="71205" h="59778" extrusionOk="0">
                    <a:moveTo>
                      <a:pt x="25970" y="1322"/>
                    </a:moveTo>
                    <a:cubicBezTo>
                      <a:pt x="33242" y="1322"/>
                      <a:pt x="41363" y="3400"/>
                      <a:pt x="48823" y="7838"/>
                    </a:cubicBezTo>
                    <a:cubicBezTo>
                      <a:pt x="57039" y="13032"/>
                      <a:pt x="63272" y="19926"/>
                      <a:pt x="66671" y="27480"/>
                    </a:cubicBezTo>
                    <a:cubicBezTo>
                      <a:pt x="69976" y="35035"/>
                      <a:pt x="69693" y="42590"/>
                      <a:pt x="66105" y="48256"/>
                    </a:cubicBezTo>
                    <a:cubicBezTo>
                      <a:pt x="62705" y="54017"/>
                      <a:pt x="56095" y="57605"/>
                      <a:pt x="47973" y="58172"/>
                    </a:cubicBezTo>
                    <a:cubicBezTo>
                      <a:pt x="47123" y="58266"/>
                      <a:pt x="46274" y="58266"/>
                      <a:pt x="45329" y="58266"/>
                    </a:cubicBezTo>
                    <a:cubicBezTo>
                      <a:pt x="37869" y="58266"/>
                      <a:pt x="29653" y="55905"/>
                      <a:pt x="22382" y="51656"/>
                    </a:cubicBezTo>
                    <a:cubicBezTo>
                      <a:pt x="14166" y="46462"/>
                      <a:pt x="7933" y="39568"/>
                      <a:pt x="4628" y="32013"/>
                    </a:cubicBezTo>
                    <a:cubicBezTo>
                      <a:pt x="1512" y="24459"/>
                      <a:pt x="1512" y="16904"/>
                      <a:pt x="5195" y="11238"/>
                    </a:cubicBezTo>
                    <a:cubicBezTo>
                      <a:pt x="9066" y="4627"/>
                      <a:pt x="16999" y="1322"/>
                      <a:pt x="25970" y="1322"/>
                    </a:cubicBezTo>
                    <a:close/>
                    <a:moveTo>
                      <a:pt x="25876" y="0"/>
                    </a:moveTo>
                    <a:cubicBezTo>
                      <a:pt x="16527" y="0"/>
                      <a:pt x="8311" y="3589"/>
                      <a:pt x="3967" y="10671"/>
                    </a:cubicBezTo>
                    <a:cubicBezTo>
                      <a:pt x="379" y="16621"/>
                      <a:pt x="1" y="24459"/>
                      <a:pt x="3684" y="32580"/>
                    </a:cubicBezTo>
                    <a:cubicBezTo>
                      <a:pt x="6989" y="40418"/>
                      <a:pt x="13410" y="47406"/>
                      <a:pt x="21721" y="52506"/>
                    </a:cubicBezTo>
                    <a:cubicBezTo>
                      <a:pt x="29275" y="57038"/>
                      <a:pt x="37397" y="59777"/>
                      <a:pt x="45235" y="59777"/>
                    </a:cubicBezTo>
                    <a:cubicBezTo>
                      <a:pt x="46179" y="59777"/>
                      <a:pt x="47029" y="59399"/>
                      <a:pt x="47973" y="59399"/>
                    </a:cubicBezTo>
                    <a:cubicBezTo>
                      <a:pt x="56756" y="58833"/>
                      <a:pt x="63555" y="54866"/>
                      <a:pt x="67238" y="48823"/>
                    </a:cubicBezTo>
                    <a:cubicBezTo>
                      <a:pt x="70826" y="42873"/>
                      <a:pt x="71204" y="35035"/>
                      <a:pt x="67899" y="27197"/>
                    </a:cubicBezTo>
                    <a:cubicBezTo>
                      <a:pt x="64310" y="19359"/>
                      <a:pt x="57889" y="12088"/>
                      <a:pt x="49484" y="6988"/>
                    </a:cubicBezTo>
                    <a:cubicBezTo>
                      <a:pt x="41741" y="2266"/>
                      <a:pt x="33430" y="0"/>
                      <a:pt x="258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45"/>
              <p:cNvSpPr/>
              <p:nvPr/>
            </p:nvSpPr>
            <p:spPr>
              <a:xfrm>
                <a:off x="4622100" y="2055975"/>
                <a:ext cx="854675" cy="1253650"/>
              </a:xfrm>
              <a:custGeom>
                <a:avLst/>
                <a:gdLst/>
                <a:ahLst/>
                <a:cxnLst/>
                <a:rect l="l" t="t" r="r" b="b"/>
                <a:pathLst>
                  <a:path w="34187" h="50146" extrusionOk="0">
                    <a:moveTo>
                      <a:pt x="3400" y="1"/>
                    </a:moveTo>
                    <a:lnTo>
                      <a:pt x="2739" y="6044"/>
                    </a:lnTo>
                    <a:lnTo>
                      <a:pt x="13599" y="7461"/>
                    </a:lnTo>
                    <a:cubicBezTo>
                      <a:pt x="17566" y="8027"/>
                      <a:pt x="20682" y="10955"/>
                      <a:pt x="21532" y="14638"/>
                    </a:cubicBezTo>
                    <a:lnTo>
                      <a:pt x="2078" y="12088"/>
                    </a:lnTo>
                    <a:lnTo>
                      <a:pt x="1417" y="18132"/>
                    </a:lnTo>
                    <a:lnTo>
                      <a:pt x="20871" y="20682"/>
                    </a:lnTo>
                    <a:cubicBezTo>
                      <a:pt x="19171" y="23987"/>
                      <a:pt x="15488" y="26064"/>
                      <a:pt x="11522" y="25592"/>
                    </a:cubicBezTo>
                    <a:lnTo>
                      <a:pt x="662" y="24176"/>
                    </a:lnTo>
                    <a:lnTo>
                      <a:pt x="1" y="30220"/>
                    </a:lnTo>
                    <a:lnTo>
                      <a:pt x="15866" y="50145"/>
                    </a:lnTo>
                    <a:lnTo>
                      <a:pt x="20682" y="46462"/>
                    </a:lnTo>
                    <a:lnTo>
                      <a:pt x="8689" y="31258"/>
                    </a:lnTo>
                    <a:lnTo>
                      <a:pt x="10861" y="31542"/>
                    </a:lnTo>
                    <a:cubicBezTo>
                      <a:pt x="18227" y="32580"/>
                      <a:pt x="25026" y="28142"/>
                      <a:pt x="27198" y="21437"/>
                    </a:cubicBezTo>
                    <a:lnTo>
                      <a:pt x="32108" y="22098"/>
                    </a:lnTo>
                    <a:lnTo>
                      <a:pt x="32864" y="16054"/>
                    </a:lnTo>
                    <a:lnTo>
                      <a:pt x="27859" y="15393"/>
                    </a:lnTo>
                    <a:cubicBezTo>
                      <a:pt x="27670" y="13127"/>
                      <a:pt x="26915" y="10955"/>
                      <a:pt x="25781" y="9066"/>
                    </a:cubicBezTo>
                    <a:lnTo>
                      <a:pt x="33525" y="10011"/>
                    </a:lnTo>
                    <a:lnTo>
                      <a:pt x="34186" y="4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45"/>
              <p:cNvSpPr/>
              <p:nvPr/>
            </p:nvSpPr>
            <p:spPr>
              <a:xfrm>
                <a:off x="4607950" y="2041800"/>
                <a:ext cx="885350" cy="1284350"/>
              </a:xfrm>
              <a:custGeom>
                <a:avLst/>
                <a:gdLst/>
                <a:ahLst/>
                <a:cxnLst/>
                <a:rect l="l" t="t" r="r" b="b"/>
                <a:pathLst>
                  <a:path w="35414" h="51374" extrusionOk="0">
                    <a:moveTo>
                      <a:pt x="4533" y="1229"/>
                    </a:moveTo>
                    <a:lnTo>
                      <a:pt x="34091" y="5100"/>
                    </a:lnTo>
                    <a:lnTo>
                      <a:pt x="33524" y="9917"/>
                    </a:lnTo>
                    <a:lnTo>
                      <a:pt x="26442" y="9067"/>
                    </a:lnTo>
                    <a:cubicBezTo>
                      <a:pt x="26391" y="9041"/>
                      <a:pt x="26334" y="9030"/>
                      <a:pt x="26275" y="9030"/>
                    </a:cubicBezTo>
                    <a:cubicBezTo>
                      <a:pt x="26115" y="9030"/>
                      <a:pt x="25944" y="9117"/>
                      <a:pt x="25875" y="9255"/>
                    </a:cubicBezTo>
                    <a:cubicBezTo>
                      <a:pt x="25781" y="9444"/>
                      <a:pt x="25781" y="9728"/>
                      <a:pt x="25875" y="9917"/>
                    </a:cubicBezTo>
                    <a:cubicBezTo>
                      <a:pt x="27008" y="11805"/>
                      <a:pt x="27669" y="13883"/>
                      <a:pt x="27858" y="16055"/>
                    </a:cubicBezTo>
                    <a:cubicBezTo>
                      <a:pt x="27858" y="16338"/>
                      <a:pt x="28142" y="16527"/>
                      <a:pt x="28331" y="16621"/>
                    </a:cubicBezTo>
                    <a:lnTo>
                      <a:pt x="32769" y="17188"/>
                    </a:lnTo>
                    <a:lnTo>
                      <a:pt x="32202" y="22004"/>
                    </a:lnTo>
                    <a:lnTo>
                      <a:pt x="27858" y="21438"/>
                    </a:lnTo>
                    <a:cubicBezTo>
                      <a:pt x="27575" y="21438"/>
                      <a:pt x="27292" y="21626"/>
                      <a:pt x="27197" y="21815"/>
                    </a:cubicBezTo>
                    <a:cubicBezTo>
                      <a:pt x="25235" y="27787"/>
                      <a:pt x="19651" y="31678"/>
                      <a:pt x="13508" y="31678"/>
                    </a:cubicBezTo>
                    <a:cubicBezTo>
                      <a:pt x="12851" y="31678"/>
                      <a:pt x="12187" y="31633"/>
                      <a:pt x="11521" y="31542"/>
                    </a:cubicBezTo>
                    <a:lnTo>
                      <a:pt x="9255" y="31259"/>
                    </a:lnTo>
                    <a:cubicBezTo>
                      <a:pt x="9066" y="31259"/>
                      <a:pt x="8783" y="31353"/>
                      <a:pt x="8688" y="31636"/>
                    </a:cubicBezTo>
                    <a:cubicBezTo>
                      <a:pt x="8594" y="31825"/>
                      <a:pt x="8594" y="32109"/>
                      <a:pt x="8783" y="32297"/>
                    </a:cubicBezTo>
                    <a:lnTo>
                      <a:pt x="20398" y="46935"/>
                    </a:lnTo>
                    <a:lnTo>
                      <a:pt x="16526" y="49957"/>
                    </a:lnTo>
                    <a:lnTo>
                      <a:pt x="1228" y="30598"/>
                    </a:lnTo>
                    <a:lnTo>
                      <a:pt x="1133" y="30598"/>
                    </a:lnTo>
                    <a:lnTo>
                      <a:pt x="1795" y="25404"/>
                    </a:lnTo>
                    <a:lnTo>
                      <a:pt x="11993" y="26726"/>
                    </a:lnTo>
                    <a:cubicBezTo>
                      <a:pt x="12435" y="26786"/>
                      <a:pt x="12874" y="26815"/>
                      <a:pt x="13308" y="26815"/>
                    </a:cubicBezTo>
                    <a:cubicBezTo>
                      <a:pt x="16966" y="26815"/>
                      <a:pt x="20305" y="24739"/>
                      <a:pt x="21909" y="21532"/>
                    </a:cubicBezTo>
                    <a:cubicBezTo>
                      <a:pt x="22003" y="21343"/>
                      <a:pt x="22003" y="21154"/>
                      <a:pt x="21909" y="20965"/>
                    </a:cubicBezTo>
                    <a:cubicBezTo>
                      <a:pt x="21815" y="20776"/>
                      <a:pt x="21720" y="20682"/>
                      <a:pt x="21531" y="20682"/>
                    </a:cubicBezTo>
                    <a:lnTo>
                      <a:pt x="2550" y="18132"/>
                    </a:lnTo>
                    <a:lnTo>
                      <a:pt x="3117" y="13316"/>
                    </a:lnTo>
                    <a:lnTo>
                      <a:pt x="22003" y="15771"/>
                    </a:lnTo>
                    <a:cubicBezTo>
                      <a:pt x="22192" y="15771"/>
                      <a:pt x="22476" y="15677"/>
                      <a:pt x="22570" y="15583"/>
                    </a:cubicBezTo>
                    <a:cubicBezTo>
                      <a:pt x="22664" y="15394"/>
                      <a:pt x="22759" y="15205"/>
                      <a:pt x="22664" y="15016"/>
                    </a:cubicBezTo>
                    <a:cubicBezTo>
                      <a:pt x="21720" y="11050"/>
                      <a:pt x="18320" y="7933"/>
                      <a:pt x="14260" y="7461"/>
                    </a:cubicBezTo>
                    <a:lnTo>
                      <a:pt x="3966" y="6139"/>
                    </a:lnTo>
                    <a:lnTo>
                      <a:pt x="4533" y="1229"/>
                    </a:lnTo>
                    <a:close/>
                    <a:moveTo>
                      <a:pt x="4061" y="1"/>
                    </a:moveTo>
                    <a:cubicBezTo>
                      <a:pt x="3872" y="1"/>
                      <a:pt x="3778" y="1"/>
                      <a:pt x="3589" y="95"/>
                    </a:cubicBezTo>
                    <a:cubicBezTo>
                      <a:pt x="3494" y="284"/>
                      <a:pt x="3400" y="379"/>
                      <a:pt x="3400" y="568"/>
                    </a:cubicBezTo>
                    <a:lnTo>
                      <a:pt x="2739" y="6611"/>
                    </a:lnTo>
                    <a:cubicBezTo>
                      <a:pt x="2739" y="6895"/>
                      <a:pt x="2928" y="7178"/>
                      <a:pt x="3211" y="7178"/>
                    </a:cubicBezTo>
                    <a:lnTo>
                      <a:pt x="14071" y="8594"/>
                    </a:lnTo>
                    <a:cubicBezTo>
                      <a:pt x="17471" y="9067"/>
                      <a:pt x="20209" y="11427"/>
                      <a:pt x="21342" y="14544"/>
                    </a:cubicBezTo>
                    <a:lnTo>
                      <a:pt x="2739" y="12089"/>
                    </a:lnTo>
                    <a:cubicBezTo>
                      <a:pt x="2550" y="12089"/>
                      <a:pt x="2361" y="12089"/>
                      <a:pt x="2267" y="12183"/>
                    </a:cubicBezTo>
                    <a:cubicBezTo>
                      <a:pt x="2172" y="12277"/>
                      <a:pt x="2078" y="12466"/>
                      <a:pt x="2078" y="12561"/>
                    </a:cubicBezTo>
                    <a:lnTo>
                      <a:pt x="1322" y="18604"/>
                    </a:lnTo>
                    <a:cubicBezTo>
                      <a:pt x="1322" y="18982"/>
                      <a:pt x="1511" y="19266"/>
                      <a:pt x="1889" y="19266"/>
                    </a:cubicBezTo>
                    <a:lnTo>
                      <a:pt x="20492" y="21721"/>
                    </a:lnTo>
                    <a:cubicBezTo>
                      <a:pt x="18966" y="24181"/>
                      <a:pt x="16144" y="25650"/>
                      <a:pt x="13190" y="25650"/>
                    </a:cubicBezTo>
                    <a:cubicBezTo>
                      <a:pt x="12855" y="25650"/>
                      <a:pt x="12519" y="25631"/>
                      <a:pt x="12182" y="25593"/>
                    </a:cubicBezTo>
                    <a:lnTo>
                      <a:pt x="1322" y="24176"/>
                    </a:lnTo>
                    <a:cubicBezTo>
                      <a:pt x="1295" y="24148"/>
                      <a:pt x="1259" y="24137"/>
                      <a:pt x="1220" y="24137"/>
                    </a:cubicBezTo>
                    <a:cubicBezTo>
                      <a:pt x="1125" y="24137"/>
                      <a:pt x="1011" y="24204"/>
                      <a:pt x="945" y="24271"/>
                    </a:cubicBezTo>
                    <a:cubicBezTo>
                      <a:pt x="756" y="24365"/>
                      <a:pt x="661" y="24459"/>
                      <a:pt x="661" y="24648"/>
                    </a:cubicBezTo>
                    <a:lnTo>
                      <a:pt x="0" y="30692"/>
                    </a:lnTo>
                    <a:cubicBezTo>
                      <a:pt x="0" y="30881"/>
                      <a:pt x="0" y="30975"/>
                      <a:pt x="95" y="31164"/>
                    </a:cubicBezTo>
                    <a:lnTo>
                      <a:pt x="16054" y="51090"/>
                    </a:lnTo>
                    <a:cubicBezTo>
                      <a:pt x="16148" y="51279"/>
                      <a:pt x="16337" y="51373"/>
                      <a:pt x="16432" y="51373"/>
                    </a:cubicBezTo>
                    <a:cubicBezTo>
                      <a:pt x="16621" y="51373"/>
                      <a:pt x="16715" y="51279"/>
                      <a:pt x="16810" y="51279"/>
                    </a:cubicBezTo>
                    <a:lnTo>
                      <a:pt x="21626" y="47501"/>
                    </a:lnTo>
                    <a:cubicBezTo>
                      <a:pt x="21720" y="47407"/>
                      <a:pt x="21815" y="47313"/>
                      <a:pt x="21815" y="47124"/>
                    </a:cubicBezTo>
                    <a:cubicBezTo>
                      <a:pt x="21909" y="46935"/>
                      <a:pt x="21815" y="46840"/>
                      <a:pt x="21720" y="46652"/>
                    </a:cubicBezTo>
                    <a:lnTo>
                      <a:pt x="10577" y="32675"/>
                    </a:lnTo>
                    <a:lnTo>
                      <a:pt x="11332" y="32770"/>
                    </a:lnTo>
                    <a:cubicBezTo>
                      <a:pt x="12018" y="32858"/>
                      <a:pt x="12701" y="32900"/>
                      <a:pt x="13377" y="32900"/>
                    </a:cubicBezTo>
                    <a:cubicBezTo>
                      <a:pt x="19960" y="32900"/>
                      <a:pt x="25915" y="28831"/>
                      <a:pt x="28142" y="22665"/>
                    </a:cubicBezTo>
                    <a:lnTo>
                      <a:pt x="32580" y="23232"/>
                    </a:lnTo>
                    <a:cubicBezTo>
                      <a:pt x="32635" y="23259"/>
                      <a:pt x="32691" y="23271"/>
                      <a:pt x="32744" y="23271"/>
                    </a:cubicBezTo>
                    <a:cubicBezTo>
                      <a:pt x="32871" y="23271"/>
                      <a:pt x="32985" y="23204"/>
                      <a:pt x="33052" y="23137"/>
                    </a:cubicBezTo>
                    <a:cubicBezTo>
                      <a:pt x="33147" y="23043"/>
                      <a:pt x="33241" y="22948"/>
                      <a:pt x="33241" y="22760"/>
                    </a:cubicBezTo>
                    <a:lnTo>
                      <a:pt x="33997" y="16716"/>
                    </a:lnTo>
                    <a:cubicBezTo>
                      <a:pt x="33997" y="16432"/>
                      <a:pt x="33808" y="16149"/>
                      <a:pt x="33430" y="16055"/>
                    </a:cubicBezTo>
                    <a:lnTo>
                      <a:pt x="28992" y="15488"/>
                    </a:lnTo>
                    <a:cubicBezTo>
                      <a:pt x="28803" y="13694"/>
                      <a:pt x="28236" y="11994"/>
                      <a:pt x="27481" y="10389"/>
                    </a:cubicBezTo>
                    <a:lnTo>
                      <a:pt x="27481" y="10389"/>
                    </a:lnTo>
                    <a:lnTo>
                      <a:pt x="33997" y="11239"/>
                    </a:lnTo>
                    <a:cubicBezTo>
                      <a:pt x="34185" y="11239"/>
                      <a:pt x="34280" y="11144"/>
                      <a:pt x="34469" y="11144"/>
                    </a:cubicBezTo>
                    <a:cubicBezTo>
                      <a:pt x="34563" y="10955"/>
                      <a:pt x="34658" y="10861"/>
                      <a:pt x="34658" y="10672"/>
                    </a:cubicBezTo>
                    <a:lnTo>
                      <a:pt x="35319" y="4628"/>
                    </a:lnTo>
                    <a:cubicBezTo>
                      <a:pt x="35413" y="4345"/>
                      <a:pt x="35130" y="4062"/>
                      <a:pt x="34846" y="4062"/>
                    </a:cubicBezTo>
                    <a:lnTo>
                      <a:pt x="406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45"/>
              <p:cNvSpPr/>
              <p:nvPr/>
            </p:nvSpPr>
            <p:spPr>
              <a:xfrm>
                <a:off x="1907125" y="4487650"/>
                <a:ext cx="19146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11806" extrusionOk="0">
                    <a:moveTo>
                      <a:pt x="1" y="1"/>
                    </a:moveTo>
                    <a:lnTo>
                      <a:pt x="1" y="9633"/>
                    </a:lnTo>
                    <a:cubicBezTo>
                      <a:pt x="1" y="10861"/>
                      <a:pt x="17282" y="11805"/>
                      <a:pt x="38341" y="11805"/>
                    </a:cubicBezTo>
                    <a:cubicBezTo>
                      <a:pt x="59494" y="11805"/>
                      <a:pt x="76587" y="10861"/>
                      <a:pt x="76587" y="9633"/>
                    </a:cubicBezTo>
                    <a:lnTo>
                      <a:pt x="76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45"/>
              <p:cNvSpPr/>
              <p:nvPr/>
            </p:nvSpPr>
            <p:spPr>
              <a:xfrm>
                <a:off x="1892950" y="4473500"/>
                <a:ext cx="1943025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12938" extrusionOk="0">
                    <a:moveTo>
                      <a:pt x="76493" y="1134"/>
                    </a:moveTo>
                    <a:lnTo>
                      <a:pt x="76493" y="9916"/>
                    </a:lnTo>
                    <a:cubicBezTo>
                      <a:pt x="74698" y="10860"/>
                      <a:pt x="59400" y="11710"/>
                      <a:pt x="38908" y="11710"/>
                    </a:cubicBezTo>
                    <a:cubicBezTo>
                      <a:pt x="18416" y="11710"/>
                      <a:pt x="3306" y="10860"/>
                      <a:pt x="1229" y="9916"/>
                    </a:cubicBezTo>
                    <a:lnTo>
                      <a:pt x="1229" y="1134"/>
                    </a:lnTo>
                    <a:lnTo>
                      <a:pt x="76493" y="1134"/>
                    </a:lnTo>
                    <a:close/>
                    <a:moveTo>
                      <a:pt x="568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10199"/>
                    </a:lnTo>
                    <a:cubicBezTo>
                      <a:pt x="1" y="11144"/>
                      <a:pt x="1" y="11710"/>
                      <a:pt x="11805" y="12371"/>
                    </a:cubicBezTo>
                    <a:cubicBezTo>
                      <a:pt x="18982" y="12938"/>
                      <a:pt x="28615" y="12938"/>
                      <a:pt x="38908" y="12938"/>
                    </a:cubicBezTo>
                    <a:cubicBezTo>
                      <a:pt x="49201" y="12938"/>
                      <a:pt x="58833" y="12938"/>
                      <a:pt x="66010" y="12371"/>
                    </a:cubicBezTo>
                    <a:cubicBezTo>
                      <a:pt x="77720" y="11710"/>
                      <a:pt x="77720" y="11144"/>
                      <a:pt x="77720" y="10199"/>
                    </a:cubicBezTo>
                    <a:lnTo>
                      <a:pt x="77720" y="567"/>
                    </a:lnTo>
                    <a:cubicBezTo>
                      <a:pt x="77720" y="284"/>
                      <a:pt x="77720" y="0"/>
                      <a:pt x="7715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45"/>
              <p:cNvSpPr/>
              <p:nvPr/>
            </p:nvSpPr>
            <p:spPr>
              <a:xfrm>
                <a:off x="1907125" y="4435725"/>
                <a:ext cx="1914675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439" extrusionOk="0">
                    <a:moveTo>
                      <a:pt x="38341" y="0"/>
                    </a:moveTo>
                    <a:cubicBezTo>
                      <a:pt x="17282" y="0"/>
                      <a:pt x="1" y="1228"/>
                      <a:pt x="1" y="2078"/>
                    </a:cubicBezTo>
                    <a:cubicBezTo>
                      <a:pt x="1" y="3306"/>
                      <a:pt x="17282" y="4439"/>
                      <a:pt x="38341" y="4439"/>
                    </a:cubicBezTo>
                    <a:cubicBezTo>
                      <a:pt x="59494" y="4439"/>
                      <a:pt x="76587" y="3306"/>
                      <a:pt x="76587" y="2078"/>
                    </a:cubicBezTo>
                    <a:cubicBezTo>
                      <a:pt x="76587" y="1228"/>
                      <a:pt x="59683" y="0"/>
                      <a:pt x="38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45"/>
              <p:cNvSpPr/>
              <p:nvPr/>
            </p:nvSpPr>
            <p:spPr>
              <a:xfrm>
                <a:off x="1892950" y="4421550"/>
                <a:ext cx="194302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5667" extrusionOk="0">
                    <a:moveTo>
                      <a:pt x="38908" y="1134"/>
                    </a:moveTo>
                    <a:cubicBezTo>
                      <a:pt x="57606" y="1134"/>
                      <a:pt x="71771" y="2078"/>
                      <a:pt x="75643" y="2645"/>
                    </a:cubicBezTo>
                    <a:cubicBezTo>
                      <a:pt x="71771" y="3589"/>
                      <a:pt x="57606" y="4439"/>
                      <a:pt x="38908" y="4439"/>
                    </a:cubicBezTo>
                    <a:cubicBezTo>
                      <a:pt x="20304" y="4439"/>
                      <a:pt x="6328" y="3589"/>
                      <a:pt x="2079" y="2645"/>
                    </a:cubicBezTo>
                    <a:cubicBezTo>
                      <a:pt x="6328" y="2078"/>
                      <a:pt x="20493" y="1134"/>
                      <a:pt x="38908" y="1134"/>
                    </a:cubicBezTo>
                    <a:close/>
                    <a:moveTo>
                      <a:pt x="38908" y="1"/>
                    </a:moveTo>
                    <a:cubicBezTo>
                      <a:pt x="28615" y="1"/>
                      <a:pt x="19077" y="284"/>
                      <a:pt x="11805" y="851"/>
                    </a:cubicBezTo>
                    <a:cubicBezTo>
                      <a:pt x="1" y="1417"/>
                      <a:pt x="1" y="2078"/>
                      <a:pt x="1" y="2645"/>
                    </a:cubicBezTo>
                    <a:cubicBezTo>
                      <a:pt x="1" y="3589"/>
                      <a:pt x="1" y="4156"/>
                      <a:pt x="11805" y="4723"/>
                    </a:cubicBezTo>
                    <a:cubicBezTo>
                      <a:pt x="18982" y="5384"/>
                      <a:pt x="28615" y="5667"/>
                      <a:pt x="38908" y="5667"/>
                    </a:cubicBezTo>
                    <a:cubicBezTo>
                      <a:pt x="49201" y="5667"/>
                      <a:pt x="58833" y="5384"/>
                      <a:pt x="66010" y="4723"/>
                    </a:cubicBezTo>
                    <a:cubicBezTo>
                      <a:pt x="77720" y="4156"/>
                      <a:pt x="77720" y="3589"/>
                      <a:pt x="77720" y="2645"/>
                    </a:cubicBezTo>
                    <a:cubicBezTo>
                      <a:pt x="77720" y="2078"/>
                      <a:pt x="77720" y="1417"/>
                      <a:pt x="66010" y="851"/>
                    </a:cubicBezTo>
                    <a:cubicBezTo>
                      <a:pt x="58833" y="284"/>
                      <a:pt x="49107" y="1"/>
                      <a:pt x="389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45"/>
              <p:cNvSpPr/>
              <p:nvPr/>
            </p:nvSpPr>
            <p:spPr>
              <a:xfrm>
                <a:off x="2133775" y="4449900"/>
                <a:ext cx="14708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58833" h="2739" extrusionOk="0">
                    <a:moveTo>
                      <a:pt x="29275" y="0"/>
                    </a:moveTo>
                    <a:cubicBezTo>
                      <a:pt x="13315" y="0"/>
                      <a:pt x="0" y="661"/>
                      <a:pt x="0" y="1511"/>
                    </a:cubicBezTo>
                    <a:cubicBezTo>
                      <a:pt x="0" y="2078"/>
                      <a:pt x="13315" y="2739"/>
                      <a:pt x="29275" y="2739"/>
                    </a:cubicBezTo>
                    <a:cubicBezTo>
                      <a:pt x="45234" y="2739"/>
                      <a:pt x="58833" y="2078"/>
                      <a:pt x="58833" y="1511"/>
                    </a:cubicBezTo>
                    <a:cubicBezTo>
                      <a:pt x="58833" y="661"/>
                      <a:pt x="45612" y="0"/>
                      <a:pt x="29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45"/>
              <p:cNvSpPr/>
              <p:nvPr/>
            </p:nvSpPr>
            <p:spPr>
              <a:xfrm>
                <a:off x="2119600" y="4435725"/>
                <a:ext cx="149917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59967" h="3873" extrusionOk="0">
                    <a:moveTo>
                      <a:pt x="29842" y="1228"/>
                    </a:moveTo>
                    <a:cubicBezTo>
                      <a:pt x="42496" y="1228"/>
                      <a:pt x="52128" y="1511"/>
                      <a:pt x="56283" y="2078"/>
                    </a:cubicBezTo>
                    <a:cubicBezTo>
                      <a:pt x="52128" y="2361"/>
                      <a:pt x="42496" y="2645"/>
                      <a:pt x="29842" y="2645"/>
                    </a:cubicBezTo>
                    <a:cubicBezTo>
                      <a:pt x="17188" y="2645"/>
                      <a:pt x="7839" y="2361"/>
                      <a:pt x="3589" y="2078"/>
                    </a:cubicBezTo>
                    <a:cubicBezTo>
                      <a:pt x="7839" y="1511"/>
                      <a:pt x="17471" y="1228"/>
                      <a:pt x="29842" y="1228"/>
                    </a:cubicBezTo>
                    <a:close/>
                    <a:moveTo>
                      <a:pt x="29842" y="0"/>
                    </a:moveTo>
                    <a:cubicBezTo>
                      <a:pt x="22004" y="0"/>
                      <a:pt x="14732" y="284"/>
                      <a:pt x="9066" y="284"/>
                    </a:cubicBezTo>
                    <a:cubicBezTo>
                      <a:pt x="1" y="850"/>
                      <a:pt x="1" y="1228"/>
                      <a:pt x="1" y="2078"/>
                    </a:cubicBezTo>
                    <a:cubicBezTo>
                      <a:pt x="1" y="2645"/>
                      <a:pt x="1" y="3022"/>
                      <a:pt x="9066" y="3589"/>
                    </a:cubicBezTo>
                    <a:cubicBezTo>
                      <a:pt x="14732" y="3872"/>
                      <a:pt x="22004" y="3872"/>
                      <a:pt x="29842" y="3872"/>
                    </a:cubicBezTo>
                    <a:cubicBezTo>
                      <a:pt x="37774" y="3872"/>
                      <a:pt x="45235" y="3872"/>
                      <a:pt x="50617" y="3589"/>
                    </a:cubicBezTo>
                    <a:cubicBezTo>
                      <a:pt x="59966" y="3022"/>
                      <a:pt x="59966" y="2645"/>
                      <a:pt x="59966" y="2078"/>
                    </a:cubicBezTo>
                    <a:cubicBezTo>
                      <a:pt x="59966" y="1228"/>
                      <a:pt x="59966" y="850"/>
                      <a:pt x="50617" y="284"/>
                    </a:cubicBezTo>
                    <a:cubicBezTo>
                      <a:pt x="45235" y="284"/>
                      <a:pt x="37680" y="0"/>
                      <a:pt x="2984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45"/>
              <p:cNvSpPr/>
              <p:nvPr/>
            </p:nvSpPr>
            <p:spPr>
              <a:xfrm>
                <a:off x="3715550" y="4501825"/>
                <a:ext cx="30700" cy="2195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8783" extrusionOk="0">
                    <a:moveTo>
                      <a:pt x="661" y="1"/>
                    </a:moveTo>
                    <a:cubicBezTo>
                      <a:pt x="378" y="1"/>
                      <a:pt x="0" y="378"/>
                      <a:pt x="0" y="662"/>
                    </a:cubicBezTo>
                    <a:lnTo>
                      <a:pt x="0" y="8216"/>
                    </a:lnTo>
                    <a:cubicBezTo>
                      <a:pt x="0" y="8500"/>
                      <a:pt x="378" y="8783"/>
                      <a:pt x="661" y="8783"/>
                    </a:cubicBezTo>
                    <a:cubicBezTo>
                      <a:pt x="944" y="8783"/>
                      <a:pt x="1228" y="8500"/>
                      <a:pt x="1228" y="8216"/>
                    </a:cubicBezTo>
                    <a:lnTo>
                      <a:pt x="1228" y="662"/>
                    </a:lnTo>
                    <a:cubicBezTo>
                      <a:pt x="1228" y="378"/>
                      <a:pt x="944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45"/>
              <p:cNvSpPr/>
              <p:nvPr/>
            </p:nvSpPr>
            <p:spPr>
              <a:xfrm>
                <a:off x="3580975" y="4525425"/>
                <a:ext cx="3072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9067" extrusionOk="0">
                    <a:moveTo>
                      <a:pt x="661" y="1"/>
                    </a:moveTo>
                    <a:cubicBezTo>
                      <a:pt x="0" y="1"/>
                      <a:pt x="0" y="284"/>
                      <a:pt x="0" y="568"/>
                    </a:cubicBezTo>
                    <a:lnTo>
                      <a:pt x="0" y="8500"/>
                    </a:lnTo>
                    <a:cubicBezTo>
                      <a:pt x="0" y="8783"/>
                      <a:pt x="0" y="9067"/>
                      <a:pt x="661" y="9067"/>
                    </a:cubicBezTo>
                    <a:cubicBezTo>
                      <a:pt x="945" y="9067"/>
                      <a:pt x="1228" y="8783"/>
                      <a:pt x="1228" y="8500"/>
                    </a:cubicBezTo>
                    <a:lnTo>
                      <a:pt x="1228" y="568"/>
                    </a:lnTo>
                    <a:cubicBezTo>
                      <a:pt x="1228" y="284"/>
                      <a:pt x="945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45"/>
              <p:cNvSpPr/>
              <p:nvPr/>
            </p:nvSpPr>
            <p:spPr>
              <a:xfrm>
                <a:off x="3370850" y="4525425"/>
                <a:ext cx="2835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273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8"/>
                    </a:cubicBezTo>
                    <a:lnTo>
                      <a:pt x="1" y="6706"/>
                    </a:lnTo>
                    <a:cubicBezTo>
                      <a:pt x="1" y="7272"/>
                      <a:pt x="284" y="7272"/>
                      <a:pt x="567" y="7272"/>
                    </a:cubicBezTo>
                    <a:cubicBezTo>
                      <a:pt x="851" y="7272"/>
                      <a:pt x="1134" y="7272"/>
                      <a:pt x="1134" y="6706"/>
                    </a:cubicBezTo>
                    <a:lnTo>
                      <a:pt x="1134" y="568"/>
                    </a:lnTo>
                    <a:cubicBezTo>
                      <a:pt x="1134" y="284"/>
                      <a:pt x="851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45"/>
              <p:cNvSpPr/>
              <p:nvPr/>
            </p:nvSpPr>
            <p:spPr>
              <a:xfrm>
                <a:off x="3106450" y="4624600"/>
                <a:ext cx="30700" cy="1652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6611" extrusionOk="0">
                    <a:moveTo>
                      <a:pt x="567" y="0"/>
                    </a:moveTo>
                    <a:cubicBezTo>
                      <a:pt x="283" y="0"/>
                      <a:pt x="0" y="283"/>
                      <a:pt x="0" y="567"/>
                    </a:cubicBezTo>
                    <a:lnTo>
                      <a:pt x="0" y="5950"/>
                    </a:lnTo>
                    <a:cubicBezTo>
                      <a:pt x="0" y="6327"/>
                      <a:pt x="283" y="6611"/>
                      <a:pt x="567" y="6611"/>
                    </a:cubicBezTo>
                    <a:cubicBezTo>
                      <a:pt x="850" y="6611"/>
                      <a:pt x="1228" y="6327"/>
                      <a:pt x="1228" y="5950"/>
                    </a:cubicBezTo>
                    <a:lnTo>
                      <a:pt x="1228" y="567"/>
                    </a:lnTo>
                    <a:cubicBezTo>
                      <a:pt x="1228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45"/>
              <p:cNvSpPr/>
              <p:nvPr/>
            </p:nvSpPr>
            <p:spPr>
              <a:xfrm>
                <a:off x="2820775" y="4610425"/>
                <a:ext cx="28350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745" extrusionOk="0">
                    <a:moveTo>
                      <a:pt x="567" y="1"/>
                    </a:moveTo>
                    <a:cubicBezTo>
                      <a:pt x="1" y="1"/>
                      <a:pt x="1" y="284"/>
                      <a:pt x="1" y="567"/>
                    </a:cubicBezTo>
                    <a:lnTo>
                      <a:pt x="1" y="7178"/>
                    </a:lnTo>
                    <a:cubicBezTo>
                      <a:pt x="1" y="7461"/>
                      <a:pt x="1" y="7744"/>
                      <a:pt x="567" y="7744"/>
                    </a:cubicBezTo>
                    <a:cubicBezTo>
                      <a:pt x="850" y="7744"/>
                      <a:pt x="1134" y="7461"/>
                      <a:pt x="1134" y="7178"/>
                    </a:cubicBezTo>
                    <a:lnTo>
                      <a:pt x="1134" y="567"/>
                    </a:lnTo>
                    <a:cubicBezTo>
                      <a:pt x="1134" y="189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45"/>
              <p:cNvSpPr/>
              <p:nvPr/>
            </p:nvSpPr>
            <p:spPr>
              <a:xfrm>
                <a:off x="1954350" y="4501825"/>
                <a:ext cx="30700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628" extrusionOk="0">
                    <a:moveTo>
                      <a:pt x="661" y="1"/>
                    </a:moveTo>
                    <a:cubicBezTo>
                      <a:pt x="284" y="1"/>
                      <a:pt x="0" y="378"/>
                      <a:pt x="0" y="662"/>
                    </a:cubicBezTo>
                    <a:lnTo>
                      <a:pt x="0" y="3967"/>
                    </a:lnTo>
                    <a:cubicBezTo>
                      <a:pt x="0" y="4345"/>
                      <a:pt x="284" y="4628"/>
                      <a:pt x="661" y="4628"/>
                    </a:cubicBezTo>
                    <a:cubicBezTo>
                      <a:pt x="1228" y="4628"/>
                      <a:pt x="1228" y="4345"/>
                      <a:pt x="1228" y="3967"/>
                    </a:cubicBezTo>
                    <a:lnTo>
                      <a:pt x="1228" y="662"/>
                    </a:lnTo>
                    <a:cubicBezTo>
                      <a:pt x="1228" y="378"/>
                      <a:pt x="1228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45"/>
              <p:cNvSpPr/>
              <p:nvPr/>
            </p:nvSpPr>
            <p:spPr>
              <a:xfrm>
                <a:off x="2067675" y="4638750"/>
                <a:ext cx="30700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5101" extrusionOk="0">
                    <a:moveTo>
                      <a:pt x="567" y="1"/>
                    </a:moveTo>
                    <a:cubicBezTo>
                      <a:pt x="283" y="1"/>
                      <a:pt x="0" y="379"/>
                      <a:pt x="0" y="662"/>
                    </a:cubicBezTo>
                    <a:lnTo>
                      <a:pt x="0" y="4534"/>
                    </a:lnTo>
                    <a:cubicBezTo>
                      <a:pt x="0" y="4817"/>
                      <a:pt x="283" y="5100"/>
                      <a:pt x="567" y="5100"/>
                    </a:cubicBezTo>
                    <a:cubicBezTo>
                      <a:pt x="850" y="5100"/>
                      <a:pt x="1228" y="4817"/>
                      <a:pt x="1228" y="4534"/>
                    </a:cubicBezTo>
                    <a:lnTo>
                      <a:pt x="1228" y="662"/>
                    </a:lnTo>
                    <a:cubicBezTo>
                      <a:pt x="1228" y="379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45"/>
              <p:cNvSpPr/>
              <p:nvPr/>
            </p:nvSpPr>
            <p:spPr>
              <a:xfrm>
                <a:off x="2511500" y="4631675"/>
                <a:ext cx="28350" cy="1511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6045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662"/>
                    </a:cubicBezTo>
                    <a:lnTo>
                      <a:pt x="1" y="5383"/>
                    </a:lnTo>
                    <a:cubicBezTo>
                      <a:pt x="1" y="5667"/>
                      <a:pt x="284" y="6044"/>
                      <a:pt x="567" y="6044"/>
                    </a:cubicBezTo>
                    <a:cubicBezTo>
                      <a:pt x="851" y="6044"/>
                      <a:pt x="1134" y="5667"/>
                      <a:pt x="1134" y="5383"/>
                    </a:cubicBezTo>
                    <a:lnTo>
                      <a:pt x="1134" y="662"/>
                    </a:lnTo>
                    <a:cubicBezTo>
                      <a:pt x="1134" y="284"/>
                      <a:pt x="851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45"/>
              <p:cNvSpPr/>
              <p:nvPr/>
            </p:nvSpPr>
            <p:spPr>
              <a:xfrm>
                <a:off x="1970875" y="4246850"/>
                <a:ext cx="1912300" cy="292775"/>
              </a:xfrm>
              <a:custGeom>
                <a:avLst/>
                <a:gdLst/>
                <a:ahLst/>
                <a:cxnLst/>
                <a:rect l="l" t="t" r="r" b="b"/>
                <a:pathLst>
                  <a:path w="76492" h="11711" extrusionOk="0">
                    <a:moveTo>
                      <a:pt x="0" y="1"/>
                    </a:moveTo>
                    <a:lnTo>
                      <a:pt x="0" y="9633"/>
                    </a:lnTo>
                    <a:cubicBezTo>
                      <a:pt x="0" y="10861"/>
                      <a:pt x="17093" y="11711"/>
                      <a:pt x="38246" y="11711"/>
                    </a:cubicBezTo>
                    <a:cubicBezTo>
                      <a:pt x="59305" y="11711"/>
                      <a:pt x="76492" y="10861"/>
                      <a:pt x="76492" y="9633"/>
                    </a:cubicBezTo>
                    <a:lnTo>
                      <a:pt x="764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45"/>
              <p:cNvSpPr/>
              <p:nvPr/>
            </p:nvSpPr>
            <p:spPr>
              <a:xfrm>
                <a:off x="1951975" y="4230325"/>
                <a:ext cx="1945375" cy="325825"/>
              </a:xfrm>
              <a:custGeom>
                <a:avLst/>
                <a:gdLst/>
                <a:ahLst/>
                <a:cxnLst/>
                <a:rect l="l" t="t" r="r" b="b"/>
                <a:pathLst>
                  <a:path w="77815" h="13033" extrusionOk="0">
                    <a:moveTo>
                      <a:pt x="76681" y="1228"/>
                    </a:moveTo>
                    <a:lnTo>
                      <a:pt x="76681" y="10011"/>
                    </a:lnTo>
                    <a:cubicBezTo>
                      <a:pt x="74793" y="10861"/>
                      <a:pt x="59400" y="11805"/>
                      <a:pt x="38908" y="11805"/>
                    </a:cubicBezTo>
                    <a:cubicBezTo>
                      <a:pt x="18510" y="11805"/>
                      <a:pt x="3400" y="10861"/>
                      <a:pt x="1323" y="10011"/>
                    </a:cubicBezTo>
                    <a:lnTo>
                      <a:pt x="1323" y="1228"/>
                    </a:lnTo>
                    <a:close/>
                    <a:moveTo>
                      <a:pt x="756" y="1"/>
                    </a:moveTo>
                    <a:cubicBezTo>
                      <a:pt x="379" y="1"/>
                      <a:pt x="1" y="378"/>
                      <a:pt x="1" y="662"/>
                    </a:cubicBezTo>
                    <a:lnTo>
                      <a:pt x="1" y="10294"/>
                    </a:lnTo>
                    <a:cubicBezTo>
                      <a:pt x="1" y="10861"/>
                      <a:pt x="1" y="11522"/>
                      <a:pt x="11805" y="12372"/>
                    </a:cubicBezTo>
                    <a:cubicBezTo>
                      <a:pt x="19077" y="12655"/>
                      <a:pt x="28709" y="13033"/>
                      <a:pt x="38908" y="13033"/>
                    </a:cubicBezTo>
                    <a:cubicBezTo>
                      <a:pt x="49201" y="13033"/>
                      <a:pt x="58833" y="12655"/>
                      <a:pt x="66105" y="12372"/>
                    </a:cubicBezTo>
                    <a:cubicBezTo>
                      <a:pt x="77815" y="11522"/>
                      <a:pt x="77815" y="10861"/>
                      <a:pt x="77815" y="10294"/>
                    </a:cubicBezTo>
                    <a:lnTo>
                      <a:pt x="77815" y="662"/>
                    </a:lnTo>
                    <a:cubicBezTo>
                      <a:pt x="77815" y="378"/>
                      <a:pt x="77531" y="1"/>
                      <a:pt x="77248" y="1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45"/>
              <p:cNvSpPr/>
              <p:nvPr/>
            </p:nvSpPr>
            <p:spPr>
              <a:xfrm>
                <a:off x="1968500" y="4194925"/>
                <a:ext cx="191467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250" extrusionOk="0">
                    <a:moveTo>
                      <a:pt x="38247" y="0"/>
                    </a:moveTo>
                    <a:cubicBezTo>
                      <a:pt x="17188" y="0"/>
                      <a:pt x="1" y="850"/>
                      <a:pt x="1" y="2078"/>
                    </a:cubicBezTo>
                    <a:cubicBezTo>
                      <a:pt x="1" y="3305"/>
                      <a:pt x="17188" y="4250"/>
                      <a:pt x="38247" y="4250"/>
                    </a:cubicBezTo>
                    <a:cubicBezTo>
                      <a:pt x="59400" y="4250"/>
                      <a:pt x="76587" y="3305"/>
                      <a:pt x="76587" y="2078"/>
                    </a:cubicBezTo>
                    <a:cubicBezTo>
                      <a:pt x="76587" y="850"/>
                      <a:pt x="59400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45"/>
              <p:cNvSpPr/>
              <p:nvPr/>
            </p:nvSpPr>
            <p:spPr>
              <a:xfrm>
                <a:off x="1951975" y="4178400"/>
                <a:ext cx="194537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77815" h="5478" extrusionOk="0">
                    <a:moveTo>
                      <a:pt x="38908" y="1228"/>
                    </a:moveTo>
                    <a:cubicBezTo>
                      <a:pt x="57606" y="1228"/>
                      <a:pt x="71771" y="1794"/>
                      <a:pt x="75643" y="2739"/>
                    </a:cubicBezTo>
                    <a:cubicBezTo>
                      <a:pt x="71771" y="3589"/>
                      <a:pt x="57606" y="4250"/>
                      <a:pt x="38908" y="4250"/>
                    </a:cubicBezTo>
                    <a:cubicBezTo>
                      <a:pt x="20304" y="4250"/>
                      <a:pt x="6422" y="3589"/>
                      <a:pt x="2173" y="2739"/>
                    </a:cubicBezTo>
                    <a:cubicBezTo>
                      <a:pt x="6422" y="1794"/>
                      <a:pt x="20587" y="1228"/>
                      <a:pt x="38908" y="1228"/>
                    </a:cubicBezTo>
                    <a:close/>
                    <a:moveTo>
                      <a:pt x="38908" y="0"/>
                    </a:moveTo>
                    <a:cubicBezTo>
                      <a:pt x="28709" y="0"/>
                      <a:pt x="19077" y="283"/>
                      <a:pt x="11805" y="661"/>
                    </a:cubicBezTo>
                    <a:cubicBezTo>
                      <a:pt x="1" y="1228"/>
                      <a:pt x="1" y="2078"/>
                      <a:pt x="1" y="2739"/>
                    </a:cubicBezTo>
                    <a:cubicBezTo>
                      <a:pt x="1" y="3305"/>
                      <a:pt x="1" y="4250"/>
                      <a:pt x="11805" y="4911"/>
                    </a:cubicBezTo>
                    <a:cubicBezTo>
                      <a:pt x="19077" y="5194"/>
                      <a:pt x="28709" y="5477"/>
                      <a:pt x="38908" y="5477"/>
                    </a:cubicBezTo>
                    <a:cubicBezTo>
                      <a:pt x="49201" y="5477"/>
                      <a:pt x="58833" y="5194"/>
                      <a:pt x="66105" y="4911"/>
                    </a:cubicBezTo>
                    <a:cubicBezTo>
                      <a:pt x="77815" y="4250"/>
                      <a:pt x="77815" y="3305"/>
                      <a:pt x="77815" y="2739"/>
                    </a:cubicBezTo>
                    <a:cubicBezTo>
                      <a:pt x="77815" y="2078"/>
                      <a:pt x="77815" y="1228"/>
                      <a:pt x="66105" y="661"/>
                    </a:cubicBezTo>
                    <a:cubicBezTo>
                      <a:pt x="58833" y="283"/>
                      <a:pt x="49201" y="0"/>
                      <a:pt x="3890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45"/>
              <p:cNvSpPr/>
              <p:nvPr/>
            </p:nvSpPr>
            <p:spPr>
              <a:xfrm>
                <a:off x="2195150" y="4202000"/>
                <a:ext cx="14684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3023" extrusionOk="0">
                    <a:moveTo>
                      <a:pt x="29181" y="0"/>
                    </a:moveTo>
                    <a:cubicBezTo>
                      <a:pt x="12938" y="0"/>
                      <a:pt x="1" y="850"/>
                      <a:pt x="1" y="1511"/>
                    </a:cubicBezTo>
                    <a:cubicBezTo>
                      <a:pt x="1" y="2361"/>
                      <a:pt x="12938" y="3022"/>
                      <a:pt x="29181" y="3022"/>
                    </a:cubicBezTo>
                    <a:cubicBezTo>
                      <a:pt x="45518" y="3022"/>
                      <a:pt x="58739" y="2361"/>
                      <a:pt x="58739" y="1511"/>
                    </a:cubicBezTo>
                    <a:cubicBezTo>
                      <a:pt x="58739" y="850"/>
                      <a:pt x="45518" y="0"/>
                      <a:pt x="29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45"/>
              <p:cNvSpPr/>
              <p:nvPr/>
            </p:nvSpPr>
            <p:spPr>
              <a:xfrm>
                <a:off x="2178625" y="4185475"/>
                <a:ext cx="150152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60061" h="4345" extrusionOk="0">
                    <a:moveTo>
                      <a:pt x="29842" y="1228"/>
                    </a:moveTo>
                    <a:cubicBezTo>
                      <a:pt x="42496" y="1228"/>
                      <a:pt x="52128" y="1795"/>
                      <a:pt x="56378" y="2172"/>
                    </a:cubicBezTo>
                    <a:cubicBezTo>
                      <a:pt x="52128" y="2456"/>
                      <a:pt x="42496" y="3022"/>
                      <a:pt x="29842" y="3022"/>
                    </a:cubicBezTo>
                    <a:cubicBezTo>
                      <a:pt x="17188" y="3022"/>
                      <a:pt x="7933" y="2456"/>
                      <a:pt x="3306" y="2172"/>
                    </a:cubicBezTo>
                    <a:cubicBezTo>
                      <a:pt x="7933" y="1795"/>
                      <a:pt x="17471" y="1228"/>
                      <a:pt x="29842" y="1228"/>
                    </a:cubicBezTo>
                    <a:close/>
                    <a:moveTo>
                      <a:pt x="29842" y="0"/>
                    </a:moveTo>
                    <a:cubicBezTo>
                      <a:pt x="22098" y="0"/>
                      <a:pt x="14827" y="378"/>
                      <a:pt x="9066" y="661"/>
                    </a:cubicBezTo>
                    <a:cubicBezTo>
                      <a:pt x="0" y="945"/>
                      <a:pt x="0" y="1511"/>
                      <a:pt x="0" y="2172"/>
                    </a:cubicBezTo>
                    <a:cubicBezTo>
                      <a:pt x="0" y="2739"/>
                      <a:pt x="0" y="3306"/>
                      <a:pt x="9066" y="3683"/>
                    </a:cubicBezTo>
                    <a:cubicBezTo>
                      <a:pt x="14827" y="3967"/>
                      <a:pt x="22098" y="4344"/>
                      <a:pt x="29842" y="4344"/>
                    </a:cubicBezTo>
                    <a:cubicBezTo>
                      <a:pt x="37680" y="4344"/>
                      <a:pt x="45234" y="3967"/>
                      <a:pt x="50617" y="3683"/>
                    </a:cubicBezTo>
                    <a:cubicBezTo>
                      <a:pt x="60061" y="3306"/>
                      <a:pt x="60061" y="2739"/>
                      <a:pt x="60061" y="2172"/>
                    </a:cubicBezTo>
                    <a:cubicBezTo>
                      <a:pt x="60061" y="1511"/>
                      <a:pt x="60061" y="945"/>
                      <a:pt x="50617" y="661"/>
                    </a:cubicBezTo>
                    <a:cubicBezTo>
                      <a:pt x="45234" y="378"/>
                      <a:pt x="37680" y="0"/>
                      <a:pt x="2984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45"/>
              <p:cNvSpPr/>
              <p:nvPr/>
            </p:nvSpPr>
            <p:spPr>
              <a:xfrm>
                <a:off x="3776925" y="4261025"/>
                <a:ext cx="28350" cy="2125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500" extrusionOk="0">
                    <a:moveTo>
                      <a:pt x="567" y="0"/>
                    </a:moveTo>
                    <a:cubicBezTo>
                      <a:pt x="189" y="0"/>
                      <a:pt x="0" y="189"/>
                      <a:pt x="0" y="661"/>
                    </a:cubicBezTo>
                    <a:lnTo>
                      <a:pt x="0" y="7838"/>
                    </a:lnTo>
                    <a:cubicBezTo>
                      <a:pt x="0" y="8216"/>
                      <a:pt x="0" y="8499"/>
                      <a:pt x="567" y="8499"/>
                    </a:cubicBezTo>
                    <a:cubicBezTo>
                      <a:pt x="850" y="8499"/>
                      <a:pt x="1134" y="8216"/>
                      <a:pt x="1134" y="7838"/>
                    </a:cubicBezTo>
                    <a:lnTo>
                      <a:pt x="1134" y="661"/>
                    </a:lnTo>
                    <a:cubicBezTo>
                      <a:pt x="1134" y="0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45"/>
              <p:cNvSpPr/>
              <p:nvPr/>
            </p:nvSpPr>
            <p:spPr>
              <a:xfrm>
                <a:off x="3635275" y="4277550"/>
                <a:ext cx="28350" cy="2243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972" extrusionOk="0">
                    <a:moveTo>
                      <a:pt x="567" y="0"/>
                    </a:moveTo>
                    <a:cubicBezTo>
                      <a:pt x="284" y="0"/>
                      <a:pt x="0" y="284"/>
                      <a:pt x="0" y="661"/>
                    </a:cubicBezTo>
                    <a:lnTo>
                      <a:pt x="0" y="8405"/>
                    </a:lnTo>
                    <a:cubicBezTo>
                      <a:pt x="0" y="8688"/>
                      <a:pt x="284" y="8972"/>
                      <a:pt x="567" y="8972"/>
                    </a:cubicBezTo>
                    <a:cubicBezTo>
                      <a:pt x="1134" y="8972"/>
                      <a:pt x="1134" y="8688"/>
                      <a:pt x="1134" y="8405"/>
                    </a:cubicBezTo>
                    <a:lnTo>
                      <a:pt x="1134" y="661"/>
                    </a:lnTo>
                    <a:cubicBezTo>
                      <a:pt x="1134" y="284"/>
                      <a:pt x="113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45"/>
              <p:cNvSpPr/>
              <p:nvPr/>
            </p:nvSpPr>
            <p:spPr>
              <a:xfrm>
                <a:off x="3429875" y="4284625"/>
                <a:ext cx="3072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273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6611"/>
                    </a:lnTo>
                    <a:cubicBezTo>
                      <a:pt x="1" y="6894"/>
                      <a:pt x="284" y="7272"/>
                      <a:pt x="567" y="7272"/>
                    </a:cubicBezTo>
                    <a:cubicBezTo>
                      <a:pt x="945" y="7272"/>
                      <a:pt x="1228" y="6894"/>
                      <a:pt x="1228" y="6611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45"/>
              <p:cNvSpPr/>
              <p:nvPr/>
            </p:nvSpPr>
            <p:spPr>
              <a:xfrm>
                <a:off x="3165450" y="4383775"/>
                <a:ext cx="30725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234" extrusionOk="0">
                    <a:moveTo>
                      <a:pt x="662" y="1"/>
                    </a:moveTo>
                    <a:cubicBezTo>
                      <a:pt x="1" y="1"/>
                      <a:pt x="1" y="284"/>
                      <a:pt x="1" y="567"/>
                    </a:cubicBezTo>
                    <a:lnTo>
                      <a:pt x="1" y="5667"/>
                    </a:lnTo>
                    <a:cubicBezTo>
                      <a:pt x="1" y="5950"/>
                      <a:pt x="1" y="6234"/>
                      <a:pt x="662" y="6234"/>
                    </a:cubicBezTo>
                    <a:cubicBezTo>
                      <a:pt x="945" y="6234"/>
                      <a:pt x="1229" y="5950"/>
                      <a:pt x="1229" y="5667"/>
                    </a:cubicBezTo>
                    <a:lnTo>
                      <a:pt x="1229" y="567"/>
                    </a:lnTo>
                    <a:cubicBezTo>
                      <a:pt x="1229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45"/>
              <p:cNvSpPr/>
              <p:nvPr/>
            </p:nvSpPr>
            <p:spPr>
              <a:xfrm>
                <a:off x="2872725" y="4360175"/>
                <a:ext cx="3070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839" extrusionOk="0">
                    <a:moveTo>
                      <a:pt x="567" y="1"/>
                    </a:moveTo>
                    <a:cubicBezTo>
                      <a:pt x="283" y="1"/>
                      <a:pt x="0" y="284"/>
                      <a:pt x="0" y="662"/>
                    </a:cubicBezTo>
                    <a:lnTo>
                      <a:pt x="0" y="7178"/>
                    </a:lnTo>
                    <a:cubicBezTo>
                      <a:pt x="0" y="7461"/>
                      <a:pt x="283" y="7839"/>
                      <a:pt x="567" y="7839"/>
                    </a:cubicBezTo>
                    <a:cubicBezTo>
                      <a:pt x="944" y="7839"/>
                      <a:pt x="1228" y="7461"/>
                      <a:pt x="1228" y="7178"/>
                    </a:cubicBezTo>
                    <a:lnTo>
                      <a:pt x="1228" y="662"/>
                    </a:lnTo>
                    <a:cubicBezTo>
                      <a:pt x="1228" y="284"/>
                      <a:pt x="944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45"/>
              <p:cNvSpPr/>
              <p:nvPr/>
            </p:nvSpPr>
            <p:spPr>
              <a:xfrm>
                <a:off x="2015725" y="4261025"/>
                <a:ext cx="28350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628" extrusionOk="0">
                    <a:moveTo>
                      <a:pt x="567" y="0"/>
                    </a:moveTo>
                    <a:cubicBezTo>
                      <a:pt x="284" y="0"/>
                      <a:pt x="1" y="0"/>
                      <a:pt x="1" y="661"/>
                    </a:cubicBezTo>
                    <a:lnTo>
                      <a:pt x="1" y="3967"/>
                    </a:lnTo>
                    <a:cubicBezTo>
                      <a:pt x="1" y="4250"/>
                      <a:pt x="284" y="4628"/>
                      <a:pt x="567" y="4628"/>
                    </a:cubicBezTo>
                    <a:cubicBezTo>
                      <a:pt x="850" y="4628"/>
                      <a:pt x="1134" y="4250"/>
                      <a:pt x="1134" y="3967"/>
                    </a:cubicBezTo>
                    <a:lnTo>
                      <a:pt x="1134" y="661"/>
                    </a:lnTo>
                    <a:cubicBezTo>
                      <a:pt x="1134" y="0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45"/>
              <p:cNvSpPr/>
              <p:nvPr/>
            </p:nvSpPr>
            <p:spPr>
              <a:xfrm>
                <a:off x="2126675" y="4397950"/>
                <a:ext cx="30725" cy="1275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00" extrusionOk="0">
                    <a:moveTo>
                      <a:pt x="662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4533"/>
                    </a:lnTo>
                    <a:cubicBezTo>
                      <a:pt x="1" y="4817"/>
                      <a:pt x="284" y="5100"/>
                      <a:pt x="662" y="5100"/>
                    </a:cubicBezTo>
                    <a:cubicBezTo>
                      <a:pt x="945" y="5100"/>
                      <a:pt x="1229" y="4817"/>
                      <a:pt x="1229" y="4533"/>
                    </a:cubicBezTo>
                    <a:lnTo>
                      <a:pt x="1229" y="567"/>
                    </a:lnTo>
                    <a:cubicBezTo>
                      <a:pt x="1229" y="284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45"/>
              <p:cNvSpPr/>
              <p:nvPr/>
            </p:nvSpPr>
            <p:spPr>
              <a:xfrm>
                <a:off x="2570525" y="4383775"/>
                <a:ext cx="307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951" extrusionOk="0">
                    <a:moveTo>
                      <a:pt x="662" y="1"/>
                    </a:moveTo>
                    <a:cubicBezTo>
                      <a:pt x="378" y="1"/>
                      <a:pt x="1" y="284"/>
                      <a:pt x="1" y="567"/>
                    </a:cubicBezTo>
                    <a:lnTo>
                      <a:pt x="1" y="5384"/>
                    </a:lnTo>
                    <a:cubicBezTo>
                      <a:pt x="1" y="5667"/>
                      <a:pt x="378" y="5950"/>
                      <a:pt x="662" y="5950"/>
                    </a:cubicBezTo>
                    <a:cubicBezTo>
                      <a:pt x="1039" y="5950"/>
                      <a:pt x="1228" y="5667"/>
                      <a:pt x="1228" y="5384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45"/>
              <p:cNvSpPr/>
              <p:nvPr/>
            </p:nvSpPr>
            <p:spPr>
              <a:xfrm>
                <a:off x="2006275" y="3998975"/>
                <a:ext cx="1914675" cy="2927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11710" extrusionOk="0">
                    <a:moveTo>
                      <a:pt x="1" y="0"/>
                    </a:moveTo>
                    <a:lnTo>
                      <a:pt x="1" y="9632"/>
                    </a:lnTo>
                    <a:cubicBezTo>
                      <a:pt x="1" y="10766"/>
                      <a:pt x="16905" y="11710"/>
                      <a:pt x="38341" y="11710"/>
                    </a:cubicBezTo>
                    <a:cubicBezTo>
                      <a:pt x="59683" y="11710"/>
                      <a:pt x="76587" y="10766"/>
                      <a:pt x="76587" y="9632"/>
                    </a:cubicBezTo>
                    <a:lnTo>
                      <a:pt x="7658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45"/>
              <p:cNvSpPr/>
              <p:nvPr/>
            </p:nvSpPr>
            <p:spPr>
              <a:xfrm>
                <a:off x="1992125" y="3982450"/>
                <a:ext cx="19430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2938" extrusionOk="0">
                    <a:moveTo>
                      <a:pt x="76492" y="1228"/>
                    </a:moveTo>
                    <a:lnTo>
                      <a:pt x="76492" y="9916"/>
                    </a:lnTo>
                    <a:cubicBezTo>
                      <a:pt x="74320" y="10860"/>
                      <a:pt x="59305" y="11804"/>
                      <a:pt x="38907" y="11804"/>
                    </a:cubicBezTo>
                    <a:cubicBezTo>
                      <a:pt x="18415" y="11804"/>
                      <a:pt x="3022" y="10860"/>
                      <a:pt x="1228" y="9916"/>
                    </a:cubicBezTo>
                    <a:lnTo>
                      <a:pt x="1228" y="1228"/>
                    </a:lnTo>
                    <a:close/>
                    <a:moveTo>
                      <a:pt x="567" y="94"/>
                    </a:moveTo>
                    <a:cubicBezTo>
                      <a:pt x="284" y="94"/>
                      <a:pt x="0" y="378"/>
                      <a:pt x="0" y="661"/>
                    </a:cubicBezTo>
                    <a:lnTo>
                      <a:pt x="0" y="10293"/>
                    </a:lnTo>
                    <a:cubicBezTo>
                      <a:pt x="0" y="10860"/>
                      <a:pt x="0" y="11804"/>
                      <a:pt x="11804" y="12371"/>
                    </a:cubicBezTo>
                    <a:cubicBezTo>
                      <a:pt x="18981" y="12654"/>
                      <a:pt x="28614" y="12938"/>
                      <a:pt x="38907" y="12938"/>
                    </a:cubicBezTo>
                    <a:cubicBezTo>
                      <a:pt x="49106" y="12938"/>
                      <a:pt x="58738" y="12654"/>
                      <a:pt x="66010" y="12371"/>
                    </a:cubicBezTo>
                    <a:cubicBezTo>
                      <a:pt x="77720" y="11710"/>
                      <a:pt x="77720" y="10860"/>
                      <a:pt x="77720" y="10293"/>
                    </a:cubicBezTo>
                    <a:lnTo>
                      <a:pt x="77720" y="661"/>
                    </a:lnTo>
                    <a:cubicBezTo>
                      <a:pt x="77720" y="378"/>
                      <a:pt x="77436" y="0"/>
                      <a:pt x="7715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45"/>
              <p:cNvSpPr/>
              <p:nvPr/>
            </p:nvSpPr>
            <p:spPr>
              <a:xfrm>
                <a:off x="2006275" y="3944675"/>
                <a:ext cx="191467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250" extrusionOk="0">
                    <a:moveTo>
                      <a:pt x="38341" y="0"/>
                    </a:moveTo>
                    <a:cubicBezTo>
                      <a:pt x="16905" y="0"/>
                      <a:pt x="1" y="944"/>
                      <a:pt x="1" y="2172"/>
                    </a:cubicBezTo>
                    <a:cubicBezTo>
                      <a:pt x="1" y="3400"/>
                      <a:pt x="16905" y="4250"/>
                      <a:pt x="38341" y="4250"/>
                    </a:cubicBezTo>
                    <a:cubicBezTo>
                      <a:pt x="59683" y="4250"/>
                      <a:pt x="76587" y="3400"/>
                      <a:pt x="76587" y="2172"/>
                    </a:cubicBezTo>
                    <a:cubicBezTo>
                      <a:pt x="76587" y="944"/>
                      <a:pt x="59305" y="0"/>
                      <a:pt x="38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45"/>
              <p:cNvSpPr/>
              <p:nvPr/>
            </p:nvSpPr>
            <p:spPr>
              <a:xfrm>
                <a:off x="1992125" y="3930500"/>
                <a:ext cx="1943000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478" extrusionOk="0">
                    <a:moveTo>
                      <a:pt x="38907" y="1134"/>
                    </a:moveTo>
                    <a:cubicBezTo>
                      <a:pt x="57227" y="1134"/>
                      <a:pt x="71392" y="2172"/>
                      <a:pt x="75642" y="2739"/>
                    </a:cubicBezTo>
                    <a:cubicBezTo>
                      <a:pt x="71392" y="3589"/>
                      <a:pt x="57227" y="4250"/>
                      <a:pt x="38907" y="4250"/>
                    </a:cubicBezTo>
                    <a:cubicBezTo>
                      <a:pt x="20492" y="4250"/>
                      <a:pt x="6044" y="3589"/>
                      <a:pt x="2078" y="2739"/>
                    </a:cubicBezTo>
                    <a:cubicBezTo>
                      <a:pt x="6044" y="2078"/>
                      <a:pt x="20115" y="1134"/>
                      <a:pt x="38907" y="1134"/>
                    </a:cubicBezTo>
                    <a:close/>
                    <a:moveTo>
                      <a:pt x="38907" y="0"/>
                    </a:moveTo>
                    <a:cubicBezTo>
                      <a:pt x="28614" y="0"/>
                      <a:pt x="18981" y="284"/>
                      <a:pt x="11804" y="567"/>
                    </a:cubicBezTo>
                    <a:cubicBezTo>
                      <a:pt x="0" y="1134"/>
                      <a:pt x="0" y="2172"/>
                      <a:pt x="0" y="2739"/>
                    </a:cubicBezTo>
                    <a:cubicBezTo>
                      <a:pt x="0" y="3589"/>
                      <a:pt x="0" y="4250"/>
                      <a:pt x="11804" y="4817"/>
                    </a:cubicBezTo>
                    <a:cubicBezTo>
                      <a:pt x="18981" y="5478"/>
                      <a:pt x="28614" y="5478"/>
                      <a:pt x="38907" y="5478"/>
                    </a:cubicBezTo>
                    <a:cubicBezTo>
                      <a:pt x="49106" y="5478"/>
                      <a:pt x="58738" y="5478"/>
                      <a:pt x="66010" y="4817"/>
                    </a:cubicBezTo>
                    <a:cubicBezTo>
                      <a:pt x="77720" y="4250"/>
                      <a:pt x="77720" y="3589"/>
                      <a:pt x="77720" y="2739"/>
                    </a:cubicBezTo>
                    <a:cubicBezTo>
                      <a:pt x="77720" y="2078"/>
                      <a:pt x="77720" y="1134"/>
                      <a:pt x="66010" y="567"/>
                    </a:cubicBezTo>
                    <a:cubicBezTo>
                      <a:pt x="58738" y="284"/>
                      <a:pt x="49012" y="0"/>
                      <a:pt x="389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45"/>
              <p:cNvSpPr/>
              <p:nvPr/>
            </p:nvSpPr>
            <p:spPr>
              <a:xfrm>
                <a:off x="2225850" y="3958825"/>
                <a:ext cx="14684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834" extrusionOk="0">
                    <a:moveTo>
                      <a:pt x="29558" y="1"/>
                    </a:moveTo>
                    <a:cubicBezTo>
                      <a:pt x="13221" y="1"/>
                      <a:pt x="0" y="662"/>
                      <a:pt x="0" y="1323"/>
                    </a:cubicBezTo>
                    <a:cubicBezTo>
                      <a:pt x="0" y="2173"/>
                      <a:pt x="13221" y="2834"/>
                      <a:pt x="29558" y="2834"/>
                    </a:cubicBezTo>
                    <a:cubicBezTo>
                      <a:pt x="45801" y="2834"/>
                      <a:pt x="58738" y="2173"/>
                      <a:pt x="58738" y="1228"/>
                    </a:cubicBezTo>
                    <a:cubicBezTo>
                      <a:pt x="58738" y="662"/>
                      <a:pt x="45801" y="1"/>
                      <a:pt x="295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45"/>
              <p:cNvSpPr/>
              <p:nvPr/>
            </p:nvSpPr>
            <p:spPr>
              <a:xfrm>
                <a:off x="2209325" y="3944675"/>
                <a:ext cx="14991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59966" h="3967" extrusionOk="0">
                    <a:moveTo>
                      <a:pt x="30219" y="1228"/>
                    </a:moveTo>
                    <a:cubicBezTo>
                      <a:pt x="42590" y="1228"/>
                      <a:pt x="52128" y="1605"/>
                      <a:pt x="56377" y="1889"/>
                    </a:cubicBezTo>
                    <a:cubicBezTo>
                      <a:pt x="52128" y="2455"/>
                      <a:pt x="42496" y="2739"/>
                      <a:pt x="30219" y="2739"/>
                    </a:cubicBezTo>
                    <a:cubicBezTo>
                      <a:pt x="17848" y="2739"/>
                      <a:pt x="7838" y="2455"/>
                      <a:pt x="3683" y="1889"/>
                    </a:cubicBezTo>
                    <a:cubicBezTo>
                      <a:pt x="7838" y="1605"/>
                      <a:pt x="17565" y="1228"/>
                      <a:pt x="30219" y="1228"/>
                    </a:cubicBezTo>
                    <a:close/>
                    <a:moveTo>
                      <a:pt x="30219" y="0"/>
                    </a:moveTo>
                    <a:cubicBezTo>
                      <a:pt x="22287" y="0"/>
                      <a:pt x="14826" y="0"/>
                      <a:pt x="9349" y="283"/>
                    </a:cubicBezTo>
                    <a:cubicBezTo>
                      <a:pt x="0" y="944"/>
                      <a:pt x="0" y="1228"/>
                      <a:pt x="0" y="1889"/>
                    </a:cubicBezTo>
                    <a:cubicBezTo>
                      <a:pt x="0" y="2739"/>
                      <a:pt x="0" y="3022"/>
                      <a:pt x="9349" y="3683"/>
                    </a:cubicBezTo>
                    <a:cubicBezTo>
                      <a:pt x="14826" y="3683"/>
                      <a:pt x="22287" y="3966"/>
                      <a:pt x="30219" y="3966"/>
                    </a:cubicBezTo>
                    <a:cubicBezTo>
                      <a:pt x="38057" y="3966"/>
                      <a:pt x="45234" y="3683"/>
                      <a:pt x="50900" y="3683"/>
                    </a:cubicBezTo>
                    <a:cubicBezTo>
                      <a:pt x="59966" y="3022"/>
                      <a:pt x="59966" y="2739"/>
                      <a:pt x="59966" y="1889"/>
                    </a:cubicBezTo>
                    <a:cubicBezTo>
                      <a:pt x="59966" y="1228"/>
                      <a:pt x="59966" y="944"/>
                      <a:pt x="50900" y="283"/>
                    </a:cubicBezTo>
                    <a:cubicBezTo>
                      <a:pt x="45234" y="0"/>
                      <a:pt x="37963" y="0"/>
                      <a:pt x="3021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45"/>
              <p:cNvSpPr/>
              <p:nvPr/>
            </p:nvSpPr>
            <p:spPr>
              <a:xfrm>
                <a:off x="3805250" y="4013125"/>
                <a:ext cx="30725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689" extrusionOk="0">
                    <a:moveTo>
                      <a:pt x="662" y="1"/>
                    </a:moveTo>
                    <a:cubicBezTo>
                      <a:pt x="378" y="1"/>
                      <a:pt x="1" y="284"/>
                      <a:pt x="1" y="662"/>
                    </a:cubicBezTo>
                    <a:lnTo>
                      <a:pt x="1" y="8122"/>
                    </a:lnTo>
                    <a:cubicBezTo>
                      <a:pt x="1" y="8405"/>
                      <a:pt x="378" y="8689"/>
                      <a:pt x="662" y="8689"/>
                    </a:cubicBezTo>
                    <a:cubicBezTo>
                      <a:pt x="945" y="8689"/>
                      <a:pt x="1228" y="8405"/>
                      <a:pt x="1228" y="8122"/>
                    </a:cubicBezTo>
                    <a:lnTo>
                      <a:pt x="1228" y="662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45"/>
              <p:cNvSpPr/>
              <p:nvPr/>
            </p:nvSpPr>
            <p:spPr>
              <a:xfrm>
                <a:off x="3670675" y="4036750"/>
                <a:ext cx="30725" cy="217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688" extrusionOk="0">
                    <a:moveTo>
                      <a:pt x="662" y="0"/>
                    </a:moveTo>
                    <a:cubicBezTo>
                      <a:pt x="379" y="0"/>
                      <a:pt x="1" y="0"/>
                      <a:pt x="1" y="567"/>
                    </a:cubicBezTo>
                    <a:lnTo>
                      <a:pt x="1" y="8121"/>
                    </a:lnTo>
                    <a:cubicBezTo>
                      <a:pt x="1" y="8688"/>
                      <a:pt x="379" y="8688"/>
                      <a:pt x="662" y="8688"/>
                    </a:cubicBezTo>
                    <a:cubicBezTo>
                      <a:pt x="945" y="8688"/>
                      <a:pt x="1229" y="8688"/>
                      <a:pt x="1229" y="8121"/>
                    </a:cubicBezTo>
                    <a:lnTo>
                      <a:pt x="1229" y="567"/>
                    </a:lnTo>
                    <a:cubicBezTo>
                      <a:pt x="1229" y="0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45"/>
              <p:cNvSpPr/>
              <p:nvPr/>
            </p:nvSpPr>
            <p:spPr>
              <a:xfrm>
                <a:off x="3467650" y="4036750"/>
                <a:ext cx="307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178" extrusionOk="0">
                    <a:moveTo>
                      <a:pt x="567" y="0"/>
                    </a:moveTo>
                    <a:cubicBezTo>
                      <a:pt x="284" y="0"/>
                      <a:pt x="1" y="283"/>
                      <a:pt x="1" y="567"/>
                    </a:cubicBezTo>
                    <a:lnTo>
                      <a:pt x="1" y="6610"/>
                    </a:lnTo>
                    <a:cubicBezTo>
                      <a:pt x="1" y="6894"/>
                      <a:pt x="284" y="7177"/>
                      <a:pt x="567" y="7177"/>
                    </a:cubicBezTo>
                    <a:cubicBezTo>
                      <a:pt x="850" y="7177"/>
                      <a:pt x="1228" y="6894"/>
                      <a:pt x="1228" y="6610"/>
                    </a:cubicBezTo>
                    <a:lnTo>
                      <a:pt x="1228" y="567"/>
                    </a:lnTo>
                    <a:cubicBezTo>
                      <a:pt x="1228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45"/>
              <p:cNvSpPr/>
              <p:nvPr/>
            </p:nvSpPr>
            <p:spPr>
              <a:xfrm>
                <a:off x="3196150" y="4133525"/>
                <a:ext cx="307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706" extrusionOk="0">
                    <a:moveTo>
                      <a:pt x="567" y="1"/>
                    </a:moveTo>
                    <a:cubicBezTo>
                      <a:pt x="378" y="1"/>
                      <a:pt x="1" y="284"/>
                      <a:pt x="1" y="662"/>
                    </a:cubicBezTo>
                    <a:lnTo>
                      <a:pt x="1" y="6045"/>
                    </a:lnTo>
                    <a:cubicBezTo>
                      <a:pt x="1" y="6422"/>
                      <a:pt x="378" y="6706"/>
                      <a:pt x="567" y="6706"/>
                    </a:cubicBezTo>
                    <a:cubicBezTo>
                      <a:pt x="851" y="6706"/>
                      <a:pt x="1228" y="6422"/>
                      <a:pt x="1228" y="6045"/>
                    </a:cubicBezTo>
                    <a:lnTo>
                      <a:pt x="1228" y="662"/>
                    </a:lnTo>
                    <a:cubicBezTo>
                      <a:pt x="1228" y="284"/>
                      <a:pt x="851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45"/>
              <p:cNvSpPr/>
              <p:nvPr/>
            </p:nvSpPr>
            <p:spPr>
              <a:xfrm>
                <a:off x="2910500" y="4119375"/>
                <a:ext cx="30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744" extrusionOk="0">
                    <a:moveTo>
                      <a:pt x="567" y="0"/>
                    </a:moveTo>
                    <a:cubicBezTo>
                      <a:pt x="283" y="0"/>
                      <a:pt x="0" y="0"/>
                      <a:pt x="0" y="567"/>
                    </a:cubicBezTo>
                    <a:lnTo>
                      <a:pt x="0" y="7177"/>
                    </a:lnTo>
                    <a:cubicBezTo>
                      <a:pt x="0" y="7555"/>
                      <a:pt x="283" y="7744"/>
                      <a:pt x="567" y="7744"/>
                    </a:cubicBezTo>
                    <a:cubicBezTo>
                      <a:pt x="944" y="7744"/>
                      <a:pt x="1228" y="7461"/>
                      <a:pt x="1228" y="7177"/>
                    </a:cubicBezTo>
                    <a:lnTo>
                      <a:pt x="1228" y="567"/>
                    </a:lnTo>
                    <a:cubicBezTo>
                      <a:pt x="1228" y="0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45"/>
              <p:cNvSpPr/>
              <p:nvPr/>
            </p:nvSpPr>
            <p:spPr>
              <a:xfrm>
                <a:off x="2053500" y="4013125"/>
                <a:ext cx="28350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534" extrusionOk="0">
                    <a:moveTo>
                      <a:pt x="567" y="1"/>
                    </a:moveTo>
                    <a:cubicBezTo>
                      <a:pt x="284" y="1"/>
                      <a:pt x="0" y="284"/>
                      <a:pt x="0" y="662"/>
                    </a:cubicBezTo>
                    <a:lnTo>
                      <a:pt x="0" y="3967"/>
                    </a:lnTo>
                    <a:cubicBezTo>
                      <a:pt x="0" y="4250"/>
                      <a:pt x="284" y="4534"/>
                      <a:pt x="567" y="4534"/>
                    </a:cubicBezTo>
                    <a:cubicBezTo>
                      <a:pt x="850" y="4534"/>
                      <a:pt x="1134" y="4250"/>
                      <a:pt x="1134" y="3967"/>
                    </a:cubicBezTo>
                    <a:lnTo>
                      <a:pt x="1134" y="662"/>
                    </a:lnTo>
                    <a:cubicBezTo>
                      <a:pt x="1134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45"/>
              <p:cNvSpPr/>
              <p:nvPr/>
            </p:nvSpPr>
            <p:spPr>
              <a:xfrm>
                <a:off x="2164450" y="4150050"/>
                <a:ext cx="30725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01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4439"/>
                    </a:lnTo>
                    <a:cubicBezTo>
                      <a:pt x="1" y="4723"/>
                      <a:pt x="284" y="5100"/>
                      <a:pt x="567" y="5100"/>
                    </a:cubicBezTo>
                    <a:cubicBezTo>
                      <a:pt x="945" y="5100"/>
                      <a:pt x="1229" y="4723"/>
                      <a:pt x="1229" y="4439"/>
                    </a:cubicBezTo>
                    <a:lnTo>
                      <a:pt x="1229" y="567"/>
                    </a:lnTo>
                    <a:cubicBezTo>
                      <a:pt x="1229" y="284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45"/>
              <p:cNvSpPr/>
              <p:nvPr/>
            </p:nvSpPr>
            <p:spPr>
              <a:xfrm>
                <a:off x="2610650" y="4140625"/>
                <a:ext cx="30725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761" extrusionOk="0">
                    <a:moveTo>
                      <a:pt x="568" y="0"/>
                    </a:moveTo>
                    <a:cubicBezTo>
                      <a:pt x="1" y="0"/>
                      <a:pt x="1" y="378"/>
                      <a:pt x="1" y="661"/>
                    </a:cubicBezTo>
                    <a:lnTo>
                      <a:pt x="1" y="5100"/>
                    </a:lnTo>
                    <a:cubicBezTo>
                      <a:pt x="1" y="5477"/>
                      <a:pt x="1" y="5761"/>
                      <a:pt x="568" y="5761"/>
                    </a:cubicBezTo>
                    <a:cubicBezTo>
                      <a:pt x="851" y="5761"/>
                      <a:pt x="1229" y="5477"/>
                      <a:pt x="1229" y="5100"/>
                    </a:cubicBezTo>
                    <a:lnTo>
                      <a:pt x="1229" y="661"/>
                    </a:lnTo>
                    <a:cubicBezTo>
                      <a:pt x="1229" y="378"/>
                      <a:pt x="851" y="0"/>
                      <a:pt x="5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45"/>
              <p:cNvSpPr/>
              <p:nvPr/>
            </p:nvSpPr>
            <p:spPr>
              <a:xfrm>
                <a:off x="1970875" y="3758150"/>
                <a:ext cx="1912300" cy="292775"/>
              </a:xfrm>
              <a:custGeom>
                <a:avLst/>
                <a:gdLst/>
                <a:ahLst/>
                <a:cxnLst/>
                <a:rect l="l" t="t" r="r" b="b"/>
                <a:pathLst>
                  <a:path w="76492" h="11711" extrusionOk="0">
                    <a:moveTo>
                      <a:pt x="0" y="1"/>
                    </a:moveTo>
                    <a:lnTo>
                      <a:pt x="0" y="9350"/>
                    </a:lnTo>
                    <a:cubicBezTo>
                      <a:pt x="0" y="10483"/>
                      <a:pt x="17093" y="11711"/>
                      <a:pt x="38246" y="11711"/>
                    </a:cubicBezTo>
                    <a:cubicBezTo>
                      <a:pt x="59305" y="11711"/>
                      <a:pt x="76492" y="10483"/>
                      <a:pt x="76492" y="9255"/>
                    </a:cubicBezTo>
                    <a:lnTo>
                      <a:pt x="7649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45"/>
              <p:cNvSpPr/>
              <p:nvPr/>
            </p:nvSpPr>
            <p:spPr>
              <a:xfrm>
                <a:off x="1951975" y="3744000"/>
                <a:ext cx="1945375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815" h="12938" extrusionOk="0">
                    <a:moveTo>
                      <a:pt x="76681" y="1133"/>
                    </a:moveTo>
                    <a:lnTo>
                      <a:pt x="76681" y="9916"/>
                    </a:lnTo>
                    <a:cubicBezTo>
                      <a:pt x="74793" y="10766"/>
                      <a:pt x="59400" y="11710"/>
                      <a:pt x="38908" y="11710"/>
                    </a:cubicBezTo>
                    <a:cubicBezTo>
                      <a:pt x="18510" y="11710"/>
                      <a:pt x="3400" y="10766"/>
                      <a:pt x="1323" y="9916"/>
                    </a:cubicBezTo>
                    <a:lnTo>
                      <a:pt x="1323" y="1133"/>
                    </a:lnTo>
                    <a:close/>
                    <a:moveTo>
                      <a:pt x="756" y="0"/>
                    </a:moveTo>
                    <a:cubicBezTo>
                      <a:pt x="379" y="0"/>
                      <a:pt x="1" y="283"/>
                      <a:pt x="1" y="567"/>
                    </a:cubicBezTo>
                    <a:lnTo>
                      <a:pt x="1" y="9916"/>
                    </a:lnTo>
                    <a:cubicBezTo>
                      <a:pt x="1" y="10766"/>
                      <a:pt x="1" y="11427"/>
                      <a:pt x="11805" y="11993"/>
                    </a:cubicBezTo>
                    <a:cubicBezTo>
                      <a:pt x="19077" y="12654"/>
                      <a:pt x="28709" y="12938"/>
                      <a:pt x="38908" y="12938"/>
                    </a:cubicBezTo>
                    <a:cubicBezTo>
                      <a:pt x="49201" y="12938"/>
                      <a:pt x="58833" y="12560"/>
                      <a:pt x="66105" y="11993"/>
                    </a:cubicBezTo>
                    <a:cubicBezTo>
                      <a:pt x="77815" y="11427"/>
                      <a:pt x="77815" y="10766"/>
                      <a:pt x="77815" y="9916"/>
                    </a:cubicBezTo>
                    <a:lnTo>
                      <a:pt x="77815" y="567"/>
                    </a:lnTo>
                    <a:cubicBezTo>
                      <a:pt x="77815" y="283"/>
                      <a:pt x="77531" y="0"/>
                      <a:pt x="77248" y="0"/>
                    </a:cubicBez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45"/>
              <p:cNvSpPr/>
              <p:nvPr/>
            </p:nvSpPr>
            <p:spPr>
              <a:xfrm>
                <a:off x="1968500" y="3706225"/>
                <a:ext cx="1914675" cy="10390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156" extrusionOk="0">
                    <a:moveTo>
                      <a:pt x="38247" y="0"/>
                    </a:moveTo>
                    <a:cubicBezTo>
                      <a:pt x="17188" y="0"/>
                      <a:pt x="1" y="850"/>
                      <a:pt x="1" y="2078"/>
                    </a:cubicBezTo>
                    <a:cubicBezTo>
                      <a:pt x="1" y="3305"/>
                      <a:pt x="17188" y="4155"/>
                      <a:pt x="38247" y="4155"/>
                    </a:cubicBezTo>
                    <a:cubicBezTo>
                      <a:pt x="59400" y="4155"/>
                      <a:pt x="76587" y="3305"/>
                      <a:pt x="76587" y="2078"/>
                    </a:cubicBezTo>
                    <a:cubicBezTo>
                      <a:pt x="76587" y="850"/>
                      <a:pt x="59400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45"/>
              <p:cNvSpPr/>
              <p:nvPr/>
            </p:nvSpPr>
            <p:spPr>
              <a:xfrm>
                <a:off x="1951975" y="3689700"/>
                <a:ext cx="1945375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77815" h="5383" extrusionOk="0">
                    <a:moveTo>
                      <a:pt x="38908" y="1228"/>
                    </a:moveTo>
                    <a:cubicBezTo>
                      <a:pt x="57606" y="1228"/>
                      <a:pt x="71771" y="1794"/>
                      <a:pt x="75643" y="2739"/>
                    </a:cubicBezTo>
                    <a:cubicBezTo>
                      <a:pt x="71771" y="3305"/>
                      <a:pt x="57606" y="4250"/>
                      <a:pt x="38908" y="4250"/>
                    </a:cubicBezTo>
                    <a:cubicBezTo>
                      <a:pt x="20304" y="4250"/>
                      <a:pt x="6422" y="3305"/>
                      <a:pt x="2173" y="2739"/>
                    </a:cubicBezTo>
                    <a:cubicBezTo>
                      <a:pt x="6422" y="1794"/>
                      <a:pt x="20587" y="1228"/>
                      <a:pt x="38908" y="1228"/>
                    </a:cubicBezTo>
                    <a:close/>
                    <a:moveTo>
                      <a:pt x="38908" y="0"/>
                    </a:moveTo>
                    <a:cubicBezTo>
                      <a:pt x="28709" y="0"/>
                      <a:pt x="19077" y="0"/>
                      <a:pt x="11805" y="661"/>
                    </a:cubicBezTo>
                    <a:cubicBezTo>
                      <a:pt x="1" y="1228"/>
                      <a:pt x="1" y="1794"/>
                      <a:pt x="1" y="2739"/>
                    </a:cubicBezTo>
                    <a:cubicBezTo>
                      <a:pt x="1" y="3305"/>
                      <a:pt x="1" y="4250"/>
                      <a:pt x="11805" y="4816"/>
                    </a:cubicBezTo>
                    <a:cubicBezTo>
                      <a:pt x="19077" y="5100"/>
                      <a:pt x="28709" y="5383"/>
                      <a:pt x="38908" y="5383"/>
                    </a:cubicBezTo>
                    <a:cubicBezTo>
                      <a:pt x="49201" y="5383"/>
                      <a:pt x="58833" y="5100"/>
                      <a:pt x="66105" y="4816"/>
                    </a:cubicBezTo>
                    <a:cubicBezTo>
                      <a:pt x="77815" y="4250"/>
                      <a:pt x="77815" y="3305"/>
                      <a:pt x="77815" y="2739"/>
                    </a:cubicBezTo>
                    <a:cubicBezTo>
                      <a:pt x="77815" y="1794"/>
                      <a:pt x="77815" y="1228"/>
                      <a:pt x="66105" y="661"/>
                    </a:cubicBezTo>
                    <a:cubicBezTo>
                      <a:pt x="58833" y="0"/>
                      <a:pt x="49201" y="0"/>
                      <a:pt x="3890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45"/>
              <p:cNvSpPr/>
              <p:nvPr/>
            </p:nvSpPr>
            <p:spPr>
              <a:xfrm>
                <a:off x="2195150" y="3713300"/>
                <a:ext cx="14684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645" extrusionOk="0">
                    <a:moveTo>
                      <a:pt x="29181" y="0"/>
                    </a:moveTo>
                    <a:cubicBezTo>
                      <a:pt x="12938" y="0"/>
                      <a:pt x="1" y="567"/>
                      <a:pt x="1" y="1511"/>
                    </a:cubicBezTo>
                    <a:cubicBezTo>
                      <a:pt x="1" y="2078"/>
                      <a:pt x="12938" y="2645"/>
                      <a:pt x="29181" y="2645"/>
                    </a:cubicBezTo>
                    <a:cubicBezTo>
                      <a:pt x="45518" y="2645"/>
                      <a:pt x="58739" y="2078"/>
                      <a:pt x="58739" y="1511"/>
                    </a:cubicBezTo>
                    <a:cubicBezTo>
                      <a:pt x="58739" y="567"/>
                      <a:pt x="45518" y="0"/>
                      <a:pt x="29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45"/>
              <p:cNvSpPr/>
              <p:nvPr/>
            </p:nvSpPr>
            <p:spPr>
              <a:xfrm>
                <a:off x="2178625" y="3699125"/>
                <a:ext cx="150152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60061" h="3873" extrusionOk="0">
                    <a:moveTo>
                      <a:pt x="29842" y="1134"/>
                    </a:moveTo>
                    <a:cubicBezTo>
                      <a:pt x="42496" y="1134"/>
                      <a:pt x="52128" y="1417"/>
                      <a:pt x="56378" y="2078"/>
                    </a:cubicBezTo>
                    <a:cubicBezTo>
                      <a:pt x="52128" y="2362"/>
                      <a:pt x="42496" y="2645"/>
                      <a:pt x="29842" y="2645"/>
                    </a:cubicBezTo>
                    <a:cubicBezTo>
                      <a:pt x="17188" y="2645"/>
                      <a:pt x="7933" y="2362"/>
                      <a:pt x="3306" y="2078"/>
                    </a:cubicBezTo>
                    <a:cubicBezTo>
                      <a:pt x="7933" y="1417"/>
                      <a:pt x="17471" y="1134"/>
                      <a:pt x="29842" y="1134"/>
                    </a:cubicBezTo>
                    <a:close/>
                    <a:moveTo>
                      <a:pt x="29842" y="1"/>
                    </a:moveTo>
                    <a:cubicBezTo>
                      <a:pt x="22098" y="1"/>
                      <a:pt x="14827" y="190"/>
                      <a:pt x="9066" y="567"/>
                    </a:cubicBezTo>
                    <a:cubicBezTo>
                      <a:pt x="0" y="851"/>
                      <a:pt x="0" y="1417"/>
                      <a:pt x="0" y="2078"/>
                    </a:cubicBezTo>
                    <a:cubicBezTo>
                      <a:pt x="0" y="2645"/>
                      <a:pt x="0" y="3212"/>
                      <a:pt x="9066" y="3589"/>
                    </a:cubicBezTo>
                    <a:cubicBezTo>
                      <a:pt x="14827" y="3873"/>
                      <a:pt x="22098" y="3873"/>
                      <a:pt x="29842" y="3873"/>
                    </a:cubicBezTo>
                    <a:cubicBezTo>
                      <a:pt x="37680" y="3873"/>
                      <a:pt x="45234" y="3873"/>
                      <a:pt x="50617" y="3589"/>
                    </a:cubicBezTo>
                    <a:cubicBezTo>
                      <a:pt x="60061" y="3212"/>
                      <a:pt x="60061" y="2645"/>
                      <a:pt x="60061" y="2078"/>
                    </a:cubicBezTo>
                    <a:cubicBezTo>
                      <a:pt x="60061" y="1417"/>
                      <a:pt x="60061" y="851"/>
                      <a:pt x="50617" y="567"/>
                    </a:cubicBezTo>
                    <a:cubicBezTo>
                      <a:pt x="45234" y="284"/>
                      <a:pt x="37680" y="1"/>
                      <a:pt x="298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45"/>
              <p:cNvSpPr/>
              <p:nvPr/>
            </p:nvSpPr>
            <p:spPr>
              <a:xfrm>
                <a:off x="3776925" y="3765250"/>
                <a:ext cx="28350" cy="2195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783" extrusionOk="0">
                    <a:moveTo>
                      <a:pt x="567" y="0"/>
                    </a:moveTo>
                    <a:cubicBezTo>
                      <a:pt x="0" y="0"/>
                      <a:pt x="0" y="283"/>
                      <a:pt x="0" y="567"/>
                    </a:cubicBezTo>
                    <a:lnTo>
                      <a:pt x="0" y="8121"/>
                    </a:lnTo>
                    <a:cubicBezTo>
                      <a:pt x="0" y="8405"/>
                      <a:pt x="0" y="8782"/>
                      <a:pt x="567" y="8782"/>
                    </a:cubicBezTo>
                    <a:cubicBezTo>
                      <a:pt x="850" y="8782"/>
                      <a:pt x="1134" y="8405"/>
                      <a:pt x="1134" y="8121"/>
                    </a:cubicBezTo>
                    <a:lnTo>
                      <a:pt x="1134" y="567"/>
                    </a:lnTo>
                    <a:cubicBezTo>
                      <a:pt x="1134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45"/>
              <p:cNvSpPr/>
              <p:nvPr/>
            </p:nvSpPr>
            <p:spPr>
              <a:xfrm>
                <a:off x="3635275" y="3788850"/>
                <a:ext cx="28350" cy="2243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972" extrusionOk="0">
                    <a:moveTo>
                      <a:pt x="567" y="0"/>
                    </a:moveTo>
                    <a:cubicBezTo>
                      <a:pt x="284" y="0"/>
                      <a:pt x="0" y="284"/>
                      <a:pt x="0" y="567"/>
                    </a:cubicBezTo>
                    <a:lnTo>
                      <a:pt x="0" y="8405"/>
                    </a:lnTo>
                    <a:cubicBezTo>
                      <a:pt x="0" y="8594"/>
                      <a:pt x="284" y="8972"/>
                      <a:pt x="567" y="8972"/>
                    </a:cubicBezTo>
                    <a:cubicBezTo>
                      <a:pt x="1134" y="8972"/>
                      <a:pt x="1134" y="8594"/>
                      <a:pt x="1134" y="8405"/>
                    </a:cubicBezTo>
                    <a:lnTo>
                      <a:pt x="1134" y="567"/>
                    </a:lnTo>
                    <a:cubicBezTo>
                      <a:pt x="1134" y="284"/>
                      <a:pt x="113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45"/>
              <p:cNvSpPr/>
              <p:nvPr/>
            </p:nvSpPr>
            <p:spPr>
              <a:xfrm>
                <a:off x="3429875" y="3795925"/>
                <a:ext cx="307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178" extrusionOk="0">
                    <a:moveTo>
                      <a:pt x="567" y="1"/>
                    </a:moveTo>
                    <a:cubicBezTo>
                      <a:pt x="284" y="1"/>
                      <a:pt x="1" y="1"/>
                      <a:pt x="1" y="567"/>
                    </a:cubicBezTo>
                    <a:lnTo>
                      <a:pt x="1" y="6517"/>
                    </a:lnTo>
                    <a:cubicBezTo>
                      <a:pt x="1" y="6894"/>
                      <a:pt x="284" y="7178"/>
                      <a:pt x="567" y="7178"/>
                    </a:cubicBezTo>
                    <a:cubicBezTo>
                      <a:pt x="945" y="7178"/>
                      <a:pt x="1228" y="6894"/>
                      <a:pt x="1228" y="6517"/>
                    </a:cubicBezTo>
                    <a:lnTo>
                      <a:pt x="1228" y="567"/>
                    </a:lnTo>
                    <a:cubicBezTo>
                      <a:pt x="1228" y="1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45"/>
              <p:cNvSpPr/>
              <p:nvPr/>
            </p:nvSpPr>
            <p:spPr>
              <a:xfrm>
                <a:off x="3165450" y="3892725"/>
                <a:ext cx="30725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328" extrusionOk="0">
                    <a:moveTo>
                      <a:pt x="662" y="1"/>
                    </a:moveTo>
                    <a:cubicBezTo>
                      <a:pt x="284" y="1"/>
                      <a:pt x="1" y="189"/>
                      <a:pt x="1" y="567"/>
                    </a:cubicBezTo>
                    <a:lnTo>
                      <a:pt x="1" y="5761"/>
                    </a:lnTo>
                    <a:cubicBezTo>
                      <a:pt x="1" y="6044"/>
                      <a:pt x="1" y="6328"/>
                      <a:pt x="662" y="6328"/>
                    </a:cubicBezTo>
                    <a:cubicBezTo>
                      <a:pt x="945" y="6328"/>
                      <a:pt x="1229" y="6044"/>
                      <a:pt x="1229" y="5761"/>
                    </a:cubicBezTo>
                    <a:lnTo>
                      <a:pt x="1229" y="567"/>
                    </a:lnTo>
                    <a:cubicBezTo>
                      <a:pt x="1229" y="1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45"/>
              <p:cNvSpPr/>
              <p:nvPr/>
            </p:nvSpPr>
            <p:spPr>
              <a:xfrm>
                <a:off x="2872725" y="3869125"/>
                <a:ext cx="30700" cy="1983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933" extrusionOk="0">
                    <a:moveTo>
                      <a:pt x="567" y="0"/>
                    </a:moveTo>
                    <a:cubicBezTo>
                      <a:pt x="283" y="0"/>
                      <a:pt x="0" y="378"/>
                      <a:pt x="0" y="661"/>
                    </a:cubicBezTo>
                    <a:lnTo>
                      <a:pt x="0" y="7272"/>
                    </a:lnTo>
                    <a:cubicBezTo>
                      <a:pt x="0" y="7555"/>
                      <a:pt x="283" y="7933"/>
                      <a:pt x="567" y="7933"/>
                    </a:cubicBezTo>
                    <a:cubicBezTo>
                      <a:pt x="944" y="7933"/>
                      <a:pt x="1228" y="7555"/>
                      <a:pt x="1228" y="7272"/>
                    </a:cubicBezTo>
                    <a:lnTo>
                      <a:pt x="1228" y="661"/>
                    </a:lnTo>
                    <a:cubicBezTo>
                      <a:pt x="1228" y="378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45"/>
              <p:cNvSpPr/>
              <p:nvPr/>
            </p:nvSpPr>
            <p:spPr>
              <a:xfrm>
                <a:off x="2015725" y="3765250"/>
                <a:ext cx="28350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533" extrusionOk="0">
                    <a:moveTo>
                      <a:pt x="567" y="0"/>
                    </a:moveTo>
                    <a:cubicBezTo>
                      <a:pt x="284" y="0"/>
                      <a:pt x="1" y="283"/>
                      <a:pt x="1" y="567"/>
                    </a:cubicBezTo>
                    <a:lnTo>
                      <a:pt x="1" y="3872"/>
                    </a:lnTo>
                    <a:cubicBezTo>
                      <a:pt x="1" y="4155"/>
                      <a:pt x="284" y="4533"/>
                      <a:pt x="567" y="4533"/>
                    </a:cubicBezTo>
                    <a:cubicBezTo>
                      <a:pt x="850" y="4533"/>
                      <a:pt x="1134" y="4155"/>
                      <a:pt x="1134" y="3872"/>
                    </a:cubicBezTo>
                    <a:lnTo>
                      <a:pt x="1134" y="567"/>
                    </a:lnTo>
                    <a:cubicBezTo>
                      <a:pt x="1134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45"/>
              <p:cNvSpPr/>
              <p:nvPr/>
            </p:nvSpPr>
            <p:spPr>
              <a:xfrm>
                <a:off x="2126675" y="3899800"/>
                <a:ext cx="3072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95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4534"/>
                    </a:lnTo>
                    <a:cubicBezTo>
                      <a:pt x="1" y="5195"/>
                      <a:pt x="284" y="5195"/>
                      <a:pt x="662" y="5195"/>
                    </a:cubicBezTo>
                    <a:cubicBezTo>
                      <a:pt x="945" y="5195"/>
                      <a:pt x="1229" y="5195"/>
                      <a:pt x="1229" y="4534"/>
                    </a:cubicBezTo>
                    <a:lnTo>
                      <a:pt x="1229" y="567"/>
                    </a:lnTo>
                    <a:cubicBezTo>
                      <a:pt x="1229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45"/>
              <p:cNvSpPr/>
              <p:nvPr/>
            </p:nvSpPr>
            <p:spPr>
              <a:xfrm>
                <a:off x="2570525" y="3892725"/>
                <a:ext cx="30725" cy="1511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045" extrusionOk="0">
                    <a:moveTo>
                      <a:pt x="662" y="1"/>
                    </a:moveTo>
                    <a:cubicBezTo>
                      <a:pt x="378" y="1"/>
                      <a:pt x="1" y="284"/>
                      <a:pt x="1" y="567"/>
                    </a:cubicBezTo>
                    <a:lnTo>
                      <a:pt x="1" y="5478"/>
                    </a:lnTo>
                    <a:cubicBezTo>
                      <a:pt x="1" y="5761"/>
                      <a:pt x="378" y="6044"/>
                      <a:pt x="662" y="6044"/>
                    </a:cubicBezTo>
                    <a:cubicBezTo>
                      <a:pt x="1039" y="6044"/>
                      <a:pt x="1228" y="5761"/>
                      <a:pt x="1228" y="5478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45"/>
              <p:cNvSpPr/>
              <p:nvPr/>
            </p:nvSpPr>
            <p:spPr>
              <a:xfrm>
                <a:off x="2022800" y="3507900"/>
                <a:ext cx="1912325" cy="295125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11805" extrusionOk="0">
                    <a:moveTo>
                      <a:pt x="1" y="1"/>
                    </a:moveTo>
                    <a:lnTo>
                      <a:pt x="1" y="9727"/>
                    </a:lnTo>
                    <a:cubicBezTo>
                      <a:pt x="1" y="10861"/>
                      <a:pt x="17093" y="11805"/>
                      <a:pt x="38247" y="11805"/>
                    </a:cubicBezTo>
                    <a:cubicBezTo>
                      <a:pt x="59306" y="11805"/>
                      <a:pt x="76493" y="10861"/>
                      <a:pt x="76493" y="9727"/>
                    </a:cubicBezTo>
                    <a:lnTo>
                      <a:pt x="76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45"/>
              <p:cNvSpPr/>
              <p:nvPr/>
            </p:nvSpPr>
            <p:spPr>
              <a:xfrm>
                <a:off x="2006275" y="3493750"/>
                <a:ext cx="1945375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815" h="12938" extrusionOk="0">
                    <a:moveTo>
                      <a:pt x="76587" y="1228"/>
                    </a:moveTo>
                    <a:lnTo>
                      <a:pt x="76587" y="10010"/>
                    </a:lnTo>
                    <a:cubicBezTo>
                      <a:pt x="74793" y="10860"/>
                      <a:pt x="59305" y="11804"/>
                      <a:pt x="38908" y="11804"/>
                    </a:cubicBezTo>
                    <a:cubicBezTo>
                      <a:pt x="18415" y="11804"/>
                      <a:pt x="3306" y="10860"/>
                      <a:pt x="1228" y="10010"/>
                    </a:cubicBezTo>
                    <a:lnTo>
                      <a:pt x="1228" y="1228"/>
                    </a:lnTo>
                    <a:close/>
                    <a:moveTo>
                      <a:pt x="662" y="0"/>
                    </a:moveTo>
                    <a:cubicBezTo>
                      <a:pt x="379" y="0"/>
                      <a:pt x="1" y="283"/>
                      <a:pt x="1" y="567"/>
                    </a:cubicBezTo>
                    <a:lnTo>
                      <a:pt x="1" y="10293"/>
                    </a:lnTo>
                    <a:cubicBezTo>
                      <a:pt x="1" y="10860"/>
                      <a:pt x="1" y="11804"/>
                      <a:pt x="11805" y="12371"/>
                    </a:cubicBezTo>
                    <a:cubicBezTo>
                      <a:pt x="18982" y="12654"/>
                      <a:pt x="28614" y="12938"/>
                      <a:pt x="38908" y="12938"/>
                    </a:cubicBezTo>
                    <a:cubicBezTo>
                      <a:pt x="49201" y="12938"/>
                      <a:pt x="58739" y="12654"/>
                      <a:pt x="66010" y="12371"/>
                    </a:cubicBezTo>
                    <a:cubicBezTo>
                      <a:pt x="77815" y="11804"/>
                      <a:pt x="77815" y="10860"/>
                      <a:pt x="77815" y="10293"/>
                    </a:cubicBezTo>
                    <a:lnTo>
                      <a:pt x="77815" y="567"/>
                    </a:lnTo>
                    <a:cubicBezTo>
                      <a:pt x="77815" y="283"/>
                      <a:pt x="77437" y="0"/>
                      <a:pt x="77154" y="0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45"/>
              <p:cNvSpPr/>
              <p:nvPr/>
            </p:nvSpPr>
            <p:spPr>
              <a:xfrm>
                <a:off x="2022800" y="3455975"/>
                <a:ext cx="191232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4250" extrusionOk="0">
                    <a:moveTo>
                      <a:pt x="38247" y="0"/>
                    </a:moveTo>
                    <a:cubicBezTo>
                      <a:pt x="17093" y="0"/>
                      <a:pt x="1" y="944"/>
                      <a:pt x="1" y="2078"/>
                    </a:cubicBezTo>
                    <a:cubicBezTo>
                      <a:pt x="1" y="3305"/>
                      <a:pt x="17093" y="4250"/>
                      <a:pt x="38247" y="4250"/>
                    </a:cubicBezTo>
                    <a:cubicBezTo>
                      <a:pt x="59306" y="4250"/>
                      <a:pt x="76493" y="3305"/>
                      <a:pt x="76493" y="2078"/>
                    </a:cubicBezTo>
                    <a:cubicBezTo>
                      <a:pt x="76493" y="944"/>
                      <a:pt x="59306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45"/>
              <p:cNvSpPr/>
              <p:nvPr/>
            </p:nvSpPr>
            <p:spPr>
              <a:xfrm>
                <a:off x="2006275" y="3441800"/>
                <a:ext cx="1943025" cy="134600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5384" extrusionOk="0">
                    <a:moveTo>
                      <a:pt x="38908" y="1228"/>
                    </a:moveTo>
                    <a:cubicBezTo>
                      <a:pt x="57511" y="1228"/>
                      <a:pt x="71676" y="2078"/>
                      <a:pt x="75643" y="2645"/>
                    </a:cubicBezTo>
                    <a:cubicBezTo>
                      <a:pt x="71676" y="3589"/>
                      <a:pt x="57511" y="4156"/>
                      <a:pt x="38908" y="4156"/>
                    </a:cubicBezTo>
                    <a:cubicBezTo>
                      <a:pt x="20304" y="4156"/>
                      <a:pt x="6328" y="3589"/>
                      <a:pt x="2173" y="2645"/>
                    </a:cubicBezTo>
                    <a:cubicBezTo>
                      <a:pt x="6328" y="2078"/>
                      <a:pt x="20493" y="1228"/>
                      <a:pt x="38908" y="1228"/>
                    </a:cubicBezTo>
                    <a:close/>
                    <a:moveTo>
                      <a:pt x="38908" y="1"/>
                    </a:moveTo>
                    <a:cubicBezTo>
                      <a:pt x="28614" y="1"/>
                      <a:pt x="18982" y="284"/>
                      <a:pt x="11805" y="567"/>
                    </a:cubicBezTo>
                    <a:cubicBezTo>
                      <a:pt x="1" y="1228"/>
                      <a:pt x="1" y="2078"/>
                      <a:pt x="1" y="2645"/>
                    </a:cubicBezTo>
                    <a:cubicBezTo>
                      <a:pt x="1" y="3306"/>
                      <a:pt x="1" y="4156"/>
                      <a:pt x="11805" y="4817"/>
                    </a:cubicBezTo>
                    <a:cubicBezTo>
                      <a:pt x="18982" y="5100"/>
                      <a:pt x="28614" y="5383"/>
                      <a:pt x="38908" y="5383"/>
                    </a:cubicBezTo>
                    <a:cubicBezTo>
                      <a:pt x="49201" y="5383"/>
                      <a:pt x="58739" y="5100"/>
                      <a:pt x="66010" y="4817"/>
                    </a:cubicBezTo>
                    <a:cubicBezTo>
                      <a:pt x="77720" y="4156"/>
                      <a:pt x="77720" y="3306"/>
                      <a:pt x="77720" y="2645"/>
                    </a:cubicBezTo>
                    <a:cubicBezTo>
                      <a:pt x="77720" y="2078"/>
                      <a:pt x="77720" y="1228"/>
                      <a:pt x="66010" y="567"/>
                    </a:cubicBezTo>
                    <a:cubicBezTo>
                      <a:pt x="58739" y="284"/>
                      <a:pt x="49107" y="1"/>
                      <a:pt x="389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45"/>
              <p:cNvSpPr/>
              <p:nvPr/>
            </p:nvSpPr>
            <p:spPr>
              <a:xfrm>
                <a:off x="2247100" y="3472500"/>
                <a:ext cx="14684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645" extrusionOk="0">
                    <a:moveTo>
                      <a:pt x="29275" y="0"/>
                    </a:moveTo>
                    <a:cubicBezTo>
                      <a:pt x="12938" y="0"/>
                      <a:pt x="0" y="567"/>
                      <a:pt x="0" y="1133"/>
                    </a:cubicBezTo>
                    <a:cubicBezTo>
                      <a:pt x="0" y="2078"/>
                      <a:pt x="12938" y="2644"/>
                      <a:pt x="29275" y="2644"/>
                    </a:cubicBezTo>
                    <a:cubicBezTo>
                      <a:pt x="45612" y="2644"/>
                      <a:pt x="58738" y="2078"/>
                      <a:pt x="58738" y="1133"/>
                    </a:cubicBezTo>
                    <a:cubicBezTo>
                      <a:pt x="58738" y="567"/>
                      <a:pt x="45517" y="0"/>
                      <a:pt x="29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45"/>
              <p:cNvSpPr/>
              <p:nvPr/>
            </p:nvSpPr>
            <p:spPr>
              <a:xfrm>
                <a:off x="2232925" y="3455975"/>
                <a:ext cx="1499175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59967" h="3872" extrusionOk="0">
                    <a:moveTo>
                      <a:pt x="29842" y="1228"/>
                    </a:moveTo>
                    <a:cubicBezTo>
                      <a:pt x="42496" y="1228"/>
                      <a:pt x="52128" y="1511"/>
                      <a:pt x="56378" y="1794"/>
                    </a:cubicBezTo>
                    <a:cubicBezTo>
                      <a:pt x="52128" y="2455"/>
                      <a:pt x="42496" y="2739"/>
                      <a:pt x="29842" y="2739"/>
                    </a:cubicBezTo>
                    <a:cubicBezTo>
                      <a:pt x="17188" y="2739"/>
                      <a:pt x="7839" y="2455"/>
                      <a:pt x="3306" y="1794"/>
                    </a:cubicBezTo>
                    <a:cubicBezTo>
                      <a:pt x="7839" y="1511"/>
                      <a:pt x="17471" y="1228"/>
                      <a:pt x="29842" y="1228"/>
                    </a:cubicBezTo>
                    <a:close/>
                    <a:moveTo>
                      <a:pt x="29842" y="0"/>
                    </a:moveTo>
                    <a:cubicBezTo>
                      <a:pt x="22004" y="0"/>
                      <a:pt x="14827" y="0"/>
                      <a:pt x="9066" y="283"/>
                    </a:cubicBezTo>
                    <a:cubicBezTo>
                      <a:pt x="0" y="661"/>
                      <a:pt x="0" y="1228"/>
                      <a:pt x="0" y="1794"/>
                    </a:cubicBezTo>
                    <a:cubicBezTo>
                      <a:pt x="0" y="2455"/>
                      <a:pt x="0" y="3022"/>
                      <a:pt x="9066" y="3305"/>
                    </a:cubicBezTo>
                    <a:cubicBezTo>
                      <a:pt x="14827" y="3589"/>
                      <a:pt x="22004" y="3872"/>
                      <a:pt x="29842" y="3872"/>
                    </a:cubicBezTo>
                    <a:cubicBezTo>
                      <a:pt x="37680" y="3872"/>
                      <a:pt x="45234" y="3589"/>
                      <a:pt x="50617" y="3305"/>
                    </a:cubicBezTo>
                    <a:cubicBezTo>
                      <a:pt x="59966" y="3022"/>
                      <a:pt x="59966" y="2455"/>
                      <a:pt x="59966" y="1794"/>
                    </a:cubicBezTo>
                    <a:cubicBezTo>
                      <a:pt x="59966" y="1228"/>
                      <a:pt x="59966" y="661"/>
                      <a:pt x="50617" y="283"/>
                    </a:cubicBezTo>
                    <a:cubicBezTo>
                      <a:pt x="45234" y="0"/>
                      <a:pt x="37585" y="0"/>
                      <a:pt x="2984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45"/>
              <p:cNvSpPr/>
              <p:nvPr/>
            </p:nvSpPr>
            <p:spPr>
              <a:xfrm>
                <a:off x="3828850" y="3524425"/>
                <a:ext cx="307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406" extrusionOk="0">
                    <a:moveTo>
                      <a:pt x="568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7839"/>
                    </a:lnTo>
                    <a:cubicBezTo>
                      <a:pt x="1" y="8122"/>
                      <a:pt x="284" y="8405"/>
                      <a:pt x="568" y="8405"/>
                    </a:cubicBezTo>
                    <a:cubicBezTo>
                      <a:pt x="851" y="8405"/>
                      <a:pt x="1229" y="8122"/>
                      <a:pt x="1229" y="7839"/>
                    </a:cubicBezTo>
                    <a:lnTo>
                      <a:pt x="1229" y="567"/>
                    </a:lnTo>
                    <a:cubicBezTo>
                      <a:pt x="1229" y="284"/>
                      <a:pt x="851" y="1"/>
                      <a:pt x="5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45"/>
              <p:cNvSpPr/>
              <p:nvPr/>
            </p:nvSpPr>
            <p:spPr>
              <a:xfrm>
                <a:off x="3687200" y="3538600"/>
                <a:ext cx="2837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67" extrusionOk="0">
                    <a:moveTo>
                      <a:pt x="568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8499"/>
                    </a:lnTo>
                    <a:cubicBezTo>
                      <a:pt x="1" y="8783"/>
                      <a:pt x="284" y="9066"/>
                      <a:pt x="568" y="9066"/>
                    </a:cubicBezTo>
                    <a:cubicBezTo>
                      <a:pt x="1134" y="9066"/>
                      <a:pt x="1134" y="8783"/>
                      <a:pt x="1134" y="8499"/>
                    </a:cubicBezTo>
                    <a:lnTo>
                      <a:pt x="1134" y="567"/>
                    </a:lnTo>
                    <a:cubicBezTo>
                      <a:pt x="1134" y="284"/>
                      <a:pt x="1134" y="0"/>
                      <a:pt x="5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45"/>
              <p:cNvSpPr/>
              <p:nvPr/>
            </p:nvSpPr>
            <p:spPr>
              <a:xfrm>
                <a:off x="3481825" y="3545675"/>
                <a:ext cx="330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273" extrusionOk="0">
                    <a:moveTo>
                      <a:pt x="661" y="1"/>
                    </a:moveTo>
                    <a:cubicBezTo>
                      <a:pt x="283" y="1"/>
                      <a:pt x="0" y="284"/>
                      <a:pt x="0" y="662"/>
                    </a:cubicBezTo>
                    <a:lnTo>
                      <a:pt x="0" y="6705"/>
                    </a:lnTo>
                    <a:cubicBezTo>
                      <a:pt x="0" y="6989"/>
                      <a:pt x="283" y="7272"/>
                      <a:pt x="661" y="7272"/>
                    </a:cubicBezTo>
                    <a:cubicBezTo>
                      <a:pt x="945" y="7272"/>
                      <a:pt x="1322" y="6989"/>
                      <a:pt x="1322" y="6705"/>
                    </a:cubicBezTo>
                    <a:lnTo>
                      <a:pt x="1322" y="662"/>
                    </a:lnTo>
                    <a:cubicBezTo>
                      <a:pt x="1322" y="284"/>
                      <a:pt x="945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45"/>
              <p:cNvSpPr/>
              <p:nvPr/>
            </p:nvSpPr>
            <p:spPr>
              <a:xfrm>
                <a:off x="3219750" y="3644825"/>
                <a:ext cx="30725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328" extrusionOk="0">
                    <a:moveTo>
                      <a:pt x="568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5761"/>
                    </a:lnTo>
                    <a:cubicBezTo>
                      <a:pt x="1" y="6328"/>
                      <a:pt x="284" y="6328"/>
                      <a:pt x="568" y="6328"/>
                    </a:cubicBezTo>
                    <a:cubicBezTo>
                      <a:pt x="851" y="6328"/>
                      <a:pt x="1229" y="6328"/>
                      <a:pt x="1229" y="5761"/>
                    </a:cubicBezTo>
                    <a:lnTo>
                      <a:pt x="1229" y="567"/>
                    </a:lnTo>
                    <a:cubicBezTo>
                      <a:pt x="1229" y="284"/>
                      <a:pt x="851" y="1"/>
                      <a:pt x="5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45"/>
              <p:cNvSpPr/>
              <p:nvPr/>
            </p:nvSpPr>
            <p:spPr>
              <a:xfrm>
                <a:off x="2927025" y="3621225"/>
                <a:ext cx="3070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839" extrusionOk="0">
                    <a:moveTo>
                      <a:pt x="567" y="1"/>
                    </a:moveTo>
                    <a:cubicBezTo>
                      <a:pt x="283" y="1"/>
                      <a:pt x="0" y="378"/>
                      <a:pt x="0" y="662"/>
                    </a:cubicBezTo>
                    <a:lnTo>
                      <a:pt x="0" y="7272"/>
                    </a:lnTo>
                    <a:cubicBezTo>
                      <a:pt x="0" y="7555"/>
                      <a:pt x="283" y="7839"/>
                      <a:pt x="567" y="7839"/>
                    </a:cubicBezTo>
                    <a:cubicBezTo>
                      <a:pt x="1228" y="7839"/>
                      <a:pt x="1228" y="7555"/>
                      <a:pt x="1228" y="7272"/>
                    </a:cubicBezTo>
                    <a:lnTo>
                      <a:pt x="1228" y="662"/>
                    </a:lnTo>
                    <a:cubicBezTo>
                      <a:pt x="1228" y="378"/>
                      <a:pt x="1228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45"/>
              <p:cNvSpPr/>
              <p:nvPr/>
            </p:nvSpPr>
            <p:spPr>
              <a:xfrm>
                <a:off x="2067675" y="3524425"/>
                <a:ext cx="30700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440" extrusionOk="0">
                    <a:moveTo>
                      <a:pt x="567" y="1"/>
                    </a:moveTo>
                    <a:cubicBezTo>
                      <a:pt x="283" y="1"/>
                      <a:pt x="0" y="284"/>
                      <a:pt x="0" y="567"/>
                    </a:cubicBezTo>
                    <a:lnTo>
                      <a:pt x="0" y="3873"/>
                    </a:lnTo>
                    <a:cubicBezTo>
                      <a:pt x="0" y="4156"/>
                      <a:pt x="283" y="4439"/>
                      <a:pt x="567" y="4439"/>
                    </a:cubicBezTo>
                    <a:cubicBezTo>
                      <a:pt x="850" y="4439"/>
                      <a:pt x="1228" y="4156"/>
                      <a:pt x="1228" y="3873"/>
                    </a:cubicBezTo>
                    <a:lnTo>
                      <a:pt x="1228" y="567"/>
                    </a:lnTo>
                    <a:cubicBezTo>
                      <a:pt x="1228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45"/>
              <p:cNvSpPr/>
              <p:nvPr/>
            </p:nvSpPr>
            <p:spPr>
              <a:xfrm>
                <a:off x="2178625" y="3659000"/>
                <a:ext cx="3072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95" extrusionOk="0">
                    <a:moveTo>
                      <a:pt x="662" y="0"/>
                    </a:moveTo>
                    <a:cubicBezTo>
                      <a:pt x="378" y="0"/>
                      <a:pt x="0" y="284"/>
                      <a:pt x="0" y="662"/>
                    </a:cubicBezTo>
                    <a:lnTo>
                      <a:pt x="0" y="4533"/>
                    </a:lnTo>
                    <a:cubicBezTo>
                      <a:pt x="0" y="4817"/>
                      <a:pt x="378" y="5194"/>
                      <a:pt x="662" y="5194"/>
                    </a:cubicBezTo>
                    <a:cubicBezTo>
                      <a:pt x="945" y="5194"/>
                      <a:pt x="1228" y="4817"/>
                      <a:pt x="1228" y="4533"/>
                    </a:cubicBezTo>
                    <a:lnTo>
                      <a:pt x="1228" y="662"/>
                    </a:lnTo>
                    <a:cubicBezTo>
                      <a:pt x="1228" y="284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45"/>
              <p:cNvSpPr/>
              <p:nvPr/>
            </p:nvSpPr>
            <p:spPr>
              <a:xfrm>
                <a:off x="2624825" y="3651925"/>
                <a:ext cx="30725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761" extrusionOk="0">
                    <a:moveTo>
                      <a:pt x="662" y="0"/>
                    </a:moveTo>
                    <a:cubicBezTo>
                      <a:pt x="284" y="0"/>
                      <a:pt x="1" y="0"/>
                      <a:pt x="1" y="567"/>
                    </a:cubicBezTo>
                    <a:lnTo>
                      <a:pt x="1" y="5100"/>
                    </a:lnTo>
                    <a:cubicBezTo>
                      <a:pt x="1" y="5477"/>
                      <a:pt x="284" y="5761"/>
                      <a:pt x="662" y="5761"/>
                    </a:cubicBezTo>
                    <a:cubicBezTo>
                      <a:pt x="945" y="5761"/>
                      <a:pt x="1228" y="5477"/>
                      <a:pt x="1228" y="5100"/>
                    </a:cubicBezTo>
                    <a:lnTo>
                      <a:pt x="1228" y="567"/>
                    </a:lnTo>
                    <a:cubicBezTo>
                      <a:pt x="1228" y="0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45"/>
              <p:cNvSpPr/>
              <p:nvPr/>
            </p:nvSpPr>
            <p:spPr>
              <a:xfrm>
                <a:off x="1900050" y="3267100"/>
                <a:ext cx="1914675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11427" extrusionOk="0">
                    <a:moveTo>
                      <a:pt x="0" y="0"/>
                    </a:moveTo>
                    <a:lnTo>
                      <a:pt x="0" y="9349"/>
                    </a:lnTo>
                    <a:cubicBezTo>
                      <a:pt x="0" y="10577"/>
                      <a:pt x="16904" y="11427"/>
                      <a:pt x="38246" y="11427"/>
                    </a:cubicBezTo>
                    <a:cubicBezTo>
                      <a:pt x="59588" y="11427"/>
                      <a:pt x="76586" y="10577"/>
                      <a:pt x="76586" y="9349"/>
                    </a:cubicBezTo>
                    <a:lnTo>
                      <a:pt x="76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45"/>
              <p:cNvSpPr/>
              <p:nvPr/>
            </p:nvSpPr>
            <p:spPr>
              <a:xfrm>
                <a:off x="1885875" y="3252925"/>
                <a:ext cx="1943000" cy="31637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2655" extrusionOk="0">
                    <a:moveTo>
                      <a:pt x="76492" y="1134"/>
                    </a:moveTo>
                    <a:lnTo>
                      <a:pt x="76492" y="9633"/>
                    </a:lnTo>
                    <a:cubicBezTo>
                      <a:pt x="74415" y="10577"/>
                      <a:pt x="59400" y="11427"/>
                      <a:pt x="38813" y="11427"/>
                    </a:cubicBezTo>
                    <a:cubicBezTo>
                      <a:pt x="18321" y="11427"/>
                      <a:pt x="3023" y="10577"/>
                      <a:pt x="1228" y="9633"/>
                    </a:cubicBezTo>
                    <a:lnTo>
                      <a:pt x="1228" y="1134"/>
                    </a:lnTo>
                    <a:close/>
                    <a:moveTo>
                      <a:pt x="567" y="1"/>
                    </a:moveTo>
                    <a:cubicBezTo>
                      <a:pt x="190" y="1"/>
                      <a:pt x="1" y="190"/>
                      <a:pt x="1" y="567"/>
                    </a:cubicBezTo>
                    <a:lnTo>
                      <a:pt x="1" y="9916"/>
                    </a:lnTo>
                    <a:cubicBezTo>
                      <a:pt x="1" y="10861"/>
                      <a:pt x="1" y="11427"/>
                      <a:pt x="11710" y="11994"/>
                    </a:cubicBezTo>
                    <a:cubicBezTo>
                      <a:pt x="18982" y="12655"/>
                      <a:pt x="28709" y="12655"/>
                      <a:pt x="38813" y="12655"/>
                    </a:cubicBezTo>
                    <a:cubicBezTo>
                      <a:pt x="49012" y="12655"/>
                      <a:pt x="58455" y="12655"/>
                      <a:pt x="65632" y="11994"/>
                    </a:cubicBezTo>
                    <a:cubicBezTo>
                      <a:pt x="77720" y="11427"/>
                      <a:pt x="77720" y="10861"/>
                      <a:pt x="77720" y="9916"/>
                    </a:cubicBezTo>
                    <a:lnTo>
                      <a:pt x="77720" y="567"/>
                    </a:lnTo>
                    <a:cubicBezTo>
                      <a:pt x="77720" y="1"/>
                      <a:pt x="77437" y="1"/>
                      <a:pt x="77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45"/>
              <p:cNvSpPr/>
              <p:nvPr/>
            </p:nvSpPr>
            <p:spPr>
              <a:xfrm>
                <a:off x="1900050" y="3208075"/>
                <a:ext cx="19146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534" extrusionOk="0">
                    <a:moveTo>
                      <a:pt x="38246" y="1"/>
                    </a:moveTo>
                    <a:cubicBezTo>
                      <a:pt x="16904" y="1"/>
                      <a:pt x="0" y="1134"/>
                      <a:pt x="0" y="2361"/>
                    </a:cubicBezTo>
                    <a:cubicBezTo>
                      <a:pt x="0" y="3306"/>
                      <a:pt x="16904" y="4533"/>
                      <a:pt x="38246" y="4533"/>
                    </a:cubicBezTo>
                    <a:cubicBezTo>
                      <a:pt x="59588" y="4533"/>
                      <a:pt x="76586" y="3306"/>
                      <a:pt x="76586" y="2361"/>
                    </a:cubicBezTo>
                    <a:cubicBezTo>
                      <a:pt x="76586" y="1134"/>
                      <a:pt x="59399" y="1"/>
                      <a:pt x="382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45"/>
              <p:cNvSpPr/>
              <p:nvPr/>
            </p:nvSpPr>
            <p:spPr>
              <a:xfrm>
                <a:off x="1885875" y="3191550"/>
                <a:ext cx="194300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761" extrusionOk="0">
                    <a:moveTo>
                      <a:pt x="38813" y="1228"/>
                    </a:moveTo>
                    <a:cubicBezTo>
                      <a:pt x="57322" y="1228"/>
                      <a:pt x="71393" y="2172"/>
                      <a:pt x="75642" y="3022"/>
                    </a:cubicBezTo>
                    <a:cubicBezTo>
                      <a:pt x="71393" y="3589"/>
                      <a:pt x="57322" y="4533"/>
                      <a:pt x="38813" y="4533"/>
                    </a:cubicBezTo>
                    <a:cubicBezTo>
                      <a:pt x="20398" y="4533"/>
                      <a:pt x="6044" y="3589"/>
                      <a:pt x="2078" y="3022"/>
                    </a:cubicBezTo>
                    <a:cubicBezTo>
                      <a:pt x="6044" y="2172"/>
                      <a:pt x="20210" y="1228"/>
                      <a:pt x="38813" y="1228"/>
                    </a:cubicBezTo>
                    <a:close/>
                    <a:moveTo>
                      <a:pt x="38813" y="0"/>
                    </a:moveTo>
                    <a:cubicBezTo>
                      <a:pt x="28709" y="0"/>
                      <a:pt x="18982" y="378"/>
                      <a:pt x="11710" y="945"/>
                    </a:cubicBezTo>
                    <a:cubicBezTo>
                      <a:pt x="1" y="1511"/>
                      <a:pt x="1" y="2172"/>
                      <a:pt x="1" y="3022"/>
                    </a:cubicBezTo>
                    <a:cubicBezTo>
                      <a:pt x="1" y="3589"/>
                      <a:pt x="1" y="4250"/>
                      <a:pt x="11710" y="5194"/>
                    </a:cubicBezTo>
                    <a:cubicBezTo>
                      <a:pt x="18982" y="5478"/>
                      <a:pt x="28709" y="5761"/>
                      <a:pt x="38813" y="5761"/>
                    </a:cubicBezTo>
                    <a:cubicBezTo>
                      <a:pt x="49012" y="5761"/>
                      <a:pt x="58455" y="5478"/>
                      <a:pt x="65632" y="5194"/>
                    </a:cubicBezTo>
                    <a:cubicBezTo>
                      <a:pt x="77720" y="4250"/>
                      <a:pt x="77720" y="3589"/>
                      <a:pt x="77720" y="3022"/>
                    </a:cubicBezTo>
                    <a:cubicBezTo>
                      <a:pt x="77720" y="2172"/>
                      <a:pt x="77720" y="1511"/>
                      <a:pt x="65632" y="945"/>
                    </a:cubicBezTo>
                    <a:cubicBezTo>
                      <a:pt x="58455" y="378"/>
                      <a:pt x="49106" y="0"/>
                      <a:pt x="3881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45"/>
              <p:cNvSpPr/>
              <p:nvPr/>
            </p:nvSpPr>
            <p:spPr>
              <a:xfrm>
                <a:off x="2119600" y="3222250"/>
                <a:ext cx="14684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739" extrusionOk="0">
                    <a:moveTo>
                      <a:pt x="29464" y="0"/>
                    </a:moveTo>
                    <a:cubicBezTo>
                      <a:pt x="13221" y="0"/>
                      <a:pt x="1" y="567"/>
                      <a:pt x="1" y="1511"/>
                    </a:cubicBezTo>
                    <a:cubicBezTo>
                      <a:pt x="1" y="2078"/>
                      <a:pt x="13221" y="2739"/>
                      <a:pt x="29464" y="2739"/>
                    </a:cubicBezTo>
                    <a:cubicBezTo>
                      <a:pt x="45801" y="2739"/>
                      <a:pt x="58739" y="2078"/>
                      <a:pt x="58739" y="1511"/>
                    </a:cubicBezTo>
                    <a:cubicBezTo>
                      <a:pt x="58739" y="567"/>
                      <a:pt x="45518" y="0"/>
                      <a:pt x="29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45"/>
              <p:cNvSpPr/>
              <p:nvPr/>
            </p:nvSpPr>
            <p:spPr>
              <a:xfrm>
                <a:off x="2105450" y="3208075"/>
                <a:ext cx="14991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59966" h="3873" extrusionOk="0">
                    <a:moveTo>
                      <a:pt x="30030" y="1134"/>
                    </a:moveTo>
                    <a:cubicBezTo>
                      <a:pt x="42401" y="1134"/>
                      <a:pt x="52128" y="1511"/>
                      <a:pt x="56283" y="2078"/>
                    </a:cubicBezTo>
                    <a:cubicBezTo>
                      <a:pt x="52128" y="2361"/>
                      <a:pt x="42401" y="2645"/>
                      <a:pt x="30030" y="2645"/>
                    </a:cubicBezTo>
                    <a:cubicBezTo>
                      <a:pt x="17754" y="2645"/>
                      <a:pt x="7838" y="2361"/>
                      <a:pt x="3589" y="2078"/>
                    </a:cubicBezTo>
                    <a:cubicBezTo>
                      <a:pt x="7838" y="1511"/>
                      <a:pt x="17470" y="1134"/>
                      <a:pt x="30030" y="1134"/>
                    </a:cubicBezTo>
                    <a:close/>
                    <a:moveTo>
                      <a:pt x="30030" y="1"/>
                    </a:moveTo>
                    <a:cubicBezTo>
                      <a:pt x="22003" y="1"/>
                      <a:pt x="14732" y="284"/>
                      <a:pt x="9066" y="284"/>
                    </a:cubicBezTo>
                    <a:cubicBezTo>
                      <a:pt x="0" y="850"/>
                      <a:pt x="0" y="1134"/>
                      <a:pt x="0" y="2078"/>
                    </a:cubicBezTo>
                    <a:cubicBezTo>
                      <a:pt x="0" y="2645"/>
                      <a:pt x="0" y="2928"/>
                      <a:pt x="9066" y="3589"/>
                    </a:cubicBezTo>
                    <a:cubicBezTo>
                      <a:pt x="14732" y="3872"/>
                      <a:pt x="22003" y="3872"/>
                      <a:pt x="30030" y="3872"/>
                    </a:cubicBezTo>
                    <a:cubicBezTo>
                      <a:pt x="38151" y="3872"/>
                      <a:pt x="45140" y="3872"/>
                      <a:pt x="50900" y="3589"/>
                    </a:cubicBezTo>
                    <a:cubicBezTo>
                      <a:pt x="59966" y="2928"/>
                      <a:pt x="59966" y="2645"/>
                      <a:pt x="59966" y="2078"/>
                    </a:cubicBezTo>
                    <a:cubicBezTo>
                      <a:pt x="59966" y="1134"/>
                      <a:pt x="59966" y="850"/>
                      <a:pt x="50900" y="284"/>
                    </a:cubicBezTo>
                    <a:cubicBezTo>
                      <a:pt x="45140" y="284"/>
                      <a:pt x="37963" y="1"/>
                      <a:pt x="300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45"/>
              <p:cNvSpPr/>
              <p:nvPr/>
            </p:nvSpPr>
            <p:spPr>
              <a:xfrm>
                <a:off x="3701375" y="3274175"/>
                <a:ext cx="30725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784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8216"/>
                    </a:lnTo>
                    <a:cubicBezTo>
                      <a:pt x="1" y="8500"/>
                      <a:pt x="284" y="8783"/>
                      <a:pt x="567" y="8783"/>
                    </a:cubicBezTo>
                    <a:cubicBezTo>
                      <a:pt x="945" y="8783"/>
                      <a:pt x="1228" y="8500"/>
                      <a:pt x="1228" y="8216"/>
                    </a:cubicBezTo>
                    <a:lnTo>
                      <a:pt x="1228" y="662"/>
                    </a:lnTo>
                    <a:cubicBezTo>
                      <a:pt x="1228" y="284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45"/>
              <p:cNvSpPr/>
              <p:nvPr/>
            </p:nvSpPr>
            <p:spPr>
              <a:xfrm>
                <a:off x="3566800" y="3297800"/>
                <a:ext cx="30725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9066" extrusionOk="0">
                    <a:moveTo>
                      <a:pt x="567" y="0"/>
                    </a:moveTo>
                    <a:cubicBezTo>
                      <a:pt x="284" y="0"/>
                      <a:pt x="1" y="283"/>
                      <a:pt x="1" y="661"/>
                    </a:cubicBezTo>
                    <a:lnTo>
                      <a:pt x="1" y="8405"/>
                    </a:lnTo>
                    <a:cubicBezTo>
                      <a:pt x="1" y="8782"/>
                      <a:pt x="284" y="9066"/>
                      <a:pt x="567" y="9066"/>
                    </a:cubicBezTo>
                    <a:cubicBezTo>
                      <a:pt x="945" y="9066"/>
                      <a:pt x="1228" y="8782"/>
                      <a:pt x="1228" y="8405"/>
                    </a:cubicBezTo>
                    <a:lnTo>
                      <a:pt x="1228" y="661"/>
                    </a:lnTo>
                    <a:cubicBezTo>
                      <a:pt x="1228" y="283"/>
                      <a:pt x="945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45"/>
              <p:cNvSpPr/>
              <p:nvPr/>
            </p:nvSpPr>
            <p:spPr>
              <a:xfrm>
                <a:off x="3363775" y="3297800"/>
                <a:ext cx="283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272" extrusionOk="0">
                    <a:moveTo>
                      <a:pt x="567" y="0"/>
                    </a:moveTo>
                    <a:cubicBezTo>
                      <a:pt x="0" y="0"/>
                      <a:pt x="0" y="283"/>
                      <a:pt x="0" y="661"/>
                    </a:cubicBezTo>
                    <a:lnTo>
                      <a:pt x="0" y="6610"/>
                    </a:lnTo>
                    <a:cubicBezTo>
                      <a:pt x="0" y="6988"/>
                      <a:pt x="189" y="7271"/>
                      <a:pt x="567" y="7271"/>
                    </a:cubicBezTo>
                    <a:cubicBezTo>
                      <a:pt x="850" y="7271"/>
                      <a:pt x="1134" y="7271"/>
                      <a:pt x="1134" y="6610"/>
                    </a:cubicBezTo>
                    <a:lnTo>
                      <a:pt x="1134" y="661"/>
                    </a:lnTo>
                    <a:cubicBezTo>
                      <a:pt x="1134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45"/>
              <p:cNvSpPr/>
              <p:nvPr/>
            </p:nvSpPr>
            <p:spPr>
              <a:xfrm>
                <a:off x="3092275" y="3396950"/>
                <a:ext cx="28350" cy="1652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6611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5950"/>
                    </a:lnTo>
                    <a:cubicBezTo>
                      <a:pt x="1" y="6233"/>
                      <a:pt x="284" y="6611"/>
                      <a:pt x="567" y="6611"/>
                    </a:cubicBezTo>
                    <a:cubicBezTo>
                      <a:pt x="850" y="6611"/>
                      <a:pt x="1134" y="6233"/>
                      <a:pt x="1134" y="5950"/>
                    </a:cubicBezTo>
                    <a:lnTo>
                      <a:pt x="1134" y="567"/>
                    </a:lnTo>
                    <a:cubicBezTo>
                      <a:pt x="1134" y="284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45"/>
              <p:cNvSpPr/>
              <p:nvPr/>
            </p:nvSpPr>
            <p:spPr>
              <a:xfrm>
                <a:off x="2804250" y="3382775"/>
                <a:ext cx="307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745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7178"/>
                    </a:lnTo>
                    <a:cubicBezTo>
                      <a:pt x="1" y="7461"/>
                      <a:pt x="284" y="7744"/>
                      <a:pt x="662" y="7744"/>
                    </a:cubicBezTo>
                    <a:cubicBezTo>
                      <a:pt x="945" y="7744"/>
                      <a:pt x="1228" y="7461"/>
                      <a:pt x="1228" y="7178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45"/>
              <p:cNvSpPr/>
              <p:nvPr/>
            </p:nvSpPr>
            <p:spPr>
              <a:xfrm>
                <a:off x="1944900" y="3274175"/>
                <a:ext cx="330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4628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3967"/>
                    </a:lnTo>
                    <a:cubicBezTo>
                      <a:pt x="1" y="4345"/>
                      <a:pt x="284" y="4628"/>
                      <a:pt x="662" y="4628"/>
                    </a:cubicBezTo>
                    <a:cubicBezTo>
                      <a:pt x="1039" y="4628"/>
                      <a:pt x="1323" y="4345"/>
                      <a:pt x="1323" y="3967"/>
                    </a:cubicBezTo>
                    <a:lnTo>
                      <a:pt x="1323" y="662"/>
                    </a:lnTo>
                    <a:cubicBezTo>
                      <a:pt x="1323" y="284"/>
                      <a:pt x="1039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45"/>
              <p:cNvSpPr/>
              <p:nvPr/>
            </p:nvSpPr>
            <p:spPr>
              <a:xfrm>
                <a:off x="2060575" y="3411100"/>
                <a:ext cx="28350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101" extrusionOk="0">
                    <a:moveTo>
                      <a:pt x="567" y="1"/>
                    </a:moveTo>
                    <a:cubicBezTo>
                      <a:pt x="1" y="1"/>
                      <a:pt x="1" y="284"/>
                      <a:pt x="1" y="662"/>
                    </a:cubicBezTo>
                    <a:lnTo>
                      <a:pt x="1" y="4534"/>
                    </a:lnTo>
                    <a:cubicBezTo>
                      <a:pt x="1" y="4817"/>
                      <a:pt x="1" y="5100"/>
                      <a:pt x="567" y="5100"/>
                    </a:cubicBezTo>
                    <a:cubicBezTo>
                      <a:pt x="851" y="5100"/>
                      <a:pt x="1134" y="4817"/>
                      <a:pt x="1134" y="4534"/>
                    </a:cubicBezTo>
                    <a:lnTo>
                      <a:pt x="1134" y="662"/>
                    </a:lnTo>
                    <a:cubicBezTo>
                      <a:pt x="1134" y="284"/>
                      <a:pt x="851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45"/>
              <p:cNvSpPr/>
              <p:nvPr/>
            </p:nvSpPr>
            <p:spPr>
              <a:xfrm>
                <a:off x="2504425" y="3404025"/>
                <a:ext cx="30725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950" extrusionOk="0">
                    <a:moveTo>
                      <a:pt x="567" y="1"/>
                    </a:moveTo>
                    <a:cubicBezTo>
                      <a:pt x="0" y="1"/>
                      <a:pt x="0" y="284"/>
                      <a:pt x="0" y="567"/>
                    </a:cubicBezTo>
                    <a:lnTo>
                      <a:pt x="0" y="5383"/>
                    </a:lnTo>
                    <a:cubicBezTo>
                      <a:pt x="0" y="5667"/>
                      <a:pt x="0" y="5950"/>
                      <a:pt x="567" y="5950"/>
                    </a:cubicBezTo>
                    <a:cubicBezTo>
                      <a:pt x="850" y="5950"/>
                      <a:pt x="1228" y="5667"/>
                      <a:pt x="1228" y="5383"/>
                    </a:cubicBezTo>
                    <a:lnTo>
                      <a:pt x="1228" y="567"/>
                    </a:lnTo>
                    <a:cubicBezTo>
                      <a:pt x="1228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45"/>
              <p:cNvSpPr/>
              <p:nvPr/>
            </p:nvSpPr>
            <p:spPr>
              <a:xfrm>
                <a:off x="3687200" y="4487650"/>
                <a:ext cx="19123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11806" extrusionOk="0">
                    <a:moveTo>
                      <a:pt x="1" y="1"/>
                    </a:moveTo>
                    <a:lnTo>
                      <a:pt x="1" y="9633"/>
                    </a:lnTo>
                    <a:cubicBezTo>
                      <a:pt x="1" y="10861"/>
                      <a:pt x="17094" y="11805"/>
                      <a:pt x="38247" y="11805"/>
                    </a:cubicBezTo>
                    <a:cubicBezTo>
                      <a:pt x="59400" y="11805"/>
                      <a:pt x="76493" y="10861"/>
                      <a:pt x="76493" y="9633"/>
                    </a:cubicBezTo>
                    <a:lnTo>
                      <a:pt x="76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45"/>
              <p:cNvSpPr/>
              <p:nvPr/>
            </p:nvSpPr>
            <p:spPr>
              <a:xfrm>
                <a:off x="3670675" y="4473500"/>
                <a:ext cx="1943025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12938" extrusionOk="0">
                    <a:moveTo>
                      <a:pt x="76587" y="1134"/>
                    </a:moveTo>
                    <a:lnTo>
                      <a:pt x="76587" y="9916"/>
                    </a:lnTo>
                    <a:cubicBezTo>
                      <a:pt x="74509" y="10860"/>
                      <a:pt x="59400" y="11710"/>
                      <a:pt x="38908" y="11710"/>
                    </a:cubicBezTo>
                    <a:cubicBezTo>
                      <a:pt x="18416" y="11710"/>
                      <a:pt x="3306" y="10860"/>
                      <a:pt x="1229" y="9916"/>
                    </a:cubicBezTo>
                    <a:lnTo>
                      <a:pt x="1229" y="1134"/>
                    </a:lnTo>
                    <a:close/>
                    <a:moveTo>
                      <a:pt x="662" y="0"/>
                    </a:moveTo>
                    <a:cubicBezTo>
                      <a:pt x="379" y="0"/>
                      <a:pt x="1" y="284"/>
                      <a:pt x="1" y="567"/>
                    </a:cubicBezTo>
                    <a:lnTo>
                      <a:pt x="1" y="10199"/>
                    </a:lnTo>
                    <a:cubicBezTo>
                      <a:pt x="1" y="11144"/>
                      <a:pt x="1" y="11710"/>
                      <a:pt x="11805" y="12371"/>
                    </a:cubicBezTo>
                    <a:cubicBezTo>
                      <a:pt x="18982" y="12938"/>
                      <a:pt x="28614" y="12938"/>
                      <a:pt x="38908" y="12938"/>
                    </a:cubicBezTo>
                    <a:cubicBezTo>
                      <a:pt x="49107" y="12938"/>
                      <a:pt x="58739" y="12938"/>
                      <a:pt x="66010" y="12371"/>
                    </a:cubicBezTo>
                    <a:cubicBezTo>
                      <a:pt x="77720" y="11710"/>
                      <a:pt x="77720" y="11144"/>
                      <a:pt x="77720" y="10199"/>
                    </a:cubicBezTo>
                    <a:lnTo>
                      <a:pt x="77720" y="567"/>
                    </a:lnTo>
                    <a:cubicBezTo>
                      <a:pt x="77720" y="284"/>
                      <a:pt x="77437" y="0"/>
                      <a:pt x="7715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45"/>
              <p:cNvSpPr/>
              <p:nvPr/>
            </p:nvSpPr>
            <p:spPr>
              <a:xfrm>
                <a:off x="3687200" y="4435725"/>
                <a:ext cx="1912325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4439" extrusionOk="0">
                    <a:moveTo>
                      <a:pt x="38247" y="0"/>
                    </a:moveTo>
                    <a:cubicBezTo>
                      <a:pt x="17094" y="0"/>
                      <a:pt x="1" y="1228"/>
                      <a:pt x="1" y="2078"/>
                    </a:cubicBezTo>
                    <a:cubicBezTo>
                      <a:pt x="1" y="3306"/>
                      <a:pt x="17094" y="4439"/>
                      <a:pt x="38247" y="4439"/>
                    </a:cubicBezTo>
                    <a:cubicBezTo>
                      <a:pt x="59400" y="4439"/>
                      <a:pt x="76493" y="3306"/>
                      <a:pt x="76493" y="2078"/>
                    </a:cubicBezTo>
                    <a:cubicBezTo>
                      <a:pt x="76493" y="1228"/>
                      <a:pt x="59306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45"/>
              <p:cNvSpPr/>
              <p:nvPr/>
            </p:nvSpPr>
            <p:spPr>
              <a:xfrm>
                <a:off x="3670675" y="4421550"/>
                <a:ext cx="194302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5667" extrusionOk="0">
                    <a:moveTo>
                      <a:pt x="38908" y="1134"/>
                    </a:moveTo>
                    <a:cubicBezTo>
                      <a:pt x="57511" y="1134"/>
                      <a:pt x="71771" y="2078"/>
                      <a:pt x="75643" y="2645"/>
                    </a:cubicBezTo>
                    <a:cubicBezTo>
                      <a:pt x="71771" y="3589"/>
                      <a:pt x="57511" y="4439"/>
                      <a:pt x="38908" y="4439"/>
                    </a:cubicBezTo>
                    <a:cubicBezTo>
                      <a:pt x="20210" y="4439"/>
                      <a:pt x="6045" y="3589"/>
                      <a:pt x="2173" y="2645"/>
                    </a:cubicBezTo>
                    <a:cubicBezTo>
                      <a:pt x="6045" y="2078"/>
                      <a:pt x="20493" y="1134"/>
                      <a:pt x="38908" y="1134"/>
                    </a:cubicBezTo>
                    <a:close/>
                    <a:moveTo>
                      <a:pt x="38908" y="1"/>
                    </a:moveTo>
                    <a:cubicBezTo>
                      <a:pt x="28614" y="1"/>
                      <a:pt x="18982" y="284"/>
                      <a:pt x="11805" y="851"/>
                    </a:cubicBezTo>
                    <a:cubicBezTo>
                      <a:pt x="1" y="1417"/>
                      <a:pt x="1" y="2078"/>
                      <a:pt x="1" y="2645"/>
                    </a:cubicBezTo>
                    <a:cubicBezTo>
                      <a:pt x="1" y="3589"/>
                      <a:pt x="1" y="4156"/>
                      <a:pt x="11805" y="4723"/>
                    </a:cubicBezTo>
                    <a:cubicBezTo>
                      <a:pt x="18982" y="5384"/>
                      <a:pt x="28614" y="5667"/>
                      <a:pt x="38908" y="5667"/>
                    </a:cubicBezTo>
                    <a:cubicBezTo>
                      <a:pt x="49107" y="5667"/>
                      <a:pt x="58739" y="5384"/>
                      <a:pt x="66010" y="4723"/>
                    </a:cubicBezTo>
                    <a:cubicBezTo>
                      <a:pt x="77720" y="4156"/>
                      <a:pt x="77720" y="3589"/>
                      <a:pt x="77720" y="2645"/>
                    </a:cubicBezTo>
                    <a:cubicBezTo>
                      <a:pt x="77720" y="2078"/>
                      <a:pt x="77720" y="1417"/>
                      <a:pt x="66010" y="851"/>
                    </a:cubicBezTo>
                    <a:cubicBezTo>
                      <a:pt x="58739" y="284"/>
                      <a:pt x="49201" y="1"/>
                      <a:pt x="389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45"/>
              <p:cNvSpPr/>
              <p:nvPr/>
            </p:nvSpPr>
            <p:spPr>
              <a:xfrm>
                <a:off x="3904400" y="4449900"/>
                <a:ext cx="14755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59023" h="2739" extrusionOk="0">
                    <a:moveTo>
                      <a:pt x="29559" y="0"/>
                    </a:moveTo>
                    <a:cubicBezTo>
                      <a:pt x="13316" y="0"/>
                      <a:pt x="1" y="661"/>
                      <a:pt x="1" y="1511"/>
                    </a:cubicBezTo>
                    <a:cubicBezTo>
                      <a:pt x="1" y="2078"/>
                      <a:pt x="13316" y="2739"/>
                      <a:pt x="29559" y="2739"/>
                    </a:cubicBezTo>
                    <a:cubicBezTo>
                      <a:pt x="45801" y="2739"/>
                      <a:pt x="59022" y="2078"/>
                      <a:pt x="59022" y="1511"/>
                    </a:cubicBezTo>
                    <a:cubicBezTo>
                      <a:pt x="59022" y="661"/>
                      <a:pt x="45801" y="0"/>
                      <a:pt x="29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45"/>
              <p:cNvSpPr/>
              <p:nvPr/>
            </p:nvSpPr>
            <p:spPr>
              <a:xfrm>
                <a:off x="3890250" y="4435725"/>
                <a:ext cx="15062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60250" h="3873" extrusionOk="0">
                    <a:moveTo>
                      <a:pt x="30125" y="1228"/>
                    </a:moveTo>
                    <a:cubicBezTo>
                      <a:pt x="42779" y="1228"/>
                      <a:pt x="52128" y="1511"/>
                      <a:pt x="56661" y="2078"/>
                    </a:cubicBezTo>
                    <a:cubicBezTo>
                      <a:pt x="52128" y="2361"/>
                      <a:pt x="42779" y="2645"/>
                      <a:pt x="30125" y="2645"/>
                    </a:cubicBezTo>
                    <a:cubicBezTo>
                      <a:pt x="17471" y="2645"/>
                      <a:pt x="8122" y="2361"/>
                      <a:pt x="3589" y="2078"/>
                    </a:cubicBezTo>
                    <a:cubicBezTo>
                      <a:pt x="8122" y="1511"/>
                      <a:pt x="17471" y="1228"/>
                      <a:pt x="30125" y="1228"/>
                    </a:cubicBezTo>
                    <a:close/>
                    <a:moveTo>
                      <a:pt x="30125" y="0"/>
                    </a:moveTo>
                    <a:cubicBezTo>
                      <a:pt x="22287" y="0"/>
                      <a:pt x="14732" y="284"/>
                      <a:pt x="9349" y="284"/>
                    </a:cubicBezTo>
                    <a:cubicBezTo>
                      <a:pt x="0" y="850"/>
                      <a:pt x="0" y="1228"/>
                      <a:pt x="0" y="2078"/>
                    </a:cubicBezTo>
                    <a:cubicBezTo>
                      <a:pt x="0" y="2645"/>
                      <a:pt x="0" y="3022"/>
                      <a:pt x="9349" y="3589"/>
                    </a:cubicBezTo>
                    <a:cubicBezTo>
                      <a:pt x="14732" y="3872"/>
                      <a:pt x="22287" y="3872"/>
                      <a:pt x="30125" y="3872"/>
                    </a:cubicBezTo>
                    <a:cubicBezTo>
                      <a:pt x="37868" y="3872"/>
                      <a:pt x="45423" y="3872"/>
                      <a:pt x="50900" y="3589"/>
                    </a:cubicBezTo>
                    <a:cubicBezTo>
                      <a:pt x="60249" y="3022"/>
                      <a:pt x="60249" y="2645"/>
                      <a:pt x="60249" y="2078"/>
                    </a:cubicBezTo>
                    <a:cubicBezTo>
                      <a:pt x="60249" y="1228"/>
                      <a:pt x="60249" y="850"/>
                      <a:pt x="50900" y="284"/>
                    </a:cubicBezTo>
                    <a:cubicBezTo>
                      <a:pt x="45423" y="284"/>
                      <a:pt x="37963" y="0"/>
                      <a:pt x="3012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45"/>
              <p:cNvSpPr/>
              <p:nvPr/>
            </p:nvSpPr>
            <p:spPr>
              <a:xfrm>
                <a:off x="5488550" y="4501825"/>
                <a:ext cx="28350" cy="2195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783" extrusionOk="0">
                    <a:moveTo>
                      <a:pt x="567" y="1"/>
                    </a:moveTo>
                    <a:cubicBezTo>
                      <a:pt x="283" y="1"/>
                      <a:pt x="0" y="378"/>
                      <a:pt x="0" y="662"/>
                    </a:cubicBezTo>
                    <a:lnTo>
                      <a:pt x="0" y="8216"/>
                    </a:lnTo>
                    <a:cubicBezTo>
                      <a:pt x="0" y="8500"/>
                      <a:pt x="283" y="8783"/>
                      <a:pt x="567" y="8783"/>
                    </a:cubicBezTo>
                    <a:cubicBezTo>
                      <a:pt x="850" y="8783"/>
                      <a:pt x="1133" y="8500"/>
                      <a:pt x="1133" y="8216"/>
                    </a:cubicBezTo>
                    <a:lnTo>
                      <a:pt x="1133" y="662"/>
                    </a:lnTo>
                    <a:cubicBezTo>
                      <a:pt x="1133" y="378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45"/>
              <p:cNvSpPr/>
              <p:nvPr/>
            </p:nvSpPr>
            <p:spPr>
              <a:xfrm>
                <a:off x="5351625" y="4525425"/>
                <a:ext cx="28350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067" extrusionOk="0">
                    <a:moveTo>
                      <a:pt x="567" y="1"/>
                    </a:moveTo>
                    <a:cubicBezTo>
                      <a:pt x="283" y="1"/>
                      <a:pt x="0" y="284"/>
                      <a:pt x="0" y="568"/>
                    </a:cubicBezTo>
                    <a:lnTo>
                      <a:pt x="0" y="8500"/>
                    </a:lnTo>
                    <a:cubicBezTo>
                      <a:pt x="0" y="8783"/>
                      <a:pt x="283" y="9067"/>
                      <a:pt x="567" y="9067"/>
                    </a:cubicBezTo>
                    <a:cubicBezTo>
                      <a:pt x="850" y="9067"/>
                      <a:pt x="1133" y="8783"/>
                      <a:pt x="1133" y="8500"/>
                    </a:cubicBezTo>
                    <a:lnTo>
                      <a:pt x="1133" y="568"/>
                    </a:lnTo>
                    <a:cubicBezTo>
                      <a:pt x="1133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45"/>
              <p:cNvSpPr/>
              <p:nvPr/>
            </p:nvSpPr>
            <p:spPr>
              <a:xfrm>
                <a:off x="5148575" y="4525425"/>
                <a:ext cx="3072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273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8"/>
                    </a:cubicBezTo>
                    <a:lnTo>
                      <a:pt x="1" y="6706"/>
                    </a:lnTo>
                    <a:cubicBezTo>
                      <a:pt x="1" y="7272"/>
                      <a:pt x="284" y="7272"/>
                      <a:pt x="567" y="7272"/>
                    </a:cubicBezTo>
                    <a:cubicBezTo>
                      <a:pt x="945" y="7272"/>
                      <a:pt x="1228" y="7272"/>
                      <a:pt x="1228" y="6706"/>
                    </a:cubicBezTo>
                    <a:lnTo>
                      <a:pt x="1228" y="568"/>
                    </a:lnTo>
                    <a:cubicBezTo>
                      <a:pt x="1228" y="284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45"/>
              <p:cNvSpPr/>
              <p:nvPr/>
            </p:nvSpPr>
            <p:spPr>
              <a:xfrm>
                <a:off x="4877075" y="4624600"/>
                <a:ext cx="30725" cy="1652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611" extrusionOk="0">
                    <a:moveTo>
                      <a:pt x="567" y="0"/>
                    </a:moveTo>
                    <a:cubicBezTo>
                      <a:pt x="284" y="0"/>
                      <a:pt x="1" y="283"/>
                      <a:pt x="1" y="567"/>
                    </a:cubicBezTo>
                    <a:lnTo>
                      <a:pt x="1" y="5950"/>
                    </a:lnTo>
                    <a:cubicBezTo>
                      <a:pt x="1" y="6327"/>
                      <a:pt x="284" y="6611"/>
                      <a:pt x="567" y="6611"/>
                    </a:cubicBezTo>
                    <a:cubicBezTo>
                      <a:pt x="945" y="6611"/>
                      <a:pt x="1228" y="6327"/>
                      <a:pt x="1228" y="5950"/>
                    </a:cubicBezTo>
                    <a:lnTo>
                      <a:pt x="1228" y="567"/>
                    </a:lnTo>
                    <a:cubicBezTo>
                      <a:pt x="1228" y="283"/>
                      <a:pt x="945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45"/>
              <p:cNvSpPr/>
              <p:nvPr/>
            </p:nvSpPr>
            <p:spPr>
              <a:xfrm>
                <a:off x="4591425" y="4610425"/>
                <a:ext cx="28350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745" extrusionOk="0">
                    <a:moveTo>
                      <a:pt x="567" y="1"/>
                    </a:moveTo>
                    <a:cubicBezTo>
                      <a:pt x="284" y="1"/>
                      <a:pt x="0" y="284"/>
                      <a:pt x="0" y="567"/>
                    </a:cubicBezTo>
                    <a:lnTo>
                      <a:pt x="0" y="7178"/>
                    </a:lnTo>
                    <a:cubicBezTo>
                      <a:pt x="0" y="7461"/>
                      <a:pt x="284" y="7744"/>
                      <a:pt x="567" y="7744"/>
                    </a:cubicBezTo>
                    <a:cubicBezTo>
                      <a:pt x="850" y="7744"/>
                      <a:pt x="1133" y="7461"/>
                      <a:pt x="1133" y="7178"/>
                    </a:cubicBezTo>
                    <a:lnTo>
                      <a:pt x="1133" y="567"/>
                    </a:lnTo>
                    <a:cubicBezTo>
                      <a:pt x="1133" y="189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45"/>
              <p:cNvSpPr/>
              <p:nvPr/>
            </p:nvSpPr>
            <p:spPr>
              <a:xfrm>
                <a:off x="3732075" y="4501825"/>
                <a:ext cx="28350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628" extrusionOk="0">
                    <a:moveTo>
                      <a:pt x="567" y="1"/>
                    </a:moveTo>
                    <a:cubicBezTo>
                      <a:pt x="283" y="1"/>
                      <a:pt x="0" y="378"/>
                      <a:pt x="0" y="662"/>
                    </a:cubicBezTo>
                    <a:lnTo>
                      <a:pt x="0" y="3967"/>
                    </a:lnTo>
                    <a:cubicBezTo>
                      <a:pt x="0" y="4345"/>
                      <a:pt x="283" y="4628"/>
                      <a:pt x="567" y="4628"/>
                    </a:cubicBezTo>
                    <a:cubicBezTo>
                      <a:pt x="850" y="4628"/>
                      <a:pt x="1133" y="4345"/>
                      <a:pt x="1133" y="3967"/>
                    </a:cubicBezTo>
                    <a:lnTo>
                      <a:pt x="1133" y="662"/>
                    </a:lnTo>
                    <a:cubicBezTo>
                      <a:pt x="1133" y="378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45"/>
              <p:cNvSpPr/>
              <p:nvPr/>
            </p:nvSpPr>
            <p:spPr>
              <a:xfrm>
                <a:off x="3843025" y="4638750"/>
                <a:ext cx="33075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5101" extrusionOk="0">
                    <a:moveTo>
                      <a:pt x="662" y="1"/>
                    </a:moveTo>
                    <a:cubicBezTo>
                      <a:pt x="284" y="1"/>
                      <a:pt x="1" y="379"/>
                      <a:pt x="1" y="662"/>
                    </a:cubicBezTo>
                    <a:lnTo>
                      <a:pt x="1" y="4534"/>
                    </a:lnTo>
                    <a:cubicBezTo>
                      <a:pt x="1" y="4817"/>
                      <a:pt x="284" y="5100"/>
                      <a:pt x="662" y="5100"/>
                    </a:cubicBezTo>
                    <a:cubicBezTo>
                      <a:pt x="1039" y="5100"/>
                      <a:pt x="1323" y="4817"/>
                      <a:pt x="1323" y="4534"/>
                    </a:cubicBezTo>
                    <a:lnTo>
                      <a:pt x="1323" y="662"/>
                    </a:lnTo>
                    <a:cubicBezTo>
                      <a:pt x="1323" y="379"/>
                      <a:pt x="1039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45"/>
              <p:cNvSpPr/>
              <p:nvPr/>
            </p:nvSpPr>
            <p:spPr>
              <a:xfrm>
                <a:off x="4289225" y="4631675"/>
                <a:ext cx="30725" cy="1511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045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662"/>
                    </a:cubicBezTo>
                    <a:lnTo>
                      <a:pt x="1" y="5383"/>
                    </a:lnTo>
                    <a:cubicBezTo>
                      <a:pt x="1" y="5667"/>
                      <a:pt x="284" y="6044"/>
                      <a:pt x="567" y="6044"/>
                    </a:cubicBezTo>
                    <a:cubicBezTo>
                      <a:pt x="945" y="6044"/>
                      <a:pt x="1228" y="5667"/>
                      <a:pt x="1228" y="5383"/>
                    </a:cubicBezTo>
                    <a:lnTo>
                      <a:pt x="1228" y="662"/>
                    </a:lnTo>
                    <a:cubicBezTo>
                      <a:pt x="1228" y="284"/>
                      <a:pt x="945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45"/>
              <p:cNvSpPr/>
              <p:nvPr/>
            </p:nvSpPr>
            <p:spPr>
              <a:xfrm>
                <a:off x="3746225" y="4246850"/>
                <a:ext cx="1912325" cy="292775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11711" extrusionOk="0">
                    <a:moveTo>
                      <a:pt x="1" y="1"/>
                    </a:moveTo>
                    <a:lnTo>
                      <a:pt x="1" y="9633"/>
                    </a:lnTo>
                    <a:cubicBezTo>
                      <a:pt x="1" y="10861"/>
                      <a:pt x="17188" y="11711"/>
                      <a:pt x="38247" y="11711"/>
                    </a:cubicBezTo>
                    <a:cubicBezTo>
                      <a:pt x="59305" y="11711"/>
                      <a:pt x="76492" y="10861"/>
                      <a:pt x="76492" y="9633"/>
                    </a:cubicBezTo>
                    <a:lnTo>
                      <a:pt x="764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45"/>
              <p:cNvSpPr/>
              <p:nvPr/>
            </p:nvSpPr>
            <p:spPr>
              <a:xfrm>
                <a:off x="3732075" y="4230325"/>
                <a:ext cx="1943000" cy="32582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3033" extrusionOk="0">
                    <a:moveTo>
                      <a:pt x="76492" y="1228"/>
                    </a:moveTo>
                    <a:lnTo>
                      <a:pt x="76492" y="10011"/>
                    </a:lnTo>
                    <a:cubicBezTo>
                      <a:pt x="74414" y="10861"/>
                      <a:pt x="59399" y="11805"/>
                      <a:pt x="38813" y="11805"/>
                    </a:cubicBezTo>
                    <a:cubicBezTo>
                      <a:pt x="18320" y="11805"/>
                      <a:pt x="2928" y="10861"/>
                      <a:pt x="1133" y="10011"/>
                    </a:cubicBezTo>
                    <a:lnTo>
                      <a:pt x="1133" y="1228"/>
                    </a:lnTo>
                    <a:close/>
                    <a:moveTo>
                      <a:pt x="567" y="1"/>
                    </a:moveTo>
                    <a:cubicBezTo>
                      <a:pt x="283" y="1"/>
                      <a:pt x="0" y="378"/>
                      <a:pt x="0" y="662"/>
                    </a:cubicBezTo>
                    <a:lnTo>
                      <a:pt x="0" y="10294"/>
                    </a:lnTo>
                    <a:cubicBezTo>
                      <a:pt x="0" y="10861"/>
                      <a:pt x="0" y="11522"/>
                      <a:pt x="11710" y="12372"/>
                    </a:cubicBezTo>
                    <a:cubicBezTo>
                      <a:pt x="18981" y="12655"/>
                      <a:pt x="28614" y="13033"/>
                      <a:pt x="38813" y="13033"/>
                    </a:cubicBezTo>
                    <a:cubicBezTo>
                      <a:pt x="49012" y="13033"/>
                      <a:pt x="58738" y="12655"/>
                      <a:pt x="65915" y="12372"/>
                    </a:cubicBezTo>
                    <a:cubicBezTo>
                      <a:pt x="77719" y="11522"/>
                      <a:pt x="77719" y="10861"/>
                      <a:pt x="77719" y="10294"/>
                    </a:cubicBezTo>
                    <a:lnTo>
                      <a:pt x="77719" y="662"/>
                    </a:lnTo>
                    <a:cubicBezTo>
                      <a:pt x="77719" y="378"/>
                      <a:pt x="77436" y="1"/>
                      <a:pt x="770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45"/>
              <p:cNvSpPr/>
              <p:nvPr/>
            </p:nvSpPr>
            <p:spPr>
              <a:xfrm>
                <a:off x="3746225" y="4194925"/>
                <a:ext cx="191232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4250" extrusionOk="0">
                    <a:moveTo>
                      <a:pt x="38247" y="0"/>
                    </a:moveTo>
                    <a:cubicBezTo>
                      <a:pt x="17188" y="0"/>
                      <a:pt x="1" y="850"/>
                      <a:pt x="1" y="2078"/>
                    </a:cubicBezTo>
                    <a:cubicBezTo>
                      <a:pt x="1" y="3305"/>
                      <a:pt x="17188" y="4250"/>
                      <a:pt x="38247" y="4250"/>
                    </a:cubicBezTo>
                    <a:cubicBezTo>
                      <a:pt x="59305" y="4250"/>
                      <a:pt x="76492" y="3305"/>
                      <a:pt x="76492" y="2078"/>
                    </a:cubicBezTo>
                    <a:cubicBezTo>
                      <a:pt x="76492" y="850"/>
                      <a:pt x="59400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45"/>
              <p:cNvSpPr/>
              <p:nvPr/>
            </p:nvSpPr>
            <p:spPr>
              <a:xfrm>
                <a:off x="3732075" y="4178400"/>
                <a:ext cx="1943000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478" extrusionOk="0">
                    <a:moveTo>
                      <a:pt x="38813" y="1228"/>
                    </a:moveTo>
                    <a:cubicBezTo>
                      <a:pt x="57227" y="1228"/>
                      <a:pt x="71676" y="1794"/>
                      <a:pt x="75642" y="2739"/>
                    </a:cubicBezTo>
                    <a:cubicBezTo>
                      <a:pt x="71676" y="3589"/>
                      <a:pt x="57227" y="4250"/>
                      <a:pt x="38813" y="4250"/>
                    </a:cubicBezTo>
                    <a:cubicBezTo>
                      <a:pt x="20492" y="4250"/>
                      <a:pt x="6044" y="3589"/>
                      <a:pt x="2078" y="2739"/>
                    </a:cubicBezTo>
                    <a:cubicBezTo>
                      <a:pt x="6044" y="1794"/>
                      <a:pt x="20209" y="1228"/>
                      <a:pt x="38813" y="1228"/>
                    </a:cubicBezTo>
                    <a:close/>
                    <a:moveTo>
                      <a:pt x="38813" y="0"/>
                    </a:moveTo>
                    <a:cubicBezTo>
                      <a:pt x="28614" y="0"/>
                      <a:pt x="18981" y="283"/>
                      <a:pt x="11710" y="661"/>
                    </a:cubicBezTo>
                    <a:cubicBezTo>
                      <a:pt x="0" y="1228"/>
                      <a:pt x="0" y="2078"/>
                      <a:pt x="0" y="2739"/>
                    </a:cubicBezTo>
                    <a:cubicBezTo>
                      <a:pt x="0" y="3305"/>
                      <a:pt x="0" y="4250"/>
                      <a:pt x="11710" y="4911"/>
                    </a:cubicBezTo>
                    <a:cubicBezTo>
                      <a:pt x="18887" y="5194"/>
                      <a:pt x="28614" y="5477"/>
                      <a:pt x="38813" y="5477"/>
                    </a:cubicBezTo>
                    <a:cubicBezTo>
                      <a:pt x="49012" y="5477"/>
                      <a:pt x="58738" y="5194"/>
                      <a:pt x="65915" y="4911"/>
                    </a:cubicBezTo>
                    <a:cubicBezTo>
                      <a:pt x="77719" y="4250"/>
                      <a:pt x="77719" y="3305"/>
                      <a:pt x="77719" y="2739"/>
                    </a:cubicBezTo>
                    <a:cubicBezTo>
                      <a:pt x="77719" y="2078"/>
                      <a:pt x="77719" y="1228"/>
                      <a:pt x="65915" y="661"/>
                    </a:cubicBezTo>
                    <a:cubicBezTo>
                      <a:pt x="58738" y="283"/>
                      <a:pt x="49106" y="0"/>
                      <a:pt x="3881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45"/>
              <p:cNvSpPr/>
              <p:nvPr/>
            </p:nvSpPr>
            <p:spPr>
              <a:xfrm>
                <a:off x="3965800" y="4202000"/>
                <a:ext cx="14661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8644" h="3023" extrusionOk="0">
                    <a:moveTo>
                      <a:pt x="29464" y="0"/>
                    </a:moveTo>
                    <a:cubicBezTo>
                      <a:pt x="13221" y="0"/>
                      <a:pt x="0" y="850"/>
                      <a:pt x="0" y="1511"/>
                    </a:cubicBezTo>
                    <a:cubicBezTo>
                      <a:pt x="0" y="2361"/>
                      <a:pt x="13221" y="3022"/>
                      <a:pt x="29464" y="3022"/>
                    </a:cubicBezTo>
                    <a:cubicBezTo>
                      <a:pt x="45801" y="3022"/>
                      <a:pt x="58644" y="2361"/>
                      <a:pt x="58644" y="1511"/>
                    </a:cubicBezTo>
                    <a:cubicBezTo>
                      <a:pt x="58644" y="850"/>
                      <a:pt x="45801" y="0"/>
                      <a:pt x="29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45"/>
              <p:cNvSpPr/>
              <p:nvPr/>
            </p:nvSpPr>
            <p:spPr>
              <a:xfrm>
                <a:off x="3951625" y="4185475"/>
                <a:ext cx="14968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9872" h="4345" extrusionOk="0">
                    <a:moveTo>
                      <a:pt x="30031" y="1228"/>
                    </a:moveTo>
                    <a:cubicBezTo>
                      <a:pt x="42401" y="1228"/>
                      <a:pt x="52034" y="1795"/>
                      <a:pt x="56567" y="2172"/>
                    </a:cubicBezTo>
                    <a:cubicBezTo>
                      <a:pt x="52034" y="2456"/>
                      <a:pt x="42401" y="3022"/>
                      <a:pt x="30031" y="3022"/>
                    </a:cubicBezTo>
                    <a:cubicBezTo>
                      <a:pt x="17660" y="3022"/>
                      <a:pt x="8027" y="2456"/>
                      <a:pt x="3589" y="2172"/>
                    </a:cubicBezTo>
                    <a:cubicBezTo>
                      <a:pt x="8027" y="1795"/>
                      <a:pt x="17376" y="1228"/>
                      <a:pt x="30031" y="1228"/>
                    </a:cubicBezTo>
                    <a:close/>
                    <a:moveTo>
                      <a:pt x="30031" y="0"/>
                    </a:moveTo>
                    <a:cubicBezTo>
                      <a:pt x="22193" y="0"/>
                      <a:pt x="14732" y="378"/>
                      <a:pt x="9350" y="661"/>
                    </a:cubicBezTo>
                    <a:cubicBezTo>
                      <a:pt x="1" y="945"/>
                      <a:pt x="1" y="1511"/>
                      <a:pt x="1" y="2172"/>
                    </a:cubicBezTo>
                    <a:cubicBezTo>
                      <a:pt x="1" y="2739"/>
                      <a:pt x="1" y="3306"/>
                      <a:pt x="9350" y="3683"/>
                    </a:cubicBezTo>
                    <a:cubicBezTo>
                      <a:pt x="14732" y="3967"/>
                      <a:pt x="22193" y="4344"/>
                      <a:pt x="30031" y="4344"/>
                    </a:cubicBezTo>
                    <a:cubicBezTo>
                      <a:pt x="37869" y="4344"/>
                      <a:pt x="45140" y="3967"/>
                      <a:pt x="50901" y="3683"/>
                    </a:cubicBezTo>
                    <a:cubicBezTo>
                      <a:pt x="59872" y="3306"/>
                      <a:pt x="59872" y="2739"/>
                      <a:pt x="59872" y="2172"/>
                    </a:cubicBezTo>
                    <a:cubicBezTo>
                      <a:pt x="59872" y="1511"/>
                      <a:pt x="59872" y="945"/>
                      <a:pt x="50901" y="661"/>
                    </a:cubicBezTo>
                    <a:cubicBezTo>
                      <a:pt x="45140" y="378"/>
                      <a:pt x="37963" y="0"/>
                      <a:pt x="3003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45"/>
              <p:cNvSpPr/>
              <p:nvPr/>
            </p:nvSpPr>
            <p:spPr>
              <a:xfrm>
                <a:off x="5547575" y="4261025"/>
                <a:ext cx="30700" cy="2125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8500" extrusionOk="0">
                    <a:moveTo>
                      <a:pt x="567" y="0"/>
                    </a:moveTo>
                    <a:cubicBezTo>
                      <a:pt x="283" y="0"/>
                      <a:pt x="0" y="0"/>
                      <a:pt x="0" y="661"/>
                    </a:cubicBezTo>
                    <a:lnTo>
                      <a:pt x="0" y="7838"/>
                    </a:lnTo>
                    <a:cubicBezTo>
                      <a:pt x="0" y="8216"/>
                      <a:pt x="283" y="8499"/>
                      <a:pt x="567" y="8499"/>
                    </a:cubicBezTo>
                    <a:cubicBezTo>
                      <a:pt x="850" y="8499"/>
                      <a:pt x="1228" y="8216"/>
                      <a:pt x="1228" y="7838"/>
                    </a:cubicBezTo>
                    <a:lnTo>
                      <a:pt x="1228" y="661"/>
                    </a:lnTo>
                    <a:cubicBezTo>
                      <a:pt x="1228" y="0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45"/>
              <p:cNvSpPr/>
              <p:nvPr/>
            </p:nvSpPr>
            <p:spPr>
              <a:xfrm>
                <a:off x="5410625" y="4277550"/>
                <a:ext cx="30725" cy="2243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972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661"/>
                    </a:cubicBezTo>
                    <a:lnTo>
                      <a:pt x="1" y="8405"/>
                    </a:lnTo>
                    <a:cubicBezTo>
                      <a:pt x="1" y="8688"/>
                      <a:pt x="284" y="8972"/>
                      <a:pt x="567" y="8972"/>
                    </a:cubicBezTo>
                    <a:cubicBezTo>
                      <a:pt x="851" y="8972"/>
                      <a:pt x="1229" y="8688"/>
                      <a:pt x="1229" y="8405"/>
                    </a:cubicBezTo>
                    <a:lnTo>
                      <a:pt x="1229" y="661"/>
                    </a:lnTo>
                    <a:cubicBezTo>
                      <a:pt x="1229" y="284"/>
                      <a:pt x="851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45"/>
              <p:cNvSpPr/>
              <p:nvPr/>
            </p:nvSpPr>
            <p:spPr>
              <a:xfrm>
                <a:off x="5207600" y="4284625"/>
                <a:ext cx="3072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273" extrusionOk="0">
                    <a:moveTo>
                      <a:pt x="662" y="1"/>
                    </a:moveTo>
                    <a:cubicBezTo>
                      <a:pt x="378" y="1"/>
                      <a:pt x="1" y="284"/>
                      <a:pt x="1" y="567"/>
                    </a:cubicBezTo>
                    <a:lnTo>
                      <a:pt x="1" y="6611"/>
                    </a:lnTo>
                    <a:cubicBezTo>
                      <a:pt x="1" y="6894"/>
                      <a:pt x="378" y="7272"/>
                      <a:pt x="662" y="7272"/>
                    </a:cubicBezTo>
                    <a:cubicBezTo>
                      <a:pt x="945" y="7272"/>
                      <a:pt x="1228" y="6894"/>
                      <a:pt x="1228" y="6611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45"/>
              <p:cNvSpPr/>
              <p:nvPr/>
            </p:nvSpPr>
            <p:spPr>
              <a:xfrm>
                <a:off x="4936100" y="4383775"/>
                <a:ext cx="30725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234" extrusionOk="0">
                    <a:moveTo>
                      <a:pt x="662" y="1"/>
                    </a:moveTo>
                    <a:cubicBezTo>
                      <a:pt x="378" y="1"/>
                      <a:pt x="1" y="284"/>
                      <a:pt x="1" y="567"/>
                    </a:cubicBezTo>
                    <a:lnTo>
                      <a:pt x="1" y="5667"/>
                    </a:lnTo>
                    <a:cubicBezTo>
                      <a:pt x="1" y="5950"/>
                      <a:pt x="378" y="6234"/>
                      <a:pt x="662" y="6234"/>
                    </a:cubicBezTo>
                    <a:cubicBezTo>
                      <a:pt x="945" y="6234"/>
                      <a:pt x="1228" y="5950"/>
                      <a:pt x="1228" y="5667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45"/>
              <p:cNvSpPr/>
              <p:nvPr/>
            </p:nvSpPr>
            <p:spPr>
              <a:xfrm>
                <a:off x="4650450" y="4360175"/>
                <a:ext cx="3070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839" extrusionOk="0">
                    <a:moveTo>
                      <a:pt x="567" y="1"/>
                    </a:moveTo>
                    <a:cubicBezTo>
                      <a:pt x="283" y="1"/>
                      <a:pt x="0" y="284"/>
                      <a:pt x="0" y="662"/>
                    </a:cubicBezTo>
                    <a:lnTo>
                      <a:pt x="0" y="7178"/>
                    </a:lnTo>
                    <a:cubicBezTo>
                      <a:pt x="0" y="7461"/>
                      <a:pt x="283" y="7839"/>
                      <a:pt x="567" y="7839"/>
                    </a:cubicBezTo>
                    <a:cubicBezTo>
                      <a:pt x="944" y="7839"/>
                      <a:pt x="1228" y="7461"/>
                      <a:pt x="1228" y="7178"/>
                    </a:cubicBezTo>
                    <a:lnTo>
                      <a:pt x="1228" y="662"/>
                    </a:lnTo>
                    <a:cubicBezTo>
                      <a:pt x="1228" y="284"/>
                      <a:pt x="944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45"/>
              <p:cNvSpPr/>
              <p:nvPr/>
            </p:nvSpPr>
            <p:spPr>
              <a:xfrm>
                <a:off x="3791100" y="4261025"/>
                <a:ext cx="30700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628" extrusionOk="0">
                    <a:moveTo>
                      <a:pt x="567" y="0"/>
                    </a:moveTo>
                    <a:cubicBezTo>
                      <a:pt x="283" y="0"/>
                      <a:pt x="0" y="0"/>
                      <a:pt x="0" y="661"/>
                    </a:cubicBezTo>
                    <a:lnTo>
                      <a:pt x="0" y="3967"/>
                    </a:lnTo>
                    <a:cubicBezTo>
                      <a:pt x="0" y="4250"/>
                      <a:pt x="283" y="4628"/>
                      <a:pt x="567" y="4628"/>
                    </a:cubicBezTo>
                    <a:cubicBezTo>
                      <a:pt x="944" y="4628"/>
                      <a:pt x="1228" y="4250"/>
                      <a:pt x="1228" y="3967"/>
                    </a:cubicBezTo>
                    <a:lnTo>
                      <a:pt x="1228" y="661"/>
                    </a:lnTo>
                    <a:cubicBezTo>
                      <a:pt x="1228" y="0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45"/>
              <p:cNvSpPr/>
              <p:nvPr/>
            </p:nvSpPr>
            <p:spPr>
              <a:xfrm>
                <a:off x="3904400" y="4397950"/>
                <a:ext cx="30725" cy="1275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00" extrusionOk="0">
                    <a:moveTo>
                      <a:pt x="662" y="0"/>
                    </a:moveTo>
                    <a:cubicBezTo>
                      <a:pt x="379" y="0"/>
                      <a:pt x="1" y="284"/>
                      <a:pt x="1" y="567"/>
                    </a:cubicBezTo>
                    <a:lnTo>
                      <a:pt x="1" y="4533"/>
                    </a:lnTo>
                    <a:cubicBezTo>
                      <a:pt x="1" y="4817"/>
                      <a:pt x="379" y="5100"/>
                      <a:pt x="662" y="5100"/>
                    </a:cubicBezTo>
                    <a:cubicBezTo>
                      <a:pt x="945" y="5100"/>
                      <a:pt x="1229" y="4817"/>
                      <a:pt x="1229" y="4533"/>
                    </a:cubicBezTo>
                    <a:lnTo>
                      <a:pt x="1229" y="567"/>
                    </a:lnTo>
                    <a:cubicBezTo>
                      <a:pt x="1229" y="284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45"/>
              <p:cNvSpPr/>
              <p:nvPr/>
            </p:nvSpPr>
            <p:spPr>
              <a:xfrm>
                <a:off x="4348250" y="4383775"/>
                <a:ext cx="307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951" extrusionOk="0">
                    <a:moveTo>
                      <a:pt x="662" y="1"/>
                    </a:moveTo>
                    <a:cubicBezTo>
                      <a:pt x="378" y="1"/>
                      <a:pt x="0" y="284"/>
                      <a:pt x="0" y="567"/>
                    </a:cubicBezTo>
                    <a:lnTo>
                      <a:pt x="0" y="5384"/>
                    </a:lnTo>
                    <a:cubicBezTo>
                      <a:pt x="0" y="5667"/>
                      <a:pt x="378" y="5950"/>
                      <a:pt x="662" y="5950"/>
                    </a:cubicBezTo>
                    <a:cubicBezTo>
                      <a:pt x="945" y="5950"/>
                      <a:pt x="1228" y="5667"/>
                      <a:pt x="1228" y="5384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45"/>
              <p:cNvSpPr/>
              <p:nvPr/>
            </p:nvSpPr>
            <p:spPr>
              <a:xfrm>
                <a:off x="3776925" y="3998975"/>
                <a:ext cx="1912325" cy="29275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11710" extrusionOk="0">
                    <a:moveTo>
                      <a:pt x="0" y="0"/>
                    </a:moveTo>
                    <a:lnTo>
                      <a:pt x="0" y="9632"/>
                    </a:lnTo>
                    <a:cubicBezTo>
                      <a:pt x="0" y="10766"/>
                      <a:pt x="17187" y="11710"/>
                      <a:pt x="38246" y="11710"/>
                    </a:cubicBezTo>
                    <a:cubicBezTo>
                      <a:pt x="59400" y="11710"/>
                      <a:pt x="76492" y="10766"/>
                      <a:pt x="76492" y="9632"/>
                    </a:cubicBezTo>
                    <a:lnTo>
                      <a:pt x="76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45"/>
              <p:cNvSpPr/>
              <p:nvPr/>
            </p:nvSpPr>
            <p:spPr>
              <a:xfrm>
                <a:off x="3760400" y="3982450"/>
                <a:ext cx="19430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2938" extrusionOk="0">
                    <a:moveTo>
                      <a:pt x="76586" y="1228"/>
                    </a:moveTo>
                    <a:lnTo>
                      <a:pt x="76586" y="9916"/>
                    </a:lnTo>
                    <a:cubicBezTo>
                      <a:pt x="74792" y="10860"/>
                      <a:pt x="59399" y="11804"/>
                      <a:pt x="38907" y="11804"/>
                    </a:cubicBezTo>
                    <a:cubicBezTo>
                      <a:pt x="18415" y="11804"/>
                      <a:pt x="3306" y="10860"/>
                      <a:pt x="1228" y="9916"/>
                    </a:cubicBezTo>
                    <a:lnTo>
                      <a:pt x="1228" y="1228"/>
                    </a:lnTo>
                    <a:close/>
                    <a:moveTo>
                      <a:pt x="661" y="94"/>
                    </a:moveTo>
                    <a:cubicBezTo>
                      <a:pt x="378" y="94"/>
                      <a:pt x="0" y="378"/>
                      <a:pt x="0" y="661"/>
                    </a:cubicBezTo>
                    <a:lnTo>
                      <a:pt x="0" y="10293"/>
                    </a:lnTo>
                    <a:cubicBezTo>
                      <a:pt x="0" y="10860"/>
                      <a:pt x="0" y="11804"/>
                      <a:pt x="11805" y="12371"/>
                    </a:cubicBezTo>
                    <a:cubicBezTo>
                      <a:pt x="19076" y="12654"/>
                      <a:pt x="28708" y="12938"/>
                      <a:pt x="38907" y="12938"/>
                    </a:cubicBezTo>
                    <a:cubicBezTo>
                      <a:pt x="49201" y="12938"/>
                      <a:pt x="58833" y="12654"/>
                      <a:pt x="66104" y="12371"/>
                    </a:cubicBezTo>
                    <a:cubicBezTo>
                      <a:pt x="77720" y="11710"/>
                      <a:pt x="77720" y="10860"/>
                      <a:pt x="77720" y="10293"/>
                    </a:cubicBezTo>
                    <a:lnTo>
                      <a:pt x="77720" y="661"/>
                    </a:lnTo>
                    <a:cubicBezTo>
                      <a:pt x="77720" y="378"/>
                      <a:pt x="77436" y="0"/>
                      <a:pt x="7715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45"/>
              <p:cNvSpPr/>
              <p:nvPr/>
            </p:nvSpPr>
            <p:spPr>
              <a:xfrm>
                <a:off x="3776925" y="3944675"/>
                <a:ext cx="191232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4250" extrusionOk="0">
                    <a:moveTo>
                      <a:pt x="38246" y="0"/>
                    </a:moveTo>
                    <a:cubicBezTo>
                      <a:pt x="17187" y="0"/>
                      <a:pt x="0" y="944"/>
                      <a:pt x="0" y="2172"/>
                    </a:cubicBezTo>
                    <a:cubicBezTo>
                      <a:pt x="0" y="3400"/>
                      <a:pt x="17187" y="4250"/>
                      <a:pt x="38246" y="4250"/>
                    </a:cubicBezTo>
                    <a:cubicBezTo>
                      <a:pt x="59400" y="4250"/>
                      <a:pt x="76492" y="3400"/>
                      <a:pt x="76492" y="2172"/>
                    </a:cubicBezTo>
                    <a:cubicBezTo>
                      <a:pt x="76492" y="944"/>
                      <a:pt x="59400" y="0"/>
                      <a:pt x="38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45"/>
              <p:cNvSpPr/>
              <p:nvPr/>
            </p:nvSpPr>
            <p:spPr>
              <a:xfrm>
                <a:off x="3760400" y="3930500"/>
                <a:ext cx="1943000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478" extrusionOk="0">
                    <a:moveTo>
                      <a:pt x="38907" y="1134"/>
                    </a:moveTo>
                    <a:cubicBezTo>
                      <a:pt x="57605" y="1134"/>
                      <a:pt x="71770" y="2172"/>
                      <a:pt x="75642" y="2739"/>
                    </a:cubicBezTo>
                    <a:cubicBezTo>
                      <a:pt x="71770" y="3589"/>
                      <a:pt x="57605" y="4250"/>
                      <a:pt x="38907" y="4250"/>
                    </a:cubicBezTo>
                    <a:cubicBezTo>
                      <a:pt x="20209" y="4250"/>
                      <a:pt x="6422" y="3589"/>
                      <a:pt x="2172" y="2739"/>
                    </a:cubicBezTo>
                    <a:cubicBezTo>
                      <a:pt x="6422" y="2078"/>
                      <a:pt x="20587" y="1134"/>
                      <a:pt x="38907" y="1134"/>
                    </a:cubicBezTo>
                    <a:close/>
                    <a:moveTo>
                      <a:pt x="38907" y="0"/>
                    </a:moveTo>
                    <a:cubicBezTo>
                      <a:pt x="28708" y="0"/>
                      <a:pt x="19076" y="284"/>
                      <a:pt x="11805" y="567"/>
                    </a:cubicBezTo>
                    <a:cubicBezTo>
                      <a:pt x="0" y="1134"/>
                      <a:pt x="0" y="2172"/>
                      <a:pt x="0" y="2739"/>
                    </a:cubicBezTo>
                    <a:cubicBezTo>
                      <a:pt x="0" y="3589"/>
                      <a:pt x="0" y="4250"/>
                      <a:pt x="11805" y="4817"/>
                    </a:cubicBezTo>
                    <a:cubicBezTo>
                      <a:pt x="19076" y="5478"/>
                      <a:pt x="28708" y="5478"/>
                      <a:pt x="38907" y="5478"/>
                    </a:cubicBezTo>
                    <a:cubicBezTo>
                      <a:pt x="49201" y="5478"/>
                      <a:pt x="58833" y="5478"/>
                      <a:pt x="66104" y="4817"/>
                    </a:cubicBezTo>
                    <a:cubicBezTo>
                      <a:pt x="77720" y="4250"/>
                      <a:pt x="77720" y="3589"/>
                      <a:pt x="77720" y="2739"/>
                    </a:cubicBezTo>
                    <a:cubicBezTo>
                      <a:pt x="77720" y="2078"/>
                      <a:pt x="77720" y="1134"/>
                      <a:pt x="66104" y="567"/>
                    </a:cubicBezTo>
                    <a:cubicBezTo>
                      <a:pt x="58833" y="284"/>
                      <a:pt x="49201" y="0"/>
                      <a:pt x="389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45"/>
              <p:cNvSpPr/>
              <p:nvPr/>
            </p:nvSpPr>
            <p:spPr>
              <a:xfrm>
                <a:off x="4003575" y="3958825"/>
                <a:ext cx="14684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834" extrusionOk="0">
                    <a:moveTo>
                      <a:pt x="29180" y="1"/>
                    </a:moveTo>
                    <a:cubicBezTo>
                      <a:pt x="12938" y="1"/>
                      <a:pt x="0" y="662"/>
                      <a:pt x="0" y="1323"/>
                    </a:cubicBezTo>
                    <a:cubicBezTo>
                      <a:pt x="0" y="2173"/>
                      <a:pt x="12938" y="2834"/>
                      <a:pt x="29180" y="2834"/>
                    </a:cubicBezTo>
                    <a:cubicBezTo>
                      <a:pt x="45423" y="2834"/>
                      <a:pt x="58738" y="2173"/>
                      <a:pt x="58738" y="1228"/>
                    </a:cubicBezTo>
                    <a:cubicBezTo>
                      <a:pt x="58738" y="662"/>
                      <a:pt x="45423" y="1"/>
                      <a:pt x="29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45"/>
              <p:cNvSpPr/>
              <p:nvPr/>
            </p:nvSpPr>
            <p:spPr>
              <a:xfrm>
                <a:off x="3987050" y="3944675"/>
                <a:ext cx="14991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59966" h="3967" extrusionOk="0">
                    <a:moveTo>
                      <a:pt x="29841" y="1228"/>
                    </a:moveTo>
                    <a:cubicBezTo>
                      <a:pt x="42495" y="1228"/>
                      <a:pt x="52128" y="1605"/>
                      <a:pt x="56377" y="1889"/>
                    </a:cubicBezTo>
                    <a:cubicBezTo>
                      <a:pt x="52128" y="2455"/>
                      <a:pt x="42495" y="2739"/>
                      <a:pt x="29841" y="2739"/>
                    </a:cubicBezTo>
                    <a:cubicBezTo>
                      <a:pt x="17187" y="2739"/>
                      <a:pt x="7933" y="2455"/>
                      <a:pt x="3305" y="1889"/>
                    </a:cubicBezTo>
                    <a:cubicBezTo>
                      <a:pt x="7933" y="1605"/>
                      <a:pt x="17470" y="1228"/>
                      <a:pt x="29841" y="1228"/>
                    </a:cubicBezTo>
                    <a:close/>
                    <a:moveTo>
                      <a:pt x="29841" y="0"/>
                    </a:moveTo>
                    <a:cubicBezTo>
                      <a:pt x="22098" y="0"/>
                      <a:pt x="14826" y="0"/>
                      <a:pt x="9066" y="283"/>
                    </a:cubicBezTo>
                    <a:cubicBezTo>
                      <a:pt x="0" y="944"/>
                      <a:pt x="0" y="1228"/>
                      <a:pt x="0" y="1889"/>
                    </a:cubicBezTo>
                    <a:cubicBezTo>
                      <a:pt x="0" y="2739"/>
                      <a:pt x="0" y="3022"/>
                      <a:pt x="9066" y="3683"/>
                    </a:cubicBezTo>
                    <a:cubicBezTo>
                      <a:pt x="14826" y="3683"/>
                      <a:pt x="22098" y="3966"/>
                      <a:pt x="29841" y="3966"/>
                    </a:cubicBezTo>
                    <a:cubicBezTo>
                      <a:pt x="37679" y="3966"/>
                      <a:pt x="45234" y="3683"/>
                      <a:pt x="50617" y="3683"/>
                    </a:cubicBezTo>
                    <a:cubicBezTo>
                      <a:pt x="59966" y="3022"/>
                      <a:pt x="59966" y="2739"/>
                      <a:pt x="59966" y="1889"/>
                    </a:cubicBezTo>
                    <a:cubicBezTo>
                      <a:pt x="59966" y="1228"/>
                      <a:pt x="59966" y="944"/>
                      <a:pt x="50617" y="283"/>
                    </a:cubicBezTo>
                    <a:cubicBezTo>
                      <a:pt x="45234" y="0"/>
                      <a:pt x="37679" y="0"/>
                      <a:pt x="298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45"/>
              <p:cNvSpPr/>
              <p:nvPr/>
            </p:nvSpPr>
            <p:spPr>
              <a:xfrm>
                <a:off x="5585325" y="4013125"/>
                <a:ext cx="28375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689" extrusionOk="0">
                    <a:moveTo>
                      <a:pt x="568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8122"/>
                    </a:lnTo>
                    <a:cubicBezTo>
                      <a:pt x="1" y="8405"/>
                      <a:pt x="284" y="8689"/>
                      <a:pt x="568" y="8689"/>
                    </a:cubicBezTo>
                    <a:cubicBezTo>
                      <a:pt x="851" y="8689"/>
                      <a:pt x="1134" y="8405"/>
                      <a:pt x="1134" y="8122"/>
                    </a:cubicBezTo>
                    <a:lnTo>
                      <a:pt x="1134" y="662"/>
                    </a:lnTo>
                    <a:cubicBezTo>
                      <a:pt x="1134" y="284"/>
                      <a:pt x="851" y="1"/>
                      <a:pt x="5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45"/>
              <p:cNvSpPr/>
              <p:nvPr/>
            </p:nvSpPr>
            <p:spPr>
              <a:xfrm>
                <a:off x="5441325" y="4036750"/>
                <a:ext cx="30725" cy="217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688" extrusionOk="0">
                    <a:moveTo>
                      <a:pt x="662" y="0"/>
                    </a:moveTo>
                    <a:cubicBezTo>
                      <a:pt x="284" y="0"/>
                      <a:pt x="1" y="0"/>
                      <a:pt x="1" y="567"/>
                    </a:cubicBezTo>
                    <a:lnTo>
                      <a:pt x="1" y="8121"/>
                    </a:lnTo>
                    <a:cubicBezTo>
                      <a:pt x="1" y="8688"/>
                      <a:pt x="284" y="8688"/>
                      <a:pt x="662" y="8688"/>
                    </a:cubicBezTo>
                    <a:cubicBezTo>
                      <a:pt x="1039" y="8688"/>
                      <a:pt x="1228" y="8499"/>
                      <a:pt x="1228" y="8121"/>
                    </a:cubicBezTo>
                    <a:lnTo>
                      <a:pt x="1228" y="567"/>
                    </a:lnTo>
                    <a:cubicBezTo>
                      <a:pt x="1228" y="189"/>
                      <a:pt x="1039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45"/>
              <p:cNvSpPr/>
              <p:nvPr/>
            </p:nvSpPr>
            <p:spPr>
              <a:xfrm>
                <a:off x="5238300" y="4036750"/>
                <a:ext cx="30700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178" extrusionOk="0">
                    <a:moveTo>
                      <a:pt x="567" y="0"/>
                    </a:moveTo>
                    <a:cubicBezTo>
                      <a:pt x="283" y="0"/>
                      <a:pt x="0" y="283"/>
                      <a:pt x="0" y="567"/>
                    </a:cubicBezTo>
                    <a:lnTo>
                      <a:pt x="0" y="6610"/>
                    </a:lnTo>
                    <a:cubicBezTo>
                      <a:pt x="0" y="6894"/>
                      <a:pt x="283" y="7177"/>
                      <a:pt x="567" y="7177"/>
                    </a:cubicBezTo>
                    <a:cubicBezTo>
                      <a:pt x="945" y="7177"/>
                      <a:pt x="1228" y="6894"/>
                      <a:pt x="1228" y="6610"/>
                    </a:cubicBezTo>
                    <a:lnTo>
                      <a:pt x="1228" y="567"/>
                    </a:lnTo>
                    <a:cubicBezTo>
                      <a:pt x="1228" y="283"/>
                      <a:pt x="945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45"/>
              <p:cNvSpPr/>
              <p:nvPr/>
            </p:nvSpPr>
            <p:spPr>
              <a:xfrm>
                <a:off x="4973875" y="4133525"/>
                <a:ext cx="307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706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6045"/>
                    </a:lnTo>
                    <a:cubicBezTo>
                      <a:pt x="1" y="6422"/>
                      <a:pt x="284" y="6706"/>
                      <a:pt x="662" y="6706"/>
                    </a:cubicBezTo>
                    <a:cubicBezTo>
                      <a:pt x="945" y="6706"/>
                      <a:pt x="1228" y="6422"/>
                      <a:pt x="1228" y="6045"/>
                    </a:cubicBezTo>
                    <a:lnTo>
                      <a:pt x="1228" y="662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45"/>
              <p:cNvSpPr/>
              <p:nvPr/>
            </p:nvSpPr>
            <p:spPr>
              <a:xfrm>
                <a:off x="4681125" y="4119375"/>
                <a:ext cx="2835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744" extrusionOk="0">
                    <a:moveTo>
                      <a:pt x="567" y="0"/>
                    </a:moveTo>
                    <a:cubicBezTo>
                      <a:pt x="284" y="0"/>
                      <a:pt x="1" y="0"/>
                      <a:pt x="1" y="567"/>
                    </a:cubicBezTo>
                    <a:lnTo>
                      <a:pt x="1" y="7177"/>
                    </a:lnTo>
                    <a:cubicBezTo>
                      <a:pt x="1" y="7555"/>
                      <a:pt x="284" y="7744"/>
                      <a:pt x="567" y="7744"/>
                    </a:cubicBezTo>
                    <a:cubicBezTo>
                      <a:pt x="1134" y="7744"/>
                      <a:pt x="1134" y="7461"/>
                      <a:pt x="1134" y="7177"/>
                    </a:cubicBezTo>
                    <a:lnTo>
                      <a:pt x="1134" y="567"/>
                    </a:lnTo>
                    <a:cubicBezTo>
                      <a:pt x="1134" y="189"/>
                      <a:pt x="945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45"/>
              <p:cNvSpPr/>
              <p:nvPr/>
            </p:nvSpPr>
            <p:spPr>
              <a:xfrm>
                <a:off x="3821775" y="4013125"/>
                <a:ext cx="28350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534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3967"/>
                    </a:lnTo>
                    <a:cubicBezTo>
                      <a:pt x="1" y="4250"/>
                      <a:pt x="284" y="4534"/>
                      <a:pt x="567" y="4534"/>
                    </a:cubicBezTo>
                    <a:cubicBezTo>
                      <a:pt x="851" y="4534"/>
                      <a:pt x="1134" y="4250"/>
                      <a:pt x="1134" y="3967"/>
                    </a:cubicBezTo>
                    <a:lnTo>
                      <a:pt x="1134" y="662"/>
                    </a:lnTo>
                    <a:cubicBezTo>
                      <a:pt x="1134" y="284"/>
                      <a:pt x="851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45"/>
              <p:cNvSpPr/>
              <p:nvPr/>
            </p:nvSpPr>
            <p:spPr>
              <a:xfrm>
                <a:off x="3935100" y="4150050"/>
                <a:ext cx="30725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01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4439"/>
                    </a:lnTo>
                    <a:cubicBezTo>
                      <a:pt x="1" y="4723"/>
                      <a:pt x="284" y="5100"/>
                      <a:pt x="662" y="5100"/>
                    </a:cubicBezTo>
                    <a:cubicBezTo>
                      <a:pt x="945" y="5100"/>
                      <a:pt x="1228" y="4723"/>
                      <a:pt x="1228" y="4439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45"/>
              <p:cNvSpPr/>
              <p:nvPr/>
            </p:nvSpPr>
            <p:spPr>
              <a:xfrm>
                <a:off x="4378950" y="4140625"/>
                <a:ext cx="3070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5761" extrusionOk="0">
                    <a:moveTo>
                      <a:pt x="567" y="0"/>
                    </a:moveTo>
                    <a:cubicBezTo>
                      <a:pt x="283" y="0"/>
                      <a:pt x="0" y="378"/>
                      <a:pt x="0" y="661"/>
                    </a:cubicBezTo>
                    <a:lnTo>
                      <a:pt x="0" y="5100"/>
                    </a:lnTo>
                    <a:cubicBezTo>
                      <a:pt x="0" y="5477"/>
                      <a:pt x="283" y="5761"/>
                      <a:pt x="567" y="5761"/>
                    </a:cubicBezTo>
                    <a:cubicBezTo>
                      <a:pt x="944" y="5761"/>
                      <a:pt x="1228" y="5477"/>
                      <a:pt x="1228" y="5100"/>
                    </a:cubicBezTo>
                    <a:lnTo>
                      <a:pt x="1228" y="661"/>
                    </a:lnTo>
                    <a:cubicBezTo>
                      <a:pt x="1228" y="378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45"/>
              <p:cNvSpPr/>
              <p:nvPr/>
            </p:nvSpPr>
            <p:spPr>
              <a:xfrm>
                <a:off x="3746225" y="3758150"/>
                <a:ext cx="1912325" cy="292775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11711" extrusionOk="0">
                    <a:moveTo>
                      <a:pt x="1" y="1"/>
                    </a:moveTo>
                    <a:lnTo>
                      <a:pt x="1" y="9350"/>
                    </a:lnTo>
                    <a:cubicBezTo>
                      <a:pt x="1" y="10483"/>
                      <a:pt x="17188" y="11711"/>
                      <a:pt x="38247" y="11711"/>
                    </a:cubicBezTo>
                    <a:cubicBezTo>
                      <a:pt x="59305" y="11711"/>
                      <a:pt x="76492" y="10483"/>
                      <a:pt x="76492" y="9255"/>
                    </a:cubicBezTo>
                    <a:lnTo>
                      <a:pt x="7649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45"/>
              <p:cNvSpPr/>
              <p:nvPr/>
            </p:nvSpPr>
            <p:spPr>
              <a:xfrm>
                <a:off x="3732075" y="3744000"/>
                <a:ext cx="19430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2938" extrusionOk="0">
                    <a:moveTo>
                      <a:pt x="76492" y="1133"/>
                    </a:moveTo>
                    <a:lnTo>
                      <a:pt x="76492" y="9916"/>
                    </a:lnTo>
                    <a:cubicBezTo>
                      <a:pt x="74414" y="10766"/>
                      <a:pt x="59399" y="11710"/>
                      <a:pt x="38813" y="11710"/>
                    </a:cubicBezTo>
                    <a:cubicBezTo>
                      <a:pt x="18320" y="11710"/>
                      <a:pt x="2928" y="10766"/>
                      <a:pt x="1133" y="9916"/>
                    </a:cubicBezTo>
                    <a:lnTo>
                      <a:pt x="1133" y="1133"/>
                    </a:lnTo>
                    <a:close/>
                    <a:moveTo>
                      <a:pt x="567" y="0"/>
                    </a:moveTo>
                    <a:cubicBezTo>
                      <a:pt x="283" y="0"/>
                      <a:pt x="0" y="283"/>
                      <a:pt x="0" y="567"/>
                    </a:cubicBezTo>
                    <a:lnTo>
                      <a:pt x="0" y="9916"/>
                    </a:lnTo>
                    <a:cubicBezTo>
                      <a:pt x="0" y="10766"/>
                      <a:pt x="0" y="11427"/>
                      <a:pt x="11710" y="11993"/>
                    </a:cubicBezTo>
                    <a:cubicBezTo>
                      <a:pt x="18981" y="12654"/>
                      <a:pt x="28614" y="12938"/>
                      <a:pt x="38813" y="12938"/>
                    </a:cubicBezTo>
                    <a:cubicBezTo>
                      <a:pt x="49012" y="12938"/>
                      <a:pt x="58738" y="12560"/>
                      <a:pt x="65915" y="11993"/>
                    </a:cubicBezTo>
                    <a:cubicBezTo>
                      <a:pt x="77719" y="11427"/>
                      <a:pt x="77719" y="10766"/>
                      <a:pt x="77719" y="9916"/>
                    </a:cubicBezTo>
                    <a:lnTo>
                      <a:pt x="77719" y="567"/>
                    </a:lnTo>
                    <a:cubicBezTo>
                      <a:pt x="77719" y="283"/>
                      <a:pt x="77436" y="0"/>
                      <a:pt x="7705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45"/>
              <p:cNvSpPr/>
              <p:nvPr/>
            </p:nvSpPr>
            <p:spPr>
              <a:xfrm>
                <a:off x="3746225" y="3706225"/>
                <a:ext cx="1912325" cy="103900"/>
              </a:xfrm>
              <a:custGeom>
                <a:avLst/>
                <a:gdLst/>
                <a:ahLst/>
                <a:cxnLst/>
                <a:rect l="l" t="t" r="r" b="b"/>
                <a:pathLst>
                  <a:path w="76493" h="4156" extrusionOk="0">
                    <a:moveTo>
                      <a:pt x="38247" y="0"/>
                    </a:moveTo>
                    <a:cubicBezTo>
                      <a:pt x="17188" y="0"/>
                      <a:pt x="1" y="850"/>
                      <a:pt x="1" y="2078"/>
                    </a:cubicBezTo>
                    <a:cubicBezTo>
                      <a:pt x="1" y="3305"/>
                      <a:pt x="17188" y="4155"/>
                      <a:pt x="38247" y="4155"/>
                    </a:cubicBezTo>
                    <a:cubicBezTo>
                      <a:pt x="59305" y="4155"/>
                      <a:pt x="76492" y="3305"/>
                      <a:pt x="76492" y="2078"/>
                    </a:cubicBezTo>
                    <a:cubicBezTo>
                      <a:pt x="76492" y="850"/>
                      <a:pt x="59400" y="0"/>
                      <a:pt x="38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45"/>
              <p:cNvSpPr/>
              <p:nvPr/>
            </p:nvSpPr>
            <p:spPr>
              <a:xfrm>
                <a:off x="3732075" y="3689700"/>
                <a:ext cx="19430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383" extrusionOk="0">
                    <a:moveTo>
                      <a:pt x="38813" y="1228"/>
                    </a:moveTo>
                    <a:cubicBezTo>
                      <a:pt x="57227" y="1228"/>
                      <a:pt x="71676" y="1794"/>
                      <a:pt x="75642" y="2739"/>
                    </a:cubicBezTo>
                    <a:cubicBezTo>
                      <a:pt x="71676" y="3305"/>
                      <a:pt x="57227" y="4250"/>
                      <a:pt x="38813" y="4250"/>
                    </a:cubicBezTo>
                    <a:cubicBezTo>
                      <a:pt x="20492" y="4250"/>
                      <a:pt x="6044" y="3305"/>
                      <a:pt x="2078" y="2739"/>
                    </a:cubicBezTo>
                    <a:cubicBezTo>
                      <a:pt x="6044" y="1794"/>
                      <a:pt x="20209" y="1228"/>
                      <a:pt x="38813" y="1228"/>
                    </a:cubicBezTo>
                    <a:close/>
                    <a:moveTo>
                      <a:pt x="38813" y="0"/>
                    </a:moveTo>
                    <a:cubicBezTo>
                      <a:pt x="28614" y="0"/>
                      <a:pt x="18981" y="0"/>
                      <a:pt x="11710" y="661"/>
                    </a:cubicBezTo>
                    <a:cubicBezTo>
                      <a:pt x="0" y="1228"/>
                      <a:pt x="0" y="1794"/>
                      <a:pt x="0" y="2739"/>
                    </a:cubicBezTo>
                    <a:cubicBezTo>
                      <a:pt x="0" y="3305"/>
                      <a:pt x="0" y="4250"/>
                      <a:pt x="11710" y="4816"/>
                    </a:cubicBezTo>
                    <a:cubicBezTo>
                      <a:pt x="18887" y="5100"/>
                      <a:pt x="28614" y="5383"/>
                      <a:pt x="38813" y="5383"/>
                    </a:cubicBezTo>
                    <a:cubicBezTo>
                      <a:pt x="49012" y="5383"/>
                      <a:pt x="58738" y="5100"/>
                      <a:pt x="65915" y="4816"/>
                    </a:cubicBezTo>
                    <a:cubicBezTo>
                      <a:pt x="77719" y="4250"/>
                      <a:pt x="77719" y="3305"/>
                      <a:pt x="77719" y="2739"/>
                    </a:cubicBezTo>
                    <a:cubicBezTo>
                      <a:pt x="77719" y="1794"/>
                      <a:pt x="77719" y="1228"/>
                      <a:pt x="65915" y="661"/>
                    </a:cubicBezTo>
                    <a:cubicBezTo>
                      <a:pt x="58738" y="0"/>
                      <a:pt x="49106" y="0"/>
                      <a:pt x="3881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45"/>
              <p:cNvSpPr/>
              <p:nvPr/>
            </p:nvSpPr>
            <p:spPr>
              <a:xfrm>
                <a:off x="3965800" y="3713300"/>
                <a:ext cx="146610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8644" h="2645" extrusionOk="0">
                    <a:moveTo>
                      <a:pt x="29464" y="0"/>
                    </a:moveTo>
                    <a:cubicBezTo>
                      <a:pt x="13221" y="0"/>
                      <a:pt x="0" y="567"/>
                      <a:pt x="0" y="1511"/>
                    </a:cubicBezTo>
                    <a:cubicBezTo>
                      <a:pt x="0" y="2078"/>
                      <a:pt x="13221" y="2645"/>
                      <a:pt x="29464" y="2645"/>
                    </a:cubicBezTo>
                    <a:cubicBezTo>
                      <a:pt x="45801" y="2645"/>
                      <a:pt x="58644" y="2078"/>
                      <a:pt x="58644" y="1511"/>
                    </a:cubicBezTo>
                    <a:cubicBezTo>
                      <a:pt x="58644" y="567"/>
                      <a:pt x="45801" y="0"/>
                      <a:pt x="29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45"/>
              <p:cNvSpPr/>
              <p:nvPr/>
            </p:nvSpPr>
            <p:spPr>
              <a:xfrm>
                <a:off x="3951625" y="3699125"/>
                <a:ext cx="149680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59872" h="3873" extrusionOk="0">
                    <a:moveTo>
                      <a:pt x="30031" y="1134"/>
                    </a:moveTo>
                    <a:cubicBezTo>
                      <a:pt x="42401" y="1134"/>
                      <a:pt x="52034" y="1417"/>
                      <a:pt x="56567" y="2078"/>
                    </a:cubicBezTo>
                    <a:cubicBezTo>
                      <a:pt x="52034" y="2362"/>
                      <a:pt x="42401" y="2645"/>
                      <a:pt x="30031" y="2645"/>
                    </a:cubicBezTo>
                    <a:cubicBezTo>
                      <a:pt x="17660" y="2645"/>
                      <a:pt x="8027" y="2362"/>
                      <a:pt x="3589" y="2078"/>
                    </a:cubicBezTo>
                    <a:cubicBezTo>
                      <a:pt x="8027" y="1417"/>
                      <a:pt x="17376" y="1134"/>
                      <a:pt x="30031" y="1134"/>
                    </a:cubicBezTo>
                    <a:close/>
                    <a:moveTo>
                      <a:pt x="30031" y="1"/>
                    </a:moveTo>
                    <a:cubicBezTo>
                      <a:pt x="22193" y="1"/>
                      <a:pt x="14732" y="190"/>
                      <a:pt x="9350" y="567"/>
                    </a:cubicBezTo>
                    <a:cubicBezTo>
                      <a:pt x="1" y="851"/>
                      <a:pt x="1" y="1417"/>
                      <a:pt x="1" y="2078"/>
                    </a:cubicBezTo>
                    <a:cubicBezTo>
                      <a:pt x="1" y="2645"/>
                      <a:pt x="1" y="3212"/>
                      <a:pt x="9350" y="3589"/>
                    </a:cubicBezTo>
                    <a:cubicBezTo>
                      <a:pt x="14732" y="3873"/>
                      <a:pt x="22193" y="3873"/>
                      <a:pt x="30031" y="3873"/>
                    </a:cubicBezTo>
                    <a:cubicBezTo>
                      <a:pt x="37869" y="3873"/>
                      <a:pt x="45140" y="3873"/>
                      <a:pt x="50901" y="3589"/>
                    </a:cubicBezTo>
                    <a:cubicBezTo>
                      <a:pt x="59872" y="3212"/>
                      <a:pt x="59872" y="2645"/>
                      <a:pt x="59872" y="2078"/>
                    </a:cubicBezTo>
                    <a:cubicBezTo>
                      <a:pt x="59872" y="1417"/>
                      <a:pt x="59872" y="851"/>
                      <a:pt x="50901" y="567"/>
                    </a:cubicBezTo>
                    <a:cubicBezTo>
                      <a:pt x="45140" y="284"/>
                      <a:pt x="37963" y="1"/>
                      <a:pt x="300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45"/>
              <p:cNvSpPr/>
              <p:nvPr/>
            </p:nvSpPr>
            <p:spPr>
              <a:xfrm>
                <a:off x="5547575" y="3765250"/>
                <a:ext cx="30700" cy="21957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8783" extrusionOk="0">
                    <a:moveTo>
                      <a:pt x="567" y="0"/>
                    </a:moveTo>
                    <a:cubicBezTo>
                      <a:pt x="283" y="0"/>
                      <a:pt x="0" y="283"/>
                      <a:pt x="0" y="567"/>
                    </a:cubicBezTo>
                    <a:lnTo>
                      <a:pt x="0" y="8121"/>
                    </a:lnTo>
                    <a:cubicBezTo>
                      <a:pt x="0" y="8405"/>
                      <a:pt x="283" y="8782"/>
                      <a:pt x="567" y="8782"/>
                    </a:cubicBezTo>
                    <a:cubicBezTo>
                      <a:pt x="850" y="8782"/>
                      <a:pt x="1228" y="8405"/>
                      <a:pt x="1228" y="8121"/>
                    </a:cubicBezTo>
                    <a:lnTo>
                      <a:pt x="1228" y="567"/>
                    </a:lnTo>
                    <a:cubicBezTo>
                      <a:pt x="1228" y="283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45"/>
              <p:cNvSpPr/>
              <p:nvPr/>
            </p:nvSpPr>
            <p:spPr>
              <a:xfrm>
                <a:off x="5410625" y="3788850"/>
                <a:ext cx="30725" cy="2243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972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8405"/>
                    </a:lnTo>
                    <a:cubicBezTo>
                      <a:pt x="1" y="8594"/>
                      <a:pt x="284" y="8972"/>
                      <a:pt x="567" y="8972"/>
                    </a:cubicBezTo>
                    <a:cubicBezTo>
                      <a:pt x="851" y="8972"/>
                      <a:pt x="1229" y="8594"/>
                      <a:pt x="1229" y="8405"/>
                    </a:cubicBezTo>
                    <a:lnTo>
                      <a:pt x="1229" y="567"/>
                    </a:lnTo>
                    <a:cubicBezTo>
                      <a:pt x="1229" y="284"/>
                      <a:pt x="851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45"/>
              <p:cNvSpPr/>
              <p:nvPr/>
            </p:nvSpPr>
            <p:spPr>
              <a:xfrm>
                <a:off x="5207600" y="3795925"/>
                <a:ext cx="307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178" extrusionOk="0">
                    <a:moveTo>
                      <a:pt x="662" y="1"/>
                    </a:moveTo>
                    <a:cubicBezTo>
                      <a:pt x="378" y="1"/>
                      <a:pt x="1" y="1"/>
                      <a:pt x="1" y="567"/>
                    </a:cubicBezTo>
                    <a:lnTo>
                      <a:pt x="1" y="6517"/>
                    </a:lnTo>
                    <a:cubicBezTo>
                      <a:pt x="1" y="6894"/>
                      <a:pt x="378" y="7178"/>
                      <a:pt x="662" y="7178"/>
                    </a:cubicBezTo>
                    <a:cubicBezTo>
                      <a:pt x="945" y="7178"/>
                      <a:pt x="1228" y="6894"/>
                      <a:pt x="1228" y="6517"/>
                    </a:cubicBezTo>
                    <a:lnTo>
                      <a:pt x="1228" y="567"/>
                    </a:lnTo>
                    <a:cubicBezTo>
                      <a:pt x="1228" y="1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45"/>
              <p:cNvSpPr/>
              <p:nvPr/>
            </p:nvSpPr>
            <p:spPr>
              <a:xfrm>
                <a:off x="4936100" y="3892725"/>
                <a:ext cx="30725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328" extrusionOk="0">
                    <a:moveTo>
                      <a:pt x="662" y="1"/>
                    </a:moveTo>
                    <a:cubicBezTo>
                      <a:pt x="378" y="1"/>
                      <a:pt x="1" y="1"/>
                      <a:pt x="1" y="567"/>
                    </a:cubicBezTo>
                    <a:lnTo>
                      <a:pt x="1" y="5761"/>
                    </a:lnTo>
                    <a:cubicBezTo>
                      <a:pt x="1" y="6044"/>
                      <a:pt x="378" y="6328"/>
                      <a:pt x="662" y="6328"/>
                    </a:cubicBezTo>
                    <a:cubicBezTo>
                      <a:pt x="945" y="6328"/>
                      <a:pt x="1228" y="6044"/>
                      <a:pt x="1228" y="5761"/>
                    </a:cubicBezTo>
                    <a:lnTo>
                      <a:pt x="1228" y="567"/>
                    </a:lnTo>
                    <a:cubicBezTo>
                      <a:pt x="1228" y="1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45"/>
              <p:cNvSpPr/>
              <p:nvPr/>
            </p:nvSpPr>
            <p:spPr>
              <a:xfrm>
                <a:off x="4650450" y="3869125"/>
                <a:ext cx="30700" cy="1983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933" extrusionOk="0">
                    <a:moveTo>
                      <a:pt x="567" y="0"/>
                    </a:moveTo>
                    <a:cubicBezTo>
                      <a:pt x="283" y="0"/>
                      <a:pt x="0" y="378"/>
                      <a:pt x="0" y="661"/>
                    </a:cubicBezTo>
                    <a:lnTo>
                      <a:pt x="0" y="7272"/>
                    </a:lnTo>
                    <a:cubicBezTo>
                      <a:pt x="0" y="7555"/>
                      <a:pt x="283" y="7933"/>
                      <a:pt x="567" y="7933"/>
                    </a:cubicBezTo>
                    <a:cubicBezTo>
                      <a:pt x="944" y="7933"/>
                      <a:pt x="1228" y="7555"/>
                      <a:pt x="1228" y="7272"/>
                    </a:cubicBezTo>
                    <a:lnTo>
                      <a:pt x="1228" y="661"/>
                    </a:lnTo>
                    <a:cubicBezTo>
                      <a:pt x="1228" y="378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45"/>
              <p:cNvSpPr/>
              <p:nvPr/>
            </p:nvSpPr>
            <p:spPr>
              <a:xfrm>
                <a:off x="3791100" y="3765250"/>
                <a:ext cx="30700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533" extrusionOk="0">
                    <a:moveTo>
                      <a:pt x="567" y="0"/>
                    </a:moveTo>
                    <a:cubicBezTo>
                      <a:pt x="283" y="0"/>
                      <a:pt x="0" y="283"/>
                      <a:pt x="0" y="567"/>
                    </a:cubicBezTo>
                    <a:lnTo>
                      <a:pt x="0" y="3872"/>
                    </a:lnTo>
                    <a:cubicBezTo>
                      <a:pt x="0" y="4155"/>
                      <a:pt x="283" y="4533"/>
                      <a:pt x="567" y="4533"/>
                    </a:cubicBezTo>
                    <a:cubicBezTo>
                      <a:pt x="944" y="4533"/>
                      <a:pt x="1228" y="4155"/>
                      <a:pt x="1228" y="3872"/>
                    </a:cubicBezTo>
                    <a:lnTo>
                      <a:pt x="1228" y="567"/>
                    </a:lnTo>
                    <a:cubicBezTo>
                      <a:pt x="1228" y="283"/>
                      <a:pt x="944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45"/>
              <p:cNvSpPr/>
              <p:nvPr/>
            </p:nvSpPr>
            <p:spPr>
              <a:xfrm>
                <a:off x="3904400" y="3899800"/>
                <a:ext cx="3072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95" extrusionOk="0">
                    <a:moveTo>
                      <a:pt x="662" y="1"/>
                    </a:moveTo>
                    <a:cubicBezTo>
                      <a:pt x="379" y="1"/>
                      <a:pt x="1" y="284"/>
                      <a:pt x="1" y="567"/>
                    </a:cubicBezTo>
                    <a:lnTo>
                      <a:pt x="1" y="4534"/>
                    </a:lnTo>
                    <a:cubicBezTo>
                      <a:pt x="1" y="5195"/>
                      <a:pt x="379" y="5195"/>
                      <a:pt x="662" y="5195"/>
                    </a:cubicBezTo>
                    <a:cubicBezTo>
                      <a:pt x="945" y="5195"/>
                      <a:pt x="1229" y="5195"/>
                      <a:pt x="1229" y="4534"/>
                    </a:cubicBezTo>
                    <a:lnTo>
                      <a:pt x="1229" y="567"/>
                    </a:lnTo>
                    <a:cubicBezTo>
                      <a:pt x="1229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45"/>
              <p:cNvSpPr/>
              <p:nvPr/>
            </p:nvSpPr>
            <p:spPr>
              <a:xfrm>
                <a:off x="4348250" y="3892725"/>
                <a:ext cx="30725" cy="1511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045" extrusionOk="0">
                    <a:moveTo>
                      <a:pt x="662" y="1"/>
                    </a:moveTo>
                    <a:cubicBezTo>
                      <a:pt x="378" y="1"/>
                      <a:pt x="0" y="284"/>
                      <a:pt x="0" y="567"/>
                    </a:cubicBezTo>
                    <a:lnTo>
                      <a:pt x="0" y="5478"/>
                    </a:lnTo>
                    <a:cubicBezTo>
                      <a:pt x="0" y="5761"/>
                      <a:pt x="378" y="6044"/>
                      <a:pt x="662" y="6044"/>
                    </a:cubicBezTo>
                    <a:cubicBezTo>
                      <a:pt x="945" y="6044"/>
                      <a:pt x="1228" y="5761"/>
                      <a:pt x="1228" y="5478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45"/>
              <p:cNvSpPr/>
              <p:nvPr/>
            </p:nvSpPr>
            <p:spPr>
              <a:xfrm>
                <a:off x="3798175" y="3507900"/>
                <a:ext cx="1914675" cy="295125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11805" extrusionOk="0">
                    <a:moveTo>
                      <a:pt x="0" y="1"/>
                    </a:moveTo>
                    <a:lnTo>
                      <a:pt x="0" y="9727"/>
                    </a:lnTo>
                    <a:cubicBezTo>
                      <a:pt x="0" y="10861"/>
                      <a:pt x="17282" y="11805"/>
                      <a:pt x="38246" y="11805"/>
                    </a:cubicBezTo>
                    <a:cubicBezTo>
                      <a:pt x="59305" y="11805"/>
                      <a:pt x="76586" y="10861"/>
                      <a:pt x="76586" y="9727"/>
                    </a:cubicBezTo>
                    <a:lnTo>
                      <a:pt x="765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45"/>
              <p:cNvSpPr/>
              <p:nvPr/>
            </p:nvSpPr>
            <p:spPr>
              <a:xfrm>
                <a:off x="3784000" y="3493750"/>
                <a:ext cx="1943025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12938" extrusionOk="0">
                    <a:moveTo>
                      <a:pt x="76492" y="1228"/>
                    </a:moveTo>
                    <a:lnTo>
                      <a:pt x="76492" y="10010"/>
                    </a:lnTo>
                    <a:cubicBezTo>
                      <a:pt x="74415" y="10860"/>
                      <a:pt x="59400" y="11804"/>
                      <a:pt x="38813" y="11804"/>
                    </a:cubicBezTo>
                    <a:cubicBezTo>
                      <a:pt x="18321" y="11804"/>
                      <a:pt x="3023" y="10860"/>
                      <a:pt x="1228" y="10010"/>
                    </a:cubicBezTo>
                    <a:lnTo>
                      <a:pt x="1228" y="1228"/>
                    </a:lnTo>
                    <a:close/>
                    <a:moveTo>
                      <a:pt x="567" y="0"/>
                    </a:moveTo>
                    <a:cubicBezTo>
                      <a:pt x="284" y="0"/>
                      <a:pt x="1" y="283"/>
                      <a:pt x="1" y="567"/>
                    </a:cubicBezTo>
                    <a:lnTo>
                      <a:pt x="1" y="10293"/>
                    </a:lnTo>
                    <a:cubicBezTo>
                      <a:pt x="1" y="10860"/>
                      <a:pt x="1" y="11804"/>
                      <a:pt x="11711" y="12371"/>
                    </a:cubicBezTo>
                    <a:cubicBezTo>
                      <a:pt x="18982" y="12654"/>
                      <a:pt x="28614" y="12938"/>
                      <a:pt x="38813" y="12938"/>
                    </a:cubicBezTo>
                    <a:cubicBezTo>
                      <a:pt x="49012" y="12938"/>
                      <a:pt x="58739" y="12654"/>
                      <a:pt x="65916" y="12371"/>
                    </a:cubicBezTo>
                    <a:cubicBezTo>
                      <a:pt x="77720" y="11804"/>
                      <a:pt x="77720" y="10860"/>
                      <a:pt x="77720" y="10293"/>
                    </a:cubicBezTo>
                    <a:lnTo>
                      <a:pt x="77720" y="567"/>
                    </a:lnTo>
                    <a:cubicBezTo>
                      <a:pt x="77720" y="283"/>
                      <a:pt x="77437" y="0"/>
                      <a:pt x="7715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45"/>
              <p:cNvSpPr/>
              <p:nvPr/>
            </p:nvSpPr>
            <p:spPr>
              <a:xfrm>
                <a:off x="3798175" y="3455975"/>
                <a:ext cx="1914675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250" extrusionOk="0">
                    <a:moveTo>
                      <a:pt x="38246" y="0"/>
                    </a:moveTo>
                    <a:cubicBezTo>
                      <a:pt x="17282" y="0"/>
                      <a:pt x="0" y="944"/>
                      <a:pt x="0" y="2078"/>
                    </a:cubicBezTo>
                    <a:cubicBezTo>
                      <a:pt x="0" y="3305"/>
                      <a:pt x="17282" y="4250"/>
                      <a:pt x="38246" y="4250"/>
                    </a:cubicBezTo>
                    <a:cubicBezTo>
                      <a:pt x="59305" y="4250"/>
                      <a:pt x="76586" y="3305"/>
                      <a:pt x="76586" y="2078"/>
                    </a:cubicBezTo>
                    <a:cubicBezTo>
                      <a:pt x="76586" y="944"/>
                      <a:pt x="59399" y="0"/>
                      <a:pt x="38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45"/>
              <p:cNvSpPr/>
              <p:nvPr/>
            </p:nvSpPr>
            <p:spPr>
              <a:xfrm>
                <a:off x="3784000" y="3441800"/>
                <a:ext cx="1943025" cy="134600"/>
              </a:xfrm>
              <a:custGeom>
                <a:avLst/>
                <a:gdLst/>
                <a:ahLst/>
                <a:cxnLst/>
                <a:rect l="l" t="t" r="r" b="b"/>
                <a:pathLst>
                  <a:path w="77721" h="5384" extrusionOk="0">
                    <a:moveTo>
                      <a:pt x="38813" y="1228"/>
                    </a:moveTo>
                    <a:cubicBezTo>
                      <a:pt x="57322" y="1228"/>
                      <a:pt x="71771" y="2078"/>
                      <a:pt x="75642" y="2645"/>
                    </a:cubicBezTo>
                    <a:cubicBezTo>
                      <a:pt x="71771" y="3589"/>
                      <a:pt x="57322" y="4156"/>
                      <a:pt x="38813" y="4156"/>
                    </a:cubicBezTo>
                    <a:cubicBezTo>
                      <a:pt x="20399" y="4156"/>
                      <a:pt x="6045" y="3589"/>
                      <a:pt x="2078" y="2645"/>
                    </a:cubicBezTo>
                    <a:cubicBezTo>
                      <a:pt x="6045" y="2078"/>
                      <a:pt x="20210" y="1228"/>
                      <a:pt x="38813" y="1228"/>
                    </a:cubicBezTo>
                    <a:close/>
                    <a:moveTo>
                      <a:pt x="38813" y="1"/>
                    </a:moveTo>
                    <a:cubicBezTo>
                      <a:pt x="28709" y="1"/>
                      <a:pt x="18982" y="284"/>
                      <a:pt x="11711" y="567"/>
                    </a:cubicBezTo>
                    <a:cubicBezTo>
                      <a:pt x="1" y="1228"/>
                      <a:pt x="1" y="2078"/>
                      <a:pt x="1" y="2645"/>
                    </a:cubicBezTo>
                    <a:cubicBezTo>
                      <a:pt x="1" y="3306"/>
                      <a:pt x="1" y="4156"/>
                      <a:pt x="11711" y="4817"/>
                    </a:cubicBezTo>
                    <a:cubicBezTo>
                      <a:pt x="18982" y="5100"/>
                      <a:pt x="28614" y="5383"/>
                      <a:pt x="38813" y="5383"/>
                    </a:cubicBezTo>
                    <a:cubicBezTo>
                      <a:pt x="49012" y="5383"/>
                      <a:pt x="58739" y="5100"/>
                      <a:pt x="65916" y="4817"/>
                    </a:cubicBezTo>
                    <a:cubicBezTo>
                      <a:pt x="77720" y="4156"/>
                      <a:pt x="77720" y="3306"/>
                      <a:pt x="77720" y="2645"/>
                    </a:cubicBezTo>
                    <a:cubicBezTo>
                      <a:pt x="77720" y="2078"/>
                      <a:pt x="77720" y="1228"/>
                      <a:pt x="65916" y="567"/>
                    </a:cubicBezTo>
                    <a:cubicBezTo>
                      <a:pt x="58739" y="284"/>
                      <a:pt x="49106" y="1"/>
                      <a:pt x="3881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45"/>
              <p:cNvSpPr/>
              <p:nvPr/>
            </p:nvSpPr>
            <p:spPr>
              <a:xfrm>
                <a:off x="4017725" y="3472500"/>
                <a:ext cx="14684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645" extrusionOk="0">
                    <a:moveTo>
                      <a:pt x="29464" y="0"/>
                    </a:moveTo>
                    <a:cubicBezTo>
                      <a:pt x="13221" y="0"/>
                      <a:pt x="1" y="567"/>
                      <a:pt x="1" y="1133"/>
                    </a:cubicBezTo>
                    <a:cubicBezTo>
                      <a:pt x="1" y="2078"/>
                      <a:pt x="13221" y="2644"/>
                      <a:pt x="29464" y="2644"/>
                    </a:cubicBezTo>
                    <a:cubicBezTo>
                      <a:pt x="45801" y="2644"/>
                      <a:pt x="58739" y="2078"/>
                      <a:pt x="58739" y="1133"/>
                    </a:cubicBezTo>
                    <a:cubicBezTo>
                      <a:pt x="58739" y="567"/>
                      <a:pt x="45801" y="0"/>
                      <a:pt x="29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45"/>
              <p:cNvSpPr/>
              <p:nvPr/>
            </p:nvSpPr>
            <p:spPr>
              <a:xfrm>
                <a:off x="4003575" y="3455975"/>
                <a:ext cx="14991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59966" h="3872" extrusionOk="0">
                    <a:moveTo>
                      <a:pt x="30030" y="1228"/>
                    </a:moveTo>
                    <a:cubicBezTo>
                      <a:pt x="42401" y="1228"/>
                      <a:pt x="52128" y="1511"/>
                      <a:pt x="56566" y="1794"/>
                    </a:cubicBezTo>
                    <a:cubicBezTo>
                      <a:pt x="52128" y="2455"/>
                      <a:pt x="42401" y="2739"/>
                      <a:pt x="30030" y="2739"/>
                    </a:cubicBezTo>
                    <a:cubicBezTo>
                      <a:pt x="17659" y="2739"/>
                      <a:pt x="8027" y="2455"/>
                      <a:pt x="3589" y="1794"/>
                    </a:cubicBezTo>
                    <a:cubicBezTo>
                      <a:pt x="8027" y="1511"/>
                      <a:pt x="17376" y="1228"/>
                      <a:pt x="30030" y="1228"/>
                    </a:cubicBezTo>
                    <a:close/>
                    <a:moveTo>
                      <a:pt x="30030" y="0"/>
                    </a:moveTo>
                    <a:cubicBezTo>
                      <a:pt x="22287" y="0"/>
                      <a:pt x="14732" y="0"/>
                      <a:pt x="9349" y="283"/>
                    </a:cubicBezTo>
                    <a:cubicBezTo>
                      <a:pt x="0" y="661"/>
                      <a:pt x="0" y="1228"/>
                      <a:pt x="0" y="1794"/>
                    </a:cubicBezTo>
                    <a:cubicBezTo>
                      <a:pt x="0" y="2455"/>
                      <a:pt x="0" y="3022"/>
                      <a:pt x="9349" y="3305"/>
                    </a:cubicBezTo>
                    <a:cubicBezTo>
                      <a:pt x="14732" y="3589"/>
                      <a:pt x="22287" y="3872"/>
                      <a:pt x="30030" y="3872"/>
                    </a:cubicBezTo>
                    <a:cubicBezTo>
                      <a:pt x="37868" y="3872"/>
                      <a:pt x="45423" y="3589"/>
                      <a:pt x="50900" y="3305"/>
                    </a:cubicBezTo>
                    <a:cubicBezTo>
                      <a:pt x="59966" y="3022"/>
                      <a:pt x="59966" y="2455"/>
                      <a:pt x="59966" y="1794"/>
                    </a:cubicBezTo>
                    <a:cubicBezTo>
                      <a:pt x="59966" y="1228"/>
                      <a:pt x="59966" y="661"/>
                      <a:pt x="50900" y="283"/>
                    </a:cubicBezTo>
                    <a:cubicBezTo>
                      <a:pt x="45423" y="0"/>
                      <a:pt x="37963" y="0"/>
                      <a:pt x="300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45"/>
              <p:cNvSpPr/>
              <p:nvPr/>
            </p:nvSpPr>
            <p:spPr>
              <a:xfrm>
                <a:off x="5599500" y="3524425"/>
                <a:ext cx="307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406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7839"/>
                    </a:lnTo>
                    <a:cubicBezTo>
                      <a:pt x="1" y="8122"/>
                      <a:pt x="284" y="8405"/>
                      <a:pt x="567" y="8405"/>
                    </a:cubicBezTo>
                    <a:cubicBezTo>
                      <a:pt x="945" y="8405"/>
                      <a:pt x="1228" y="8122"/>
                      <a:pt x="1228" y="7839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45"/>
              <p:cNvSpPr/>
              <p:nvPr/>
            </p:nvSpPr>
            <p:spPr>
              <a:xfrm>
                <a:off x="5464925" y="3538600"/>
                <a:ext cx="2837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67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567"/>
                    </a:cubicBezTo>
                    <a:lnTo>
                      <a:pt x="1" y="8499"/>
                    </a:lnTo>
                    <a:cubicBezTo>
                      <a:pt x="1" y="8783"/>
                      <a:pt x="284" y="9066"/>
                      <a:pt x="567" y="9066"/>
                    </a:cubicBezTo>
                    <a:cubicBezTo>
                      <a:pt x="851" y="9066"/>
                      <a:pt x="1134" y="8783"/>
                      <a:pt x="1134" y="8499"/>
                    </a:cubicBezTo>
                    <a:lnTo>
                      <a:pt x="1134" y="567"/>
                    </a:lnTo>
                    <a:cubicBezTo>
                      <a:pt x="1134" y="284"/>
                      <a:pt x="851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45"/>
              <p:cNvSpPr/>
              <p:nvPr/>
            </p:nvSpPr>
            <p:spPr>
              <a:xfrm>
                <a:off x="5261900" y="3545675"/>
                <a:ext cx="2835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273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6705"/>
                    </a:lnTo>
                    <a:cubicBezTo>
                      <a:pt x="1" y="6989"/>
                      <a:pt x="284" y="7272"/>
                      <a:pt x="567" y="7272"/>
                    </a:cubicBezTo>
                    <a:cubicBezTo>
                      <a:pt x="850" y="7272"/>
                      <a:pt x="1134" y="6989"/>
                      <a:pt x="1134" y="6705"/>
                    </a:cubicBezTo>
                    <a:lnTo>
                      <a:pt x="1134" y="662"/>
                    </a:lnTo>
                    <a:cubicBezTo>
                      <a:pt x="1134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45"/>
              <p:cNvSpPr/>
              <p:nvPr/>
            </p:nvSpPr>
            <p:spPr>
              <a:xfrm>
                <a:off x="4990400" y="3644825"/>
                <a:ext cx="28350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6328" extrusionOk="0">
                    <a:moveTo>
                      <a:pt x="567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5761"/>
                    </a:lnTo>
                    <a:cubicBezTo>
                      <a:pt x="1" y="6328"/>
                      <a:pt x="284" y="6328"/>
                      <a:pt x="567" y="6328"/>
                    </a:cubicBezTo>
                    <a:cubicBezTo>
                      <a:pt x="850" y="6328"/>
                      <a:pt x="1134" y="6328"/>
                      <a:pt x="1134" y="5761"/>
                    </a:cubicBezTo>
                    <a:lnTo>
                      <a:pt x="1134" y="567"/>
                    </a:lnTo>
                    <a:cubicBezTo>
                      <a:pt x="1134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45"/>
              <p:cNvSpPr/>
              <p:nvPr/>
            </p:nvSpPr>
            <p:spPr>
              <a:xfrm>
                <a:off x="4702375" y="3621225"/>
                <a:ext cx="30725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839" extrusionOk="0">
                    <a:moveTo>
                      <a:pt x="662" y="1"/>
                    </a:moveTo>
                    <a:cubicBezTo>
                      <a:pt x="284" y="1"/>
                      <a:pt x="1" y="378"/>
                      <a:pt x="1" y="662"/>
                    </a:cubicBezTo>
                    <a:lnTo>
                      <a:pt x="1" y="7272"/>
                    </a:lnTo>
                    <a:cubicBezTo>
                      <a:pt x="1" y="7555"/>
                      <a:pt x="284" y="7839"/>
                      <a:pt x="662" y="7839"/>
                    </a:cubicBezTo>
                    <a:cubicBezTo>
                      <a:pt x="945" y="7839"/>
                      <a:pt x="1228" y="7555"/>
                      <a:pt x="1228" y="7272"/>
                    </a:cubicBezTo>
                    <a:lnTo>
                      <a:pt x="1228" y="662"/>
                    </a:lnTo>
                    <a:cubicBezTo>
                      <a:pt x="1228" y="378"/>
                      <a:pt x="945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45"/>
              <p:cNvSpPr/>
              <p:nvPr/>
            </p:nvSpPr>
            <p:spPr>
              <a:xfrm>
                <a:off x="3843025" y="3524425"/>
                <a:ext cx="3307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4440" extrusionOk="0">
                    <a:moveTo>
                      <a:pt x="662" y="1"/>
                    </a:moveTo>
                    <a:cubicBezTo>
                      <a:pt x="284" y="1"/>
                      <a:pt x="1" y="284"/>
                      <a:pt x="1" y="567"/>
                    </a:cubicBezTo>
                    <a:lnTo>
                      <a:pt x="1" y="3873"/>
                    </a:lnTo>
                    <a:cubicBezTo>
                      <a:pt x="1" y="4156"/>
                      <a:pt x="284" y="4439"/>
                      <a:pt x="662" y="4439"/>
                    </a:cubicBezTo>
                    <a:cubicBezTo>
                      <a:pt x="1039" y="4439"/>
                      <a:pt x="1323" y="4156"/>
                      <a:pt x="1323" y="3873"/>
                    </a:cubicBezTo>
                    <a:lnTo>
                      <a:pt x="1323" y="567"/>
                    </a:lnTo>
                    <a:cubicBezTo>
                      <a:pt x="1323" y="284"/>
                      <a:pt x="1039" y="1"/>
                      <a:pt x="6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45"/>
              <p:cNvSpPr/>
              <p:nvPr/>
            </p:nvSpPr>
            <p:spPr>
              <a:xfrm>
                <a:off x="3958700" y="3659000"/>
                <a:ext cx="2837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5195" extrusionOk="0">
                    <a:moveTo>
                      <a:pt x="567" y="0"/>
                    </a:moveTo>
                    <a:cubicBezTo>
                      <a:pt x="284" y="0"/>
                      <a:pt x="1" y="284"/>
                      <a:pt x="1" y="662"/>
                    </a:cubicBezTo>
                    <a:lnTo>
                      <a:pt x="1" y="4533"/>
                    </a:lnTo>
                    <a:cubicBezTo>
                      <a:pt x="1" y="4817"/>
                      <a:pt x="284" y="5194"/>
                      <a:pt x="567" y="5194"/>
                    </a:cubicBezTo>
                    <a:cubicBezTo>
                      <a:pt x="851" y="5194"/>
                      <a:pt x="1134" y="4817"/>
                      <a:pt x="1134" y="4533"/>
                    </a:cubicBezTo>
                    <a:lnTo>
                      <a:pt x="1134" y="662"/>
                    </a:lnTo>
                    <a:cubicBezTo>
                      <a:pt x="1134" y="284"/>
                      <a:pt x="851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45"/>
              <p:cNvSpPr/>
              <p:nvPr/>
            </p:nvSpPr>
            <p:spPr>
              <a:xfrm>
                <a:off x="4402550" y="3651925"/>
                <a:ext cx="283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761" extrusionOk="0">
                    <a:moveTo>
                      <a:pt x="567" y="0"/>
                    </a:moveTo>
                    <a:cubicBezTo>
                      <a:pt x="284" y="0"/>
                      <a:pt x="0" y="0"/>
                      <a:pt x="0" y="567"/>
                    </a:cubicBezTo>
                    <a:lnTo>
                      <a:pt x="0" y="5100"/>
                    </a:lnTo>
                    <a:cubicBezTo>
                      <a:pt x="0" y="5477"/>
                      <a:pt x="284" y="5761"/>
                      <a:pt x="567" y="5761"/>
                    </a:cubicBezTo>
                    <a:cubicBezTo>
                      <a:pt x="850" y="5761"/>
                      <a:pt x="1134" y="5477"/>
                      <a:pt x="1134" y="5100"/>
                    </a:cubicBezTo>
                    <a:lnTo>
                      <a:pt x="1134" y="567"/>
                    </a:lnTo>
                    <a:cubicBezTo>
                      <a:pt x="1134" y="0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45"/>
              <p:cNvSpPr/>
              <p:nvPr/>
            </p:nvSpPr>
            <p:spPr>
              <a:xfrm>
                <a:off x="3670675" y="3267100"/>
                <a:ext cx="1914675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11427" extrusionOk="0">
                    <a:moveTo>
                      <a:pt x="1" y="0"/>
                    </a:moveTo>
                    <a:lnTo>
                      <a:pt x="1" y="9349"/>
                    </a:lnTo>
                    <a:cubicBezTo>
                      <a:pt x="1" y="10577"/>
                      <a:pt x="17188" y="11427"/>
                      <a:pt x="38341" y="11427"/>
                    </a:cubicBezTo>
                    <a:cubicBezTo>
                      <a:pt x="59400" y="11427"/>
                      <a:pt x="76587" y="10577"/>
                      <a:pt x="76587" y="9349"/>
                    </a:cubicBezTo>
                    <a:lnTo>
                      <a:pt x="765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45"/>
              <p:cNvSpPr/>
              <p:nvPr/>
            </p:nvSpPr>
            <p:spPr>
              <a:xfrm>
                <a:off x="3656525" y="3252925"/>
                <a:ext cx="1943000" cy="31637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12655" extrusionOk="0">
                    <a:moveTo>
                      <a:pt x="76492" y="1134"/>
                    </a:moveTo>
                    <a:lnTo>
                      <a:pt x="76492" y="9633"/>
                    </a:lnTo>
                    <a:cubicBezTo>
                      <a:pt x="74698" y="10577"/>
                      <a:pt x="59305" y="11427"/>
                      <a:pt x="38907" y="11427"/>
                    </a:cubicBezTo>
                    <a:cubicBezTo>
                      <a:pt x="18415" y="11427"/>
                      <a:pt x="3305" y="10577"/>
                      <a:pt x="1228" y="9633"/>
                    </a:cubicBezTo>
                    <a:lnTo>
                      <a:pt x="1228" y="1134"/>
                    </a:lnTo>
                    <a:close/>
                    <a:moveTo>
                      <a:pt x="567" y="1"/>
                    </a:moveTo>
                    <a:cubicBezTo>
                      <a:pt x="284" y="1"/>
                      <a:pt x="0" y="1"/>
                      <a:pt x="0" y="567"/>
                    </a:cubicBezTo>
                    <a:lnTo>
                      <a:pt x="0" y="9916"/>
                    </a:lnTo>
                    <a:cubicBezTo>
                      <a:pt x="0" y="10861"/>
                      <a:pt x="0" y="11427"/>
                      <a:pt x="11805" y="11994"/>
                    </a:cubicBezTo>
                    <a:cubicBezTo>
                      <a:pt x="18982" y="12655"/>
                      <a:pt x="28614" y="12655"/>
                      <a:pt x="38907" y="12655"/>
                    </a:cubicBezTo>
                    <a:cubicBezTo>
                      <a:pt x="49200" y="12655"/>
                      <a:pt x="58738" y="12655"/>
                      <a:pt x="66010" y="11994"/>
                    </a:cubicBezTo>
                    <a:cubicBezTo>
                      <a:pt x="77720" y="11427"/>
                      <a:pt x="77720" y="10861"/>
                      <a:pt x="77720" y="9916"/>
                    </a:cubicBezTo>
                    <a:lnTo>
                      <a:pt x="77720" y="567"/>
                    </a:lnTo>
                    <a:cubicBezTo>
                      <a:pt x="77720" y="1"/>
                      <a:pt x="77436" y="1"/>
                      <a:pt x="77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45"/>
              <p:cNvSpPr/>
              <p:nvPr/>
            </p:nvSpPr>
            <p:spPr>
              <a:xfrm>
                <a:off x="3670675" y="3208075"/>
                <a:ext cx="19146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76587" h="4534" extrusionOk="0">
                    <a:moveTo>
                      <a:pt x="38341" y="1"/>
                    </a:moveTo>
                    <a:cubicBezTo>
                      <a:pt x="17188" y="1"/>
                      <a:pt x="1" y="1134"/>
                      <a:pt x="1" y="2361"/>
                    </a:cubicBezTo>
                    <a:cubicBezTo>
                      <a:pt x="1" y="3306"/>
                      <a:pt x="17188" y="4533"/>
                      <a:pt x="38341" y="4533"/>
                    </a:cubicBezTo>
                    <a:cubicBezTo>
                      <a:pt x="59400" y="4533"/>
                      <a:pt x="76587" y="3306"/>
                      <a:pt x="76587" y="2361"/>
                    </a:cubicBezTo>
                    <a:cubicBezTo>
                      <a:pt x="76587" y="1134"/>
                      <a:pt x="59400" y="1"/>
                      <a:pt x="38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45"/>
              <p:cNvSpPr/>
              <p:nvPr/>
            </p:nvSpPr>
            <p:spPr>
              <a:xfrm>
                <a:off x="3656525" y="3191550"/>
                <a:ext cx="194300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77720" h="5761" extrusionOk="0">
                    <a:moveTo>
                      <a:pt x="38907" y="1228"/>
                    </a:moveTo>
                    <a:cubicBezTo>
                      <a:pt x="57511" y="1228"/>
                      <a:pt x="71676" y="2172"/>
                      <a:pt x="75642" y="3022"/>
                    </a:cubicBezTo>
                    <a:cubicBezTo>
                      <a:pt x="71676" y="3589"/>
                      <a:pt x="57511" y="4533"/>
                      <a:pt x="38907" y="4533"/>
                    </a:cubicBezTo>
                    <a:cubicBezTo>
                      <a:pt x="20304" y="4533"/>
                      <a:pt x="6327" y="3589"/>
                      <a:pt x="2078" y="3022"/>
                    </a:cubicBezTo>
                    <a:cubicBezTo>
                      <a:pt x="6327" y="2172"/>
                      <a:pt x="20493" y="1228"/>
                      <a:pt x="38907" y="1228"/>
                    </a:cubicBezTo>
                    <a:close/>
                    <a:moveTo>
                      <a:pt x="38907" y="0"/>
                    </a:moveTo>
                    <a:cubicBezTo>
                      <a:pt x="28614" y="0"/>
                      <a:pt x="18982" y="378"/>
                      <a:pt x="11805" y="945"/>
                    </a:cubicBezTo>
                    <a:cubicBezTo>
                      <a:pt x="0" y="1511"/>
                      <a:pt x="0" y="2172"/>
                      <a:pt x="0" y="3022"/>
                    </a:cubicBezTo>
                    <a:cubicBezTo>
                      <a:pt x="0" y="3589"/>
                      <a:pt x="0" y="4250"/>
                      <a:pt x="11805" y="5194"/>
                    </a:cubicBezTo>
                    <a:cubicBezTo>
                      <a:pt x="18982" y="5478"/>
                      <a:pt x="28614" y="5761"/>
                      <a:pt x="38907" y="5761"/>
                    </a:cubicBezTo>
                    <a:cubicBezTo>
                      <a:pt x="49200" y="5761"/>
                      <a:pt x="58738" y="5478"/>
                      <a:pt x="66010" y="5194"/>
                    </a:cubicBezTo>
                    <a:cubicBezTo>
                      <a:pt x="77720" y="4250"/>
                      <a:pt x="77720" y="3589"/>
                      <a:pt x="77720" y="3022"/>
                    </a:cubicBezTo>
                    <a:cubicBezTo>
                      <a:pt x="77720" y="2172"/>
                      <a:pt x="77720" y="1511"/>
                      <a:pt x="66010" y="945"/>
                    </a:cubicBezTo>
                    <a:cubicBezTo>
                      <a:pt x="58738" y="378"/>
                      <a:pt x="49106" y="0"/>
                      <a:pt x="3890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45"/>
              <p:cNvSpPr/>
              <p:nvPr/>
            </p:nvSpPr>
            <p:spPr>
              <a:xfrm>
                <a:off x="3897325" y="3222250"/>
                <a:ext cx="14684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58739" h="2739" extrusionOk="0">
                    <a:moveTo>
                      <a:pt x="29275" y="0"/>
                    </a:moveTo>
                    <a:cubicBezTo>
                      <a:pt x="12938" y="0"/>
                      <a:pt x="1" y="567"/>
                      <a:pt x="1" y="1511"/>
                    </a:cubicBezTo>
                    <a:cubicBezTo>
                      <a:pt x="1" y="2078"/>
                      <a:pt x="12938" y="2739"/>
                      <a:pt x="29275" y="2739"/>
                    </a:cubicBezTo>
                    <a:cubicBezTo>
                      <a:pt x="45518" y="2739"/>
                      <a:pt x="58739" y="2078"/>
                      <a:pt x="58739" y="1511"/>
                    </a:cubicBezTo>
                    <a:cubicBezTo>
                      <a:pt x="58739" y="567"/>
                      <a:pt x="45518" y="0"/>
                      <a:pt x="29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45"/>
              <p:cNvSpPr/>
              <p:nvPr/>
            </p:nvSpPr>
            <p:spPr>
              <a:xfrm>
                <a:off x="3883150" y="3208075"/>
                <a:ext cx="149682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59873" h="3873" extrusionOk="0">
                    <a:moveTo>
                      <a:pt x="29842" y="1134"/>
                    </a:moveTo>
                    <a:cubicBezTo>
                      <a:pt x="42496" y="1134"/>
                      <a:pt x="51845" y="1511"/>
                      <a:pt x="56284" y="2078"/>
                    </a:cubicBezTo>
                    <a:cubicBezTo>
                      <a:pt x="51751" y="2361"/>
                      <a:pt x="42496" y="2645"/>
                      <a:pt x="29842" y="2645"/>
                    </a:cubicBezTo>
                    <a:cubicBezTo>
                      <a:pt x="17188" y="2645"/>
                      <a:pt x="7745" y="2361"/>
                      <a:pt x="3306" y="2078"/>
                    </a:cubicBezTo>
                    <a:cubicBezTo>
                      <a:pt x="7745" y="1511"/>
                      <a:pt x="17471" y="1134"/>
                      <a:pt x="29842" y="1134"/>
                    </a:cubicBezTo>
                    <a:close/>
                    <a:moveTo>
                      <a:pt x="29842" y="1"/>
                    </a:moveTo>
                    <a:cubicBezTo>
                      <a:pt x="22004" y="1"/>
                      <a:pt x="14733" y="284"/>
                      <a:pt x="8972" y="284"/>
                    </a:cubicBezTo>
                    <a:cubicBezTo>
                      <a:pt x="1" y="850"/>
                      <a:pt x="1" y="1134"/>
                      <a:pt x="1" y="2078"/>
                    </a:cubicBezTo>
                    <a:cubicBezTo>
                      <a:pt x="1" y="2645"/>
                      <a:pt x="1" y="2928"/>
                      <a:pt x="8972" y="3589"/>
                    </a:cubicBezTo>
                    <a:cubicBezTo>
                      <a:pt x="14733" y="3872"/>
                      <a:pt x="22004" y="3872"/>
                      <a:pt x="29842" y="3872"/>
                    </a:cubicBezTo>
                    <a:cubicBezTo>
                      <a:pt x="37680" y="3872"/>
                      <a:pt x="45140" y="3872"/>
                      <a:pt x="50618" y="3589"/>
                    </a:cubicBezTo>
                    <a:cubicBezTo>
                      <a:pt x="59872" y="2928"/>
                      <a:pt x="59872" y="2645"/>
                      <a:pt x="59872" y="2078"/>
                    </a:cubicBezTo>
                    <a:cubicBezTo>
                      <a:pt x="59872" y="1134"/>
                      <a:pt x="59872" y="850"/>
                      <a:pt x="50618" y="284"/>
                    </a:cubicBezTo>
                    <a:cubicBezTo>
                      <a:pt x="45140" y="284"/>
                      <a:pt x="37586" y="1"/>
                      <a:pt x="298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45"/>
              <p:cNvSpPr/>
              <p:nvPr/>
            </p:nvSpPr>
            <p:spPr>
              <a:xfrm>
                <a:off x="5476750" y="3274175"/>
                <a:ext cx="33075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784" extrusionOk="0">
                    <a:moveTo>
                      <a:pt x="661" y="1"/>
                    </a:moveTo>
                    <a:cubicBezTo>
                      <a:pt x="0" y="1"/>
                      <a:pt x="0" y="284"/>
                      <a:pt x="0" y="662"/>
                    </a:cubicBezTo>
                    <a:lnTo>
                      <a:pt x="0" y="8216"/>
                    </a:lnTo>
                    <a:cubicBezTo>
                      <a:pt x="0" y="8500"/>
                      <a:pt x="0" y="8783"/>
                      <a:pt x="661" y="8783"/>
                    </a:cubicBezTo>
                    <a:cubicBezTo>
                      <a:pt x="1039" y="8783"/>
                      <a:pt x="1322" y="8500"/>
                      <a:pt x="1322" y="8216"/>
                    </a:cubicBezTo>
                    <a:lnTo>
                      <a:pt x="1322" y="662"/>
                    </a:lnTo>
                    <a:cubicBezTo>
                      <a:pt x="1322" y="284"/>
                      <a:pt x="1039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45"/>
              <p:cNvSpPr/>
              <p:nvPr/>
            </p:nvSpPr>
            <p:spPr>
              <a:xfrm>
                <a:off x="5335075" y="3297800"/>
                <a:ext cx="30725" cy="2266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9066" extrusionOk="0">
                    <a:moveTo>
                      <a:pt x="662" y="0"/>
                    </a:moveTo>
                    <a:cubicBezTo>
                      <a:pt x="284" y="0"/>
                      <a:pt x="1" y="283"/>
                      <a:pt x="1" y="661"/>
                    </a:cubicBezTo>
                    <a:lnTo>
                      <a:pt x="1" y="8405"/>
                    </a:lnTo>
                    <a:cubicBezTo>
                      <a:pt x="1" y="8782"/>
                      <a:pt x="284" y="9066"/>
                      <a:pt x="662" y="9066"/>
                    </a:cubicBezTo>
                    <a:cubicBezTo>
                      <a:pt x="945" y="9066"/>
                      <a:pt x="1229" y="8782"/>
                      <a:pt x="1229" y="8405"/>
                    </a:cubicBezTo>
                    <a:lnTo>
                      <a:pt x="1229" y="661"/>
                    </a:lnTo>
                    <a:cubicBezTo>
                      <a:pt x="1229" y="283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45"/>
              <p:cNvSpPr/>
              <p:nvPr/>
            </p:nvSpPr>
            <p:spPr>
              <a:xfrm>
                <a:off x="5132050" y="3297800"/>
                <a:ext cx="30725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272" extrusionOk="0">
                    <a:moveTo>
                      <a:pt x="662" y="0"/>
                    </a:moveTo>
                    <a:cubicBezTo>
                      <a:pt x="284" y="0"/>
                      <a:pt x="1" y="283"/>
                      <a:pt x="1" y="661"/>
                    </a:cubicBezTo>
                    <a:lnTo>
                      <a:pt x="1" y="6610"/>
                    </a:lnTo>
                    <a:cubicBezTo>
                      <a:pt x="1" y="7271"/>
                      <a:pt x="284" y="7271"/>
                      <a:pt x="662" y="7271"/>
                    </a:cubicBezTo>
                    <a:cubicBezTo>
                      <a:pt x="945" y="7271"/>
                      <a:pt x="1228" y="7271"/>
                      <a:pt x="1228" y="6610"/>
                    </a:cubicBezTo>
                    <a:lnTo>
                      <a:pt x="1228" y="661"/>
                    </a:lnTo>
                    <a:cubicBezTo>
                      <a:pt x="1228" y="283"/>
                      <a:pt x="945" y="0"/>
                      <a:pt x="6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45"/>
              <p:cNvSpPr/>
              <p:nvPr/>
            </p:nvSpPr>
            <p:spPr>
              <a:xfrm>
                <a:off x="4870000" y="3396950"/>
                <a:ext cx="30725" cy="1652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611" extrusionOk="0">
                    <a:moveTo>
                      <a:pt x="567" y="0"/>
                    </a:moveTo>
                    <a:cubicBezTo>
                      <a:pt x="0" y="0"/>
                      <a:pt x="0" y="284"/>
                      <a:pt x="0" y="567"/>
                    </a:cubicBezTo>
                    <a:lnTo>
                      <a:pt x="0" y="5950"/>
                    </a:lnTo>
                    <a:cubicBezTo>
                      <a:pt x="0" y="6233"/>
                      <a:pt x="0" y="6611"/>
                      <a:pt x="567" y="6611"/>
                    </a:cubicBezTo>
                    <a:cubicBezTo>
                      <a:pt x="850" y="6611"/>
                      <a:pt x="1228" y="6233"/>
                      <a:pt x="1228" y="5950"/>
                    </a:cubicBezTo>
                    <a:lnTo>
                      <a:pt x="1228" y="567"/>
                    </a:lnTo>
                    <a:cubicBezTo>
                      <a:pt x="1228" y="284"/>
                      <a:pt x="850" y="0"/>
                      <a:pt x="5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45"/>
              <p:cNvSpPr/>
              <p:nvPr/>
            </p:nvSpPr>
            <p:spPr>
              <a:xfrm>
                <a:off x="4574900" y="3382775"/>
                <a:ext cx="30700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7745" extrusionOk="0">
                    <a:moveTo>
                      <a:pt x="661" y="1"/>
                    </a:moveTo>
                    <a:cubicBezTo>
                      <a:pt x="378" y="1"/>
                      <a:pt x="0" y="284"/>
                      <a:pt x="0" y="567"/>
                    </a:cubicBezTo>
                    <a:lnTo>
                      <a:pt x="0" y="7178"/>
                    </a:lnTo>
                    <a:cubicBezTo>
                      <a:pt x="0" y="7461"/>
                      <a:pt x="378" y="7744"/>
                      <a:pt x="661" y="7744"/>
                    </a:cubicBezTo>
                    <a:cubicBezTo>
                      <a:pt x="945" y="7744"/>
                      <a:pt x="1228" y="7461"/>
                      <a:pt x="1228" y="7178"/>
                    </a:cubicBezTo>
                    <a:lnTo>
                      <a:pt x="1228" y="567"/>
                    </a:lnTo>
                    <a:cubicBezTo>
                      <a:pt x="1228" y="284"/>
                      <a:pt x="945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45"/>
              <p:cNvSpPr/>
              <p:nvPr/>
            </p:nvSpPr>
            <p:spPr>
              <a:xfrm>
                <a:off x="3715550" y="3274175"/>
                <a:ext cx="30700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628" extrusionOk="0">
                    <a:moveTo>
                      <a:pt x="661" y="1"/>
                    </a:moveTo>
                    <a:cubicBezTo>
                      <a:pt x="378" y="1"/>
                      <a:pt x="0" y="284"/>
                      <a:pt x="0" y="662"/>
                    </a:cubicBezTo>
                    <a:lnTo>
                      <a:pt x="0" y="3967"/>
                    </a:lnTo>
                    <a:cubicBezTo>
                      <a:pt x="0" y="4345"/>
                      <a:pt x="378" y="4628"/>
                      <a:pt x="661" y="4628"/>
                    </a:cubicBezTo>
                    <a:cubicBezTo>
                      <a:pt x="944" y="4628"/>
                      <a:pt x="1228" y="4345"/>
                      <a:pt x="1228" y="3967"/>
                    </a:cubicBezTo>
                    <a:lnTo>
                      <a:pt x="1228" y="662"/>
                    </a:lnTo>
                    <a:cubicBezTo>
                      <a:pt x="1228" y="284"/>
                      <a:pt x="944" y="1"/>
                      <a:pt x="6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45"/>
              <p:cNvSpPr/>
              <p:nvPr/>
            </p:nvSpPr>
            <p:spPr>
              <a:xfrm>
                <a:off x="3828850" y="3411100"/>
                <a:ext cx="30725" cy="1275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5101" extrusionOk="0">
                    <a:moveTo>
                      <a:pt x="568" y="1"/>
                    </a:moveTo>
                    <a:cubicBezTo>
                      <a:pt x="284" y="1"/>
                      <a:pt x="1" y="284"/>
                      <a:pt x="1" y="662"/>
                    </a:cubicBezTo>
                    <a:lnTo>
                      <a:pt x="1" y="4534"/>
                    </a:lnTo>
                    <a:cubicBezTo>
                      <a:pt x="1" y="4817"/>
                      <a:pt x="284" y="5100"/>
                      <a:pt x="568" y="5100"/>
                    </a:cubicBezTo>
                    <a:cubicBezTo>
                      <a:pt x="851" y="5100"/>
                      <a:pt x="1229" y="4817"/>
                      <a:pt x="1229" y="4534"/>
                    </a:cubicBezTo>
                    <a:lnTo>
                      <a:pt x="1229" y="662"/>
                    </a:lnTo>
                    <a:cubicBezTo>
                      <a:pt x="1229" y="284"/>
                      <a:pt x="851" y="1"/>
                      <a:pt x="5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45"/>
              <p:cNvSpPr/>
              <p:nvPr/>
            </p:nvSpPr>
            <p:spPr>
              <a:xfrm>
                <a:off x="4275075" y="3404025"/>
                <a:ext cx="283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950" extrusionOk="0">
                    <a:moveTo>
                      <a:pt x="567" y="1"/>
                    </a:moveTo>
                    <a:cubicBezTo>
                      <a:pt x="283" y="1"/>
                      <a:pt x="0" y="284"/>
                      <a:pt x="0" y="567"/>
                    </a:cubicBezTo>
                    <a:lnTo>
                      <a:pt x="0" y="5383"/>
                    </a:lnTo>
                    <a:cubicBezTo>
                      <a:pt x="0" y="5667"/>
                      <a:pt x="283" y="5950"/>
                      <a:pt x="567" y="5950"/>
                    </a:cubicBezTo>
                    <a:cubicBezTo>
                      <a:pt x="850" y="5950"/>
                      <a:pt x="1133" y="5667"/>
                      <a:pt x="1133" y="5383"/>
                    </a:cubicBezTo>
                    <a:lnTo>
                      <a:pt x="1133" y="567"/>
                    </a:lnTo>
                    <a:cubicBezTo>
                      <a:pt x="1133" y="284"/>
                      <a:pt x="850" y="1"/>
                      <a:pt x="56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45"/>
              <p:cNvSpPr/>
              <p:nvPr/>
            </p:nvSpPr>
            <p:spPr>
              <a:xfrm>
                <a:off x="2202225" y="788200"/>
                <a:ext cx="2094100" cy="2103550"/>
              </a:xfrm>
              <a:custGeom>
                <a:avLst/>
                <a:gdLst/>
                <a:ahLst/>
                <a:cxnLst/>
                <a:rect l="l" t="t" r="r" b="b"/>
                <a:pathLst>
                  <a:path w="83764" h="84142" extrusionOk="0">
                    <a:moveTo>
                      <a:pt x="41930" y="0"/>
                    </a:moveTo>
                    <a:cubicBezTo>
                      <a:pt x="18982" y="0"/>
                      <a:pt x="1" y="19076"/>
                      <a:pt x="1" y="41929"/>
                    </a:cubicBezTo>
                    <a:cubicBezTo>
                      <a:pt x="1" y="64782"/>
                      <a:pt x="18982" y="84141"/>
                      <a:pt x="41930" y="84141"/>
                    </a:cubicBezTo>
                    <a:cubicBezTo>
                      <a:pt x="64783" y="84141"/>
                      <a:pt x="83764" y="65160"/>
                      <a:pt x="83764" y="41929"/>
                    </a:cubicBezTo>
                    <a:cubicBezTo>
                      <a:pt x="83764" y="18698"/>
                      <a:pt x="65066" y="0"/>
                      <a:pt x="419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45"/>
              <p:cNvSpPr/>
              <p:nvPr/>
            </p:nvSpPr>
            <p:spPr>
              <a:xfrm>
                <a:off x="2188075" y="774025"/>
                <a:ext cx="2124775" cy="2131875"/>
              </a:xfrm>
              <a:custGeom>
                <a:avLst/>
                <a:gdLst/>
                <a:ahLst/>
                <a:cxnLst/>
                <a:rect l="l" t="t" r="r" b="b"/>
                <a:pathLst>
                  <a:path w="84991" h="85275" extrusionOk="0">
                    <a:moveTo>
                      <a:pt x="42496" y="1228"/>
                    </a:moveTo>
                    <a:cubicBezTo>
                      <a:pt x="65349" y="1228"/>
                      <a:pt x="83763" y="19926"/>
                      <a:pt x="83763" y="42496"/>
                    </a:cubicBezTo>
                    <a:cubicBezTo>
                      <a:pt x="83763" y="65066"/>
                      <a:pt x="65349" y="84047"/>
                      <a:pt x="42496" y="84047"/>
                    </a:cubicBezTo>
                    <a:cubicBezTo>
                      <a:pt x="19548" y="84047"/>
                      <a:pt x="1133" y="65444"/>
                      <a:pt x="1133" y="42496"/>
                    </a:cubicBezTo>
                    <a:cubicBezTo>
                      <a:pt x="1133" y="19549"/>
                      <a:pt x="19926" y="1228"/>
                      <a:pt x="42496" y="1228"/>
                    </a:cubicBezTo>
                    <a:close/>
                    <a:moveTo>
                      <a:pt x="42496" y="1"/>
                    </a:moveTo>
                    <a:cubicBezTo>
                      <a:pt x="19265" y="1"/>
                      <a:pt x="0" y="19360"/>
                      <a:pt x="0" y="42496"/>
                    </a:cubicBezTo>
                    <a:cubicBezTo>
                      <a:pt x="0" y="65633"/>
                      <a:pt x="19265" y="85275"/>
                      <a:pt x="42496" y="85275"/>
                    </a:cubicBezTo>
                    <a:cubicBezTo>
                      <a:pt x="65632" y="85275"/>
                      <a:pt x="84991" y="66010"/>
                      <a:pt x="84991" y="42496"/>
                    </a:cubicBezTo>
                    <a:cubicBezTo>
                      <a:pt x="84991" y="18982"/>
                      <a:pt x="65915" y="1"/>
                      <a:pt x="424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45"/>
              <p:cNvSpPr/>
              <p:nvPr/>
            </p:nvSpPr>
            <p:spPr>
              <a:xfrm>
                <a:off x="2143200" y="788200"/>
                <a:ext cx="2094125" cy="2103550"/>
              </a:xfrm>
              <a:custGeom>
                <a:avLst/>
                <a:gdLst/>
                <a:ahLst/>
                <a:cxnLst/>
                <a:rect l="l" t="t" r="r" b="b"/>
                <a:pathLst>
                  <a:path w="83765" h="84142" extrusionOk="0">
                    <a:moveTo>
                      <a:pt x="41835" y="0"/>
                    </a:moveTo>
                    <a:cubicBezTo>
                      <a:pt x="18699" y="0"/>
                      <a:pt x="1" y="19076"/>
                      <a:pt x="1" y="41929"/>
                    </a:cubicBezTo>
                    <a:cubicBezTo>
                      <a:pt x="1" y="64782"/>
                      <a:pt x="18699" y="84141"/>
                      <a:pt x="41835" y="84141"/>
                    </a:cubicBezTo>
                    <a:cubicBezTo>
                      <a:pt x="65066" y="84141"/>
                      <a:pt x="83764" y="65160"/>
                      <a:pt x="83764" y="41929"/>
                    </a:cubicBezTo>
                    <a:cubicBezTo>
                      <a:pt x="83764" y="18698"/>
                      <a:pt x="65066" y="0"/>
                      <a:pt x="41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45"/>
              <p:cNvSpPr/>
              <p:nvPr/>
            </p:nvSpPr>
            <p:spPr>
              <a:xfrm>
                <a:off x="2126675" y="774025"/>
                <a:ext cx="2124800" cy="2131875"/>
              </a:xfrm>
              <a:custGeom>
                <a:avLst/>
                <a:gdLst/>
                <a:ahLst/>
                <a:cxnLst/>
                <a:rect l="l" t="t" r="r" b="b"/>
                <a:pathLst>
                  <a:path w="84992" h="85275" extrusionOk="0">
                    <a:moveTo>
                      <a:pt x="42496" y="1228"/>
                    </a:moveTo>
                    <a:cubicBezTo>
                      <a:pt x="65349" y="1228"/>
                      <a:pt x="83764" y="19926"/>
                      <a:pt x="83764" y="42496"/>
                    </a:cubicBezTo>
                    <a:cubicBezTo>
                      <a:pt x="83764" y="65066"/>
                      <a:pt x="65349" y="84047"/>
                      <a:pt x="42496" y="84047"/>
                    </a:cubicBezTo>
                    <a:cubicBezTo>
                      <a:pt x="19643" y="84047"/>
                      <a:pt x="1229" y="65444"/>
                      <a:pt x="1229" y="42496"/>
                    </a:cubicBezTo>
                    <a:cubicBezTo>
                      <a:pt x="1229" y="19549"/>
                      <a:pt x="19927" y="1228"/>
                      <a:pt x="42496" y="1228"/>
                    </a:cubicBezTo>
                    <a:close/>
                    <a:moveTo>
                      <a:pt x="42496" y="1"/>
                    </a:moveTo>
                    <a:cubicBezTo>
                      <a:pt x="19077" y="1"/>
                      <a:pt x="1" y="19360"/>
                      <a:pt x="1" y="42496"/>
                    </a:cubicBezTo>
                    <a:cubicBezTo>
                      <a:pt x="1" y="65633"/>
                      <a:pt x="18982" y="85275"/>
                      <a:pt x="42496" y="85275"/>
                    </a:cubicBezTo>
                    <a:cubicBezTo>
                      <a:pt x="66010" y="85275"/>
                      <a:pt x="84992" y="66010"/>
                      <a:pt x="84992" y="42496"/>
                    </a:cubicBezTo>
                    <a:cubicBezTo>
                      <a:pt x="84992" y="18982"/>
                      <a:pt x="66010" y="1"/>
                      <a:pt x="424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45"/>
              <p:cNvSpPr/>
              <p:nvPr/>
            </p:nvSpPr>
            <p:spPr>
              <a:xfrm>
                <a:off x="2284875" y="932200"/>
                <a:ext cx="1815500" cy="1817900"/>
              </a:xfrm>
              <a:custGeom>
                <a:avLst/>
                <a:gdLst/>
                <a:ahLst/>
                <a:cxnLst/>
                <a:rect l="l" t="t" r="r" b="b"/>
                <a:pathLst>
                  <a:path w="72620" h="72716" extrusionOk="0">
                    <a:moveTo>
                      <a:pt x="36168" y="1"/>
                    </a:moveTo>
                    <a:cubicBezTo>
                      <a:pt x="16337" y="1"/>
                      <a:pt x="0" y="16243"/>
                      <a:pt x="0" y="36169"/>
                    </a:cubicBezTo>
                    <a:cubicBezTo>
                      <a:pt x="0" y="56000"/>
                      <a:pt x="16337" y="72715"/>
                      <a:pt x="36168" y="72715"/>
                    </a:cubicBezTo>
                    <a:cubicBezTo>
                      <a:pt x="56094" y="72715"/>
                      <a:pt x="72620" y="56378"/>
                      <a:pt x="72620" y="36169"/>
                    </a:cubicBezTo>
                    <a:cubicBezTo>
                      <a:pt x="72620" y="15866"/>
                      <a:pt x="56377" y="1"/>
                      <a:pt x="36168" y="1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45"/>
              <p:cNvSpPr/>
              <p:nvPr/>
            </p:nvSpPr>
            <p:spPr>
              <a:xfrm>
                <a:off x="2270700" y="918050"/>
                <a:ext cx="1843850" cy="1846200"/>
              </a:xfrm>
              <a:custGeom>
                <a:avLst/>
                <a:gdLst/>
                <a:ahLst/>
                <a:cxnLst/>
                <a:rect l="l" t="t" r="r" b="b"/>
                <a:pathLst>
                  <a:path w="73754" h="73848" extrusionOk="0">
                    <a:moveTo>
                      <a:pt x="36735" y="1228"/>
                    </a:moveTo>
                    <a:cubicBezTo>
                      <a:pt x="56661" y="1228"/>
                      <a:pt x="72620" y="17187"/>
                      <a:pt x="72620" y="36735"/>
                    </a:cubicBezTo>
                    <a:cubicBezTo>
                      <a:pt x="72620" y="56189"/>
                      <a:pt x="56661" y="72620"/>
                      <a:pt x="36735" y="72620"/>
                    </a:cubicBezTo>
                    <a:cubicBezTo>
                      <a:pt x="16904" y="72620"/>
                      <a:pt x="1228" y="56566"/>
                      <a:pt x="1228" y="36735"/>
                    </a:cubicBezTo>
                    <a:cubicBezTo>
                      <a:pt x="1228" y="16809"/>
                      <a:pt x="17187" y="1228"/>
                      <a:pt x="36735" y="1228"/>
                    </a:cubicBezTo>
                    <a:close/>
                    <a:moveTo>
                      <a:pt x="36735" y="0"/>
                    </a:moveTo>
                    <a:cubicBezTo>
                      <a:pt x="16621" y="0"/>
                      <a:pt x="0" y="16526"/>
                      <a:pt x="0" y="36735"/>
                    </a:cubicBezTo>
                    <a:cubicBezTo>
                      <a:pt x="0" y="56850"/>
                      <a:pt x="16621" y="73848"/>
                      <a:pt x="36735" y="73848"/>
                    </a:cubicBezTo>
                    <a:cubicBezTo>
                      <a:pt x="56944" y="73848"/>
                      <a:pt x="73754" y="57227"/>
                      <a:pt x="73754" y="36735"/>
                    </a:cubicBezTo>
                    <a:cubicBezTo>
                      <a:pt x="73754" y="16148"/>
                      <a:pt x="57228" y="0"/>
                      <a:pt x="3673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45"/>
              <p:cNvSpPr/>
              <p:nvPr/>
            </p:nvSpPr>
            <p:spPr>
              <a:xfrm>
                <a:off x="4327000" y="2809100"/>
                <a:ext cx="1884000" cy="1950075"/>
              </a:xfrm>
              <a:custGeom>
                <a:avLst/>
                <a:gdLst/>
                <a:ahLst/>
                <a:cxnLst/>
                <a:rect l="l" t="t" r="r" b="b"/>
                <a:pathLst>
                  <a:path w="75360" h="78003" extrusionOk="0">
                    <a:moveTo>
                      <a:pt x="47501" y="0"/>
                    </a:moveTo>
                    <a:cubicBezTo>
                      <a:pt x="35130" y="0"/>
                      <a:pt x="21154" y="8688"/>
                      <a:pt x="12088" y="23231"/>
                    </a:cubicBezTo>
                    <a:cubicBezTo>
                      <a:pt x="1" y="42779"/>
                      <a:pt x="1512" y="65915"/>
                      <a:pt x="15677" y="74698"/>
                    </a:cubicBezTo>
                    <a:cubicBezTo>
                      <a:pt x="19360" y="76964"/>
                      <a:pt x="23515" y="78003"/>
                      <a:pt x="27764" y="78003"/>
                    </a:cubicBezTo>
                    <a:cubicBezTo>
                      <a:pt x="40135" y="78003"/>
                      <a:pt x="54111" y="69315"/>
                      <a:pt x="63271" y="54772"/>
                    </a:cubicBezTo>
                    <a:cubicBezTo>
                      <a:pt x="75359" y="35224"/>
                      <a:pt x="73848" y="12088"/>
                      <a:pt x="59683" y="3305"/>
                    </a:cubicBezTo>
                    <a:cubicBezTo>
                      <a:pt x="56000" y="1039"/>
                      <a:pt x="51845" y="0"/>
                      <a:pt x="4750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45"/>
              <p:cNvSpPr/>
              <p:nvPr/>
            </p:nvSpPr>
            <p:spPr>
              <a:xfrm>
                <a:off x="4395475" y="2792575"/>
                <a:ext cx="1747050" cy="1980775"/>
              </a:xfrm>
              <a:custGeom>
                <a:avLst/>
                <a:gdLst/>
                <a:ahLst/>
                <a:cxnLst/>
                <a:rect l="l" t="t" r="r" b="b"/>
                <a:pathLst>
                  <a:path w="69882" h="79231" extrusionOk="0">
                    <a:moveTo>
                      <a:pt x="44573" y="1228"/>
                    </a:moveTo>
                    <a:cubicBezTo>
                      <a:pt x="49106" y="1228"/>
                      <a:pt x="52978" y="2455"/>
                      <a:pt x="56661" y="4533"/>
                    </a:cubicBezTo>
                    <a:cubicBezTo>
                      <a:pt x="63177" y="8782"/>
                      <a:pt x="67521" y="16337"/>
                      <a:pt x="68087" y="25686"/>
                    </a:cubicBezTo>
                    <a:cubicBezTo>
                      <a:pt x="68654" y="35319"/>
                      <a:pt x="65915" y="45801"/>
                      <a:pt x="59966" y="55150"/>
                    </a:cubicBezTo>
                    <a:cubicBezTo>
                      <a:pt x="54205" y="64499"/>
                      <a:pt x="46084" y="71676"/>
                      <a:pt x="37018" y="75359"/>
                    </a:cubicBezTo>
                    <a:cubicBezTo>
                      <a:pt x="32863" y="77153"/>
                      <a:pt x="28803" y="78097"/>
                      <a:pt x="24931" y="78097"/>
                    </a:cubicBezTo>
                    <a:cubicBezTo>
                      <a:pt x="20681" y="78097"/>
                      <a:pt x="16715" y="76964"/>
                      <a:pt x="13221" y="74792"/>
                    </a:cubicBezTo>
                    <a:cubicBezTo>
                      <a:pt x="6611" y="70543"/>
                      <a:pt x="2361" y="62988"/>
                      <a:pt x="1794" y="53639"/>
                    </a:cubicBezTo>
                    <a:cubicBezTo>
                      <a:pt x="1133" y="44007"/>
                      <a:pt x="3966" y="33524"/>
                      <a:pt x="9916" y="24175"/>
                    </a:cubicBezTo>
                    <a:cubicBezTo>
                      <a:pt x="15582" y="14826"/>
                      <a:pt x="23798" y="7555"/>
                      <a:pt x="32863" y="3966"/>
                    </a:cubicBezTo>
                    <a:cubicBezTo>
                      <a:pt x="36735" y="2172"/>
                      <a:pt x="40890" y="1228"/>
                      <a:pt x="44573" y="1228"/>
                    </a:cubicBezTo>
                    <a:close/>
                    <a:moveTo>
                      <a:pt x="44668" y="0"/>
                    </a:moveTo>
                    <a:cubicBezTo>
                      <a:pt x="40701" y="0"/>
                      <a:pt x="36546" y="944"/>
                      <a:pt x="32202" y="2739"/>
                    </a:cubicBezTo>
                    <a:cubicBezTo>
                      <a:pt x="23137" y="6610"/>
                      <a:pt x="14732" y="13882"/>
                      <a:pt x="8688" y="23514"/>
                    </a:cubicBezTo>
                    <a:cubicBezTo>
                      <a:pt x="2928" y="33147"/>
                      <a:pt x="0" y="43723"/>
                      <a:pt x="567" y="53639"/>
                    </a:cubicBezTo>
                    <a:cubicBezTo>
                      <a:pt x="1133" y="63649"/>
                      <a:pt x="5383" y="71392"/>
                      <a:pt x="12654" y="75642"/>
                    </a:cubicBezTo>
                    <a:cubicBezTo>
                      <a:pt x="16243" y="78097"/>
                      <a:pt x="20492" y="79231"/>
                      <a:pt x="25309" y="79231"/>
                    </a:cubicBezTo>
                    <a:cubicBezTo>
                      <a:pt x="29275" y="79231"/>
                      <a:pt x="33430" y="78381"/>
                      <a:pt x="37679" y="76586"/>
                    </a:cubicBezTo>
                    <a:cubicBezTo>
                      <a:pt x="46651" y="72903"/>
                      <a:pt x="55150" y="65443"/>
                      <a:pt x="61099" y="55716"/>
                    </a:cubicBezTo>
                    <a:cubicBezTo>
                      <a:pt x="66860" y="46084"/>
                      <a:pt x="69881" y="35507"/>
                      <a:pt x="69315" y="25686"/>
                    </a:cubicBezTo>
                    <a:cubicBezTo>
                      <a:pt x="68654" y="15676"/>
                      <a:pt x="64499" y="7838"/>
                      <a:pt x="57227" y="3683"/>
                    </a:cubicBezTo>
                    <a:cubicBezTo>
                      <a:pt x="53544" y="1228"/>
                      <a:pt x="49295" y="0"/>
                      <a:pt x="4466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45"/>
              <p:cNvSpPr/>
              <p:nvPr/>
            </p:nvSpPr>
            <p:spPr>
              <a:xfrm>
                <a:off x="4275075" y="2700500"/>
                <a:ext cx="1891050" cy="1947725"/>
              </a:xfrm>
              <a:custGeom>
                <a:avLst/>
                <a:gdLst/>
                <a:ahLst/>
                <a:cxnLst/>
                <a:rect l="l" t="t" r="r" b="b"/>
                <a:pathLst>
                  <a:path w="75642" h="77909" extrusionOk="0">
                    <a:moveTo>
                      <a:pt x="47595" y="0"/>
                    </a:moveTo>
                    <a:cubicBezTo>
                      <a:pt x="35130" y="0"/>
                      <a:pt x="21153" y="8499"/>
                      <a:pt x="12371" y="22948"/>
                    </a:cubicBezTo>
                    <a:cubicBezTo>
                      <a:pt x="0" y="42873"/>
                      <a:pt x="1794" y="65821"/>
                      <a:pt x="15959" y="74509"/>
                    </a:cubicBezTo>
                    <a:cubicBezTo>
                      <a:pt x="19548" y="76870"/>
                      <a:pt x="23703" y="77909"/>
                      <a:pt x="28141" y="77909"/>
                    </a:cubicBezTo>
                    <a:cubicBezTo>
                      <a:pt x="40418" y="77909"/>
                      <a:pt x="54394" y="69315"/>
                      <a:pt x="63554" y="54678"/>
                    </a:cubicBezTo>
                    <a:cubicBezTo>
                      <a:pt x="75642" y="35035"/>
                      <a:pt x="74131" y="12182"/>
                      <a:pt x="59966" y="3400"/>
                    </a:cubicBezTo>
                    <a:cubicBezTo>
                      <a:pt x="56188" y="1133"/>
                      <a:pt x="51939" y="0"/>
                      <a:pt x="47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45"/>
              <p:cNvSpPr/>
              <p:nvPr/>
            </p:nvSpPr>
            <p:spPr>
              <a:xfrm>
                <a:off x="4258525" y="2686325"/>
                <a:ext cx="1839150" cy="1976075"/>
              </a:xfrm>
              <a:custGeom>
                <a:avLst/>
                <a:gdLst/>
                <a:ahLst/>
                <a:cxnLst/>
                <a:rect l="l" t="t" r="r" b="b"/>
                <a:pathLst>
                  <a:path w="73566" h="79043" extrusionOk="0">
                    <a:moveTo>
                      <a:pt x="48257" y="1039"/>
                    </a:moveTo>
                    <a:cubicBezTo>
                      <a:pt x="52790" y="1039"/>
                      <a:pt x="56661" y="2172"/>
                      <a:pt x="60344" y="4344"/>
                    </a:cubicBezTo>
                    <a:cubicBezTo>
                      <a:pt x="66860" y="8500"/>
                      <a:pt x="70827" y="16054"/>
                      <a:pt x="71677" y="25687"/>
                    </a:cubicBezTo>
                    <a:cubicBezTo>
                      <a:pt x="72338" y="35319"/>
                      <a:pt x="69316" y="45518"/>
                      <a:pt x="63650" y="54867"/>
                    </a:cubicBezTo>
                    <a:cubicBezTo>
                      <a:pt x="54773" y="69315"/>
                      <a:pt x="40891" y="77814"/>
                      <a:pt x="28898" y="77814"/>
                    </a:cubicBezTo>
                    <a:cubicBezTo>
                      <a:pt x="24554" y="77814"/>
                      <a:pt x="20493" y="76776"/>
                      <a:pt x="16905" y="74415"/>
                    </a:cubicBezTo>
                    <a:cubicBezTo>
                      <a:pt x="3023" y="66105"/>
                      <a:pt x="1512" y="43440"/>
                      <a:pt x="13600" y="23798"/>
                    </a:cubicBezTo>
                    <a:cubicBezTo>
                      <a:pt x="19266" y="14543"/>
                      <a:pt x="27481" y="7272"/>
                      <a:pt x="36169" y="3589"/>
                    </a:cubicBezTo>
                    <a:cubicBezTo>
                      <a:pt x="40419" y="1795"/>
                      <a:pt x="44668" y="945"/>
                      <a:pt x="48257" y="945"/>
                    </a:cubicBezTo>
                    <a:close/>
                    <a:moveTo>
                      <a:pt x="48162" y="1"/>
                    </a:moveTo>
                    <a:cubicBezTo>
                      <a:pt x="44196" y="1"/>
                      <a:pt x="40041" y="850"/>
                      <a:pt x="35886" y="2550"/>
                    </a:cubicBezTo>
                    <a:cubicBezTo>
                      <a:pt x="26820" y="6422"/>
                      <a:pt x="18416" y="13599"/>
                      <a:pt x="12372" y="23231"/>
                    </a:cubicBezTo>
                    <a:cubicBezTo>
                      <a:pt x="1" y="43157"/>
                      <a:pt x="1795" y="66671"/>
                      <a:pt x="15960" y="75642"/>
                    </a:cubicBezTo>
                    <a:cubicBezTo>
                      <a:pt x="19927" y="78098"/>
                      <a:pt x="24176" y="79042"/>
                      <a:pt x="28615" y="79042"/>
                    </a:cubicBezTo>
                    <a:cubicBezTo>
                      <a:pt x="41269" y="79042"/>
                      <a:pt x="55434" y="70260"/>
                      <a:pt x="64500" y="55811"/>
                    </a:cubicBezTo>
                    <a:cubicBezTo>
                      <a:pt x="70543" y="46179"/>
                      <a:pt x="73565" y="35319"/>
                      <a:pt x="72999" y="25403"/>
                    </a:cubicBezTo>
                    <a:cubicBezTo>
                      <a:pt x="72054" y="15488"/>
                      <a:pt x="67805" y="7555"/>
                      <a:pt x="60911" y="3400"/>
                    </a:cubicBezTo>
                    <a:cubicBezTo>
                      <a:pt x="57134" y="1134"/>
                      <a:pt x="52884" y="1"/>
                      <a:pt x="481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45"/>
              <p:cNvSpPr/>
              <p:nvPr/>
            </p:nvSpPr>
            <p:spPr>
              <a:xfrm>
                <a:off x="4390750" y="2827975"/>
                <a:ext cx="1633725" cy="1692775"/>
              </a:xfrm>
              <a:custGeom>
                <a:avLst/>
                <a:gdLst/>
                <a:ahLst/>
                <a:cxnLst/>
                <a:rect l="l" t="t" r="r" b="b"/>
                <a:pathLst>
                  <a:path w="65349" h="67711" extrusionOk="0">
                    <a:moveTo>
                      <a:pt x="41268" y="1"/>
                    </a:moveTo>
                    <a:cubicBezTo>
                      <a:pt x="30597" y="1"/>
                      <a:pt x="18226" y="7555"/>
                      <a:pt x="10388" y="20021"/>
                    </a:cubicBezTo>
                    <a:cubicBezTo>
                      <a:pt x="0" y="37208"/>
                      <a:pt x="1417" y="57133"/>
                      <a:pt x="13410" y="64594"/>
                    </a:cubicBezTo>
                    <a:cubicBezTo>
                      <a:pt x="16715" y="66671"/>
                      <a:pt x="20398" y="67710"/>
                      <a:pt x="24270" y="67710"/>
                    </a:cubicBezTo>
                    <a:cubicBezTo>
                      <a:pt x="34941" y="67710"/>
                      <a:pt x="46934" y="60155"/>
                      <a:pt x="54772" y="47784"/>
                    </a:cubicBezTo>
                    <a:cubicBezTo>
                      <a:pt x="65349" y="30597"/>
                      <a:pt x="64027" y="10672"/>
                      <a:pt x="51656" y="2928"/>
                    </a:cubicBezTo>
                    <a:cubicBezTo>
                      <a:pt x="48634" y="945"/>
                      <a:pt x="45045" y="1"/>
                      <a:pt x="41268" y="1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45"/>
              <p:cNvSpPr/>
              <p:nvPr/>
            </p:nvSpPr>
            <p:spPr>
              <a:xfrm>
                <a:off x="4598500" y="3349725"/>
                <a:ext cx="1114350" cy="786200"/>
              </a:xfrm>
              <a:custGeom>
                <a:avLst/>
                <a:gdLst/>
                <a:ahLst/>
                <a:cxnLst/>
                <a:rect l="l" t="t" r="r" b="b"/>
                <a:pathLst>
                  <a:path w="44574" h="31448" extrusionOk="0">
                    <a:moveTo>
                      <a:pt x="44479" y="5856"/>
                    </a:moveTo>
                    <a:lnTo>
                      <a:pt x="39191" y="4722"/>
                    </a:lnTo>
                    <a:lnTo>
                      <a:pt x="37774" y="13694"/>
                    </a:lnTo>
                    <a:cubicBezTo>
                      <a:pt x="37302" y="17093"/>
                      <a:pt x="34563" y="19360"/>
                      <a:pt x="31353" y="19737"/>
                    </a:cubicBezTo>
                    <a:lnTo>
                      <a:pt x="33902" y="3495"/>
                    </a:lnTo>
                    <a:lnTo>
                      <a:pt x="28614" y="2361"/>
                    </a:lnTo>
                    <a:lnTo>
                      <a:pt x="26064" y="18604"/>
                    </a:lnTo>
                    <a:cubicBezTo>
                      <a:pt x="23137" y="16810"/>
                      <a:pt x="21343" y="13505"/>
                      <a:pt x="21815" y="10200"/>
                    </a:cubicBezTo>
                    <a:lnTo>
                      <a:pt x="23231" y="1228"/>
                    </a:lnTo>
                    <a:lnTo>
                      <a:pt x="17943" y="1"/>
                    </a:lnTo>
                    <a:lnTo>
                      <a:pt x="1" y="11522"/>
                    </a:lnTo>
                    <a:lnTo>
                      <a:pt x="3211" y="15960"/>
                    </a:lnTo>
                    <a:lnTo>
                      <a:pt x="16810" y="7178"/>
                    </a:lnTo>
                    <a:lnTo>
                      <a:pt x="16526" y="9066"/>
                    </a:lnTo>
                    <a:cubicBezTo>
                      <a:pt x="15582" y="15205"/>
                      <a:pt x="19360" y="21343"/>
                      <a:pt x="25214" y="23798"/>
                    </a:cubicBezTo>
                    <a:lnTo>
                      <a:pt x="24553" y="27953"/>
                    </a:lnTo>
                    <a:lnTo>
                      <a:pt x="29842" y="29086"/>
                    </a:lnTo>
                    <a:lnTo>
                      <a:pt x="30503" y="25026"/>
                    </a:lnTo>
                    <a:cubicBezTo>
                      <a:pt x="32580" y="25026"/>
                      <a:pt x="34469" y="24648"/>
                      <a:pt x="36169" y="23892"/>
                    </a:cubicBezTo>
                    <a:lnTo>
                      <a:pt x="35224" y="30314"/>
                    </a:lnTo>
                    <a:lnTo>
                      <a:pt x="40513" y="31447"/>
                    </a:lnTo>
                    <a:lnTo>
                      <a:pt x="44573" y="58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45"/>
              <p:cNvSpPr/>
              <p:nvPr/>
            </p:nvSpPr>
            <p:spPr>
              <a:xfrm>
                <a:off x="4581975" y="3334575"/>
                <a:ext cx="1145050" cy="81787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32715" extrusionOk="0">
                    <a:moveTo>
                      <a:pt x="18698" y="1268"/>
                    </a:moveTo>
                    <a:lnTo>
                      <a:pt x="23231" y="2212"/>
                    </a:lnTo>
                    <a:lnTo>
                      <a:pt x="21909" y="10711"/>
                    </a:lnTo>
                    <a:cubicBezTo>
                      <a:pt x="21343" y="14205"/>
                      <a:pt x="23137" y="17794"/>
                      <a:pt x="26348" y="19682"/>
                    </a:cubicBezTo>
                    <a:cubicBezTo>
                      <a:pt x="26442" y="19730"/>
                      <a:pt x="26536" y="19753"/>
                      <a:pt x="26631" y="19753"/>
                    </a:cubicBezTo>
                    <a:cubicBezTo>
                      <a:pt x="26725" y="19753"/>
                      <a:pt x="26820" y="19730"/>
                      <a:pt x="26914" y="19682"/>
                    </a:cubicBezTo>
                    <a:cubicBezTo>
                      <a:pt x="27103" y="19588"/>
                      <a:pt x="27198" y="19493"/>
                      <a:pt x="27198" y="19305"/>
                    </a:cubicBezTo>
                    <a:lnTo>
                      <a:pt x="29653" y="3628"/>
                    </a:lnTo>
                    <a:lnTo>
                      <a:pt x="33902" y="4573"/>
                    </a:lnTo>
                    <a:lnTo>
                      <a:pt x="31353" y="20249"/>
                    </a:lnTo>
                    <a:cubicBezTo>
                      <a:pt x="31353" y="20438"/>
                      <a:pt x="31447" y="20627"/>
                      <a:pt x="31541" y="20721"/>
                    </a:cubicBezTo>
                    <a:cubicBezTo>
                      <a:pt x="31611" y="20859"/>
                      <a:pt x="31730" y="20947"/>
                      <a:pt x="31864" y="20947"/>
                    </a:cubicBezTo>
                    <a:cubicBezTo>
                      <a:pt x="31912" y="20947"/>
                      <a:pt x="31963" y="20935"/>
                      <a:pt x="32014" y="20910"/>
                    </a:cubicBezTo>
                    <a:cubicBezTo>
                      <a:pt x="35697" y="20532"/>
                      <a:pt x="38435" y="17888"/>
                      <a:pt x="39002" y="14394"/>
                    </a:cubicBezTo>
                    <a:lnTo>
                      <a:pt x="40324" y="5989"/>
                    </a:lnTo>
                    <a:lnTo>
                      <a:pt x="44479" y="6934"/>
                    </a:lnTo>
                    <a:lnTo>
                      <a:pt x="40607" y="31392"/>
                    </a:lnTo>
                    <a:lnTo>
                      <a:pt x="36452" y="30448"/>
                    </a:lnTo>
                    <a:lnTo>
                      <a:pt x="36546" y="30448"/>
                    </a:lnTo>
                    <a:lnTo>
                      <a:pt x="37396" y="24593"/>
                    </a:lnTo>
                    <a:cubicBezTo>
                      <a:pt x="37491" y="24404"/>
                      <a:pt x="37396" y="24215"/>
                      <a:pt x="37208" y="24026"/>
                    </a:cubicBezTo>
                    <a:cubicBezTo>
                      <a:pt x="37113" y="23979"/>
                      <a:pt x="37019" y="23955"/>
                      <a:pt x="36924" y="23955"/>
                    </a:cubicBezTo>
                    <a:cubicBezTo>
                      <a:pt x="36830" y="23955"/>
                      <a:pt x="36735" y="23979"/>
                      <a:pt x="36641" y="24026"/>
                    </a:cubicBezTo>
                    <a:cubicBezTo>
                      <a:pt x="35113" y="24705"/>
                      <a:pt x="33432" y="25079"/>
                      <a:pt x="31736" y="25079"/>
                    </a:cubicBezTo>
                    <a:cubicBezTo>
                      <a:pt x="31545" y="25079"/>
                      <a:pt x="31355" y="25075"/>
                      <a:pt x="31164" y="25065"/>
                    </a:cubicBezTo>
                    <a:cubicBezTo>
                      <a:pt x="30880" y="25065"/>
                      <a:pt x="30597" y="25254"/>
                      <a:pt x="30597" y="25537"/>
                    </a:cubicBezTo>
                    <a:lnTo>
                      <a:pt x="30031" y="29031"/>
                    </a:lnTo>
                    <a:lnTo>
                      <a:pt x="25875" y="28087"/>
                    </a:lnTo>
                    <a:lnTo>
                      <a:pt x="26442" y="24593"/>
                    </a:lnTo>
                    <a:cubicBezTo>
                      <a:pt x="26442" y="24310"/>
                      <a:pt x="26348" y="24026"/>
                      <a:pt x="26064" y="23932"/>
                    </a:cubicBezTo>
                    <a:cubicBezTo>
                      <a:pt x="20304" y="21477"/>
                      <a:pt x="16810" y="15527"/>
                      <a:pt x="17754" y="9767"/>
                    </a:cubicBezTo>
                    <a:lnTo>
                      <a:pt x="18037" y="7878"/>
                    </a:lnTo>
                    <a:cubicBezTo>
                      <a:pt x="18037" y="7689"/>
                      <a:pt x="17943" y="7406"/>
                      <a:pt x="17754" y="7311"/>
                    </a:cubicBezTo>
                    <a:cubicBezTo>
                      <a:pt x="17660" y="7264"/>
                      <a:pt x="17565" y="7241"/>
                      <a:pt x="17459" y="7241"/>
                    </a:cubicBezTo>
                    <a:cubicBezTo>
                      <a:pt x="17353" y="7241"/>
                      <a:pt x="17235" y="7264"/>
                      <a:pt x="17093" y="7311"/>
                    </a:cubicBezTo>
                    <a:lnTo>
                      <a:pt x="3967" y="15716"/>
                    </a:lnTo>
                    <a:lnTo>
                      <a:pt x="1511" y="12222"/>
                    </a:lnTo>
                    <a:lnTo>
                      <a:pt x="18698" y="1268"/>
                    </a:lnTo>
                    <a:close/>
                    <a:moveTo>
                      <a:pt x="18552" y="1"/>
                    </a:moveTo>
                    <a:cubicBezTo>
                      <a:pt x="18446" y="1"/>
                      <a:pt x="18360" y="68"/>
                      <a:pt x="18226" y="134"/>
                    </a:cubicBezTo>
                    <a:lnTo>
                      <a:pt x="284" y="11561"/>
                    </a:lnTo>
                    <a:cubicBezTo>
                      <a:pt x="189" y="11655"/>
                      <a:pt x="95" y="11844"/>
                      <a:pt x="95" y="11939"/>
                    </a:cubicBezTo>
                    <a:cubicBezTo>
                      <a:pt x="0" y="12128"/>
                      <a:pt x="95" y="12316"/>
                      <a:pt x="189" y="12411"/>
                    </a:cubicBezTo>
                    <a:lnTo>
                      <a:pt x="3400" y="16849"/>
                    </a:lnTo>
                    <a:cubicBezTo>
                      <a:pt x="3522" y="17032"/>
                      <a:pt x="3683" y="17136"/>
                      <a:pt x="3859" y="17136"/>
                    </a:cubicBezTo>
                    <a:cubicBezTo>
                      <a:pt x="3955" y="17136"/>
                      <a:pt x="4055" y="17105"/>
                      <a:pt x="4156" y="17038"/>
                    </a:cubicBezTo>
                    <a:lnTo>
                      <a:pt x="16715" y="9011"/>
                    </a:lnTo>
                    <a:lnTo>
                      <a:pt x="16621" y="9578"/>
                    </a:lnTo>
                    <a:cubicBezTo>
                      <a:pt x="15582" y="15716"/>
                      <a:pt x="19265" y="22043"/>
                      <a:pt x="25214" y="24782"/>
                    </a:cubicBezTo>
                    <a:lnTo>
                      <a:pt x="24648" y="28465"/>
                    </a:lnTo>
                    <a:cubicBezTo>
                      <a:pt x="24553" y="28748"/>
                      <a:pt x="24742" y="29031"/>
                      <a:pt x="25120" y="29126"/>
                    </a:cubicBezTo>
                    <a:lnTo>
                      <a:pt x="30408" y="30353"/>
                    </a:lnTo>
                    <a:cubicBezTo>
                      <a:pt x="30503" y="30353"/>
                      <a:pt x="30692" y="30353"/>
                      <a:pt x="30880" y="30259"/>
                    </a:cubicBezTo>
                    <a:cubicBezTo>
                      <a:pt x="30975" y="30165"/>
                      <a:pt x="31069" y="29976"/>
                      <a:pt x="31069" y="29787"/>
                    </a:cubicBezTo>
                    <a:lnTo>
                      <a:pt x="31636" y="26198"/>
                    </a:lnTo>
                    <a:cubicBezTo>
                      <a:pt x="33147" y="26198"/>
                      <a:pt x="34658" y="25915"/>
                      <a:pt x="36074" y="25443"/>
                    </a:cubicBezTo>
                    <a:lnTo>
                      <a:pt x="36074" y="25443"/>
                    </a:lnTo>
                    <a:lnTo>
                      <a:pt x="35224" y="30826"/>
                    </a:lnTo>
                    <a:cubicBezTo>
                      <a:pt x="35224" y="31109"/>
                      <a:pt x="35413" y="31392"/>
                      <a:pt x="35697" y="31487"/>
                    </a:cubicBezTo>
                    <a:lnTo>
                      <a:pt x="40985" y="32620"/>
                    </a:lnTo>
                    <a:cubicBezTo>
                      <a:pt x="41047" y="32682"/>
                      <a:pt x="41108" y="32703"/>
                      <a:pt x="41144" y="32710"/>
                    </a:cubicBezTo>
                    <a:lnTo>
                      <a:pt x="41144" y="32710"/>
                    </a:lnTo>
                    <a:cubicBezTo>
                      <a:pt x="41291" y="32692"/>
                      <a:pt x="41374" y="32608"/>
                      <a:pt x="41457" y="32525"/>
                    </a:cubicBezTo>
                    <a:cubicBezTo>
                      <a:pt x="41552" y="32525"/>
                      <a:pt x="41646" y="32337"/>
                      <a:pt x="41646" y="32148"/>
                    </a:cubicBezTo>
                    <a:lnTo>
                      <a:pt x="45707" y="6556"/>
                    </a:lnTo>
                    <a:cubicBezTo>
                      <a:pt x="45801" y="6273"/>
                      <a:pt x="45612" y="5989"/>
                      <a:pt x="45234" y="5895"/>
                    </a:cubicBezTo>
                    <a:lnTo>
                      <a:pt x="39946" y="4762"/>
                    </a:lnTo>
                    <a:cubicBezTo>
                      <a:pt x="39891" y="4734"/>
                      <a:pt x="39844" y="4723"/>
                      <a:pt x="39800" y="4723"/>
                    </a:cubicBezTo>
                    <a:cubicBezTo>
                      <a:pt x="39694" y="4723"/>
                      <a:pt x="39608" y="4789"/>
                      <a:pt x="39474" y="4856"/>
                    </a:cubicBezTo>
                    <a:cubicBezTo>
                      <a:pt x="39380" y="4856"/>
                      <a:pt x="39285" y="5045"/>
                      <a:pt x="39285" y="5234"/>
                    </a:cubicBezTo>
                    <a:lnTo>
                      <a:pt x="37869" y="14205"/>
                    </a:lnTo>
                    <a:cubicBezTo>
                      <a:pt x="37396" y="16944"/>
                      <a:pt x="35413" y="19021"/>
                      <a:pt x="32675" y="19682"/>
                    </a:cubicBezTo>
                    <a:lnTo>
                      <a:pt x="35130" y="4195"/>
                    </a:lnTo>
                    <a:cubicBezTo>
                      <a:pt x="35130" y="3912"/>
                      <a:pt x="34941" y="3628"/>
                      <a:pt x="34658" y="3534"/>
                    </a:cubicBezTo>
                    <a:lnTo>
                      <a:pt x="29370" y="2401"/>
                    </a:lnTo>
                    <a:cubicBezTo>
                      <a:pt x="29314" y="2373"/>
                      <a:pt x="29259" y="2362"/>
                      <a:pt x="29206" y="2362"/>
                    </a:cubicBezTo>
                    <a:cubicBezTo>
                      <a:pt x="29078" y="2362"/>
                      <a:pt x="28964" y="2428"/>
                      <a:pt x="28897" y="2495"/>
                    </a:cubicBezTo>
                    <a:cubicBezTo>
                      <a:pt x="28708" y="2590"/>
                      <a:pt x="28614" y="2684"/>
                      <a:pt x="28614" y="2873"/>
                    </a:cubicBezTo>
                    <a:lnTo>
                      <a:pt x="26253" y="18171"/>
                    </a:lnTo>
                    <a:cubicBezTo>
                      <a:pt x="23892" y="16472"/>
                      <a:pt x="22665" y="13639"/>
                      <a:pt x="23042" y="10900"/>
                    </a:cubicBezTo>
                    <a:lnTo>
                      <a:pt x="24459" y="1834"/>
                    </a:lnTo>
                    <a:cubicBezTo>
                      <a:pt x="24553" y="1551"/>
                      <a:pt x="24270" y="1268"/>
                      <a:pt x="23987" y="1173"/>
                    </a:cubicBezTo>
                    <a:lnTo>
                      <a:pt x="18698" y="40"/>
                    </a:lnTo>
                    <a:cubicBezTo>
                      <a:pt x="18643" y="12"/>
                      <a:pt x="18596" y="1"/>
                      <a:pt x="18552" y="1"/>
                    </a:cubicBezTo>
                    <a:close/>
                    <a:moveTo>
                      <a:pt x="41144" y="32710"/>
                    </a:moveTo>
                    <a:cubicBezTo>
                      <a:pt x="41123" y="32713"/>
                      <a:pt x="41102" y="32714"/>
                      <a:pt x="41079" y="32714"/>
                    </a:cubicBezTo>
                    <a:lnTo>
                      <a:pt x="41174" y="32714"/>
                    </a:lnTo>
                    <a:cubicBezTo>
                      <a:pt x="41174" y="32714"/>
                      <a:pt x="41162" y="32714"/>
                      <a:pt x="41144" y="3271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45"/>
              <p:cNvSpPr/>
              <p:nvPr/>
            </p:nvSpPr>
            <p:spPr>
              <a:xfrm>
                <a:off x="4461575" y="2811450"/>
                <a:ext cx="1522775" cy="1721100"/>
              </a:xfrm>
              <a:custGeom>
                <a:avLst/>
                <a:gdLst/>
                <a:ahLst/>
                <a:cxnLst/>
                <a:rect l="l" t="t" r="r" b="b"/>
                <a:pathLst>
                  <a:path w="60911" h="68844" extrusionOk="0">
                    <a:moveTo>
                      <a:pt x="38813" y="1417"/>
                    </a:moveTo>
                    <a:cubicBezTo>
                      <a:pt x="42496" y="1417"/>
                      <a:pt x="46084" y="2267"/>
                      <a:pt x="49106" y="4061"/>
                    </a:cubicBezTo>
                    <a:cubicBezTo>
                      <a:pt x="54867" y="7744"/>
                      <a:pt x="58455" y="14355"/>
                      <a:pt x="59116" y="22476"/>
                    </a:cubicBezTo>
                    <a:cubicBezTo>
                      <a:pt x="59683" y="30597"/>
                      <a:pt x="56944" y="39663"/>
                      <a:pt x="52222" y="47690"/>
                    </a:cubicBezTo>
                    <a:cubicBezTo>
                      <a:pt x="47029" y="55906"/>
                      <a:pt x="40040" y="62233"/>
                      <a:pt x="32297" y="65538"/>
                    </a:cubicBezTo>
                    <a:cubicBezTo>
                      <a:pt x="28803" y="66955"/>
                      <a:pt x="25214" y="67616"/>
                      <a:pt x="21909" y="67616"/>
                    </a:cubicBezTo>
                    <a:cubicBezTo>
                      <a:pt x="18132" y="67616"/>
                      <a:pt x="14543" y="66766"/>
                      <a:pt x="11427" y="64971"/>
                    </a:cubicBezTo>
                    <a:cubicBezTo>
                      <a:pt x="5761" y="61383"/>
                      <a:pt x="2456" y="54678"/>
                      <a:pt x="1795" y="46557"/>
                    </a:cubicBezTo>
                    <a:cubicBezTo>
                      <a:pt x="1228" y="38152"/>
                      <a:pt x="3683" y="29086"/>
                      <a:pt x="8783" y="20965"/>
                    </a:cubicBezTo>
                    <a:cubicBezTo>
                      <a:pt x="13882" y="12844"/>
                      <a:pt x="20776" y="6800"/>
                      <a:pt x="28331" y="3495"/>
                    </a:cubicBezTo>
                    <a:cubicBezTo>
                      <a:pt x="32014" y="1984"/>
                      <a:pt x="35602" y="1417"/>
                      <a:pt x="38813" y="1417"/>
                    </a:cubicBezTo>
                    <a:close/>
                    <a:moveTo>
                      <a:pt x="38529" y="1"/>
                    </a:moveTo>
                    <a:cubicBezTo>
                      <a:pt x="35224" y="1"/>
                      <a:pt x="31636" y="756"/>
                      <a:pt x="28047" y="2267"/>
                    </a:cubicBezTo>
                    <a:cubicBezTo>
                      <a:pt x="20209" y="5572"/>
                      <a:pt x="12938" y="11994"/>
                      <a:pt x="7838" y="20398"/>
                    </a:cubicBezTo>
                    <a:cubicBezTo>
                      <a:pt x="2456" y="28803"/>
                      <a:pt x="0" y="38152"/>
                      <a:pt x="661" y="46557"/>
                    </a:cubicBezTo>
                    <a:cubicBezTo>
                      <a:pt x="1228" y="55339"/>
                      <a:pt x="4911" y="62233"/>
                      <a:pt x="10860" y="65821"/>
                    </a:cubicBezTo>
                    <a:cubicBezTo>
                      <a:pt x="14165" y="67993"/>
                      <a:pt x="17848" y="68843"/>
                      <a:pt x="22003" y="68843"/>
                    </a:cubicBezTo>
                    <a:cubicBezTo>
                      <a:pt x="25309" y="68843"/>
                      <a:pt x="28897" y="68277"/>
                      <a:pt x="32863" y="66482"/>
                    </a:cubicBezTo>
                    <a:cubicBezTo>
                      <a:pt x="40607" y="63460"/>
                      <a:pt x="47878" y="56756"/>
                      <a:pt x="52978" y="48729"/>
                    </a:cubicBezTo>
                    <a:cubicBezTo>
                      <a:pt x="58172" y="40230"/>
                      <a:pt x="60910" y="30881"/>
                      <a:pt x="60249" y="22476"/>
                    </a:cubicBezTo>
                    <a:cubicBezTo>
                      <a:pt x="59683" y="13788"/>
                      <a:pt x="56094" y="6800"/>
                      <a:pt x="49673" y="3211"/>
                    </a:cubicBezTo>
                    <a:cubicBezTo>
                      <a:pt x="46462" y="1039"/>
                      <a:pt x="42590" y="1"/>
                      <a:pt x="385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45"/>
              <p:cNvSpPr/>
              <p:nvPr/>
            </p:nvSpPr>
            <p:spPr>
              <a:xfrm>
                <a:off x="2561075" y="1099825"/>
                <a:ext cx="1090750" cy="141890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6756" extrusionOk="0">
                    <a:moveTo>
                      <a:pt x="1" y="14260"/>
                    </a:moveTo>
                    <a:lnTo>
                      <a:pt x="2739" y="20682"/>
                    </a:lnTo>
                    <a:lnTo>
                      <a:pt x="14166" y="15677"/>
                    </a:lnTo>
                    <a:cubicBezTo>
                      <a:pt x="18321" y="13788"/>
                      <a:pt x="23043" y="14921"/>
                      <a:pt x="26065" y="18038"/>
                    </a:cubicBezTo>
                    <a:lnTo>
                      <a:pt x="5572" y="27009"/>
                    </a:lnTo>
                    <a:lnTo>
                      <a:pt x="8405" y="33430"/>
                    </a:lnTo>
                    <a:lnTo>
                      <a:pt x="28898" y="24459"/>
                    </a:lnTo>
                    <a:cubicBezTo>
                      <a:pt x="29181" y="28803"/>
                      <a:pt x="26820" y="33053"/>
                      <a:pt x="22665" y="34847"/>
                    </a:cubicBezTo>
                    <a:lnTo>
                      <a:pt x="11238" y="39852"/>
                    </a:lnTo>
                    <a:lnTo>
                      <a:pt x="14072" y="46273"/>
                    </a:lnTo>
                    <a:lnTo>
                      <a:pt x="41174" y="56756"/>
                    </a:lnTo>
                    <a:lnTo>
                      <a:pt x="43629" y="50240"/>
                    </a:lnTo>
                    <a:lnTo>
                      <a:pt x="23137" y="42307"/>
                    </a:lnTo>
                    <a:lnTo>
                      <a:pt x="25498" y="41268"/>
                    </a:lnTo>
                    <a:cubicBezTo>
                      <a:pt x="33242" y="37869"/>
                      <a:pt x="37208" y="29464"/>
                      <a:pt x="35508" y="21532"/>
                    </a:cubicBezTo>
                    <a:lnTo>
                      <a:pt x="40702" y="19265"/>
                    </a:lnTo>
                    <a:lnTo>
                      <a:pt x="37869" y="12844"/>
                    </a:lnTo>
                    <a:lnTo>
                      <a:pt x="32675" y="15110"/>
                    </a:lnTo>
                    <a:cubicBezTo>
                      <a:pt x="31164" y="12938"/>
                      <a:pt x="29181" y="11238"/>
                      <a:pt x="27009" y="10011"/>
                    </a:cubicBezTo>
                    <a:lnTo>
                      <a:pt x="35036" y="6422"/>
                    </a:lnTo>
                    <a:lnTo>
                      <a:pt x="322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45"/>
              <p:cNvSpPr/>
              <p:nvPr/>
            </p:nvSpPr>
            <p:spPr>
              <a:xfrm>
                <a:off x="2542200" y="1086250"/>
                <a:ext cx="1126150" cy="1449000"/>
              </a:xfrm>
              <a:custGeom>
                <a:avLst/>
                <a:gdLst/>
                <a:ahLst/>
                <a:cxnLst/>
                <a:rect l="l" t="t" r="r" b="b"/>
                <a:pathLst>
                  <a:path w="45046" h="57960" extrusionOk="0">
                    <a:moveTo>
                      <a:pt x="32675" y="1393"/>
                    </a:moveTo>
                    <a:lnTo>
                      <a:pt x="35035" y="6682"/>
                    </a:lnTo>
                    <a:lnTo>
                      <a:pt x="27481" y="9987"/>
                    </a:lnTo>
                    <a:cubicBezTo>
                      <a:pt x="27292" y="10081"/>
                      <a:pt x="27103" y="10270"/>
                      <a:pt x="27103" y="10554"/>
                    </a:cubicBezTo>
                    <a:cubicBezTo>
                      <a:pt x="27103" y="10742"/>
                      <a:pt x="27197" y="10931"/>
                      <a:pt x="27481" y="11120"/>
                    </a:cubicBezTo>
                    <a:cubicBezTo>
                      <a:pt x="29653" y="12348"/>
                      <a:pt x="31541" y="13953"/>
                      <a:pt x="32958" y="16031"/>
                    </a:cubicBezTo>
                    <a:cubicBezTo>
                      <a:pt x="33096" y="16169"/>
                      <a:pt x="33285" y="16257"/>
                      <a:pt x="33487" y="16257"/>
                    </a:cubicBezTo>
                    <a:cubicBezTo>
                      <a:pt x="33562" y="16257"/>
                      <a:pt x="33637" y="16245"/>
                      <a:pt x="33713" y="16220"/>
                    </a:cubicBezTo>
                    <a:lnTo>
                      <a:pt x="38341" y="14237"/>
                    </a:lnTo>
                    <a:lnTo>
                      <a:pt x="40701" y="19525"/>
                    </a:lnTo>
                    <a:lnTo>
                      <a:pt x="36074" y="21602"/>
                    </a:lnTo>
                    <a:cubicBezTo>
                      <a:pt x="35791" y="21697"/>
                      <a:pt x="35602" y="21980"/>
                      <a:pt x="35696" y="22263"/>
                    </a:cubicBezTo>
                    <a:cubicBezTo>
                      <a:pt x="37396" y="30007"/>
                      <a:pt x="33336" y="38034"/>
                      <a:pt x="25970" y="41339"/>
                    </a:cubicBezTo>
                    <a:lnTo>
                      <a:pt x="23609" y="42284"/>
                    </a:lnTo>
                    <a:cubicBezTo>
                      <a:pt x="23420" y="42378"/>
                      <a:pt x="23326" y="42661"/>
                      <a:pt x="23326" y="42850"/>
                    </a:cubicBezTo>
                    <a:cubicBezTo>
                      <a:pt x="23326" y="43133"/>
                      <a:pt x="23420" y="43322"/>
                      <a:pt x="23703" y="43417"/>
                    </a:cubicBezTo>
                    <a:lnTo>
                      <a:pt x="43629" y="51160"/>
                    </a:lnTo>
                    <a:lnTo>
                      <a:pt x="41551" y="56638"/>
                    </a:lnTo>
                    <a:lnTo>
                      <a:pt x="15299" y="46344"/>
                    </a:lnTo>
                    <a:lnTo>
                      <a:pt x="15299" y="46439"/>
                    </a:lnTo>
                    <a:lnTo>
                      <a:pt x="12843" y="40773"/>
                    </a:lnTo>
                    <a:lnTo>
                      <a:pt x="23609" y="35956"/>
                    </a:lnTo>
                    <a:cubicBezTo>
                      <a:pt x="27953" y="34068"/>
                      <a:pt x="30597" y="29724"/>
                      <a:pt x="30219" y="25002"/>
                    </a:cubicBezTo>
                    <a:cubicBezTo>
                      <a:pt x="30219" y="24813"/>
                      <a:pt x="30125" y="24624"/>
                      <a:pt x="29936" y="24530"/>
                    </a:cubicBezTo>
                    <a:cubicBezTo>
                      <a:pt x="29842" y="24483"/>
                      <a:pt x="29747" y="24459"/>
                      <a:pt x="29653" y="24459"/>
                    </a:cubicBezTo>
                    <a:cubicBezTo>
                      <a:pt x="29558" y="24459"/>
                      <a:pt x="29464" y="24483"/>
                      <a:pt x="29369" y="24530"/>
                    </a:cubicBezTo>
                    <a:lnTo>
                      <a:pt x="9538" y="33218"/>
                    </a:lnTo>
                    <a:lnTo>
                      <a:pt x="7177" y="27930"/>
                    </a:lnTo>
                    <a:lnTo>
                      <a:pt x="27103" y="19147"/>
                    </a:lnTo>
                    <a:cubicBezTo>
                      <a:pt x="27197" y="19053"/>
                      <a:pt x="27386" y="18958"/>
                      <a:pt x="27386" y="18769"/>
                    </a:cubicBezTo>
                    <a:cubicBezTo>
                      <a:pt x="27481" y="18581"/>
                      <a:pt x="27386" y="18392"/>
                      <a:pt x="27292" y="18203"/>
                    </a:cubicBezTo>
                    <a:cubicBezTo>
                      <a:pt x="25088" y="15936"/>
                      <a:pt x="22129" y="14719"/>
                      <a:pt x="19143" y="14719"/>
                    </a:cubicBezTo>
                    <a:cubicBezTo>
                      <a:pt x="17649" y="14719"/>
                      <a:pt x="16149" y="15024"/>
                      <a:pt x="14732" y="15653"/>
                    </a:cubicBezTo>
                    <a:lnTo>
                      <a:pt x="3872" y="20469"/>
                    </a:lnTo>
                    <a:lnTo>
                      <a:pt x="1511" y="15086"/>
                    </a:lnTo>
                    <a:lnTo>
                      <a:pt x="32675" y="1393"/>
                    </a:lnTo>
                    <a:close/>
                    <a:moveTo>
                      <a:pt x="32958" y="1"/>
                    </a:moveTo>
                    <a:cubicBezTo>
                      <a:pt x="32887" y="1"/>
                      <a:pt x="32816" y="24"/>
                      <a:pt x="32769" y="71"/>
                    </a:cubicBezTo>
                    <a:lnTo>
                      <a:pt x="473" y="14237"/>
                    </a:lnTo>
                    <a:cubicBezTo>
                      <a:pt x="189" y="14425"/>
                      <a:pt x="0" y="14709"/>
                      <a:pt x="189" y="14992"/>
                    </a:cubicBezTo>
                    <a:lnTo>
                      <a:pt x="3022" y="21414"/>
                    </a:lnTo>
                    <a:cubicBezTo>
                      <a:pt x="3022" y="21602"/>
                      <a:pt x="3211" y="21697"/>
                      <a:pt x="3306" y="21791"/>
                    </a:cubicBezTo>
                    <a:lnTo>
                      <a:pt x="3778" y="21791"/>
                    </a:lnTo>
                    <a:lnTo>
                      <a:pt x="15110" y="16692"/>
                    </a:lnTo>
                    <a:cubicBezTo>
                      <a:pt x="16388" y="16154"/>
                      <a:pt x="17737" y="15891"/>
                      <a:pt x="19078" y="15891"/>
                    </a:cubicBezTo>
                    <a:cubicBezTo>
                      <a:pt x="21502" y="15891"/>
                      <a:pt x="23896" y="16750"/>
                      <a:pt x="25781" y="18392"/>
                    </a:cubicBezTo>
                    <a:lnTo>
                      <a:pt x="6139" y="27080"/>
                    </a:lnTo>
                    <a:cubicBezTo>
                      <a:pt x="6044" y="27174"/>
                      <a:pt x="5855" y="27269"/>
                      <a:pt x="5855" y="27363"/>
                    </a:cubicBezTo>
                    <a:cubicBezTo>
                      <a:pt x="5761" y="27552"/>
                      <a:pt x="5761" y="27741"/>
                      <a:pt x="5855" y="27835"/>
                    </a:cubicBezTo>
                    <a:lnTo>
                      <a:pt x="8688" y="34257"/>
                    </a:lnTo>
                    <a:cubicBezTo>
                      <a:pt x="8756" y="34461"/>
                      <a:pt x="8972" y="34616"/>
                      <a:pt x="9193" y="34616"/>
                    </a:cubicBezTo>
                    <a:cubicBezTo>
                      <a:pt x="9278" y="34616"/>
                      <a:pt x="9365" y="34593"/>
                      <a:pt x="9444" y="34540"/>
                    </a:cubicBezTo>
                    <a:lnTo>
                      <a:pt x="29086" y="25946"/>
                    </a:lnTo>
                    <a:lnTo>
                      <a:pt x="29086" y="25946"/>
                    </a:lnTo>
                    <a:cubicBezTo>
                      <a:pt x="28992" y="29818"/>
                      <a:pt x="26725" y="33312"/>
                      <a:pt x="23137" y="34918"/>
                    </a:cubicBezTo>
                    <a:lnTo>
                      <a:pt x="11805" y="39923"/>
                    </a:lnTo>
                    <a:cubicBezTo>
                      <a:pt x="11427" y="40017"/>
                      <a:pt x="11332" y="40395"/>
                      <a:pt x="11427" y="40678"/>
                    </a:cubicBezTo>
                    <a:lnTo>
                      <a:pt x="14260" y="47100"/>
                    </a:lnTo>
                    <a:cubicBezTo>
                      <a:pt x="14354" y="47194"/>
                      <a:pt x="14449" y="47383"/>
                      <a:pt x="14638" y="47383"/>
                    </a:cubicBezTo>
                    <a:lnTo>
                      <a:pt x="41646" y="57960"/>
                    </a:lnTo>
                    <a:lnTo>
                      <a:pt x="41835" y="57960"/>
                    </a:lnTo>
                    <a:cubicBezTo>
                      <a:pt x="41929" y="57960"/>
                      <a:pt x="42024" y="57960"/>
                      <a:pt x="42118" y="57865"/>
                    </a:cubicBezTo>
                    <a:cubicBezTo>
                      <a:pt x="42212" y="57865"/>
                      <a:pt x="42307" y="57676"/>
                      <a:pt x="42401" y="57582"/>
                    </a:cubicBezTo>
                    <a:lnTo>
                      <a:pt x="44951" y="51066"/>
                    </a:lnTo>
                    <a:cubicBezTo>
                      <a:pt x="45045" y="50877"/>
                      <a:pt x="45045" y="50688"/>
                      <a:pt x="44951" y="50594"/>
                    </a:cubicBezTo>
                    <a:cubicBezTo>
                      <a:pt x="44857" y="50405"/>
                      <a:pt x="44762" y="50311"/>
                      <a:pt x="44573" y="50311"/>
                    </a:cubicBezTo>
                    <a:lnTo>
                      <a:pt x="25403" y="42850"/>
                    </a:lnTo>
                    <a:lnTo>
                      <a:pt x="26442" y="42378"/>
                    </a:lnTo>
                    <a:cubicBezTo>
                      <a:pt x="34091" y="38978"/>
                      <a:pt x="38435" y="30668"/>
                      <a:pt x="36924" y="22452"/>
                    </a:cubicBezTo>
                    <a:lnTo>
                      <a:pt x="41646" y="20375"/>
                    </a:lnTo>
                    <a:cubicBezTo>
                      <a:pt x="41929" y="20186"/>
                      <a:pt x="42118" y="19903"/>
                      <a:pt x="41929" y="19619"/>
                    </a:cubicBezTo>
                    <a:lnTo>
                      <a:pt x="39191" y="13198"/>
                    </a:lnTo>
                    <a:cubicBezTo>
                      <a:pt x="39096" y="13009"/>
                      <a:pt x="39002" y="12914"/>
                      <a:pt x="38813" y="12820"/>
                    </a:cubicBezTo>
                    <a:lnTo>
                      <a:pt x="38341" y="12820"/>
                    </a:lnTo>
                    <a:lnTo>
                      <a:pt x="33619" y="14992"/>
                    </a:lnTo>
                    <a:cubicBezTo>
                      <a:pt x="32391" y="13292"/>
                      <a:pt x="30786" y="11781"/>
                      <a:pt x="28992" y="10648"/>
                    </a:cubicBezTo>
                    <a:lnTo>
                      <a:pt x="36074" y="7532"/>
                    </a:lnTo>
                    <a:cubicBezTo>
                      <a:pt x="36169" y="7437"/>
                      <a:pt x="36263" y="7343"/>
                      <a:pt x="36358" y="7248"/>
                    </a:cubicBezTo>
                    <a:cubicBezTo>
                      <a:pt x="36452" y="7060"/>
                      <a:pt x="36358" y="6871"/>
                      <a:pt x="36358" y="6776"/>
                    </a:cubicBezTo>
                    <a:lnTo>
                      <a:pt x="33524" y="355"/>
                    </a:lnTo>
                    <a:cubicBezTo>
                      <a:pt x="33430" y="260"/>
                      <a:pt x="33336" y="71"/>
                      <a:pt x="33147" y="71"/>
                    </a:cubicBezTo>
                    <a:cubicBezTo>
                      <a:pt x="33100" y="24"/>
                      <a:pt x="33029" y="1"/>
                      <a:pt x="3295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45"/>
              <p:cNvSpPr/>
              <p:nvPr/>
            </p:nvSpPr>
            <p:spPr>
              <a:xfrm>
                <a:off x="1699375" y="2053625"/>
                <a:ext cx="2091750" cy="1508600"/>
              </a:xfrm>
              <a:custGeom>
                <a:avLst/>
                <a:gdLst/>
                <a:ahLst/>
                <a:cxnLst/>
                <a:rect l="l" t="t" r="r" b="b"/>
                <a:pathLst>
                  <a:path w="83670" h="60344" extrusionOk="0">
                    <a:moveTo>
                      <a:pt x="41835" y="0"/>
                    </a:moveTo>
                    <a:cubicBezTo>
                      <a:pt x="18887" y="0"/>
                      <a:pt x="0" y="13693"/>
                      <a:pt x="0" y="30219"/>
                    </a:cubicBezTo>
                    <a:cubicBezTo>
                      <a:pt x="0" y="46745"/>
                      <a:pt x="18887" y="60344"/>
                      <a:pt x="41835" y="60344"/>
                    </a:cubicBezTo>
                    <a:cubicBezTo>
                      <a:pt x="64782" y="60344"/>
                      <a:pt x="83669" y="46745"/>
                      <a:pt x="83669" y="30219"/>
                    </a:cubicBezTo>
                    <a:cubicBezTo>
                      <a:pt x="83669" y="13693"/>
                      <a:pt x="65066" y="0"/>
                      <a:pt x="4183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45"/>
              <p:cNvSpPr/>
              <p:nvPr/>
            </p:nvSpPr>
            <p:spPr>
              <a:xfrm>
                <a:off x="1682850" y="2039450"/>
                <a:ext cx="2122425" cy="1536950"/>
              </a:xfrm>
              <a:custGeom>
                <a:avLst/>
                <a:gdLst/>
                <a:ahLst/>
                <a:cxnLst/>
                <a:rect l="l" t="t" r="r" b="b"/>
                <a:pathLst>
                  <a:path w="84897" h="61478" extrusionOk="0">
                    <a:moveTo>
                      <a:pt x="42496" y="1228"/>
                    </a:moveTo>
                    <a:cubicBezTo>
                      <a:pt x="65443" y="1228"/>
                      <a:pt x="83763" y="14543"/>
                      <a:pt x="83763" y="30786"/>
                    </a:cubicBezTo>
                    <a:cubicBezTo>
                      <a:pt x="83763" y="47029"/>
                      <a:pt x="65443" y="60250"/>
                      <a:pt x="42496" y="60250"/>
                    </a:cubicBezTo>
                    <a:cubicBezTo>
                      <a:pt x="19548" y="60250"/>
                      <a:pt x="1228" y="47029"/>
                      <a:pt x="1228" y="30786"/>
                    </a:cubicBezTo>
                    <a:cubicBezTo>
                      <a:pt x="1228" y="14449"/>
                      <a:pt x="19831" y="1228"/>
                      <a:pt x="42496" y="1228"/>
                    </a:cubicBezTo>
                    <a:close/>
                    <a:moveTo>
                      <a:pt x="42496" y="0"/>
                    </a:moveTo>
                    <a:cubicBezTo>
                      <a:pt x="19265" y="0"/>
                      <a:pt x="0" y="13882"/>
                      <a:pt x="0" y="30786"/>
                    </a:cubicBezTo>
                    <a:cubicBezTo>
                      <a:pt x="0" y="47595"/>
                      <a:pt x="19265" y="61477"/>
                      <a:pt x="42496" y="61477"/>
                    </a:cubicBezTo>
                    <a:cubicBezTo>
                      <a:pt x="65727" y="61477"/>
                      <a:pt x="84897" y="47595"/>
                      <a:pt x="84897" y="30786"/>
                    </a:cubicBezTo>
                    <a:cubicBezTo>
                      <a:pt x="84897" y="13882"/>
                      <a:pt x="66010" y="0"/>
                      <a:pt x="4249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45"/>
              <p:cNvSpPr/>
              <p:nvPr/>
            </p:nvSpPr>
            <p:spPr>
              <a:xfrm>
                <a:off x="1682850" y="1942650"/>
                <a:ext cx="2094100" cy="1506250"/>
              </a:xfrm>
              <a:custGeom>
                <a:avLst/>
                <a:gdLst/>
                <a:ahLst/>
                <a:cxnLst/>
                <a:rect l="l" t="t" r="r" b="b"/>
                <a:pathLst>
                  <a:path w="83764" h="60250" extrusionOk="0">
                    <a:moveTo>
                      <a:pt x="41929" y="1"/>
                    </a:moveTo>
                    <a:cubicBezTo>
                      <a:pt x="18698" y="1"/>
                      <a:pt x="0" y="13505"/>
                      <a:pt x="0" y="30125"/>
                    </a:cubicBezTo>
                    <a:cubicBezTo>
                      <a:pt x="0" y="46651"/>
                      <a:pt x="18698" y="60250"/>
                      <a:pt x="41929" y="60250"/>
                    </a:cubicBezTo>
                    <a:cubicBezTo>
                      <a:pt x="65160" y="60250"/>
                      <a:pt x="83763" y="46746"/>
                      <a:pt x="83763" y="30125"/>
                    </a:cubicBezTo>
                    <a:cubicBezTo>
                      <a:pt x="83763" y="13505"/>
                      <a:pt x="65065" y="1"/>
                      <a:pt x="4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45"/>
              <p:cNvSpPr/>
              <p:nvPr/>
            </p:nvSpPr>
            <p:spPr>
              <a:xfrm>
                <a:off x="1668675" y="1926125"/>
                <a:ext cx="2122450" cy="1536950"/>
              </a:xfrm>
              <a:custGeom>
                <a:avLst/>
                <a:gdLst/>
                <a:ahLst/>
                <a:cxnLst/>
                <a:rect l="l" t="t" r="r" b="b"/>
                <a:pathLst>
                  <a:path w="84898" h="61478" extrusionOk="0">
                    <a:moveTo>
                      <a:pt x="42496" y="1228"/>
                    </a:moveTo>
                    <a:cubicBezTo>
                      <a:pt x="65349" y="1228"/>
                      <a:pt x="83669" y="14449"/>
                      <a:pt x="83669" y="30786"/>
                    </a:cubicBezTo>
                    <a:cubicBezTo>
                      <a:pt x="83669" y="47029"/>
                      <a:pt x="65349" y="60344"/>
                      <a:pt x="42496" y="60344"/>
                    </a:cubicBezTo>
                    <a:cubicBezTo>
                      <a:pt x="19643" y="60344"/>
                      <a:pt x="1228" y="47029"/>
                      <a:pt x="1228" y="30786"/>
                    </a:cubicBezTo>
                    <a:cubicBezTo>
                      <a:pt x="1228" y="14544"/>
                      <a:pt x="19832" y="1228"/>
                      <a:pt x="42496" y="1228"/>
                    </a:cubicBezTo>
                    <a:close/>
                    <a:moveTo>
                      <a:pt x="42496" y="1"/>
                    </a:moveTo>
                    <a:cubicBezTo>
                      <a:pt x="18982" y="1"/>
                      <a:pt x="1" y="13882"/>
                      <a:pt x="1" y="30786"/>
                    </a:cubicBezTo>
                    <a:cubicBezTo>
                      <a:pt x="1" y="47596"/>
                      <a:pt x="18982" y="61477"/>
                      <a:pt x="42496" y="61477"/>
                    </a:cubicBezTo>
                    <a:cubicBezTo>
                      <a:pt x="66010" y="61477"/>
                      <a:pt x="84897" y="47690"/>
                      <a:pt x="84897" y="30786"/>
                    </a:cubicBezTo>
                    <a:cubicBezTo>
                      <a:pt x="84897" y="13882"/>
                      <a:pt x="66010" y="1"/>
                      <a:pt x="424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45"/>
              <p:cNvSpPr/>
              <p:nvPr/>
            </p:nvSpPr>
            <p:spPr>
              <a:xfrm>
                <a:off x="1826850" y="2041800"/>
                <a:ext cx="1815525" cy="1307950"/>
              </a:xfrm>
              <a:custGeom>
                <a:avLst/>
                <a:gdLst/>
                <a:ahLst/>
                <a:cxnLst/>
                <a:rect l="l" t="t" r="r" b="b"/>
                <a:pathLst>
                  <a:path w="72621" h="52318" extrusionOk="0">
                    <a:moveTo>
                      <a:pt x="36169" y="1"/>
                    </a:moveTo>
                    <a:cubicBezTo>
                      <a:pt x="16243" y="1"/>
                      <a:pt x="1" y="11616"/>
                      <a:pt x="1" y="26159"/>
                    </a:cubicBezTo>
                    <a:cubicBezTo>
                      <a:pt x="1" y="40608"/>
                      <a:pt x="16243" y="52318"/>
                      <a:pt x="36169" y="52318"/>
                    </a:cubicBezTo>
                    <a:cubicBezTo>
                      <a:pt x="56095" y="52318"/>
                      <a:pt x="72621" y="40608"/>
                      <a:pt x="72621" y="26159"/>
                    </a:cubicBezTo>
                    <a:cubicBezTo>
                      <a:pt x="72621" y="11711"/>
                      <a:pt x="56284" y="1"/>
                      <a:pt x="36169" y="1"/>
                    </a:cubicBezTo>
                    <a:close/>
                  </a:path>
                </a:pathLst>
              </a:custGeom>
              <a:solidFill>
                <a:srgbClr val="FFB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45"/>
              <p:cNvSpPr/>
              <p:nvPr/>
            </p:nvSpPr>
            <p:spPr>
              <a:xfrm>
                <a:off x="1810325" y="2025275"/>
                <a:ext cx="1846225" cy="1341000"/>
              </a:xfrm>
              <a:custGeom>
                <a:avLst/>
                <a:gdLst/>
                <a:ahLst/>
                <a:cxnLst/>
                <a:rect l="l" t="t" r="r" b="b"/>
                <a:pathLst>
                  <a:path w="73849" h="53640" extrusionOk="0">
                    <a:moveTo>
                      <a:pt x="36830" y="1134"/>
                    </a:moveTo>
                    <a:cubicBezTo>
                      <a:pt x="56661" y="1134"/>
                      <a:pt x="72621" y="12655"/>
                      <a:pt x="72621" y="26820"/>
                    </a:cubicBezTo>
                    <a:cubicBezTo>
                      <a:pt x="72621" y="40891"/>
                      <a:pt x="56661" y="52412"/>
                      <a:pt x="36830" y="52412"/>
                    </a:cubicBezTo>
                    <a:cubicBezTo>
                      <a:pt x="16904" y="52412"/>
                      <a:pt x="1228" y="40985"/>
                      <a:pt x="1228" y="26820"/>
                    </a:cubicBezTo>
                    <a:cubicBezTo>
                      <a:pt x="1228" y="12561"/>
                      <a:pt x="17188" y="1134"/>
                      <a:pt x="36830" y="1134"/>
                    </a:cubicBezTo>
                    <a:close/>
                    <a:moveTo>
                      <a:pt x="36830" y="1"/>
                    </a:moveTo>
                    <a:cubicBezTo>
                      <a:pt x="16621" y="1"/>
                      <a:pt x="1" y="11994"/>
                      <a:pt x="1" y="26820"/>
                    </a:cubicBezTo>
                    <a:cubicBezTo>
                      <a:pt x="1" y="41552"/>
                      <a:pt x="16527" y="53640"/>
                      <a:pt x="36830" y="53640"/>
                    </a:cubicBezTo>
                    <a:cubicBezTo>
                      <a:pt x="57039" y="53640"/>
                      <a:pt x="73848" y="41646"/>
                      <a:pt x="73848" y="26820"/>
                    </a:cubicBezTo>
                    <a:cubicBezTo>
                      <a:pt x="73848" y="11994"/>
                      <a:pt x="57228" y="1"/>
                      <a:pt x="368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45"/>
              <p:cNvSpPr/>
              <p:nvPr/>
            </p:nvSpPr>
            <p:spPr>
              <a:xfrm>
                <a:off x="2093625" y="2192900"/>
                <a:ext cx="1102550" cy="1017550"/>
              </a:xfrm>
              <a:custGeom>
                <a:avLst/>
                <a:gdLst/>
                <a:ahLst/>
                <a:cxnLst/>
                <a:rect l="l" t="t" r="r" b="b"/>
                <a:pathLst>
                  <a:path w="44102" h="40702" extrusionOk="0">
                    <a:moveTo>
                      <a:pt x="1" y="10200"/>
                    </a:moveTo>
                    <a:lnTo>
                      <a:pt x="2834" y="14732"/>
                    </a:lnTo>
                    <a:lnTo>
                      <a:pt x="14355" y="11144"/>
                    </a:lnTo>
                    <a:cubicBezTo>
                      <a:pt x="18510" y="9822"/>
                      <a:pt x="23326" y="10672"/>
                      <a:pt x="26348" y="12938"/>
                    </a:cubicBezTo>
                    <a:lnTo>
                      <a:pt x="5667" y="19360"/>
                    </a:lnTo>
                    <a:lnTo>
                      <a:pt x="8500" y="23987"/>
                    </a:lnTo>
                    <a:lnTo>
                      <a:pt x="29181" y="17471"/>
                    </a:lnTo>
                    <a:cubicBezTo>
                      <a:pt x="29464" y="20587"/>
                      <a:pt x="27103" y="23609"/>
                      <a:pt x="22854" y="24931"/>
                    </a:cubicBezTo>
                    <a:lnTo>
                      <a:pt x="11333" y="28520"/>
                    </a:lnTo>
                    <a:lnTo>
                      <a:pt x="14260" y="33147"/>
                    </a:lnTo>
                    <a:lnTo>
                      <a:pt x="41552" y="40702"/>
                    </a:lnTo>
                    <a:lnTo>
                      <a:pt x="44102" y="35980"/>
                    </a:lnTo>
                    <a:lnTo>
                      <a:pt x="23326" y="30314"/>
                    </a:lnTo>
                    <a:lnTo>
                      <a:pt x="25687" y="29559"/>
                    </a:lnTo>
                    <a:cubicBezTo>
                      <a:pt x="33525" y="27103"/>
                      <a:pt x="37586" y="21060"/>
                      <a:pt x="35886" y="15394"/>
                    </a:cubicBezTo>
                    <a:lnTo>
                      <a:pt x="41080" y="13788"/>
                    </a:lnTo>
                    <a:lnTo>
                      <a:pt x="38247" y="9161"/>
                    </a:lnTo>
                    <a:lnTo>
                      <a:pt x="33053" y="10766"/>
                    </a:lnTo>
                    <a:cubicBezTo>
                      <a:pt x="31447" y="9255"/>
                      <a:pt x="29464" y="8028"/>
                      <a:pt x="27292" y="7083"/>
                    </a:cubicBezTo>
                    <a:lnTo>
                      <a:pt x="35414" y="4534"/>
                    </a:lnTo>
                    <a:lnTo>
                      <a:pt x="32581" y="1"/>
                    </a:lnTo>
                    <a:lnTo>
                      <a:pt x="1" y="102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45"/>
              <p:cNvSpPr/>
              <p:nvPr/>
            </p:nvSpPr>
            <p:spPr>
              <a:xfrm>
                <a:off x="2079475" y="2177850"/>
                <a:ext cx="1133225" cy="1046775"/>
              </a:xfrm>
              <a:custGeom>
                <a:avLst/>
                <a:gdLst/>
                <a:ahLst/>
                <a:cxnLst/>
                <a:rect l="l" t="t" r="r" b="b"/>
                <a:pathLst>
                  <a:path w="45329" h="41871" extrusionOk="0">
                    <a:moveTo>
                      <a:pt x="32863" y="1264"/>
                    </a:moveTo>
                    <a:lnTo>
                      <a:pt x="35130" y="4852"/>
                    </a:lnTo>
                    <a:lnTo>
                      <a:pt x="27669" y="7213"/>
                    </a:lnTo>
                    <a:cubicBezTo>
                      <a:pt x="27386" y="7213"/>
                      <a:pt x="27292" y="7496"/>
                      <a:pt x="27292" y="7685"/>
                    </a:cubicBezTo>
                    <a:cubicBezTo>
                      <a:pt x="27197" y="7969"/>
                      <a:pt x="27386" y="8157"/>
                      <a:pt x="27575" y="8252"/>
                    </a:cubicBezTo>
                    <a:cubicBezTo>
                      <a:pt x="29841" y="9196"/>
                      <a:pt x="31730" y="10329"/>
                      <a:pt x="33147" y="11840"/>
                    </a:cubicBezTo>
                    <a:cubicBezTo>
                      <a:pt x="33336" y="12029"/>
                      <a:pt x="33524" y="12029"/>
                      <a:pt x="33808" y="12029"/>
                    </a:cubicBezTo>
                    <a:lnTo>
                      <a:pt x="38624" y="10518"/>
                    </a:lnTo>
                    <a:lnTo>
                      <a:pt x="40796" y="14012"/>
                    </a:lnTo>
                    <a:lnTo>
                      <a:pt x="36263" y="15429"/>
                    </a:lnTo>
                    <a:cubicBezTo>
                      <a:pt x="35980" y="15523"/>
                      <a:pt x="35791" y="15901"/>
                      <a:pt x="35885" y="16184"/>
                    </a:cubicBezTo>
                    <a:cubicBezTo>
                      <a:pt x="37585" y="21662"/>
                      <a:pt x="33430" y="27328"/>
                      <a:pt x="26159" y="29594"/>
                    </a:cubicBezTo>
                    <a:lnTo>
                      <a:pt x="23798" y="30350"/>
                    </a:lnTo>
                    <a:cubicBezTo>
                      <a:pt x="23514" y="30444"/>
                      <a:pt x="23326" y="30633"/>
                      <a:pt x="23326" y="30916"/>
                    </a:cubicBezTo>
                    <a:cubicBezTo>
                      <a:pt x="23420" y="31199"/>
                      <a:pt x="23514" y="31388"/>
                      <a:pt x="23798" y="31483"/>
                    </a:cubicBezTo>
                    <a:lnTo>
                      <a:pt x="43818" y="36960"/>
                    </a:lnTo>
                    <a:lnTo>
                      <a:pt x="41835" y="40548"/>
                    </a:lnTo>
                    <a:lnTo>
                      <a:pt x="15204" y="33277"/>
                    </a:lnTo>
                    <a:lnTo>
                      <a:pt x="12843" y="29500"/>
                    </a:lnTo>
                    <a:lnTo>
                      <a:pt x="23609" y="26100"/>
                    </a:lnTo>
                    <a:cubicBezTo>
                      <a:pt x="28047" y="24778"/>
                      <a:pt x="30691" y="21473"/>
                      <a:pt x="30314" y="18073"/>
                    </a:cubicBezTo>
                    <a:cubicBezTo>
                      <a:pt x="30314" y="17884"/>
                      <a:pt x="30219" y="17695"/>
                      <a:pt x="30125" y="17601"/>
                    </a:cubicBezTo>
                    <a:cubicBezTo>
                      <a:pt x="29936" y="17506"/>
                      <a:pt x="29747" y="17506"/>
                      <a:pt x="29558" y="17506"/>
                    </a:cubicBezTo>
                    <a:lnTo>
                      <a:pt x="9349" y="23834"/>
                    </a:lnTo>
                    <a:lnTo>
                      <a:pt x="7177" y="20245"/>
                    </a:lnTo>
                    <a:lnTo>
                      <a:pt x="27103" y="14012"/>
                    </a:lnTo>
                    <a:cubicBezTo>
                      <a:pt x="27292" y="14012"/>
                      <a:pt x="27481" y="13824"/>
                      <a:pt x="27481" y="13635"/>
                    </a:cubicBezTo>
                    <a:cubicBezTo>
                      <a:pt x="27575" y="13351"/>
                      <a:pt x="27481" y="13162"/>
                      <a:pt x="27292" y="13068"/>
                    </a:cubicBezTo>
                    <a:cubicBezTo>
                      <a:pt x="25134" y="11418"/>
                      <a:pt x="22123" y="10536"/>
                      <a:pt x="19091" y="10536"/>
                    </a:cubicBezTo>
                    <a:cubicBezTo>
                      <a:pt x="17611" y="10536"/>
                      <a:pt x="16126" y="10746"/>
                      <a:pt x="14732" y="11179"/>
                    </a:cubicBezTo>
                    <a:lnTo>
                      <a:pt x="3683" y="14673"/>
                    </a:lnTo>
                    <a:lnTo>
                      <a:pt x="1511" y="11085"/>
                    </a:lnTo>
                    <a:lnTo>
                      <a:pt x="32863" y="1264"/>
                    </a:lnTo>
                    <a:close/>
                    <a:moveTo>
                      <a:pt x="33209" y="1"/>
                    </a:moveTo>
                    <a:cubicBezTo>
                      <a:pt x="33153" y="1"/>
                      <a:pt x="33099" y="12"/>
                      <a:pt x="33052" y="36"/>
                    </a:cubicBezTo>
                    <a:lnTo>
                      <a:pt x="378" y="10235"/>
                    </a:lnTo>
                    <a:cubicBezTo>
                      <a:pt x="284" y="10235"/>
                      <a:pt x="95" y="10424"/>
                      <a:pt x="0" y="10613"/>
                    </a:cubicBezTo>
                    <a:cubicBezTo>
                      <a:pt x="0" y="10707"/>
                      <a:pt x="0" y="10896"/>
                      <a:pt x="95" y="11085"/>
                    </a:cubicBezTo>
                    <a:lnTo>
                      <a:pt x="2928" y="15712"/>
                    </a:lnTo>
                    <a:cubicBezTo>
                      <a:pt x="3066" y="15850"/>
                      <a:pt x="3204" y="15938"/>
                      <a:pt x="3380" y="15938"/>
                    </a:cubicBezTo>
                    <a:cubicBezTo>
                      <a:pt x="3444" y="15938"/>
                      <a:pt x="3513" y="15926"/>
                      <a:pt x="3589" y="15901"/>
                    </a:cubicBezTo>
                    <a:lnTo>
                      <a:pt x="15110" y="12313"/>
                    </a:lnTo>
                    <a:cubicBezTo>
                      <a:pt x="16407" y="11927"/>
                      <a:pt x="17782" y="11737"/>
                      <a:pt x="19149" y="11737"/>
                    </a:cubicBezTo>
                    <a:cubicBezTo>
                      <a:pt x="21463" y="11737"/>
                      <a:pt x="23751" y="12283"/>
                      <a:pt x="25592" y="13351"/>
                    </a:cubicBezTo>
                    <a:lnTo>
                      <a:pt x="6138" y="19395"/>
                    </a:lnTo>
                    <a:cubicBezTo>
                      <a:pt x="5950" y="19490"/>
                      <a:pt x="5761" y="19584"/>
                      <a:pt x="5761" y="19773"/>
                    </a:cubicBezTo>
                    <a:cubicBezTo>
                      <a:pt x="5666" y="19962"/>
                      <a:pt x="5666" y="20151"/>
                      <a:pt x="5761" y="20245"/>
                    </a:cubicBezTo>
                    <a:lnTo>
                      <a:pt x="8594" y="24872"/>
                    </a:lnTo>
                    <a:cubicBezTo>
                      <a:pt x="8783" y="25061"/>
                      <a:pt x="9066" y="25156"/>
                      <a:pt x="9255" y="25156"/>
                    </a:cubicBezTo>
                    <a:lnTo>
                      <a:pt x="29180" y="18923"/>
                    </a:lnTo>
                    <a:lnTo>
                      <a:pt x="29180" y="18923"/>
                    </a:lnTo>
                    <a:cubicBezTo>
                      <a:pt x="29086" y="21473"/>
                      <a:pt x="26820" y="23928"/>
                      <a:pt x="23326" y="24967"/>
                    </a:cubicBezTo>
                    <a:lnTo>
                      <a:pt x="11805" y="28555"/>
                    </a:lnTo>
                    <a:cubicBezTo>
                      <a:pt x="11616" y="28650"/>
                      <a:pt x="11521" y="28744"/>
                      <a:pt x="11427" y="28933"/>
                    </a:cubicBezTo>
                    <a:cubicBezTo>
                      <a:pt x="11332" y="29122"/>
                      <a:pt x="11332" y="29311"/>
                      <a:pt x="11427" y="29500"/>
                    </a:cubicBezTo>
                    <a:lnTo>
                      <a:pt x="14354" y="34033"/>
                    </a:lnTo>
                    <a:cubicBezTo>
                      <a:pt x="14354" y="34221"/>
                      <a:pt x="14543" y="34316"/>
                      <a:pt x="14638" y="34316"/>
                    </a:cubicBezTo>
                    <a:lnTo>
                      <a:pt x="42023" y="41871"/>
                    </a:lnTo>
                    <a:lnTo>
                      <a:pt x="42212" y="41871"/>
                    </a:lnTo>
                    <a:cubicBezTo>
                      <a:pt x="42401" y="41871"/>
                      <a:pt x="42590" y="41776"/>
                      <a:pt x="42685" y="41587"/>
                    </a:cubicBezTo>
                    <a:lnTo>
                      <a:pt x="45234" y="36866"/>
                    </a:lnTo>
                    <a:cubicBezTo>
                      <a:pt x="45329" y="36677"/>
                      <a:pt x="45329" y="36488"/>
                      <a:pt x="45329" y="36393"/>
                    </a:cubicBezTo>
                    <a:cubicBezTo>
                      <a:pt x="45234" y="36204"/>
                      <a:pt x="45045" y="36110"/>
                      <a:pt x="44856" y="36016"/>
                    </a:cubicBezTo>
                    <a:lnTo>
                      <a:pt x="26064" y="30822"/>
                    </a:lnTo>
                    <a:lnTo>
                      <a:pt x="26536" y="30727"/>
                    </a:lnTo>
                    <a:cubicBezTo>
                      <a:pt x="34280" y="28272"/>
                      <a:pt x="38624" y="22323"/>
                      <a:pt x="37207" y="16373"/>
                    </a:cubicBezTo>
                    <a:lnTo>
                      <a:pt x="41929" y="14957"/>
                    </a:lnTo>
                    <a:cubicBezTo>
                      <a:pt x="42118" y="14862"/>
                      <a:pt x="42212" y="14768"/>
                      <a:pt x="42307" y="14579"/>
                    </a:cubicBezTo>
                    <a:cubicBezTo>
                      <a:pt x="42307" y="14390"/>
                      <a:pt x="42307" y="14201"/>
                      <a:pt x="42212" y="14012"/>
                    </a:cubicBezTo>
                    <a:lnTo>
                      <a:pt x="39379" y="9480"/>
                    </a:lnTo>
                    <a:cubicBezTo>
                      <a:pt x="39308" y="9267"/>
                      <a:pt x="39131" y="9161"/>
                      <a:pt x="38928" y="9161"/>
                    </a:cubicBezTo>
                    <a:cubicBezTo>
                      <a:pt x="38860" y="9161"/>
                      <a:pt x="38789" y="9173"/>
                      <a:pt x="38718" y="9196"/>
                    </a:cubicBezTo>
                    <a:lnTo>
                      <a:pt x="33808" y="10707"/>
                    </a:lnTo>
                    <a:cubicBezTo>
                      <a:pt x="32580" y="9574"/>
                      <a:pt x="31164" y="8630"/>
                      <a:pt x="29558" y="7874"/>
                    </a:cubicBezTo>
                    <a:lnTo>
                      <a:pt x="36169" y="5797"/>
                    </a:lnTo>
                    <a:cubicBezTo>
                      <a:pt x="36357" y="5702"/>
                      <a:pt x="36546" y="5608"/>
                      <a:pt x="36546" y="5419"/>
                    </a:cubicBezTo>
                    <a:cubicBezTo>
                      <a:pt x="36641" y="5230"/>
                      <a:pt x="36641" y="5041"/>
                      <a:pt x="36546" y="4852"/>
                    </a:cubicBezTo>
                    <a:lnTo>
                      <a:pt x="33713" y="319"/>
                    </a:lnTo>
                    <a:cubicBezTo>
                      <a:pt x="33572" y="107"/>
                      <a:pt x="33377" y="1"/>
                      <a:pt x="332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8" name="Google Shape;5458;p45"/>
            <p:cNvSpPr/>
            <p:nvPr/>
          </p:nvSpPr>
          <p:spPr>
            <a:xfrm rot="-867508">
              <a:off x="7250829" y="1763214"/>
              <a:ext cx="250753" cy="395080"/>
            </a:xfrm>
            <a:custGeom>
              <a:avLst/>
              <a:gdLst/>
              <a:ahLst/>
              <a:cxnLst/>
              <a:rect l="l" t="t" r="r" b="b"/>
              <a:pathLst>
                <a:path w="132503" h="208768" extrusionOk="0">
                  <a:moveTo>
                    <a:pt x="1" y="0"/>
                  </a:moveTo>
                  <a:lnTo>
                    <a:pt x="1" y="26324"/>
                  </a:lnTo>
                  <a:lnTo>
                    <a:pt x="46712" y="26324"/>
                  </a:lnTo>
                  <a:cubicBezTo>
                    <a:pt x="63903" y="26324"/>
                    <a:pt x="78517" y="37317"/>
                    <a:pt x="83964" y="52648"/>
                  </a:cubicBezTo>
                  <a:lnTo>
                    <a:pt x="1" y="52648"/>
                  </a:lnTo>
                  <a:lnTo>
                    <a:pt x="1" y="78973"/>
                  </a:lnTo>
                  <a:lnTo>
                    <a:pt x="83964" y="78973"/>
                  </a:lnTo>
                  <a:cubicBezTo>
                    <a:pt x="78517" y="94304"/>
                    <a:pt x="63903" y="105297"/>
                    <a:pt x="46712" y="105297"/>
                  </a:cubicBezTo>
                  <a:lnTo>
                    <a:pt x="1" y="105297"/>
                  </a:lnTo>
                  <a:lnTo>
                    <a:pt x="1" y="131621"/>
                  </a:lnTo>
                  <a:lnTo>
                    <a:pt x="77147" y="208767"/>
                  </a:lnTo>
                  <a:lnTo>
                    <a:pt x="95773" y="190141"/>
                  </a:lnTo>
                  <a:lnTo>
                    <a:pt x="37220" y="131621"/>
                  </a:lnTo>
                  <a:lnTo>
                    <a:pt x="46712" y="131621"/>
                  </a:lnTo>
                  <a:cubicBezTo>
                    <a:pt x="78517" y="131621"/>
                    <a:pt x="105102" y="108983"/>
                    <a:pt x="111202" y="78973"/>
                  </a:cubicBezTo>
                  <a:lnTo>
                    <a:pt x="132503" y="78973"/>
                  </a:lnTo>
                  <a:lnTo>
                    <a:pt x="132503" y="52648"/>
                  </a:lnTo>
                  <a:lnTo>
                    <a:pt x="111202" y="52648"/>
                  </a:lnTo>
                  <a:cubicBezTo>
                    <a:pt x="109245" y="42928"/>
                    <a:pt x="105102" y="33990"/>
                    <a:pt x="99328" y="26324"/>
                  </a:cubicBezTo>
                  <a:lnTo>
                    <a:pt x="132503" y="26324"/>
                  </a:lnTo>
                  <a:lnTo>
                    <a:pt x="132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" dir="34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9" name="Google Shape;5459;p45"/>
          <p:cNvSpPr/>
          <p:nvPr/>
        </p:nvSpPr>
        <p:spPr>
          <a:xfrm rot="-628322">
            <a:off x="7952572" y="800061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0" name="Google Shape;5460;p45"/>
          <p:cNvSpPr/>
          <p:nvPr/>
        </p:nvSpPr>
        <p:spPr>
          <a:xfrm>
            <a:off x="781849" y="605422"/>
            <a:ext cx="380425" cy="37815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p42"/>
          <p:cNvSpPr/>
          <p:nvPr/>
        </p:nvSpPr>
        <p:spPr>
          <a:xfrm>
            <a:off x="7305020" y="2889690"/>
            <a:ext cx="1838980" cy="1889444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4" name="Google Shape;4384;p42"/>
          <p:cNvSpPr txBox="1">
            <a:spLocks noGrp="1"/>
          </p:cNvSpPr>
          <p:nvPr>
            <p:ph type="title"/>
          </p:nvPr>
        </p:nvSpPr>
        <p:spPr>
          <a:xfrm>
            <a:off x="1081000" y="445025"/>
            <a:ext cx="723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EXISTING SYSTEM</a:t>
            </a:r>
            <a:endParaRPr dirty="0"/>
          </a:p>
        </p:txBody>
      </p:sp>
      <p:sp>
        <p:nvSpPr>
          <p:cNvPr id="4389" name="Google Shape;4389;p42"/>
          <p:cNvSpPr/>
          <p:nvPr/>
        </p:nvSpPr>
        <p:spPr>
          <a:xfrm>
            <a:off x="7914673" y="696274"/>
            <a:ext cx="403000" cy="400602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0" name="Google Shape;4930;p42"/>
          <p:cNvSpPr/>
          <p:nvPr/>
        </p:nvSpPr>
        <p:spPr>
          <a:xfrm rot="-628322">
            <a:off x="758341" y="833319"/>
            <a:ext cx="284317" cy="447962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A52A9-3DDE-9F5D-CEEB-680DAA571C39}"/>
              </a:ext>
            </a:extLst>
          </p:cNvPr>
          <p:cNvSpPr txBox="1"/>
          <p:nvPr/>
        </p:nvSpPr>
        <p:spPr>
          <a:xfrm>
            <a:off x="407247" y="1350223"/>
            <a:ext cx="7414849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credit card fraud detection systems primarily utilize data mining to identify fraudulent activities.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systems analyze transaction data to detect patterns indicative of potential fraudulent behavior.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existing systems also employ rule-based approaches to flag transactions that meet specific predefined criteria for potential fraud.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approach used in existing systems involves anomaly detection, where deviations from typical transaction behavior are flagged as potential fraud.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Certain systems incorporate expert knowledge and domain-specific rules to identify fraudulent transactions based on historical patterns and human expertise.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1F649-EFF0-B6B2-4A08-357C6EE3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73" y="3479622"/>
            <a:ext cx="1219306" cy="1299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3000" t="4000" r="3000" b="1000"/>
          </a:stretch>
        </a:blipFill>
        <a:effectLst/>
      </p:bgPr>
    </p:bg>
    <p:spTree>
      <p:nvGrpSpPr>
        <p:cNvPr id="1" name="Shape 4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Google Shape;4935;p43"/>
          <p:cNvSpPr txBox="1">
            <a:spLocks noGrp="1"/>
          </p:cNvSpPr>
          <p:nvPr>
            <p:ph type="title"/>
          </p:nvPr>
        </p:nvSpPr>
        <p:spPr>
          <a:xfrm>
            <a:off x="747448" y="1472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DISADVANTAGES OF EXISTING SYSTEM</a:t>
            </a:r>
            <a:endParaRPr dirty="0"/>
          </a:p>
        </p:txBody>
      </p:sp>
      <p:sp>
        <p:nvSpPr>
          <p:cNvPr id="4936" name="Google Shape;4936;p43"/>
          <p:cNvSpPr txBox="1">
            <a:spLocks noGrp="1"/>
          </p:cNvSpPr>
          <p:nvPr>
            <p:ph type="subTitle" idx="6"/>
          </p:nvPr>
        </p:nvSpPr>
        <p:spPr>
          <a:xfrm>
            <a:off x="6031150" y="1981306"/>
            <a:ext cx="2380886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Inefficiency in Handling Imbalanced Data</a:t>
            </a:r>
            <a:endParaRPr sz="1600" dirty="0"/>
          </a:p>
        </p:txBody>
      </p:sp>
      <p:sp>
        <p:nvSpPr>
          <p:cNvPr id="4941" name="Google Shape;4941;p43"/>
          <p:cNvSpPr txBox="1">
            <a:spLocks noGrp="1"/>
          </p:cNvSpPr>
          <p:nvPr>
            <p:ph type="subTitle" idx="5"/>
          </p:nvPr>
        </p:nvSpPr>
        <p:spPr>
          <a:xfrm>
            <a:off x="3484422" y="1921129"/>
            <a:ext cx="2175300" cy="4290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Lack of Adaptability</a:t>
            </a:r>
            <a:endParaRPr sz="1600" dirty="0"/>
          </a:p>
        </p:txBody>
      </p:sp>
      <p:sp>
        <p:nvSpPr>
          <p:cNvPr id="4945" name="Google Shape;4945;p43"/>
          <p:cNvSpPr txBox="1">
            <a:spLocks noGrp="1"/>
          </p:cNvSpPr>
          <p:nvPr>
            <p:ph type="subTitle" idx="13"/>
          </p:nvPr>
        </p:nvSpPr>
        <p:spPr>
          <a:xfrm>
            <a:off x="631485" y="3930464"/>
            <a:ext cx="2787746" cy="351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Dependence on Expert Knowledge</a:t>
            </a:r>
            <a:endParaRPr sz="1600" dirty="0"/>
          </a:p>
        </p:txBody>
      </p:sp>
      <p:sp>
        <p:nvSpPr>
          <p:cNvPr id="4946" name="Google Shape;4946;p43"/>
          <p:cNvSpPr txBox="1">
            <a:spLocks noGrp="1"/>
          </p:cNvSpPr>
          <p:nvPr>
            <p:ph type="subTitle" idx="14"/>
          </p:nvPr>
        </p:nvSpPr>
        <p:spPr>
          <a:xfrm>
            <a:off x="3344396" y="3844633"/>
            <a:ext cx="2667705" cy="429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Lack of Real-Time Monitoring</a:t>
            </a:r>
            <a:endParaRPr sz="1600" dirty="0"/>
          </a:p>
        </p:txBody>
      </p:sp>
      <p:sp>
        <p:nvSpPr>
          <p:cNvPr id="4947" name="Google Shape;4947;p43"/>
          <p:cNvSpPr txBox="1">
            <a:spLocks noGrp="1"/>
          </p:cNvSpPr>
          <p:nvPr>
            <p:ph type="subTitle" idx="15"/>
          </p:nvPr>
        </p:nvSpPr>
        <p:spPr>
          <a:xfrm>
            <a:off x="6081943" y="3715925"/>
            <a:ext cx="2175300" cy="429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Limited Automation</a:t>
            </a:r>
            <a:endParaRPr sz="1600" dirty="0"/>
          </a:p>
        </p:txBody>
      </p:sp>
      <p:sp>
        <p:nvSpPr>
          <p:cNvPr id="4948" name="Google Shape;4948;p43"/>
          <p:cNvSpPr/>
          <p:nvPr/>
        </p:nvSpPr>
        <p:spPr>
          <a:xfrm>
            <a:off x="7992900" y="957200"/>
            <a:ext cx="373099" cy="370874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9" name="Google Shape;4949;p43"/>
          <p:cNvSpPr/>
          <p:nvPr/>
        </p:nvSpPr>
        <p:spPr>
          <a:xfrm rot="1391390">
            <a:off x="844942" y="727895"/>
            <a:ext cx="284335" cy="447990"/>
          </a:xfrm>
          <a:custGeom>
            <a:avLst/>
            <a:gdLst/>
            <a:ahLst/>
            <a:cxnLst/>
            <a:rect l="l" t="t" r="r" b="b"/>
            <a:pathLst>
              <a:path w="132503" h="208768" extrusionOk="0">
                <a:moveTo>
                  <a:pt x="1" y="0"/>
                </a:moveTo>
                <a:lnTo>
                  <a:pt x="1" y="26324"/>
                </a:lnTo>
                <a:lnTo>
                  <a:pt x="46712" y="26324"/>
                </a:lnTo>
                <a:cubicBezTo>
                  <a:pt x="63903" y="26324"/>
                  <a:pt x="78517" y="37317"/>
                  <a:pt x="83964" y="52648"/>
                </a:cubicBezTo>
                <a:lnTo>
                  <a:pt x="1" y="52648"/>
                </a:lnTo>
                <a:lnTo>
                  <a:pt x="1" y="78973"/>
                </a:lnTo>
                <a:lnTo>
                  <a:pt x="83964" y="78973"/>
                </a:lnTo>
                <a:cubicBezTo>
                  <a:pt x="78517" y="94304"/>
                  <a:pt x="63903" y="105297"/>
                  <a:pt x="46712" y="105297"/>
                </a:cubicBezTo>
                <a:lnTo>
                  <a:pt x="1" y="105297"/>
                </a:lnTo>
                <a:lnTo>
                  <a:pt x="1" y="131621"/>
                </a:lnTo>
                <a:lnTo>
                  <a:pt x="77147" y="208767"/>
                </a:lnTo>
                <a:lnTo>
                  <a:pt x="95773" y="190141"/>
                </a:lnTo>
                <a:lnTo>
                  <a:pt x="37220" y="131621"/>
                </a:lnTo>
                <a:lnTo>
                  <a:pt x="46712" y="131621"/>
                </a:lnTo>
                <a:cubicBezTo>
                  <a:pt x="78517" y="131621"/>
                  <a:pt x="105102" y="108983"/>
                  <a:pt x="111202" y="78973"/>
                </a:cubicBezTo>
                <a:lnTo>
                  <a:pt x="132503" y="78973"/>
                </a:lnTo>
                <a:lnTo>
                  <a:pt x="132503" y="52648"/>
                </a:lnTo>
                <a:lnTo>
                  <a:pt x="111202" y="52648"/>
                </a:lnTo>
                <a:cubicBezTo>
                  <a:pt x="109245" y="42928"/>
                  <a:pt x="105102" y="33990"/>
                  <a:pt x="99328" y="26324"/>
                </a:cubicBezTo>
                <a:lnTo>
                  <a:pt x="132503" y="26324"/>
                </a:lnTo>
                <a:lnTo>
                  <a:pt x="132503" y="0"/>
                </a:lnTo>
                <a:close/>
              </a:path>
            </a:pathLst>
          </a:custGeom>
          <a:solidFill>
            <a:srgbClr val="FFB23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0" name="Google Shape;4950;p43"/>
          <p:cNvSpPr txBox="1">
            <a:spLocks noGrp="1"/>
          </p:cNvSpPr>
          <p:nvPr>
            <p:ph type="title" idx="4294967295"/>
          </p:nvPr>
        </p:nvSpPr>
        <p:spPr>
          <a:xfrm>
            <a:off x="1555858" y="1404100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951" name="Google Shape;4951;p43"/>
          <p:cNvSpPr txBox="1">
            <a:spLocks noGrp="1"/>
          </p:cNvSpPr>
          <p:nvPr>
            <p:ph type="title" idx="4294967295"/>
          </p:nvPr>
        </p:nvSpPr>
        <p:spPr>
          <a:xfrm>
            <a:off x="4129948" y="1404099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</a:t>
            </a:r>
            <a:r>
              <a:rPr lang="en" dirty="0"/>
              <a:t>2</a:t>
            </a:r>
            <a:endParaRPr sz="3000" dirty="0"/>
          </a:p>
        </p:txBody>
      </p:sp>
      <p:sp>
        <p:nvSpPr>
          <p:cNvPr id="4952" name="Google Shape;4952;p43"/>
          <p:cNvSpPr txBox="1">
            <a:spLocks noGrp="1"/>
          </p:cNvSpPr>
          <p:nvPr>
            <p:ph type="title" idx="4294967295"/>
          </p:nvPr>
        </p:nvSpPr>
        <p:spPr>
          <a:xfrm>
            <a:off x="6649158" y="1404100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r>
              <a:rPr lang="en"/>
              <a:t>3</a:t>
            </a:r>
            <a:endParaRPr sz="3000"/>
          </a:p>
        </p:txBody>
      </p:sp>
      <p:sp>
        <p:nvSpPr>
          <p:cNvPr id="4953" name="Google Shape;4953;p43"/>
          <p:cNvSpPr txBox="1">
            <a:spLocks noGrp="1"/>
          </p:cNvSpPr>
          <p:nvPr>
            <p:ph type="title" idx="4294967295"/>
          </p:nvPr>
        </p:nvSpPr>
        <p:spPr>
          <a:xfrm>
            <a:off x="1555858" y="3160150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r>
              <a:rPr lang="en"/>
              <a:t>4</a:t>
            </a:r>
            <a:endParaRPr sz="3000"/>
          </a:p>
        </p:txBody>
      </p:sp>
      <p:sp>
        <p:nvSpPr>
          <p:cNvPr id="4954" name="Google Shape;4954;p43"/>
          <p:cNvSpPr txBox="1">
            <a:spLocks noGrp="1"/>
          </p:cNvSpPr>
          <p:nvPr>
            <p:ph type="title" idx="4294967295"/>
          </p:nvPr>
        </p:nvSpPr>
        <p:spPr>
          <a:xfrm>
            <a:off x="4102508" y="3160150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r>
              <a:rPr lang="en"/>
              <a:t>5</a:t>
            </a:r>
            <a:endParaRPr sz="3000"/>
          </a:p>
        </p:txBody>
      </p:sp>
      <p:sp>
        <p:nvSpPr>
          <p:cNvPr id="4955" name="Google Shape;4955;p43"/>
          <p:cNvSpPr txBox="1">
            <a:spLocks noGrp="1"/>
          </p:cNvSpPr>
          <p:nvPr>
            <p:ph type="title" idx="4294967295"/>
          </p:nvPr>
        </p:nvSpPr>
        <p:spPr>
          <a:xfrm>
            <a:off x="6649158" y="3160150"/>
            <a:ext cx="939000" cy="385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r>
              <a:rPr lang="en"/>
              <a:t>6</a:t>
            </a:r>
            <a:endParaRPr sz="3000"/>
          </a:p>
        </p:txBody>
      </p:sp>
      <p:grpSp>
        <p:nvGrpSpPr>
          <p:cNvPr id="4956" name="Google Shape;4956;p43"/>
          <p:cNvGrpSpPr/>
          <p:nvPr/>
        </p:nvGrpSpPr>
        <p:grpSpPr>
          <a:xfrm>
            <a:off x="102524" y="4063137"/>
            <a:ext cx="789756" cy="1013034"/>
            <a:chOff x="-551751" y="3730612"/>
            <a:chExt cx="1069438" cy="1013034"/>
          </a:xfrm>
        </p:grpSpPr>
        <p:sp>
          <p:nvSpPr>
            <p:cNvPr id="4957" name="Google Shape;4957;p43"/>
            <p:cNvSpPr/>
            <p:nvPr/>
          </p:nvSpPr>
          <p:spPr>
            <a:xfrm rot="-1692452">
              <a:off x="-400384" y="3875601"/>
              <a:ext cx="794737" cy="721708"/>
            </a:xfrm>
            <a:custGeom>
              <a:avLst/>
              <a:gdLst/>
              <a:ahLst/>
              <a:cxnLst/>
              <a:rect l="l" t="t" r="r" b="b"/>
              <a:pathLst>
                <a:path w="9620" h="8737" extrusionOk="0">
                  <a:moveTo>
                    <a:pt x="4786" y="0"/>
                  </a:moveTo>
                  <a:cubicBezTo>
                    <a:pt x="2803" y="0"/>
                    <a:pt x="1019" y="1366"/>
                    <a:pt x="559" y="3385"/>
                  </a:cubicBezTo>
                  <a:cubicBezTo>
                    <a:pt x="1" y="5726"/>
                    <a:pt x="1468" y="8087"/>
                    <a:pt x="3825" y="8625"/>
                  </a:cubicBezTo>
                  <a:cubicBezTo>
                    <a:pt x="4153" y="8700"/>
                    <a:pt x="4480" y="8736"/>
                    <a:pt x="4803" y="8736"/>
                  </a:cubicBezTo>
                  <a:cubicBezTo>
                    <a:pt x="6790" y="8736"/>
                    <a:pt x="8599" y="7372"/>
                    <a:pt x="9065" y="5358"/>
                  </a:cubicBezTo>
                  <a:cubicBezTo>
                    <a:pt x="9619" y="2997"/>
                    <a:pt x="8155" y="656"/>
                    <a:pt x="5794" y="118"/>
                  </a:cubicBezTo>
                  <a:cubicBezTo>
                    <a:pt x="5456" y="38"/>
                    <a:pt x="5118" y="0"/>
                    <a:pt x="47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3"/>
            <p:cNvSpPr/>
            <p:nvPr/>
          </p:nvSpPr>
          <p:spPr>
            <a:xfrm rot="-1692452">
              <a:off x="-428157" y="3876582"/>
              <a:ext cx="793332" cy="722451"/>
            </a:xfrm>
            <a:custGeom>
              <a:avLst/>
              <a:gdLst/>
              <a:ahLst/>
              <a:cxnLst/>
              <a:rect l="l" t="t" r="r" b="b"/>
              <a:pathLst>
                <a:path w="9603" h="8746" extrusionOk="0">
                  <a:moveTo>
                    <a:pt x="4778" y="1"/>
                  </a:moveTo>
                  <a:cubicBezTo>
                    <a:pt x="2800" y="1"/>
                    <a:pt x="1003" y="1365"/>
                    <a:pt x="538" y="3389"/>
                  </a:cubicBezTo>
                  <a:cubicBezTo>
                    <a:pt x="1" y="5746"/>
                    <a:pt x="1468" y="8087"/>
                    <a:pt x="3809" y="8628"/>
                  </a:cubicBezTo>
                  <a:cubicBezTo>
                    <a:pt x="4146" y="8707"/>
                    <a:pt x="4483" y="8745"/>
                    <a:pt x="4814" y="8745"/>
                  </a:cubicBezTo>
                  <a:cubicBezTo>
                    <a:pt x="6799" y="8745"/>
                    <a:pt x="8584" y="7381"/>
                    <a:pt x="9049" y="5358"/>
                  </a:cubicBezTo>
                  <a:cubicBezTo>
                    <a:pt x="9603" y="3017"/>
                    <a:pt x="8139" y="660"/>
                    <a:pt x="5778" y="118"/>
                  </a:cubicBezTo>
                  <a:cubicBezTo>
                    <a:pt x="5443" y="39"/>
                    <a:pt x="5108" y="1"/>
                    <a:pt x="4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3"/>
            <p:cNvSpPr/>
            <p:nvPr/>
          </p:nvSpPr>
          <p:spPr>
            <a:xfrm rot="-1692452">
              <a:off x="-408664" y="3874251"/>
              <a:ext cx="753182" cy="727738"/>
            </a:xfrm>
            <a:custGeom>
              <a:avLst/>
              <a:gdLst/>
              <a:ahLst/>
              <a:cxnLst/>
              <a:rect l="l" t="t" r="r" b="b"/>
              <a:pathLst>
                <a:path w="9117" h="8810" extrusionOk="0">
                  <a:moveTo>
                    <a:pt x="4548" y="69"/>
                  </a:moveTo>
                  <a:cubicBezTo>
                    <a:pt x="4888" y="69"/>
                    <a:pt x="5224" y="101"/>
                    <a:pt x="5543" y="186"/>
                  </a:cubicBezTo>
                  <a:cubicBezTo>
                    <a:pt x="6671" y="437"/>
                    <a:pt x="7633" y="1128"/>
                    <a:pt x="8240" y="2107"/>
                  </a:cubicBezTo>
                  <a:cubicBezTo>
                    <a:pt x="8862" y="3101"/>
                    <a:pt x="9048" y="4262"/>
                    <a:pt x="8794" y="5390"/>
                  </a:cubicBezTo>
                  <a:cubicBezTo>
                    <a:pt x="8325" y="7362"/>
                    <a:pt x="6590" y="8741"/>
                    <a:pt x="4569" y="8741"/>
                  </a:cubicBezTo>
                  <a:cubicBezTo>
                    <a:pt x="4229" y="8741"/>
                    <a:pt x="3910" y="8709"/>
                    <a:pt x="3590" y="8624"/>
                  </a:cubicBezTo>
                  <a:cubicBezTo>
                    <a:pt x="2462" y="8373"/>
                    <a:pt x="1500" y="7682"/>
                    <a:pt x="877" y="6703"/>
                  </a:cubicBezTo>
                  <a:cubicBezTo>
                    <a:pt x="271" y="5729"/>
                    <a:pt x="69" y="4565"/>
                    <a:pt x="340" y="3437"/>
                  </a:cubicBezTo>
                  <a:cubicBezTo>
                    <a:pt x="792" y="1448"/>
                    <a:pt x="2527" y="69"/>
                    <a:pt x="4548" y="69"/>
                  </a:cubicBezTo>
                  <a:close/>
                  <a:moveTo>
                    <a:pt x="4548" y="0"/>
                  </a:moveTo>
                  <a:cubicBezTo>
                    <a:pt x="2495" y="0"/>
                    <a:pt x="744" y="1399"/>
                    <a:pt x="271" y="3421"/>
                  </a:cubicBezTo>
                  <a:cubicBezTo>
                    <a:pt x="0" y="4565"/>
                    <a:pt x="202" y="5745"/>
                    <a:pt x="829" y="6740"/>
                  </a:cubicBezTo>
                  <a:cubicBezTo>
                    <a:pt x="1451" y="7730"/>
                    <a:pt x="2426" y="8438"/>
                    <a:pt x="3574" y="8693"/>
                  </a:cubicBezTo>
                  <a:cubicBezTo>
                    <a:pt x="3893" y="8778"/>
                    <a:pt x="4229" y="8810"/>
                    <a:pt x="4569" y="8810"/>
                  </a:cubicBezTo>
                  <a:cubicBezTo>
                    <a:pt x="6622" y="8810"/>
                    <a:pt x="8389" y="7411"/>
                    <a:pt x="8846" y="5406"/>
                  </a:cubicBezTo>
                  <a:cubicBezTo>
                    <a:pt x="9117" y="4262"/>
                    <a:pt x="8915" y="3065"/>
                    <a:pt x="8308" y="2070"/>
                  </a:cubicBezTo>
                  <a:cubicBezTo>
                    <a:pt x="7682" y="1080"/>
                    <a:pt x="6707" y="388"/>
                    <a:pt x="5559" y="117"/>
                  </a:cubicBezTo>
                  <a:cubicBezTo>
                    <a:pt x="5224" y="33"/>
                    <a:pt x="4888" y="0"/>
                    <a:pt x="454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3"/>
            <p:cNvSpPr/>
            <p:nvPr/>
          </p:nvSpPr>
          <p:spPr>
            <a:xfrm rot="-1692452">
              <a:off x="-365290" y="3934636"/>
              <a:ext cx="666439" cy="606971"/>
            </a:xfrm>
            <a:custGeom>
              <a:avLst/>
              <a:gdLst/>
              <a:ahLst/>
              <a:cxnLst/>
              <a:rect l="l" t="t" r="r" b="b"/>
              <a:pathLst>
                <a:path w="8067" h="7348" extrusionOk="0">
                  <a:moveTo>
                    <a:pt x="4043" y="0"/>
                  </a:moveTo>
                  <a:cubicBezTo>
                    <a:pt x="2373" y="0"/>
                    <a:pt x="860" y="1146"/>
                    <a:pt x="453" y="2839"/>
                  </a:cubicBezTo>
                  <a:cubicBezTo>
                    <a:pt x="1" y="4828"/>
                    <a:pt x="1230" y="6797"/>
                    <a:pt x="3215" y="7254"/>
                  </a:cubicBezTo>
                  <a:cubicBezTo>
                    <a:pt x="3491" y="7318"/>
                    <a:pt x="3768" y="7348"/>
                    <a:pt x="4040" y="7348"/>
                  </a:cubicBezTo>
                  <a:cubicBezTo>
                    <a:pt x="5710" y="7348"/>
                    <a:pt x="7221" y="6202"/>
                    <a:pt x="7614" y="4509"/>
                  </a:cubicBezTo>
                  <a:cubicBezTo>
                    <a:pt x="8066" y="2520"/>
                    <a:pt x="6837" y="551"/>
                    <a:pt x="4868" y="94"/>
                  </a:cubicBezTo>
                  <a:cubicBezTo>
                    <a:pt x="4592" y="31"/>
                    <a:pt x="4316" y="0"/>
                    <a:pt x="4043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3"/>
            <p:cNvSpPr/>
            <p:nvPr/>
          </p:nvSpPr>
          <p:spPr>
            <a:xfrm rot="-1692452">
              <a:off x="-349457" y="3927928"/>
              <a:ext cx="652725" cy="612258"/>
            </a:xfrm>
            <a:custGeom>
              <a:avLst/>
              <a:gdLst/>
              <a:ahLst/>
              <a:cxnLst/>
              <a:rect l="l" t="t" r="r" b="b"/>
              <a:pathLst>
                <a:path w="7901" h="7412" extrusionOk="0">
                  <a:moveTo>
                    <a:pt x="3821" y="69"/>
                  </a:moveTo>
                  <a:cubicBezTo>
                    <a:pt x="4108" y="69"/>
                    <a:pt x="4379" y="86"/>
                    <a:pt x="4650" y="150"/>
                  </a:cubicBezTo>
                  <a:cubicBezTo>
                    <a:pt x="6603" y="607"/>
                    <a:pt x="7832" y="2560"/>
                    <a:pt x="7379" y="4517"/>
                  </a:cubicBezTo>
                  <a:cubicBezTo>
                    <a:pt x="6991" y="6182"/>
                    <a:pt x="5540" y="7347"/>
                    <a:pt x="3842" y="7347"/>
                  </a:cubicBezTo>
                  <a:cubicBezTo>
                    <a:pt x="3555" y="7347"/>
                    <a:pt x="3284" y="7310"/>
                    <a:pt x="3013" y="7246"/>
                  </a:cubicBezTo>
                  <a:cubicBezTo>
                    <a:pt x="2071" y="7023"/>
                    <a:pt x="1262" y="6453"/>
                    <a:pt x="741" y="5629"/>
                  </a:cubicBezTo>
                  <a:cubicBezTo>
                    <a:pt x="235" y="4800"/>
                    <a:pt x="65" y="3825"/>
                    <a:pt x="284" y="2879"/>
                  </a:cubicBezTo>
                  <a:cubicBezTo>
                    <a:pt x="672" y="1214"/>
                    <a:pt x="2139" y="69"/>
                    <a:pt x="3821" y="69"/>
                  </a:cubicBezTo>
                  <a:close/>
                  <a:moveTo>
                    <a:pt x="3821" y="1"/>
                  </a:moveTo>
                  <a:cubicBezTo>
                    <a:pt x="2103" y="1"/>
                    <a:pt x="623" y="1181"/>
                    <a:pt x="219" y="2863"/>
                  </a:cubicBezTo>
                  <a:cubicBezTo>
                    <a:pt x="1" y="3825"/>
                    <a:pt x="167" y="4820"/>
                    <a:pt x="688" y="5661"/>
                  </a:cubicBezTo>
                  <a:cubicBezTo>
                    <a:pt x="1214" y="6502"/>
                    <a:pt x="2038" y="7092"/>
                    <a:pt x="2997" y="7310"/>
                  </a:cubicBezTo>
                  <a:cubicBezTo>
                    <a:pt x="3267" y="7379"/>
                    <a:pt x="3555" y="7412"/>
                    <a:pt x="3842" y="7412"/>
                  </a:cubicBezTo>
                  <a:cubicBezTo>
                    <a:pt x="5576" y="7412"/>
                    <a:pt x="7056" y="6235"/>
                    <a:pt x="7444" y="4533"/>
                  </a:cubicBezTo>
                  <a:cubicBezTo>
                    <a:pt x="7901" y="2544"/>
                    <a:pt x="6651" y="555"/>
                    <a:pt x="4666" y="86"/>
                  </a:cubicBezTo>
                  <a:cubicBezTo>
                    <a:pt x="4395" y="33"/>
                    <a:pt x="4108" y="1"/>
                    <a:pt x="3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2" name="Google Shape;4962;p43"/>
            <p:cNvGrpSpPr/>
            <p:nvPr/>
          </p:nvGrpSpPr>
          <p:grpSpPr>
            <a:xfrm rot="-1692432">
              <a:off x="-164099" y="4025530"/>
              <a:ext cx="273036" cy="429687"/>
              <a:chOff x="305274" y="2502602"/>
              <a:chExt cx="97429" cy="153345"/>
            </a:xfrm>
          </p:grpSpPr>
          <p:sp>
            <p:nvSpPr>
              <p:cNvPr id="4963" name="Google Shape;4963;p43"/>
              <p:cNvSpPr/>
              <p:nvPr/>
            </p:nvSpPr>
            <p:spPr>
              <a:xfrm>
                <a:off x="305961" y="2503288"/>
                <a:ext cx="96132" cy="151666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50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1784" y="991"/>
                    </a:lnTo>
                    <a:cubicBezTo>
                      <a:pt x="2426" y="991"/>
                      <a:pt x="2980" y="1416"/>
                      <a:pt x="3199" y="2002"/>
                    </a:cubicBezTo>
                    <a:lnTo>
                      <a:pt x="1" y="2002"/>
                    </a:lnTo>
                    <a:lnTo>
                      <a:pt x="1" y="2997"/>
                    </a:lnTo>
                    <a:lnTo>
                      <a:pt x="3199" y="2997"/>
                    </a:lnTo>
                    <a:cubicBezTo>
                      <a:pt x="2980" y="3587"/>
                      <a:pt x="2426" y="4007"/>
                      <a:pt x="1784" y="4007"/>
                    </a:cubicBezTo>
                    <a:lnTo>
                      <a:pt x="1" y="4007"/>
                    </a:lnTo>
                    <a:lnTo>
                      <a:pt x="1" y="5018"/>
                    </a:lnTo>
                    <a:lnTo>
                      <a:pt x="2932" y="7949"/>
                    </a:lnTo>
                    <a:lnTo>
                      <a:pt x="3639" y="7242"/>
                    </a:lnTo>
                    <a:lnTo>
                      <a:pt x="1416" y="5018"/>
                    </a:lnTo>
                    <a:lnTo>
                      <a:pt x="1784" y="5018"/>
                    </a:lnTo>
                    <a:cubicBezTo>
                      <a:pt x="2980" y="5018"/>
                      <a:pt x="4007" y="4145"/>
                      <a:pt x="4230" y="2997"/>
                    </a:cubicBezTo>
                    <a:lnTo>
                      <a:pt x="5038" y="2997"/>
                    </a:lnTo>
                    <a:lnTo>
                      <a:pt x="5038" y="2002"/>
                    </a:lnTo>
                    <a:lnTo>
                      <a:pt x="4230" y="2002"/>
                    </a:lnTo>
                    <a:cubicBezTo>
                      <a:pt x="4161" y="1634"/>
                      <a:pt x="4007" y="1295"/>
                      <a:pt x="3789" y="991"/>
                    </a:cubicBezTo>
                    <a:lnTo>
                      <a:pt x="5038" y="991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43"/>
              <p:cNvSpPr/>
              <p:nvPr/>
            </p:nvSpPr>
            <p:spPr>
              <a:xfrm>
                <a:off x="305274" y="2502602"/>
                <a:ext cx="97429" cy="15334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8038" extrusionOk="0">
                    <a:moveTo>
                      <a:pt x="5038" y="69"/>
                    </a:moveTo>
                    <a:lnTo>
                      <a:pt x="5038" y="995"/>
                    </a:lnTo>
                    <a:lnTo>
                      <a:pt x="3760" y="995"/>
                    </a:lnTo>
                    <a:lnTo>
                      <a:pt x="3793" y="1064"/>
                    </a:lnTo>
                    <a:cubicBezTo>
                      <a:pt x="4011" y="1351"/>
                      <a:pt x="4164" y="1686"/>
                      <a:pt x="4229" y="2038"/>
                    </a:cubicBezTo>
                    <a:lnTo>
                      <a:pt x="4245" y="2074"/>
                    </a:lnTo>
                    <a:lnTo>
                      <a:pt x="5038" y="2074"/>
                    </a:lnTo>
                    <a:lnTo>
                      <a:pt x="5038" y="3000"/>
                    </a:lnTo>
                    <a:lnTo>
                      <a:pt x="4245" y="3000"/>
                    </a:lnTo>
                    <a:lnTo>
                      <a:pt x="4229" y="3033"/>
                    </a:lnTo>
                    <a:cubicBezTo>
                      <a:pt x="4011" y="4181"/>
                      <a:pt x="2984" y="5022"/>
                      <a:pt x="1820" y="5022"/>
                    </a:cubicBezTo>
                    <a:lnTo>
                      <a:pt x="1367" y="5022"/>
                    </a:lnTo>
                    <a:lnTo>
                      <a:pt x="3639" y="7278"/>
                    </a:lnTo>
                    <a:lnTo>
                      <a:pt x="2968" y="7937"/>
                    </a:lnTo>
                    <a:lnTo>
                      <a:pt x="69" y="5038"/>
                    </a:lnTo>
                    <a:lnTo>
                      <a:pt x="69" y="4080"/>
                    </a:lnTo>
                    <a:lnTo>
                      <a:pt x="1820" y="4080"/>
                    </a:lnTo>
                    <a:cubicBezTo>
                      <a:pt x="2462" y="4080"/>
                      <a:pt x="3053" y="3675"/>
                      <a:pt x="3271" y="3049"/>
                    </a:cubicBezTo>
                    <a:lnTo>
                      <a:pt x="3287" y="3000"/>
                    </a:lnTo>
                    <a:lnTo>
                      <a:pt x="69" y="3000"/>
                    </a:lnTo>
                    <a:lnTo>
                      <a:pt x="69" y="2074"/>
                    </a:lnTo>
                    <a:lnTo>
                      <a:pt x="3287" y="2074"/>
                    </a:lnTo>
                    <a:lnTo>
                      <a:pt x="3271" y="2022"/>
                    </a:lnTo>
                    <a:cubicBezTo>
                      <a:pt x="3053" y="1415"/>
                      <a:pt x="2462" y="995"/>
                      <a:pt x="1820" y="995"/>
                    </a:cubicBezTo>
                    <a:lnTo>
                      <a:pt x="69" y="995"/>
                    </a:lnTo>
                    <a:lnTo>
                      <a:pt x="69" y="69"/>
                    </a:lnTo>
                    <a:close/>
                    <a:moveTo>
                      <a:pt x="0" y="0"/>
                    </a:moveTo>
                    <a:lnTo>
                      <a:pt x="0" y="1064"/>
                    </a:lnTo>
                    <a:lnTo>
                      <a:pt x="1820" y="1064"/>
                    </a:lnTo>
                    <a:cubicBezTo>
                      <a:pt x="2426" y="1064"/>
                      <a:pt x="2968" y="1452"/>
                      <a:pt x="3186" y="2006"/>
                    </a:cubicBezTo>
                    <a:lnTo>
                      <a:pt x="0" y="2006"/>
                    </a:lnTo>
                    <a:lnTo>
                      <a:pt x="0" y="3069"/>
                    </a:lnTo>
                    <a:lnTo>
                      <a:pt x="3186" y="3069"/>
                    </a:lnTo>
                    <a:cubicBezTo>
                      <a:pt x="2968" y="3639"/>
                      <a:pt x="2426" y="4011"/>
                      <a:pt x="1820" y="4011"/>
                    </a:cubicBezTo>
                    <a:lnTo>
                      <a:pt x="0" y="4011"/>
                    </a:lnTo>
                    <a:lnTo>
                      <a:pt x="0" y="5054"/>
                    </a:lnTo>
                    <a:lnTo>
                      <a:pt x="2968" y="8038"/>
                    </a:lnTo>
                    <a:lnTo>
                      <a:pt x="3724" y="7278"/>
                    </a:lnTo>
                    <a:lnTo>
                      <a:pt x="1537" y="5091"/>
                    </a:lnTo>
                    <a:lnTo>
                      <a:pt x="1820" y="5091"/>
                    </a:lnTo>
                    <a:cubicBezTo>
                      <a:pt x="3000" y="5091"/>
                      <a:pt x="4043" y="4246"/>
                      <a:pt x="4298" y="3069"/>
                    </a:cubicBezTo>
                    <a:lnTo>
                      <a:pt x="5106" y="3069"/>
                    </a:lnTo>
                    <a:lnTo>
                      <a:pt x="5106" y="2006"/>
                    </a:lnTo>
                    <a:lnTo>
                      <a:pt x="4298" y="2006"/>
                    </a:lnTo>
                    <a:cubicBezTo>
                      <a:pt x="4229" y="1670"/>
                      <a:pt x="4080" y="1351"/>
                      <a:pt x="3877" y="1064"/>
                    </a:cubicBezTo>
                    <a:lnTo>
                      <a:pt x="5106" y="1064"/>
                    </a:lnTo>
                    <a:lnTo>
                      <a:pt x="5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65" name="Google Shape;4965;p43"/>
          <p:cNvGrpSpPr/>
          <p:nvPr/>
        </p:nvGrpSpPr>
        <p:grpSpPr>
          <a:xfrm>
            <a:off x="8206452" y="3160147"/>
            <a:ext cx="727541" cy="689156"/>
            <a:chOff x="-551751" y="3730621"/>
            <a:chExt cx="1069441" cy="1013017"/>
          </a:xfrm>
        </p:grpSpPr>
        <p:sp>
          <p:nvSpPr>
            <p:cNvPr id="4966" name="Google Shape;4966;p43"/>
            <p:cNvSpPr/>
            <p:nvPr/>
          </p:nvSpPr>
          <p:spPr>
            <a:xfrm rot="-1692409">
              <a:off x="-400383" y="3875605"/>
              <a:ext cx="794737" cy="721700"/>
            </a:xfrm>
            <a:custGeom>
              <a:avLst/>
              <a:gdLst/>
              <a:ahLst/>
              <a:cxnLst/>
              <a:rect l="l" t="t" r="r" b="b"/>
              <a:pathLst>
                <a:path w="9620" h="8737" extrusionOk="0">
                  <a:moveTo>
                    <a:pt x="4786" y="0"/>
                  </a:moveTo>
                  <a:cubicBezTo>
                    <a:pt x="2803" y="0"/>
                    <a:pt x="1019" y="1366"/>
                    <a:pt x="559" y="3385"/>
                  </a:cubicBezTo>
                  <a:cubicBezTo>
                    <a:pt x="1" y="5726"/>
                    <a:pt x="1468" y="8087"/>
                    <a:pt x="3825" y="8625"/>
                  </a:cubicBezTo>
                  <a:cubicBezTo>
                    <a:pt x="4153" y="8700"/>
                    <a:pt x="4480" y="8736"/>
                    <a:pt x="4803" y="8736"/>
                  </a:cubicBezTo>
                  <a:cubicBezTo>
                    <a:pt x="6790" y="8736"/>
                    <a:pt x="8599" y="7372"/>
                    <a:pt x="9065" y="5358"/>
                  </a:cubicBezTo>
                  <a:cubicBezTo>
                    <a:pt x="9619" y="2997"/>
                    <a:pt x="8155" y="656"/>
                    <a:pt x="5794" y="118"/>
                  </a:cubicBezTo>
                  <a:cubicBezTo>
                    <a:pt x="5456" y="38"/>
                    <a:pt x="5118" y="0"/>
                    <a:pt x="478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3"/>
            <p:cNvSpPr/>
            <p:nvPr/>
          </p:nvSpPr>
          <p:spPr>
            <a:xfrm rot="-1692409">
              <a:off x="-428156" y="3876586"/>
              <a:ext cx="793333" cy="722443"/>
            </a:xfrm>
            <a:custGeom>
              <a:avLst/>
              <a:gdLst/>
              <a:ahLst/>
              <a:cxnLst/>
              <a:rect l="l" t="t" r="r" b="b"/>
              <a:pathLst>
                <a:path w="9603" h="8746" extrusionOk="0">
                  <a:moveTo>
                    <a:pt x="4778" y="1"/>
                  </a:moveTo>
                  <a:cubicBezTo>
                    <a:pt x="2800" y="1"/>
                    <a:pt x="1003" y="1365"/>
                    <a:pt x="538" y="3389"/>
                  </a:cubicBezTo>
                  <a:cubicBezTo>
                    <a:pt x="1" y="5746"/>
                    <a:pt x="1468" y="8087"/>
                    <a:pt x="3809" y="8628"/>
                  </a:cubicBezTo>
                  <a:cubicBezTo>
                    <a:pt x="4146" y="8707"/>
                    <a:pt x="4483" y="8745"/>
                    <a:pt x="4814" y="8745"/>
                  </a:cubicBezTo>
                  <a:cubicBezTo>
                    <a:pt x="6799" y="8745"/>
                    <a:pt x="8584" y="7381"/>
                    <a:pt x="9049" y="5358"/>
                  </a:cubicBezTo>
                  <a:cubicBezTo>
                    <a:pt x="9603" y="3017"/>
                    <a:pt x="8139" y="660"/>
                    <a:pt x="5778" y="118"/>
                  </a:cubicBezTo>
                  <a:cubicBezTo>
                    <a:pt x="5443" y="39"/>
                    <a:pt x="5108" y="1"/>
                    <a:pt x="4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43"/>
            <p:cNvSpPr/>
            <p:nvPr/>
          </p:nvSpPr>
          <p:spPr>
            <a:xfrm rot="-1692409">
              <a:off x="-408663" y="3874255"/>
              <a:ext cx="753183" cy="727730"/>
            </a:xfrm>
            <a:custGeom>
              <a:avLst/>
              <a:gdLst/>
              <a:ahLst/>
              <a:cxnLst/>
              <a:rect l="l" t="t" r="r" b="b"/>
              <a:pathLst>
                <a:path w="9117" h="8810" extrusionOk="0">
                  <a:moveTo>
                    <a:pt x="4548" y="69"/>
                  </a:moveTo>
                  <a:cubicBezTo>
                    <a:pt x="4888" y="69"/>
                    <a:pt x="5224" y="101"/>
                    <a:pt x="5543" y="186"/>
                  </a:cubicBezTo>
                  <a:cubicBezTo>
                    <a:pt x="6671" y="437"/>
                    <a:pt x="7633" y="1128"/>
                    <a:pt x="8240" y="2107"/>
                  </a:cubicBezTo>
                  <a:cubicBezTo>
                    <a:pt x="8862" y="3101"/>
                    <a:pt x="9048" y="4262"/>
                    <a:pt x="8794" y="5390"/>
                  </a:cubicBezTo>
                  <a:cubicBezTo>
                    <a:pt x="8325" y="7362"/>
                    <a:pt x="6590" y="8741"/>
                    <a:pt x="4569" y="8741"/>
                  </a:cubicBezTo>
                  <a:cubicBezTo>
                    <a:pt x="4229" y="8741"/>
                    <a:pt x="3910" y="8709"/>
                    <a:pt x="3590" y="8624"/>
                  </a:cubicBezTo>
                  <a:cubicBezTo>
                    <a:pt x="2462" y="8373"/>
                    <a:pt x="1500" y="7682"/>
                    <a:pt x="877" y="6703"/>
                  </a:cubicBezTo>
                  <a:cubicBezTo>
                    <a:pt x="271" y="5729"/>
                    <a:pt x="69" y="4565"/>
                    <a:pt x="340" y="3437"/>
                  </a:cubicBezTo>
                  <a:cubicBezTo>
                    <a:pt x="792" y="1448"/>
                    <a:pt x="2527" y="69"/>
                    <a:pt x="4548" y="69"/>
                  </a:cubicBezTo>
                  <a:close/>
                  <a:moveTo>
                    <a:pt x="4548" y="0"/>
                  </a:moveTo>
                  <a:cubicBezTo>
                    <a:pt x="2495" y="0"/>
                    <a:pt x="744" y="1399"/>
                    <a:pt x="271" y="3421"/>
                  </a:cubicBezTo>
                  <a:cubicBezTo>
                    <a:pt x="0" y="4565"/>
                    <a:pt x="202" y="5745"/>
                    <a:pt x="829" y="6740"/>
                  </a:cubicBezTo>
                  <a:cubicBezTo>
                    <a:pt x="1451" y="7730"/>
                    <a:pt x="2426" y="8438"/>
                    <a:pt x="3574" y="8693"/>
                  </a:cubicBezTo>
                  <a:cubicBezTo>
                    <a:pt x="3893" y="8778"/>
                    <a:pt x="4229" y="8810"/>
                    <a:pt x="4569" y="8810"/>
                  </a:cubicBezTo>
                  <a:cubicBezTo>
                    <a:pt x="6622" y="8810"/>
                    <a:pt x="8389" y="7411"/>
                    <a:pt x="8846" y="5406"/>
                  </a:cubicBezTo>
                  <a:cubicBezTo>
                    <a:pt x="9117" y="4262"/>
                    <a:pt x="8915" y="3065"/>
                    <a:pt x="8308" y="2070"/>
                  </a:cubicBezTo>
                  <a:cubicBezTo>
                    <a:pt x="7682" y="1080"/>
                    <a:pt x="6707" y="388"/>
                    <a:pt x="5559" y="117"/>
                  </a:cubicBezTo>
                  <a:cubicBezTo>
                    <a:pt x="5224" y="33"/>
                    <a:pt x="4888" y="0"/>
                    <a:pt x="454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3"/>
            <p:cNvSpPr/>
            <p:nvPr/>
          </p:nvSpPr>
          <p:spPr>
            <a:xfrm rot="-1692409">
              <a:off x="-365289" y="3934639"/>
              <a:ext cx="666439" cy="606965"/>
            </a:xfrm>
            <a:custGeom>
              <a:avLst/>
              <a:gdLst/>
              <a:ahLst/>
              <a:cxnLst/>
              <a:rect l="l" t="t" r="r" b="b"/>
              <a:pathLst>
                <a:path w="8067" h="7348" extrusionOk="0">
                  <a:moveTo>
                    <a:pt x="4043" y="0"/>
                  </a:moveTo>
                  <a:cubicBezTo>
                    <a:pt x="2373" y="0"/>
                    <a:pt x="860" y="1146"/>
                    <a:pt x="453" y="2839"/>
                  </a:cubicBezTo>
                  <a:cubicBezTo>
                    <a:pt x="1" y="4828"/>
                    <a:pt x="1230" y="6797"/>
                    <a:pt x="3215" y="7254"/>
                  </a:cubicBezTo>
                  <a:cubicBezTo>
                    <a:pt x="3491" y="7318"/>
                    <a:pt x="3768" y="7348"/>
                    <a:pt x="4040" y="7348"/>
                  </a:cubicBezTo>
                  <a:cubicBezTo>
                    <a:pt x="5710" y="7348"/>
                    <a:pt x="7221" y="6202"/>
                    <a:pt x="7614" y="4509"/>
                  </a:cubicBezTo>
                  <a:cubicBezTo>
                    <a:pt x="8066" y="2520"/>
                    <a:pt x="6837" y="551"/>
                    <a:pt x="4868" y="94"/>
                  </a:cubicBezTo>
                  <a:cubicBezTo>
                    <a:pt x="4592" y="31"/>
                    <a:pt x="4316" y="0"/>
                    <a:pt x="4043" y="0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43"/>
            <p:cNvSpPr/>
            <p:nvPr/>
          </p:nvSpPr>
          <p:spPr>
            <a:xfrm rot="-1692409">
              <a:off x="-349456" y="3927931"/>
              <a:ext cx="652725" cy="612251"/>
            </a:xfrm>
            <a:custGeom>
              <a:avLst/>
              <a:gdLst/>
              <a:ahLst/>
              <a:cxnLst/>
              <a:rect l="l" t="t" r="r" b="b"/>
              <a:pathLst>
                <a:path w="7901" h="7412" extrusionOk="0">
                  <a:moveTo>
                    <a:pt x="3821" y="69"/>
                  </a:moveTo>
                  <a:cubicBezTo>
                    <a:pt x="4108" y="69"/>
                    <a:pt x="4379" y="86"/>
                    <a:pt x="4650" y="150"/>
                  </a:cubicBezTo>
                  <a:cubicBezTo>
                    <a:pt x="6603" y="607"/>
                    <a:pt x="7832" y="2560"/>
                    <a:pt x="7379" y="4517"/>
                  </a:cubicBezTo>
                  <a:cubicBezTo>
                    <a:pt x="6991" y="6182"/>
                    <a:pt x="5540" y="7347"/>
                    <a:pt x="3842" y="7347"/>
                  </a:cubicBezTo>
                  <a:cubicBezTo>
                    <a:pt x="3555" y="7347"/>
                    <a:pt x="3284" y="7310"/>
                    <a:pt x="3013" y="7246"/>
                  </a:cubicBezTo>
                  <a:cubicBezTo>
                    <a:pt x="2071" y="7023"/>
                    <a:pt x="1262" y="6453"/>
                    <a:pt x="741" y="5629"/>
                  </a:cubicBezTo>
                  <a:cubicBezTo>
                    <a:pt x="235" y="4800"/>
                    <a:pt x="65" y="3825"/>
                    <a:pt x="284" y="2879"/>
                  </a:cubicBezTo>
                  <a:cubicBezTo>
                    <a:pt x="672" y="1214"/>
                    <a:pt x="2139" y="69"/>
                    <a:pt x="3821" y="69"/>
                  </a:cubicBezTo>
                  <a:close/>
                  <a:moveTo>
                    <a:pt x="3821" y="1"/>
                  </a:moveTo>
                  <a:cubicBezTo>
                    <a:pt x="2103" y="1"/>
                    <a:pt x="623" y="1181"/>
                    <a:pt x="219" y="2863"/>
                  </a:cubicBezTo>
                  <a:cubicBezTo>
                    <a:pt x="1" y="3825"/>
                    <a:pt x="167" y="4820"/>
                    <a:pt x="688" y="5661"/>
                  </a:cubicBezTo>
                  <a:cubicBezTo>
                    <a:pt x="1214" y="6502"/>
                    <a:pt x="2038" y="7092"/>
                    <a:pt x="2997" y="7310"/>
                  </a:cubicBezTo>
                  <a:cubicBezTo>
                    <a:pt x="3267" y="7379"/>
                    <a:pt x="3555" y="7412"/>
                    <a:pt x="3842" y="7412"/>
                  </a:cubicBezTo>
                  <a:cubicBezTo>
                    <a:pt x="5576" y="7412"/>
                    <a:pt x="7056" y="6235"/>
                    <a:pt x="7444" y="4533"/>
                  </a:cubicBezTo>
                  <a:cubicBezTo>
                    <a:pt x="7901" y="2544"/>
                    <a:pt x="6651" y="555"/>
                    <a:pt x="4666" y="86"/>
                  </a:cubicBezTo>
                  <a:cubicBezTo>
                    <a:pt x="4395" y="33"/>
                    <a:pt x="4108" y="1"/>
                    <a:pt x="3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1" name="Google Shape;4971;p43"/>
            <p:cNvGrpSpPr/>
            <p:nvPr/>
          </p:nvGrpSpPr>
          <p:grpSpPr>
            <a:xfrm rot="-1692446">
              <a:off x="-164218" y="4025557"/>
              <a:ext cx="273035" cy="429685"/>
              <a:chOff x="305274" y="2502602"/>
              <a:chExt cx="97429" cy="153345"/>
            </a:xfrm>
          </p:grpSpPr>
          <p:sp>
            <p:nvSpPr>
              <p:cNvPr id="4972" name="Google Shape;4972;p43"/>
              <p:cNvSpPr/>
              <p:nvPr/>
            </p:nvSpPr>
            <p:spPr>
              <a:xfrm>
                <a:off x="305961" y="2503288"/>
                <a:ext cx="96132" cy="151666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50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1784" y="991"/>
                    </a:lnTo>
                    <a:cubicBezTo>
                      <a:pt x="2426" y="991"/>
                      <a:pt x="2980" y="1416"/>
                      <a:pt x="3199" y="2002"/>
                    </a:cubicBezTo>
                    <a:lnTo>
                      <a:pt x="1" y="2002"/>
                    </a:lnTo>
                    <a:lnTo>
                      <a:pt x="1" y="2997"/>
                    </a:lnTo>
                    <a:lnTo>
                      <a:pt x="3199" y="2997"/>
                    </a:lnTo>
                    <a:cubicBezTo>
                      <a:pt x="2980" y="3587"/>
                      <a:pt x="2426" y="4007"/>
                      <a:pt x="1784" y="4007"/>
                    </a:cubicBezTo>
                    <a:lnTo>
                      <a:pt x="1" y="4007"/>
                    </a:lnTo>
                    <a:lnTo>
                      <a:pt x="1" y="5018"/>
                    </a:lnTo>
                    <a:lnTo>
                      <a:pt x="2932" y="7949"/>
                    </a:lnTo>
                    <a:lnTo>
                      <a:pt x="3639" y="7242"/>
                    </a:lnTo>
                    <a:lnTo>
                      <a:pt x="1416" y="5018"/>
                    </a:lnTo>
                    <a:lnTo>
                      <a:pt x="1784" y="5018"/>
                    </a:lnTo>
                    <a:cubicBezTo>
                      <a:pt x="2980" y="5018"/>
                      <a:pt x="4007" y="4145"/>
                      <a:pt x="4230" y="2997"/>
                    </a:cubicBezTo>
                    <a:lnTo>
                      <a:pt x="5038" y="2997"/>
                    </a:lnTo>
                    <a:lnTo>
                      <a:pt x="5038" y="2002"/>
                    </a:lnTo>
                    <a:lnTo>
                      <a:pt x="4230" y="2002"/>
                    </a:lnTo>
                    <a:cubicBezTo>
                      <a:pt x="4161" y="1634"/>
                      <a:pt x="4007" y="1295"/>
                      <a:pt x="3789" y="991"/>
                    </a:cubicBezTo>
                    <a:lnTo>
                      <a:pt x="5038" y="991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43"/>
              <p:cNvSpPr/>
              <p:nvPr/>
            </p:nvSpPr>
            <p:spPr>
              <a:xfrm>
                <a:off x="305274" y="2502602"/>
                <a:ext cx="97429" cy="15334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8038" extrusionOk="0">
                    <a:moveTo>
                      <a:pt x="5038" y="69"/>
                    </a:moveTo>
                    <a:lnTo>
                      <a:pt x="5038" y="995"/>
                    </a:lnTo>
                    <a:lnTo>
                      <a:pt x="3760" y="995"/>
                    </a:lnTo>
                    <a:lnTo>
                      <a:pt x="3793" y="1064"/>
                    </a:lnTo>
                    <a:cubicBezTo>
                      <a:pt x="4011" y="1351"/>
                      <a:pt x="4164" y="1686"/>
                      <a:pt x="4229" y="2038"/>
                    </a:cubicBezTo>
                    <a:lnTo>
                      <a:pt x="4245" y="2074"/>
                    </a:lnTo>
                    <a:lnTo>
                      <a:pt x="5038" y="2074"/>
                    </a:lnTo>
                    <a:lnTo>
                      <a:pt x="5038" y="3000"/>
                    </a:lnTo>
                    <a:lnTo>
                      <a:pt x="4245" y="3000"/>
                    </a:lnTo>
                    <a:lnTo>
                      <a:pt x="4229" y="3033"/>
                    </a:lnTo>
                    <a:cubicBezTo>
                      <a:pt x="4011" y="4181"/>
                      <a:pt x="2984" y="5022"/>
                      <a:pt x="1820" y="5022"/>
                    </a:cubicBezTo>
                    <a:lnTo>
                      <a:pt x="1367" y="5022"/>
                    </a:lnTo>
                    <a:lnTo>
                      <a:pt x="3639" y="7278"/>
                    </a:lnTo>
                    <a:lnTo>
                      <a:pt x="2968" y="7937"/>
                    </a:lnTo>
                    <a:lnTo>
                      <a:pt x="69" y="5038"/>
                    </a:lnTo>
                    <a:lnTo>
                      <a:pt x="69" y="4080"/>
                    </a:lnTo>
                    <a:lnTo>
                      <a:pt x="1820" y="4080"/>
                    </a:lnTo>
                    <a:cubicBezTo>
                      <a:pt x="2462" y="4080"/>
                      <a:pt x="3053" y="3675"/>
                      <a:pt x="3271" y="3049"/>
                    </a:cubicBezTo>
                    <a:lnTo>
                      <a:pt x="3287" y="3000"/>
                    </a:lnTo>
                    <a:lnTo>
                      <a:pt x="69" y="3000"/>
                    </a:lnTo>
                    <a:lnTo>
                      <a:pt x="69" y="2074"/>
                    </a:lnTo>
                    <a:lnTo>
                      <a:pt x="3287" y="2074"/>
                    </a:lnTo>
                    <a:lnTo>
                      <a:pt x="3271" y="2022"/>
                    </a:lnTo>
                    <a:cubicBezTo>
                      <a:pt x="3053" y="1415"/>
                      <a:pt x="2462" y="995"/>
                      <a:pt x="1820" y="995"/>
                    </a:cubicBezTo>
                    <a:lnTo>
                      <a:pt x="69" y="995"/>
                    </a:lnTo>
                    <a:lnTo>
                      <a:pt x="69" y="69"/>
                    </a:lnTo>
                    <a:close/>
                    <a:moveTo>
                      <a:pt x="0" y="0"/>
                    </a:moveTo>
                    <a:lnTo>
                      <a:pt x="0" y="1064"/>
                    </a:lnTo>
                    <a:lnTo>
                      <a:pt x="1820" y="1064"/>
                    </a:lnTo>
                    <a:cubicBezTo>
                      <a:pt x="2426" y="1064"/>
                      <a:pt x="2968" y="1452"/>
                      <a:pt x="3186" y="2006"/>
                    </a:cubicBezTo>
                    <a:lnTo>
                      <a:pt x="0" y="2006"/>
                    </a:lnTo>
                    <a:lnTo>
                      <a:pt x="0" y="3069"/>
                    </a:lnTo>
                    <a:lnTo>
                      <a:pt x="3186" y="3069"/>
                    </a:lnTo>
                    <a:cubicBezTo>
                      <a:pt x="2968" y="3639"/>
                      <a:pt x="2426" y="4011"/>
                      <a:pt x="1820" y="4011"/>
                    </a:cubicBezTo>
                    <a:lnTo>
                      <a:pt x="0" y="4011"/>
                    </a:lnTo>
                    <a:lnTo>
                      <a:pt x="0" y="5054"/>
                    </a:lnTo>
                    <a:lnTo>
                      <a:pt x="2968" y="8038"/>
                    </a:lnTo>
                    <a:lnTo>
                      <a:pt x="3724" y="7278"/>
                    </a:lnTo>
                    <a:lnTo>
                      <a:pt x="1537" y="5091"/>
                    </a:lnTo>
                    <a:lnTo>
                      <a:pt x="1820" y="5091"/>
                    </a:lnTo>
                    <a:cubicBezTo>
                      <a:pt x="3000" y="5091"/>
                      <a:pt x="4043" y="4246"/>
                      <a:pt x="4298" y="3069"/>
                    </a:cubicBezTo>
                    <a:lnTo>
                      <a:pt x="5106" y="3069"/>
                    </a:lnTo>
                    <a:lnTo>
                      <a:pt x="5106" y="2006"/>
                    </a:lnTo>
                    <a:lnTo>
                      <a:pt x="4298" y="2006"/>
                    </a:lnTo>
                    <a:cubicBezTo>
                      <a:pt x="4229" y="1670"/>
                      <a:pt x="4080" y="1351"/>
                      <a:pt x="3877" y="1064"/>
                    </a:cubicBezTo>
                    <a:lnTo>
                      <a:pt x="5106" y="1064"/>
                    </a:lnTo>
                    <a:lnTo>
                      <a:pt x="5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4936;p43">
            <a:extLst>
              <a:ext uri="{FF2B5EF4-FFF2-40B4-BE49-F238E27FC236}">
                <a16:creationId xmlns:a16="http://schemas.microsoft.com/office/drawing/2014/main" id="{1A4966CD-334F-0709-8079-5B07E3304BD7}"/>
              </a:ext>
            </a:extLst>
          </p:cNvPr>
          <p:cNvSpPr txBox="1">
            <a:spLocks/>
          </p:cNvSpPr>
          <p:nvPr/>
        </p:nvSpPr>
        <p:spPr>
          <a:xfrm>
            <a:off x="942603" y="1953408"/>
            <a:ext cx="21753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/>
              <a:t>L</a:t>
            </a:r>
            <a:r>
              <a:rPr lang="en-IN" sz="1600" dirty="0"/>
              <a:t>imited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Google Shape;4981;p44"/>
          <p:cNvSpPr txBox="1">
            <a:spLocks noGrp="1"/>
          </p:cNvSpPr>
          <p:nvPr>
            <p:ph type="title"/>
          </p:nvPr>
        </p:nvSpPr>
        <p:spPr>
          <a:xfrm>
            <a:off x="672401" y="1066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4.PROPOSED SYSTEM</a:t>
            </a:r>
            <a:endParaRPr dirty="0"/>
          </a:p>
        </p:txBody>
      </p:sp>
      <p:sp>
        <p:nvSpPr>
          <p:cNvPr id="4995" name="Google Shape;4995;p44"/>
          <p:cNvSpPr/>
          <p:nvPr/>
        </p:nvSpPr>
        <p:spPr>
          <a:xfrm>
            <a:off x="937700" y="751450"/>
            <a:ext cx="303733" cy="301923"/>
          </a:xfrm>
          <a:custGeom>
            <a:avLst/>
            <a:gdLst/>
            <a:ahLst/>
            <a:cxnLst/>
            <a:rect l="l" t="t" r="r" b="b"/>
            <a:pathLst>
              <a:path w="1686" h="1676" extrusionOk="0">
                <a:moveTo>
                  <a:pt x="843" y="41"/>
                </a:moveTo>
                <a:cubicBezTo>
                  <a:pt x="884" y="41"/>
                  <a:pt x="917" y="51"/>
                  <a:pt x="948" y="85"/>
                </a:cubicBezTo>
                <a:cubicBezTo>
                  <a:pt x="971" y="116"/>
                  <a:pt x="991" y="149"/>
                  <a:pt x="991" y="192"/>
                </a:cubicBezTo>
                <a:lnTo>
                  <a:pt x="991" y="671"/>
                </a:lnTo>
                <a:cubicBezTo>
                  <a:pt x="991" y="681"/>
                  <a:pt x="1002" y="692"/>
                  <a:pt x="1012" y="692"/>
                </a:cubicBezTo>
                <a:lnTo>
                  <a:pt x="1493" y="692"/>
                </a:lnTo>
                <a:cubicBezTo>
                  <a:pt x="1578" y="692"/>
                  <a:pt x="1642" y="756"/>
                  <a:pt x="1642" y="843"/>
                </a:cubicBezTo>
                <a:cubicBezTo>
                  <a:pt x="1642" y="874"/>
                  <a:pt x="1621" y="917"/>
                  <a:pt x="1601" y="938"/>
                </a:cubicBezTo>
                <a:cubicBezTo>
                  <a:pt x="1568" y="971"/>
                  <a:pt x="1537" y="981"/>
                  <a:pt x="1493" y="981"/>
                </a:cubicBezTo>
                <a:lnTo>
                  <a:pt x="1012" y="981"/>
                </a:lnTo>
                <a:cubicBezTo>
                  <a:pt x="1002" y="981"/>
                  <a:pt x="991" y="991"/>
                  <a:pt x="991" y="1002"/>
                </a:cubicBezTo>
                <a:lnTo>
                  <a:pt x="991" y="1493"/>
                </a:lnTo>
                <a:cubicBezTo>
                  <a:pt x="991" y="1568"/>
                  <a:pt x="927" y="1632"/>
                  <a:pt x="843" y="1632"/>
                </a:cubicBezTo>
                <a:cubicBezTo>
                  <a:pt x="756" y="1632"/>
                  <a:pt x="692" y="1568"/>
                  <a:pt x="692" y="1493"/>
                </a:cubicBezTo>
                <a:lnTo>
                  <a:pt x="692" y="1002"/>
                </a:lnTo>
                <a:cubicBezTo>
                  <a:pt x="692" y="991"/>
                  <a:pt x="682" y="981"/>
                  <a:pt x="671" y="981"/>
                </a:cubicBezTo>
                <a:lnTo>
                  <a:pt x="192" y="981"/>
                </a:lnTo>
                <a:cubicBezTo>
                  <a:pt x="105" y="981"/>
                  <a:pt x="41" y="917"/>
                  <a:pt x="41" y="843"/>
                </a:cubicBezTo>
                <a:cubicBezTo>
                  <a:pt x="41" y="756"/>
                  <a:pt x="105" y="692"/>
                  <a:pt x="192" y="692"/>
                </a:cubicBezTo>
                <a:lnTo>
                  <a:pt x="671" y="692"/>
                </a:lnTo>
                <a:cubicBezTo>
                  <a:pt x="682" y="692"/>
                  <a:pt x="692" y="681"/>
                  <a:pt x="692" y="671"/>
                </a:cubicBezTo>
                <a:lnTo>
                  <a:pt x="692" y="192"/>
                </a:lnTo>
                <a:cubicBezTo>
                  <a:pt x="692" y="105"/>
                  <a:pt x="756" y="41"/>
                  <a:pt x="843" y="41"/>
                </a:cubicBezTo>
                <a:close/>
                <a:moveTo>
                  <a:pt x="843" y="0"/>
                </a:moveTo>
                <a:cubicBezTo>
                  <a:pt x="735" y="0"/>
                  <a:pt x="651" y="85"/>
                  <a:pt x="651" y="192"/>
                </a:cubicBezTo>
                <a:lnTo>
                  <a:pt x="651" y="651"/>
                </a:lnTo>
                <a:lnTo>
                  <a:pt x="192" y="651"/>
                </a:lnTo>
                <a:cubicBezTo>
                  <a:pt x="85" y="651"/>
                  <a:pt x="0" y="735"/>
                  <a:pt x="0" y="843"/>
                </a:cubicBezTo>
                <a:cubicBezTo>
                  <a:pt x="0" y="938"/>
                  <a:pt x="85" y="1025"/>
                  <a:pt x="192" y="1025"/>
                </a:cubicBezTo>
                <a:lnTo>
                  <a:pt x="651" y="1025"/>
                </a:lnTo>
                <a:lnTo>
                  <a:pt x="651" y="1493"/>
                </a:lnTo>
                <a:cubicBezTo>
                  <a:pt x="651" y="1601"/>
                  <a:pt x="735" y="1675"/>
                  <a:pt x="843" y="1675"/>
                </a:cubicBezTo>
                <a:cubicBezTo>
                  <a:pt x="948" y="1675"/>
                  <a:pt x="1035" y="1601"/>
                  <a:pt x="1035" y="1493"/>
                </a:cubicBezTo>
                <a:lnTo>
                  <a:pt x="1035" y="1025"/>
                </a:lnTo>
                <a:lnTo>
                  <a:pt x="1493" y="1025"/>
                </a:lnTo>
                <a:cubicBezTo>
                  <a:pt x="1547" y="1025"/>
                  <a:pt x="1588" y="1012"/>
                  <a:pt x="1632" y="971"/>
                </a:cubicBezTo>
                <a:cubicBezTo>
                  <a:pt x="1665" y="938"/>
                  <a:pt x="1685" y="884"/>
                  <a:pt x="1685" y="843"/>
                </a:cubicBezTo>
                <a:cubicBezTo>
                  <a:pt x="1685" y="735"/>
                  <a:pt x="1601" y="651"/>
                  <a:pt x="1493" y="651"/>
                </a:cubicBezTo>
                <a:lnTo>
                  <a:pt x="1035" y="651"/>
                </a:lnTo>
                <a:lnTo>
                  <a:pt x="1035" y="192"/>
                </a:lnTo>
                <a:cubicBezTo>
                  <a:pt x="1035" y="139"/>
                  <a:pt x="1012" y="95"/>
                  <a:pt x="971" y="51"/>
                </a:cubicBezTo>
                <a:cubicBezTo>
                  <a:pt x="938" y="21"/>
                  <a:pt x="897" y="0"/>
                  <a:pt x="8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6" name="Google Shape;4996;p44"/>
          <p:cNvGrpSpPr/>
          <p:nvPr/>
        </p:nvGrpSpPr>
        <p:grpSpPr>
          <a:xfrm rot="-3214315">
            <a:off x="8129073" y="3387780"/>
            <a:ext cx="763706" cy="631512"/>
            <a:chOff x="398814" y="401721"/>
            <a:chExt cx="1018870" cy="842507"/>
          </a:xfrm>
        </p:grpSpPr>
        <p:sp>
          <p:nvSpPr>
            <p:cNvPr id="4997" name="Google Shape;4997;p44"/>
            <p:cNvSpPr/>
            <p:nvPr/>
          </p:nvSpPr>
          <p:spPr>
            <a:xfrm>
              <a:off x="398814" y="401721"/>
              <a:ext cx="1018870" cy="842507"/>
            </a:xfrm>
            <a:custGeom>
              <a:avLst/>
              <a:gdLst/>
              <a:ahLst/>
              <a:cxnLst/>
              <a:rect l="l" t="t" r="r" b="b"/>
              <a:pathLst>
                <a:path w="4142" h="3425" extrusionOk="0">
                  <a:moveTo>
                    <a:pt x="918" y="54"/>
                  </a:moveTo>
                  <a:lnTo>
                    <a:pt x="4078" y="1557"/>
                  </a:lnTo>
                  <a:lnTo>
                    <a:pt x="3223" y="3360"/>
                  </a:lnTo>
                  <a:lnTo>
                    <a:pt x="65" y="1857"/>
                  </a:lnTo>
                  <a:lnTo>
                    <a:pt x="918" y="54"/>
                  </a:lnTo>
                  <a:close/>
                  <a:moveTo>
                    <a:pt x="897" y="0"/>
                  </a:moveTo>
                  <a:lnTo>
                    <a:pt x="1" y="1877"/>
                  </a:lnTo>
                  <a:lnTo>
                    <a:pt x="3246" y="3424"/>
                  </a:lnTo>
                  <a:lnTo>
                    <a:pt x="4142" y="153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4"/>
            <p:cNvSpPr/>
            <p:nvPr/>
          </p:nvSpPr>
          <p:spPr>
            <a:xfrm>
              <a:off x="495977" y="490523"/>
              <a:ext cx="824788" cy="661706"/>
            </a:xfrm>
            <a:custGeom>
              <a:avLst/>
              <a:gdLst/>
              <a:ahLst/>
              <a:cxnLst/>
              <a:rect l="l" t="t" r="r" b="b"/>
              <a:pathLst>
                <a:path w="3353" h="2690" extrusionOk="0">
                  <a:moveTo>
                    <a:pt x="1675" y="961"/>
                  </a:moveTo>
                  <a:cubicBezTo>
                    <a:pt x="1729" y="961"/>
                    <a:pt x="1793" y="973"/>
                    <a:pt x="1836" y="1004"/>
                  </a:cubicBezTo>
                  <a:cubicBezTo>
                    <a:pt x="2029" y="1089"/>
                    <a:pt x="2113" y="1324"/>
                    <a:pt x="2018" y="1516"/>
                  </a:cubicBezTo>
                  <a:cubicBezTo>
                    <a:pt x="1954" y="1644"/>
                    <a:pt x="1826" y="1729"/>
                    <a:pt x="1675" y="1729"/>
                  </a:cubicBezTo>
                  <a:cubicBezTo>
                    <a:pt x="1624" y="1729"/>
                    <a:pt x="1560" y="1719"/>
                    <a:pt x="1516" y="1698"/>
                  </a:cubicBezTo>
                  <a:cubicBezTo>
                    <a:pt x="1324" y="1601"/>
                    <a:pt x="1240" y="1378"/>
                    <a:pt x="1335" y="1186"/>
                  </a:cubicBezTo>
                  <a:cubicBezTo>
                    <a:pt x="1388" y="1048"/>
                    <a:pt x="1527" y="961"/>
                    <a:pt x="1675" y="961"/>
                  </a:cubicBezTo>
                  <a:close/>
                  <a:moveTo>
                    <a:pt x="1675" y="920"/>
                  </a:moveTo>
                  <a:cubicBezTo>
                    <a:pt x="1516" y="920"/>
                    <a:pt x="1368" y="1014"/>
                    <a:pt x="1291" y="1165"/>
                  </a:cubicBezTo>
                  <a:cubicBezTo>
                    <a:pt x="1196" y="1378"/>
                    <a:pt x="1281" y="1634"/>
                    <a:pt x="1496" y="1729"/>
                  </a:cubicBezTo>
                  <a:cubicBezTo>
                    <a:pt x="1547" y="1762"/>
                    <a:pt x="1611" y="1772"/>
                    <a:pt x="1675" y="1772"/>
                  </a:cubicBezTo>
                  <a:cubicBezTo>
                    <a:pt x="1836" y="1772"/>
                    <a:pt x="1985" y="1678"/>
                    <a:pt x="2059" y="1527"/>
                  </a:cubicBezTo>
                  <a:cubicBezTo>
                    <a:pt x="2157" y="1314"/>
                    <a:pt x="2072" y="1068"/>
                    <a:pt x="1857" y="961"/>
                  </a:cubicBezTo>
                  <a:cubicBezTo>
                    <a:pt x="1803" y="940"/>
                    <a:pt x="1739" y="920"/>
                    <a:pt x="1675" y="920"/>
                  </a:cubicBezTo>
                  <a:close/>
                  <a:moveTo>
                    <a:pt x="907" y="64"/>
                  </a:moveTo>
                  <a:lnTo>
                    <a:pt x="3160" y="1132"/>
                  </a:lnTo>
                  <a:lnTo>
                    <a:pt x="3148" y="1132"/>
                  </a:lnTo>
                  <a:cubicBezTo>
                    <a:pt x="3117" y="1206"/>
                    <a:pt x="3117" y="1270"/>
                    <a:pt x="3137" y="1345"/>
                  </a:cubicBezTo>
                  <a:cubicBezTo>
                    <a:pt x="3171" y="1409"/>
                    <a:pt x="3212" y="1463"/>
                    <a:pt x="3276" y="1496"/>
                  </a:cubicBezTo>
                  <a:lnTo>
                    <a:pt x="3289" y="1496"/>
                  </a:lnTo>
                  <a:lnTo>
                    <a:pt x="2807" y="2520"/>
                  </a:lnTo>
                  <a:cubicBezTo>
                    <a:pt x="2797" y="2520"/>
                    <a:pt x="2797" y="2510"/>
                    <a:pt x="2797" y="2510"/>
                  </a:cubicBezTo>
                  <a:cubicBezTo>
                    <a:pt x="2753" y="2497"/>
                    <a:pt x="2723" y="2487"/>
                    <a:pt x="2679" y="2487"/>
                  </a:cubicBezTo>
                  <a:cubicBezTo>
                    <a:pt x="2584" y="2487"/>
                    <a:pt x="2487" y="2541"/>
                    <a:pt x="2443" y="2638"/>
                  </a:cubicBezTo>
                  <a:lnTo>
                    <a:pt x="192" y="1570"/>
                  </a:lnTo>
                  <a:cubicBezTo>
                    <a:pt x="256" y="1432"/>
                    <a:pt x="192" y="1270"/>
                    <a:pt x="64" y="1217"/>
                  </a:cubicBezTo>
                  <a:cubicBezTo>
                    <a:pt x="64" y="1206"/>
                    <a:pt x="64" y="1206"/>
                    <a:pt x="54" y="1206"/>
                  </a:cubicBezTo>
                  <a:lnTo>
                    <a:pt x="546" y="192"/>
                  </a:lnTo>
                  <a:lnTo>
                    <a:pt x="556" y="192"/>
                  </a:lnTo>
                  <a:cubicBezTo>
                    <a:pt x="587" y="215"/>
                    <a:pt x="630" y="226"/>
                    <a:pt x="664" y="226"/>
                  </a:cubicBezTo>
                  <a:cubicBezTo>
                    <a:pt x="769" y="226"/>
                    <a:pt x="866" y="162"/>
                    <a:pt x="907" y="64"/>
                  </a:cubicBezTo>
                  <a:close/>
                  <a:moveTo>
                    <a:pt x="886" y="0"/>
                  </a:moveTo>
                  <a:lnTo>
                    <a:pt x="876" y="23"/>
                  </a:lnTo>
                  <a:cubicBezTo>
                    <a:pt x="876" y="34"/>
                    <a:pt x="876" y="44"/>
                    <a:pt x="866" y="54"/>
                  </a:cubicBezTo>
                  <a:cubicBezTo>
                    <a:pt x="833" y="128"/>
                    <a:pt x="748" y="182"/>
                    <a:pt x="664" y="182"/>
                  </a:cubicBezTo>
                  <a:cubicBezTo>
                    <a:pt x="630" y="182"/>
                    <a:pt x="600" y="172"/>
                    <a:pt x="566" y="162"/>
                  </a:cubicBezTo>
                  <a:cubicBezTo>
                    <a:pt x="556" y="151"/>
                    <a:pt x="556" y="151"/>
                    <a:pt x="546" y="141"/>
                  </a:cubicBezTo>
                  <a:lnTo>
                    <a:pt x="523" y="128"/>
                  </a:lnTo>
                  <a:lnTo>
                    <a:pt x="0" y="1240"/>
                  </a:lnTo>
                  <a:lnTo>
                    <a:pt x="23" y="1240"/>
                  </a:lnTo>
                  <a:cubicBezTo>
                    <a:pt x="34" y="1240"/>
                    <a:pt x="44" y="1250"/>
                    <a:pt x="44" y="1250"/>
                  </a:cubicBezTo>
                  <a:cubicBezTo>
                    <a:pt x="162" y="1304"/>
                    <a:pt x="203" y="1442"/>
                    <a:pt x="151" y="1550"/>
                  </a:cubicBezTo>
                  <a:lnTo>
                    <a:pt x="151" y="1560"/>
                  </a:lnTo>
                  <a:lnTo>
                    <a:pt x="139" y="1580"/>
                  </a:lnTo>
                  <a:lnTo>
                    <a:pt x="2443" y="2679"/>
                  </a:lnTo>
                  <a:lnTo>
                    <a:pt x="2466" y="2689"/>
                  </a:lnTo>
                  <a:lnTo>
                    <a:pt x="2477" y="2669"/>
                  </a:lnTo>
                  <a:lnTo>
                    <a:pt x="2477" y="2659"/>
                  </a:lnTo>
                  <a:cubicBezTo>
                    <a:pt x="2507" y="2584"/>
                    <a:pt x="2594" y="2530"/>
                    <a:pt x="2679" y="2530"/>
                  </a:cubicBezTo>
                  <a:cubicBezTo>
                    <a:pt x="2712" y="2530"/>
                    <a:pt x="2743" y="2541"/>
                    <a:pt x="2776" y="2551"/>
                  </a:cubicBezTo>
                  <a:cubicBezTo>
                    <a:pt x="2787" y="2551"/>
                    <a:pt x="2797" y="2561"/>
                    <a:pt x="2797" y="2561"/>
                  </a:cubicBezTo>
                  <a:lnTo>
                    <a:pt x="2817" y="2574"/>
                  </a:lnTo>
                  <a:lnTo>
                    <a:pt x="3353" y="1473"/>
                  </a:lnTo>
                  <a:lnTo>
                    <a:pt x="3319" y="1463"/>
                  </a:lnTo>
                  <a:cubicBezTo>
                    <a:pt x="3319" y="1463"/>
                    <a:pt x="3309" y="1463"/>
                    <a:pt x="3299" y="1452"/>
                  </a:cubicBezTo>
                  <a:cubicBezTo>
                    <a:pt x="3245" y="1432"/>
                    <a:pt x="3201" y="1388"/>
                    <a:pt x="3181" y="1324"/>
                  </a:cubicBezTo>
                  <a:cubicBezTo>
                    <a:pt x="3160" y="1270"/>
                    <a:pt x="3171" y="1206"/>
                    <a:pt x="3191" y="1153"/>
                  </a:cubicBezTo>
                  <a:cubicBezTo>
                    <a:pt x="3191" y="1142"/>
                    <a:pt x="3201" y="1142"/>
                    <a:pt x="3201" y="1132"/>
                  </a:cubicBezTo>
                  <a:lnTo>
                    <a:pt x="3212" y="1112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9" name="Google Shape;4999;p44"/>
          <p:cNvSpPr/>
          <p:nvPr/>
        </p:nvSpPr>
        <p:spPr>
          <a:xfrm>
            <a:off x="113915" y="4088098"/>
            <a:ext cx="1390871" cy="835167"/>
          </a:xfrm>
          <a:custGeom>
            <a:avLst/>
            <a:gdLst/>
            <a:ahLst/>
            <a:cxnLst/>
            <a:rect l="l" t="t" r="r" b="b"/>
            <a:pathLst>
              <a:path w="20189" h="16762" extrusionOk="0">
                <a:moveTo>
                  <a:pt x="12191" y="0"/>
                </a:moveTo>
                <a:cubicBezTo>
                  <a:pt x="11004" y="0"/>
                  <a:pt x="9847" y="324"/>
                  <a:pt x="8933" y="1076"/>
                </a:cubicBezTo>
                <a:cubicBezTo>
                  <a:pt x="7781" y="2003"/>
                  <a:pt x="7256" y="3573"/>
                  <a:pt x="6062" y="4436"/>
                </a:cubicBezTo>
                <a:cubicBezTo>
                  <a:pt x="4206" y="5780"/>
                  <a:pt x="1570" y="5332"/>
                  <a:pt x="492" y="7744"/>
                </a:cubicBezTo>
                <a:cubicBezTo>
                  <a:pt x="108" y="8607"/>
                  <a:pt x="1" y="9568"/>
                  <a:pt x="21" y="10508"/>
                </a:cubicBezTo>
                <a:cubicBezTo>
                  <a:pt x="34" y="11691"/>
                  <a:pt x="226" y="12887"/>
                  <a:pt x="738" y="13955"/>
                </a:cubicBezTo>
                <a:cubicBezTo>
                  <a:pt x="1250" y="15020"/>
                  <a:pt x="2093" y="15950"/>
                  <a:pt x="3181" y="16408"/>
                </a:cubicBezTo>
                <a:cubicBezTo>
                  <a:pt x="3767" y="16657"/>
                  <a:pt x="4385" y="16761"/>
                  <a:pt x="5012" y="16761"/>
                </a:cubicBezTo>
                <a:cubicBezTo>
                  <a:pt x="6109" y="16761"/>
                  <a:pt x="7234" y="16441"/>
                  <a:pt x="8260" y="16014"/>
                </a:cubicBezTo>
                <a:cubicBezTo>
                  <a:pt x="8920" y="15747"/>
                  <a:pt x="9584" y="15417"/>
                  <a:pt x="10308" y="15384"/>
                </a:cubicBezTo>
                <a:cubicBezTo>
                  <a:pt x="10362" y="15381"/>
                  <a:pt x="10415" y="15379"/>
                  <a:pt x="10468" y="15379"/>
                </a:cubicBezTo>
                <a:cubicBezTo>
                  <a:pt x="11307" y="15379"/>
                  <a:pt x="12121" y="15764"/>
                  <a:pt x="12923" y="16034"/>
                </a:cubicBezTo>
                <a:cubicBezTo>
                  <a:pt x="13552" y="16243"/>
                  <a:pt x="14220" y="16387"/>
                  <a:pt x="14876" y="16387"/>
                </a:cubicBezTo>
                <a:cubicBezTo>
                  <a:pt x="15299" y="16387"/>
                  <a:pt x="15716" y="16327"/>
                  <a:pt x="16114" y="16185"/>
                </a:cubicBezTo>
                <a:cubicBezTo>
                  <a:pt x="16913" y="15896"/>
                  <a:pt x="17576" y="15299"/>
                  <a:pt x="18109" y="14636"/>
                </a:cubicBezTo>
                <a:cubicBezTo>
                  <a:pt x="19049" y="13453"/>
                  <a:pt x="19635" y="11990"/>
                  <a:pt x="19774" y="10474"/>
                </a:cubicBezTo>
                <a:cubicBezTo>
                  <a:pt x="20188" y="6185"/>
                  <a:pt x="17971" y="820"/>
                  <a:pt x="13243" y="82"/>
                </a:cubicBezTo>
                <a:cubicBezTo>
                  <a:pt x="12893" y="28"/>
                  <a:pt x="12541" y="0"/>
                  <a:pt x="12191" y="0"/>
                </a:cubicBezTo>
                <a:close/>
              </a:path>
            </a:pathLst>
          </a:custGeom>
          <a:solidFill>
            <a:srgbClr val="FFB23E">
              <a:alpha val="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0" name="Google Shape;5000;p44"/>
          <p:cNvGrpSpPr/>
          <p:nvPr/>
        </p:nvGrpSpPr>
        <p:grpSpPr>
          <a:xfrm>
            <a:off x="213389" y="3879996"/>
            <a:ext cx="840977" cy="948817"/>
            <a:chOff x="-1703933" y="1926521"/>
            <a:chExt cx="840977" cy="948817"/>
          </a:xfrm>
        </p:grpSpPr>
        <p:sp>
          <p:nvSpPr>
            <p:cNvPr id="5001" name="Google Shape;5001;p44"/>
            <p:cNvSpPr/>
            <p:nvPr/>
          </p:nvSpPr>
          <p:spPr>
            <a:xfrm>
              <a:off x="-1626961" y="2773205"/>
              <a:ext cx="618057" cy="95274"/>
            </a:xfrm>
            <a:custGeom>
              <a:avLst/>
              <a:gdLst/>
              <a:ahLst/>
              <a:cxnLst/>
              <a:rect l="l" t="t" r="r" b="b"/>
              <a:pathLst>
                <a:path w="76587" h="11806" extrusionOk="0">
                  <a:moveTo>
                    <a:pt x="1" y="1"/>
                  </a:moveTo>
                  <a:lnTo>
                    <a:pt x="1" y="9633"/>
                  </a:lnTo>
                  <a:cubicBezTo>
                    <a:pt x="1" y="10861"/>
                    <a:pt x="17282" y="11805"/>
                    <a:pt x="38341" y="11805"/>
                  </a:cubicBezTo>
                  <a:cubicBezTo>
                    <a:pt x="59494" y="11805"/>
                    <a:pt x="76587" y="10861"/>
                    <a:pt x="76587" y="9633"/>
                  </a:cubicBezTo>
                  <a:lnTo>
                    <a:pt x="76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4"/>
            <p:cNvSpPr/>
            <p:nvPr/>
          </p:nvSpPr>
          <p:spPr>
            <a:xfrm>
              <a:off x="-1631537" y="2768637"/>
              <a:ext cx="627208" cy="104410"/>
            </a:xfrm>
            <a:custGeom>
              <a:avLst/>
              <a:gdLst/>
              <a:ahLst/>
              <a:cxnLst/>
              <a:rect l="l" t="t" r="r" b="b"/>
              <a:pathLst>
                <a:path w="77721" h="12938" extrusionOk="0">
                  <a:moveTo>
                    <a:pt x="76493" y="1134"/>
                  </a:moveTo>
                  <a:lnTo>
                    <a:pt x="76493" y="9916"/>
                  </a:lnTo>
                  <a:cubicBezTo>
                    <a:pt x="74698" y="10860"/>
                    <a:pt x="59400" y="11710"/>
                    <a:pt x="38908" y="11710"/>
                  </a:cubicBezTo>
                  <a:cubicBezTo>
                    <a:pt x="18416" y="11710"/>
                    <a:pt x="3306" y="10860"/>
                    <a:pt x="1229" y="9916"/>
                  </a:cubicBezTo>
                  <a:lnTo>
                    <a:pt x="1229" y="1134"/>
                  </a:lnTo>
                  <a:lnTo>
                    <a:pt x="76493" y="1134"/>
                  </a:lnTo>
                  <a:close/>
                  <a:moveTo>
                    <a:pt x="568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10199"/>
                  </a:lnTo>
                  <a:cubicBezTo>
                    <a:pt x="1" y="11144"/>
                    <a:pt x="1" y="11710"/>
                    <a:pt x="11805" y="12371"/>
                  </a:cubicBezTo>
                  <a:cubicBezTo>
                    <a:pt x="18982" y="12938"/>
                    <a:pt x="28615" y="12938"/>
                    <a:pt x="38908" y="12938"/>
                  </a:cubicBezTo>
                  <a:cubicBezTo>
                    <a:pt x="49201" y="12938"/>
                    <a:pt x="58833" y="12938"/>
                    <a:pt x="66010" y="12371"/>
                  </a:cubicBezTo>
                  <a:cubicBezTo>
                    <a:pt x="77720" y="11710"/>
                    <a:pt x="77720" y="11144"/>
                    <a:pt x="77720" y="10199"/>
                  </a:cubicBezTo>
                  <a:lnTo>
                    <a:pt x="77720" y="567"/>
                  </a:lnTo>
                  <a:cubicBezTo>
                    <a:pt x="77720" y="284"/>
                    <a:pt x="77720" y="0"/>
                    <a:pt x="7715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4"/>
            <p:cNvSpPr/>
            <p:nvPr/>
          </p:nvSpPr>
          <p:spPr>
            <a:xfrm>
              <a:off x="-1626961" y="2756443"/>
              <a:ext cx="618057" cy="35823"/>
            </a:xfrm>
            <a:custGeom>
              <a:avLst/>
              <a:gdLst/>
              <a:ahLst/>
              <a:cxnLst/>
              <a:rect l="l" t="t" r="r" b="b"/>
              <a:pathLst>
                <a:path w="76587" h="4439" extrusionOk="0">
                  <a:moveTo>
                    <a:pt x="38341" y="0"/>
                  </a:moveTo>
                  <a:cubicBezTo>
                    <a:pt x="17282" y="0"/>
                    <a:pt x="1" y="1228"/>
                    <a:pt x="1" y="2078"/>
                  </a:cubicBezTo>
                  <a:cubicBezTo>
                    <a:pt x="1" y="3306"/>
                    <a:pt x="17282" y="4439"/>
                    <a:pt x="38341" y="4439"/>
                  </a:cubicBezTo>
                  <a:cubicBezTo>
                    <a:pt x="59494" y="4439"/>
                    <a:pt x="76587" y="3306"/>
                    <a:pt x="76587" y="2078"/>
                  </a:cubicBezTo>
                  <a:cubicBezTo>
                    <a:pt x="76587" y="1228"/>
                    <a:pt x="59683" y="0"/>
                    <a:pt x="38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4"/>
            <p:cNvSpPr/>
            <p:nvPr/>
          </p:nvSpPr>
          <p:spPr>
            <a:xfrm>
              <a:off x="-1631537" y="2751868"/>
              <a:ext cx="627208" cy="45733"/>
            </a:xfrm>
            <a:custGeom>
              <a:avLst/>
              <a:gdLst/>
              <a:ahLst/>
              <a:cxnLst/>
              <a:rect l="l" t="t" r="r" b="b"/>
              <a:pathLst>
                <a:path w="77721" h="5667" extrusionOk="0">
                  <a:moveTo>
                    <a:pt x="38908" y="1134"/>
                  </a:moveTo>
                  <a:cubicBezTo>
                    <a:pt x="57606" y="1134"/>
                    <a:pt x="71771" y="2078"/>
                    <a:pt x="75643" y="2645"/>
                  </a:cubicBezTo>
                  <a:cubicBezTo>
                    <a:pt x="71771" y="3589"/>
                    <a:pt x="57606" y="4439"/>
                    <a:pt x="38908" y="4439"/>
                  </a:cubicBezTo>
                  <a:cubicBezTo>
                    <a:pt x="20304" y="4439"/>
                    <a:pt x="6328" y="3589"/>
                    <a:pt x="2079" y="2645"/>
                  </a:cubicBezTo>
                  <a:cubicBezTo>
                    <a:pt x="6328" y="2078"/>
                    <a:pt x="20493" y="1134"/>
                    <a:pt x="38908" y="1134"/>
                  </a:cubicBezTo>
                  <a:close/>
                  <a:moveTo>
                    <a:pt x="38908" y="1"/>
                  </a:moveTo>
                  <a:cubicBezTo>
                    <a:pt x="28615" y="1"/>
                    <a:pt x="19077" y="284"/>
                    <a:pt x="11805" y="851"/>
                  </a:cubicBezTo>
                  <a:cubicBezTo>
                    <a:pt x="1" y="1417"/>
                    <a:pt x="1" y="2078"/>
                    <a:pt x="1" y="2645"/>
                  </a:cubicBezTo>
                  <a:cubicBezTo>
                    <a:pt x="1" y="3589"/>
                    <a:pt x="1" y="4156"/>
                    <a:pt x="11805" y="4723"/>
                  </a:cubicBezTo>
                  <a:cubicBezTo>
                    <a:pt x="18982" y="5384"/>
                    <a:pt x="28615" y="5667"/>
                    <a:pt x="38908" y="5667"/>
                  </a:cubicBezTo>
                  <a:cubicBezTo>
                    <a:pt x="49201" y="5667"/>
                    <a:pt x="58833" y="5384"/>
                    <a:pt x="66010" y="4723"/>
                  </a:cubicBezTo>
                  <a:cubicBezTo>
                    <a:pt x="77720" y="4156"/>
                    <a:pt x="77720" y="3589"/>
                    <a:pt x="77720" y="2645"/>
                  </a:cubicBezTo>
                  <a:cubicBezTo>
                    <a:pt x="77720" y="2078"/>
                    <a:pt x="77720" y="1417"/>
                    <a:pt x="66010" y="851"/>
                  </a:cubicBezTo>
                  <a:cubicBezTo>
                    <a:pt x="58833" y="284"/>
                    <a:pt x="49107" y="1"/>
                    <a:pt x="389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4"/>
            <p:cNvSpPr/>
            <p:nvPr/>
          </p:nvSpPr>
          <p:spPr>
            <a:xfrm>
              <a:off x="-1553798" y="2761019"/>
              <a:ext cx="474782" cy="22104"/>
            </a:xfrm>
            <a:custGeom>
              <a:avLst/>
              <a:gdLst/>
              <a:ahLst/>
              <a:cxnLst/>
              <a:rect l="l" t="t" r="r" b="b"/>
              <a:pathLst>
                <a:path w="58833" h="2739" extrusionOk="0">
                  <a:moveTo>
                    <a:pt x="29275" y="0"/>
                  </a:moveTo>
                  <a:cubicBezTo>
                    <a:pt x="13315" y="0"/>
                    <a:pt x="0" y="661"/>
                    <a:pt x="0" y="1511"/>
                  </a:cubicBezTo>
                  <a:cubicBezTo>
                    <a:pt x="0" y="2078"/>
                    <a:pt x="13315" y="2739"/>
                    <a:pt x="29275" y="2739"/>
                  </a:cubicBezTo>
                  <a:cubicBezTo>
                    <a:pt x="45234" y="2739"/>
                    <a:pt x="58833" y="2078"/>
                    <a:pt x="58833" y="1511"/>
                  </a:cubicBezTo>
                  <a:cubicBezTo>
                    <a:pt x="58833" y="661"/>
                    <a:pt x="45612" y="0"/>
                    <a:pt x="29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4"/>
            <p:cNvSpPr/>
            <p:nvPr/>
          </p:nvSpPr>
          <p:spPr>
            <a:xfrm>
              <a:off x="-1558374" y="2756443"/>
              <a:ext cx="483934" cy="31255"/>
            </a:xfrm>
            <a:custGeom>
              <a:avLst/>
              <a:gdLst/>
              <a:ahLst/>
              <a:cxnLst/>
              <a:rect l="l" t="t" r="r" b="b"/>
              <a:pathLst>
                <a:path w="59967" h="3873" extrusionOk="0">
                  <a:moveTo>
                    <a:pt x="29842" y="1228"/>
                  </a:moveTo>
                  <a:cubicBezTo>
                    <a:pt x="42496" y="1228"/>
                    <a:pt x="52128" y="1511"/>
                    <a:pt x="56283" y="2078"/>
                  </a:cubicBezTo>
                  <a:cubicBezTo>
                    <a:pt x="52128" y="2361"/>
                    <a:pt x="42496" y="2645"/>
                    <a:pt x="29842" y="2645"/>
                  </a:cubicBezTo>
                  <a:cubicBezTo>
                    <a:pt x="17188" y="2645"/>
                    <a:pt x="7839" y="2361"/>
                    <a:pt x="3589" y="2078"/>
                  </a:cubicBezTo>
                  <a:cubicBezTo>
                    <a:pt x="7839" y="1511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04" y="0"/>
                    <a:pt x="14732" y="284"/>
                    <a:pt x="9066" y="284"/>
                  </a:cubicBezTo>
                  <a:cubicBezTo>
                    <a:pt x="1" y="850"/>
                    <a:pt x="1" y="1228"/>
                    <a:pt x="1" y="2078"/>
                  </a:cubicBezTo>
                  <a:cubicBezTo>
                    <a:pt x="1" y="2645"/>
                    <a:pt x="1" y="3022"/>
                    <a:pt x="9066" y="3589"/>
                  </a:cubicBezTo>
                  <a:cubicBezTo>
                    <a:pt x="14732" y="3872"/>
                    <a:pt x="22004" y="3872"/>
                    <a:pt x="29842" y="3872"/>
                  </a:cubicBezTo>
                  <a:cubicBezTo>
                    <a:pt x="37774" y="3872"/>
                    <a:pt x="45235" y="3872"/>
                    <a:pt x="50617" y="3589"/>
                  </a:cubicBezTo>
                  <a:cubicBezTo>
                    <a:pt x="59966" y="3022"/>
                    <a:pt x="59966" y="2645"/>
                    <a:pt x="59966" y="2078"/>
                  </a:cubicBezTo>
                  <a:cubicBezTo>
                    <a:pt x="59966" y="1228"/>
                    <a:pt x="59966" y="850"/>
                    <a:pt x="50617" y="284"/>
                  </a:cubicBezTo>
                  <a:cubicBezTo>
                    <a:pt x="45235" y="284"/>
                    <a:pt x="37680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4"/>
            <p:cNvSpPr/>
            <p:nvPr/>
          </p:nvSpPr>
          <p:spPr>
            <a:xfrm>
              <a:off x="-1043201" y="2777780"/>
              <a:ext cx="9910" cy="70879"/>
            </a:xfrm>
            <a:custGeom>
              <a:avLst/>
              <a:gdLst/>
              <a:ahLst/>
              <a:cxnLst/>
              <a:rect l="l" t="t" r="r" b="b"/>
              <a:pathLst>
                <a:path w="1228" h="8783" extrusionOk="0">
                  <a:moveTo>
                    <a:pt x="661" y="1"/>
                  </a:moveTo>
                  <a:cubicBezTo>
                    <a:pt x="378" y="1"/>
                    <a:pt x="0" y="378"/>
                    <a:pt x="0" y="662"/>
                  </a:cubicBezTo>
                  <a:lnTo>
                    <a:pt x="0" y="8216"/>
                  </a:lnTo>
                  <a:cubicBezTo>
                    <a:pt x="0" y="8500"/>
                    <a:pt x="378" y="8783"/>
                    <a:pt x="661" y="8783"/>
                  </a:cubicBezTo>
                  <a:cubicBezTo>
                    <a:pt x="944" y="8783"/>
                    <a:pt x="1228" y="8500"/>
                    <a:pt x="1228" y="8216"/>
                  </a:cubicBezTo>
                  <a:lnTo>
                    <a:pt x="1228" y="662"/>
                  </a:lnTo>
                  <a:cubicBezTo>
                    <a:pt x="1228" y="378"/>
                    <a:pt x="944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4"/>
            <p:cNvSpPr/>
            <p:nvPr/>
          </p:nvSpPr>
          <p:spPr>
            <a:xfrm>
              <a:off x="-1086642" y="2785398"/>
              <a:ext cx="9918" cy="73171"/>
            </a:xfrm>
            <a:custGeom>
              <a:avLst/>
              <a:gdLst/>
              <a:ahLst/>
              <a:cxnLst/>
              <a:rect l="l" t="t" r="r" b="b"/>
              <a:pathLst>
                <a:path w="1229" h="9067" extrusionOk="0">
                  <a:moveTo>
                    <a:pt x="661" y="1"/>
                  </a:moveTo>
                  <a:cubicBezTo>
                    <a:pt x="0" y="1"/>
                    <a:pt x="0" y="284"/>
                    <a:pt x="0" y="568"/>
                  </a:cubicBezTo>
                  <a:lnTo>
                    <a:pt x="0" y="8500"/>
                  </a:lnTo>
                  <a:cubicBezTo>
                    <a:pt x="0" y="8783"/>
                    <a:pt x="0" y="9067"/>
                    <a:pt x="661" y="9067"/>
                  </a:cubicBezTo>
                  <a:cubicBezTo>
                    <a:pt x="945" y="9067"/>
                    <a:pt x="1228" y="8783"/>
                    <a:pt x="1228" y="8500"/>
                  </a:cubicBezTo>
                  <a:lnTo>
                    <a:pt x="1228" y="568"/>
                  </a:lnTo>
                  <a:cubicBezTo>
                    <a:pt x="1228" y="284"/>
                    <a:pt x="945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4"/>
            <p:cNvSpPr/>
            <p:nvPr/>
          </p:nvSpPr>
          <p:spPr>
            <a:xfrm>
              <a:off x="-1154470" y="2785398"/>
              <a:ext cx="9151" cy="58693"/>
            </a:xfrm>
            <a:custGeom>
              <a:avLst/>
              <a:gdLst/>
              <a:ahLst/>
              <a:cxnLst/>
              <a:rect l="l" t="t" r="r" b="b"/>
              <a:pathLst>
                <a:path w="1134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568"/>
                  </a:cubicBezTo>
                  <a:lnTo>
                    <a:pt x="1" y="6706"/>
                  </a:lnTo>
                  <a:cubicBezTo>
                    <a:pt x="1" y="7272"/>
                    <a:pt x="284" y="7272"/>
                    <a:pt x="567" y="7272"/>
                  </a:cubicBezTo>
                  <a:cubicBezTo>
                    <a:pt x="851" y="7272"/>
                    <a:pt x="1134" y="7272"/>
                    <a:pt x="1134" y="6706"/>
                  </a:cubicBezTo>
                  <a:lnTo>
                    <a:pt x="1134" y="568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4"/>
            <p:cNvSpPr/>
            <p:nvPr/>
          </p:nvSpPr>
          <p:spPr>
            <a:xfrm>
              <a:off x="-1239819" y="2817412"/>
              <a:ext cx="9910" cy="53351"/>
            </a:xfrm>
            <a:custGeom>
              <a:avLst/>
              <a:gdLst/>
              <a:ahLst/>
              <a:cxnLst/>
              <a:rect l="l" t="t" r="r" b="b"/>
              <a:pathLst>
                <a:path w="1228" h="6611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5950"/>
                  </a:lnTo>
                  <a:cubicBezTo>
                    <a:pt x="0" y="6327"/>
                    <a:pt x="283" y="6611"/>
                    <a:pt x="567" y="6611"/>
                  </a:cubicBezTo>
                  <a:cubicBezTo>
                    <a:pt x="850" y="6611"/>
                    <a:pt x="1228" y="6327"/>
                    <a:pt x="1228" y="5950"/>
                  </a:cubicBezTo>
                  <a:lnTo>
                    <a:pt x="1228" y="567"/>
                  </a:lnTo>
                  <a:cubicBezTo>
                    <a:pt x="1228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4"/>
            <p:cNvSpPr/>
            <p:nvPr/>
          </p:nvSpPr>
          <p:spPr>
            <a:xfrm>
              <a:off x="-1332035" y="2812836"/>
              <a:ext cx="9151" cy="62502"/>
            </a:xfrm>
            <a:custGeom>
              <a:avLst/>
              <a:gdLst/>
              <a:ahLst/>
              <a:cxnLst/>
              <a:rect l="l" t="t" r="r" b="b"/>
              <a:pathLst>
                <a:path w="1134" h="7745" extrusionOk="0">
                  <a:moveTo>
                    <a:pt x="567" y="1"/>
                  </a:moveTo>
                  <a:cubicBezTo>
                    <a:pt x="1" y="1"/>
                    <a:pt x="1" y="284"/>
                    <a:pt x="1" y="567"/>
                  </a:cubicBezTo>
                  <a:lnTo>
                    <a:pt x="1" y="7178"/>
                  </a:lnTo>
                  <a:cubicBezTo>
                    <a:pt x="1" y="7461"/>
                    <a:pt x="1" y="7744"/>
                    <a:pt x="567" y="7744"/>
                  </a:cubicBezTo>
                  <a:cubicBezTo>
                    <a:pt x="850" y="7744"/>
                    <a:pt x="1134" y="7461"/>
                    <a:pt x="1134" y="7178"/>
                  </a:cubicBezTo>
                  <a:lnTo>
                    <a:pt x="1134" y="567"/>
                  </a:lnTo>
                  <a:cubicBezTo>
                    <a:pt x="1134" y="189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4"/>
            <p:cNvSpPr/>
            <p:nvPr/>
          </p:nvSpPr>
          <p:spPr>
            <a:xfrm>
              <a:off x="-1611717" y="2777780"/>
              <a:ext cx="9910" cy="37348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661" y="1"/>
                  </a:moveTo>
                  <a:cubicBezTo>
                    <a:pt x="284" y="1"/>
                    <a:pt x="0" y="378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284" y="4628"/>
                    <a:pt x="661" y="4628"/>
                  </a:cubicBezTo>
                  <a:cubicBezTo>
                    <a:pt x="1228" y="4628"/>
                    <a:pt x="1228" y="4345"/>
                    <a:pt x="1228" y="3967"/>
                  </a:cubicBezTo>
                  <a:lnTo>
                    <a:pt x="1228" y="662"/>
                  </a:lnTo>
                  <a:cubicBezTo>
                    <a:pt x="1228" y="378"/>
                    <a:pt x="1228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4"/>
            <p:cNvSpPr/>
            <p:nvPr/>
          </p:nvSpPr>
          <p:spPr>
            <a:xfrm>
              <a:off x="-1575135" y="2821980"/>
              <a:ext cx="9910" cy="41165"/>
            </a:xfrm>
            <a:custGeom>
              <a:avLst/>
              <a:gdLst/>
              <a:ahLst/>
              <a:cxnLst/>
              <a:rect l="l" t="t" r="r" b="b"/>
              <a:pathLst>
                <a:path w="1228" h="5101" extrusionOk="0">
                  <a:moveTo>
                    <a:pt x="567" y="1"/>
                  </a:moveTo>
                  <a:cubicBezTo>
                    <a:pt x="283" y="1"/>
                    <a:pt x="0" y="379"/>
                    <a:pt x="0" y="662"/>
                  </a:cubicBezTo>
                  <a:lnTo>
                    <a:pt x="0" y="4534"/>
                  </a:lnTo>
                  <a:cubicBezTo>
                    <a:pt x="0" y="4817"/>
                    <a:pt x="283" y="5100"/>
                    <a:pt x="567" y="5100"/>
                  </a:cubicBezTo>
                  <a:cubicBezTo>
                    <a:pt x="850" y="5100"/>
                    <a:pt x="1228" y="4817"/>
                    <a:pt x="1228" y="4534"/>
                  </a:cubicBezTo>
                  <a:lnTo>
                    <a:pt x="1228" y="662"/>
                  </a:lnTo>
                  <a:cubicBezTo>
                    <a:pt x="1228" y="379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4"/>
            <p:cNvSpPr/>
            <p:nvPr/>
          </p:nvSpPr>
          <p:spPr>
            <a:xfrm>
              <a:off x="-1431869" y="2819696"/>
              <a:ext cx="9151" cy="48783"/>
            </a:xfrm>
            <a:custGeom>
              <a:avLst/>
              <a:gdLst/>
              <a:ahLst/>
              <a:cxnLst/>
              <a:rect l="l" t="t" r="r" b="b"/>
              <a:pathLst>
                <a:path w="1134" h="6045" extrusionOk="0">
                  <a:moveTo>
                    <a:pt x="567" y="0"/>
                  </a:moveTo>
                  <a:cubicBezTo>
                    <a:pt x="284" y="0"/>
                    <a:pt x="1" y="284"/>
                    <a:pt x="1" y="662"/>
                  </a:cubicBezTo>
                  <a:lnTo>
                    <a:pt x="1" y="5383"/>
                  </a:lnTo>
                  <a:cubicBezTo>
                    <a:pt x="1" y="5667"/>
                    <a:pt x="284" y="6044"/>
                    <a:pt x="567" y="6044"/>
                  </a:cubicBezTo>
                  <a:cubicBezTo>
                    <a:pt x="851" y="6044"/>
                    <a:pt x="1134" y="5667"/>
                    <a:pt x="1134" y="5383"/>
                  </a:cubicBezTo>
                  <a:lnTo>
                    <a:pt x="1134" y="662"/>
                  </a:lnTo>
                  <a:cubicBezTo>
                    <a:pt x="1134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4"/>
            <p:cNvSpPr/>
            <p:nvPr/>
          </p:nvSpPr>
          <p:spPr>
            <a:xfrm>
              <a:off x="-1606382" y="2695474"/>
              <a:ext cx="617290" cy="94508"/>
            </a:xfrm>
            <a:custGeom>
              <a:avLst/>
              <a:gdLst/>
              <a:ahLst/>
              <a:cxnLst/>
              <a:rect l="l" t="t" r="r" b="b"/>
              <a:pathLst>
                <a:path w="76492" h="11711" extrusionOk="0">
                  <a:moveTo>
                    <a:pt x="0" y="1"/>
                  </a:moveTo>
                  <a:lnTo>
                    <a:pt x="0" y="9633"/>
                  </a:lnTo>
                  <a:cubicBezTo>
                    <a:pt x="0" y="10861"/>
                    <a:pt x="17093" y="11711"/>
                    <a:pt x="38246" y="11711"/>
                  </a:cubicBezTo>
                  <a:cubicBezTo>
                    <a:pt x="59305" y="11711"/>
                    <a:pt x="76492" y="10861"/>
                    <a:pt x="76492" y="9633"/>
                  </a:cubicBezTo>
                  <a:lnTo>
                    <a:pt x="764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4"/>
            <p:cNvSpPr/>
            <p:nvPr/>
          </p:nvSpPr>
          <p:spPr>
            <a:xfrm>
              <a:off x="-1612483" y="2690140"/>
              <a:ext cx="627967" cy="105176"/>
            </a:xfrm>
            <a:custGeom>
              <a:avLst/>
              <a:gdLst/>
              <a:ahLst/>
              <a:cxnLst/>
              <a:rect l="l" t="t" r="r" b="b"/>
              <a:pathLst>
                <a:path w="77815" h="13033" extrusionOk="0">
                  <a:moveTo>
                    <a:pt x="76681" y="1228"/>
                  </a:moveTo>
                  <a:lnTo>
                    <a:pt x="76681" y="10011"/>
                  </a:lnTo>
                  <a:cubicBezTo>
                    <a:pt x="74793" y="10861"/>
                    <a:pt x="59400" y="11805"/>
                    <a:pt x="38908" y="11805"/>
                  </a:cubicBezTo>
                  <a:cubicBezTo>
                    <a:pt x="18510" y="11805"/>
                    <a:pt x="3400" y="10861"/>
                    <a:pt x="1323" y="10011"/>
                  </a:cubicBezTo>
                  <a:lnTo>
                    <a:pt x="1323" y="1228"/>
                  </a:lnTo>
                  <a:close/>
                  <a:moveTo>
                    <a:pt x="756" y="1"/>
                  </a:moveTo>
                  <a:cubicBezTo>
                    <a:pt x="379" y="1"/>
                    <a:pt x="1" y="378"/>
                    <a:pt x="1" y="662"/>
                  </a:cubicBezTo>
                  <a:lnTo>
                    <a:pt x="1" y="10294"/>
                  </a:lnTo>
                  <a:cubicBezTo>
                    <a:pt x="1" y="10861"/>
                    <a:pt x="1" y="11522"/>
                    <a:pt x="11805" y="12372"/>
                  </a:cubicBezTo>
                  <a:cubicBezTo>
                    <a:pt x="19077" y="12655"/>
                    <a:pt x="28709" y="13033"/>
                    <a:pt x="38908" y="13033"/>
                  </a:cubicBezTo>
                  <a:cubicBezTo>
                    <a:pt x="49201" y="13033"/>
                    <a:pt x="58833" y="12655"/>
                    <a:pt x="66105" y="12372"/>
                  </a:cubicBezTo>
                  <a:cubicBezTo>
                    <a:pt x="77815" y="11522"/>
                    <a:pt x="77815" y="10861"/>
                    <a:pt x="77815" y="10294"/>
                  </a:cubicBezTo>
                  <a:lnTo>
                    <a:pt x="77815" y="662"/>
                  </a:lnTo>
                  <a:cubicBezTo>
                    <a:pt x="77815" y="378"/>
                    <a:pt x="77531" y="1"/>
                    <a:pt x="77248" y="1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4"/>
            <p:cNvSpPr/>
            <p:nvPr/>
          </p:nvSpPr>
          <p:spPr>
            <a:xfrm>
              <a:off x="-1607149" y="2678713"/>
              <a:ext cx="618057" cy="34297"/>
            </a:xfrm>
            <a:custGeom>
              <a:avLst/>
              <a:gdLst/>
              <a:ahLst/>
              <a:cxnLst/>
              <a:rect l="l" t="t" r="r" b="b"/>
              <a:pathLst>
                <a:path w="76587" h="4250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250"/>
                    <a:pt x="38247" y="4250"/>
                  </a:cubicBezTo>
                  <a:cubicBezTo>
                    <a:pt x="59400" y="4250"/>
                    <a:pt x="76587" y="3305"/>
                    <a:pt x="76587" y="2078"/>
                  </a:cubicBezTo>
                  <a:cubicBezTo>
                    <a:pt x="76587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4"/>
            <p:cNvSpPr/>
            <p:nvPr/>
          </p:nvSpPr>
          <p:spPr>
            <a:xfrm>
              <a:off x="-1612483" y="2673379"/>
              <a:ext cx="627967" cy="44207"/>
            </a:xfrm>
            <a:custGeom>
              <a:avLst/>
              <a:gdLst/>
              <a:ahLst/>
              <a:cxnLst/>
              <a:rect l="l" t="t" r="r" b="b"/>
              <a:pathLst>
                <a:path w="77815" h="5478" extrusionOk="0">
                  <a:moveTo>
                    <a:pt x="38908" y="1228"/>
                  </a:moveTo>
                  <a:cubicBezTo>
                    <a:pt x="57606" y="1228"/>
                    <a:pt x="71771" y="1794"/>
                    <a:pt x="75643" y="2739"/>
                  </a:cubicBezTo>
                  <a:cubicBezTo>
                    <a:pt x="71771" y="3589"/>
                    <a:pt x="57606" y="4250"/>
                    <a:pt x="38908" y="4250"/>
                  </a:cubicBezTo>
                  <a:cubicBezTo>
                    <a:pt x="20304" y="4250"/>
                    <a:pt x="6422" y="3589"/>
                    <a:pt x="2173" y="2739"/>
                  </a:cubicBezTo>
                  <a:cubicBezTo>
                    <a:pt x="6422" y="1794"/>
                    <a:pt x="20587" y="1228"/>
                    <a:pt x="38908" y="1228"/>
                  </a:cubicBezTo>
                  <a:close/>
                  <a:moveTo>
                    <a:pt x="38908" y="0"/>
                  </a:moveTo>
                  <a:cubicBezTo>
                    <a:pt x="28709" y="0"/>
                    <a:pt x="19077" y="283"/>
                    <a:pt x="11805" y="661"/>
                  </a:cubicBezTo>
                  <a:cubicBezTo>
                    <a:pt x="1" y="1228"/>
                    <a:pt x="1" y="2078"/>
                    <a:pt x="1" y="2739"/>
                  </a:cubicBezTo>
                  <a:cubicBezTo>
                    <a:pt x="1" y="3305"/>
                    <a:pt x="1" y="4250"/>
                    <a:pt x="11805" y="4911"/>
                  </a:cubicBezTo>
                  <a:cubicBezTo>
                    <a:pt x="19077" y="5194"/>
                    <a:pt x="28709" y="5477"/>
                    <a:pt x="38908" y="5477"/>
                  </a:cubicBezTo>
                  <a:cubicBezTo>
                    <a:pt x="49201" y="5477"/>
                    <a:pt x="58833" y="5194"/>
                    <a:pt x="66105" y="4911"/>
                  </a:cubicBezTo>
                  <a:cubicBezTo>
                    <a:pt x="77815" y="4250"/>
                    <a:pt x="77815" y="3305"/>
                    <a:pt x="77815" y="2739"/>
                  </a:cubicBezTo>
                  <a:cubicBezTo>
                    <a:pt x="77815" y="2078"/>
                    <a:pt x="77815" y="1228"/>
                    <a:pt x="66105" y="661"/>
                  </a:cubicBezTo>
                  <a:cubicBezTo>
                    <a:pt x="58833" y="283"/>
                    <a:pt x="49201" y="0"/>
                    <a:pt x="3890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4"/>
            <p:cNvSpPr/>
            <p:nvPr/>
          </p:nvSpPr>
          <p:spPr>
            <a:xfrm>
              <a:off x="-1533986" y="2680997"/>
              <a:ext cx="474024" cy="24396"/>
            </a:xfrm>
            <a:custGeom>
              <a:avLst/>
              <a:gdLst/>
              <a:ahLst/>
              <a:cxnLst/>
              <a:rect l="l" t="t" r="r" b="b"/>
              <a:pathLst>
                <a:path w="58739" h="3023" extrusionOk="0">
                  <a:moveTo>
                    <a:pt x="29181" y="0"/>
                  </a:moveTo>
                  <a:cubicBezTo>
                    <a:pt x="12938" y="0"/>
                    <a:pt x="1" y="850"/>
                    <a:pt x="1" y="1511"/>
                  </a:cubicBezTo>
                  <a:cubicBezTo>
                    <a:pt x="1" y="2361"/>
                    <a:pt x="12938" y="3022"/>
                    <a:pt x="29181" y="3022"/>
                  </a:cubicBezTo>
                  <a:cubicBezTo>
                    <a:pt x="45518" y="3022"/>
                    <a:pt x="58739" y="2361"/>
                    <a:pt x="58739" y="1511"/>
                  </a:cubicBezTo>
                  <a:cubicBezTo>
                    <a:pt x="58739" y="850"/>
                    <a:pt x="45518" y="0"/>
                    <a:pt x="2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4"/>
            <p:cNvSpPr/>
            <p:nvPr/>
          </p:nvSpPr>
          <p:spPr>
            <a:xfrm>
              <a:off x="-1539321" y="2675663"/>
              <a:ext cx="484692" cy="35064"/>
            </a:xfrm>
            <a:custGeom>
              <a:avLst/>
              <a:gdLst/>
              <a:ahLst/>
              <a:cxnLst/>
              <a:rect l="l" t="t" r="r" b="b"/>
              <a:pathLst>
                <a:path w="60061" h="4345" extrusionOk="0">
                  <a:moveTo>
                    <a:pt x="29842" y="1228"/>
                  </a:moveTo>
                  <a:cubicBezTo>
                    <a:pt x="42496" y="1228"/>
                    <a:pt x="52128" y="1795"/>
                    <a:pt x="56378" y="2172"/>
                  </a:cubicBezTo>
                  <a:cubicBezTo>
                    <a:pt x="52128" y="2456"/>
                    <a:pt x="42496" y="3022"/>
                    <a:pt x="29842" y="3022"/>
                  </a:cubicBezTo>
                  <a:cubicBezTo>
                    <a:pt x="17188" y="3022"/>
                    <a:pt x="7933" y="2456"/>
                    <a:pt x="3306" y="2172"/>
                  </a:cubicBezTo>
                  <a:cubicBezTo>
                    <a:pt x="7933" y="1795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98" y="0"/>
                    <a:pt x="14827" y="378"/>
                    <a:pt x="9066" y="661"/>
                  </a:cubicBezTo>
                  <a:cubicBezTo>
                    <a:pt x="0" y="945"/>
                    <a:pt x="0" y="1511"/>
                    <a:pt x="0" y="2172"/>
                  </a:cubicBezTo>
                  <a:cubicBezTo>
                    <a:pt x="0" y="2739"/>
                    <a:pt x="0" y="3306"/>
                    <a:pt x="9066" y="3683"/>
                  </a:cubicBezTo>
                  <a:cubicBezTo>
                    <a:pt x="14827" y="3967"/>
                    <a:pt x="22098" y="4344"/>
                    <a:pt x="29842" y="4344"/>
                  </a:cubicBezTo>
                  <a:cubicBezTo>
                    <a:pt x="37680" y="4344"/>
                    <a:pt x="45234" y="3967"/>
                    <a:pt x="50617" y="3683"/>
                  </a:cubicBezTo>
                  <a:cubicBezTo>
                    <a:pt x="60061" y="3306"/>
                    <a:pt x="60061" y="2739"/>
                    <a:pt x="60061" y="2172"/>
                  </a:cubicBezTo>
                  <a:cubicBezTo>
                    <a:pt x="60061" y="1511"/>
                    <a:pt x="60061" y="945"/>
                    <a:pt x="50617" y="661"/>
                  </a:cubicBezTo>
                  <a:cubicBezTo>
                    <a:pt x="45234" y="378"/>
                    <a:pt x="37680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4"/>
            <p:cNvSpPr/>
            <p:nvPr/>
          </p:nvSpPr>
          <p:spPr>
            <a:xfrm>
              <a:off x="-1023389" y="2700050"/>
              <a:ext cx="9151" cy="68595"/>
            </a:xfrm>
            <a:custGeom>
              <a:avLst/>
              <a:gdLst/>
              <a:ahLst/>
              <a:cxnLst/>
              <a:rect l="l" t="t" r="r" b="b"/>
              <a:pathLst>
                <a:path w="1134" h="8500" extrusionOk="0">
                  <a:moveTo>
                    <a:pt x="567" y="0"/>
                  </a:moveTo>
                  <a:cubicBezTo>
                    <a:pt x="189" y="0"/>
                    <a:pt x="0" y="189"/>
                    <a:pt x="0" y="661"/>
                  </a:cubicBezTo>
                  <a:lnTo>
                    <a:pt x="0" y="7838"/>
                  </a:lnTo>
                  <a:cubicBezTo>
                    <a:pt x="0" y="8216"/>
                    <a:pt x="0" y="8499"/>
                    <a:pt x="567" y="8499"/>
                  </a:cubicBezTo>
                  <a:cubicBezTo>
                    <a:pt x="850" y="8499"/>
                    <a:pt x="1134" y="8216"/>
                    <a:pt x="1134" y="7838"/>
                  </a:cubicBezTo>
                  <a:lnTo>
                    <a:pt x="1134" y="661"/>
                  </a:lnTo>
                  <a:cubicBezTo>
                    <a:pt x="1134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4"/>
            <p:cNvSpPr/>
            <p:nvPr/>
          </p:nvSpPr>
          <p:spPr>
            <a:xfrm>
              <a:off x="-1069114" y="2705384"/>
              <a:ext cx="9151" cy="72404"/>
            </a:xfrm>
            <a:custGeom>
              <a:avLst/>
              <a:gdLst/>
              <a:ahLst/>
              <a:cxnLst/>
              <a:rect l="l" t="t" r="r" b="b"/>
              <a:pathLst>
                <a:path w="1134" h="8972" extrusionOk="0">
                  <a:moveTo>
                    <a:pt x="567" y="0"/>
                  </a:moveTo>
                  <a:cubicBezTo>
                    <a:pt x="284" y="0"/>
                    <a:pt x="0" y="284"/>
                    <a:pt x="0" y="661"/>
                  </a:cubicBezTo>
                  <a:lnTo>
                    <a:pt x="0" y="8405"/>
                  </a:lnTo>
                  <a:cubicBezTo>
                    <a:pt x="0" y="8688"/>
                    <a:pt x="284" y="8972"/>
                    <a:pt x="567" y="8972"/>
                  </a:cubicBezTo>
                  <a:cubicBezTo>
                    <a:pt x="1134" y="8972"/>
                    <a:pt x="1134" y="8688"/>
                    <a:pt x="1134" y="8405"/>
                  </a:cubicBezTo>
                  <a:lnTo>
                    <a:pt x="1134" y="661"/>
                  </a:lnTo>
                  <a:cubicBezTo>
                    <a:pt x="1134" y="284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4"/>
            <p:cNvSpPr/>
            <p:nvPr/>
          </p:nvSpPr>
          <p:spPr>
            <a:xfrm>
              <a:off x="-1135417" y="2707668"/>
              <a:ext cx="9918" cy="58693"/>
            </a:xfrm>
            <a:custGeom>
              <a:avLst/>
              <a:gdLst/>
              <a:ahLst/>
              <a:cxnLst/>
              <a:rect l="l" t="t" r="r" b="b"/>
              <a:pathLst>
                <a:path w="1229" h="7273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6611"/>
                  </a:lnTo>
                  <a:cubicBezTo>
                    <a:pt x="1" y="6894"/>
                    <a:pt x="284" y="7272"/>
                    <a:pt x="567" y="7272"/>
                  </a:cubicBezTo>
                  <a:cubicBezTo>
                    <a:pt x="945" y="7272"/>
                    <a:pt x="1228" y="6894"/>
                    <a:pt x="1228" y="6611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4"/>
            <p:cNvSpPr/>
            <p:nvPr/>
          </p:nvSpPr>
          <p:spPr>
            <a:xfrm>
              <a:off x="-1220774" y="2739674"/>
              <a:ext cx="9918" cy="50308"/>
            </a:xfrm>
            <a:custGeom>
              <a:avLst/>
              <a:gdLst/>
              <a:ahLst/>
              <a:cxnLst/>
              <a:rect l="l" t="t" r="r" b="b"/>
              <a:pathLst>
                <a:path w="1229" h="6234" extrusionOk="0">
                  <a:moveTo>
                    <a:pt x="662" y="1"/>
                  </a:moveTo>
                  <a:cubicBezTo>
                    <a:pt x="1" y="1"/>
                    <a:pt x="1" y="284"/>
                    <a:pt x="1" y="567"/>
                  </a:cubicBezTo>
                  <a:lnTo>
                    <a:pt x="1" y="5667"/>
                  </a:lnTo>
                  <a:cubicBezTo>
                    <a:pt x="1" y="5950"/>
                    <a:pt x="1" y="6234"/>
                    <a:pt x="662" y="6234"/>
                  </a:cubicBezTo>
                  <a:cubicBezTo>
                    <a:pt x="945" y="6234"/>
                    <a:pt x="1229" y="5950"/>
                    <a:pt x="1229" y="5667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4"/>
            <p:cNvSpPr/>
            <p:nvPr/>
          </p:nvSpPr>
          <p:spPr>
            <a:xfrm>
              <a:off x="-1315265" y="2732056"/>
              <a:ext cx="9910" cy="63261"/>
            </a:xfrm>
            <a:custGeom>
              <a:avLst/>
              <a:gdLst/>
              <a:ahLst/>
              <a:cxnLst/>
              <a:rect l="l" t="t" r="r" b="b"/>
              <a:pathLst>
                <a:path w="1228" h="7839" extrusionOk="0">
                  <a:moveTo>
                    <a:pt x="567" y="1"/>
                  </a:moveTo>
                  <a:cubicBezTo>
                    <a:pt x="283" y="1"/>
                    <a:pt x="0" y="284"/>
                    <a:pt x="0" y="662"/>
                  </a:cubicBezTo>
                  <a:lnTo>
                    <a:pt x="0" y="7178"/>
                  </a:lnTo>
                  <a:cubicBezTo>
                    <a:pt x="0" y="7461"/>
                    <a:pt x="283" y="7839"/>
                    <a:pt x="567" y="7839"/>
                  </a:cubicBezTo>
                  <a:cubicBezTo>
                    <a:pt x="944" y="7839"/>
                    <a:pt x="1228" y="7461"/>
                    <a:pt x="1228" y="7178"/>
                  </a:cubicBezTo>
                  <a:lnTo>
                    <a:pt x="1228" y="662"/>
                  </a:lnTo>
                  <a:cubicBezTo>
                    <a:pt x="1228" y="284"/>
                    <a:pt x="944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4"/>
            <p:cNvSpPr/>
            <p:nvPr/>
          </p:nvSpPr>
          <p:spPr>
            <a:xfrm>
              <a:off x="-1591905" y="2700050"/>
              <a:ext cx="9151" cy="37348"/>
            </a:xfrm>
            <a:custGeom>
              <a:avLst/>
              <a:gdLst/>
              <a:ahLst/>
              <a:cxnLst/>
              <a:rect l="l" t="t" r="r" b="b"/>
              <a:pathLst>
                <a:path w="1134" h="4628" extrusionOk="0">
                  <a:moveTo>
                    <a:pt x="567" y="0"/>
                  </a:moveTo>
                  <a:cubicBezTo>
                    <a:pt x="284" y="0"/>
                    <a:pt x="1" y="0"/>
                    <a:pt x="1" y="661"/>
                  </a:cubicBezTo>
                  <a:lnTo>
                    <a:pt x="1" y="3967"/>
                  </a:lnTo>
                  <a:cubicBezTo>
                    <a:pt x="1" y="4250"/>
                    <a:pt x="284" y="4628"/>
                    <a:pt x="567" y="4628"/>
                  </a:cubicBezTo>
                  <a:cubicBezTo>
                    <a:pt x="850" y="4628"/>
                    <a:pt x="1134" y="4250"/>
                    <a:pt x="1134" y="3967"/>
                  </a:cubicBezTo>
                  <a:lnTo>
                    <a:pt x="1134" y="661"/>
                  </a:lnTo>
                  <a:cubicBezTo>
                    <a:pt x="1134" y="0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4"/>
            <p:cNvSpPr/>
            <p:nvPr/>
          </p:nvSpPr>
          <p:spPr>
            <a:xfrm>
              <a:off x="-1556090" y="2744249"/>
              <a:ext cx="9918" cy="41157"/>
            </a:xfrm>
            <a:custGeom>
              <a:avLst/>
              <a:gdLst/>
              <a:ahLst/>
              <a:cxnLst/>
              <a:rect l="l" t="t" r="r" b="b"/>
              <a:pathLst>
                <a:path w="1229" h="5100" extrusionOk="0">
                  <a:moveTo>
                    <a:pt x="662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4533"/>
                  </a:lnTo>
                  <a:cubicBezTo>
                    <a:pt x="1" y="4817"/>
                    <a:pt x="284" y="5100"/>
                    <a:pt x="662" y="5100"/>
                  </a:cubicBezTo>
                  <a:cubicBezTo>
                    <a:pt x="945" y="5100"/>
                    <a:pt x="1229" y="4817"/>
                    <a:pt x="1229" y="4533"/>
                  </a:cubicBezTo>
                  <a:lnTo>
                    <a:pt x="1229" y="567"/>
                  </a:lnTo>
                  <a:cubicBezTo>
                    <a:pt x="1229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4"/>
            <p:cNvSpPr/>
            <p:nvPr/>
          </p:nvSpPr>
          <p:spPr>
            <a:xfrm>
              <a:off x="-1412815" y="2739674"/>
              <a:ext cx="9918" cy="48025"/>
            </a:xfrm>
            <a:custGeom>
              <a:avLst/>
              <a:gdLst/>
              <a:ahLst/>
              <a:cxnLst/>
              <a:rect l="l" t="t" r="r" b="b"/>
              <a:pathLst>
                <a:path w="1229" h="5951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5384"/>
                  </a:lnTo>
                  <a:cubicBezTo>
                    <a:pt x="1" y="5667"/>
                    <a:pt x="378" y="5950"/>
                    <a:pt x="662" y="5950"/>
                  </a:cubicBezTo>
                  <a:cubicBezTo>
                    <a:pt x="1039" y="5950"/>
                    <a:pt x="1228" y="5667"/>
                    <a:pt x="1228" y="5384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4"/>
            <p:cNvSpPr/>
            <p:nvPr/>
          </p:nvSpPr>
          <p:spPr>
            <a:xfrm>
              <a:off x="-1594955" y="2615460"/>
              <a:ext cx="618057" cy="94500"/>
            </a:xfrm>
            <a:custGeom>
              <a:avLst/>
              <a:gdLst/>
              <a:ahLst/>
              <a:cxnLst/>
              <a:rect l="l" t="t" r="r" b="b"/>
              <a:pathLst>
                <a:path w="76587" h="11710" extrusionOk="0">
                  <a:moveTo>
                    <a:pt x="1" y="0"/>
                  </a:moveTo>
                  <a:lnTo>
                    <a:pt x="1" y="9632"/>
                  </a:lnTo>
                  <a:cubicBezTo>
                    <a:pt x="1" y="10766"/>
                    <a:pt x="16905" y="11710"/>
                    <a:pt x="38341" y="11710"/>
                  </a:cubicBezTo>
                  <a:cubicBezTo>
                    <a:pt x="59683" y="11710"/>
                    <a:pt x="76587" y="10766"/>
                    <a:pt x="76587" y="9632"/>
                  </a:cubicBezTo>
                  <a:lnTo>
                    <a:pt x="7658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4"/>
            <p:cNvSpPr/>
            <p:nvPr/>
          </p:nvSpPr>
          <p:spPr>
            <a:xfrm>
              <a:off x="-1599523" y="2610126"/>
              <a:ext cx="627200" cy="104410"/>
            </a:xfrm>
            <a:custGeom>
              <a:avLst/>
              <a:gdLst/>
              <a:ahLst/>
              <a:cxnLst/>
              <a:rect l="l" t="t" r="r" b="b"/>
              <a:pathLst>
                <a:path w="77720" h="12938" extrusionOk="0">
                  <a:moveTo>
                    <a:pt x="76492" y="1228"/>
                  </a:moveTo>
                  <a:lnTo>
                    <a:pt x="76492" y="9916"/>
                  </a:lnTo>
                  <a:cubicBezTo>
                    <a:pt x="74320" y="10860"/>
                    <a:pt x="59305" y="11804"/>
                    <a:pt x="38907" y="11804"/>
                  </a:cubicBezTo>
                  <a:cubicBezTo>
                    <a:pt x="18415" y="11804"/>
                    <a:pt x="3022" y="10860"/>
                    <a:pt x="1228" y="9916"/>
                  </a:cubicBezTo>
                  <a:lnTo>
                    <a:pt x="1228" y="1228"/>
                  </a:lnTo>
                  <a:close/>
                  <a:moveTo>
                    <a:pt x="567" y="94"/>
                  </a:moveTo>
                  <a:cubicBezTo>
                    <a:pt x="284" y="94"/>
                    <a:pt x="0" y="378"/>
                    <a:pt x="0" y="661"/>
                  </a:cubicBezTo>
                  <a:lnTo>
                    <a:pt x="0" y="10293"/>
                  </a:lnTo>
                  <a:cubicBezTo>
                    <a:pt x="0" y="10860"/>
                    <a:pt x="0" y="11804"/>
                    <a:pt x="11804" y="12371"/>
                  </a:cubicBezTo>
                  <a:cubicBezTo>
                    <a:pt x="18981" y="12654"/>
                    <a:pt x="28614" y="12938"/>
                    <a:pt x="38907" y="12938"/>
                  </a:cubicBezTo>
                  <a:cubicBezTo>
                    <a:pt x="49106" y="12938"/>
                    <a:pt x="58738" y="12654"/>
                    <a:pt x="66010" y="12371"/>
                  </a:cubicBezTo>
                  <a:cubicBezTo>
                    <a:pt x="77720" y="11710"/>
                    <a:pt x="77720" y="10860"/>
                    <a:pt x="77720" y="10293"/>
                  </a:cubicBezTo>
                  <a:lnTo>
                    <a:pt x="77720" y="661"/>
                  </a:lnTo>
                  <a:cubicBezTo>
                    <a:pt x="77720" y="378"/>
                    <a:pt x="77436" y="0"/>
                    <a:pt x="7715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4"/>
            <p:cNvSpPr/>
            <p:nvPr/>
          </p:nvSpPr>
          <p:spPr>
            <a:xfrm>
              <a:off x="-1594955" y="2597932"/>
              <a:ext cx="618057" cy="34297"/>
            </a:xfrm>
            <a:custGeom>
              <a:avLst/>
              <a:gdLst/>
              <a:ahLst/>
              <a:cxnLst/>
              <a:rect l="l" t="t" r="r" b="b"/>
              <a:pathLst>
                <a:path w="76587" h="4250" extrusionOk="0">
                  <a:moveTo>
                    <a:pt x="38341" y="0"/>
                  </a:moveTo>
                  <a:cubicBezTo>
                    <a:pt x="16905" y="0"/>
                    <a:pt x="1" y="944"/>
                    <a:pt x="1" y="2172"/>
                  </a:cubicBezTo>
                  <a:cubicBezTo>
                    <a:pt x="1" y="3400"/>
                    <a:pt x="16905" y="4250"/>
                    <a:pt x="38341" y="4250"/>
                  </a:cubicBezTo>
                  <a:cubicBezTo>
                    <a:pt x="59683" y="4250"/>
                    <a:pt x="76587" y="3400"/>
                    <a:pt x="76587" y="2172"/>
                  </a:cubicBezTo>
                  <a:cubicBezTo>
                    <a:pt x="76587" y="944"/>
                    <a:pt x="59305" y="0"/>
                    <a:pt x="38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4"/>
            <p:cNvSpPr/>
            <p:nvPr/>
          </p:nvSpPr>
          <p:spPr>
            <a:xfrm>
              <a:off x="-1599523" y="2593357"/>
              <a:ext cx="627200" cy="44207"/>
            </a:xfrm>
            <a:custGeom>
              <a:avLst/>
              <a:gdLst/>
              <a:ahLst/>
              <a:cxnLst/>
              <a:rect l="l" t="t" r="r" b="b"/>
              <a:pathLst>
                <a:path w="77720" h="5478" extrusionOk="0">
                  <a:moveTo>
                    <a:pt x="38907" y="1134"/>
                  </a:moveTo>
                  <a:cubicBezTo>
                    <a:pt x="57227" y="1134"/>
                    <a:pt x="71392" y="2172"/>
                    <a:pt x="75642" y="2739"/>
                  </a:cubicBezTo>
                  <a:cubicBezTo>
                    <a:pt x="71392" y="3589"/>
                    <a:pt x="57227" y="4250"/>
                    <a:pt x="38907" y="4250"/>
                  </a:cubicBezTo>
                  <a:cubicBezTo>
                    <a:pt x="20492" y="4250"/>
                    <a:pt x="6044" y="3589"/>
                    <a:pt x="2078" y="2739"/>
                  </a:cubicBezTo>
                  <a:cubicBezTo>
                    <a:pt x="6044" y="2078"/>
                    <a:pt x="20115" y="1134"/>
                    <a:pt x="38907" y="1134"/>
                  </a:cubicBezTo>
                  <a:close/>
                  <a:moveTo>
                    <a:pt x="38907" y="0"/>
                  </a:moveTo>
                  <a:cubicBezTo>
                    <a:pt x="28614" y="0"/>
                    <a:pt x="18981" y="284"/>
                    <a:pt x="11804" y="567"/>
                  </a:cubicBezTo>
                  <a:cubicBezTo>
                    <a:pt x="0" y="1134"/>
                    <a:pt x="0" y="2172"/>
                    <a:pt x="0" y="2739"/>
                  </a:cubicBezTo>
                  <a:cubicBezTo>
                    <a:pt x="0" y="3589"/>
                    <a:pt x="0" y="4250"/>
                    <a:pt x="11804" y="4817"/>
                  </a:cubicBezTo>
                  <a:cubicBezTo>
                    <a:pt x="18981" y="5478"/>
                    <a:pt x="28614" y="5478"/>
                    <a:pt x="38907" y="5478"/>
                  </a:cubicBezTo>
                  <a:cubicBezTo>
                    <a:pt x="49106" y="5478"/>
                    <a:pt x="58738" y="5478"/>
                    <a:pt x="66010" y="4817"/>
                  </a:cubicBezTo>
                  <a:cubicBezTo>
                    <a:pt x="77720" y="4250"/>
                    <a:pt x="77720" y="3589"/>
                    <a:pt x="77720" y="2739"/>
                  </a:cubicBezTo>
                  <a:cubicBezTo>
                    <a:pt x="77720" y="2078"/>
                    <a:pt x="77720" y="1134"/>
                    <a:pt x="66010" y="567"/>
                  </a:cubicBezTo>
                  <a:cubicBezTo>
                    <a:pt x="58738" y="284"/>
                    <a:pt x="49012" y="0"/>
                    <a:pt x="3890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4"/>
            <p:cNvSpPr/>
            <p:nvPr/>
          </p:nvSpPr>
          <p:spPr>
            <a:xfrm>
              <a:off x="-1524076" y="2602500"/>
              <a:ext cx="474024" cy="22870"/>
            </a:xfrm>
            <a:custGeom>
              <a:avLst/>
              <a:gdLst/>
              <a:ahLst/>
              <a:cxnLst/>
              <a:rect l="l" t="t" r="r" b="b"/>
              <a:pathLst>
                <a:path w="58739" h="2834" extrusionOk="0">
                  <a:moveTo>
                    <a:pt x="29558" y="1"/>
                  </a:moveTo>
                  <a:cubicBezTo>
                    <a:pt x="13221" y="1"/>
                    <a:pt x="0" y="662"/>
                    <a:pt x="0" y="1323"/>
                  </a:cubicBezTo>
                  <a:cubicBezTo>
                    <a:pt x="0" y="2173"/>
                    <a:pt x="13221" y="2834"/>
                    <a:pt x="29558" y="2834"/>
                  </a:cubicBezTo>
                  <a:cubicBezTo>
                    <a:pt x="45801" y="2834"/>
                    <a:pt x="58738" y="2173"/>
                    <a:pt x="58738" y="1228"/>
                  </a:cubicBezTo>
                  <a:cubicBezTo>
                    <a:pt x="58738" y="662"/>
                    <a:pt x="45801" y="1"/>
                    <a:pt x="29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4"/>
            <p:cNvSpPr/>
            <p:nvPr/>
          </p:nvSpPr>
          <p:spPr>
            <a:xfrm>
              <a:off x="-1529411" y="2597932"/>
              <a:ext cx="483926" cy="32014"/>
            </a:xfrm>
            <a:custGeom>
              <a:avLst/>
              <a:gdLst/>
              <a:ahLst/>
              <a:cxnLst/>
              <a:rect l="l" t="t" r="r" b="b"/>
              <a:pathLst>
                <a:path w="59966" h="3967" extrusionOk="0">
                  <a:moveTo>
                    <a:pt x="30219" y="1228"/>
                  </a:moveTo>
                  <a:cubicBezTo>
                    <a:pt x="42590" y="1228"/>
                    <a:pt x="52128" y="1605"/>
                    <a:pt x="56377" y="1889"/>
                  </a:cubicBezTo>
                  <a:cubicBezTo>
                    <a:pt x="52128" y="2455"/>
                    <a:pt x="42496" y="2739"/>
                    <a:pt x="30219" y="2739"/>
                  </a:cubicBezTo>
                  <a:cubicBezTo>
                    <a:pt x="17848" y="2739"/>
                    <a:pt x="7838" y="2455"/>
                    <a:pt x="3683" y="1889"/>
                  </a:cubicBezTo>
                  <a:cubicBezTo>
                    <a:pt x="7838" y="1605"/>
                    <a:pt x="17565" y="1228"/>
                    <a:pt x="30219" y="1228"/>
                  </a:cubicBezTo>
                  <a:close/>
                  <a:moveTo>
                    <a:pt x="30219" y="0"/>
                  </a:moveTo>
                  <a:cubicBezTo>
                    <a:pt x="22287" y="0"/>
                    <a:pt x="14826" y="0"/>
                    <a:pt x="9349" y="283"/>
                  </a:cubicBezTo>
                  <a:cubicBezTo>
                    <a:pt x="0" y="944"/>
                    <a:pt x="0" y="1228"/>
                    <a:pt x="0" y="1889"/>
                  </a:cubicBezTo>
                  <a:cubicBezTo>
                    <a:pt x="0" y="2739"/>
                    <a:pt x="0" y="3022"/>
                    <a:pt x="9349" y="3683"/>
                  </a:cubicBezTo>
                  <a:cubicBezTo>
                    <a:pt x="14826" y="3683"/>
                    <a:pt x="22287" y="3966"/>
                    <a:pt x="30219" y="3966"/>
                  </a:cubicBezTo>
                  <a:cubicBezTo>
                    <a:pt x="38057" y="3966"/>
                    <a:pt x="45234" y="3683"/>
                    <a:pt x="50900" y="3683"/>
                  </a:cubicBezTo>
                  <a:cubicBezTo>
                    <a:pt x="59966" y="3022"/>
                    <a:pt x="59966" y="2739"/>
                    <a:pt x="59966" y="1889"/>
                  </a:cubicBezTo>
                  <a:cubicBezTo>
                    <a:pt x="59966" y="1228"/>
                    <a:pt x="59966" y="944"/>
                    <a:pt x="50900" y="283"/>
                  </a:cubicBezTo>
                  <a:cubicBezTo>
                    <a:pt x="45234" y="0"/>
                    <a:pt x="37963" y="0"/>
                    <a:pt x="3021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4"/>
            <p:cNvSpPr/>
            <p:nvPr/>
          </p:nvSpPr>
          <p:spPr>
            <a:xfrm>
              <a:off x="-1014246" y="2620028"/>
              <a:ext cx="9918" cy="70120"/>
            </a:xfrm>
            <a:custGeom>
              <a:avLst/>
              <a:gdLst/>
              <a:ahLst/>
              <a:cxnLst/>
              <a:rect l="l" t="t" r="r" b="b"/>
              <a:pathLst>
                <a:path w="1229" h="8689" extrusionOk="0">
                  <a:moveTo>
                    <a:pt x="662" y="1"/>
                  </a:moveTo>
                  <a:cubicBezTo>
                    <a:pt x="378" y="1"/>
                    <a:pt x="1" y="284"/>
                    <a:pt x="1" y="662"/>
                  </a:cubicBezTo>
                  <a:lnTo>
                    <a:pt x="1" y="8122"/>
                  </a:lnTo>
                  <a:cubicBezTo>
                    <a:pt x="1" y="8405"/>
                    <a:pt x="378" y="8689"/>
                    <a:pt x="662" y="8689"/>
                  </a:cubicBezTo>
                  <a:cubicBezTo>
                    <a:pt x="945" y="8689"/>
                    <a:pt x="1228" y="8405"/>
                    <a:pt x="1228" y="8122"/>
                  </a:cubicBezTo>
                  <a:lnTo>
                    <a:pt x="1228" y="662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4"/>
            <p:cNvSpPr/>
            <p:nvPr/>
          </p:nvSpPr>
          <p:spPr>
            <a:xfrm>
              <a:off x="-1057687" y="2627654"/>
              <a:ext cx="9918" cy="70112"/>
            </a:xfrm>
            <a:custGeom>
              <a:avLst/>
              <a:gdLst/>
              <a:ahLst/>
              <a:cxnLst/>
              <a:rect l="l" t="t" r="r" b="b"/>
              <a:pathLst>
                <a:path w="1229" h="8688" extrusionOk="0">
                  <a:moveTo>
                    <a:pt x="662" y="0"/>
                  </a:moveTo>
                  <a:cubicBezTo>
                    <a:pt x="379" y="0"/>
                    <a:pt x="1" y="0"/>
                    <a:pt x="1" y="567"/>
                  </a:cubicBezTo>
                  <a:lnTo>
                    <a:pt x="1" y="8121"/>
                  </a:lnTo>
                  <a:cubicBezTo>
                    <a:pt x="1" y="8688"/>
                    <a:pt x="379" y="8688"/>
                    <a:pt x="662" y="8688"/>
                  </a:cubicBezTo>
                  <a:cubicBezTo>
                    <a:pt x="945" y="8688"/>
                    <a:pt x="1229" y="8688"/>
                    <a:pt x="1229" y="8121"/>
                  </a:cubicBezTo>
                  <a:lnTo>
                    <a:pt x="1229" y="567"/>
                  </a:lnTo>
                  <a:cubicBezTo>
                    <a:pt x="1229" y="0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4"/>
            <p:cNvSpPr/>
            <p:nvPr/>
          </p:nvSpPr>
          <p:spPr>
            <a:xfrm>
              <a:off x="-1123223" y="2627654"/>
              <a:ext cx="9918" cy="57926"/>
            </a:xfrm>
            <a:custGeom>
              <a:avLst/>
              <a:gdLst/>
              <a:ahLst/>
              <a:cxnLst/>
              <a:rect l="l" t="t" r="r" b="b"/>
              <a:pathLst>
                <a:path w="1229" h="7178" extrusionOk="0"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6610"/>
                  </a:lnTo>
                  <a:cubicBezTo>
                    <a:pt x="1" y="6894"/>
                    <a:pt x="284" y="7177"/>
                    <a:pt x="567" y="7177"/>
                  </a:cubicBezTo>
                  <a:cubicBezTo>
                    <a:pt x="850" y="7177"/>
                    <a:pt x="1228" y="6894"/>
                    <a:pt x="1228" y="6610"/>
                  </a:cubicBezTo>
                  <a:lnTo>
                    <a:pt x="1228" y="567"/>
                  </a:lnTo>
                  <a:cubicBezTo>
                    <a:pt x="1228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4"/>
            <p:cNvSpPr/>
            <p:nvPr/>
          </p:nvSpPr>
          <p:spPr>
            <a:xfrm>
              <a:off x="-1210864" y="2658893"/>
              <a:ext cx="9918" cy="54117"/>
            </a:xfrm>
            <a:custGeom>
              <a:avLst/>
              <a:gdLst/>
              <a:ahLst/>
              <a:cxnLst/>
              <a:rect l="l" t="t" r="r" b="b"/>
              <a:pathLst>
                <a:path w="1229" h="6706" extrusionOk="0">
                  <a:moveTo>
                    <a:pt x="567" y="1"/>
                  </a:moveTo>
                  <a:cubicBezTo>
                    <a:pt x="378" y="1"/>
                    <a:pt x="1" y="284"/>
                    <a:pt x="1" y="662"/>
                  </a:cubicBezTo>
                  <a:lnTo>
                    <a:pt x="1" y="6045"/>
                  </a:lnTo>
                  <a:cubicBezTo>
                    <a:pt x="1" y="6422"/>
                    <a:pt x="378" y="6706"/>
                    <a:pt x="567" y="6706"/>
                  </a:cubicBezTo>
                  <a:cubicBezTo>
                    <a:pt x="851" y="6706"/>
                    <a:pt x="1228" y="6422"/>
                    <a:pt x="1228" y="6045"/>
                  </a:cubicBezTo>
                  <a:lnTo>
                    <a:pt x="1228" y="662"/>
                  </a:lnTo>
                  <a:cubicBezTo>
                    <a:pt x="1228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4"/>
            <p:cNvSpPr/>
            <p:nvPr/>
          </p:nvSpPr>
          <p:spPr>
            <a:xfrm>
              <a:off x="-1303071" y="2654325"/>
              <a:ext cx="9910" cy="62494"/>
            </a:xfrm>
            <a:custGeom>
              <a:avLst/>
              <a:gdLst/>
              <a:ahLst/>
              <a:cxnLst/>
              <a:rect l="l" t="t" r="r" b="b"/>
              <a:pathLst>
                <a:path w="1228" h="7744" extrusionOk="0">
                  <a:moveTo>
                    <a:pt x="567" y="0"/>
                  </a:moveTo>
                  <a:cubicBezTo>
                    <a:pt x="283" y="0"/>
                    <a:pt x="0" y="0"/>
                    <a:pt x="0" y="567"/>
                  </a:cubicBezTo>
                  <a:lnTo>
                    <a:pt x="0" y="7177"/>
                  </a:lnTo>
                  <a:cubicBezTo>
                    <a:pt x="0" y="7555"/>
                    <a:pt x="283" y="7744"/>
                    <a:pt x="567" y="7744"/>
                  </a:cubicBezTo>
                  <a:cubicBezTo>
                    <a:pt x="944" y="7744"/>
                    <a:pt x="1228" y="7461"/>
                    <a:pt x="1228" y="7177"/>
                  </a:cubicBezTo>
                  <a:lnTo>
                    <a:pt x="1228" y="567"/>
                  </a:lnTo>
                  <a:cubicBezTo>
                    <a:pt x="1228" y="0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4"/>
            <p:cNvSpPr/>
            <p:nvPr/>
          </p:nvSpPr>
          <p:spPr>
            <a:xfrm>
              <a:off x="-1579711" y="2620028"/>
              <a:ext cx="9151" cy="36589"/>
            </a:xfrm>
            <a:custGeom>
              <a:avLst/>
              <a:gdLst/>
              <a:ahLst/>
              <a:cxnLst/>
              <a:rect l="l" t="t" r="r" b="b"/>
              <a:pathLst>
                <a:path w="1134" h="4534" extrusionOk="0">
                  <a:moveTo>
                    <a:pt x="567" y="1"/>
                  </a:moveTo>
                  <a:cubicBezTo>
                    <a:pt x="284" y="1"/>
                    <a:pt x="0" y="284"/>
                    <a:pt x="0" y="662"/>
                  </a:cubicBezTo>
                  <a:lnTo>
                    <a:pt x="0" y="3967"/>
                  </a:lnTo>
                  <a:cubicBezTo>
                    <a:pt x="0" y="4250"/>
                    <a:pt x="284" y="4534"/>
                    <a:pt x="567" y="4534"/>
                  </a:cubicBezTo>
                  <a:cubicBezTo>
                    <a:pt x="850" y="4534"/>
                    <a:pt x="1134" y="4250"/>
                    <a:pt x="1134" y="3967"/>
                  </a:cubicBezTo>
                  <a:lnTo>
                    <a:pt x="1134" y="662"/>
                  </a:lnTo>
                  <a:cubicBezTo>
                    <a:pt x="1134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4"/>
            <p:cNvSpPr/>
            <p:nvPr/>
          </p:nvSpPr>
          <p:spPr>
            <a:xfrm>
              <a:off x="-1543896" y="2664227"/>
              <a:ext cx="9918" cy="4116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567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439"/>
                  </a:lnTo>
                  <a:cubicBezTo>
                    <a:pt x="1" y="4723"/>
                    <a:pt x="284" y="5100"/>
                    <a:pt x="567" y="5100"/>
                  </a:cubicBezTo>
                  <a:cubicBezTo>
                    <a:pt x="945" y="5100"/>
                    <a:pt x="1229" y="4723"/>
                    <a:pt x="1229" y="4439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4"/>
            <p:cNvSpPr/>
            <p:nvPr/>
          </p:nvSpPr>
          <p:spPr>
            <a:xfrm>
              <a:off x="-1399863" y="2661185"/>
              <a:ext cx="9918" cy="46491"/>
            </a:xfrm>
            <a:custGeom>
              <a:avLst/>
              <a:gdLst/>
              <a:ahLst/>
              <a:cxnLst/>
              <a:rect l="l" t="t" r="r" b="b"/>
              <a:pathLst>
                <a:path w="1229" h="5761" extrusionOk="0">
                  <a:moveTo>
                    <a:pt x="568" y="0"/>
                  </a:moveTo>
                  <a:cubicBezTo>
                    <a:pt x="1" y="0"/>
                    <a:pt x="1" y="378"/>
                    <a:pt x="1" y="661"/>
                  </a:cubicBezTo>
                  <a:lnTo>
                    <a:pt x="1" y="5100"/>
                  </a:lnTo>
                  <a:cubicBezTo>
                    <a:pt x="1" y="5477"/>
                    <a:pt x="1" y="5761"/>
                    <a:pt x="568" y="5761"/>
                  </a:cubicBezTo>
                  <a:cubicBezTo>
                    <a:pt x="851" y="5761"/>
                    <a:pt x="1229" y="5477"/>
                    <a:pt x="1229" y="5100"/>
                  </a:cubicBezTo>
                  <a:lnTo>
                    <a:pt x="1229" y="661"/>
                  </a:lnTo>
                  <a:cubicBezTo>
                    <a:pt x="1229" y="378"/>
                    <a:pt x="851" y="0"/>
                    <a:pt x="56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4"/>
            <p:cNvSpPr/>
            <p:nvPr/>
          </p:nvSpPr>
          <p:spPr>
            <a:xfrm>
              <a:off x="-1606382" y="2537722"/>
              <a:ext cx="617290" cy="94508"/>
            </a:xfrm>
            <a:custGeom>
              <a:avLst/>
              <a:gdLst/>
              <a:ahLst/>
              <a:cxnLst/>
              <a:rect l="l" t="t" r="r" b="b"/>
              <a:pathLst>
                <a:path w="76492" h="11711" extrusionOk="0">
                  <a:moveTo>
                    <a:pt x="0" y="1"/>
                  </a:moveTo>
                  <a:lnTo>
                    <a:pt x="0" y="9350"/>
                  </a:lnTo>
                  <a:cubicBezTo>
                    <a:pt x="0" y="10483"/>
                    <a:pt x="17093" y="11711"/>
                    <a:pt x="38246" y="11711"/>
                  </a:cubicBezTo>
                  <a:cubicBezTo>
                    <a:pt x="59305" y="11711"/>
                    <a:pt x="76492" y="10483"/>
                    <a:pt x="76492" y="9255"/>
                  </a:cubicBezTo>
                  <a:lnTo>
                    <a:pt x="7649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4"/>
            <p:cNvSpPr/>
            <p:nvPr/>
          </p:nvSpPr>
          <p:spPr>
            <a:xfrm>
              <a:off x="-1612483" y="2533154"/>
              <a:ext cx="627967" cy="104410"/>
            </a:xfrm>
            <a:custGeom>
              <a:avLst/>
              <a:gdLst/>
              <a:ahLst/>
              <a:cxnLst/>
              <a:rect l="l" t="t" r="r" b="b"/>
              <a:pathLst>
                <a:path w="77815" h="12938" extrusionOk="0">
                  <a:moveTo>
                    <a:pt x="76681" y="1133"/>
                  </a:moveTo>
                  <a:lnTo>
                    <a:pt x="76681" y="9916"/>
                  </a:lnTo>
                  <a:cubicBezTo>
                    <a:pt x="74793" y="10766"/>
                    <a:pt x="59400" y="11710"/>
                    <a:pt x="38908" y="11710"/>
                  </a:cubicBezTo>
                  <a:cubicBezTo>
                    <a:pt x="18510" y="11710"/>
                    <a:pt x="3400" y="10766"/>
                    <a:pt x="1323" y="9916"/>
                  </a:cubicBezTo>
                  <a:lnTo>
                    <a:pt x="1323" y="1133"/>
                  </a:lnTo>
                  <a:close/>
                  <a:moveTo>
                    <a:pt x="756" y="0"/>
                  </a:moveTo>
                  <a:cubicBezTo>
                    <a:pt x="379" y="0"/>
                    <a:pt x="1" y="283"/>
                    <a:pt x="1" y="567"/>
                  </a:cubicBezTo>
                  <a:lnTo>
                    <a:pt x="1" y="9916"/>
                  </a:lnTo>
                  <a:cubicBezTo>
                    <a:pt x="1" y="10766"/>
                    <a:pt x="1" y="11427"/>
                    <a:pt x="11805" y="11993"/>
                  </a:cubicBezTo>
                  <a:cubicBezTo>
                    <a:pt x="19077" y="12654"/>
                    <a:pt x="28709" y="12938"/>
                    <a:pt x="38908" y="12938"/>
                  </a:cubicBezTo>
                  <a:cubicBezTo>
                    <a:pt x="49201" y="12938"/>
                    <a:pt x="58833" y="12560"/>
                    <a:pt x="66105" y="11993"/>
                  </a:cubicBezTo>
                  <a:cubicBezTo>
                    <a:pt x="77815" y="11427"/>
                    <a:pt x="77815" y="10766"/>
                    <a:pt x="77815" y="9916"/>
                  </a:cubicBezTo>
                  <a:lnTo>
                    <a:pt x="77815" y="567"/>
                  </a:lnTo>
                  <a:cubicBezTo>
                    <a:pt x="77815" y="283"/>
                    <a:pt x="77531" y="0"/>
                    <a:pt x="77248" y="0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4"/>
            <p:cNvSpPr/>
            <p:nvPr/>
          </p:nvSpPr>
          <p:spPr>
            <a:xfrm>
              <a:off x="-1607149" y="2520961"/>
              <a:ext cx="618057" cy="33539"/>
            </a:xfrm>
            <a:custGeom>
              <a:avLst/>
              <a:gdLst/>
              <a:ahLst/>
              <a:cxnLst/>
              <a:rect l="l" t="t" r="r" b="b"/>
              <a:pathLst>
                <a:path w="76587" h="4156" extrusionOk="0">
                  <a:moveTo>
                    <a:pt x="38247" y="0"/>
                  </a:moveTo>
                  <a:cubicBezTo>
                    <a:pt x="17188" y="0"/>
                    <a:pt x="1" y="850"/>
                    <a:pt x="1" y="2078"/>
                  </a:cubicBezTo>
                  <a:cubicBezTo>
                    <a:pt x="1" y="3305"/>
                    <a:pt x="17188" y="4155"/>
                    <a:pt x="38247" y="4155"/>
                  </a:cubicBezTo>
                  <a:cubicBezTo>
                    <a:pt x="59400" y="4155"/>
                    <a:pt x="76587" y="3305"/>
                    <a:pt x="76587" y="2078"/>
                  </a:cubicBezTo>
                  <a:cubicBezTo>
                    <a:pt x="76587" y="850"/>
                    <a:pt x="59400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4"/>
            <p:cNvSpPr/>
            <p:nvPr/>
          </p:nvSpPr>
          <p:spPr>
            <a:xfrm>
              <a:off x="-1612483" y="2515626"/>
              <a:ext cx="627967" cy="43441"/>
            </a:xfrm>
            <a:custGeom>
              <a:avLst/>
              <a:gdLst/>
              <a:ahLst/>
              <a:cxnLst/>
              <a:rect l="l" t="t" r="r" b="b"/>
              <a:pathLst>
                <a:path w="77815" h="5383" extrusionOk="0">
                  <a:moveTo>
                    <a:pt x="38908" y="1228"/>
                  </a:moveTo>
                  <a:cubicBezTo>
                    <a:pt x="57606" y="1228"/>
                    <a:pt x="71771" y="1794"/>
                    <a:pt x="75643" y="2739"/>
                  </a:cubicBezTo>
                  <a:cubicBezTo>
                    <a:pt x="71771" y="3305"/>
                    <a:pt x="57606" y="4250"/>
                    <a:pt x="38908" y="4250"/>
                  </a:cubicBezTo>
                  <a:cubicBezTo>
                    <a:pt x="20304" y="4250"/>
                    <a:pt x="6422" y="3305"/>
                    <a:pt x="2173" y="2739"/>
                  </a:cubicBezTo>
                  <a:cubicBezTo>
                    <a:pt x="6422" y="1794"/>
                    <a:pt x="20587" y="1228"/>
                    <a:pt x="38908" y="1228"/>
                  </a:cubicBezTo>
                  <a:close/>
                  <a:moveTo>
                    <a:pt x="38908" y="0"/>
                  </a:moveTo>
                  <a:cubicBezTo>
                    <a:pt x="28709" y="0"/>
                    <a:pt x="19077" y="0"/>
                    <a:pt x="11805" y="661"/>
                  </a:cubicBezTo>
                  <a:cubicBezTo>
                    <a:pt x="1" y="1228"/>
                    <a:pt x="1" y="1794"/>
                    <a:pt x="1" y="2739"/>
                  </a:cubicBezTo>
                  <a:cubicBezTo>
                    <a:pt x="1" y="3305"/>
                    <a:pt x="1" y="4250"/>
                    <a:pt x="11805" y="4816"/>
                  </a:cubicBezTo>
                  <a:cubicBezTo>
                    <a:pt x="19077" y="5100"/>
                    <a:pt x="28709" y="5383"/>
                    <a:pt x="38908" y="5383"/>
                  </a:cubicBezTo>
                  <a:cubicBezTo>
                    <a:pt x="49201" y="5383"/>
                    <a:pt x="58833" y="5100"/>
                    <a:pt x="66105" y="4816"/>
                  </a:cubicBezTo>
                  <a:cubicBezTo>
                    <a:pt x="77815" y="4250"/>
                    <a:pt x="77815" y="3305"/>
                    <a:pt x="77815" y="2739"/>
                  </a:cubicBezTo>
                  <a:cubicBezTo>
                    <a:pt x="77815" y="1794"/>
                    <a:pt x="77815" y="1228"/>
                    <a:pt x="66105" y="661"/>
                  </a:cubicBezTo>
                  <a:cubicBezTo>
                    <a:pt x="58833" y="0"/>
                    <a:pt x="49201" y="0"/>
                    <a:pt x="3890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4"/>
            <p:cNvSpPr/>
            <p:nvPr/>
          </p:nvSpPr>
          <p:spPr>
            <a:xfrm>
              <a:off x="-1533986" y="2523244"/>
              <a:ext cx="474024" cy="21345"/>
            </a:xfrm>
            <a:custGeom>
              <a:avLst/>
              <a:gdLst/>
              <a:ahLst/>
              <a:cxnLst/>
              <a:rect l="l" t="t" r="r" b="b"/>
              <a:pathLst>
                <a:path w="58739" h="2645" extrusionOk="0">
                  <a:moveTo>
                    <a:pt x="29181" y="0"/>
                  </a:moveTo>
                  <a:cubicBezTo>
                    <a:pt x="12938" y="0"/>
                    <a:pt x="1" y="567"/>
                    <a:pt x="1" y="1511"/>
                  </a:cubicBezTo>
                  <a:cubicBezTo>
                    <a:pt x="1" y="2078"/>
                    <a:pt x="12938" y="2645"/>
                    <a:pt x="29181" y="2645"/>
                  </a:cubicBezTo>
                  <a:cubicBezTo>
                    <a:pt x="45518" y="2645"/>
                    <a:pt x="58739" y="2078"/>
                    <a:pt x="58739" y="1511"/>
                  </a:cubicBezTo>
                  <a:cubicBezTo>
                    <a:pt x="58739" y="567"/>
                    <a:pt x="45518" y="0"/>
                    <a:pt x="2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4"/>
            <p:cNvSpPr/>
            <p:nvPr/>
          </p:nvSpPr>
          <p:spPr>
            <a:xfrm>
              <a:off x="-1539321" y="2518669"/>
              <a:ext cx="484692" cy="31255"/>
            </a:xfrm>
            <a:custGeom>
              <a:avLst/>
              <a:gdLst/>
              <a:ahLst/>
              <a:cxnLst/>
              <a:rect l="l" t="t" r="r" b="b"/>
              <a:pathLst>
                <a:path w="60061" h="3873" extrusionOk="0">
                  <a:moveTo>
                    <a:pt x="29842" y="1134"/>
                  </a:moveTo>
                  <a:cubicBezTo>
                    <a:pt x="42496" y="1134"/>
                    <a:pt x="52128" y="1417"/>
                    <a:pt x="56378" y="2078"/>
                  </a:cubicBezTo>
                  <a:cubicBezTo>
                    <a:pt x="52128" y="2362"/>
                    <a:pt x="42496" y="2645"/>
                    <a:pt x="29842" y="2645"/>
                  </a:cubicBezTo>
                  <a:cubicBezTo>
                    <a:pt x="17188" y="2645"/>
                    <a:pt x="7933" y="2362"/>
                    <a:pt x="3306" y="2078"/>
                  </a:cubicBezTo>
                  <a:cubicBezTo>
                    <a:pt x="7933" y="1417"/>
                    <a:pt x="17471" y="1134"/>
                    <a:pt x="29842" y="1134"/>
                  </a:cubicBezTo>
                  <a:close/>
                  <a:moveTo>
                    <a:pt x="29842" y="1"/>
                  </a:moveTo>
                  <a:cubicBezTo>
                    <a:pt x="22098" y="1"/>
                    <a:pt x="14827" y="190"/>
                    <a:pt x="9066" y="567"/>
                  </a:cubicBezTo>
                  <a:cubicBezTo>
                    <a:pt x="0" y="851"/>
                    <a:pt x="0" y="1417"/>
                    <a:pt x="0" y="2078"/>
                  </a:cubicBezTo>
                  <a:cubicBezTo>
                    <a:pt x="0" y="2645"/>
                    <a:pt x="0" y="3212"/>
                    <a:pt x="9066" y="3589"/>
                  </a:cubicBezTo>
                  <a:cubicBezTo>
                    <a:pt x="14827" y="3873"/>
                    <a:pt x="22098" y="3873"/>
                    <a:pt x="29842" y="3873"/>
                  </a:cubicBezTo>
                  <a:cubicBezTo>
                    <a:pt x="37680" y="3873"/>
                    <a:pt x="45234" y="3873"/>
                    <a:pt x="50617" y="3589"/>
                  </a:cubicBezTo>
                  <a:cubicBezTo>
                    <a:pt x="60061" y="3212"/>
                    <a:pt x="60061" y="2645"/>
                    <a:pt x="60061" y="2078"/>
                  </a:cubicBezTo>
                  <a:cubicBezTo>
                    <a:pt x="60061" y="1417"/>
                    <a:pt x="60061" y="851"/>
                    <a:pt x="50617" y="567"/>
                  </a:cubicBezTo>
                  <a:cubicBezTo>
                    <a:pt x="45234" y="284"/>
                    <a:pt x="37680" y="1"/>
                    <a:pt x="298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4"/>
            <p:cNvSpPr/>
            <p:nvPr/>
          </p:nvSpPr>
          <p:spPr>
            <a:xfrm>
              <a:off x="-1023389" y="2540014"/>
              <a:ext cx="9151" cy="70879"/>
            </a:xfrm>
            <a:custGeom>
              <a:avLst/>
              <a:gdLst/>
              <a:ahLst/>
              <a:cxnLst/>
              <a:rect l="l" t="t" r="r" b="b"/>
              <a:pathLst>
                <a:path w="1134" h="8783" extrusionOk="0">
                  <a:moveTo>
                    <a:pt x="567" y="0"/>
                  </a:moveTo>
                  <a:cubicBezTo>
                    <a:pt x="0" y="0"/>
                    <a:pt x="0" y="283"/>
                    <a:pt x="0" y="567"/>
                  </a:cubicBezTo>
                  <a:lnTo>
                    <a:pt x="0" y="8121"/>
                  </a:lnTo>
                  <a:cubicBezTo>
                    <a:pt x="0" y="8405"/>
                    <a:pt x="0" y="8782"/>
                    <a:pt x="567" y="8782"/>
                  </a:cubicBezTo>
                  <a:cubicBezTo>
                    <a:pt x="850" y="8782"/>
                    <a:pt x="1134" y="8405"/>
                    <a:pt x="1134" y="8121"/>
                  </a:cubicBezTo>
                  <a:lnTo>
                    <a:pt x="1134" y="567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4"/>
            <p:cNvSpPr/>
            <p:nvPr/>
          </p:nvSpPr>
          <p:spPr>
            <a:xfrm>
              <a:off x="-1069114" y="2547632"/>
              <a:ext cx="9151" cy="72404"/>
            </a:xfrm>
            <a:custGeom>
              <a:avLst/>
              <a:gdLst/>
              <a:ahLst/>
              <a:cxnLst/>
              <a:rect l="l" t="t" r="r" b="b"/>
              <a:pathLst>
                <a:path w="1134" h="8972" extrusionOk="0">
                  <a:moveTo>
                    <a:pt x="567" y="0"/>
                  </a:moveTo>
                  <a:cubicBezTo>
                    <a:pt x="284" y="0"/>
                    <a:pt x="0" y="284"/>
                    <a:pt x="0" y="567"/>
                  </a:cubicBezTo>
                  <a:lnTo>
                    <a:pt x="0" y="8405"/>
                  </a:lnTo>
                  <a:cubicBezTo>
                    <a:pt x="0" y="8594"/>
                    <a:pt x="284" y="8972"/>
                    <a:pt x="567" y="8972"/>
                  </a:cubicBezTo>
                  <a:cubicBezTo>
                    <a:pt x="1134" y="8972"/>
                    <a:pt x="1134" y="8594"/>
                    <a:pt x="1134" y="8405"/>
                  </a:cubicBezTo>
                  <a:lnTo>
                    <a:pt x="1134" y="567"/>
                  </a:lnTo>
                  <a:cubicBezTo>
                    <a:pt x="1134" y="284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4"/>
            <p:cNvSpPr/>
            <p:nvPr/>
          </p:nvSpPr>
          <p:spPr>
            <a:xfrm>
              <a:off x="-1135417" y="2549916"/>
              <a:ext cx="9918" cy="57926"/>
            </a:xfrm>
            <a:custGeom>
              <a:avLst/>
              <a:gdLst/>
              <a:ahLst/>
              <a:cxnLst/>
              <a:rect l="l" t="t" r="r" b="b"/>
              <a:pathLst>
                <a:path w="1229" h="7178" extrusionOk="0">
                  <a:moveTo>
                    <a:pt x="567" y="1"/>
                  </a:moveTo>
                  <a:cubicBezTo>
                    <a:pt x="284" y="1"/>
                    <a:pt x="1" y="1"/>
                    <a:pt x="1" y="567"/>
                  </a:cubicBezTo>
                  <a:lnTo>
                    <a:pt x="1" y="6517"/>
                  </a:lnTo>
                  <a:cubicBezTo>
                    <a:pt x="1" y="6894"/>
                    <a:pt x="284" y="7178"/>
                    <a:pt x="567" y="7178"/>
                  </a:cubicBezTo>
                  <a:cubicBezTo>
                    <a:pt x="945" y="7178"/>
                    <a:pt x="1228" y="6894"/>
                    <a:pt x="1228" y="6517"/>
                  </a:cubicBezTo>
                  <a:lnTo>
                    <a:pt x="1228" y="567"/>
                  </a:lnTo>
                  <a:cubicBezTo>
                    <a:pt x="1228" y="1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4"/>
            <p:cNvSpPr/>
            <p:nvPr/>
          </p:nvSpPr>
          <p:spPr>
            <a:xfrm>
              <a:off x="-1220774" y="2581163"/>
              <a:ext cx="9918" cy="51067"/>
            </a:xfrm>
            <a:custGeom>
              <a:avLst/>
              <a:gdLst/>
              <a:ahLst/>
              <a:cxnLst/>
              <a:rect l="l" t="t" r="r" b="b"/>
              <a:pathLst>
                <a:path w="1229" h="6328" extrusionOk="0">
                  <a:moveTo>
                    <a:pt x="662" y="1"/>
                  </a:moveTo>
                  <a:cubicBezTo>
                    <a:pt x="284" y="1"/>
                    <a:pt x="1" y="189"/>
                    <a:pt x="1" y="567"/>
                  </a:cubicBezTo>
                  <a:lnTo>
                    <a:pt x="1" y="5761"/>
                  </a:lnTo>
                  <a:cubicBezTo>
                    <a:pt x="1" y="6044"/>
                    <a:pt x="1" y="6328"/>
                    <a:pt x="662" y="6328"/>
                  </a:cubicBezTo>
                  <a:cubicBezTo>
                    <a:pt x="945" y="6328"/>
                    <a:pt x="1229" y="6044"/>
                    <a:pt x="1229" y="5761"/>
                  </a:cubicBezTo>
                  <a:lnTo>
                    <a:pt x="1229" y="567"/>
                  </a:lnTo>
                  <a:cubicBezTo>
                    <a:pt x="1229" y="1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4"/>
            <p:cNvSpPr/>
            <p:nvPr/>
          </p:nvSpPr>
          <p:spPr>
            <a:xfrm>
              <a:off x="-1315265" y="2573545"/>
              <a:ext cx="9910" cy="64019"/>
            </a:xfrm>
            <a:custGeom>
              <a:avLst/>
              <a:gdLst/>
              <a:ahLst/>
              <a:cxnLst/>
              <a:rect l="l" t="t" r="r" b="b"/>
              <a:pathLst>
                <a:path w="1228" h="7933" extrusionOk="0">
                  <a:moveTo>
                    <a:pt x="567" y="0"/>
                  </a:moveTo>
                  <a:cubicBezTo>
                    <a:pt x="283" y="0"/>
                    <a:pt x="0" y="378"/>
                    <a:pt x="0" y="661"/>
                  </a:cubicBezTo>
                  <a:lnTo>
                    <a:pt x="0" y="7272"/>
                  </a:lnTo>
                  <a:cubicBezTo>
                    <a:pt x="0" y="7555"/>
                    <a:pt x="283" y="7933"/>
                    <a:pt x="567" y="7933"/>
                  </a:cubicBezTo>
                  <a:cubicBezTo>
                    <a:pt x="944" y="7933"/>
                    <a:pt x="1228" y="7555"/>
                    <a:pt x="1228" y="7272"/>
                  </a:cubicBezTo>
                  <a:lnTo>
                    <a:pt x="1228" y="661"/>
                  </a:lnTo>
                  <a:cubicBezTo>
                    <a:pt x="1228" y="378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4"/>
            <p:cNvSpPr/>
            <p:nvPr/>
          </p:nvSpPr>
          <p:spPr>
            <a:xfrm>
              <a:off x="-1591905" y="2540014"/>
              <a:ext cx="9151" cy="36581"/>
            </a:xfrm>
            <a:custGeom>
              <a:avLst/>
              <a:gdLst/>
              <a:ahLst/>
              <a:cxnLst/>
              <a:rect l="l" t="t" r="r" b="b"/>
              <a:pathLst>
                <a:path w="1134" h="4533" extrusionOk="0">
                  <a:moveTo>
                    <a:pt x="567" y="0"/>
                  </a:moveTo>
                  <a:cubicBezTo>
                    <a:pt x="284" y="0"/>
                    <a:pt x="1" y="283"/>
                    <a:pt x="1" y="567"/>
                  </a:cubicBezTo>
                  <a:lnTo>
                    <a:pt x="1" y="3872"/>
                  </a:lnTo>
                  <a:cubicBezTo>
                    <a:pt x="1" y="4155"/>
                    <a:pt x="284" y="4533"/>
                    <a:pt x="567" y="4533"/>
                  </a:cubicBezTo>
                  <a:cubicBezTo>
                    <a:pt x="850" y="4533"/>
                    <a:pt x="1134" y="4155"/>
                    <a:pt x="1134" y="3872"/>
                  </a:cubicBezTo>
                  <a:lnTo>
                    <a:pt x="1134" y="567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4"/>
            <p:cNvSpPr/>
            <p:nvPr/>
          </p:nvSpPr>
          <p:spPr>
            <a:xfrm>
              <a:off x="-1556090" y="2583447"/>
              <a:ext cx="9918" cy="41924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534"/>
                  </a:lnTo>
                  <a:cubicBezTo>
                    <a:pt x="1" y="5195"/>
                    <a:pt x="284" y="5195"/>
                    <a:pt x="662" y="5195"/>
                  </a:cubicBezTo>
                  <a:cubicBezTo>
                    <a:pt x="945" y="5195"/>
                    <a:pt x="1229" y="5195"/>
                    <a:pt x="1229" y="4534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4"/>
            <p:cNvSpPr/>
            <p:nvPr/>
          </p:nvSpPr>
          <p:spPr>
            <a:xfrm>
              <a:off x="-1412815" y="2581163"/>
              <a:ext cx="9918" cy="48783"/>
            </a:xfrm>
            <a:custGeom>
              <a:avLst/>
              <a:gdLst/>
              <a:ahLst/>
              <a:cxnLst/>
              <a:rect l="l" t="t" r="r" b="b"/>
              <a:pathLst>
                <a:path w="1229" h="6045" extrusionOk="0">
                  <a:moveTo>
                    <a:pt x="662" y="1"/>
                  </a:moveTo>
                  <a:cubicBezTo>
                    <a:pt x="378" y="1"/>
                    <a:pt x="1" y="284"/>
                    <a:pt x="1" y="567"/>
                  </a:cubicBezTo>
                  <a:lnTo>
                    <a:pt x="1" y="5478"/>
                  </a:lnTo>
                  <a:cubicBezTo>
                    <a:pt x="1" y="5761"/>
                    <a:pt x="378" y="6044"/>
                    <a:pt x="662" y="6044"/>
                  </a:cubicBezTo>
                  <a:cubicBezTo>
                    <a:pt x="1039" y="6044"/>
                    <a:pt x="1228" y="5761"/>
                    <a:pt x="1228" y="54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4"/>
            <p:cNvSpPr/>
            <p:nvPr/>
          </p:nvSpPr>
          <p:spPr>
            <a:xfrm>
              <a:off x="-1589621" y="2456941"/>
              <a:ext cx="617299" cy="95266"/>
            </a:xfrm>
            <a:custGeom>
              <a:avLst/>
              <a:gdLst/>
              <a:ahLst/>
              <a:cxnLst/>
              <a:rect l="l" t="t" r="r" b="b"/>
              <a:pathLst>
                <a:path w="76493" h="11805" extrusionOk="0">
                  <a:moveTo>
                    <a:pt x="1" y="1"/>
                  </a:moveTo>
                  <a:lnTo>
                    <a:pt x="1" y="9727"/>
                  </a:lnTo>
                  <a:cubicBezTo>
                    <a:pt x="1" y="10861"/>
                    <a:pt x="17093" y="11805"/>
                    <a:pt x="38247" y="11805"/>
                  </a:cubicBezTo>
                  <a:cubicBezTo>
                    <a:pt x="59306" y="11805"/>
                    <a:pt x="76493" y="10861"/>
                    <a:pt x="76493" y="9727"/>
                  </a:cubicBezTo>
                  <a:lnTo>
                    <a:pt x="76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4"/>
            <p:cNvSpPr/>
            <p:nvPr/>
          </p:nvSpPr>
          <p:spPr>
            <a:xfrm>
              <a:off x="-1594955" y="2452374"/>
              <a:ext cx="627967" cy="104410"/>
            </a:xfrm>
            <a:custGeom>
              <a:avLst/>
              <a:gdLst/>
              <a:ahLst/>
              <a:cxnLst/>
              <a:rect l="l" t="t" r="r" b="b"/>
              <a:pathLst>
                <a:path w="77815" h="12938" extrusionOk="0">
                  <a:moveTo>
                    <a:pt x="76587" y="1228"/>
                  </a:moveTo>
                  <a:lnTo>
                    <a:pt x="76587" y="10010"/>
                  </a:lnTo>
                  <a:cubicBezTo>
                    <a:pt x="74793" y="10860"/>
                    <a:pt x="59305" y="11804"/>
                    <a:pt x="38908" y="11804"/>
                  </a:cubicBezTo>
                  <a:cubicBezTo>
                    <a:pt x="18415" y="11804"/>
                    <a:pt x="3306" y="10860"/>
                    <a:pt x="1228" y="10010"/>
                  </a:cubicBezTo>
                  <a:lnTo>
                    <a:pt x="1228" y="1228"/>
                  </a:lnTo>
                  <a:close/>
                  <a:moveTo>
                    <a:pt x="662" y="0"/>
                  </a:moveTo>
                  <a:cubicBezTo>
                    <a:pt x="379" y="0"/>
                    <a:pt x="1" y="283"/>
                    <a:pt x="1" y="567"/>
                  </a:cubicBezTo>
                  <a:lnTo>
                    <a:pt x="1" y="10293"/>
                  </a:lnTo>
                  <a:cubicBezTo>
                    <a:pt x="1" y="10860"/>
                    <a:pt x="1" y="11804"/>
                    <a:pt x="11805" y="12371"/>
                  </a:cubicBezTo>
                  <a:cubicBezTo>
                    <a:pt x="18982" y="12654"/>
                    <a:pt x="28614" y="12938"/>
                    <a:pt x="38908" y="12938"/>
                  </a:cubicBezTo>
                  <a:cubicBezTo>
                    <a:pt x="49201" y="12938"/>
                    <a:pt x="58739" y="12654"/>
                    <a:pt x="66010" y="12371"/>
                  </a:cubicBezTo>
                  <a:cubicBezTo>
                    <a:pt x="77815" y="11804"/>
                    <a:pt x="77815" y="10860"/>
                    <a:pt x="77815" y="10293"/>
                  </a:cubicBezTo>
                  <a:lnTo>
                    <a:pt x="77815" y="567"/>
                  </a:lnTo>
                  <a:cubicBezTo>
                    <a:pt x="77815" y="283"/>
                    <a:pt x="77437" y="0"/>
                    <a:pt x="77154" y="0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4"/>
            <p:cNvSpPr/>
            <p:nvPr/>
          </p:nvSpPr>
          <p:spPr>
            <a:xfrm>
              <a:off x="-1589621" y="2440180"/>
              <a:ext cx="617299" cy="34297"/>
            </a:xfrm>
            <a:custGeom>
              <a:avLst/>
              <a:gdLst/>
              <a:ahLst/>
              <a:cxnLst/>
              <a:rect l="l" t="t" r="r" b="b"/>
              <a:pathLst>
                <a:path w="76493" h="4250" extrusionOk="0">
                  <a:moveTo>
                    <a:pt x="38247" y="0"/>
                  </a:moveTo>
                  <a:cubicBezTo>
                    <a:pt x="17093" y="0"/>
                    <a:pt x="1" y="944"/>
                    <a:pt x="1" y="2078"/>
                  </a:cubicBezTo>
                  <a:cubicBezTo>
                    <a:pt x="1" y="3305"/>
                    <a:pt x="17093" y="4250"/>
                    <a:pt x="38247" y="4250"/>
                  </a:cubicBezTo>
                  <a:cubicBezTo>
                    <a:pt x="59306" y="4250"/>
                    <a:pt x="76493" y="3305"/>
                    <a:pt x="76493" y="2078"/>
                  </a:cubicBezTo>
                  <a:cubicBezTo>
                    <a:pt x="76493" y="944"/>
                    <a:pt x="59306" y="0"/>
                    <a:pt x="38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4"/>
            <p:cNvSpPr/>
            <p:nvPr/>
          </p:nvSpPr>
          <p:spPr>
            <a:xfrm>
              <a:off x="-1594955" y="2435604"/>
              <a:ext cx="627208" cy="43449"/>
            </a:xfrm>
            <a:custGeom>
              <a:avLst/>
              <a:gdLst/>
              <a:ahLst/>
              <a:cxnLst/>
              <a:rect l="l" t="t" r="r" b="b"/>
              <a:pathLst>
                <a:path w="77721" h="5384" extrusionOk="0">
                  <a:moveTo>
                    <a:pt x="38908" y="1228"/>
                  </a:moveTo>
                  <a:cubicBezTo>
                    <a:pt x="57511" y="1228"/>
                    <a:pt x="71676" y="2078"/>
                    <a:pt x="75643" y="2645"/>
                  </a:cubicBezTo>
                  <a:cubicBezTo>
                    <a:pt x="71676" y="3589"/>
                    <a:pt x="57511" y="4156"/>
                    <a:pt x="38908" y="4156"/>
                  </a:cubicBezTo>
                  <a:cubicBezTo>
                    <a:pt x="20304" y="4156"/>
                    <a:pt x="6328" y="3589"/>
                    <a:pt x="2173" y="2645"/>
                  </a:cubicBezTo>
                  <a:cubicBezTo>
                    <a:pt x="6328" y="2078"/>
                    <a:pt x="20493" y="1228"/>
                    <a:pt x="38908" y="1228"/>
                  </a:cubicBezTo>
                  <a:close/>
                  <a:moveTo>
                    <a:pt x="38908" y="1"/>
                  </a:moveTo>
                  <a:cubicBezTo>
                    <a:pt x="28614" y="1"/>
                    <a:pt x="18982" y="284"/>
                    <a:pt x="11805" y="567"/>
                  </a:cubicBezTo>
                  <a:cubicBezTo>
                    <a:pt x="1" y="1228"/>
                    <a:pt x="1" y="2078"/>
                    <a:pt x="1" y="2645"/>
                  </a:cubicBezTo>
                  <a:cubicBezTo>
                    <a:pt x="1" y="3306"/>
                    <a:pt x="1" y="4156"/>
                    <a:pt x="11805" y="4817"/>
                  </a:cubicBezTo>
                  <a:cubicBezTo>
                    <a:pt x="18982" y="5100"/>
                    <a:pt x="28614" y="5383"/>
                    <a:pt x="38908" y="5383"/>
                  </a:cubicBezTo>
                  <a:cubicBezTo>
                    <a:pt x="49201" y="5383"/>
                    <a:pt x="58739" y="5100"/>
                    <a:pt x="66010" y="4817"/>
                  </a:cubicBezTo>
                  <a:cubicBezTo>
                    <a:pt x="77720" y="4156"/>
                    <a:pt x="77720" y="3306"/>
                    <a:pt x="77720" y="2645"/>
                  </a:cubicBezTo>
                  <a:cubicBezTo>
                    <a:pt x="77720" y="2078"/>
                    <a:pt x="77720" y="1228"/>
                    <a:pt x="66010" y="567"/>
                  </a:cubicBezTo>
                  <a:cubicBezTo>
                    <a:pt x="58739" y="284"/>
                    <a:pt x="49107" y="1"/>
                    <a:pt x="3890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4"/>
            <p:cNvSpPr/>
            <p:nvPr/>
          </p:nvSpPr>
          <p:spPr>
            <a:xfrm>
              <a:off x="-1517217" y="2445514"/>
              <a:ext cx="474024" cy="21345"/>
            </a:xfrm>
            <a:custGeom>
              <a:avLst/>
              <a:gdLst/>
              <a:ahLst/>
              <a:cxnLst/>
              <a:rect l="l" t="t" r="r" b="b"/>
              <a:pathLst>
                <a:path w="58739" h="2645" extrusionOk="0">
                  <a:moveTo>
                    <a:pt x="29275" y="0"/>
                  </a:moveTo>
                  <a:cubicBezTo>
                    <a:pt x="12938" y="0"/>
                    <a:pt x="0" y="567"/>
                    <a:pt x="0" y="1133"/>
                  </a:cubicBezTo>
                  <a:cubicBezTo>
                    <a:pt x="0" y="2078"/>
                    <a:pt x="12938" y="2644"/>
                    <a:pt x="29275" y="2644"/>
                  </a:cubicBezTo>
                  <a:cubicBezTo>
                    <a:pt x="45612" y="2644"/>
                    <a:pt x="58738" y="2078"/>
                    <a:pt x="58738" y="1133"/>
                  </a:cubicBezTo>
                  <a:cubicBezTo>
                    <a:pt x="58738" y="567"/>
                    <a:pt x="45517" y="0"/>
                    <a:pt x="29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4"/>
            <p:cNvSpPr/>
            <p:nvPr/>
          </p:nvSpPr>
          <p:spPr>
            <a:xfrm>
              <a:off x="-1521793" y="2440180"/>
              <a:ext cx="483934" cy="31247"/>
            </a:xfrm>
            <a:custGeom>
              <a:avLst/>
              <a:gdLst/>
              <a:ahLst/>
              <a:cxnLst/>
              <a:rect l="l" t="t" r="r" b="b"/>
              <a:pathLst>
                <a:path w="59967" h="3872" extrusionOk="0">
                  <a:moveTo>
                    <a:pt x="29842" y="1228"/>
                  </a:moveTo>
                  <a:cubicBezTo>
                    <a:pt x="42496" y="1228"/>
                    <a:pt x="52128" y="1511"/>
                    <a:pt x="56378" y="1794"/>
                  </a:cubicBezTo>
                  <a:cubicBezTo>
                    <a:pt x="52128" y="2455"/>
                    <a:pt x="42496" y="2739"/>
                    <a:pt x="29842" y="2739"/>
                  </a:cubicBezTo>
                  <a:cubicBezTo>
                    <a:pt x="17188" y="2739"/>
                    <a:pt x="7839" y="2455"/>
                    <a:pt x="3306" y="1794"/>
                  </a:cubicBezTo>
                  <a:cubicBezTo>
                    <a:pt x="7839" y="1511"/>
                    <a:pt x="17471" y="1228"/>
                    <a:pt x="29842" y="1228"/>
                  </a:cubicBezTo>
                  <a:close/>
                  <a:moveTo>
                    <a:pt x="29842" y="0"/>
                  </a:moveTo>
                  <a:cubicBezTo>
                    <a:pt x="22004" y="0"/>
                    <a:pt x="14827" y="0"/>
                    <a:pt x="9066" y="283"/>
                  </a:cubicBezTo>
                  <a:cubicBezTo>
                    <a:pt x="0" y="661"/>
                    <a:pt x="0" y="1228"/>
                    <a:pt x="0" y="1794"/>
                  </a:cubicBezTo>
                  <a:cubicBezTo>
                    <a:pt x="0" y="2455"/>
                    <a:pt x="0" y="3022"/>
                    <a:pt x="9066" y="3305"/>
                  </a:cubicBezTo>
                  <a:cubicBezTo>
                    <a:pt x="14827" y="3589"/>
                    <a:pt x="22004" y="3872"/>
                    <a:pt x="29842" y="3872"/>
                  </a:cubicBezTo>
                  <a:cubicBezTo>
                    <a:pt x="37680" y="3872"/>
                    <a:pt x="45234" y="3589"/>
                    <a:pt x="50617" y="3305"/>
                  </a:cubicBezTo>
                  <a:cubicBezTo>
                    <a:pt x="59966" y="3022"/>
                    <a:pt x="59966" y="2455"/>
                    <a:pt x="59966" y="1794"/>
                  </a:cubicBezTo>
                  <a:cubicBezTo>
                    <a:pt x="59966" y="1228"/>
                    <a:pt x="59966" y="661"/>
                    <a:pt x="50617" y="283"/>
                  </a:cubicBezTo>
                  <a:cubicBezTo>
                    <a:pt x="45234" y="0"/>
                    <a:pt x="37585" y="0"/>
                    <a:pt x="298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4"/>
            <p:cNvSpPr/>
            <p:nvPr/>
          </p:nvSpPr>
          <p:spPr>
            <a:xfrm>
              <a:off x="-1006628" y="2462276"/>
              <a:ext cx="9918" cy="67836"/>
            </a:xfrm>
            <a:custGeom>
              <a:avLst/>
              <a:gdLst/>
              <a:ahLst/>
              <a:cxnLst/>
              <a:rect l="l" t="t" r="r" b="b"/>
              <a:pathLst>
                <a:path w="1229" h="8406" extrusionOk="0">
                  <a:moveTo>
                    <a:pt x="568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7839"/>
                  </a:lnTo>
                  <a:cubicBezTo>
                    <a:pt x="1" y="8122"/>
                    <a:pt x="284" y="8405"/>
                    <a:pt x="568" y="8405"/>
                  </a:cubicBezTo>
                  <a:cubicBezTo>
                    <a:pt x="851" y="8405"/>
                    <a:pt x="1229" y="8122"/>
                    <a:pt x="1229" y="7839"/>
                  </a:cubicBezTo>
                  <a:lnTo>
                    <a:pt x="1229" y="567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4"/>
            <p:cNvSpPr/>
            <p:nvPr/>
          </p:nvSpPr>
          <p:spPr>
            <a:xfrm>
              <a:off x="-1052353" y="2466851"/>
              <a:ext cx="9159" cy="73171"/>
            </a:xfrm>
            <a:custGeom>
              <a:avLst/>
              <a:gdLst/>
              <a:ahLst/>
              <a:cxnLst/>
              <a:rect l="l" t="t" r="r" b="b"/>
              <a:pathLst>
                <a:path w="1135" h="9067" extrusionOk="0">
                  <a:moveTo>
                    <a:pt x="568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8499"/>
                  </a:lnTo>
                  <a:cubicBezTo>
                    <a:pt x="1" y="8783"/>
                    <a:pt x="284" y="9066"/>
                    <a:pt x="568" y="9066"/>
                  </a:cubicBezTo>
                  <a:cubicBezTo>
                    <a:pt x="1134" y="9066"/>
                    <a:pt x="1134" y="8783"/>
                    <a:pt x="1134" y="8499"/>
                  </a:cubicBezTo>
                  <a:lnTo>
                    <a:pt x="1134" y="567"/>
                  </a:lnTo>
                  <a:cubicBezTo>
                    <a:pt x="1134" y="284"/>
                    <a:pt x="1134" y="0"/>
                    <a:pt x="56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4"/>
            <p:cNvSpPr/>
            <p:nvPr/>
          </p:nvSpPr>
          <p:spPr>
            <a:xfrm>
              <a:off x="-1118648" y="2469135"/>
              <a:ext cx="10677" cy="58693"/>
            </a:xfrm>
            <a:custGeom>
              <a:avLst/>
              <a:gdLst/>
              <a:ahLst/>
              <a:cxnLst/>
              <a:rect l="l" t="t" r="r" b="b"/>
              <a:pathLst>
                <a:path w="1323" h="7273" extrusionOk="0">
                  <a:moveTo>
                    <a:pt x="661" y="1"/>
                  </a:moveTo>
                  <a:cubicBezTo>
                    <a:pt x="283" y="1"/>
                    <a:pt x="0" y="284"/>
                    <a:pt x="0" y="662"/>
                  </a:cubicBezTo>
                  <a:lnTo>
                    <a:pt x="0" y="6705"/>
                  </a:lnTo>
                  <a:cubicBezTo>
                    <a:pt x="0" y="6989"/>
                    <a:pt x="283" y="7272"/>
                    <a:pt x="661" y="7272"/>
                  </a:cubicBezTo>
                  <a:cubicBezTo>
                    <a:pt x="945" y="7272"/>
                    <a:pt x="1322" y="6989"/>
                    <a:pt x="1322" y="6705"/>
                  </a:cubicBezTo>
                  <a:lnTo>
                    <a:pt x="1322" y="662"/>
                  </a:lnTo>
                  <a:cubicBezTo>
                    <a:pt x="1322" y="284"/>
                    <a:pt x="945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4"/>
            <p:cNvSpPr/>
            <p:nvPr/>
          </p:nvSpPr>
          <p:spPr>
            <a:xfrm>
              <a:off x="-1203246" y="2501141"/>
              <a:ext cx="9918" cy="51067"/>
            </a:xfrm>
            <a:custGeom>
              <a:avLst/>
              <a:gdLst/>
              <a:ahLst/>
              <a:cxnLst/>
              <a:rect l="l" t="t" r="r" b="b"/>
              <a:pathLst>
                <a:path w="1229" h="6328" extrusionOk="0">
                  <a:moveTo>
                    <a:pt x="568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5761"/>
                  </a:lnTo>
                  <a:cubicBezTo>
                    <a:pt x="1" y="6328"/>
                    <a:pt x="284" y="6328"/>
                    <a:pt x="568" y="6328"/>
                  </a:cubicBezTo>
                  <a:cubicBezTo>
                    <a:pt x="851" y="6328"/>
                    <a:pt x="1229" y="6328"/>
                    <a:pt x="1229" y="5761"/>
                  </a:cubicBezTo>
                  <a:lnTo>
                    <a:pt x="1229" y="567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4"/>
            <p:cNvSpPr/>
            <p:nvPr/>
          </p:nvSpPr>
          <p:spPr>
            <a:xfrm>
              <a:off x="-1297737" y="2493523"/>
              <a:ext cx="9910" cy="63261"/>
            </a:xfrm>
            <a:custGeom>
              <a:avLst/>
              <a:gdLst/>
              <a:ahLst/>
              <a:cxnLst/>
              <a:rect l="l" t="t" r="r" b="b"/>
              <a:pathLst>
                <a:path w="1228" h="7839" extrusionOk="0"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7272"/>
                  </a:lnTo>
                  <a:cubicBezTo>
                    <a:pt x="0" y="7555"/>
                    <a:pt x="283" y="7839"/>
                    <a:pt x="567" y="7839"/>
                  </a:cubicBezTo>
                  <a:cubicBezTo>
                    <a:pt x="1228" y="7839"/>
                    <a:pt x="1228" y="7555"/>
                    <a:pt x="1228" y="7272"/>
                  </a:cubicBezTo>
                  <a:lnTo>
                    <a:pt x="1228" y="662"/>
                  </a:lnTo>
                  <a:cubicBezTo>
                    <a:pt x="1228" y="378"/>
                    <a:pt x="1228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4"/>
            <p:cNvSpPr/>
            <p:nvPr/>
          </p:nvSpPr>
          <p:spPr>
            <a:xfrm>
              <a:off x="-1575135" y="2462276"/>
              <a:ext cx="9910" cy="35831"/>
            </a:xfrm>
            <a:custGeom>
              <a:avLst/>
              <a:gdLst/>
              <a:ahLst/>
              <a:cxnLst/>
              <a:rect l="l" t="t" r="r" b="b"/>
              <a:pathLst>
                <a:path w="1228" h="4440" extrusionOk="0">
                  <a:moveTo>
                    <a:pt x="567" y="1"/>
                  </a:moveTo>
                  <a:cubicBezTo>
                    <a:pt x="283" y="1"/>
                    <a:pt x="0" y="284"/>
                    <a:pt x="0" y="567"/>
                  </a:cubicBezTo>
                  <a:lnTo>
                    <a:pt x="0" y="3873"/>
                  </a:lnTo>
                  <a:cubicBezTo>
                    <a:pt x="0" y="4156"/>
                    <a:pt x="283" y="4439"/>
                    <a:pt x="567" y="4439"/>
                  </a:cubicBezTo>
                  <a:cubicBezTo>
                    <a:pt x="850" y="4439"/>
                    <a:pt x="1228" y="4156"/>
                    <a:pt x="1228" y="3873"/>
                  </a:cubicBezTo>
                  <a:lnTo>
                    <a:pt x="1228" y="567"/>
                  </a:lnTo>
                  <a:cubicBezTo>
                    <a:pt x="1228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4"/>
            <p:cNvSpPr/>
            <p:nvPr/>
          </p:nvSpPr>
          <p:spPr>
            <a:xfrm>
              <a:off x="-1539321" y="2505716"/>
              <a:ext cx="9918" cy="41924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0"/>
                  </a:moveTo>
                  <a:cubicBezTo>
                    <a:pt x="378" y="0"/>
                    <a:pt x="0" y="284"/>
                    <a:pt x="0" y="662"/>
                  </a:cubicBezTo>
                  <a:lnTo>
                    <a:pt x="0" y="4533"/>
                  </a:lnTo>
                  <a:cubicBezTo>
                    <a:pt x="0" y="4817"/>
                    <a:pt x="378" y="5194"/>
                    <a:pt x="662" y="5194"/>
                  </a:cubicBezTo>
                  <a:cubicBezTo>
                    <a:pt x="945" y="5194"/>
                    <a:pt x="1228" y="4817"/>
                    <a:pt x="1228" y="4533"/>
                  </a:cubicBezTo>
                  <a:lnTo>
                    <a:pt x="1228" y="662"/>
                  </a:lnTo>
                  <a:cubicBezTo>
                    <a:pt x="1228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4"/>
            <p:cNvSpPr/>
            <p:nvPr/>
          </p:nvSpPr>
          <p:spPr>
            <a:xfrm>
              <a:off x="-1395287" y="2503433"/>
              <a:ext cx="9918" cy="46491"/>
            </a:xfrm>
            <a:custGeom>
              <a:avLst/>
              <a:gdLst/>
              <a:ahLst/>
              <a:cxnLst/>
              <a:rect l="l" t="t" r="r" b="b"/>
              <a:pathLst>
                <a:path w="1229" h="5761" extrusionOk="0">
                  <a:moveTo>
                    <a:pt x="662" y="0"/>
                  </a:moveTo>
                  <a:cubicBezTo>
                    <a:pt x="284" y="0"/>
                    <a:pt x="1" y="0"/>
                    <a:pt x="1" y="567"/>
                  </a:cubicBezTo>
                  <a:lnTo>
                    <a:pt x="1" y="5100"/>
                  </a:lnTo>
                  <a:cubicBezTo>
                    <a:pt x="1" y="5477"/>
                    <a:pt x="284" y="5761"/>
                    <a:pt x="662" y="5761"/>
                  </a:cubicBezTo>
                  <a:cubicBezTo>
                    <a:pt x="945" y="5761"/>
                    <a:pt x="1228" y="5477"/>
                    <a:pt x="1228" y="5100"/>
                  </a:cubicBezTo>
                  <a:lnTo>
                    <a:pt x="1228" y="567"/>
                  </a:lnTo>
                  <a:cubicBezTo>
                    <a:pt x="1228" y="0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4"/>
            <p:cNvSpPr/>
            <p:nvPr/>
          </p:nvSpPr>
          <p:spPr>
            <a:xfrm>
              <a:off x="-1629245" y="2379211"/>
              <a:ext cx="618057" cy="92216"/>
            </a:xfrm>
            <a:custGeom>
              <a:avLst/>
              <a:gdLst/>
              <a:ahLst/>
              <a:cxnLst/>
              <a:rect l="l" t="t" r="r" b="b"/>
              <a:pathLst>
                <a:path w="76587" h="11427" extrusionOk="0">
                  <a:moveTo>
                    <a:pt x="0" y="0"/>
                  </a:moveTo>
                  <a:lnTo>
                    <a:pt x="0" y="9349"/>
                  </a:lnTo>
                  <a:cubicBezTo>
                    <a:pt x="0" y="10577"/>
                    <a:pt x="16904" y="11427"/>
                    <a:pt x="38246" y="11427"/>
                  </a:cubicBezTo>
                  <a:cubicBezTo>
                    <a:pt x="59588" y="11427"/>
                    <a:pt x="76586" y="10577"/>
                    <a:pt x="76586" y="9349"/>
                  </a:cubicBezTo>
                  <a:lnTo>
                    <a:pt x="76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4"/>
            <p:cNvSpPr/>
            <p:nvPr/>
          </p:nvSpPr>
          <p:spPr>
            <a:xfrm>
              <a:off x="-1633820" y="2374635"/>
              <a:ext cx="627200" cy="102126"/>
            </a:xfrm>
            <a:custGeom>
              <a:avLst/>
              <a:gdLst/>
              <a:ahLst/>
              <a:cxnLst/>
              <a:rect l="l" t="t" r="r" b="b"/>
              <a:pathLst>
                <a:path w="77720" h="12655" extrusionOk="0">
                  <a:moveTo>
                    <a:pt x="76492" y="1134"/>
                  </a:moveTo>
                  <a:lnTo>
                    <a:pt x="76492" y="9633"/>
                  </a:lnTo>
                  <a:cubicBezTo>
                    <a:pt x="74415" y="10577"/>
                    <a:pt x="59400" y="11427"/>
                    <a:pt x="38813" y="11427"/>
                  </a:cubicBezTo>
                  <a:cubicBezTo>
                    <a:pt x="18321" y="11427"/>
                    <a:pt x="3023" y="10577"/>
                    <a:pt x="1228" y="9633"/>
                  </a:cubicBezTo>
                  <a:lnTo>
                    <a:pt x="1228" y="1134"/>
                  </a:lnTo>
                  <a:close/>
                  <a:moveTo>
                    <a:pt x="567" y="1"/>
                  </a:moveTo>
                  <a:cubicBezTo>
                    <a:pt x="190" y="1"/>
                    <a:pt x="1" y="190"/>
                    <a:pt x="1" y="567"/>
                  </a:cubicBezTo>
                  <a:lnTo>
                    <a:pt x="1" y="9916"/>
                  </a:lnTo>
                  <a:cubicBezTo>
                    <a:pt x="1" y="10861"/>
                    <a:pt x="1" y="11427"/>
                    <a:pt x="11710" y="11994"/>
                  </a:cubicBezTo>
                  <a:cubicBezTo>
                    <a:pt x="18982" y="12655"/>
                    <a:pt x="28709" y="12655"/>
                    <a:pt x="38813" y="12655"/>
                  </a:cubicBezTo>
                  <a:cubicBezTo>
                    <a:pt x="49012" y="12655"/>
                    <a:pt x="58455" y="12655"/>
                    <a:pt x="65632" y="11994"/>
                  </a:cubicBezTo>
                  <a:cubicBezTo>
                    <a:pt x="77720" y="11427"/>
                    <a:pt x="77720" y="10861"/>
                    <a:pt x="77720" y="9916"/>
                  </a:cubicBezTo>
                  <a:lnTo>
                    <a:pt x="77720" y="567"/>
                  </a:lnTo>
                  <a:cubicBezTo>
                    <a:pt x="77720" y="1"/>
                    <a:pt x="77437" y="1"/>
                    <a:pt x="7715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4"/>
            <p:cNvSpPr/>
            <p:nvPr/>
          </p:nvSpPr>
          <p:spPr>
            <a:xfrm>
              <a:off x="-1629245" y="2360158"/>
              <a:ext cx="618057" cy="36589"/>
            </a:xfrm>
            <a:custGeom>
              <a:avLst/>
              <a:gdLst/>
              <a:ahLst/>
              <a:cxnLst/>
              <a:rect l="l" t="t" r="r" b="b"/>
              <a:pathLst>
                <a:path w="76587" h="4534" extrusionOk="0">
                  <a:moveTo>
                    <a:pt x="38246" y="1"/>
                  </a:moveTo>
                  <a:cubicBezTo>
                    <a:pt x="16904" y="1"/>
                    <a:pt x="0" y="1134"/>
                    <a:pt x="0" y="2361"/>
                  </a:cubicBezTo>
                  <a:cubicBezTo>
                    <a:pt x="0" y="3306"/>
                    <a:pt x="16904" y="4533"/>
                    <a:pt x="38246" y="4533"/>
                  </a:cubicBezTo>
                  <a:cubicBezTo>
                    <a:pt x="59588" y="4533"/>
                    <a:pt x="76586" y="3306"/>
                    <a:pt x="76586" y="2361"/>
                  </a:cubicBezTo>
                  <a:cubicBezTo>
                    <a:pt x="76586" y="1134"/>
                    <a:pt x="59399" y="1"/>
                    <a:pt x="38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4"/>
            <p:cNvSpPr/>
            <p:nvPr/>
          </p:nvSpPr>
          <p:spPr>
            <a:xfrm>
              <a:off x="-1633820" y="2354824"/>
              <a:ext cx="627200" cy="46491"/>
            </a:xfrm>
            <a:custGeom>
              <a:avLst/>
              <a:gdLst/>
              <a:ahLst/>
              <a:cxnLst/>
              <a:rect l="l" t="t" r="r" b="b"/>
              <a:pathLst>
                <a:path w="77720" h="5761" extrusionOk="0">
                  <a:moveTo>
                    <a:pt x="38813" y="1228"/>
                  </a:moveTo>
                  <a:cubicBezTo>
                    <a:pt x="57322" y="1228"/>
                    <a:pt x="71393" y="2172"/>
                    <a:pt x="75642" y="3022"/>
                  </a:cubicBezTo>
                  <a:cubicBezTo>
                    <a:pt x="71393" y="3589"/>
                    <a:pt x="57322" y="4533"/>
                    <a:pt x="38813" y="4533"/>
                  </a:cubicBezTo>
                  <a:cubicBezTo>
                    <a:pt x="20398" y="4533"/>
                    <a:pt x="6044" y="3589"/>
                    <a:pt x="2078" y="3022"/>
                  </a:cubicBezTo>
                  <a:cubicBezTo>
                    <a:pt x="6044" y="2172"/>
                    <a:pt x="20210" y="1228"/>
                    <a:pt x="38813" y="1228"/>
                  </a:cubicBezTo>
                  <a:close/>
                  <a:moveTo>
                    <a:pt x="38813" y="0"/>
                  </a:moveTo>
                  <a:cubicBezTo>
                    <a:pt x="28709" y="0"/>
                    <a:pt x="18982" y="378"/>
                    <a:pt x="11710" y="945"/>
                  </a:cubicBezTo>
                  <a:cubicBezTo>
                    <a:pt x="1" y="1511"/>
                    <a:pt x="1" y="2172"/>
                    <a:pt x="1" y="3022"/>
                  </a:cubicBezTo>
                  <a:cubicBezTo>
                    <a:pt x="1" y="3589"/>
                    <a:pt x="1" y="4250"/>
                    <a:pt x="11710" y="5194"/>
                  </a:cubicBezTo>
                  <a:cubicBezTo>
                    <a:pt x="18982" y="5478"/>
                    <a:pt x="28709" y="5761"/>
                    <a:pt x="38813" y="5761"/>
                  </a:cubicBezTo>
                  <a:cubicBezTo>
                    <a:pt x="49012" y="5761"/>
                    <a:pt x="58455" y="5478"/>
                    <a:pt x="65632" y="5194"/>
                  </a:cubicBezTo>
                  <a:cubicBezTo>
                    <a:pt x="77720" y="4250"/>
                    <a:pt x="77720" y="3589"/>
                    <a:pt x="77720" y="3022"/>
                  </a:cubicBezTo>
                  <a:cubicBezTo>
                    <a:pt x="77720" y="2172"/>
                    <a:pt x="77720" y="1511"/>
                    <a:pt x="65632" y="945"/>
                  </a:cubicBezTo>
                  <a:cubicBezTo>
                    <a:pt x="58455" y="378"/>
                    <a:pt x="49106" y="0"/>
                    <a:pt x="3881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4"/>
            <p:cNvSpPr/>
            <p:nvPr/>
          </p:nvSpPr>
          <p:spPr>
            <a:xfrm>
              <a:off x="-1558374" y="2364733"/>
              <a:ext cx="474024" cy="22104"/>
            </a:xfrm>
            <a:custGeom>
              <a:avLst/>
              <a:gdLst/>
              <a:ahLst/>
              <a:cxnLst/>
              <a:rect l="l" t="t" r="r" b="b"/>
              <a:pathLst>
                <a:path w="58739" h="2739" extrusionOk="0">
                  <a:moveTo>
                    <a:pt x="29464" y="0"/>
                  </a:moveTo>
                  <a:cubicBezTo>
                    <a:pt x="13221" y="0"/>
                    <a:pt x="1" y="567"/>
                    <a:pt x="1" y="1511"/>
                  </a:cubicBezTo>
                  <a:cubicBezTo>
                    <a:pt x="1" y="2078"/>
                    <a:pt x="13221" y="2739"/>
                    <a:pt x="29464" y="2739"/>
                  </a:cubicBezTo>
                  <a:cubicBezTo>
                    <a:pt x="45801" y="2739"/>
                    <a:pt x="58739" y="2078"/>
                    <a:pt x="58739" y="1511"/>
                  </a:cubicBezTo>
                  <a:cubicBezTo>
                    <a:pt x="58739" y="567"/>
                    <a:pt x="45518" y="0"/>
                    <a:pt x="29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4"/>
            <p:cNvSpPr/>
            <p:nvPr/>
          </p:nvSpPr>
          <p:spPr>
            <a:xfrm>
              <a:off x="-1562942" y="2360158"/>
              <a:ext cx="483926" cy="31255"/>
            </a:xfrm>
            <a:custGeom>
              <a:avLst/>
              <a:gdLst/>
              <a:ahLst/>
              <a:cxnLst/>
              <a:rect l="l" t="t" r="r" b="b"/>
              <a:pathLst>
                <a:path w="59966" h="3873" extrusionOk="0">
                  <a:moveTo>
                    <a:pt x="30030" y="1134"/>
                  </a:moveTo>
                  <a:cubicBezTo>
                    <a:pt x="42401" y="1134"/>
                    <a:pt x="52128" y="1511"/>
                    <a:pt x="56283" y="2078"/>
                  </a:cubicBezTo>
                  <a:cubicBezTo>
                    <a:pt x="52128" y="2361"/>
                    <a:pt x="42401" y="2645"/>
                    <a:pt x="30030" y="2645"/>
                  </a:cubicBezTo>
                  <a:cubicBezTo>
                    <a:pt x="17754" y="2645"/>
                    <a:pt x="7838" y="2361"/>
                    <a:pt x="3589" y="2078"/>
                  </a:cubicBezTo>
                  <a:cubicBezTo>
                    <a:pt x="7838" y="1511"/>
                    <a:pt x="17470" y="1134"/>
                    <a:pt x="30030" y="1134"/>
                  </a:cubicBezTo>
                  <a:close/>
                  <a:moveTo>
                    <a:pt x="30030" y="1"/>
                  </a:moveTo>
                  <a:cubicBezTo>
                    <a:pt x="22003" y="1"/>
                    <a:pt x="14732" y="284"/>
                    <a:pt x="9066" y="284"/>
                  </a:cubicBezTo>
                  <a:cubicBezTo>
                    <a:pt x="0" y="850"/>
                    <a:pt x="0" y="1134"/>
                    <a:pt x="0" y="2078"/>
                  </a:cubicBezTo>
                  <a:cubicBezTo>
                    <a:pt x="0" y="2645"/>
                    <a:pt x="0" y="2928"/>
                    <a:pt x="9066" y="3589"/>
                  </a:cubicBezTo>
                  <a:cubicBezTo>
                    <a:pt x="14732" y="3872"/>
                    <a:pt x="22003" y="3872"/>
                    <a:pt x="30030" y="3872"/>
                  </a:cubicBezTo>
                  <a:cubicBezTo>
                    <a:pt x="38151" y="3872"/>
                    <a:pt x="45140" y="3872"/>
                    <a:pt x="50900" y="3589"/>
                  </a:cubicBezTo>
                  <a:cubicBezTo>
                    <a:pt x="59966" y="2928"/>
                    <a:pt x="59966" y="2645"/>
                    <a:pt x="59966" y="2078"/>
                  </a:cubicBezTo>
                  <a:cubicBezTo>
                    <a:pt x="59966" y="1134"/>
                    <a:pt x="59966" y="850"/>
                    <a:pt x="50900" y="284"/>
                  </a:cubicBezTo>
                  <a:cubicBezTo>
                    <a:pt x="45140" y="284"/>
                    <a:pt x="37963" y="1"/>
                    <a:pt x="300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4"/>
            <p:cNvSpPr/>
            <p:nvPr/>
          </p:nvSpPr>
          <p:spPr>
            <a:xfrm>
              <a:off x="-1047777" y="2381495"/>
              <a:ext cx="9918" cy="70887"/>
            </a:xfrm>
            <a:custGeom>
              <a:avLst/>
              <a:gdLst/>
              <a:ahLst/>
              <a:cxnLst/>
              <a:rect l="l" t="t" r="r" b="b"/>
              <a:pathLst>
                <a:path w="1229" h="8784" extrusionOk="0">
                  <a:moveTo>
                    <a:pt x="567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8216"/>
                  </a:lnTo>
                  <a:cubicBezTo>
                    <a:pt x="1" y="8500"/>
                    <a:pt x="284" y="8783"/>
                    <a:pt x="567" y="8783"/>
                  </a:cubicBezTo>
                  <a:cubicBezTo>
                    <a:pt x="945" y="8783"/>
                    <a:pt x="1228" y="8500"/>
                    <a:pt x="1228" y="8216"/>
                  </a:cubicBezTo>
                  <a:lnTo>
                    <a:pt x="1228" y="662"/>
                  </a:lnTo>
                  <a:cubicBezTo>
                    <a:pt x="1228" y="284"/>
                    <a:pt x="945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4"/>
            <p:cNvSpPr/>
            <p:nvPr/>
          </p:nvSpPr>
          <p:spPr>
            <a:xfrm>
              <a:off x="-1091218" y="2389121"/>
              <a:ext cx="9918" cy="73163"/>
            </a:xfrm>
            <a:custGeom>
              <a:avLst/>
              <a:gdLst/>
              <a:ahLst/>
              <a:cxnLst/>
              <a:rect l="l" t="t" r="r" b="b"/>
              <a:pathLst>
                <a:path w="1229" h="9066" extrusionOk="0">
                  <a:moveTo>
                    <a:pt x="567" y="0"/>
                  </a:moveTo>
                  <a:cubicBezTo>
                    <a:pt x="284" y="0"/>
                    <a:pt x="1" y="283"/>
                    <a:pt x="1" y="661"/>
                  </a:cubicBezTo>
                  <a:lnTo>
                    <a:pt x="1" y="8405"/>
                  </a:lnTo>
                  <a:cubicBezTo>
                    <a:pt x="1" y="8782"/>
                    <a:pt x="284" y="9066"/>
                    <a:pt x="567" y="9066"/>
                  </a:cubicBezTo>
                  <a:cubicBezTo>
                    <a:pt x="945" y="9066"/>
                    <a:pt x="1228" y="8782"/>
                    <a:pt x="1228" y="8405"/>
                  </a:cubicBezTo>
                  <a:lnTo>
                    <a:pt x="1228" y="661"/>
                  </a:lnTo>
                  <a:cubicBezTo>
                    <a:pt x="1228" y="283"/>
                    <a:pt x="945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4"/>
            <p:cNvSpPr/>
            <p:nvPr/>
          </p:nvSpPr>
          <p:spPr>
            <a:xfrm>
              <a:off x="-1156754" y="2389121"/>
              <a:ext cx="9151" cy="58685"/>
            </a:xfrm>
            <a:custGeom>
              <a:avLst/>
              <a:gdLst/>
              <a:ahLst/>
              <a:cxnLst/>
              <a:rect l="l" t="t" r="r" b="b"/>
              <a:pathLst>
                <a:path w="1134" h="7272" extrusionOk="0">
                  <a:moveTo>
                    <a:pt x="567" y="0"/>
                  </a:moveTo>
                  <a:cubicBezTo>
                    <a:pt x="0" y="0"/>
                    <a:pt x="0" y="283"/>
                    <a:pt x="0" y="661"/>
                  </a:cubicBezTo>
                  <a:lnTo>
                    <a:pt x="0" y="6610"/>
                  </a:lnTo>
                  <a:cubicBezTo>
                    <a:pt x="0" y="6988"/>
                    <a:pt x="189" y="7271"/>
                    <a:pt x="567" y="7271"/>
                  </a:cubicBezTo>
                  <a:cubicBezTo>
                    <a:pt x="850" y="7271"/>
                    <a:pt x="1134" y="7271"/>
                    <a:pt x="1134" y="6610"/>
                  </a:cubicBezTo>
                  <a:lnTo>
                    <a:pt x="1134" y="661"/>
                  </a:lnTo>
                  <a:cubicBezTo>
                    <a:pt x="1134" y="283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4"/>
            <p:cNvSpPr/>
            <p:nvPr/>
          </p:nvSpPr>
          <p:spPr>
            <a:xfrm>
              <a:off x="-1244394" y="2421127"/>
              <a:ext cx="9151" cy="53351"/>
            </a:xfrm>
            <a:custGeom>
              <a:avLst/>
              <a:gdLst/>
              <a:ahLst/>
              <a:cxnLst/>
              <a:rect l="l" t="t" r="r" b="b"/>
              <a:pathLst>
                <a:path w="1134" h="6611" extrusionOk="0">
                  <a:moveTo>
                    <a:pt x="567" y="0"/>
                  </a:moveTo>
                  <a:cubicBezTo>
                    <a:pt x="284" y="0"/>
                    <a:pt x="1" y="284"/>
                    <a:pt x="1" y="567"/>
                  </a:cubicBezTo>
                  <a:lnTo>
                    <a:pt x="1" y="5950"/>
                  </a:lnTo>
                  <a:cubicBezTo>
                    <a:pt x="1" y="6233"/>
                    <a:pt x="284" y="6611"/>
                    <a:pt x="567" y="6611"/>
                  </a:cubicBezTo>
                  <a:cubicBezTo>
                    <a:pt x="850" y="6611"/>
                    <a:pt x="1134" y="6233"/>
                    <a:pt x="1134" y="5950"/>
                  </a:cubicBezTo>
                  <a:lnTo>
                    <a:pt x="1134" y="567"/>
                  </a:lnTo>
                  <a:cubicBezTo>
                    <a:pt x="1134" y="284"/>
                    <a:pt x="850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4"/>
            <p:cNvSpPr/>
            <p:nvPr/>
          </p:nvSpPr>
          <p:spPr>
            <a:xfrm>
              <a:off x="-1337369" y="2416551"/>
              <a:ext cx="9918" cy="62502"/>
            </a:xfrm>
            <a:custGeom>
              <a:avLst/>
              <a:gdLst/>
              <a:ahLst/>
              <a:cxnLst/>
              <a:rect l="l" t="t" r="r" b="b"/>
              <a:pathLst>
                <a:path w="1229" h="7745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7178"/>
                  </a:lnTo>
                  <a:cubicBezTo>
                    <a:pt x="1" y="7461"/>
                    <a:pt x="284" y="7744"/>
                    <a:pt x="662" y="7744"/>
                  </a:cubicBezTo>
                  <a:cubicBezTo>
                    <a:pt x="945" y="7744"/>
                    <a:pt x="1228" y="7461"/>
                    <a:pt x="1228" y="7178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4"/>
            <p:cNvSpPr/>
            <p:nvPr/>
          </p:nvSpPr>
          <p:spPr>
            <a:xfrm>
              <a:off x="-1614767" y="2381495"/>
              <a:ext cx="10677" cy="37348"/>
            </a:xfrm>
            <a:custGeom>
              <a:avLst/>
              <a:gdLst/>
              <a:ahLst/>
              <a:cxnLst/>
              <a:rect l="l" t="t" r="r" b="b"/>
              <a:pathLst>
                <a:path w="1323" h="4628" extrusionOk="0">
                  <a:moveTo>
                    <a:pt x="662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3967"/>
                  </a:lnTo>
                  <a:cubicBezTo>
                    <a:pt x="1" y="4345"/>
                    <a:pt x="284" y="4628"/>
                    <a:pt x="662" y="4628"/>
                  </a:cubicBezTo>
                  <a:cubicBezTo>
                    <a:pt x="1039" y="4628"/>
                    <a:pt x="1323" y="4345"/>
                    <a:pt x="1323" y="3967"/>
                  </a:cubicBezTo>
                  <a:lnTo>
                    <a:pt x="1323" y="662"/>
                  </a:lnTo>
                  <a:cubicBezTo>
                    <a:pt x="1323" y="284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4"/>
            <p:cNvSpPr/>
            <p:nvPr/>
          </p:nvSpPr>
          <p:spPr>
            <a:xfrm>
              <a:off x="-1577427" y="2425694"/>
              <a:ext cx="9151" cy="41165"/>
            </a:xfrm>
            <a:custGeom>
              <a:avLst/>
              <a:gdLst/>
              <a:ahLst/>
              <a:cxnLst/>
              <a:rect l="l" t="t" r="r" b="b"/>
              <a:pathLst>
                <a:path w="1134" h="5101" extrusionOk="0">
                  <a:moveTo>
                    <a:pt x="567" y="1"/>
                  </a:moveTo>
                  <a:cubicBezTo>
                    <a:pt x="1" y="1"/>
                    <a:pt x="1" y="284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1" y="5100"/>
                    <a:pt x="567" y="5100"/>
                  </a:cubicBezTo>
                  <a:cubicBezTo>
                    <a:pt x="851" y="5100"/>
                    <a:pt x="1134" y="4817"/>
                    <a:pt x="1134" y="4534"/>
                  </a:cubicBezTo>
                  <a:lnTo>
                    <a:pt x="1134" y="662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4"/>
            <p:cNvSpPr/>
            <p:nvPr/>
          </p:nvSpPr>
          <p:spPr>
            <a:xfrm>
              <a:off x="-1434152" y="2423410"/>
              <a:ext cx="9918" cy="48017"/>
            </a:xfrm>
            <a:custGeom>
              <a:avLst/>
              <a:gdLst/>
              <a:ahLst/>
              <a:cxnLst/>
              <a:rect l="l" t="t" r="r" b="b"/>
              <a:pathLst>
                <a:path w="1229" h="5950" extrusionOk="0">
                  <a:moveTo>
                    <a:pt x="567" y="1"/>
                  </a:moveTo>
                  <a:cubicBezTo>
                    <a:pt x="0" y="1"/>
                    <a:pt x="0" y="284"/>
                    <a:pt x="0" y="567"/>
                  </a:cubicBezTo>
                  <a:lnTo>
                    <a:pt x="0" y="5383"/>
                  </a:lnTo>
                  <a:cubicBezTo>
                    <a:pt x="0" y="5667"/>
                    <a:pt x="0" y="5950"/>
                    <a:pt x="567" y="5950"/>
                  </a:cubicBezTo>
                  <a:cubicBezTo>
                    <a:pt x="850" y="5950"/>
                    <a:pt x="1228" y="5667"/>
                    <a:pt x="1228" y="5383"/>
                  </a:cubicBezTo>
                  <a:lnTo>
                    <a:pt x="1228" y="567"/>
                  </a:lnTo>
                  <a:cubicBezTo>
                    <a:pt x="1228" y="284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4"/>
            <p:cNvSpPr/>
            <p:nvPr/>
          </p:nvSpPr>
          <p:spPr>
            <a:xfrm>
              <a:off x="-1037867" y="2777780"/>
              <a:ext cx="9151" cy="37348"/>
            </a:xfrm>
            <a:custGeom>
              <a:avLst/>
              <a:gdLst/>
              <a:ahLst/>
              <a:cxnLst/>
              <a:rect l="l" t="t" r="r" b="b"/>
              <a:pathLst>
                <a:path w="1134" h="4628" extrusionOk="0">
                  <a:moveTo>
                    <a:pt x="567" y="1"/>
                  </a:moveTo>
                  <a:cubicBezTo>
                    <a:pt x="283" y="1"/>
                    <a:pt x="0" y="378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283" y="4628"/>
                    <a:pt x="567" y="4628"/>
                  </a:cubicBezTo>
                  <a:cubicBezTo>
                    <a:pt x="850" y="4628"/>
                    <a:pt x="1133" y="4345"/>
                    <a:pt x="1133" y="3967"/>
                  </a:cubicBezTo>
                  <a:lnTo>
                    <a:pt x="1133" y="662"/>
                  </a:lnTo>
                  <a:cubicBezTo>
                    <a:pt x="1133" y="378"/>
                    <a:pt x="850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4"/>
            <p:cNvSpPr/>
            <p:nvPr/>
          </p:nvSpPr>
          <p:spPr>
            <a:xfrm>
              <a:off x="-1002052" y="2821980"/>
              <a:ext cx="10677" cy="41165"/>
            </a:xfrm>
            <a:custGeom>
              <a:avLst/>
              <a:gdLst/>
              <a:ahLst/>
              <a:cxnLst/>
              <a:rect l="l" t="t" r="r" b="b"/>
              <a:pathLst>
                <a:path w="1323" h="5101" extrusionOk="0">
                  <a:moveTo>
                    <a:pt x="662" y="1"/>
                  </a:moveTo>
                  <a:cubicBezTo>
                    <a:pt x="284" y="1"/>
                    <a:pt x="1" y="379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284" y="5100"/>
                    <a:pt x="662" y="5100"/>
                  </a:cubicBezTo>
                  <a:cubicBezTo>
                    <a:pt x="1039" y="5100"/>
                    <a:pt x="1323" y="4817"/>
                    <a:pt x="1323" y="4534"/>
                  </a:cubicBezTo>
                  <a:lnTo>
                    <a:pt x="1323" y="662"/>
                  </a:lnTo>
                  <a:cubicBezTo>
                    <a:pt x="1323" y="379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4"/>
            <p:cNvSpPr/>
            <p:nvPr/>
          </p:nvSpPr>
          <p:spPr>
            <a:xfrm>
              <a:off x="-1018814" y="2700050"/>
              <a:ext cx="9910" cy="37348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567" y="0"/>
                  </a:moveTo>
                  <a:cubicBezTo>
                    <a:pt x="283" y="0"/>
                    <a:pt x="0" y="0"/>
                    <a:pt x="0" y="661"/>
                  </a:cubicBezTo>
                  <a:lnTo>
                    <a:pt x="0" y="3967"/>
                  </a:lnTo>
                  <a:cubicBezTo>
                    <a:pt x="0" y="4250"/>
                    <a:pt x="283" y="4628"/>
                    <a:pt x="567" y="4628"/>
                  </a:cubicBezTo>
                  <a:cubicBezTo>
                    <a:pt x="944" y="4628"/>
                    <a:pt x="1228" y="4250"/>
                    <a:pt x="1228" y="3967"/>
                  </a:cubicBezTo>
                  <a:lnTo>
                    <a:pt x="1228" y="661"/>
                  </a:lnTo>
                  <a:cubicBezTo>
                    <a:pt x="1228" y="0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4"/>
            <p:cNvSpPr/>
            <p:nvPr/>
          </p:nvSpPr>
          <p:spPr>
            <a:xfrm>
              <a:off x="-982240" y="2744249"/>
              <a:ext cx="9918" cy="41157"/>
            </a:xfrm>
            <a:custGeom>
              <a:avLst/>
              <a:gdLst/>
              <a:ahLst/>
              <a:cxnLst/>
              <a:rect l="l" t="t" r="r" b="b"/>
              <a:pathLst>
                <a:path w="1229" h="5100" extrusionOk="0">
                  <a:moveTo>
                    <a:pt x="662" y="0"/>
                  </a:moveTo>
                  <a:cubicBezTo>
                    <a:pt x="379" y="0"/>
                    <a:pt x="1" y="284"/>
                    <a:pt x="1" y="567"/>
                  </a:cubicBezTo>
                  <a:lnTo>
                    <a:pt x="1" y="4533"/>
                  </a:lnTo>
                  <a:cubicBezTo>
                    <a:pt x="1" y="4817"/>
                    <a:pt x="379" y="5100"/>
                    <a:pt x="662" y="5100"/>
                  </a:cubicBezTo>
                  <a:cubicBezTo>
                    <a:pt x="945" y="5100"/>
                    <a:pt x="1229" y="4817"/>
                    <a:pt x="1229" y="4533"/>
                  </a:cubicBezTo>
                  <a:lnTo>
                    <a:pt x="1229" y="567"/>
                  </a:lnTo>
                  <a:cubicBezTo>
                    <a:pt x="1229" y="284"/>
                    <a:pt x="945" y="0"/>
                    <a:pt x="66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4"/>
            <p:cNvSpPr/>
            <p:nvPr/>
          </p:nvSpPr>
          <p:spPr>
            <a:xfrm>
              <a:off x="-1008912" y="2620028"/>
              <a:ext cx="9151" cy="36589"/>
            </a:xfrm>
            <a:custGeom>
              <a:avLst/>
              <a:gdLst/>
              <a:ahLst/>
              <a:cxnLst/>
              <a:rect l="l" t="t" r="r" b="b"/>
              <a:pathLst>
                <a:path w="1134" h="4534" extrusionOk="0">
                  <a:moveTo>
                    <a:pt x="567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3967"/>
                  </a:lnTo>
                  <a:cubicBezTo>
                    <a:pt x="1" y="4250"/>
                    <a:pt x="284" y="4534"/>
                    <a:pt x="567" y="4534"/>
                  </a:cubicBezTo>
                  <a:cubicBezTo>
                    <a:pt x="851" y="4534"/>
                    <a:pt x="1134" y="4250"/>
                    <a:pt x="1134" y="3967"/>
                  </a:cubicBezTo>
                  <a:lnTo>
                    <a:pt x="1134" y="662"/>
                  </a:lnTo>
                  <a:cubicBezTo>
                    <a:pt x="1134" y="284"/>
                    <a:pt x="851" y="1"/>
                    <a:pt x="56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4"/>
            <p:cNvSpPr/>
            <p:nvPr/>
          </p:nvSpPr>
          <p:spPr>
            <a:xfrm>
              <a:off x="-972331" y="2664227"/>
              <a:ext cx="9918" cy="4116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4439"/>
                  </a:lnTo>
                  <a:cubicBezTo>
                    <a:pt x="1" y="4723"/>
                    <a:pt x="284" y="5100"/>
                    <a:pt x="662" y="5100"/>
                  </a:cubicBezTo>
                  <a:cubicBezTo>
                    <a:pt x="945" y="5100"/>
                    <a:pt x="1228" y="4723"/>
                    <a:pt x="1228" y="4439"/>
                  </a:cubicBezTo>
                  <a:lnTo>
                    <a:pt x="1228" y="567"/>
                  </a:lnTo>
                  <a:cubicBezTo>
                    <a:pt x="1228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4"/>
            <p:cNvSpPr/>
            <p:nvPr/>
          </p:nvSpPr>
          <p:spPr>
            <a:xfrm>
              <a:off x="-1018814" y="2540014"/>
              <a:ext cx="9910" cy="36581"/>
            </a:xfrm>
            <a:custGeom>
              <a:avLst/>
              <a:gdLst/>
              <a:ahLst/>
              <a:cxnLst/>
              <a:rect l="l" t="t" r="r" b="b"/>
              <a:pathLst>
                <a:path w="1228" h="4533" extrusionOk="0">
                  <a:moveTo>
                    <a:pt x="567" y="0"/>
                  </a:moveTo>
                  <a:cubicBezTo>
                    <a:pt x="283" y="0"/>
                    <a:pt x="0" y="283"/>
                    <a:pt x="0" y="567"/>
                  </a:cubicBezTo>
                  <a:lnTo>
                    <a:pt x="0" y="3872"/>
                  </a:lnTo>
                  <a:cubicBezTo>
                    <a:pt x="0" y="4155"/>
                    <a:pt x="283" y="4533"/>
                    <a:pt x="567" y="4533"/>
                  </a:cubicBezTo>
                  <a:cubicBezTo>
                    <a:pt x="944" y="4533"/>
                    <a:pt x="1228" y="4155"/>
                    <a:pt x="1228" y="3872"/>
                  </a:cubicBezTo>
                  <a:lnTo>
                    <a:pt x="1228" y="567"/>
                  </a:lnTo>
                  <a:cubicBezTo>
                    <a:pt x="1228" y="283"/>
                    <a:pt x="944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4"/>
            <p:cNvSpPr/>
            <p:nvPr/>
          </p:nvSpPr>
          <p:spPr>
            <a:xfrm>
              <a:off x="-982240" y="2583447"/>
              <a:ext cx="9918" cy="41924"/>
            </a:xfrm>
            <a:custGeom>
              <a:avLst/>
              <a:gdLst/>
              <a:ahLst/>
              <a:cxnLst/>
              <a:rect l="l" t="t" r="r" b="b"/>
              <a:pathLst>
                <a:path w="1229" h="5195" extrusionOk="0">
                  <a:moveTo>
                    <a:pt x="662" y="1"/>
                  </a:moveTo>
                  <a:cubicBezTo>
                    <a:pt x="379" y="1"/>
                    <a:pt x="1" y="284"/>
                    <a:pt x="1" y="567"/>
                  </a:cubicBezTo>
                  <a:lnTo>
                    <a:pt x="1" y="4534"/>
                  </a:lnTo>
                  <a:cubicBezTo>
                    <a:pt x="1" y="5195"/>
                    <a:pt x="379" y="5195"/>
                    <a:pt x="662" y="5195"/>
                  </a:cubicBezTo>
                  <a:cubicBezTo>
                    <a:pt x="945" y="5195"/>
                    <a:pt x="1229" y="5195"/>
                    <a:pt x="1229" y="4534"/>
                  </a:cubicBezTo>
                  <a:lnTo>
                    <a:pt x="1229" y="567"/>
                  </a:lnTo>
                  <a:cubicBezTo>
                    <a:pt x="1229" y="284"/>
                    <a:pt x="945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4"/>
            <p:cNvSpPr/>
            <p:nvPr/>
          </p:nvSpPr>
          <p:spPr>
            <a:xfrm>
              <a:off x="-1002052" y="2462276"/>
              <a:ext cx="10677" cy="35831"/>
            </a:xfrm>
            <a:custGeom>
              <a:avLst/>
              <a:gdLst/>
              <a:ahLst/>
              <a:cxnLst/>
              <a:rect l="l" t="t" r="r" b="b"/>
              <a:pathLst>
                <a:path w="1323" h="4440" extrusionOk="0">
                  <a:moveTo>
                    <a:pt x="662" y="1"/>
                  </a:moveTo>
                  <a:cubicBezTo>
                    <a:pt x="284" y="1"/>
                    <a:pt x="1" y="284"/>
                    <a:pt x="1" y="567"/>
                  </a:cubicBezTo>
                  <a:lnTo>
                    <a:pt x="1" y="3873"/>
                  </a:lnTo>
                  <a:cubicBezTo>
                    <a:pt x="1" y="4156"/>
                    <a:pt x="284" y="4439"/>
                    <a:pt x="662" y="4439"/>
                  </a:cubicBezTo>
                  <a:cubicBezTo>
                    <a:pt x="1039" y="4439"/>
                    <a:pt x="1323" y="4156"/>
                    <a:pt x="1323" y="3873"/>
                  </a:cubicBezTo>
                  <a:lnTo>
                    <a:pt x="1323" y="567"/>
                  </a:lnTo>
                  <a:cubicBezTo>
                    <a:pt x="1323" y="284"/>
                    <a:pt x="1039" y="1"/>
                    <a:pt x="6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4"/>
            <p:cNvSpPr/>
            <p:nvPr/>
          </p:nvSpPr>
          <p:spPr>
            <a:xfrm>
              <a:off x="-964712" y="2505716"/>
              <a:ext cx="9159" cy="41924"/>
            </a:xfrm>
            <a:custGeom>
              <a:avLst/>
              <a:gdLst/>
              <a:ahLst/>
              <a:cxnLst/>
              <a:rect l="l" t="t" r="r" b="b"/>
              <a:pathLst>
                <a:path w="1135" h="5195" extrusionOk="0">
                  <a:moveTo>
                    <a:pt x="567" y="0"/>
                  </a:moveTo>
                  <a:cubicBezTo>
                    <a:pt x="284" y="0"/>
                    <a:pt x="1" y="284"/>
                    <a:pt x="1" y="662"/>
                  </a:cubicBezTo>
                  <a:lnTo>
                    <a:pt x="1" y="4533"/>
                  </a:lnTo>
                  <a:cubicBezTo>
                    <a:pt x="1" y="4817"/>
                    <a:pt x="284" y="5194"/>
                    <a:pt x="567" y="5194"/>
                  </a:cubicBezTo>
                  <a:cubicBezTo>
                    <a:pt x="851" y="5194"/>
                    <a:pt x="1134" y="4817"/>
                    <a:pt x="1134" y="4533"/>
                  </a:cubicBezTo>
                  <a:lnTo>
                    <a:pt x="1134" y="662"/>
                  </a:lnTo>
                  <a:cubicBezTo>
                    <a:pt x="1134" y="284"/>
                    <a:pt x="851" y="0"/>
                    <a:pt x="5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4"/>
            <p:cNvSpPr/>
            <p:nvPr/>
          </p:nvSpPr>
          <p:spPr>
            <a:xfrm>
              <a:off x="-1043201" y="2381495"/>
              <a:ext cx="9910" cy="37348"/>
            </a:xfrm>
            <a:custGeom>
              <a:avLst/>
              <a:gdLst/>
              <a:ahLst/>
              <a:cxnLst/>
              <a:rect l="l" t="t" r="r" b="b"/>
              <a:pathLst>
                <a:path w="1228" h="4628" extrusionOk="0">
                  <a:moveTo>
                    <a:pt x="661" y="1"/>
                  </a:moveTo>
                  <a:cubicBezTo>
                    <a:pt x="378" y="1"/>
                    <a:pt x="0" y="284"/>
                    <a:pt x="0" y="662"/>
                  </a:cubicBezTo>
                  <a:lnTo>
                    <a:pt x="0" y="3967"/>
                  </a:lnTo>
                  <a:cubicBezTo>
                    <a:pt x="0" y="4345"/>
                    <a:pt x="378" y="4628"/>
                    <a:pt x="661" y="4628"/>
                  </a:cubicBezTo>
                  <a:cubicBezTo>
                    <a:pt x="944" y="4628"/>
                    <a:pt x="1228" y="4345"/>
                    <a:pt x="1228" y="3967"/>
                  </a:cubicBezTo>
                  <a:lnTo>
                    <a:pt x="1228" y="662"/>
                  </a:lnTo>
                  <a:cubicBezTo>
                    <a:pt x="1228" y="284"/>
                    <a:pt x="944" y="1"/>
                    <a:pt x="66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4"/>
            <p:cNvSpPr/>
            <p:nvPr/>
          </p:nvSpPr>
          <p:spPr>
            <a:xfrm>
              <a:off x="-1006628" y="2425694"/>
              <a:ext cx="9918" cy="41165"/>
            </a:xfrm>
            <a:custGeom>
              <a:avLst/>
              <a:gdLst/>
              <a:ahLst/>
              <a:cxnLst/>
              <a:rect l="l" t="t" r="r" b="b"/>
              <a:pathLst>
                <a:path w="1229" h="5101" extrusionOk="0">
                  <a:moveTo>
                    <a:pt x="568" y="1"/>
                  </a:moveTo>
                  <a:cubicBezTo>
                    <a:pt x="284" y="1"/>
                    <a:pt x="1" y="284"/>
                    <a:pt x="1" y="662"/>
                  </a:cubicBezTo>
                  <a:lnTo>
                    <a:pt x="1" y="4534"/>
                  </a:lnTo>
                  <a:cubicBezTo>
                    <a:pt x="1" y="4817"/>
                    <a:pt x="284" y="5100"/>
                    <a:pt x="568" y="5100"/>
                  </a:cubicBezTo>
                  <a:cubicBezTo>
                    <a:pt x="851" y="5100"/>
                    <a:pt x="1229" y="4817"/>
                    <a:pt x="1229" y="4534"/>
                  </a:cubicBezTo>
                  <a:lnTo>
                    <a:pt x="1229" y="662"/>
                  </a:lnTo>
                  <a:cubicBezTo>
                    <a:pt x="1229" y="284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4"/>
            <p:cNvSpPr/>
            <p:nvPr/>
          </p:nvSpPr>
          <p:spPr>
            <a:xfrm>
              <a:off x="-1544265" y="1931097"/>
              <a:ext cx="675975" cy="679026"/>
            </a:xfrm>
            <a:custGeom>
              <a:avLst/>
              <a:gdLst/>
              <a:ahLst/>
              <a:cxnLst/>
              <a:rect l="l" t="t" r="r" b="b"/>
              <a:pathLst>
                <a:path w="83764" h="84142" extrusionOk="0">
                  <a:moveTo>
                    <a:pt x="41930" y="0"/>
                  </a:moveTo>
                  <a:cubicBezTo>
                    <a:pt x="18982" y="0"/>
                    <a:pt x="1" y="19076"/>
                    <a:pt x="1" y="41929"/>
                  </a:cubicBezTo>
                  <a:cubicBezTo>
                    <a:pt x="1" y="64782"/>
                    <a:pt x="18982" y="84141"/>
                    <a:pt x="41930" y="84141"/>
                  </a:cubicBezTo>
                  <a:cubicBezTo>
                    <a:pt x="64783" y="84141"/>
                    <a:pt x="83764" y="65160"/>
                    <a:pt x="83764" y="41929"/>
                  </a:cubicBezTo>
                  <a:cubicBezTo>
                    <a:pt x="83764" y="18698"/>
                    <a:pt x="65066" y="0"/>
                    <a:pt x="419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4"/>
            <p:cNvSpPr/>
            <p:nvPr/>
          </p:nvSpPr>
          <p:spPr>
            <a:xfrm>
              <a:off x="-1548833" y="1926521"/>
              <a:ext cx="685877" cy="688169"/>
            </a:xfrm>
            <a:custGeom>
              <a:avLst/>
              <a:gdLst/>
              <a:ahLst/>
              <a:cxnLst/>
              <a:rect l="l" t="t" r="r" b="b"/>
              <a:pathLst>
                <a:path w="84991" h="85275" extrusionOk="0">
                  <a:moveTo>
                    <a:pt x="42496" y="1228"/>
                  </a:moveTo>
                  <a:cubicBezTo>
                    <a:pt x="65349" y="1228"/>
                    <a:pt x="83763" y="19926"/>
                    <a:pt x="83763" y="42496"/>
                  </a:cubicBezTo>
                  <a:cubicBezTo>
                    <a:pt x="83763" y="65066"/>
                    <a:pt x="65349" y="84047"/>
                    <a:pt x="42496" y="84047"/>
                  </a:cubicBezTo>
                  <a:cubicBezTo>
                    <a:pt x="19548" y="84047"/>
                    <a:pt x="1133" y="65444"/>
                    <a:pt x="1133" y="42496"/>
                  </a:cubicBezTo>
                  <a:cubicBezTo>
                    <a:pt x="1133" y="19549"/>
                    <a:pt x="19926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9265" y="1"/>
                    <a:pt x="0" y="19360"/>
                    <a:pt x="0" y="42496"/>
                  </a:cubicBezTo>
                  <a:cubicBezTo>
                    <a:pt x="0" y="65633"/>
                    <a:pt x="19265" y="85275"/>
                    <a:pt x="42496" y="85275"/>
                  </a:cubicBezTo>
                  <a:cubicBezTo>
                    <a:pt x="65632" y="85275"/>
                    <a:pt x="84991" y="66010"/>
                    <a:pt x="84991" y="42496"/>
                  </a:cubicBezTo>
                  <a:cubicBezTo>
                    <a:pt x="84991" y="18982"/>
                    <a:pt x="65915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4"/>
            <p:cNvSpPr/>
            <p:nvPr/>
          </p:nvSpPr>
          <p:spPr>
            <a:xfrm>
              <a:off x="-1563318" y="1931097"/>
              <a:ext cx="675984" cy="679026"/>
            </a:xfrm>
            <a:custGeom>
              <a:avLst/>
              <a:gdLst/>
              <a:ahLst/>
              <a:cxnLst/>
              <a:rect l="l" t="t" r="r" b="b"/>
              <a:pathLst>
                <a:path w="83765" h="84142" extrusionOk="0">
                  <a:moveTo>
                    <a:pt x="41835" y="0"/>
                  </a:moveTo>
                  <a:cubicBezTo>
                    <a:pt x="18699" y="0"/>
                    <a:pt x="1" y="19076"/>
                    <a:pt x="1" y="41929"/>
                  </a:cubicBezTo>
                  <a:cubicBezTo>
                    <a:pt x="1" y="64782"/>
                    <a:pt x="18699" y="84141"/>
                    <a:pt x="41835" y="84141"/>
                  </a:cubicBezTo>
                  <a:cubicBezTo>
                    <a:pt x="65066" y="84141"/>
                    <a:pt x="83764" y="65160"/>
                    <a:pt x="83764" y="41929"/>
                  </a:cubicBezTo>
                  <a:cubicBezTo>
                    <a:pt x="83764" y="18698"/>
                    <a:pt x="65066" y="0"/>
                    <a:pt x="41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4"/>
            <p:cNvSpPr/>
            <p:nvPr/>
          </p:nvSpPr>
          <p:spPr>
            <a:xfrm>
              <a:off x="-1568653" y="1926521"/>
              <a:ext cx="685885" cy="688169"/>
            </a:xfrm>
            <a:custGeom>
              <a:avLst/>
              <a:gdLst/>
              <a:ahLst/>
              <a:cxnLst/>
              <a:rect l="l" t="t" r="r" b="b"/>
              <a:pathLst>
                <a:path w="84992" h="85275" extrusionOk="0">
                  <a:moveTo>
                    <a:pt x="42496" y="1228"/>
                  </a:moveTo>
                  <a:cubicBezTo>
                    <a:pt x="65349" y="1228"/>
                    <a:pt x="83764" y="19926"/>
                    <a:pt x="83764" y="42496"/>
                  </a:cubicBezTo>
                  <a:cubicBezTo>
                    <a:pt x="83764" y="65066"/>
                    <a:pt x="65349" y="84047"/>
                    <a:pt x="42496" y="84047"/>
                  </a:cubicBezTo>
                  <a:cubicBezTo>
                    <a:pt x="19643" y="84047"/>
                    <a:pt x="1229" y="65444"/>
                    <a:pt x="1229" y="42496"/>
                  </a:cubicBezTo>
                  <a:cubicBezTo>
                    <a:pt x="1229" y="19549"/>
                    <a:pt x="19927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9077" y="1"/>
                    <a:pt x="1" y="19360"/>
                    <a:pt x="1" y="42496"/>
                  </a:cubicBezTo>
                  <a:cubicBezTo>
                    <a:pt x="1" y="65633"/>
                    <a:pt x="18982" y="85275"/>
                    <a:pt x="42496" y="85275"/>
                  </a:cubicBezTo>
                  <a:cubicBezTo>
                    <a:pt x="66010" y="85275"/>
                    <a:pt x="84992" y="66010"/>
                    <a:pt x="84992" y="42496"/>
                  </a:cubicBezTo>
                  <a:cubicBezTo>
                    <a:pt x="84992" y="18982"/>
                    <a:pt x="66010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4"/>
            <p:cNvSpPr/>
            <p:nvPr/>
          </p:nvSpPr>
          <p:spPr>
            <a:xfrm>
              <a:off x="-1517586" y="1977580"/>
              <a:ext cx="586043" cy="586818"/>
            </a:xfrm>
            <a:custGeom>
              <a:avLst/>
              <a:gdLst/>
              <a:ahLst/>
              <a:cxnLst/>
              <a:rect l="l" t="t" r="r" b="b"/>
              <a:pathLst>
                <a:path w="72620" h="72716" extrusionOk="0">
                  <a:moveTo>
                    <a:pt x="36168" y="1"/>
                  </a:moveTo>
                  <a:cubicBezTo>
                    <a:pt x="16337" y="1"/>
                    <a:pt x="0" y="16243"/>
                    <a:pt x="0" y="36169"/>
                  </a:cubicBezTo>
                  <a:cubicBezTo>
                    <a:pt x="0" y="56000"/>
                    <a:pt x="16337" y="72715"/>
                    <a:pt x="36168" y="72715"/>
                  </a:cubicBezTo>
                  <a:cubicBezTo>
                    <a:pt x="56094" y="72715"/>
                    <a:pt x="72620" y="56378"/>
                    <a:pt x="72620" y="36169"/>
                  </a:cubicBezTo>
                  <a:cubicBezTo>
                    <a:pt x="72620" y="15866"/>
                    <a:pt x="56377" y="1"/>
                    <a:pt x="36168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4"/>
            <p:cNvSpPr/>
            <p:nvPr/>
          </p:nvSpPr>
          <p:spPr>
            <a:xfrm>
              <a:off x="-1522161" y="1973013"/>
              <a:ext cx="595195" cy="595953"/>
            </a:xfrm>
            <a:custGeom>
              <a:avLst/>
              <a:gdLst/>
              <a:ahLst/>
              <a:cxnLst/>
              <a:rect l="l" t="t" r="r" b="b"/>
              <a:pathLst>
                <a:path w="73754" h="73848" extrusionOk="0">
                  <a:moveTo>
                    <a:pt x="36735" y="1228"/>
                  </a:moveTo>
                  <a:cubicBezTo>
                    <a:pt x="56661" y="1228"/>
                    <a:pt x="72620" y="17187"/>
                    <a:pt x="72620" y="36735"/>
                  </a:cubicBezTo>
                  <a:cubicBezTo>
                    <a:pt x="72620" y="56189"/>
                    <a:pt x="56661" y="72620"/>
                    <a:pt x="36735" y="72620"/>
                  </a:cubicBezTo>
                  <a:cubicBezTo>
                    <a:pt x="16904" y="72620"/>
                    <a:pt x="1228" y="56566"/>
                    <a:pt x="1228" y="36735"/>
                  </a:cubicBezTo>
                  <a:cubicBezTo>
                    <a:pt x="1228" y="16809"/>
                    <a:pt x="17187" y="1228"/>
                    <a:pt x="36735" y="1228"/>
                  </a:cubicBezTo>
                  <a:close/>
                  <a:moveTo>
                    <a:pt x="36735" y="0"/>
                  </a:moveTo>
                  <a:cubicBezTo>
                    <a:pt x="16621" y="0"/>
                    <a:pt x="0" y="16526"/>
                    <a:pt x="0" y="36735"/>
                  </a:cubicBezTo>
                  <a:cubicBezTo>
                    <a:pt x="0" y="56850"/>
                    <a:pt x="16621" y="73848"/>
                    <a:pt x="36735" y="73848"/>
                  </a:cubicBezTo>
                  <a:cubicBezTo>
                    <a:pt x="56944" y="73848"/>
                    <a:pt x="73754" y="57227"/>
                    <a:pt x="73754" y="36735"/>
                  </a:cubicBezTo>
                  <a:cubicBezTo>
                    <a:pt x="73754" y="16148"/>
                    <a:pt x="57228" y="0"/>
                    <a:pt x="3673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4"/>
            <p:cNvSpPr/>
            <p:nvPr/>
          </p:nvSpPr>
          <p:spPr>
            <a:xfrm>
              <a:off x="-1428428" y="2031690"/>
              <a:ext cx="352094" cy="458021"/>
            </a:xfrm>
            <a:custGeom>
              <a:avLst/>
              <a:gdLst/>
              <a:ahLst/>
              <a:cxnLst/>
              <a:rect l="l" t="t" r="r" b="b"/>
              <a:pathLst>
                <a:path w="43630" h="56756" extrusionOk="0">
                  <a:moveTo>
                    <a:pt x="1" y="14260"/>
                  </a:moveTo>
                  <a:lnTo>
                    <a:pt x="2739" y="20682"/>
                  </a:lnTo>
                  <a:lnTo>
                    <a:pt x="14166" y="15677"/>
                  </a:lnTo>
                  <a:cubicBezTo>
                    <a:pt x="18321" y="13788"/>
                    <a:pt x="23043" y="14921"/>
                    <a:pt x="26065" y="18038"/>
                  </a:cubicBezTo>
                  <a:lnTo>
                    <a:pt x="5572" y="27009"/>
                  </a:lnTo>
                  <a:lnTo>
                    <a:pt x="8405" y="33430"/>
                  </a:lnTo>
                  <a:lnTo>
                    <a:pt x="28898" y="24459"/>
                  </a:lnTo>
                  <a:cubicBezTo>
                    <a:pt x="29181" y="28803"/>
                    <a:pt x="26820" y="33053"/>
                    <a:pt x="22665" y="34847"/>
                  </a:cubicBezTo>
                  <a:lnTo>
                    <a:pt x="11238" y="39852"/>
                  </a:lnTo>
                  <a:lnTo>
                    <a:pt x="14072" y="46273"/>
                  </a:lnTo>
                  <a:lnTo>
                    <a:pt x="41174" y="56756"/>
                  </a:lnTo>
                  <a:lnTo>
                    <a:pt x="43629" y="50240"/>
                  </a:lnTo>
                  <a:lnTo>
                    <a:pt x="23137" y="42307"/>
                  </a:lnTo>
                  <a:lnTo>
                    <a:pt x="25498" y="41268"/>
                  </a:lnTo>
                  <a:cubicBezTo>
                    <a:pt x="33242" y="37869"/>
                    <a:pt x="37208" y="29464"/>
                    <a:pt x="35508" y="21532"/>
                  </a:cubicBezTo>
                  <a:lnTo>
                    <a:pt x="40702" y="19265"/>
                  </a:lnTo>
                  <a:lnTo>
                    <a:pt x="37869" y="12844"/>
                  </a:lnTo>
                  <a:lnTo>
                    <a:pt x="32675" y="15110"/>
                  </a:lnTo>
                  <a:cubicBezTo>
                    <a:pt x="31164" y="12938"/>
                    <a:pt x="29181" y="11238"/>
                    <a:pt x="27009" y="10011"/>
                  </a:cubicBezTo>
                  <a:lnTo>
                    <a:pt x="35036" y="6422"/>
                  </a:lnTo>
                  <a:lnTo>
                    <a:pt x="32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4"/>
            <p:cNvSpPr/>
            <p:nvPr/>
          </p:nvSpPr>
          <p:spPr>
            <a:xfrm>
              <a:off x="-1434521" y="2027308"/>
              <a:ext cx="363521" cy="467737"/>
            </a:xfrm>
            <a:custGeom>
              <a:avLst/>
              <a:gdLst/>
              <a:ahLst/>
              <a:cxnLst/>
              <a:rect l="l" t="t" r="r" b="b"/>
              <a:pathLst>
                <a:path w="45046" h="57960" extrusionOk="0">
                  <a:moveTo>
                    <a:pt x="32675" y="1393"/>
                  </a:moveTo>
                  <a:lnTo>
                    <a:pt x="35035" y="6682"/>
                  </a:lnTo>
                  <a:lnTo>
                    <a:pt x="27481" y="9987"/>
                  </a:lnTo>
                  <a:cubicBezTo>
                    <a:pt x="27292" y="10081"/>
                    <a:pt x="27103" y="10270"/>
                    <a:pt x="27103" y="10554"/>
                  </a:cubicBezTo>
                  <a:cubicBezTo>
                    <a:pt x="27103" y="10742"/>
                    <a:pt x="27197" y="10931"/>
                    <a:pt x="27481" y="11120"/>
                  </a:cubicBezTo>
                  <a:cubicBezTo>
                    <a:pt x="29653" y="12348"/>
                    <a:pt x="31541" y="13953"/>
                    <a:pt x="32958" y="16031"/>
                  </a:cubicBezTo>
                  <a:cubicBezTo>
                    <a:pt x="33096" y="16169"/>
                    <a:pt x="33285" y="16257"/>
                    <a:pt x="33487" y="16257"/>
                  </a:cubicBezTo>
                  <a:cubicBezTo>
                    <a:pt x="33562" y="16257"/>
                    <a:pt x="33637" y="16245"/>
                    <a:pt x="33713" y="16220"/>
                  </a:cubicBezTo>
                  <a:lnTo>
                    <a:pt x="38341" y="14237"/>
                  </a:lnTo>
                  <a:lnTo>
                    <a:pt x="40701" y="19525"/>
                  </a:lnTo>
                  <a:lnTo>
                    <a:pt x="36074" y="21602"/>
                  </a:lnTo>
                  <a:cubicBezTo>
                    <a:pt x="35791" y="21697"/>
                    <a:pt x="35602" y="21980"/>
                    <a:pt x="35696" y="22263"/>
                  </a:cubicBezTo>
                  <a:cubicBezTo>
                    <a:pt x="37396" y="30007"/>
                    <a:pt x="33336" y="38034"/>
                    <a:pt x="25970" y="41339"/>
                  </a:cubicBezTo>
                  <a:lnTo>
                    <a:pt x="23609" y="42284"/>
                  </a:lnTo>
                  <a:cubicBezTo>
                    <a:pt x="23420" y="42378"/>
                    <a:pt x="23326" y="42661"/>
                    <a:pt x="23326" y="42850"/>
                  </a:cubicBezTo>
                  <a:cubicBezTo>
                    <a:pt x="23326" y="43133"/>
                    <a:pt x="23420" y="43322"/>
                    <a:pt x="23703" y="43417"/>
                  </a:cubicBezTo>
                  <a:lnTo>
                    <a:pt x="43629" y="51160"/>
                  </a:lnTo>
                  <a:lnTo>
                    <a:pt x="41551" y="56638"/>
                  </a:lnTo>
                  <a:lnTo>
                    <a:pt x="15299" y="46344"/>
                  </a:lnTo>
                  <a:lnTo>
                    <a:pt x="15299" y="46439"/>
                  </a:lnTo>
                  <a:lnTo>
                    <a:pt x="12843" y="40773"/>
                  </a:lnTo>
                  <a:lnTo>
                    <a:pt x="23609" y="35956"/>
                  </a:lnTo>
                  <a:cubicBezTo>
                    <a:pt x="27953" y="34068"/>
                    <a:pt x="30597" y="29724"/>
                    <a:pt x="30219" y="25002"/>
                  </a:cubicBezTo>
                  <a:cubicBezTo>
                    <a:pt x="30219" y="24813"/>
                    <a:pt x="30125" y="24624"/>
                    <a:pt x="29936" y="24530"/>
                  </a:cubicBezTo>
                  <a:cubicBezTo>
                    <a:pt x="29842" y="24483"/>
                    <a:pt x="29747" y="24459"/>
                    <a:pt x="29653" y="24459"/>
                  </a:cubicBezTo>
                  <a:cubicBezTo>
                    <a:pt x="29558" y="24459"/>
                    <a:pt x="29464" y="24483"/>
                    <a:pt x="29369" y="24530"/>
                  </a:cubicBezTo>
                  <a:lnTo>
                    <a:pt x="9538" y="33218"/>
                  </a:lnTo>
                  <a:lnTo>
                    <a:pt x="7177" y="27930"/>
                  </a:lnTo>
                  <a:lnTo>
                    <a:pt x="27103" y="19147"/>
                  </a:lnTo>
                  <a:cubicBezTo>
                    <a:pt x="27197" y="19053"/>
                    <a:pt x="27386" y="18958"/>
                    <a:pt x="27386" y="18769"/>
                  </a:cubicBezTo>
                  <a:cubicBezTo>
                    <a:pt x="27481" y="18581"/>
                    <a:pt x="27386" y="18392"/>
                    <a:pt x="27292" y="18203"/>
                  </a:cubicBezTo>
                  <a:cubicBezTo>
                    <a:pt x="25088" y="15936"/>
                    <a:pt x="22129" y="14719"/>
                    <a:pt x="19143" y="14719"/>
                  </a:cubicBezTo>
                  <a:cubicBezTo>
                    <a:pt x="17649" y="14719"/>
                    <a:pt x="16149" y="15024"/>
                    <a:pt x="14732" y="15653"/>
                  </a:cubicBezTo>
                  <a:lnTo>
                    <a:pt x="3872" y="20469"/>
                  </a:lnTo>
                  <a:lnTo>
                    <a:pt x="1511" y="15086"/>
                  </a:lnTo>
                  <a:lnTo>
                    <a:pt x="32675" y="1393"/>
                  </a:lnTo>
                  <a:close/>
                  <a:moveTo>
                    <a:pt x="32958" y="1"/>
                  </a:moveTo>
                  <a:cubicBezTo>
                    <a:pt x="32887" y="1"/>
                    <a:pt x="32816" y="24"/>
                    <a:pt x="32769" y="71"/>
                  </a:cubicBezTo>
                  <a:lnTo>
                    <a:pt x="473" y="14237"/>
                  </a:lnTo>
                  <a:cubicBezTo>
                    <a:pt x="189" y="14425"/>
                    <a:pt x="0" y="14709"/>
                    <a:pt x="189" y="14992"/>
                  </a:cubicBezTo>
                  <a:lnTo>
                    <a:pt x="3022" y="21414"/>
                  </a:lnTo>
                  <a:cubicBezTo>
                    <a:pt x="3022" y="21602"/>
                    <a:pt x="3211" y="21697"/>
                    <a:pt x="3306" y="21791"/>
                  </a:cubicBezTo>
                  <a:lnTo>
                    <a:pt x="3778" y="21791"/>
                  </a:lnTo>
                  <a:lnTo>
                    <a:pt x="15110" y="16692"/>
                  </a:lnTo>
                  <a:cubicBezTo>
                    <a:pt x="16388" y="16154"/>
                    <a:pt x="17737" y="15891"/>
                    <a:pt x="19078" y="15891"/>
                  </a:cubicBezTo>
                  <a:cubicBezTo>
                    <a:pt x="21502" y="15891"/>
                    <a:pt x="23896" y="16750"/>
                    <a:pt x="25781" y="18392"/>
                  </a:cubicBezTo>
                  <a:lnTo>
                    <a:pt x="6139" y="27080"/>
                  </a:lnTo>
                  <a:cubicBezTo>
                    <a:pt x="6044" y="27174"/>
                    <a:pt x="5855" y="27269"/>
                    <a:pt x="5855" y="27363"/>
                  </a:cubicBezTo>
                  <a:cubicBezTo>
                    <a:pt x="5761" y="27552"/>
                    <a:pt x="5761" y="27741"/>
                    <a:pt x="5855" y="27835"/>
                  </a:cubicBezTo>
                  <a:lnTo>
                    <a:pt x="8688" y="34257"/>
                  </a:lnTo>
                  <a:cubicBezTo>
                    <a:pt x="8756" y="34461"/>
                    <a:pt x="8972" y="34616"/>
                    <a:pt x="9193" y="34616"/>
                  </a:cubicBezTo>
                  <a:cubicBezTo>
                    <a:pt x="9278" y="34616"/>
                    <a:pt x="9365" y="34593"/>
                    <a:pt x="9444" y="34540"/>
                  </a:cubicBezTo>
                  <a:lnTo>
                    <a:pt x="29086" y="25946"/>
                  </a:lnTo>
                  <a:lnTo>
                    <a:pt x="29086" y="25946"/>
                  </a:lnTo>
                  <a:cubicBezTo>
                    <a:pt x="28992" y="29818"/>
                    <a:pt x="26725" y="33312"/>
                    <a:pt x="23137" y="34918"/>
                  </a:cubicBezTo>
                  <a:lnTo>
                    <a:pt x="11805" y="39923"/>
                  </a:lnTo>
                  <a:cubicBezTo>
                    <a:pt x="11427" y="40017"/>
                    <a:pt x="11332" y="40395"/>
                    <a:pt x="11427" y="40678"/>
                  </a:cubicBezTo>
                  <a:lnTo>
                    <a:pt x="14260" y="47100"/>
                  </a:lnTo>
                  <a:cubicBezTo>
                    <a:pt x="14354" y="47194"/>
                    <a:pt x="14449" y="47383"/>
                    <a:pt x="14638" y="47383"/>
                  </a:cubicBezTo>
                  <a:lnTo>
                    <a:pt x="41646" y="57960"/>
                  </a:lnTo>
                  <a:lnTo>
                    <a:pt x="41835" y="57960"/>
                  </a:lnTo>
                  <a:cubicBezTo>
                    <a:pt x="41929" y="57960"/>
                    <a:pt x="42024" y="57960"/>
                    <a:pt x="42118" y="57865"/>
                  </a:cubicBezTo>
                  <a:cubicBezTo>
                    <a:pt x="42212" y="57865"/>
                    <a:pt x="42307" y="57676"/>
                    <a:pt x="42401" y="57582"/>
                  </a:cubicBezTo>
                  <a:lnTo>
                    <a:pt x="44951" y="51066"/>
                  </a:lnTo>
                  <a:cubicBezTo>
                    <a:pt x="45045" y="50877"/>
                    <a:pt x="45045" y="50688"/>
                    <a:pt x="44951" y="50594"/>
                  </a:cubicBezTo>
                  <a:cubicBezTo>
                    <a:pt x="44857" y="50405"/>
                    <a:pt x="44762" y="50311"/>
                    <a:pt x="44573" y="50311"/>
                  </a:cubicBezTo>
                  <a:lnTo>
                    <a:pt x="25403" y="42850"/>
                  </a:lnTo>
                  <a:lnTo>
                    <a:pt x="26442" y="42378"/>
                  </a:lnTo>
                  <a:cubicBezTo>
                    <a:pt x="34091" y="38978"/>
                    <a:pt x="38435" y="30668"/>
                    <a:pt x="36924" y="22452"/>
                  </a:cubicBezTo>
                  <a:lnTo>
                    <a:pt x="41646" y="20375"/>
                  </a:lnTo>
                  <a:cubicBezTo>
                    <a:pt x="41929" y="20186"/>
                    <a:pt x="42118" y="19903"/>
                    <a:pt x="41929" y="19619"/>
                  </a:cubicBezTo>
                  <a:lnTo>
                    <a:pt x="39191" y="13198"/>
                  </a:lnTo>
                  <a:cubicBezTo>
                    <a:pt x="39096" y="13009"/>
                    <a:pt x="39002" y="12914"/>
                    <a:pt x="38813" y="12820"/>
                  </a:cubicBezTo>
                  <a:lnTo>
                    <a:pt x="38341" y="12820"/>
                  </a:lnTo>
                  <a:lnTo>
                    <a:pt x="33619" y="14992"/>
                  </a:lnTo>
                  <a:cubicBezTo>
                    <a:pt x="32391" y="13292"/>
                    <a:pt x="30786" y="11781"/>
                    <a:pt x="28992" y="10648"/>
                  </a:cubicBezTo>
                  <a:lnTo>
                    <a:pt x="36074" y="7532"/>
                  </a:lnTo>
                  <a:cubicBezTo>
                    <a:pt x="36169" y="7437"/>
                    <a:pt x="36263" y="7343"/>
                    <a:pt x="36358" y="7248"/>
                  </a:cubicBezTo>
                  <a:cubicBezTo>
                    <a:pt x="36452" y="7060"/>
                    <a:pt x="36358" y="6871"/>
                    <a:pt x="36358" y="6776"/>
                  </a:cubicBezTo>
                  <a:lnTo>
                    <a:pt x="33524" y="355"/>
                  </a:lnTo>
                  <a:cubicBezTo>
                    <a:pt x="33430" y="260"/>
                    <a:pt x="33336" y="71"/>
                    <a:pt x="33147" y="71"/>
                  </a:cubicBezTo>
                  <a:cubicBezTo>
                    <a:pt x="33100" y="24"/>
                    <a:pt x="33029" y="1"/>
                    <a:pt x="3295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4"/>
            <p:cNvSpPr/>
            <p:nvPr/>
          </p:nvSpPr>
          <p:spPr>
            <a:xfrm>
              <a:off x="-1694023" y="2204701"/>
              <a:ext cx="675217" cy="486976"/>
            </a:xfrm>
            <a:custGeom>
              <a:avLst/>
              <a:gdLst/>
              <a:ahLst/>
              <a:cxnLst/>
              <a:rect l="l" t="t" r="r" b="b"/>
              <a:pathLst>
                <a:path w="83670" h="60344" extrusionOk="0">
                  <a:moveTo>
                    <a:pt x="41835" y="0"/>
                  </a:moveTo>
                  <a:cubicBezTo>
                    <a:pt x="18887" y="0"/>
                    <a:pt x="0" y="13693"/>
                    <a:pt x="0" y="30219"/>
                  </a:cubicBezTo>
                  <a:cubicBezTo>
                    <a:pt x="0" y="46745"/>
                    <a:pt x="18887" y="60344"/>
                    <a:pt x="41835" y="60344"/>
                  </a:cubicBezTo>
                  <a:cubicBezTo>
                    <a:pt x="64782" y="60344"/>
                    <a:pt x="83669" y="46745"/>
                    <a:pt x="83669" y="30219"/>
                  </a:cubicBezTo>
                  <a:cubicBezTo>
                    <a:pt x="83669" y="13693"/>
                    <a:pt x="65066" y="0"/>
                    <a:pt x="4183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4"/>
            <p:cNvSpPr/>
            <p:nvPr/>
          </p:nvSpPr>
          <p:spPr>
            <a:xfrm>
              <a:off x="-1699357" y="2200126"/>
              <a:ext cx="685119" cy="496127"/>
            </a:xfrm>
            <a:custGeom>
              <a:avLst/>
              <a:gdLst/>
              <a:ahLst/>
              <a:cxnLst/>
              <a:rect l="l" t="t" r="r" b="b"/>
              <a:pathLst>
                <a:path w="84897" h="61478" extrusionOk="0">
                  <a:moveTo>
                    <a:pt x="42496" y="1228"/>
                  </a:moveTo>
                  <a:cubicBezTo>
                    <a:pt x="65443" y="1228"/>
                    <a:pt x="83763" y="14543"/>
                    <a:pt x="83763" y="30786"/>
                  </a:cubicBezTo>
                  <a:cubicBezTo>
                    <a:pt x="83763" y="47029"/>
                    <a:pt x="65443" y="60250"/>
                    <a:pt x="42496" y="60250"/>
                  </a:cubicBezTo>
                  <a:cubicBezTo>
                    <a:pt x="19548" y="60250"/>
                    <a:pt x="1228" y="47029"/>
                    <a:pt x="1228" y="30786"/>
                  </a:cubicBezTo>
                  <a:cubicBezTo>
                    <a:pt x="1228" y="14449"/>
                    <a:pt x="19831" y="1228"/>
                    <a:pt x="42496" y="1228"/>
                  </a:cubicBezTo>
                  <a:close/>
                  <a:moveTo>
                    <a:pt x="42496" y="0"/>
                  </a:moveTo>
                  <a:cubicBezTo>
                    <a:pt x="19265" y="0"/>
                    <a:pt x="0" y="13882"/>
                    <a:pt x="0" y="30786"/>
                  </a:cubicBezTo>
                  <a:cubicBezTo>
                    <a:pt x="0" y="47595"/>
                    <a:pt x="19265" y="61477"/>
                    <a:pt x="42496" y="61477"/>
                  </a:cubicBezTo>
                  <a:cubicBezTo>
                    <a:pt x="65727" y="61477"/>
                    <a:pt x="84897" y="47595"/>
                    <a:pt x="84897" y="30786"/>
                  </a:cubicBezTo>
                  <a:cubicBezTo>
                    <a:pt x="84897" y="13882"/>
                    <a:pt x="66010" y="0"/>
                    <a:pt x="4249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4"/>
            <p:cNvSpPr/>
            <p:nvPr/>
          </p:nvSpPr>
          <p:spPr>
            <a:xfrm>
              <a:off x="-1699357" y="2168879"/>
              <a:ext cx="675975" cy="486217"/>
            </a:xfrm>
            <a:custGeom>
              <a:avLst/>
              <a:gdLst/>
              <a:ahLst/>
              <a:cxnLst/>
              <a:rect l="l" t="t" r="r" b="b"/>
              <a:pathLst>
                <a:path w="83764" h="60250" extrusionOk="0">
                  <a:moveTo>
                    <a:pt x="41929" y="1"/>
                  </a:moveTo>
                  <a:cubicBezTo>
                    <a:pt x="18698" y="1"/>
                    <a:pt x="0" y="13505"/>
                    <a:pt x="0" y="30125"/>
                  </a:cubicBezTo>
                  <a:cubicBezTo>
                    <a:pt x="0" y="46651"/>
                    <a:pt x="18698" y="60250"/>
                    <a:pt x="41929" y="60250"/>
                  </a:cubicBezTo>
                  <a:cubicBezTo>
                    <a:pt x="65160" y="60250"/>
                    <a:pt x="83763" y="46746"/>
                    <a:pt x="83763" y="30125"/>
                  </a:cubicBezTo>
                  <a:cubicBezTo>
                    <a:pt x="83763" y="13505"/>
                    <a:pt x="65065" y="1"/>
                    <a:pt x="4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4"/>
            <p:cNvSpPr/>
            <p:nvPr/>
          </p:nvSpPr>
          <p:spPr>
            <a:xfrm>
              <a:off x="-1703933" y="2163544"/>
              <a:ext cx="685127" cy="496127"/>
            </a:xfrm>
            <a:custGeom>
              <a:avLst/>
              <a:gdLst/>
              <a:ahLst/>
              <a:cxnLst/>
              <a:rect l="l" t="t" r="r" b="b"/>
              <a:pathLst>
                <a:path w="84898" h="61478" extrusionOk="0">
                  <a:moveTo>
                    <a:pt x="42496" y="1228"/>
                  </a:moveTo>
                  <a:cubicBezTo>
                    <a:pt x="65349" y="1228"/>
                    <a:pt x="83669" y="14449"/>
                    <a:pt x="83669" y="30786"/>
                  </a:cubicBezTo>
                  <a:cubicBezTo>
                    <a:pt x="83669" y="47029"/>
                    <a:pt x="65349" y="60344"/>
                    <a:pt x="42496" y="60344"/>
                  </a:cubicBezTo>
                  <a:cubicBezTo>
                    <a:pt x="19643" y="60344"/>
                    <a:pt x="1228" y="47029"/>
                    <a:pt x="1228" y="30786"/>
                  </a:cubicBezTo>
                  <a:cubicBezTo>
                    <a:pt x="1228" y="14544"/>
                    <a:pt x="19832" y="1228"/>
                    <a:pt x="42496" y="1228"/>
                  </a:cubicBezTo>
                  <a:close/>
                  <a:moveTo>
                    <a:pt x="42496" y="1"/>
                  </a:moveTo>
                  <a:cubicBezTo>
                    <a:pt x="18982" y="1"/>
                    <a:pt x="1" y="13882"/>
                    <a:pt x="1" y="30786"/>
                  </a:cubicBezTo>
                  <a:cubicBezTo>
                    <a:pt x="1" y="47596"/>
                    <a:pt x="18982" y="61477"/>
                    <a:pt x="42496" y="61477"/>
                  </a:cubicBezTo>
                  <a:cubicBezTo>
                    <a:pt x="66010" y="61477"/>
                    <a:pt x="84897" y="47690"/>
                    <a:pt x="84897" y="30786"/>
                  </a:cubicBezTo>
                  <a:cubicBezTo>
                    <a:pt x="84897" y="13882"/>
                    <a:pt x="66010" y="1"/>
                    <a:pt x="4249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4"/>
            <p:cNvSpPr/>
            <p:nvPr/>
          </p:nvSpPr>
          <p:spPr>
            <a:xfrm>
              <a:off x="-1652874" y="2200884"/>
              <a:ext cx="586051" cy="422206"/>
            </a:xfrm>
            <a:custGeom>
              <a:avLst/>
              <a:gdLst/>
              <a:ahLst/>
              <a:cxnLst/>
              <a:rect l="l" t="t" r="r" b="b"/>
              <a:pathLst>
                <a:path w="72621" h="52318" extrusionOk="0">
                  <a:moveTo>
                    <a:pt x="36169" y="1"/>
                  </a:moveTo>
                  <a:cubicBezTo>
                    <a:pt x="16243" y="1"/>
                    <a:pt x="1" y="11616"/>
                    <a:pt x="1" y="26159"/>
                  </a:cubicBezTo>
                  <a:cubicBezTo>
                    <a:pt x="1" y="40608"/>
                    <a:pt x="16243" y="52318"/>
                    <a:pt x="36169" y="52318"/>
                  </a:cubicBezTo>
                  <a:cubicBezTo>
                    <a:pt x="56095" y="52318"/>
                    <a:pt x="72621" y="40608"/>
                    <a:pt x="72621" y="26159"/>
                  </a:cubicBezTo>
                  <a:cubicBezTo>
                    <a:pt x="72621" y="11711"/>
                    <a:pt x="56284" y="1"/>
                    <a:pt x="36169" y="1"/>
                  </a:cubicBezTo>
                  <a:close/>
                </a:path>
              </a:pathLst>
            </a:custGeom>
            <a:solidFill>
              <a:srgbClr val="FFB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0" name="Google Shape;5110;p44"/>
            <p:cNvSpPr/>
            <p:nvPr/>
          </p:nvSpPr>
          <p:spPr>
            <a:xfrm>
              <a:off x="-1658208" y="2195550"/>
              <a:ext cx="595961" cy="432875"/>
            </a:xfrm>
            <a:custGeom>
              <a:avLst/>
              <a:gdLst/>
              <a:ahLst/>
              <a:cxnLst/>
              <a:rect l="l" t="t" r="r" b="b"/>
              <a:pathLst>
                <a:path w="73849" h="53640" extrusionOk="0">
                  <a:moveTo>
                    <a:pt x="36830" y="1134"/>
                  </a:moveTo>
                  <a:cubicBezTo>
                    <a:pt x="56661" y="1134"/>
                    <a:pt x="72621" y="12655"/>
                    <a:pt x="72621" y="26820"/>
                  </a:cubicBezTo>
                  <a:cubicBezTo>
                    <a:pt x="72621" y="40891"/>
                    <a:pt x="56661" y="52412"/>
                    <a:pt x="36830" y="52412"/>
                  </a:cubicBezTo>
                  <a:cubicBezTo>
                    <a:pt x="16904" y="52412"/>
                    <a:pt x="1228" y="40985"/>
                    <a:pt x="1228" y="26820"/>
                  </a:cubicBezTo>
                  <a:cubicBezTo>
                    <a:pt x="1228" y="12561"/>
                    <a:pt x="17188" y="1134"/>
                    <a:pt x="36830" y="1134"/>
                  </a:cubicBezTo>
                  <a:close/>
                  <a:moveTo>
                    <a:pt x="36830" y="1"/>
                  </a:moveTo>
                  <a:cubicBezTo>
                    <a:pt x="16621" y="1"/>
                    <a:pt x="1" y="11994"/>
                    <a:pt x="1" y="26820"/>
                  </a:cubicBezTo>
                  <a:cubicBezTo>
                    <a:pt x="1" y="41552"/>
                    <a:pt x="16527" y="53640"/>
                    <a:pt x="36830" y="53640"/>
                  </a:cubicBezTo>
                  <a:cubicBezTo>
                    <a:pt x="57039" y="53640"/>
                    <a:pt x="73848" y="41646"/>
                    <a:pt x="73848" y="26820"/>
                  </a:cubicBezTo>
                  <a:cubicBezTo>
                    <a:pt x="73848" y="11994"/>
                    <a:pt x="57228" y="1"/>
                    <a:pt x="368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4"/>
            <p:cNvSpPr/>
            <p:nvPr/>
          </p:nvSpPr>
          <p:spPr>
            <a:xfrm>
              <a:off x="-1566759" y="2249659"/>
              <a:ext cx="355903" cy="328465"/>
            </a:xfrm>
            <a:custGeom>
              <a:avLst/>
              <a:gdLst/>
              <a:ahLst/>
              <a:cxnLst/>
              <a:rect l="l" t="t" r="r" b="b"/>
              <a:pathLst>
                <a:path w="44102" h="40702" extrusionOk="0">
                  <a:moveTo>
                    <a:pt x="1" y="10200"/>
                  </a:moveTo>
                  <a:lnTo>
                    <a:pt x="2834" y="14732"/>
                  </a:lnTo>
                  <a:lnTo>
                    <a:pt x="14355" y="11144"/>
                  </a:lnTo>
                  <a:cubicBezTo>
                    <a:pt x="18510" y="9822"/>
                    <a:pt x="23326" y="10672"/>
                    <a:pt x="26348" y="12938"/>
                  </a:cubicBezTo>
                  <a:lnTo>
                    <a:pt x="5667" y="19360"/>
                  </a:lnTo>
                  <a:lnTo>
                    <a:pt x="8500" y="23987"/>
                  </a:lnTo>
                  <a:lnTo>
                    <a:pt x="29181" y="17471"/>
                  </a:lnTo>
                  <a:cubicBezTo>
                    <a:pt x="29464" y="20587"/>
                    <a:pt x="27103" y="23609"/>
                    <a:pt x="22854" y="24931"/>
                  </a:cubicBezTo>
                  <a:lnTo>
                    <a:pt x="11333" y="28520"/>
                  </a:lnTo>
                  <a:lnTo>
                    <a:pt x="14260" y="33147"/>
                  </a:lnTo>
                  <a:lnTo>
                    <a:pt x="41552" y="40702"/>
                  </a:lnTo>
                  <a:lnTo>
                    <a:pt x="44102" y="35980"/>
                  </a:lnTo>
                  <a:lnTo>
                    <a:pt x="23326" y="30314"/>
                  </a:lnTo>
                  <a:lnTo>
                    <a:pt x="25687" y="29559"/>
                  </a:lnTo>
                  <a:cubicBezTo>
                    <a:pt x="33525" y="27103"/>
                    <a:pt x="37586" y="21060"/>
                    <a:pt x="35886" y="15394"/>
                  </a:cubicBezTo>
                  <a:lnTo>
                    <a:pt x="41080" y="13788"/>
                  </a:lnTo>
                  <a:lnTo>
                    <a:pt x="38247" y="9161"/>
                  </a:lnTo>
                  <a:lnTo>
                    <a:pt x="33053" y="10766"/>
                  </a:lnTo>
                  <a:cubicBezTo>
                    <a:pt x="31447" y="9255"/>
                    <a:pt x="29464" y="8028"/>
                    <a:pt x="27292" y="7083"/>
                  </a:cubicBezTo>
                  <a:lnTo>
                    <a:pt x="35414" y="4534"/>
                  </a:lnTo>
                  <a:lnTo>
                    <a:pt x="32581" y="1"/>
                  </a:lnTo>
                  <a:lnTo>
                    <a:pt x="1" y="10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4"/>
            <p:cNvSpPr/>
            <p:nvPr/>
          </p:nvSpPr>
          <p:spPr>
            <a:xfrm>
              <a:off x="-1571326" y="2244801"/>
              <a:ext cx="365805" cy="337899"/>
            </a:xfrm>
            <a:custGeom>
              <a:avLst/>
              <a:gdLst/>
              <a:ahLst/>
              <a:cxnLst/>
              <a:rect l="l" t="t" r="r" b="b"/>
              <a:pathLst>
                <a:path w="45329" h="41871" extrusionOk="0">
                  <a:moveTo>
                    <a:pt x="32863" y="1264"/>
                  </a:moveTo>
                  <a:lnTo>
                    <a:pt x="35130" y="4852"/>
                  </a:lnTo>
                  <a:lnTo>
                    <a:pt x="27669" y="7213"/>
                  </a:lnTo>
                  <a:cubicBezTo>
                    <a:pt x="27386" y="7213"/>
                    <a:pt x="27292" y="7496"/>
                    <a:pt x="27292" y="7685"/>
                  </a:cubicBezTo>
                  <a:cubicBezTo>
                    <a:pt x="27197" y="7969"/>
                    <a:pt x="27386" y="8157"/>
                    <a:pt x="27575" y="8252"/>
                  </a:cubicBezTo>
                  <a:cubicBezTo>
                    <a:pt x="29841" y="9196"/>
                    <a:pt x="31730" y="10329"/>
                    <a:pt x="33147" y="11840"/>
                  </a:cubicBezTo>
                  <a:cubicBezTo>
                    <a:pt x="33336" y="12029"/>
                    <a:pt x="33524" y="12029"/>
                    <a:pt x="33808" y="12029"/>
                  </a:cubicBezTo>
                  <a:lnTo>
                    <a:pt x="38624" y="10518"/>
                  </a:lnTo>
                  <a:lnTo>
                    <a:pt x="40796" y="14012"/>
                  </a:lnTo>
                  <a:lnTo>
                    <a:pt x="36263" y="15429"/>
                  </a:lnTo>
                  <a:cubicBezTo>
                    <a:pt x="35980" y="15523"/>
                    <a:pt x="35791" y="15901"/>
                    <a:pt x="35885" y="16184"/>
                  </a:cubicBezTo>
                  <a:cubicBezTo>
                    <a:pt x="37585" y="21662"/>
                    <a:pt x="33430" y="27328"/>
                    <a:pt x="26159" y="29594"/>
                  </a:cubicBezTo>
                  <a:lnTo>
                    <a:pt x="23798" y="30350"/>
                  </a:lnTo>
                  <a:cubicBezTo>
                    <a:pt x="23514" y="30444"/>
                    <a:pt x="23326" y="30633"/>
                    <a:pt x="23326" y="30916"/>
                  </a:cubicBezTo>
                  <a:cubicBezTo>
                    <a:pt x="23420" y="31199"/>
                    <a:pt x="23514" y="31388"/>
                    <a:pt x="23798" y="31483"/>
                  </a:cubicBezTo>
                  <a:lnTo>
                    <a:pt x="43818" y="36960"/>
                  </a:lnTo>
                  <a:lnTo>
                    <a:pt x="41835" y="40548"/>
                  </a:lnTo>
                  <a:lnTo>
                    <a:pt x="15204" y="33277"/>
                  </a:lnTo>
                  <a:lnTo>
                    <a:pt x="12843" y="29500"/>
                  </a:lnTo>
                  <a:lnTo>
                    <a:pt x="23609" y="26100"/>
                  </a:lnTo>
                  <a:cubicBezTo>
                    <a:pt x="28047" y="24778"/>
                    <a:pt x="30691" y="21473"/>
                    <a:pt x="30314" y="18073"/>
                  </a:cubicBezTo>
                  <a:cubicBezTo>
                    <a:pt x="30314" y="17884"/>
                    <a:pt x="30219" y="17695"/>
                    <a:pt x="30125" y="17601"/>
                  </a:cubicBezTo>
                  <a:cubicBezTo>
                    <a:pt x="29936" y="17506"/>
                    <a:pt x="29747" y="17506"/>
                    <a:pt x="29558" y="17506"/>
                  </a:cubicBezTo>
                  <a:lnTo>
                    <a:pt x="9349" y="23834"/>
                  </a:lnTo>
                  <a:lnTo>
                    <a:pt x="7177" y="20245"/>
                  </a:lnTo>
                  <a:lnTo>
                    <a:pt x="27103" y="14012"/>
                  </a:lnTo>
                  <a:cubicBezTo>
                    <a:pt x="27292" y="14012"/>
                    <a:pt x="27481" y="13824"/>
                    <a:pt x="27481" y="13635"/>
                  </a:cubicBezTo>
                  <a:cubicBezTo>
                    <a:pt x="27575" y="13351"/>
                    <a:pt x="27481" y="13162"/>
                    <a:pt x="27292" y="13068"/>
                  </a:cubicBezTo>
                  <a:cubicBezTo>
                    <a:pt x="25134" y="11418"/>
                    <a:pt x="22123" y="10536"/>
                    <a:pt x="19091" y="10536"/>
                  </a:cubicBezTo>
                  <a:cubicBezTo>
                    <a:pt x="17611" y="10536"/>
                    <a:pt x="16126" y="10746"/>
                    <a:pt x="14732" y="11179"/>
                  </a:cubicBezTo>
                  <a:lnTo>
                    <a:pt x="3683" y="14673"/>
                  </a:lnTo>
                  <a:lnTo>
                    <a:pt x="1511" y="11085"/>
                  </a:lnTo>
                  <a:lnTo>
                    <a:pt x="32863" y="1264"/>
                  </a:lnTo>
                  <a:close/>
                  <a:moveTo>
                    <a:pt x="33209" y="1"/>
                  </a:moveTo>
                  <a:cubicBezTo>
                    <a:pt x="33153" y="1"/>
                    <a:pt x="33099" y="12"/>
                    <a:pt x="33052" y="36"/>
                  </a:cubicBezTo>
                  <a:lnTo>
                    <a:pt x="378" y="10235"/>
                  </a:lnTo>
                  <a:cubicBezTo>
                    <a:pt x="284" y="10235"/>
                    <a:pt x="95" y="10424"/>
                    <a:pt x="0" y="10613"/>
                  </a:cubicBezTo>
                  <a:cubicBezTo>
                    <a:pt x="0" y="10707"/>
                    <a:pt x="0" y="10896"/>
                    <a:pt x="95" y="11085"/>
                  </a:cubicBezTo>
                  <a:lnTo>
                    <a:pt x="2928" y="15712"/>
                  </a:lnTo>
                  <a:cubicBezTo>
                    <a:pt x="3066" y="15850"/>
                    <a:pt x="3204" y="15938"/>
                    <a:pt x="3380" y="15938"/>
                  </a:cubicBezTo>
                  <a:cubicBezTo>
                    <a:pt x="3444" y="15938"/>
                    <a:pt x="3513" y="15926"/>
                    <a:pt x="3589" y="15901"/>
                  </a:cubicBezTo>
                  <a:lnTo>
                    <a:pt x="15110" y="12313"/>
                  </a:lnTo>
                  <a:cubicBezTo>
                    <a:pt x="16407" y="11927"/>
                    <a:pt x="17782" y="11737"/>
                    <a:pt x="19149" y="11737"/>
                  </a:cubicBezTo>
                  <a:cubicBezTo>
                    <a:pt x="21463" y="11737"/>
                    <a:pt x="23751" y="12283"/>
                    <a:pt x="25592" y="13351"/>
                  </a:cubicBezTo>
                  <a:lnTo>
                    <a:pt x="6138" y="19395"/>
                  </a:lnTo>
                  <a:cubicBezTo>
                    <a:pt x="5950" y="19490"/>
                    <a:pt x="5761" y="19584"/>
                    <a:pt x="5761" y="19773"/>
                  </a:cubicBezTo>
                  <a:cubicBezTo>
                    <a:pt x="5666" y="19962"/>
                    <a:pt x="5666" y="20151"/>
                    <a:pt x="5761" y="20245"/>
                  </a:cubicBezTo>
                  <a:lnTo>
                    <a:pt x="8594" y="24872"/>
                  </a:lnTo>
                  <a:cubicBezTo>
                    <a:pt x="8783" y="25061"/>
                    <a:pt x="9066" y="25156"/>
                    <a:pt x="9255" y="25156"/>
                  </a:cubicBezTo>
                  <a:lnTo>
                    <a:pt x="29180" y="18923"/>
                  </a:lnTo>
                  <a:lnTo>
                    <a:pt x="29180" y="18923"/>
                  </a:lnTo>
                  <a:cubicBezTo>
                    <a:pt x="29086" y="21473"/>
                    <a:pt x="26820" y="23928"/>
                    <a:pt x="23326" y="24967"/>
                  </a:cubicBezTo>
                  <a:lnTo>
                    <a:pt x="11805" y="28555"/>
                  </a:lnTo>
                  <a:cubicBezTo>
                    <a:pt x="11616" y="28650"/>
                    <a:pt x="11521" y="28744"/>
                    <a:pt x="11427" y="28933"/>
                  </a:cubicBezTo>
                  <a:cubicBezTo>
                    <a:pt x="11332" y="29122"/>
                    <a:pt x="11332" y="29311"/>
                    <a:pt x="11427" y="29500"/>
                  </a:cubicBezTo>
                  <a:lnTo>
                    <a:pt x="14354" y="34033"/>
                  </a:lnTo>
                  <a:cubicBezTo>
                    <a:pt x="14354" y="34221"/>
                    <a:pt x="14543" y="34316"/>
                    <a:pt x="14638" y="34316"/>
                  </a:cubicBezTo>
                  <a:lnTo>
                    <a:pt x="42023" y="41871"/>
                  </a:lnTo>
                  <a:lnTo>
                    <a:pt x="42212" y="41871"/>
                  </a:lnTo>
                  <a:cubicBezTo>
                    <a:pt x="42401" y="41871"/>
                    <a:pt x="42590" y="41776"/>
                    <a:pt x="42685" y="41587"/>
                  </a:cubicBezTo>
                  <a:lnTo>
                    <a:pt x="45234" y="36866"/>
                  </a:lnTo>
                  <a:cubicBezTo>
                    <a:pt x="45329" y="36677"/>
                    <a:pt x="45329" y="36488"/>
                    <a:pt x="45329" y="36393"/>
                  </a:cubicBezTo>
                  <a:cubicBezTo>
                    <a:pt x="45234" y="36204"/>
                    <a:pt x="45045" y="36110"/>
                    <a:pt x="44856" y="36016"/>
                  </a:cubicBezTo>
                  <a:lnTo>
                    <a:pt x="26064" y="30822"/>
                  </a:lnTo>
                  <a:lnTo>
                    <a:pt x="26536" y="30727"/>
                  </a:lnTo>
                  <a:cubicBezTo>
                    <a:pt x="34280" y="28272"/>
                    <a:pt x="38624" y="22323"/>
                    <a:pt x="37207" y="16373"/>
                  </a:cubicBezTo>
                  <a:lnTo>
                    <a:pt x="41929" y="14957"/>
                  </a:lnTo>
                  <a:cubicBezTo>
                    <a:pt x="42118" y="14862"/>
                    <a:pt x="42212" y="14768"/>
                    <a:pt x="42307" y="14579"/>
                  </a:cubicBezTo>
                  <a:cubicBezTo>
                    <a:pt x="42307" y="14390"/>
                    <a:pt x="42307" y="14201"/>
                    <a:pt x="42212" y="14012"/>
                  </a:cubicBezTo>
                  <a:lnTo>
                    <a:pt x="39379" y="9480"/>
                  </a:lnTo>
                  <a:cubicBezTo>
                    <a:pt x="39308" y="9267"/>
                    <a:pt x="39131" y="9161"/>
                    <a:pt x="38928" y="9161"/>
                  </a:cubicBezTo>
                  <a:cubicBezTo>
                    <a:pt x="38860" y="9161"/>
                    <a:pt x="38789" y="9173"/>
                    <a:pt x="38718" y="9196"/>
                  </a:cubicBezTo>
                  <a:lnTo>
                    <a:pt x="33808" y="10707"/>
                  </a:lnTo>
                  <a:cubicBezTo>
                    <a:pt x="32580" y="9574"/>
                    <a:pt x="31164" y="8630"/>
                    <a:pt x="29558" y="7874"/>
                  </a:cubicBezTo>
                  <a:lnTo>
                    <a:pt x="36169" y="5797"/>
                  </a:lnTo>
                  <a:cubicBezTo>
                    <a:pt x="36357" y="5702"/>
                    <a:pt x="36546" y="5608"/>
                    <a:pt x="36546" y="5419"/>
                  </a:cubicBezTo>
                  <a:cubicBezTo>
                    <a:pt x="36641" y="5230"/>
                    <a:pt x="36641" y="5041"/>
                    <a:pt x="36546" y="4852"/>
                  </a:cubicBezTo>
                  <a:lnTo>
                    <a:pt x="33713" y="319"/>
                  </a:lnTo>
                  <a:cubicBezTo>
                    <a:pt x="33572" y="107"/>
                    <a:pt x="33377" y="1"/>
                    <a:pt x="332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CC66F8-1425-B736-CF31-5B56A6A2105C}"/>
              </a:ext>
            </a:extLst>
          </p:cNvPr>
          <p:cNvSpPr txBox="1"/>
          <p:nvPr/>
        </p:nvSpPr>
        <p:spPr>
          <a:xfrm>
            <a:off x="1268829" y="898442"/>
            <a:ext cx="6820805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proposed system innovatively employs advanced machine learning techniques in the field of data science to detect credit card fraud.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Focuses on preprocessing and analyzing transaction data, including exploratory data analysis (EDA) to understand data patterns and distributions.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Emphasizes constructing a robust predictive model capable of accurately identifying fraudulent transactions amidst a highly imbalanced dataset. Includes model training and feature engineering to enhance model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Deploys both a Python-based Tkinter UI for local utilization and a web UI using Flask for online integration. Provides intuitive interfaces for users to interact with the fraud detection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Implements real-time transaction monitoring functionalities to swiftly detect and prevent fraudulent activities as they occur, enhancing financial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ian Economy Thesis Defense by Slidesgo">
  <a:themeElements>
    <a:clrScheme name="Simple Light">
      <a:dk1>
        <a:srgbClr val="3D3D3D"/>
      </a:dk1>
      <a:lt1>
        <a:srgbClr val="FFFFFF"/>
      </a:lt1>
      <a:dk2>
        <a:srgbClr val="1A2E35"/>
      </a:dk2>
      <a:lt2>
        <a:srgbClr val="000000"/>
      </a:lt2>
      <a:accent1>
        <a:srgbClr val="FFB23E"/>
      </a:accent1>
      <a:accent2>
        <a:srgbClr val="81EAB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864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Archivo Light</vt:lpstr>
      <vt:lpstr>Exo 2</vt:lpstr>
      <vt:lpstr>Arial</vt:lpstr>
      <vt:lpstr>Bebas Neue</vt:lpstr>
      <vt:lpstr>Wingdings</vt:lpstr>
      <vt:lpstr>Lucida Sans</vt:lpstr>
      <vt:lpstr>Lucida Fax</vt:lpstr>
      <vt:lpstr>Bradley Hand ITC</vt:lpstr>
      <vt:lpstr>Archivo</vt:lpstr>
      <vt:lpstr>Arial Rounded MT Bold</vt:lpstr>
      <vt:lpstr>Nunito Light</vt:lpstr>
      <vt:lpstr>Roboto</vt:lpstr>
      <vt:lpstr>Berlin Sans FB Demi</vt:lpstr>
      <vt:lpstr>Days One</vt:lpstr>
      <vt:lpstr>Indian Economy Thesis Defense by Slidesgo</vt:lpstr>
      <vt:lpstr>A GUI-Based Web Interface for Credit Card Fraud Detection System</vt:lpstr>
      <vt:lpstr>PowerPoint Presentation</vt:lpstr>
      <vt:lpstr>Table of contents</vt:lpstr>
      <vt:lpstr>1. ABSTRACT</vt:lpstr>
      <vt:lpstr>CHALLENGES ARISING FROM CREDIT CARD FRAUD</vt:lpstr>
      <vt:lpstr>2. OBJECTIVES</vt:lpstr>
      <vt:lpstr>3. EXISTING SYSTEM</vt:lpstr>
      <vt:lpstr> DISADVANTAGES OF EXISTING SYSTEM</vt:lpstr>
      <vt:lpstr>4.PROPOSED SYSTEM</vt:lpstr>
      <vt:lpstr>ADVANTAGES OF PROPOSED SYSTEM</vt:lpstr>
      <vt:lpstr>PowerPoint Presentation</vt:lpstr>
      <vt:lpstr>6.MODULES</vt:lpstr>
      <vt:lpstr>7. Conclusions</vt:lpstr>
      <vt:lpstr>8.REFERNCES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GUI-Based Web Interface for Credit Card Fraud Detection System</dc:title>
  <dc:creator>SAKSHI CHANDESURYE</dc:creator>
  <cp:lastModifiedBy>Sakshi Chandesurye</cp:lastModifiedBy>
  <cp:revision>19</cp:revision>
  <dcterms:modified xsi:type="dcterms:W3CDTF">2024-05-01T07:01:10Z</dcterms:modified>
</cp:coreProperties>
</file>