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8" r:id="rId2"/>
  </p:sldIdLst>
  <p:sldSz cx="21396325" cy="15087600"/>
  <p:notesSz cx="9601200" cy="7315200"/>
  <p:defaultTextStyle>
    <a:defPPr>
      <a:defRPr lang="en-US"/>
    </a:defPPr>
    <a:lvl1pPr algn="l" defTabSz="2076450" rtl="0" fontAlgn="base">
      <a:spcBef>
        <a:spcPct val="0"/>
      </a:spcBef>
      <a:spcAft>
        <a:spcPct val="0"/>
      </a:spcAft>
      <a:defRPr sz="4100" kern="1200">
        <a:solidFill>
          <a:schemeClr val="tx1"/>
        </a:solidFill>
        <a:latin typeface="Arial" charset="0"/>
        <a:ea typeface="+mn-ea"/>
        <a:cs typeface="+mn-cs"/>
      </a:defRPr>
    </a:lvl1pPr>
    <a:lvl2pPr marL="1038225" indent="-581025" algn="l" defTabSz="2076450" rtl="0" fontAlgn="base">
      <a:spcBef>
        <a:spcPct val="0"/>
      </a:spcBef>
      <a:spcAft>
        <a:spcPct val="0"/>
      </a:spcAft>
      <a:defRPr sz="4100" kern="1200">
        <a:solidFill>
          <a:schemeClr val="tx1"/>
        </a:solidFill>
        <a:latin typeface="Arial" charset="0"/>
        <a:ea typeface="+mn-ea"/>
        <a:cs typeface="+mn-cs"/>
      </a:defRPr>
    </a:lvl2pPr>
    <a:lvl3pPr marL="2076450" indent="-1162050" algn="l" defTabSz="2076450" rtl="0" fontAlgn="base">
      <a:spcBef>
        <a:spcPct val="0"/>
      </a:spcBef>
      <a:spcAft>
        <a:spcPct val="0"/>
      </a:spcAft>
      <a:defRPr sz="4100" kern="1200">
        <a:solidFill>
          <a:schemeClr val="tx1"/>
        </a:solidFill>
        <a:latin typeface="Arial" charset="0"/>
        <a:ea typeface="+mn-ea"/>
        <a:cs typeface="+mn-cs"/>
      </a:defRPr>
    </a:lvl3pPr>
    <a:lvl4pPr marL="3116263" indent="-1744663" algn="l" defTabSz="2076450" rtl="0" fontAlgn="base">
      <a:spcBef>
        <a:spcPct val="0"/>
      </a:spcBef>
      <a:spcAft>
        <a:spcPct val="0"/>
      </a:spcAft>
      <a:defRPr sz="4100" kern="1200">
        <a:solidFill>
          <a:schemeClr val="tx1"/>
        </a:solidFill>
        <a:latin typeface="Arial" charset="0"/>
        <a:ea typeface="+mn-ea"/>
        <a:cs typeface="+mn-cs"/>
      </a:defRPr>
    </a:lvl4pPr>
    <a:lvl5pPr marL="4154488" indent="-2325688" algn="l" defTabSz="2076450" rtl="0" fontAlgn="base">
      <a:spcBef>
        <a:spcPct val="0"/>
      </a:spcBef>
      <a:spcAft>
        <a:spcPct val="0"/>
      </a:spcAft>
      <a:defRPr sz="4100" kern="1200">
        <a:solidFill>
          <a:schemeClr val="tx1"/>
        </a:solidFill>
        <a:latin typeface="Arial" charset="0"/>
        <a:ea typeface="+mn-ea"/>
        <a:cs typeface="+mn-cs"/>
      </a:defRPr>
    </a:lvl5pPr>
    <a:lvl6pPr marL="2286000" algn="l" defTabSz="914400" rtl="0" eaLnBrk="1" latinLnBrk="0" hangingPunct="1">
      <a:defRPr sz="4100" kern="1200">
        <a:solidFill>
          <a:schemeClr val="tx1"/>
        </a:solidFill>
        <a:latin typeface="Arial" charset="0"/>
        <a:ea typeface="+mn-ea"/>
        <a:cs typeface="+mn-cs"/>
      </a:defRPr>
    </a:lvl6pPr>
    <a:lvl7pPr marL="2743200" algn="l" defTabSz="914400" rtl="0" eaLnBrk="1" latinLnBrk="0" hangingPunct="1">
      <a:defRPr sz="4100" kern="1200">
        <a:solidFill>
          <a:schemeClr val="tx1"/>
        </a:solidFill>
        <a:latin typeface="Arial" charset="0"/>
        <a:ea typeface="+mn-ea"/>
        <a:cs typeface="+mn-cs"/>
      </a:defRPr>
    </a:lvl7pPr>
    <a:lvl8pPr marL="3200400" algn="l" defTabSz="914400" rtl="0" eaLnBrk="1" latinLnBrk="0" hangingPunct="1">
      <a:defRPr sz="4100" kern="1200">
        <a:solidFill>
          <a:schemeClr val="tx1"/>
        </a:solidFill>
        <a:latin typeface="Arial" charset="0"/>
        <a:ea typeface="+mn-ea"/>
        <a:cs typeface="+mn-cs"/>
      </a:defRPr>
    </a:lvl8pPr>
    <a:lvl9pPr marL="3657600" algn="l" defTabSz="914400" rtl="0" eaLnBrk="1" latinLnBrk="0" hangingPunct="1">
      <a:defRPr sz="4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752">
          <p15:clr>
            <a:srgbClr val="A4A3A4"/>
          </p15:clr>
        </p15:guide>
        <p15:guide id="2" pos="67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4404" autoAdjust="0"/>
  </p:normalViewPr>
  <p:slideViewPr>
    <p:cSldViewPr>
      <p:cViewPr>
        <p:scale>
          <a:sx n="33" d="100"/>
          <a:sy n="33" d="100"/>
        </p:scale>
        <p:origin x="2098" y="53"/>
      </p:cViewPr>
      <p:guideLst>
        <p:guide orient="horz" pos="4752"/>
        <p:guide pos="67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pPr>
              <a:defRPr/>
            </a:pPr>
            <a:endParaRPr lang="en-US" dirty="0"/>
          </a:p>
        </p:txBody>
      </p:sp>
      <p:sp>
        <p:nvSpPr>
          <p:cNvPr id="3" name="Date Placeholder 2"/>
          <p:cNvSpPr>
            <a:spLocks noGrp="1"/>
          </p:cNvSpPr>
          <p:nvPr>
            <p:ph type="dt" idx="1"/>
          </p:nvPr>
        </p:nvSpPr>
        <p:spPr>
          <a:xfrm>
            <a:off x="5439014" y="0"/>
            <a:ext cx="4160520" cy="365760"/>
          </a:xfrm>
          <a:prstGeom prst="rect">
            <a:avLst/>
          </a:prstGeom>
        </p:spPr>
        <p:txBody>
          <a:bodyPr vert="horz" lIns="96661" tIns="48331" rIns="96661" bIns="48331" rtlCol="0"/>
          <a:lstStyle>
            <a:lvl1pPr algn="r">
              <a:defRPr sz="1300"/>
            </a:lvl1pPr>
          </a:lstStyle>
          <a:p>
            <a:pPr>
              <a:defRPr/>
            </a:pPr>
            <a:fld id="{8DA7D3DA-D4CF-4054-A710-8575792C48DD}" type="datetimeFigureOut">
              <a:rPr lang="en-US"/>
              <a:pPr>
                <a:defRPr/>
              </a:pPr>
              <a:t>1/2/2025</a:t>
            </a:fld>
            <a:endParaRPr lang="en-US" dirty="0"/>
          </a:p>
        </p:txBody>
      </p:sp>
      <p:sp>
        <p:nvSpPr>
          <p:cNvPr id="4" name="Slide Image Placeholder 3"/>
          <p:cNvSpPr>
            <a:spLocks noGrp="1" noRot="1" noChangeAspect="1"/>
          </p:cNvSpPr>
          <p:nvPr>
            <p:ph type="sldImg" idx="2"/>
          </p:nvPr>
        </p:nvSpPr>
        <p:spPr>
          <a:xfrm>
            <a:off x="2855913" y="549275"/>
            <a:ext cx="3889375" cy="2743200"/>
          </a:xfrm>
          <a:prstGeom prst="rect">
            <a:avLst/>
          </a:prstGeom>
          <a:noFill/>
          <a:ln w="12700">
            <a:solidFill>
              <a:prstClr val="black"/>
            </a:solidFill>
          </a:ln>
        </p:spPr>
        <p:txBody>
          <a:bodyPr vert="horz" lIns="96661" tIns="48331" rIns="96661" bIns="48331" rtlCol="0" anchor="ctr"/>
          <a:lstStyle/>
          <a:p>
            <a:pPr lvl="0"/>
            <a:endParaRPr lang="en-US" noProof="0" dirty="0"/>
          </a:p>
        </p:txBody>
      </p:sp>
      <p:sp>
        <p:nvSpPr>
          <p:cNvPr id="5" name="Notes Placeholder 4"/>
          <p:cNvSpPr>
            <a:spLocks noGrp="1"/>
          </p:cNvSpPr>
          <p:nvPr>
            <p:ph type="body" sz="quarter" idx="3"/>
          </p:nvPr>
        </p:nvSpPr>
        <p:spPr>
          <a:xfrm>
            <a:off x="960120" y="3474720"/>
            <a:ext cx="7680960" cy="3291840"/>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947747"/>
            <a:ext cx="4160520" cy="365760"/>
          </a:xfrm>
          <a:prstGeom prst="rect">
            <a:avLst/>
          </a:prstGeom>
        </p:spPr>
        <p:txBody>
          <a:bodyPr vert="horz" lIns="96661" tIns="48331" rIns="96661" bIns="48331" rtlCol="0" anchor="b"/>
          <a:lstStyle>
            <a:lvl1pPr algn="l">
              <a:defRPr sz="1300"/>
            </a:lvl1pPr>
          </a:lstStyle>
          <a:p>
            <a:pPr>
              <a:defRPr/>
            </a:pPr>
            <a:endParaRPr lang="en-US" dirty="0"/>
          </a:p>
        </p:txBody>
      </p:sp>
      <p:sp>
        <p:nvSpPr>
          <p:cNvPr id="7" name="Slide Number Placeholder 6"/>
          <p:cNvSpPr>
            <a:spLocks noGrp="1"/>
          </p:cNvSpPr>
          <p:nvPr>
            <p:ph type="sldNum" sz="quarter" idx="5"/>
          </p:nvPr>
        </p:nvSpPr>
        <p:spPr>
          <a:xfrm>
            <a:off x="5439014" y="6947747"/>
            <a:ext cx="4160520" cy="365760"/>
          </a:xfrm>
          <a:prstGeom prst="rect">
            <a:avLst/>
          </a:prstGeom>
        </p:spPr>
        <p:txBody>
          <a:bodyPr vert="horz" lIns="96661" tIns="48331" rIns="96661" bIns="48331" rtlCol="0" anchor="b"/>
          <a:lstStyle>
            <a:lvl1pPr algn="r">
              <a:defRPr sz="1300"/>
            </a:lvl1pPr>
          </a:lstStyle>
          <a:p>
            <a:pPr>
              <a:defRPr/>
            </a:pPr>
            <a:fld id="{095823FB-3E7A-4815-914B-4B33629D59C3}" type="slidenum">
              <a:rPr lang="en-US"/>
              <a:pPr>
                <a:defRPr/>
              </a:pPr>
              <a:t>‹#›</a:t>
            </a:fld>
            <a:endParaRPr lang="en-US" dirty="0"/>
          </a:p>
        </p:txBody>
      </p:sp>
    </p:spTree>
    <p:extLst>
      <p:ext uri="{BB962C8B-B14F-4D97-AF65-F5344CB8AC3E}">
        <p14:creationId xmlns:p14="http://schemas.microsoft.com/office/powerpoint/2010/main" val="27116594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2855913" y="549275"/>
            <a:ext cx="3889375" cy="2743200"/>
          </a:xfrm>
          <a:noFill/>
          <a:ln>
            <a:solidFill>
              <a:srgbClr val="000000"/>
            </a:solidFill>
            <a:miter lim="800000"/>
            <a:headEnd/>
            <a:tailEnd/>
          </a:ln>
        </p:spPr>
      </p:sp>
      <p:sp>
        <p:nvSpPr>
          <p:cNvPr id="4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b="1" dirty="0"/>
          </a:p>
        </p:txBody>
      </p:sp>
      <p:sp>
        <p:nvSpPr>
          <p:cNvPr id="41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7FB7E0C-4FEA-4D01-9D63-D6E98DE38827}" type="slidenum">
              <a:rPr lang="en-US" smtClean="0"/>
              <a:pPr/>
              <a:t>1</a:t>
            </a:fld>
            <a:endParaRPr lang="en-US" dirty="0"/>
          </a:p>
        </p:txBody>
      </p:sp>
    </p:spTree>
    <p:extLst>
      <p:ext uri="{BB962C8B-B14F-4D97-AF65-F5344CB8AC3E}">
        <p14:creationId xmlns:p14="http://schemas.microsoft.com/office/powerpoint/2010/main" val="3295111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724" y="4686937"/>
            <a:ext cx="18186877" cy="3234055"/>
          </a:xfrm>
        </p:spPr>
        <p:txBody>
          <a:bodyPr/>
          <a:lstStyle/>
          <a:p>
            <a:r>
              <a:rPr lang="en-US"/>
              <a:t>Click to edit Master title style</a:t>
            </a:r>
          </a:p>
        </p:txBody>
      </p:sp>
      <p:sp>
        <p:nvSpPr>
          <p:cNvPr id="3" name="Subtitle 2"/>
          <p:cNvSpPr>
            <a:spLocks noGrp="1"/>
          </p:cNvSpPr>
          <p:nvPr>
            <p:ph type="subTitle" idx="1"/>
          </p:nvPr>
        </p:nvSpPr>
        <p:spPr>
          <a:xfrm>
            <a:off x="3209450" y="8549641"/>
            <a:ext cx="14977428" cy="3855720"/>
          </a:xfrm>
        </p:spPr>
        <p:txBody>
          <a:bodyPr/>
          <a:lstStyle>
            <a:lvl1pPr marL="0" indent="0" algn="ctr">
              <a:buNone/>
              <a:defRPr>
                <a:solidFill>
                  <a:schemeClr val="tx1">
                    <a:tint val="75000"/>
                  </a:schemeClr>
                </a:solidFill>
              </a:defRPr>
            </a:lvl1pPr>
            <a:lvl2pPr marL="1038964" indent="0" algn="ctr">
              <a:buNone/>
              <a:defRPr>
                <a:solidFill>
                  <a:schemeClr val="tx1">
                    <a:tint val="75000"/>
                  </a:schemeClr>
                </a:solidFill>
              </a:defRPr>
            </a:lvl2pPr>
            <a:lvl3pPr marL="2077928" indent="0" algn="ctr">
              <a:buNone/>
              <a:defRPr>
                <a:solidFill>
                  <a:schemeClr val="tx1">
                    <a:tint val="75000"/>
                  </a:schemeClr>
                </a:solidFill>
              </a:defRPr>
            </a:lvl3pPr>
            <a:lvl4pPr marL="3116892" indent="0" algn="ctr">
              <a:buNone/>
              <a:defRPr>
                <a:solidFill>
                  <a:schemeClr val="tx1">
                    <a:tint val="75000"/>
                  </a:schemeClr>
                </a:solidFill>
              </a:defRPr>
            </a:lvl4pPr>
            <a:lvl5pPr marL="4155856" indent="0" algn="ctr">
              <a:buNone/>
              <a:defRPr>
                <a:solidFill>
                  <a:schemeClr val="tx1">
                    <a:tint val="75000"/>
                  </a:schemeClr>
                </a:solidFill>
              </a:defRPr>
            </a:lvl5pPr>
            <a:lvl6pPr marL="5194820" indent="0" algn="ctr">
              <a:buNone/>
              <a:defRPr>
                <a:solidFill>
                  <a:schemeClr val="tx1">
                    <a:tint val="75000"/>
                  </a:schemeClr>
                </a:solidFill>
              </a:defRPr>
            </a:lvl6pPr>
            <a:lvl7pPr marL="6233784" indent="0" algn="ctr">
              <a:buNone/>
              <a:defRPr>
                <a:solidFill>
                  <a:schemeClr val="tx1">
                    <a:tint val="75000"/>
                  </a:schemeClr>
                </a:solidFill>
              </a:defRPr>
            </a:lvl7pPr>
            <a:lvl8pPr marL="7272748" indent="0" algn="ctr">
              <a:buNone/>
              <a:defRPr>
                <a:solidFill>
                  <a:schemeClr val="tx1">
                    <a:tint val="75000"/>
                  </a:schemeClr>
                </a:solidFill>
              </a:defRPr>
            </a:lvl8pPr>
            <a:lvl9pPr marL="831171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24F5460F-96E0-41BC-BFD5-E159634B3175}" type="datetimeFigureOut">
              <a:rPr lang="en-US"/>
              <a:pPr>
                <a:defRPr/>
              </a:pPr>
              <a:t>1/2/2025</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4BB3AD0-5DBC-48D5-BDCD-360487953A45}"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F35837-7092-45D4-8203-1DECF2FA5DEF}" type="datetimeFigureOut">
              <a:rPr lang="en-US"/>
              <a:pPr>
                <a:defRPr/>
              </a:pPr>
              <a:t>1/2/2025</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64D52EC-F445-4909-BEE7-D61A89EDE60E}"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306607" y="1871980"/>
            <a:ext cx="15920946" cy="398738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40052" y="1871980"/>
            <a:ext cx="47409946" cy="398738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F62A16A-F627-46B0-B05E-C9F55505C59C}" type="datetimeFigureOut">
              <a:rPr lang="en-US"/>
              <a:pPr>
                <a:defRPr/>
              </a:pPr>
              <a:t>1/2/2025</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A913833-D753-453C-8296-ABA66C37EEE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641E83C-3328-47B5-8F6E-AC2DD1A4855E}" type="datetimeFigureOut">
              <a:rPr lang="en-US"/>
              <a:pPr>
                <a:defRPr/>
              </a:pPr>
              <a:t>1/2/2025</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E179CA9-CAEE-4BB7-8EFC-60BB3D80FEA2}"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90162" y="9695182"/>
            <a:ext cx="18186877" cy="2996565"/>
          </a:xfrm>
        </p:spPr>
        <p:txBody>
          <a:bodyPr anchor="t"/>
          <a:lstStyle>
            <a:lvl1pPr algn="l">
              <a:defRPr sz="9100" b="1" cap="all"/>
            </a:lvl1pPr>
          </a:lstStyle>
          <a:p>
            <a:r>
              <a:rPr lang="en-US"/>
              <a:t>Click to edit Master title style</a:t>
            </a:r>
          </a:p>
        </p:txBody>
      </p:sp>
      <p:sp>
        <p:nvSpPr>
          <p:cNvPr id="3" name="Text Placeholder 2"/>
          <p:cNvSpPr>
            <a:spLocks noGrp="1"/>
          </p:cNvSpPr>
          <p:nvPr>
            <p:ph type="body" idx="1"/>
          </p:nvPr>
        </p:nvSpPr>
        <p:spPr>
          <a:xfrm>
            <a:off x="1690162" y="6394771"/>
            <a:ext cx="18186877" cy="3300411"/>
          </a:xfrm>
        </p:spPr>
        <p:txBody>
          <a:bodyPr anchor="b"/>
          <a:lstStyle>
            <a:lvl1pPr marL="0" indent="0">
              <a:buNone/>
              <a:defRPr sz="4500">
                <a:solidFill>
                  <a:schemeClr val="tx1">
                    <a:tint val="75000"/>
                  </a:schemeClr>
                </a:solidFill>
              </a:defRPr>
            </a:lvl1pPr>
            <a:lvl2pPr marL="1038964" indent="0">
              <a:buNone/>
              <a:defRPr sz="4100">
                <a:solidFill>
                  <a:schemeClr val="tx1">
                    <a:tint val="75000"/>
                  </a:schemeClr>
                </a:solidFill>
              </a:defRPr>
            </a:lvl2pPr>
            <a:lvl3pPr marL="2077928" indent="0">
              <a:buNone/>
              <a:defRPr sz="3600">
                <a:solidFill>
                  <a:schemeClr val="tx1">
                    <a:tint val="75000"/>
                  </a:schemeClr>
                </a:solidFill>
              </a:defRPr>
            </a:lvl3pPr>
            <a:lvl4pPr marL="3116892" indent="0">
              <a:buNone/>
              <a:defRPr sz="3200">
                <a:solidFill>
                  <a:schemeClr val="tx1">
                    <a:tint val="75000"/>
                  </a:schemeClr>
                </a:solidFill>
              </a:defRPr>
            </a:lvl4pPr>
            <a:lvl5pPr marL="4155856" indent="0">
              <a:buNone/>
              <a:defRPr sz="3200">
                <a:solidFill>
                  <a:schemeClr val="tx1">
                    <a:tint val="75000"/>
                  </a:schemeClr>
                </a:solidFill>
              </a:defRPr>
            </a:lvl5pPr>
            <a:lvl6pPr marL="5194820" indent="0">
              <a:buNone/>
              <a:defRPr sz="3200">
                <a:solidFill>
                  <a:schemeClr val="tx1">
                    <a:tint val="75000"/>
                  </a:schemeClr>
                </a:solidFill>
              </a:defRPr>
            </a:lvl6pPr>
            <a:lvl7pPr marL="6233784" indent="0">
              <a:buNone/>
              <a:defRPr sz="3200">
                <a:solidFill>
                  <a:schemeClr val="tx1">
                    <a:tint val="75000"/>
                  </a:schemeClr>
                </a:solidFill>
              </a:defRPr>
            </a:lvl7pPr>
            <a:lvl8pPr marL="7272748" indent="0">
              <a:buNone/>
              <a:defRPr sz="3200">
                <a:solidFill>
                  <a:schemeClr val="tx1">
                    <a:tint val="75000"/>
                  </a:schemeClr>
                </a:solidFill>
              </a:defRPr>
            </a:lvl8pPr>
            <a:lvl9pPr marL="8311712"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58BD1A3-08D1-4783-BE32-9483B8F2332C}" type="datetimeFigureOut">
              <a:rPr lang="en-US"/>
              <a:pPr>
                <a:defRPr/>
              </a:pPr>
              <a:t>1/2/2025</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B4F12C6-BDBE-4921-B43C-0B64A03B68F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40053" y="10903587"/>
            <a:ext cx="31663589" cy="30842269"/>
          </a:xfrm>
        </p:spPr>
        <p:txBody>
          <a:bodyPr/>
          <a:lstStyle>
            <a:lvl1pPr>
              <a:defRPr sz="6400"/>
            </a:lvl1pPr>
            <a:lvl2pPr>
              <a:defRPr sz="5400"/>
            </a:lvl2pPr>
            <a:lvl3pPr>
              <a:defRPr sz="450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560250" y="10903587"/>
            <a:ext cx="31667303" cy="30842269"/>
          </a:xfrm>
        </p:spPr>
        <p:txBody>
          <a:bodyPr/>
          <a:lstStyle>
            <a:lvl1pPr>
              <a:defRPr sz="6400"/>
            </a:lvl1pPr>
            <a:lvl2pPr>
              <a:defRPr sz="5400"/>
            </a:lvl2pPr>
            <a:lvl3pPr>
              <a:defRPr sz="450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85FD71E-2DFD-4F23-A448-ACECB91B2C59}" type="datetimeFigureOut">
              <a:rPr lang="en-US"/>
              <a:pPr>
                <a:defRPr/>
              </a:pPr>
              <a:t>1/2/2025</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15706F45-AC25-4817-AACF-54B8C6C580FA}"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817" y="604204"/>
            <a:ext cx="19256692" cy="2514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69816" y="3377249"/>
            <a:ext cx="9453760" cy="1407476"/>
          </a:xfrm>
        </p:spPr>
        <p:txBody>
          <a:bodyPr anchor="b"/>
          <a:lstStyle>
            <a:lvl1pPr marL="0" indent="0">
              <a:buNone/>
              <a:defRPr sz="5400" b="1"/>
            </a:lvl1pPr>
            <a:lvl2pPr marL="1038964" indent="0">
              <a:buNone/>
              <a:defRPr sz="4500" b="1"/>
            </a:lvl2pPr>
            <a:lvl3pPr marL="2077928" indent="0">
              <a:buNone/>
              <a:defRPr sz="4100" b="1"/>
            </a:lvl3pPr>
            <a:lvl4pPr marL="3116892" indent="0">
              <a:buNone/>
              <a:defRPr sz="3600" b="1"/>
            </a:lvl4pPr>
            <a:lvl5pPr marL="4155856" indent="0">
              <a:buNone/>
              <a:defRPr sz="3600" b="1"/>
            </a:lvl5pPr>
            <a:lvl6pPr marL="5194820" indent="0">
              <a:buNone/>
              <a:defRPr sz="3600" b="1"/>
            </a:lvl6pPr>
            <a:lvl7pPr marL="6233784" indent="0">
              <a:buNone/>
              <a:defRPr sz="3600" b="1"/>
            </a:lvl7pPr>
            <a:lvl8pPr marL="7272748" indent="0">
              <a:buNone/>
              <a:defRPr sz="3600" b="1"/>
            </a:lvl8pPr>
            <a:lvl9pPr marL="8311712" indent="0">
              <a:buNone/>
              <a:defRPr sz="3600" b="1"/>
            </a:lvl9pPr>
          </a:lstStyle>
          <a:p>
            <a:pPr lvl="0"/>
            <a:r>
              <a:rPr lang="en-US"/>
              <a:t>Click to edit Master text styles</a:t>
            </a:r>
          </a:p>
        </p:txBody>
      </p:sp>
      <p:sp>
        <p:nvSpPr>
          <p:cNvPr id="4" name="Content Placeholder 3"/>
          <p:cNvSpPr>
            <a:spLocks noGrp="1"/>
          </p:cNvSpPr>
          <p:nvPr>
            <p:ph sz="half" idx="2"/>
          </p:nvPr>
        </p:nvSpPr>
        <p:spPr>
          <a:xfrm>
            <a:off x="1069816" y="4784725"/>
            <a:ext cx="9453760" cy="8692834"/>
          </a:xfrm>
        </p:spPr>
        <p:txBody>
          <a:bodyPr/>
          <a:lstStyle>
            <a:lvl1pPr>
              <a:defRPr sz="5400"/>
            </a:lvl1pPr>
            <a:lvl2pPr>
              <a:defRPr sz="4500"/>
            </a:lvl2pPr>
            <a:lvl3pPr>
              <a:defRPr sz="41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869038" y="3377249"/>
            <a:ext cx="9457473" cy="1407476"/>
          </a:xfrm>
        </p:spPr>
        <p:txBody>
          <a:bodyPr anchor="b"/>
          <a:lstStyle>
            <a:lvl1pPr marL="0" indent="0">
              <a:buNone/>
              <a:defRPr sz="5400" b="1"/>
            </a:lvl1pPr>
            <a:lvl2pPr marL="1038964" indent="0">
              <a:buNone/>
              <a:defRPr sz="4500" b="1"/>
            </a:lvl2pPr>
            <a:lvl3pPr marL="2077928" indent="0">
              <a:buNone/>
              <a:defRPr sz="4100" b="1"/>
            </a:lvl3pPr>
            <a:lvl4pPr marL="3116892" indent="0">
              <a:buNone/>
              <a:defRPr sz="3600" b="1"/>
            </a:lvl4pPr>
            <a:lvl5pPr marL="4155856" indent="0">
              <a:buNone/>
              <a:defRPr sz="3600" b="1"/>
            </a:lvl5pPr>
            <a:lvl6pPr marL="5194820" indent="0">
              <a:buNone/>
              <a:defRPr sz="3600" b="1"/>
            </a:lvl6pPr>
            <a:lvl7pPr marL="6233784" indent="0">
              <a:buNone/>
              <a:defRPr sz="3600" b="1"/>
            </a:lvl7pPr>
            <a:lvl8pPr marL="7272748" indent="0">
              <a:buNone/>
              <a:defRPr sz="3600" b="1"/>
            </a:lvl8pPr>
            <a:lvl9pPr marL="8311712" indent="0">
              <a:buNone/>
              <a:defRPr sz="3600" b="1"/>
            </a:lvl9pPr>
          </a:lstStyle>
          <a:p>
            <a:pPr lvl="0"/>
            <a:r>
              <a:rPr lang="en-US"/>
              <a:t>Click to edit Master text styles</a:t>
            </a:r>
          </a:p>
        </p:txBody>
      </p:sp>
      <p:sp>
        <p:nvSpPr>
          <p:cNvPr id="6" name="Content Placeholder 5"/>
          <p:cNvSpPr>
            <a:spLocks noGrp="1"/>
          </p:cNvSpPr>
          <p:nvPr>
            <p:ph sz="quarter" idx="4"/>
          </p:nvPr>
        </p:nvSpPr>
        <p:spPr>
          <a:xfrm>
            <a:off x="10869038" y="4784725"/>
            <a:ext cx="9457473" cy="8692834"/>
          </a:xfrm>
        </p:spPr>
        <p:txBody>
          <a:bodyPr/>
          <a:lstStyle>
            <a:lvl1pPr>
              <a:defRPr sz="5400"/>
            </a:lvl1pPr>
            <a:lvl2pPr>
              <a:defRPr sz="4500"/>
            </a:lvl2pPr>
            <a:lvl3pPr>
              <a:defRPr sz="41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CA1FB7C-CAD3-4979-BB8E-DDCF03472B9C}" type="datetimeFigureOut">
              <a:rPr lang="en-US"/>
              <a:pPr>
                <a:defRPr/>
              </a:pPr>
              <a:t>1/2/2025</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531507D2-9CBF-494B-8A56-EF5DC47183D3}"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86FA2579-1276-4A74-87A1-6D0FE2FF372C}" type="datetimeFigureOut">
              <a:rPr lang="en-US"/>
              <a:pPr>
                <a:defRPr/>
              </a:pPr>
              <a:t>1/2/2025</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3F546B4A-9340-49C8-807A-7783BD84082F}"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28E265A-1361-4AEA-8A14-E101C8394C8C}" type="datetimeFigureOut">
              <a:rPr lang="en-US"/>
              <a:pPr>
                <a:defRPr/>
              </a:pPr>
              <a:t>1/2/2025</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7B84815A-3B0E-4997-A765-CDBFE7D75534}"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818" y="600711"/>
            <a:ext cx="7039244" cy="2556510"/>
          </a:xfrm>
        </p:spPr>
        <p:txBody>
          <a:bodyPr anchor="b"/>
          <a:lstStyle>
            <a:lvl1pPr algn="l">
              <a:defRPr sz="4500" b="1"/>
            </a:lvl1pPr>
          </a:lstStyle>
          <a:p>
            <a:r>
              <a:rPr lang="en-US"/>
              <a:t>Click to edit Master title style</a:t>
            </a:r>
          </a:p>
        </p:txBody>
      </p:sp>
      <p:sp>
        <p:nvSpPr>
          <p:cNvPr id="3" name="Content Placeholder 2"/>
          <p:cNvSpPr>
            <a:spLocks noGrp="1"/>
          </p:cNvSpPr>
          <p:nvPr>
            <p:ph idx="1"/>
          </p:nvPr>
        </p:nvSpPr>
        <p:spPr>
          <a:xfrm>
            <a:off x="8365369" y="600712"/>
            <a:ext cx="11961140" cy="12876848"/>
          </a:xfrm>
        </p:spPr>
        <p:txBody>
          <a:bodyPr/>
          <a:lstStyle>
            <a:lvl1pPr>
              <a:defRPr sz="7300"/>
            </a:lvl1pPr>
            <a:lvl2pPr>
              <a:defRPr sz="6400"/>
            </a:lvl2pPr>
            <a:lvl3pPr>
              <a:defRPr sz="5400"/>
            </a:lvl3pPr>
            <a:lvl4pPr>
              <a:defRPr sz="4500"/>
            </a:lvl4pPr>
            <a:lvl5pPr>
              <a:defRPr sz="4500"/>
            </a:lvl5pPr>
            <a:lvl6pPr>
              <a:defRPr sz="4500"/>
            </a:lvl6pPr>
            <a:lvl7pPr>
              <a:defRPr sz="4500"/>
            </a:lvl7pPr>
            <a:lvl8pPr>
              <a:defRPr sz="4500"/>
            </a:lvl8pPr>
            <a:lvl9pPr>
              <a:defRPr sz="4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69818" y="3157222"/>
            <a:ext cx="7039244" cy="10320338"/>
          </a:xfrm>
        </p:spPr>
        <p:txBody>
          <a:bodyPr/>
          <a:lstStyle>
            <a:lvl1pPr marL="0" indent="0">
              <a:buNone/>
              <a:defRPr sz="3200"/>
            </a:lvl1pPr>
            <a:lvl2pPr marL="1038964" indent="0">
              <a:buNone/>
              <a:defRPr sz="2800"/>
            </a:lvl2pPr>
            <a:lvl3pPr marL="2077928" indent="0">
              <a:buNone/>
              <a:defRPr sz="2300"/>
            </a:lvl3pPr>
            <a:lvl4pPr marL="3116892" indent="0">
              <a:buNone/>
              <a:defRPr sz="2000"/>
            </a:lvl4pPr>
            <a:lvl5pPr marL="4155856" indent="0">
              <a:buNone/>
              <a:defRPr sz="2000"/>
            </a:lvl5pPr>
            <a:lvl6pPr marL="5194820" indent="0">
              <a:buNone/>
              <a:defRPr sz="2000"/>
            </a:lvl6pPr>
            <a:lvl7pPr marL="6233784" indent="0">
              <a:buNone/>
              <a:defRPr sz="2000"/>
            </a:lvl7pPr>
            <a:lvl8pPr marL="7272748" indent="0">
              <a:buNone/>
              <a:defRPr sz="2000"/>
            </a:lvl8pPr>
            <a:lvl9pPr marL="8311712" indent="0">
              <a:buNone/>
              <a:defRPr sz="2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4F6368B-BFDC-4FD9-BB47-0294E095E7C7}" type="datetimeFigureOut">
              <a:rPr lang="en-US"/>
              <a:pPr>
                <a:defRPr/>
              </a:pPr>
              <a:t>1/2/2025</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EA0EB0D-B40A-4476-A042-007224BD9F0A}"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3830" y="10561319"/>
            <a:ext cx="12837795" cy="1246824"/>
          </a:xfrm>
        </p:spPr>
        <p:txBody>
          <a:bodyPr anchor="b"/>
          <a:lstStyle>
            <a:lvl1pPr algn="l">
              <a:defRPr sz="4500" b="1"/>
            </a:lvl1pPr>
          </a:lstStyle>
          <a:p>
            <a:r>
              <a:rPr lang="en-US"/>
              <a:t>Click to edit Master title style</a:t>
            </a:r>
          </a:p>
        </p:txBody>
      </p:sp>
      <p:sp>
        <p:nvSpPr>
          <p:cNvPr id="3" name="Picture Placeholder 2"/>
          <p:cNvSpPr>
            <a:spLocks noGrp="1"/>
          </p:cNvSpPr>
          <p:nvPr>
            <p:ph type="pic" idx="1"/>
          </p:nvPr>
        </p:nvSpPr>
        <p:spPr>
          <a:xfrm>
            <a:off x="4193830" y="1348106"/>
            <a:ext cx="12837795" cy="9052560"/>
          </a:xfrm>
        </p:spPr>
        <p:txBody>
          <a:bodyPr rtlCol="0">
            <a:normAutofit/>
          </a:bodyPr>
          <a:lstStyle>
            <a:lvl1pPr marL="0" indent="0">
              <a:buNone/>
              <a:defRPr sz="7300"/>
            </a:lvl1pPr>
            <a:lvl2pPr marL="1038964" indent="0">
              <a:buNone/>
              <a:defRPr sz="6400"/>
            </a:lvl2pPr>
            <a:lvl3pPr marL="2077928" indent="0">
              <a:buNone/>
              <a:defRPr sz="5400"/>
            </a:lvl3pPr>
            <a:lvl4pPr marL="3116892" indent="0">
              <a:buNone/>
              <a:defRPr sz="4500"/>
            </a:lvl4pPr>
            <a:lvl5pPr marL="4155856" indent="0">
              <a:buNone/>
              <a:defRPr sz="4500"/>
            </a:lvl5pPr>
            <a:lvl6pPr marL="5194820" indent="0">
              <a:buNone/>
              <a:defRPr sz="4500"/>
            </a:lvl6pPr>
            <a:lvl7pPr marL="6233784" indent="0">
              <a:buNone/>
              <a:defRPr sz="4500"/>
            </a:lvl7pPr>
            <a:lvl8pPr marL="7272748" indent="0">
              <a:buNone/>
              <a:defRPr sz="4500"/>
            </a:lvl8pPr>
            <a:lvl9pPr marL="8311712" indent="0">
              <a:buNone/>
              <a:defRPr sz="4500"/>
            </a:lvl9pPr>
          </a:lstStyle>
          <a:p>
            <a:pPr lvl="0"/>
            <a:endParaRPr lang="en-US" noProof="0" dirty="0"/>
          </a:p>
        </p:txBody>
      </p:sp>
      <p:sp>
        <p:nvSpPr>
          <p:cNvPr id="4" name="Text Placeholder 3"/>
          <p:cNvSpPr>
            <a:spLocks noGrp="1"/>
          </p:cNvSpPr>
          <p:nvPr>
            <p:ph type="body" sz="half" idx="2"/>
          </p:nvPr>
        </p:nvSpPr>
        <p:spPr>
          <a:xfrm>
            <a:off x="4193830" y="11808145"/>
            <a:ext cx="12837795" cy="1770696"/>
          </a:xfrm>
        </p:spPr>
        <p:txBody>
          <a:bodyPr/>
          <a:lstStyle>
            <a:lvl1pPr marL="0" indent="0">
              <a:buNone/>
              <a:defRPr sz="3200"/>
            </a:lvl1pPr>
            <a:lvl2pPr marL="1038964" indent="0">
              <a:buNone/>
              <a:defRPr sz="2800"/>
            </a:lvl2pPr>
            <a:lvl3pPr marL="2077928" indent="0">
              <a:buNone/>
              <a:defRPr sz="2300"/>
            </a:lvl3pPr>
            <a:lvl4pPr marL="3116892" indent="0">
              <a:buNone/>
              <a:defRPr sz="2000"/>
            </a:lvl4pPr>
            <a:lvl5pPr marL="4155856" indent="0">
              <a:buNone/>
              <a:defRPr sz="2000"/>
            </a:lvl5pPr>
            <a:lvl6pPr marL="5194820" indent="0">
              <a:buNone/>
              <a:defRPr sz="2000"/>
            </a:lvl6pPr>
            <a:lvl7pPr marL="6233784" indent="0">
              <a:buNone/>
              <a:defRPr sz="2000"/>
            </a:lvl7pPr>
            <a:lvl8pPr marL="7272748" indent="0">
              <a:buNone/>
              <a:defRPr sz="2000"/>
            </a:lvl8pPr>
            <a:lvl9pPr marL="8311712" indent="0">
              <a:buNone/>
              <a:defRPr sz="2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4B24F50-1CD8-4B77-BE20-CFD245A62816}" type="datetimeFigureOut">
              <a:rPr lang="en-US"/>
              <a:pPr>
                <a:defRPr/>
              </a:pPr>
              <a:t>1/2/2025</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DD18976-4C8D-4EDB-A1D9-42BB65F6CA2F}"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069737" y="603441"/>
            <a:ext cx="19256851" cy="2515128"/>
          </a:xfrm>
          <a:prstGeom prst="rect">
            <a:avLst/>
          </a:prstGeom>
          <a:noFill/>
          <a:ln w="9525">
            <a:noFill/>
            <a:miter lim="800000"/>
            <a:headEnd/>
            <a:tailEnd/>
          </a:ln>
        </p:spPr>
        <p:txBody>
          <a:bodyPr vert="horz" wrap="square" lIns="207793" tIns="103897" rIns="207793" bIns="103897"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069737" y="3520863"/>
            <a:ext cx="19256851" cy="9955979"/>
          </a:xfrm>
          <a:prstGeom prst="rect">
            <a:avLst/>
          </a:prstGeom>
          <a:noFill/>
          <a:ln w="9525">
            <a:noFill/>
            <a:miter lim="800000"/>
            <a:headEnd/>
            <a:tailEnd/>
          </a:ln>
        </p:spPr>
        <p:txBody>
          <a:bodyPr vert="horz" wrap="square" lIns="207793" tIns="103897" rIns="207793" bIns="10389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9737" y="13983668"/>
            <a:ext cx="4992103" cy="803003"/>
          </a:xfrm>
          <a:prstGeom prst="rect">
            <a:avLst/>
          </a:prstGeom>
        </p:spPr>
        <p:txBody>
          <a:bodyPr vert="horz" lIns="207793" tIns="103897" rIns="207793" bIns="103897" rtlCol="0" anchor="ctr"/>
          <a:lstStyle>
            <a:lvl1pPr algn="l" defTabSz="2077928" fontAlgn="auto">
              <a:spcBef>
                <a:spcPts val="0"/>
              </a:spcBef>
              <a:spcAft>
                <a:spcPts val="0"/>
              </a:spcAft>
              <a:defRPr sz="2800">
                <a:solidFill>
                  <a:schemeClr val="tx1">
                    <a:tint val="75000"/>
                  </a:schemeClr>
                </a:solidFill>
                <a:latin typeface="+mn-lt"/>
              </a:defRPr>
            </a:lvl1pPr>
          </a:lstStyle>
          <a:p>
            <a:pPr>
              <a:defRPr/>
            </a:pPr>
            <a:fld id="{C3649540-97AF-4BB8-BF1D-44EE7EB337A9}" type="datetimeFigureOut">
              <a:rPr lang="en-US"/>
              <a:pPr>
                <a:defRPr/>
              </a:pPr>
              <a:t>1/2/2025</a:t>
            </a:fld>
            <a:endParaRPr lang="en-US" dirty="0"/>
          </a:p>
        </p:txBody>
      </p:sp>
      <p:sp>
        <p:nvSpPr>
          <p:cNvPr id="5" name="Footer Placeholder 4"/>
          <p:cNvSpPr>
            <a:spLocks noGrp="1"/>
          </p:cNvSpPr>
          <p:nvPr>
            <p:ph type="ftr" sz="quarter" idx="3"/>
          </p:nvPr>
        </p:nvSpPr>
        <p:spPr>
          <a:xfrm>
            <a:off x="7310664" y="13983668"/>
            <a:ext cx="6774997" cy="803003"/>
          </a:xfrm>
          <a:prstGeom prst="rect">
            <a:avLst/>
          </a:prstGeom>
        </p:spPr>
        <p:txBody>
          <a:bodyPr vert="horz" lIns="207793" tIns="103897" rIns="207793" bIns="103897" rtlCol="0" anchor="ctr"/>
          <a:lstStyle>
            <a:lvl1pPr algn="ctr" defTabSz="2077928" fontAlgn="auto">
              <a:spcBef>
                <a:spcPts val="0"/>
              </a:spcBef>
              <a:spcAft>
                <a:spcPts val="0"/>
              </a:spcAft>
              <a:defRPr sz="28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15334486" y="13983668"/>
            <a:ext cx="4992103" cy="803003"/>
          </a:xfrm>
          <a:prstGeom prst="rect">
            <a:avLst/>
          </a:prstGeom>
        </p:spPr>
        <p:txBody>
          <a:bodyPr vert="horz" lIns="207793" tIns="103897" rIns="207793" bIns="103897" rtlCol="0" anchor="ctr"/>
          <a:lstStyle>
            <a:lvl1pPr algn="r" defTabSz="2077928" fontAlgn="auto">
              <a:spcBef>
                <a:spcPts val="0"/>
              </a:spcBef>
              <a:spcAft>
                <a:spcPts val="0"/>
              </a:spcAft>
              <a:defRPr sz="2800">
                <a:solidFill>
                  <a:schemeClr val="tx1">
                    <a:tint val="75000"/>
                  </a:schemeClr>
                </a:solidFill>
                <a:latin typeface="+mn-lt"/>
              </a:defRPr>
            </a:lvl1pPr>
          </a:lstStyle>
          <a:p>
            <a:pPr>
              <a:defRPr/>
            </a:pPr>
            <a:fld id="{C8D161DD-CB27-4D32-93F1-1D522049FD1D}"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76450" rtl="0" eaLnBrk="0" fontAlgn="base" hangingPunct="0">
        <a:spcBef>
          <a:spcPct val="0"/>
        </a:spcBef>
        <a:spcAft>
          <a:spcPct val="0"/>
        </a:spcAft>
        <a:defRPr sz="10000" kern="1200">
          <a:solidFill>
            <a:schemeClr val="tx1"/>
          </a:solidFill>
          <a:latin typeface="+mj-lt"/>
          <a:ea typeface="+mj-ea"/>
          <a:cs typeface="+mj-cs"/>
        </a:defRPr>
      </a:lvl1pPr>
      <a:lvl2pPr algn="ctr" defTabSz="2076450" rtl="0" eaLnBrk="0" fontAlgn="base" hangingPunct="0">
        <a:spcBef>
          <a:spcPct val="0"/>
        </a:spcBef>
        <a:spcAft>
          <a:spcPct val="0"/>
        </a:spcAft>
        <a:defRPr sz="10000">
          <a:solidFill>
            <a:schemeClr val="tx1"/>
          </a:solidFill>
          <a:latin typeface="Calibri" pitchFamily="34" charset="0"/>
        </a:defRPr>
      </a:lvl2pPr>
      <a:lvl3pPr algn="ctr" defTabSz="2076450" rtl="0" eaLnBrk="0" fontAlgn="base" hangingPunct="0">
        <a:spcBef>
          <a:spcPct val="0"/>
        </a:spcBef>
        <a:spcAft>
          <a:spcPct val="0"/>
        </a:spcAft>
        <a:defRPr sz="10000">
          <a:solidFill>
            <a:schemeClr val="tx1"/>
          </a:solidFill>
          <a:latin typeface="Calibri" pitchFamily="34" charset="0"/>
        </a:defRPr>
      </a:lvl3pPr>
      <a:lvl4pPr algn="ctr" defTabSz="2076450" rtl="0" eaLnBrk="0" fontAlgn="base" hangingPunct="0">
        <a:spcBef>
          <a:spcPct val="0"/>
        </a:spcBef>
        <a:spcAft>
          <a:spcPct val="0"/>
        </a:spcAft>
        <a:defRPr sz="10000">
          <a:solidFill>
            <a:schemeClr val="tx1"/>
          </a:solidFill>
          <a:latin typeface="Calibri" pitchFamily="34" charset="0"/>
        </a:defRPr>
      </a:lvl4pPr>
      <a:lvl5pPr algn="ctr" defTabSz="2076450" rtl="0" eaLnBrk="0" fontAlgn="base" hangingPunct="0">
        <a:spcBef>
          <a:spcPct val="0"/>
        </a:spcBef>
        <a:spcAft>
          <a:spcPct val="0"/>
        </a:spcAft>
        <a:defRPr sz="10000">
          <a:solidFill>
            <a:schemeClr val="tx1"/>
          </a:solidFill>
          <a:latin typeface="Calibri" pitchFamily="34" charset="0"/>
        </a:defRPr>
      </a:lvl5pPr>
      <a:lvl6pPr marL="457200" algn="ctr" defTabSz="2076450" rtl="0" fontAlgn="base">
        <a:spcBef>
          <a:spcPct val="0"/>
        </a:spcBef>
        <a:spcAft>
          <a:spcPct val="0"/>
        </a:spcAft>
        <a:defRPr sz="10000">
          <a:solidFill>
            <a:schemeClr val="tx1"/>
          </a:solidFill>
          <a:latin typeface="Calibri" pitchFamily="34" charset="0"/>
        </a:defRPr>
      </a:lvl6pPr>
      <a:lvl7pPr marL="914400" algn="ctr" defTabSz="2076450" rtl="0" fontAlgn="base">
        <a:spcBef>
          <a:spcPct val="0"/>
        </a:spcBef>
        <a:spcAft>
          <a:spcPct val="0"/>
        </a:spcAft>
        <a:defRPr sz="10000">
          <a:solidFill>
            <a:schemeClr val="tx1"/>
          </a:solidFill>
          <a:latin typeface="Calibri" pitchFamily="34" charset="0"/>
        </a:defRPr>
      </a:lvl7pPr>
      <a:lvl8pPr marL="1371600" algn="ctr" defTabSz="2076450" rtl="0" fontAlgn="base">
        <a:spcBef>
          <a:spcPct val="0"/>
        </a:spcBef>
        <a:spcAft>
          <a:spcPct val="0"/>
        </a:spcAft>
        <a:defRPr sz="10000">
          <a:solidFill>
            <a:schemeClr val="tx1"/>
          </a:solidFill>
          <a:latin typeface="Calibri" pitchFamily="34" charset="0"/>
        </a:defRPr>
      </a:lvl8pPr>
      <a:lvl9pPr marL="1828800" algn="ctr" defTabSz="2076450" rtl="0" fontAlgn="base">
        <a:spcBef>
          <a:spcPct val="0"/>
        </a:spcBef>
        <a:spcAft>
          <a:spcPct val="0"/>
        </a:spcAft>
        <a:defRPr sz="10000">
          <a:solidFill>
            <a:schemeClr val="tx1"/>
          </a:solidFill>
          <a:latin typeface="Calibri" pitchFamily="34" charset="0"/>
        </a:defRPr>
      </a:lvl9pPr>
    </p:titleStyle>
    <p:bodyStyle>
      <a:lvl1pPr marL="777875" indent="-777875" algn="l" defTabSz="2076450" rtl="0" eaLnBrk="0" fontAlgn="base" hangingPunct="0">
        <a:spcBef>
          <a:spcPct val="20000"/>
        </a:spcBef>
        <a:spcAft>
          <a:spcPct val="0"/>
        </a:spcAft>
        <a:buFont typeface="Arial" charset="0"/>
        <a:buChar char="•"/>
        <a:defRPr sz="7300" kern="1200">
          <a:solidFill>
            <a:schemeClr val="tx1"/>
          </a:solidFill>
          <a:latin typeface="+mn-lt"/>
          <a:ea typeface="+mn-ea"/>
          <a:cs typeface="+mn-cs"/>
        </a:defRPr>
      </a:lvl1pPr>
      <a:lvl2pPr marL="1687513" indent="-649288" algn="l" defTabSz="2076450" rtl="0" eaLnBrk="0" fontAlgn="base" hangingPunct="0">
        <a:spcBef>
          <a:spcPct val="20000"/>
        </a:spcBef>
        <a:spcAft>
          <a:spcPct val="0"/>
        </a:spcAft>
        <a:buFont typeface="Arial" charset="0"/>
        <a:buChar char="–"/>
        <a:defRPr sz="6400" kern="1200">
          <a:solidFill>
            <a:schemeClr val="tx1"/>
          </a:solidFill>
          <a:latin typeface="+mn-lt"/>
          <a:ea typeface="+mn-ea"/>
          <a:cs typeface="+mn-cs"/>
        </a:defRPr>
      </a:lvl2pPr>
      <a:lvl3pPr marL="2597150" indent="-519113" algn="l" defTabSz="2076450" rtl="0" eaLnBrk="0" fontAlgn="base" hangingPunct="0">
        <a:spcBef>
          <a:spcPct val="20000"/>
        </a:spcBef>
        <a:spcAft>
          <a:spcPct val="0"/>
        </a:spcAft>
        <a:buFont typeface="Arial" charset="0"/>
        <a:buChar char="•"/>
        <a:defRPr sz="5400" kern="1200">
          <a:solidFill>
            <a:schemeClr val="tx1"/>
          </a:solidFill>
          <a:latin typeface="+mn-lt"/>
          <a:ea typeface="+mn-ea"/>
          <a:cs typeface="+mn-cs"/>
        </a:defRPr>
      </a:lvl3pPr>
      <a:lvl4pPr marL="3635375" indent="-519113" algn="l" defTabSz="2076450" rtl="0" eaLnBrk="0" fontAlgn="base" hangingPunct="0">
        <a:spcBef>
          <a:spcPct val="20000"/>
        </a:spcBef>
        <a:spcAft>
          <a:spcPct val="0"/>
        </a:spcAft>
        <a:buFont typeface="Arial" charset="0"/>
        <a:buChar char="–"/>
        <a:defRPr sz="4500" kern="1200">
          <a:solidFill>
            <a:schemeClr val="tx1"/>
          </a:solidFill>
          <a:latin typeface="+mn-lt"/>
          <a:ea typeface="+mn-ea"/>
          <a:cs typeface="+mn-cs"/>
        </a:defRPr>
      </a:lvl4pPr>
      <a:lvl5pPr marL="4675188" indent="-519113" algn="l" defTabSz="2076450" rtl="0" eaLnBrk="0" fontAlgn="base" hangingPunct="0">
        <a:spcBef>
          <a:spcPct val="20000"/>
        </a:spcBef>
        <a:spcAft>
          <a:spcPct val="0"/>
        </a:spcAft>
        <a:buFont typeface="Arial" charset="0"/>
        <a:buChar char="»"/>
        <a:defRPr sz="4500" kern="1200">
          <a:solidFill>
            <a:schemeClr val="tx1"/>
          </a:solidFill>
          <a:latin typeface="+mn-lt"/>
          <a:ea typeface="+mn-ea"/>
          <a:cs typeface="+mn-cs"/>
        </a:defRPr>
      </a:lvl5pPr>
      <a:lvl6pPr marL="5714302" indent="-519482" algn="l" defTabSz="2077928"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753266" indent="-519482" algn="l" defTabSz="2077928"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792230" indent="-519482" algn="l" defTabSz="2077928"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831194" indent="-519482" algn="l" defTabSz="2077928" rtl="0" eaLnBrk="1" latinLnBrk="0" hangingPunct="1">
        <a:spcBef>
          <a:spcPct val="20000"/>
        </a:spcBef>
        <a:buFont typeface="Arial" pitchFamily="34" charset="0"/>
        <a:buChar char="•"/>
        <a:defRPr sz="4500" kern="1200">
          <a:solidFill>
            <a:schemeClr val="tx1"/>
          </a:solidFill>
          <a:latin typeface="+mn-lt"/>
          <a:ea typeface="+mn-ea"/>
          <a:cs typeface="+mn-cs"/>
        </a:defRPr>
      </a:lvl9pPr>
    </p:bodyStyle>
    <p:otherStyle>
      <a:defPPr>
        <a:defRPr lang="en-US"/>
      </a:defPPr>
      <a:lvl1pPr marL="0" algn="l" defTabSz="2077928" rtl="0" eaLnBrk="1" latinLnBrk="0" hangingPunct="1">
        <a:defRPr sz="4100" kern="1200">
          <a:solidFill>
            <a:schemeClr val="tx1"/>
          </a:solidFill>
          <a:latin typeface="+mn-lt"/>
          <a:ea typeface="+mn-ea"/>
          <a:cs typeface="+mn-cs"/>
        </a:defRPr>
      </a:lvl1pPr>
      <a:lvl2pPr marL="1038964" algn="l" defTabSz="2077928" rtl="0" eaLnBrk="1" latinLnBrk="0" hangingPunct="1">
        <a:defRPr sz="4100" kern="1200">
          <a:solidFill>
            <a:schemeClr val="tx1"/>
          </a:solidFill>
          <a:latin typeface="+mn-lt"/>
          <a:ea typeface="+mn-ea"/>
          <a:cs typeface="+mn-cs"/>
        </a:defRPr>
      </a:lvl2pPr>
      <a:lvl3pPr marL="2077928" algn="l" defTabSz="2077928" rtl="0" eaLnBrk="1" latinLnBrk="0" hangingPunct="1">
        <a:defRPr sz="4100" kern="1200">
          <a:solidFill>
            <a:schemeClr val="tx1"/>
          </a:solidFill>
          <a:latin typeface="+mn-lt"/>
          <a:ea typeface="+mn-ea"/>
          <a:cs typeface="+mn-cs"/>
        </a:defRPr>
      </a:lvl3pPr>
      <a:lvl4pPr marL="3116892" algn="l" defTabSz="2077928" rtl="0" eaLnBrk="1" latinLnBrk="0" hangingPunct="1">
        <a:defRPr sz="4100" kern="1200">
          <a:solidFill>
            <a:schemeClr val="tx1"/>
          </a:solidFill>
          <a:latin typeface="+mn-lt"/>
          <a:ea typeface="+mn-ea"/>
          <a:cs typeface="+mn-cs"/>
        </a:defRPr>
      </a:lvl4pPr>
      <a:lvl5pPr marL="4155856" algn="l" defTabSz="2077928" rtl="0" eaLnBrk="1" latinLnBrk="0" hangingPunct="1">
        <a:defRPr sz="4100" kern="1200">
          <a:solidFill>
            <a:schemeClr val="tx1"/>
          </a:solidFill>
          <a:latin typeface="+mn-lt"/>
          <a:ea typeface="+mn-ea"/>
          <a:cs typeface="+mn-cs"/>
        </a:defRPr>
      </a:lvl5pPr>
      <a:lvl6pPr marL="5194820" algn="l" defTabSz="2077928" rtl="0" eaLnBrk="1" latinLnBrk="0" hangingPunct="1">
        <a:defRPr sz="4100" kern="1200">
          <a:solidFill>
            <a:schemeClr val="tx1"/>
          </a:solidFill>
          <a:latin typeface="+mn-lt"/>
          <a:ea typeface="+mn-ea"/>
          <a:cs typeface="+mn-cs"/>
        </a:defRPr>
      </a:lvl6pPr>
      <a:lvl7pPr marL="6233784" algn="l" defTabSz="2077928" rtl="0" eaLnBrk="1" latinLnBrk="0" hangingPunct="1">
        <a:defRPr sz="4100" kern="1200">
          <a:solidFill>
            <a:schemeClr val="tx1"/>
          </a:solidFill>
          <a:latin typeface="+mn-lt"/>
          <a:ea typeface="+mn-ea"/>
          <a:cs typeface="+mn-cs"/>
        </a:defRPr>
      </a:lvl7pPr>
      <a:lvl8pPr marL="7272748" algn="l" defTabSz="2077928" rtl="0" eaLnBrk="1" latinLnBrk="0" hangingPunct="1">
        <a:defRPr sz="4100" kern="1200">
          <a:solidFill>
            <a:schemeClr val="tx1"/>
          </a:solidFill>
          <a:latin typeface="+mn-lt"/>
          <a:ea typeface="+mn-ea"/>
          <a:cs typeface="+mn-cs"/>
        </a:defRPr>
      </a:lvl8pPr>
      <a:lvl9pPr marL="8311712" algn="l" defTabSz="2077928" rtl="0" eaLnBrk="1" latinLnBrk="0" hangingPunct="1">
        <a:defRPr sz="4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1396325" cy="2328826"/>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64584" tIns="32292" rIns="64584" bIns="32292" anchor="ctr"/>
          <a:lstStyle/>
          <a:p>
            <a:pPr algn="ctr" defTabSz="2077928" fontAlgn="auto">
              <a:spcBef>
                <a:spcPts val="0"/>
              </a:spcBef>
              <a:spcAft>
                <a:spcPts val="0"/>
              </a:spcAft>
              <a:defRPr/>
            </a:pPr>
            <a:endParaRPr lang="en-GB" sz="7100" dirty="0">
              <a:latin typeface="Bookman Old Style" pitchFamily="18" charset="0"/>
            </a:endParaRPr>
          </a:p>
          <a:p>
            <a:pPr algn="ctr" defTabSz="2077928" fontAlgn="auto">
              <a:spcBef>
                <a:spcPts val="0"/>
              </a:spcBef>
              <a:spcAft>
                <a:spcPts val="0"/>
              </a:spcAft>
              <a:defRPr/>
            </a:pPr>
            <a:endParaRPr lang="en-GB" sz="7100" b="1" dirty="0">
              <a:solidFill>
                <a:schemeClr val="bg1"/>
              </a:solidFill>
              <a:latin typeface="Bookman Old Style" pitchFamily="18" charset="0"/>
            </a:endParaRPr>
          </a:p>
          <a:p>
            <a:pPr marL="0" marR="0" lvl="0" indent="0" algn="ctr" defTabSz="2077928" rtl="0" eaLnBrk="1" fontAlgn="auto" latinLnBrk="0" hangingPunct="1">
              <a:lnSpc>
                <a:spcPct val="100000"/>
              </a:lnSpc>
              <a:spcBef>
                <a:spcPts val="0"/>
              </a:spcBef>
              <a:spcAft>
                <a:spcPts val="0"/>
              </a:spcAft>
              <a:buClrTx/>
              <a:buSzTx/>
              <a:buFontTx/>
              <a:buNone/>
              <a:tabLst/>
              <a:defRPr/>
            </a:pPr>
            <a:r>
              <a:rPr lang="en-GB" sz="4800" b="1" dirty="0">
                <a:solidFill>
                  <a:schemeClr val="bg1"/>
                </a:solidFill>
                <a:latin typeface="Bookman Old Style" pitchFamily="18" charset="0"/>
              </a:rPr>
              <a:t>                                    </a:t>
            </a:r>
            <a:r>
              <a:rPr lang="en-GB" sz="4800" b="1" dirty="0">
                <a:solidFill>
                  <a:srgbClr val="C00000"/>
                </a:solidFill>
                <a:latin typeface="Bookman Old Style" pitchFamily="18" charset="0"/>
              </a:rPr>
              <a:t>RFID Multifactor Authentication in IOT</a:t>
            </a:r>
            <a:endParaRPr kumimoji="0" lang="en-GB" sz="4800" b="1" i="0" u="none" strike="noStrike" kern="1200" cap="none" spc="0" normalizeH="0" baseline="0" noProof="0" dirty="0">
              <a:ln>
                <a:noFill/>
              </a:ln>
              <a:solidFill>
                <a:srgbClr val="C00000"/>
              </a:solidFill>
              <a:effectLst/>
              <a:uLnTx/>
              <a:uFillTx/>
              <a:latin typeface="Bookman Old Style" pitchFamily="18" charset="0"/>
              <a:ea typeface="+mn-ea"/>
              <a:cs typeface="+mn-cs"/>
            </a:endParaRPr>
          </a:p>
          <a:p>
            <a:pPr marL="0" marR="0" lvl="0" indent="0" algn="ctr" defTabSz="2077928"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dirty="0">
                <a:ln>
                  <a:noFill/>
                </a:ln>
                <a:solidFill>
                  <a:srgbClr val="C00000"/>
                </a:solidFill>
                <a:effectLst/>
                <a:uLnTx/>
                <a:uFillTx/>
                <a:latin typeface="Bookman Old Style" pitchFamily="18" charset="0"/>
                <a:ea typeface="+mn-ea"/>
                <a:cs typeface="+mn-cs"/>
              </a:rPr>
              <a:t>                                                    </a:t>
            </a:r>
            <a:r>
              <a:rPr lang="en-GB" sz="3600" dirty="0">
                <a:solidFill>
                  <a:srgbClr val="C00000"/>
                </a:solidFill>
                <a:latin typeface="Bookman Old Style" pitchFamily="18" charset="0"/>
              </a:rPr>
              <a:t>N</a:t>
            </a:r>
            <a:r>
              <a:rPr kumimoji="0" lang="en-GB" sz="3600" b="0" i="0" u="none" strike="noStrike" kern="1200" cap="none" spc="0" normalizeH="0" baseline="0" noProof="0" dirty="0" err="1">
                <a:ln>
                  <a:noFill/>
                </a:ln>
                <a:solidFill>
                  <a:srgbClr val="C00000"/>
                </a:solidFill>
                <a:effectLst/>
                <a:uLnTx/>
                <a:uFillTx/>
                <a:latin typeface="Bookman Old Style" pitchFamily="18" charset="0"/>
                <a:ea typeface="+mn-ea"/>
                <a:cs typeface="+mn-cs"/>
              </a:rPr>
              <a:t>ames</a:t>
            </a:r>
            <a:r>
              <a:rPr kumimoji="0" lang="en-GB" sz="3600" b="0" i="0" u="none" strike="noStrike" kern="1200" cap="none" spc="0" normalizeH="0" baseline="0" noProof="0" dirty="0">
                <a:ln>
                  <a:noFill/>
                </a:ln>
                <a:solidFill>
                  <a:srgbClr val="C00000"/>
                </a:solidFill>
                <a:effectLst/>
                <a:uLnTx/>
                <a:uFillTx/>
                <a:latin typeface="Bookman Old Style" pitchFamily="18" charset="0"/>
                <a:ea typeface="+mn-ea"/>
                <a:cs typeface="+mn-cs"/>
              </a:rPr>
              <a:t> of students</a:t>
            </a:r>
            <a:r>
              <a:rPr lang="en-GB" sz="3600" dirty="0">
                <a:solidFill>
                  <a:srgbClr val="C00000"/>
                </a:solidFill>
                <a:latin typeface="Bookman Old Style" pitchFamily="18" charset="0"/>
              </a:rPr>
              <a:t>: </a:t>
            </a:r>
            <a:r>
              <a:rPr lang="en-GB" sz="3600" dirty="0" err="1">
                <a:solidFill>
                  <a:srgbClr val="C00000"/>
                </a:solidFill>
                <a:latin typeface="Bookman Old Style" pitchFamily="18" charset="0"/>
              </a:rPr>
              <a:t>Sakshi.D</a:t>
            </a:r>
            <a:r>
              <a:rPr lang="en-GB" sz="3600" dirty="0">
                <a:solidFill>
                  <a:srgbClr val="C00000"/>
                </a:solidFill>
                <a:latin typeface="Bookman Old Style" pitchFamily="18" charset="0"/>
              </a:rPr>
              <a:t>, </a:t>
            </a:r>
            <a:r>
              <a:rPr lang="en-GB" sz="3600" dirty="0" err="1">
                <a:solidFill>
                  <a:srgbClr val="C00000"/>
                </a:solidFill>
                <a:latin typeface="Bookman Old Style" pitchFamily="18" charset="0"/>
              </a:rPr>
              <a:t>Sachin.S</a:t>
            </a:r>
            <a:r>
              <a:rPr lang="en-GB" sz="3600" dirty="0">
                <a:solidFill>
                  <a:srgbClr val="C00000"/>
                </a:solidFill>
                <a:latin typeface="Bookman Old Style" pitchFamily="18" charset="0"/>
              </a:rPr>
              <a:t>, </a:t>
            </a:r>
            <a:r>
              <a:rPr lang="en-GB" sz="3600" dirty="0" err="1">
                <a:solidFill>
                  <a:srgbClr val="C00000"/>
                </a:solidFill>
                <a:latin typeface="Bookman Old Style" pitchFamily="18" charset="0"/>
              </a:rPr>
              <a:t>Shreya.K</a:t>
            </a:r>
            <a:r>
              <a:rPr lang="en-GB" sz="3600" dirty="0">
                <a:solidFill>
                  <a:srgbClr val="C00000"/>
                </a:solidFill>
                <a:latin typeface="Bookman Old Style" pitchFamily="18" charset="0"/>
              </a:rPr>
              <a:t>, </a:t>
            </a:r>
            <a:r>
              <a:rPr lang="en-GB" sz="3600" dirty="0" err="1">
                <a:solidFill>
                  <a:srgbClr val="C00000"/>
                </a:solidFill>
                <a:latin typeface="Bookman Old Style" pitchFamily="18" charset="0"/>
              </a:rPr>
              <a:t>Vinod.Y</a:t>
            </a:r>
            <a:endParaRPr kumimoji="0" lang="en-GB" sz="3600" b="0" i="0" u="none" strike="noStrike" kern="1200" cap="none" spc="0" normalizeH="0" baseline="0" noProof="0" dirty="0">
              <a:ln>
                <a:noFill/>
              </a:ln>
              <a:solidFill>
                <a:srgbClr val="C00000"/>
              </a:solidFill>
              <a:effectLst/>
              <a:uLnTx/>
              <a:uFillTx/>
              <a:latin typeface="Bookman Old Style" pitchFamily="18" charset="0"/>
              <a:ea typeface="+mn-ea"/>
              <a:cs typeface="+mn-cs"/>
            </a:endParaRPr>
          </a:p>
          <a:p>
            <a:pPr marL="0" marR="0" lvl="0" indent="0" algn="ctr" defTabSz="2077928"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dirty="0">
                <a:ln>
                  <a:noFill/>
                </a:ln>
                <a:solidFill>
                  <a:srgbClr val="C00000"/>
                </a:solidFill>
                <a:effectLst/>
                <a:uLnTx/>
                <a:uFillTx/>
                <a:latin typeface="Bookman Old Style" pitchFamily="18" charset="0"/>
                <a:ea typeface="+mn-ea"/>
                <a:cs typeface="+mn-cs"/>
              </a:rPr>
              <a:t>                             Under guidance of :</a:t>
            </a:r>
            <a:r>
              <a:rPr kumimoji="0" lang="en-GB" sz="3600" b="0" i="0" u="none" strike="noStrike" kern="1200" cap="none" spc="0" normalizeH="0" baseline="0" noProof="0" dirty="0" err="1">
                <a:ln>
                  <a:noFill/>
                </a:ln>
                <a:solidFill>
                  <a:srgbClr val="C00000"/>
                </a:solidFill>
                <a:effectLst/>
                <a:uLnTx/>
                <a:uFillTx/>
                <a:latin typeface="Bookman Old Style" pitchFamily="18" charset="0"/>
                <a:ea typeface="+mn-ea"/>
                <a:cs typeface="+mn-cs"/>
              </a:rPr>
              <a:t>Prof.Shivanand</a:t>
            </a:r>
            <a:r>
              <a:rPr kumimoji="0" lang="en-GB" sz="3600" b="0" i="0" u="none" strike="noStrike" kern="1200" cap="none" spc="0" normalizeH="0" baseline="0" noProof="0" dirty="0">
                <a:ln>
                  <a:noFill/>
                </a:ln>
                <a:solidFill>
                  <a:srgbClr val="C00000"/>
                </a:solidFill>
                <a:effectLst/>
                <a:uLnTx/>
                <a:uFillTx/>
                <a:latin typeface="Bookman Old Style" pitchFamily="18" charset="0"/>
                <a:ea typeface="+mn-ea"/>
                <a:cs typeface="+mn-cs"/>
              </a:rPr>
              <a:t> </a:t>
            </a:r>
            <a:r>
              <a:rPr kumimoji="0" lang="en-GB" sz="3600" b="0" i="0" u="none" strike="noStrike" kern="1200" cap="none" spc="0" normalizeH="0" baseline="0" noProof="0" dirty="0" err="1">
                <a:ln>
                  <a:noFill/>
                </a:ln>
                <a:solidFill>
                  <a:srgbClr val="C00000"/>
                </a:solidFill>
                <a:effectLst/>
                <a:uLnTx/>
                <a:uFillTx/>
                <a:latin typeface="Bookman Old Style" pitchFamily="18" charset="0"/>
                <a:ea typeface="+mn-ea"/>
                <a:cs typeface="+mn-cs"/>
              </a:rPr>
              <a:t>Upari</a:t>
            </a:r>
            <a:r>
              <a:rPr kumimoji="0" lang="en-GB" sz="3600" b="0" i="0" u="none" strike="noStrike" kern="1200" cap="none" spc="0" normalizeH="0" baseline="0" noProof="0" dirty="0">
                <a:ln>
                  <a:noFill/>
                </a:ln>
                <a:solidFill>
                  <a:srgbClr val="C00000"/>
                </a:solidFill>
                <a:effectLst/>
                <a:uLnTx/>
                <a:uFillTx/>
                <a:latin typeface="Bookman Old Style" pitchFamily="18" charset="0"/>
                <a:ea typeface="+mn-ea"/>
                <a:cs typeface="+mn-cs"/>
              </a:rPr>
              <a:t> </a:t>
            </a:r>
          </a:p>
          <a:p>
            <a:pPr marL="0" marR="0" lvl="0" indent="0" algn="ctr" defTabSz="2077928"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srgbClr val="C00000"/>
                </a:solidFill>
                <a:effectLst/>
                <a:uLnTx/>
                <a:uFillTx/>
                <a:latin typeface="Bookman Old Style" pitchFamily="18" charset="0"/>
                <a:ea typeface="+mn-ea"/>
                <a:cs typeface="+mn-cs"/>
              </a:rPr>
              <a:t>                                            Department of Electronics and Communication Engineering</a:t>
            </a:r>
          </a:p>
          <a:p>
            <a:pPr algn="ctr" defTabSz="2077928" fontAlgn="auto">
              <a:spcBef>
                <a:spcPts val="0"/>
              </a:spcBef>
              <a:spcAft>
                <a:spcPts val="0"/>
              </a:spcAft>
              <a:defRPr/>
            </a:pPr>
            <a:endParaRPr lang="en-GB" sz="3200" dirty="0">
              <a:solidFill>
                <a:schemeClr val="tx1"/>
              </a:solidFill>
              <a:latin typeface="Bookman Old Style" pitchFamily="18" charset="0"/>
            </a:endParaRPr>
          </a:p>
          <a:p>
            <a:pPr algn="ctr" defTabSz="2077928" fontAlgn="auto">
              <a:spcBef>
                <a:spcPts val="0"/>
              </a:spcBef>
              <a:spcAft>
                <a:spcPts val="0"/>
              </a:spcAft>
              <a:defRPr/>
            </a:pPr>
            <a:endParaRPr lang="en-GB" sz="3600" dirty="0">
              <a:latin typeface="Bookman Old Style" pitchFamily="18" charset="0"/>
            </a:endParaRPr>
          </a:p>
          <a:p>
            <a:pPr algn="ctr" defTabSz="2077928" fontAlgn="auto">
              <a:spcBef>
                <a:spcPts val="0"/>
              </a:spcBef>
              <a:spcAft>
                <a:spcPts val="0"/>
              </a:spcAft>
              <a:defRPr/>
            </a:pPr>
            <a:endParaRPr lang="en-US" sz="7100" dirty="0">
              <a:latin typeface="Bookman Old Style" pitchFamily="18" charset="0"/>
            </a:endParaRPr>
          </a:p>
        </p:txBody>
      </p:sp>
      <p:sp>
        <p:nvSpPr>
          <p:cNvPr id="2060" name="Text Box 25"/>
          <p:cNvSpPr txBox="1">
            <a:spLocks noChangeArrowheads="1"/>
          </p:cNvSpPr>
          <p:nvPr/>
        </p:nvSpPr>
        <p:spPr bwMode="auto">
          <a:xfrm>
            <a:off x="174005" y="4962841"/>
            <a:ext cx="6858000" cy="747730"/>
          </a:xfrm>
          <a:prstGeom prst="rect">
            <a:avLst/>
          </a:prstGeom>
          <a:solidFill>
            <a:schemeClr val="accent3">
              <a:lumMod val="40000"/>
              <a:lumOff val="60000"/>
            </a:schemeClr>
          </a:solidFill>
          <a:ln w="9525">
            <a:noFill/>
            <a:prstDash val="sysDot"/>
            <a:miter lim="800000"/>
            <a:headEnd/>
            <a:tailEnd/>
          </a:ln>
        </p:spPr>
        <p:txBody>
          <a:bodyPr wrap="none" lIns="161460" tIns="161460" rIns="161460" bIns="161460" anchor="t" anchorCtr="1"/>
          <a:lstStyle/>
          <a:p>
            <a:r>
              <a:rPr lang="en-US" sz="3600" b="1" dirty="0">
                <a:solidFill>
                  <a:srgbClr val="C00000"/>
                </a:solidFill>
                <a:latin typeface="Bookman Old Style" pitchFamily="18" charset="0"/>
                <a:cs typeface="Arial" pitchFamily="34" charset="0"/>
              </a:rPr>
              <a:t>Objectives</a:t>
            </a:r>
            <a:endParaRPr lang="en-US" sz="3400" dirty="0">
              <a:solidFill>
                <a:srgbClr val="C00000"/>
              </a:solidFill>
              <a:latin typeface="Bookman Old Style" pitchFamily="18" charset="0"/>
            </a:endParaRPr>
          </a:p>
        </p:txBody>
      </p:sp>
      <p:sp>
        <p:nvSpPr>
          <p:cNvPr id="2061" name="Text Box 25"/>
          <p:cNvSpPr txBox="1">
            <a:spLocks noChangeArrowheads="1"/>
          </p:cNvSpPr>
          <p:nvPr/>
        </p:nvSpPr>
        <p:spPr bwMode="auto">
          <a:xfrm>
            <a:off x="8970435" y="2483451"/>
            <a:ext cx="5710058" cy="345441"/>
          </a:xfrm>
          <a:prstGeom prst="rect">
            <a:avLst/>
          </a:prstGeom>
          <a:solidFill>
            <a:schemeClr val="accent2">
              <a:lumMod val="40000"/>
              <a:lumOff val="60000"/>
            </a:schemeClr>
          </a:solidFill>
          <a:ln w="9525">
            <a:noFill/>
            <a:prstDash val="sysDot"/>
            <a:miter lim="800000"/>
            <a:headEnd/>
            <a:tailEnd/>
          </a:ln>
        </p:spPr>
        <p:txBody>
          <a:bodyPr wrap="none" lIns="161460" tIns="161460" rIns="161460" bIns="161460" anchor="ctr" anchorCtr="1"/>
          <a:lstStyle/>
          <a:p>
            <a:pPr defTabSz="3098800"/>
            <a:endParaRPr lang="en-US" sz="3400" dirty="0">
              <a:latin typeface="Bookman Old Style" pitchFamily="18" charset="0"/>
            </a:endParaRPr>
          </a:p>
        </p:txBody>
      </p:sp>
      <p:sp>
        <p:nvSpPr>
          <p:cNvPr id="2062" name="Text Box 25"/>
          <p:cNvSpPr txBox="1">
            <a:spLocks noChangeArrowheads="1"/>
          </p:cNvSpPr>
          <p:nvPr/>
        </p:nvSpPr>
        <p:spPr bwMode="auto">
          <a:xfrm>
            <a:off x="15082644" y="2519640"/>
            <a:ext cx="6019801" cy="533400"/>
          </a:xfrm>
          <a:prstGeom prst="rect">
            <a:avLst/>
          </a:prstGeom>
          <a:solidFill>
            <a:schemeClr val="accent3">
              <a:lumMod val="40000"/>
              <a:lumOff val="60000"/>
            </a:schemeClr>
          </a:solidFill>
          <a:ln w="9525">
            <a:noFill/>
            <a:prstDash val="sysDot"/>
            <a:miter lim="800000"/>
            <a:headEnd/>
            <a:tailEnd/>
          </a:ln>
        </p:spPr>
        <p:txBody>
          <a:bodyPr wrap="none" lIns="161460" tIns="161460" rIns="161460" bIns="161460" anchor="ctr" anchorCtr="1"/>
          <a:lstStyle/>
          <a:p>
            <a:pPr algn="ctr" defTabSz="3098800"/>
            <a:r>
              <a:rPr lang="en-GB" sz="3400" dirty="0">
                <a:latin typeface="Bookman Old Style" pitchFamily="18" charset="0"/>
              </a:rPr>
              <a:t>      </a:t>
            </a:r>
            <a:r>
              <a:rPr lang="en-GB" sz="3600" b="1" dirty="0">
                <a:solidFill>
                  <a:srgbClr val="C00000"/>
                </a:solidFill>
                <a:latin typeface="Bookman Old Style" pitchFamily="18" charset="0"/>
                <a:cs typeface="Arial" pitchFamily="34" charset="0"/>
              </a:rPr>
              <a:t>Results</a:t>
            </a:r>
            <a:endParaRPr lang="en-US" sz="3600" b="1" dirty="0">
              <a:solidFill>
                <a:srgbClr val="C00000"/>
              </a:solidFill>
              <a:latin typeface="Bookman Old Style" pitchFamily="18" charset="0"/>
              <a:cs typeface="Arial" pitchFamily="34" charset="0"/>
            </a:endParaRPr>
          </a:p>
        </p:txBody>
      </p:sp>
      <p:sp>
        <p:nvSpPr>
          <p:cNvPr id="137" name="Content Placeholder 2"/>
          <p:cNvSpPr txBox="1">
            <a:spLocks/>
          </p:cNvSpPr>
          <p:nvPr/>
        </p:nvSpPr>
        <p:spPr bwMode="auto">
          <a:xfrm>
            <a:off x="2697106" y="3186082"/>
            <a:ext cx="6786610" cy="4457785"/>
          </a:xfrm>
          <a:prstGeom prst="rect">
            <a:avLst/>
          </a:prstGeom>
          <a:noFill/>
          <a:ln w="9525">
            <a:noFill/>
            <a:miter lim="800000"/>
            <a:headEnd/>
            <a:tailEnd/>
          </a:ln>
        </p:spPr>
        <p:txBody>
          <a:bodyPr vert="horz" wrap="square" lIns="207793" tIns="103897" rIns="207793" bIns="103897" numCol="1" anchor="t" anchorCtr="0" compatLnSpc="1">
            <a:prstTxWarp prst="textNoShape">
              <a:avLst/>
            </a:prstTxWarp>
          </a:bodyPr>
          <a:lstStyle/>
          <a:p>
            <a:pPr marL="0" marR="0" lvl="0" indent="0" algn="ctr" defTabSz="2076450" rtl="0" eaLnBrk="0" fontAlgn="base" latinLnBrk="0" hangingPunct="0">
              <a:lnSpc>
                <a:spcPct val="100000"/>
              </a:lnSpc>
              <a:spcBef>
                <a:spcPct val="20000"/>
              </a:spcBef>
              <a:spcAft>
                <a:spcPct val="0"/>
              </a:spcAft>
              <a:buClrTx/>
              <a:buSzTx/>
              <a:buFont typeface="Arial" charset="0"/>
              <a:buNone/>
              <a:tabLst/>
              <a:defRPr/>
            </a:pPr>
            <a:r>
              <a:rPr kumimoji="0" lang="en-US" sz="7300" b="0" i="0" u="none" strike="noStrike" kern="1200" cap="none" spc="0" normalizeH="0" baseline="0" noProof="0" dirty="0">
                <a:ln>
                  <a:noFill/>
                </a:ln>
                <a:solidFill>
                  <a:schemeClr val="tx1">
                    <a:tint val="75000"/>
                  </a:schemeClr>
                </a:solidFill>
                <a:effectLst/>
                <a:uLnTx/>
                <a:uFillTx/>
                <a:latin typeface="Bookman Old Style" pitchFamily="18" charset="0"/>
              </a:rPr>
              <a:t>			</a:t>
            </a:r>
          </a:p>
          <a:p>
            <a:pPr marL="0" marR="0" lvl="0" indent="0" algn="ctr" defTabSz="2076450" rtl="0" eaLnBrk="0" fontAlgn="base" latinLnBrk="0" hangingPunct="0">
              <a:lnSpc>
                <a:spcPct val="100000"/>
              </a:lnSpc>
              <a:spcBef>
                <a:spcPct val="20000"/>
              </a:spcBef>
              <a:spcAft>
                <a:spcPct val="0"/>
              </a:spcAft>
              <a:buClrTx/>
              <a:buSzTx/>
              <a:buFont typeface="Arial" charset="0"/>
              <a:buNone/>
              <a:tabLst/>
              <a:defRPr/>
            </a:pPr>
            <a:r>
              <a:rPr kumimoji="0" lang="en-US" sz="7300" b="0" i="0" u="none" strike="noStrike" kern="1200" cap="none" spc="0" normalizeH="0" baseline="0" noProof="0" dirty="0">
                <a:ln>
                  <a:noFill/>
                </a:ln>
                <a:solidFill>
                  <a:schemeClr val="tx1">
                    <a:tint val="75000"/>
                  </a:schemeClr>
                </a:solidFill>
                <a:effectLst/>
                <a:uLnTx/>
                <a:uFillTx/>
                <a:latin typeface="Bookman Old Style" pitchFamily="18" charset="0"/>
              </a:rPr>
              <a:t>		</a:t>
            </a:r>
          </a:p>
          <a:p>
            <a:pPr marL="0" marR="0" lvl="0" indent="0" algn="ctr" defTabSz="2076450" rtl="0" eaLnBrk="0" fontAlgn="base" latinLnBrk="0" hangingPunct="0">
              <a:lnSpc>
                <a:spcPct val="100000"/>
              </a:lnSpc>
              <a:spcBef>
                <a:spcPct val="20000"/>
              </a:spcBef>
              <a:spcAft>
                <a:spcPct val="0"/>
              </a:spcAft>
              <a:buClrTx/>
              <a:buSzTx/>
              <a:buFont typeface="Arial" charset="0"/>
              <a:buNone/>
              <a:tabLst/>
              <a:defRPr/>
            </a:pPr>
            <a:endParaRPr lang="en-US" sz="7300" dirty="0">
              <a:solidFill>
                <a:schemeClr val="tx1">
                  <a:tint val="75000"/>
                </a:schemeClr>
              </a:solidFill>
              <a:latin typeface="Bookman Old Style" pitchFamily="18" charset="0"/>
            </a:endParaRPr>
          </a:p>
          <a:p>
            <a:pPr marL="0" marR="0" lvl="0" indent="0" defTabSz="2076450" rtl="0" eaLnBrk="0" fontAlgn="base" latinLnBrk="0" hangingPunct="0">
              <a:lnSpc>
                <a:spcPct val="100000"/>
              </a:lnSpc>
              <a:spcBef>
                <a:spcPct val="20000"/>
              </a:spcBef>
              <a:spcAft>
                <a:spcPct val="0"/>
              </a:spcAft>
              <a:buClrTx/>
              <a:buSzTx/>
              <a:buFont typeface="Arial" charset="0"/>
              <a:buNone/>
              <a:tabLst/>
              <a:defRPr/>
            </a:pPr>
            <a:endParaRPr lang="en-US" sz="7300" dirty="0">
              <a:solidFill>
                <a:schemeClr val="tx1">
                  <a:tint val="75000"/>
                </a:schemeClr>
              </a:solidFill>
              <a:latin typeface="Bookman Old Style" pitchFamily="18" charset="0"/>
            </a:endParaRPr>
          </a:p>
          <a:p>
            <a:pPr marL="0" marR="0" lvl="0" indent="0" algn="ctr" defTabSz="2076450" rtl="0" eaLnBrk="0" fontAlgn="base" latinLnBrk="0" hangingPunct="0">
              <a:lnSpc>
                <a:spcPct val="100000"/>
              </a:lnSpc>
              <a:spcBef>
                <a:spcPct val="20000"/>
              </a:spcBef>
              <a:spcAft>
                <a:spcPct val="0"/>
              </a:spcAft>
              <a:buClrTx/>
              <a:buSzTx/>
              <a:buFont typeface="Arial" charset="0"/>
              <a:buNone/>
              <a:tabLst/>
              <a:defRPr/>
            </a:pPr>
            <a:endParaRPr kumimoji="0" lang="en-US" sz="7300" b="0" i="0" u="none" strike="noStrike" kern="1200" cap="none" spc="0" normalizeH="0" baseline="0" noProof="0" dirty="0">
              <a:ln>
                <a:noFill/>
              </a:ln>
              <a:solidFill>
                <a:schemeClr val="tx1">
                  <a:tint val="75000"/>
                </a:schemeClr>
              </a:solidFill>
              <a:effectLst/>
              <a:uLnTx/>
              <a:uFillTx/>
              <a:latin typeface="Bookman Old Style" pitchFamily="18" charset="0"/>
            </a:endParaRPr>
          </a:p>
        </p:txBody>
      </p:sp>
      <p:sp>
        <p:nvSpPr>
          <p:cNvPr id="250" name="Rectangle 249"/>
          <p:cNvSpPr/>
          <p:nvPr/>
        </p:nvSpPr>
        <p:spPr>
          <a:xfrm>
            <a:off x="411162" y="11581129"/>
            <a:ext cx="6781800" cy="646331"/>
          </a:xfrm>
          <a:prstGeom prst="rect">
            <a:avLst/>
          </a:prstGeom>
          <a:solidFill>
            <a:schemeClr val="accent3">
              <a:lumMod val="40000"/>
              <a:lumOff val="60000"/>
            </a:schemeClr>
          </a:solidFill>
        </p:spPr>
        <p:txBody>
          <a:bodyPr wrap="square">
            <a:spAutoFit/>
          </a:bodyPr>
          <a:lstStyle/>
          <a:p>
            <a:pPr algn="ctr" defTabSz="2077928" fontAlgn="auto">
              <a:spcBef>
                <a:spcPts val="0"/>
              </a:spcBef>
              <a:spcAft>
                <a:spcPts val="0"/>
              </a:spcAft>
              <a:defRPr/>
            </a:pPr>
            <a:r>
              <a:rPr lang="en-GB" sz="3600" b="1" dirty="0">
                <a:solidFill>
                  <a:srgbClr val="C00000"/>
                </a:solidFill>
                <a:latin typeface="Bookman Old Style" pitchFamily="18" charset="0"/>
                <a:cs typeface="Arial" pitchFamily="34" charset="0"/>
              </a:rPr>
              <a:t>Literature survey</a:t>
            </a:r>
            <a:endParaRPr lang="en-US" sz="3600" b="1" dirty="0">
              <a:solidFill>
                <a:srgbClr val="C00000"/>
              </a:solidFill>
              <a:latin typeface="Bookman Old Style" pitchFamily="18" charset="0"/>
              <a:cs typeface="Arial" pitchFamily="34" charset="0"/>
            </a:endParaRPr>
          </a:p>
        </p:txBody>
      </p:sp>
      <p:sp>
        <p:nvSpPr>
          <p:cNvPr id="94" name="Rectangle 93"/>
          <p:cNvSpPr/>
          <p:nvPr/>
        </p:nvSpPr>
        <p:spPr>
          <a:xfrm>
            <a:off x="334962" y="8334182"/>
            <a:ext cx="6858000" cy="886397"/>
          </a:xfrm>
          <a:prstGeom prst="rect">
            <a:avLst/>
          </a:prstGeom>
          <a:solidFill>
            <a:schemeClr val="accent3">
              <a:lumMod val="40000"/>
              <a:lumOff val="60000"/>
            </a:schemeClr>
          </a:solidFill>
        </p:spPr>
        <p:txBody>
          <a:bodyPr wrap="square" lIns="164592" tIns="164592" rIns="164592" bIns="164592">
            <a:spAutoFit/>
          </a:bodyPr>
          <a:lstStyle/>
          <a:p>
            <a:pPr algn="ctr"/>
            <a:r>
              <a:rPr lang="en-GB" sz="3600" b="1" dirty="0">
                <a:solidFill>
                  <a:srgbClr val="C00000"/>
                </a:solidFill>
                <a:latin typeface="Bookman Old Style" pitchFamily="18" charset="0"/>
                <a:cs typeface="Arial" pitchFamily="34" charset="0"/>
              </a:rPr>
              <a:t>Contributions</a:t>
            </a:r>
            <a:endParaRPr lang="en-US" sz="3600" b="1" dirty="0">
              <a:solidFill>
                <a:srgbClr val="C00000"/>
              </a:solidFill>
              <a:latin typeface="Bookman Old Style" pitchFamily="18" charset="0"/>
              <a:cs typeface="Arial" pitchFamily="34" charset="0"/>
            </a:endParaRPr>
          </a:p>
        </p:txBody>
      </p:sp>
      <p:sp>
        <p:nvSpPr>
          <p:cNvPr id="210" name="Rectangle 209"/>
          <p:cNvSpPr/>
          <p:nvPr/>
        </p:nvSpPr>
        <p:spPr>
          <a:xfrm>
            <a:off x="7262960" y="3076157"/>
            <a:ext cx="6858000" cy="6740307"/>
          </a:xfrm>
          <a:prstGeom prst="rect">
            <a:avLst/>
          </a:prstGeom>
          <a:solidFill>
            <a:schemeClr val="accent3">
              <a:lumMod val="40000"/>
              <a:lumOff val="60000"/>
            </a:schemeClr>
          </a:solidFill>
        </p:spPr>
        <p:txBody>
          <a:bodyPr wrap="square">
            <a:spAutoFit/>
          </a:bodyPr>
          <a:lstStyle/>
          <a:p>
            <a:pPr algn="ctr"/>
            <a:r>
              <a:rPr lang="en-GB" sz="3600" b="1" dirty="0">
                <a:solidFill>
                  <a:srgbClr val="C00000"/>
                </a:solidFill>
                <a:latin typeface="Bookman Old Style" pitchFamily="18" charset="0"/>
                <a:cs typeface="Arial" pitchFamily="34" charset="0"/>
              </a:rPr>
              <a:t>Methodology</a:t>
            </a: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US" sz="3600" b="1" dirty="0">
              <a:latin typeface="Bookman Old Style" pitchFamily="18" charset="0"/>
              <a:cs typeface="Arial" pitchFamily="34" charset="0"/>
            </a:endParaRPr>
          </a:p>
        </p:txBody>
      </p:sp>
      <p:sp>
        <p:nvSpPr>
          <p:cNvPr id="55" name="Rectangle 54"/>
          <p:cNvSpPr/>
          <p:nvPr/>
        </p:nvSpPr>
        <p:spPr>
          <a:xfrm>
            <a:off x="171642" y="2497307"/>
            <a:ext cx="6786610" cy="646331"/>
          </a:xfrm>
          <a:prstGeom prst="rect">
            <a:avLst/>
          </a:prstGeom>
          <a:solidFill>
            <a:schemeClr val="accent3">
              <a:lumMod val="40000"/>
              <a:lumOff val="60000"/>
            </a:schemeClr>
          </a:solidFill>
        </p:spPr>
        <p:txBody>
          <a:bodyPr wrap="square">
            <a:spAutoFit/>
          </a:bodyPr>
          <a:lstStyle/>
          <a:p>
            <a:pPr algn="ctr"/>
            <a:r>
              <a:rPr lang="en-US" sz="2800" dirty="0">
                <a:latin typeface="Bookman Old Style" pitchFamily="18" charset="0"/>
              </a:rPr>
              <a:t> </a:t>
            </a:r>
            <a:r>
              <a:rPr lang="en-US" sz="3600" b="1" dirty="0">
                <a:solidFill>
                  <a:srgbClr val="C00000"/>
                </a:solidFill>
                <a:latin typeface="Bookman Old Style" pitchFamily="18" charset="0"/>
              </a:rPr>
              <a:t>Problem statement</a:t>
            </a:r>
            <a:endParaRPr lang="en-GB" sz="2600" b="1" dirty="0">
              <a:solidFill>
                <a:srgbClr val="C00000"/>
              </a:solidFill>
              <a:latin typeface="Bookman Old Style" pitchFamily="18" charset="0"/>
              <a:cs typeface="Arial" pitchFamily="34" charset="0"/>
            </a:endParaRPr>
          </a:p>
        </p:txBody>
      </p:sp>
      <p:sp>
        <p:nvSpPr>
          <p:cNvPr id="44" name="Rectangle 43"/>
          <p:cNvSpPr/>
          <p:nvPr/>
        </p:nvSpPr>
        <p:spPr>
          <a:xfrm>
            <a:off x="15067570" y="7238413"/>
            <a:ext cx="5998146" cy="646331"/>
          </a:xfrm>
          <a:prstGeom prst="rect">
            <a:avLst/>
          </a:prstGeom>
          <a:solidFill>
            <a:schemeClr val="accent3">
              <a:lumMod val="40000"/>
              <a:lumOff val="60000"/>
            </a:schemeClr>
          </a:solidFill>
        </p:spPr>
        <p:txBody>
          <a:bodyPr wrap="square">
            <a:spAutoFit/>
          </a:bodyPr>
          <a:lstStyle/>
          <a:p>
            <a:pPr algn="ctr"/>
            <a:r>
              <a:rPr lang="en-GB" sz="3600" b="1" dirty="0">
                <a:solidFill>
                  <a:srgbClr val="C00000"/>
                </a:solidFill>
                <a:latin typeface="Bookman Old Style" pitchFamily="18" charset="0"/>
                <a:cs typeface="Arial" pitchFamily="34" charset="0"/>
              </a:rPr>
              <a:t>Optimization details</a:t>
            </a:r>
            <a:endParaRPr lang="en-US" sz="3600" dirty="0">
              <a:solidFill>
                <a:srgbClr val="C00000"/>
              </a:solidFill>
              <a:latin typeface="Bookman Old Style" pitchFamily="18" charset="0"/>
            </a:endParaRPr>
          </a:p>
        </p:txBody>
      </p:sp>
      <p:sp>
        <p:nvSpPr>
          <p:cNvPr id="32" name="Rectangle 31"/>
          <p:cNvSpPr/>
          <p:nvPr/>
        </p:nvSpPr>
        <p:spPr>
          <a:xfrm>
            <a:off x="15056076" y="11574682"/>
            <a:ext cx="5857916" cy="646331"/>
          </a:xfrm>
          <a:prstGeom prst="rect">
            <a:avLst/>
          </a:prstGeom>
          <a:solidFill>
            <a:schemeClr val="accent3">
              <a:lumMod val="40000"/>
              <a:lumOff val="60000"/>
            </a:schemeClr>
          </a:solidFill>
        </p:spPr>
        <p:txBody>
          <a:bodyPr wrap="square">
            <a:spAutoFit/>
          </a:bodyPr>
          <a:lstStyle/>
          <a:p>
            <a:pPr algn="ctr"/>
            <a:r>
              <a:rPr lang="en-GB" sz="3600" b="1" dirty="0">
                <a:solidFill>
                  <a:srgbClr val="C00000"/>
                </a:solidFill>
                <a:latin typeface="Bookman Old Style" pitchFamily="18" charset="0"/>
                <a:cs typeface="Arial" pitchFamily="34" charset="0"/>
              </a:rPr>
              <a:t>Conclusions</a:t>
            </a:r>
            <a:endParaRPr lang="en-US" sz="3600" dirty="0">
              <a:solidFill>
                <a:srgbClr val="C00000"/>
              </a:solidFill>
              <a:latin typeface="Bookman Old Style" pitchFamily="18" charset="0"/>
            </a:endParaRPr>
          </a:p>
        </p:txBody>
      </p:sp>
      <p:sp>
        <p:nvSpPr>
          <p:cNvPr id="33" name="Rectangle 32"/>
          <p:cNvSpPr/>
          <p:nvPr/>
        </p:nvSpPr>
        <p:spPr>
          <a:xfrm>
            <a:off x="0" y="15087600"/>
            <a:ext cx="21396325" cy="838200"/>
          </a:xfrm>
          <a:prstGeom prst="rect">
            <a:avLst/>
          </a:prstGeom>
          <a:solidFill>
            <a:schemeClr val="accent3">
              <a:lumMod val="60000"/>
              <a:lumOff val="40000"/>
            </a:schemeClr>
          </a:solidFill>
          <a:ln>
            <a:solidFill>
              <a:schemeClr val="accent5">
                <a:lumMod val="20000"/>
                <a:lumOff val="8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a:solidFill>
                  <a:srgbClr val="C00000"/>
                </a:solidFill>
                <a:latin typeface="Bookman Old Style" pitchFamily="18" charset="0"/>
              </a:rPr>
              <a:t>Mini Project-2024-25</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842" y="304800"/>
            <a:ext cx="7622720" cy="1636008"/>
          </a:xfrm>
          <a:prstGeom prst="rect">
            <a:avLst/>
          </a:prstGeom>
        </p:spPr>
      </p:pic>
      <p:sp>
        <p:nvSpPr>
          <p:cNvPr id="3" name="TextBox 2">
            <a:extLst>
              <a:ext uri="{FF2B5EF4-FFF2-40B4-BE49-F238E27FC236}">
                <a16:creationId xmlns:a16="http://schemas.microsoft.com/office/drawing/2014/main" id="{5CF9EC95-3B66-8DCC-0C14-F46EA7898AC6}"/>
              </a:ext>
            </a:extLst>
          </p:cNvPr>
          <p:cNvSpPr txBox="1"/>
          <p:nvPr/>
        </p:nvSpPr>
        <p:spPr>
          <a:xfrm>
            <a:off x="18841632" y="11574682"/>
            <a:ext cx="2116541" cy="8941190"/>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p:txBody>
      </p:sp>
      <p:sp>
        <p:nvSpPr>
          <p:cNvPr id="8" name="TextBox 7">
            <a:extLst>
              <a:ext uri="{FF2B5EF4-FFF2-40B4-BE49-F238E27FC236}">
                <a16:creationId xmlns:a16="http://schemas.microsoft.com/office/drawing/2014/main" id="{E7FD7734-7E35-C3B3-1958-D4E36F4CCB1E}"/>
              </a:ext>
            </a:extLst>
          </p:cNvPr>
          <p:cNvSpPr txBox="1"/>
          <p:nvPr/>
        </p:nvSpPr>
        <p:spPr>
          <a:xfrm>
            <a:off x="411162" y="6229287"/>
            <a:ext cx="184731" cy="723275"/>
          </a:xfrm>
          <a:prstGeom prst="rect">
            <a:avLst/>
          </a:prstGeom>
          <a:noFill/>
        </p:spPr>
        <p:txBody>
          <a:bodyPr wrap="none" rtlCol="0">
            <a:spAutoFit/>
          </a:bodyPr>
          <a:lstStyle/>
          <a:p>
            <a:endParaRPr lang="en-IN" dirty="0"/>
          </a:p>
        </p:txBody>
      </p:sp>
      <p:sp>
        <p:nvSpPr>
          <p:cNvPr id="9" name="TextBox 8">
            <a:extLst>
              <a:ext uri="{FF2B5EF4-FFF2-40B4-BE49-F238E27FC236}">
                <a16:creationId xmlns:a16="http://schemas.microsoft.com/office/drawing/2014/main" id="{AECBC02A-3301-9241-4EF8-8DC5E7655D7F}"/>
              </a:ext>
            </a:extLst>
          </p:cNvPr>
          <p:cNvSpPr txBox="1"/>
          <p:nvPr/>
        </p:nvSpPr>
        <p:spPr>
          <a:xfrm>
            <a:off x="371526" y="5626969"/>
            <a:ext cx="6984992" cy="1031051"/>
          </a:xfrm>
          <a:prstGeom prst="rect">
            <a:avLst/>
          </a:prstGeom>
          <a:noFill/>
        </p:spPr>
        <p:txBody>
          <a:bodyPr wrap="square" rtlCol="0">
            <a:spAutoFit/>
          </a:bodyPr>
          <a:lstStyle/>
          <a:p>
            <a:pPr algn="l"/>
            <a:endParaRPr lang="en-US" sz="2000" b="0" i="0" dirty="0">
              <a:solidFill>
                <a:srgbClr val="374151"/>
              </a:solidFill>
              <a:effectLst/>
              <a:latin typeface="Times New Roman" panose="02020603050405020304" pitchFamily="18" charset="0"/>
              <a:cs typeface="Times New Roman" panose="02020603050405020304" pitchFamily="18" charset="0"/>
            </a:endParaRPr>
          </a:p>
          <a:p>
            <a:endParaRPr lang="en-IN" dirty="0"/>
          </a:p>
        </p:txBody>
      </p:sp>
      <p:sp>
        <p:nvSpPr>
          <p:cNvPr id="12" name="TextBox 11">
            <a:extLst>
              <a:ext uri="{FF2B5EF4-FFF2-40B4-BE49-F238E27FC236}">
                <a16:creationId xmlns:a16="http://schemas.microsoft.com/office/drawing/2014/main" id="{70F916DC-2454-3266-4076-8EF155BD330A}"/>
              </a:ext>
            </a:extLst>
          </p:cNvPr>
          <p:cNvSpPr txBox="1"/>
          <p:nvPr/>
        </p:nvSpPr>
        <p:spPr>
          <a:xfrm>
            <a:off x="590026" y="6011837"/>
            <a:ext cx="2077560" cy="707886"/>
          </a:xfrm>
          <a:prstGeom prst="rect">
            <a:avLst/>
          </a:prstGeom>
          <a:noFill/>
        </p:spPr>
        <p:txBody>
          <a:bodyPr wrap="square" rtlCol="0">
            <a:spAutoFit/>
          </a:bodyPr>
          <a:lstStyle/>
          <a:p>
            <a:pPr algn="just"/>
            <a:endParaRPr lang="en-US" sz="2000" dirty="0"/>
          </a:p>
          <a:p>
            <a:pPr algn="just"/>
            <a:r>
              <a:rPr lang="en-US" sz="2000" dirty="0"/>
              <a:t>.</a:t>
            </a:r>
            <a:endParaRPr lang="en-IN" sz="2000" dirty="0"/>
          </a:p>
        </p:txBody>
      </p:sp>
      <p:sp>
        <p:nvSpPr>
          <p:cNvPr id="13" name="TextBox 12">
            <a:extLst>
              <a:ext uri="{FF2B5EF4-FFF2-40B4-BE49-F238E27FC236}">
                <a16:creationId xmlns:a16="http://schemas.microsoft.com/office/drawing/2014/main" id="{F67AC193-9038-BF27-0726-B212AF31341C}"/>
              </a:ext>
            </a:extLst>
          </p:cNvPr>
          <p:cNvSpPr txBox="1"/>
          <p:nvPr/>
        </p:nvSpPr>
        <p:spPr>
          <a:xfrm>
            <a:off x="411788" y="9670413"/>
            <a:ext cx="6984992" cy="1031051"/>
          </a:xfrm>
          <a:prstGeom prst="rect">
            <a:avLst/>
          </a:prstGeom>
          <a:noFill/>
        </p:spPr>
        <p:txBody>
          <a:bodyPr wrap="square" rtlCol="0">
            <a:spAutoFit/>
          </a:bodyPr>
          <a:lstStyle/>
          <a:p>
            <a:pPr marL="285750" indent="-285750" algn="l">
              <a:buFont typeface="Arial" panose="020B0604020202020204" pitchFamily="34" charset="0"/>
              <a:buChar char="•"/>
            </a:pPr>
            <a:endParaRPr lang="en-US" sz="2000" b="0" i="0" dirty="0">
              <a:solidFill>
                <a:srgbClr val="374151"/>
              </a:solidFill>
              <a:effectLst/>
              <a:latin typeface="Times New Roman" panose="02020603050405020304" pitchFamily="18" charset="0"/>
              <a:cs typeface="Times New Roman" panose="02020603050405020304" pitchFamily="18" charset="0"/>
            </a:endParaRPr>
          </a:p>
          <a:p>
            <a:endParaRPr lang="en-IN" dirty="0"/>
          </a:p>
        </p:txBody>
      </p:sp>
      <p:sp>
        <p:nvSpPr>
          <p:cNvPr id="16" name="TextBox 15">
            <a:extLst>
              <a:ext uri="{FF2B5EF4-FFF2-40B4-BE49-F238E27FC236}">
                <a16:creationId xmlns:a16="http://schemas.microsoft.com/office/drawing/2014/main" id="{1342FAA4-B6C5-E872-BDFB-B5D93CCF89A2}"/>
              </a:ext>
            </a:extLst>
          </p:cNvPr>
          <p:cNvSpPr txBox="1"/>
          <p:nvPr/>
        </p:nvSpPr>
        <p:spPr>
          <a:xfrm>
            <a:off x="-9972233" y="24581358"/>
            <a:ext cx="1879455" cy="1031051"/>
          </a:xfrm>
          <a:prstGeom prst="rect">
            <a:avLst/>
          </a:prstGeom>
          <a:noFill/>
        </p:spPr>
        <p:txBody>
          <a:bodyPr wrap="square" rtlCol="0">
            <a:spAutoFit/>
          </a:bodyPr>
          <a:lstStyle/>
          <a:p>
            <a:pPr marL="285750" indent="-285750" algn="l">
              <a:buFont typeface="Arial" panose="020B0604020202020204" pitchFamily="34" charset="0"/>
              <a:buChar char="•"/>
            </a:pPr>
            <a:endParaRPr lang="en-US" sz="2000" b="0" i="0" dirty="0">
              <a:solidFill>
                <a:srgbClr val="374151"/>
              </a:solidFill>
              <a:effectLst/>
              <a:latin typeface="Times New Roman" panose="02020603050405020304" pitchFamily="18" charset="0"/>
              <a:cs typeface="Times New Roman" panose="02020603050405020304" pitchFamily="18" charset="0"/>
            </a:endParaRPr>
          </a:p>
          <a:p>
            <a:endParaRPr lang="en-IN" dirty="0"/>
          </a:p>
        </p:txBody>
      </p:sp>
      <p:sp>
        <p:nvSpPr>
          <p:cNvPr id="18" name="TextBox 17">
            <a:extLst>
              <a:ext uri="{FF2B5EF4-FFF2-40B4-BE49-F238E27FC236}">
                <a16:creationId xmlns:a16="http://schemas.microsoft.com/office/drawing/2014/main" id="{300BF705-1ECB-EF55-B7CD-C5B616C7F01D}"/>
              </a:ext>
            </a:extLst>
          </p:cNvPr>
          <p:cNvSpPr txBox="1"/>
          <p:nvPr/>
        </p:nvSpPr>
        <p:spPr>
          <a:xfrm>
            <a:off x="15220111" y="3308947"/>
            <a:ext cx="5704359" cy="1031051"/>
          </a:xfrm>
          <a:prstGeom prst="rect">
            <a:avLst/>
          </a:prstGeom>
          <a:noFill/>
        </p:spPr>
        <p:txBody>
          <a:bodyPr wrap="square" rtlCol="0">
            <a:spAutoFit/>
          </a:bodyPr>
          <a:lstStyle/>
          <a:p>
            <a:pPr marL="285750" indent="-285750" algn="l">
              <a:buFont typeface="Arial" panose="020B0604020202020204" pitchFamily="34" charset="0"/>
              <a:buChar char="•"/>
            </a:pPr>
            <a:endParaRPr lang="en-US" sz="2000" b="0" i="0" dirty="0">
              <a:solidFill>
                <a:srgbClr val="374151"/>
              </a:solidFill>
              <a:effectLst/>
              <a:latin typeface="Times New Roman" panose="02020603050405020304" pitchFamily="18" charset="0"/>
              <a:cs typeface="Times New Roman" panose="02020603050405020304" pitchFamily="18" charset="0"/>
            </a:endParaRPr>
          </a:p>
          <a:p>
            <a:endParaRPr lang="en-IN" dirty="0"/>
          </a:p>
        </p:txBody>
      </p:sp>
      <p:sp>
        <p:nvSpPr>
          <p:cNvPr id="20" name="TextBox 19">
            <a:extLst>
              <a:ext uri="{FF2B5EF4-FFF2-40B4-BE49-F238E27FC236}">
                <a16:creationId xmlns:a16="http://schemas.microsoft.com/office/drawing/2014/main" id="{9CFBDCDA-98D0-924E-323A-E148BD076F4D}"/>
              </a:ext>
            </a:extLst>
          </p:cNvPr>
          <p:cNvSpPr txBox="1"/>
          <p:nvPr/>
        </p:nvSpPr>
        <p:spPr>
          <a:xfrm flipH="1">
            <a:off x="21086354" y="8823796"/>
            <a:ext cx="700433" cy="1031051"/>
          </a:xfrm>
          <a:prstGeom prst="rect">
            <a:avLst/>
          </a:prstGeom>
          <a:noFill/>
        </p:spPr>
        <p:txBody>
          <a:bodyPr wrap="square" rtlCol="0">
            <a:spAutoFit/>
          </a:bodyPr>
          <a:lstStyle/>
          <a:p>
            <a:pPr marL="285750" indent="-285750" algn="l">
              <a:buFont typeface="Arial" panose="020B0604020202020204" pitchFamily="34" charset="0"/>
              <a:buChar char="•"/>
            </a:pPr>
            <a:endParaRPr lang="en-US" sz="2000" b="0" i="0" dirty="0">
              <a:solidFill>
                <a:srgbClr val="374151"/>
              </a:solidFill>
              <a:effectLst/>
              <a:latin typeface="Times New Roman" panose="02020603050405020304" pitchFamily="18" charset="0"/>
              <a:cs typeface="Times New Roman" panose="02020603050405020304" pitchFamily="18" charset="0"/>
            </a:endParaRPr>
          </a:p>
          <a:p>
            <a:endParaRPr lang="en-IN" dirty="0"/>
          </a:p>
        </p:txBody>
      </p:sp>
      <p:sp>
        <p:nvSpPr>
          <p:cNvPr id="7" name="Rectangle 3">
            <a:extLst>
              <a:ext uri="{FF2B5EF4-FFF2-40B4-BE49-F238E27FC236}">
                <a16:creationId xmlns:a16="http://schemas.microsoft.com/office/drawing/2014/main" id="{12DCEF0B-967E-2175-4BF7-E00BA568A1B0}"/>
              </a:ext>
            </a:extLst>
          </p:cNvPr>
          <p:cNvSpPr>
            <a:spLocks noChangeArrowheads="1"/>
          </p:cNvSpPr>
          <p:nvPr/>
        </p:nvSpPr>
        <p:spPr bwMode="auto">
          <a:xfrm>
            <a:off x="207971" y="5626176"/>
            <a:ext cx="6984991"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Strengthen campus security with RFID and IoT.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Enable real-time, controlled access.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Use multifactor authentication for entry.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Centralize credential management.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Keep detailed access logs.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Provide reliable, responsive security. </a:t>
            </a:r>
          </a:p>
        </p:txBody>
      </p:sp>
      <p:sp>
        <p:nvSpPr>
          <p:cNvPr id="11" name="Rectangle 5">
            <a:extLst>
              <a:ext uri="{FF2B5EF4-FFF2-40B4-BE49-F238E27FC236}">
                <a16:creationId xmlns:a16="http://schemas.microsoft.com/office/drawing/2014/main" id="{CB9A8B4B-C071-D725-04E0-9E46B270A307}"/>
              </a:ext>
            </a:extLst>
          </p:cNvPr>
          <p:cNvSpPr>
            <a:spLocks noChangeArrowheads="1"/>
          </p:cNvSpPr>
          <p:nvPr/>
        </p:nvSpPr>
        <p:spPr bwMode="auto">
          <a:xfrm>
            <a:off x="331264" y="2908291"/>
            <a:ext cx="633984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Enable secure campus access using RFID tags and IoT-based administrator approvals for multifactor authentication</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15" name="Rectangle 7">
            <a:extLst>
              <a:ext uri="{FF2B5EF4-FFF2-40B4-BE49-F238E27FC236}">
                <a16:creationId xmlns:a16="http://schemas.microsoft.com/office/drawing/2014/main" id="{E9A4D062-3735-C947-728B-58BB13E505A6}"/>
              </a:ext>
            </a:extLst>
          </p:cNvPr>
          <p:cNvSpPr>
            <a:spLocks noChangeArrowheads="1"/>
          </p:cNvSpPr>
          <p:nvPr/>
        </p:nvSpPr>
        <p:spPr bwMode="auto">
          <a:xfrm>
            <a:off x="7336714" y="2696221"/>
            <a:ext cx="6787218"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4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4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The campus security system integrates RFID and IoT technologies for real-time access control. Each student and faculty member uses an RFID tag to request access at entry points. Scans trigger IoT-based notifications to an administrator’s mobile app for instant approval or denial, ensuring multifactor authentication. A backend server manages credentials, logs access, and provides an audit trail. The system undergoes rigorous testing before deployment, ensuring reliability and security, with scheduled maintenance to sustain functionality and protect against threats, offering a robust security solution.</a:t>
            </a:r>
          </a:p>
        </p:txBody>
      </p:sp>
      <p:sp>
        <p:nvSpPr>
          <p:cNvPr id="17" name="Rectangle 8">
            <a:extLst>
              <a:ext uri="{FF2B5EF4-FFF2-40B4-BE49-F238E27FC236}">
                <a16:creationId xmlns:a16="http://schemas.microsoft.com/office/drawing/2014/main" id="{FAD06B02-0F2D-8473-B10A-AA1CABBC5CB5}"/>
              </a:ext>
            </a:extLst>
          </p:cNvPr>
          <p:cNvSpPr>
            <a:spLocks noChangeArrowheads="1"/>
          </p:cNvSpPr>
          <p:nvPr/>
        </p:nvSpPr>
        <p:spPr bwMode="auto">
          <a:xfrm>
            <a:off x="15272771" y="12338141"/>
            <a:ext cx="5857917"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The RFID-based IoT system combines RFID scans with web approval via a Wi-Fi-enabled ESP32 for secure access. It enables remote monitoring, uses a servo motor for door control, and supports biometrics for enhanced, scalable, and multifactor authentication.</a:t>
            </a:r>
          </a:p>
        </p:txBody>
      </p:sp>
      <p:sp>
        <p:nvSpPr>
          <p:cNvPr id="19" name="Rectangle 9">
            <a:extLst>
              <a:ext uri="{FF2B5EF4-FFF2-40B4-BE49-F238E27FC236}">
                <a16:creationId xmlns:a16="http://schemas.microsoft.com/office/drawing/2014/main" id="{A4CB390A-A787-D69F-9ACE-351FFF598222}"/>
              </a:ext>
            </a:extLst>
          </p:cNvPr>
          <p:cNvSpPr>
            <a:spLocks noChangeArrowheads="1"/>
          </p:cNvSpPr>
          <p:nvPr/>
        </p:nvSpPr>
        <p:spPr bwMode="auto">
          <a:xfrm flipH="1">
            <a:off x="15093122" y="7905887"/>
            <a:ext cx="613830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Optimize Wi-Fi management with retries, timeouts, and backoff to prevent delays. Enhance RFID scanning using interrupt-driven processing for faster response. Streamline web-based access control with lightweight protocols like MQTT or REST, and implement caching to reduce latency, ensuring efficient, responsive, and reliable system performance for secure access control</a:t>
            </a:r>
            <a:r>
              <a:rPr kumimoji="0" lang="en-US" altLang="en-US" sz="2000" b="0" i="0" u="none" strike="noStrike" cap="none" normalizeH="0" baseline="0" dirty="0">
                <a:ln>
                  <a:noFill/>
                </a:ln>
                <a:solidFill>
                  <a:schemeClr val="tx1"/>
                </a:solidFill>
                <a:effectLst/>
                <a:latin typeface="Arial" panose="020B0604020202020204" pitchFamily="34" charset="0"/>
              </a:rPr>
              <a:t>.</a:t>
            </a:r>
          </a:p>
        </p:txBody>
      </p:sp>
      <p:pic>
        <p:nvPicPr>
          <p:cNvPr id="22" name="Picture 21">
            <a:extLst>
              <a:ext uri="{FF2B5EF4-FFF2-40B4-BE49-F238E27FC236}">
                <a16:creationId xmlns:a16="http://schemas.microsoft.com/office/drawing/2014/main" id="{0CAB5775-9161-606F-614E-D0FC6BF776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18539" y="3071698"/>
            <a:ext cx="3354493" cy="3935203"/>
          </a:xfrm>
          <a:prstGeom prst="rect">
            <a:avLst/>
          </a:prstGeom>
        </p:spPr>
      </p:pic>
      <p:pic>
        <p:nvPicPr>
          <p:cNvPr id="24" name="Picture 23">
            <a:extLst>
              <a:ext uri="{FF2B5EF4-FFF2-40B4-BE49-F238E27FC236}">
                <a16:creationId xmlns:a16="http://schemas.microsoft.com/office/drawing/2014/main" id="{7089A593-D0C2-1C22-596B-C7E72DB4195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165762" y="3108627"/>
            <a:ext cx="3065662" cy="2888993"/>
          </a:xfrm>
          <a:prstGeom prst="rect">
            <a:avLst/>
          </a:prstGeom>
        </p:spPr>
      </p:pic>
      <p:sp>
        <p:nvSpPr>
          <p:cNvPr id="25" name="Rectangle 10">
            <a:extLst>
              <a:ext uri="{FF2B5EF4-FFF2-40B4-BE49-F238E27FC236}">
                <a16:creationId xmlns:a16="http://schemas.microsoft.com/office/drawing/2014/main" id="{0F77E138-623F-6EF4-566A-7D34F216F5D5}"/>
              </a:ext>
            </a:extLst>
          </p:cNvPr>
          <p:cNvSpPr>
            <a:spLocks noChangeArrowheads="1"/>
          </p:cNvSpPr>
          <p:nvPr/>
        </p:nvSpPr>
        <p:spPr bwMode="auto">
          <a:xfrm>
            <a:off x="323386" y="12412126"/>
            <a:ext cx="68580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The literature highlights RFID's effectiveness in access control, IoT's role in remote monitoring, and multi-factor authentication's security benefits. Integrating RFID with web-based approval and servo motor control enhances security, while optimizing Wi-Fi and response time improves system efficiency and scalability.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2536</TotalTime>
  <Words>354</Words>
  <Application>Microsoft Office PowerPoint</Application>
  <PresentationFormat>Custom</PresentationFormat>
  <Paragraphs>47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Times New Roman</vt:lpstr>
      <vt:lpstr>Office Theme</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aesplancopy.co.uk</dc:creator>
  <cp:lastModifiedBy>Shreya Kadakol_098</cp:lastModifiedBy>
  <cp:revision>211</cp:revision>
  <dcterms:created xsi:type="dcterms:W3CDTF">2009-07-23T11:11:30Z</dcterms:created>
  <dcterms:modified xsi:type="dcterms:W3CDTF">2025-01-02T07:42:58Z</dcterms:modified>
</cp:coreProperties>
</file>