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gar Gupta" userId="cdf5dd772ab632c5" providerId="LiveId" clId="{F7754B9F-DCEC-4E41-92BC-85C5E6F8844E}"/>
    <pc:docChg chg="undo custSel addSld modSld sldOrd">
      <pc:chgData name="Sagar Gupta" userId="cdf5dd772ab632c5" providerId="LiveId" clId="{F7754B9F-DCEC-4E41-92BC-85C5E6F8844E}" dt="2023-06-30T12:26:12.625" v="1490" actId="1076"/>
      <pc:docMkLst>
        <pc:docMk/>
      </pc:docMkLst>
      <pc:sldChg chg="addSp modSp mod">
        <pc:chgData name="Sagar Gupta" userId="cdf5dd772ab632c5" providerId="LiveId" clId="{F7754B9F-DCEC-4E41-92BC-85C5E6F8844E}" dt="2023-06-30T12:24:56.993" v="1474" actId="1076"/>
        <pc:sldMkLst>
          <pc:docMk/>
          <pc:sldMk cId="1604548291" sldId="256"/>
        </pc:sldMkLst>
        <pc:spChg chg="add mod">
          <ac:chgData name="Sagar Gupta" userId="cdf5dd772ab632c5" providerId="LiveId" clId="{F7754B9F-DCEC-4E41-92BC-85C5E6F8844E}" dt="2023-06-30T12:24:36.809" v="1471" actId="1076"/>
          <ac:spMkLst>
            <pc:docMk/>
            <pc:sldMk cId="1604548291" sldId="256"/>
            <ac:spMk id="2" creationId="{E8EBD9DD-07B3-4EF6-9FCF-D1D4A7BD7235}"/>
          </ac:spMkLst>
        </pc:spChg>
        <pc:spChg chg="mod">
          <ac:chgData name="Sagar Gupta" userId="cdf5dd772ab632c5" providerId="LiveId" clId="{F7754B9F-DCEC-4E41-92BC-85C5E6F8844E}" dt="2023-06-30T12:24:28.473" v="1469" actId="1076"/>
          <ac:spMkLst>
            <pc:docMk/>
            <pc:sldMk cId="1604548291" sldId="256"/>
            <ac:spMk id="4" creationId="{FE0AF861-B715-413A-9EC5-AF6749CD9D16}"/>
          </ac:spMkLst>
        </pc:spChg>
        <pc:spChg chg="mod">
          <ac:chgData name="Sagar Gupta" userId="cdf5dd772ab632c5" providerId="LiveId" clId="{F7754B9F-DCEC-4E41-92BC-85C5E6F8844E}" dt="2023-06-30T12:24:44.185" v="1472" actId="1076"/>
          <ac:spMkLst>
            <pc:docMk/>
            <pc:sldMk cId="1604548291" sldId="256"/>
            <ac:spMk id="6" creationId="{E6E5074F-D370-412E-8A87-7819F4C615BA}"/>
          </ac:spMkLst>
        </pc:spChg>
        <pc:picChg chg="mod">
          <ac:chgData name="Sagar Gupta" userId="cdf5dd772ab632c5" providerId="LiveId" clId="{F7754B9F-DCEC-4E41-92BC-85C5E6F8844E}" dt="2023-06-30T12:24:52.802" v="1473" actId="1076"/>
          <ac:picMkLst>
            <pc:docMk/>
            <pc:sldMk cId="1604548291" sldId="256"/>
            <ac:picMk id="5" creationId="{19428325-FF67-49EB-95CE-B5778EDBB9A7}"/>
          </ac:picMkLst>
        </pc:picChg>
        <pc:picChg chg="mod">
          <ac:chgData name="Sagar Gupta" userId="cdf5dd772ab632c5" providerId="LiveId" clId="{F7754B9F-DCEC-4E41-92BC-85C5E6F8844E}" dt="2023-06-30T12:24:56.993" v="1474" actId="1076"/>
          <ac:picMkLst>
            <pc:docMk/>
            <pc:sldMk cId="1604548291" sldId="256"/>
            <ac:picMk id="7" creationId="{94A0745A-253B-4F7D-BF52-15FE7416825D}"/>
          </ac:picMkLst>
        </pc:picChg>
      </pc:sldChg>
      <pc:sldChg chg="addSp modSp mod">
        <pc:chgData name="Sagar Gupta" userId="cdf5dd772ab632c5" providerId="LiveId" clId="{F7754B9F-DCEC-4E41-92BC-85C5E6F8844E}" dt="2023-06-22T10:22:31.969" v="23" actId="1076"/>
        <pc:sldMkLst>
          <pc:docMk/>
          <pc:sldMk cId="3485254427" sldId="260"/>
        </pc:sldMkLst>
        <pc:spChg chg="add mod">
          <ac:chgData name="Sagar Gupta" userId="cdf5dd772ab632c5" providerId="LiveId" clId="{F7754B9F-DCEC-4E41-92BC-85C5E6F8844E}" dt="2023-06-22T10:21:00.297" v="12" actId="1076"/>
          <ac:spMkLst>
            <pc:docMk/>
            <pc:sldMk cId="3485254427" sldId="260"/>
            <ac:spMk id="2" creationId="{290DCE92-5D69-4844-8B41-15572C115AD2}"/>
          </ac:spMkLst>
        </pc:spChg>
        <pc:graphicFrameChg chg="mod">
          <ac:chgData name="Sagar Gupta" userId="cdf5dd772ab632c5" providerId="LiveId" clId="{F7754B9F-DCEC-4E41-92BC-85C5E6F8844E}" dt="2023-06-22T10:21:20.847" v="15"/>
          <ac:graphicFrameMkLst>
            <pc:docMk/>
            <pc:sldMk cId="3485254427" sldId="260"/>
            <ac:graphicFrameMk id="3" creationId="{385195AD-9212-4CEC-90AA-F694B8013590}"/>
          </ac:graphicFrameMkLst>
        </pc:graphicFrameChg>
        <pc:picChg chg="add mod">
          <ac:chgData name="Sagar Gupta" userId="cdf5dd772ab632c5" providerId="LiveId" clId="{F7754B9F-DCEC-4E41-92BC-85C5E6F8844E}" dt="2023-06-22T10:21:23.801" v="16" actId="1076"/>
          <ac:picMkLst>
            <pc:docMk/>
            <pc:sldMk cId="3485254427" sldId="260"/>
            <ac:picMk id="4" creationId="{8A3D022A-27CC-481E-B88A-D03D43F31418}"/>
          </ac:picMkLst>
        </pc:picChg>
        <pc:picChg chg="add mod">
          <ac:chgData name="Sagar Gupta" userId="cdf5dd772ab632c5" providerId="LiveId" clId="{F7754B9F-DCEC-4E41-92BC-85C5E6F8844E}" dt="2023-06-22T10:22:31.969" v="23" actId="1076"/>
          <ac:picMkLst>
            <pc:docMk/>
            <pc:sldMk cId="3485254427" sldId="260"/>
            <ac:picMk id="5" creationId="{A1F54468-9C41-45A3-AC2A-3969C91381B3}"/>
          </ac:picMkLst>
        </pc:picChg>
      </pc:sldChg>
      <pc:sldChg chg="addSp delSp modSp new mod">
        <pc:chgData name="Sagar Gupta" userId="cdf5dd772ab632c5" providerId="LiveId" clId="{F7754B9F-DCEC-4E41-92BC-85C5E6F8844E}" dt="2023-06-22T10:33:09.888" v="95" actId="1076"/>
        <pc:sldMkLst>
          <pc:docMk/>
          <pc:sldMk cId="1399478187" sldId="261"/>
        </pc:sldMkLst>
        <pc:spChg chg="add mod">
          <ac:chgData name="Sagar Gupta" userId="cdf5dd772ab632c5" providerId="LiveId" clId="{F7754B9F-DCEC-4E41-92BC-85C5E6F8844E}" dt="2023-06-22T10:28:53.143" v="71"/>
          <ac:spMkLst>
            <pc:docMk/>
            <pc:sldMk cId="1399478187" sldId="261"/>
            <ac:spMk id="5" creationId="{E7FF8914-B7BB-4DAB-A7AD-178A5E4DBDEF}"/>
          </ac:spMkLst>
        </pc:spChg>
        <pc:graphicFrameChg chg="add del mod modGraphic">
          <ac:chgData name="Sagar Gupta" userId="cdf5dd772ab632c5" providerId="LiveId" clId="{F7754B9F-DCEC-4E41-92BC-85C5E6F8844E}" dt="2023-06-22T10:26:51.279" v="50" actId="478"/>
          <ac:graphicFrameMkLst>
            <pc:docMk/>
            <pc:sldMk cId="1399478187" sldId="261"/>
            <ac:graphicFrameMk id="2" creationId="{8872D641-2DB6-467E-A32C-96BC82534BAE}"/>
          </ac:graphicFrameMkLst>
        </pc:graphicFrameChg>
        <pc:graphicFrameChg chg="add del mod modGraphic">
          <ac:chgData name="Sagar Gupta" userId="cdf5dd772ab632c5" providerId="LiveId" clId="{F7754B9F-DCEC-4E41-92BC-85C5E6F8844E}" dt="2023-06-22T10:32:55.147" v="90" actId="478"/>
          <ac:graphicFrameMkLst>
            <pc:docMk/>
            <pc:sldMk cId="1399478187" sldId="261"/>
            <ac:graphicFrameMk id="6" creationId="{BAE3347A-B3D0-486B-B68B-F519D76F9586}"/>
          </ac:graphicFrameMkLst>
        </pc:graphicFrameChg>
        <pc:picChg chg="add del mod">
          <ac:chgData name="Sagar Gupta" userId="cdf5dd772ab632c5" providerId="LiveId" clId="{F7754B9F-DCEC-4E41-92BC-85C5E6F8844E}" dt="2023-06-22T10:29:00.220" v="73" actId="21"/>
          <ac:picMkLst>
            <pc:docMk/>
            <pc:sldMk cId="1399478187" sldId="261"/>
            <ac:picMk id="4" creationId="{5E0CC101-19DB-43E8-B332-7E87BB741A46}"/>
          </ac:picMkLst>
        </pc:picChg>
        <pc:picChg chg="add del mod">
          <ac:chgData name="Sagar Gupta" userId="cdf5dd772ab632c5" providerId="LiveId" clId="{F7754B9F-DCEC-4E41-92BC-85C5E6F8844E}" dt="2023-06-22T10:32:53.184" v="89" actId="478"/>
          <ac:picMkLst>
            <pc:docMk/>
            <pc:sldMk cId="1399478187" sldId="261"/>
            <ac:picMk id="8" creationId="{BA4FFB55-C90C-46F7-B15E-512F0677B648}"/>
          </ac:picMkLst>
        </pc:picChg>
        <pc:picChg chg="add mod">
          <ac:chgData name="Sagar Gupta" userId="cdf5dd772ab632c5" providerId="LiveId" clId="{F7754B9F-DCEC-4E41-92BC-85C5E6F8844E}" dt="2023-06-22T10:33:09.888" v="95" actId="1076"/>
          <ac:picMkLst>
            <pc:docMk/>
            <pc:sldMk cId="1399478187" sldId="261"/>
            <ac:picMk id="9" creationId="{68942A3F-A0BA-491B-AFAC-5C8E5FC42FD9}"/>
          </ac:picMkLst>
        </pc:picChg>
      </pc:sldChg>
      <pc:sldChg chg="addSp delSp modSp new mod ord">
        <pc:chgData name="Sagar Gupta" userId="cdf5dd772ab632c5" providerId="LiveId" clId="{F7754B9F-DCEC-4E41-92BC-85C5E6F8844E}" dt="2023-06-25T11:44:23.068" v="418" actId="14100"/>
        <pc:sldMkLst>
          <pc:docMk/>
          <pc:sldMk cId="1905460602" sldId="262"/>
        </pc:sldMkLst>
        <pc:spChg chg="add del mod">
          <ac:chgData name="Sagar Gupta" userId="cdf5dd772ab632c5" providerId="LiveId" clId="{F7754B9F-DCEC-4E41-92BC-85C5E6F8844E}" dt="2023-06-23T12:03:19.775" v="125" actId="21"/>
          <ac:spMkLst>
            <pc:docMk/>
            <pc:sldMk cId="1905460602" sldId="262"/>
            <ac:spMk id="2" creationId="{6A8C2878-F231-450D-9A91-3AF83BEC98B3}"/>
          </ac:spMkLst>
        </pc:spChg>
        <pc:spChg chg="add del mod">
          <ac:chgData name="Sagar Gupta" userId="cdf5dd772ab632c5" providerId="LiveId" clId="{F7754B9F-DCEC-4E41-92BC-85C5E6F8844E}" dt="2023-06-23T12:03:44.716" v="127" actId="21"/>
          <ac:spMkLst>
            <pc:docMk/>
            <pc:sldMk cId="1905460602" sldId="262"/>
            <ac:spMk id="4" creationId="{A43C64F8-B924-43F3-BBD3-243D05B82323}"/>
          </ac:spMkLst>
        </pc:spChg>
        <pc:spChg chg="add del">
          <ac:chgData name="Sagar Gupta" userId="cdf5dd772ab632c5" providerId="LiveId" clId="{F7754B9F-DCEC-4E41-92BC-85C5E6F8844E}" dt="2023-06-23T12:10:07.972" v="144" actId="21"/>
          <ac:spMkLst>
            <pc:docMk/>
            <pc:sldMk cId="1905460602" sldId="262"/>
            <ac:spMk id="5" creationId="{5FDDB65C-5FBF-41C5-AF1F-2B4F1E90E6BA}"/>
          </ac:spMkLst>
        </pc:spChg>
        <pc:spChg chg="add mod">
          <ac:chgData name="Sagar Gupta" userId="cdf5dd772ab632c5" providerId="LiveId" clId="{F7754B9F-DCEC-4E41-92BC-85C5E6F8844E}" dt="2023-06-25T11:43:12.728" v="415" actId="20577"/>
          <ac:spMkLst>
            <pc:docMk/>
            <pc:sldMk cId="1905460602" sldId="262"/>
            <ac:spMk id="8" creationId="{4DFA98FF-F9F4-4100-B458-570422496CFD}"/>
          </ac:spMkLst>
        </pc:spChg>
        <pc:spChg chg="add del mod">
          <ac:chgData name="Sagar Gupta" userId="cdf5dd772ab632c5" providerId="LiveId" clId="{F7754B9F-DCEC-4E41-92BC-85C5E6F8844E}" dt="2023-06-23T12:15:57.494" v="170" actId="21"/>
          <ac:spMkLst>
            <pc:docMk/>
            <pc:sldMk cId="1905460602" sldId="262"/>
            <ac:spMk id="9" creationId="{3154F597-2E30-4199-9D83-C37A49B69984}"/>
          </ac:spMkLst>
        </pc:spChg>
        <pc:spChg chg="add">
          <ac:chgData name="Sagar Gupta" userId="cdf5dd772ab632c5" providerId="LiveId" clId="{F7754B9F-DCEC-4E41-92BC-85C5E6F8844E}" dt="2023-06-23T12:17:19.513" v="177"/>
          <ac:spMkLst>
            <pc:docMk/>
            <pc:sldMk cId="1905460602" sldId="262"/>
            <ac:spMk id="11" creationId="{6FD891C8-14BF-4058-A977-459304A970CB}"/>
          </ac:spMkLst>
        </pc:spChg>
        <pc:graphicFrameChg chg="add del mod modGraphic">
          <ac:chgData name="Sagar Gupta" userId="cdf5dd772ab632c5" providerId="LiveId" clId="{F7754B9F-DCEC-4E41-92BC-85C5E6F8844E}" dt="2023-06-25T11:42:39.368" v="402"/>
          <ac:graphicFrameMkLst>
            <pc:docMk/>
            <pc:sldMk cId="1905460602" sldId="262"/>
            <ac:graphicFrameMk id="7" creationId="{D15213BA-FF93-4A1D-8CC2-CDE9A0229ACC}"/>
          </ac:graphicFrameMkLst>
        </pc:graphicFrameChg>
        <pc:picChg chg="add del mod">
          <ac:chgData name="Sagar Gupta" userId="cdf5dd772ab632c5" providerId="LiveId" clId="{F7754B9F-DCEC-4E41-92BC-85C5E6F8844E}" dt="2023-06-25T11:00:19.639" v="222" actId="21"/>
          <ac:picMkLst>
            <pc:docMk/>
            <pc:sldMk cId="1905460602" sldId="262"/>
            <ac:picMk id="2" creationId="{510E9282-BFEC-4BB7-BF86-F58637D37389}"/>
          </ac:picMkLst>
        </pc:picChg>
        <pc:picChg chg="add del mod">
          <ac:chgData name="Sagar Gupta" userId="cdf5dd772ab632c5" providerId="LiveId" clId="{F7754B9F-DCEC-4E41-92BC-85C5E6F8844E}" dt="2023-06-23T12:03:08.412" v="123" actId="21"/>
          <ac:picMkLst>
            <pc:docMk/>
            <pc:sldMk cId="1905460602" sldId="262"/>
            <ac:picMk id="3" creationId="{978AEB55-C17C-48D8-AF1F-983BB6EBE104}"/>
          </ac:picMkLst>
        </pc:picChg>
        <pc:picChg chg="add mod">
          <ac:chgData name="Sagar Gupta" userId="cdf5dd772ab632c5" providerId="LiveId" clId="{F7754B9F-DCEC-4E41-92BC-85C5E6F8844E}" dt="2023-06-25T11:42:07.420" v="401" actId="14100"/>
          <ac:picMkLst>
            <pc:docMk/>
            <pc:sldMk cId="1905460602" sldId="262"/>
            <ac:picMk id="3" creationId="{C9F45D36-F6EB-4866-BFA6-7ECF9B5D100C}"/>
          </ac:picMkLst>
        </pc:picChg>
        <pc:picChg chg="add mod">
          <ac:chgData name="Sagar Gupta" userId="cdf5dd772ab632c5" providerId="LiveId" clId="{F7754B9F-DCEC-4E41-92BC-85C5E6F8844E}" dt="2023-06-25T11:44:23.068" v="418" actId="14100"/>
          <ac:picMkLst>
            <pc:docMk/>
            <pc:sldMk cId="1905460602" sldId="262"/>
            <ac:picMk id="4" creationId="{491038A9-F38D-4672-9A61-B33AC19E3630}"/>
          </ac:picMkLst>
        </pc:picChg>
        <pc:picChg chg="add del mod">
          <ac:chgData name="Sagar Gupta" userId="cdf5dd772ab632c5" providerId="LiveId" clId="{F7754B9F-DCEC-4E41-92BC-85C5E6F8844E}" dt="2023-06-22T12:14:11.026" v="109" actId="478"/>
          <ac:picMkLst>
            <pc:docMk/>
            <pc:sldMk cId="1905460602" sldId="262"/>
            <ac:picMk id="5" creationId="{352C5F12-4915-4598-BC7C-B5DAFE71CA81}"/>
          </ac:picMkLst>
        </pc:picChg>
        <pc:picChg chg="add del mod">
          <ac:chgData name="Sagar Gupta" userId="cdf5dd772ab632c5" providerId="LiveId" clId="{F7754B9F-DCEC-4E41-92BC-85C5E6F8844E}" dt="2023-06-23T12:03:55.354" v="129" actId="21"/>
          <ac:picMkLst>
            <pc:docMk/>
            <pc:sldMk cId="1905460602" sldId="262"/>
            <ac:picMk id="6" creationId="{5DD7D251-FFD6-4A79-B26D-FCC7F81E85E0}"/>
          </ac:picMkLst>
        </pc:picChg>
        <pc:picChg chg="add del mod">
          <ac:chgData name="Sagar Gupta" userId="cdf5dd772ab632c5" providerId="LiveId" clId="{F7754B9F-DCEC-4E41-92BC-85C5E6F8844E}" dt="2023-06-23T12:15:41.804" v="169" actId="478"/>
          <ac:picMkLst>
            <pc:docMk/>
            <pc:sldMk cId="1905460602" sldId="262"/>
            <ac:picMk id="10" creationId="{298962A3-FF99-4165-A023-D68A857B5441}"/>
          </ac:picMkLst>
        </pc:picChg>
        <pc:picChg chg="add mod">
          <ac:chgData name="Sagar Gupta" userId="cdf5dd772ab632c5" providerId="LiveId" clId="{F7754B9F-DCEC-4E41-92BC-85C5E6F8844E}" dt="2023-06-23T12:20:32.686" v="206" actId="14100"/>
          <ac:picMkLst>
            <pc:docMk/>
            <pc:sldMk cId="1905460602" sldId="262"/>
            <ac:picMk id="12" creationId="{81196958-09CC-4D3D-833C-F9CB39C1A994}"/>
          </ac:picMkLst>
        </pc:picChg>
        <pc:picChg chg="add mod">
          <ac:chgData name="Sagar Gupta" userId="cdf5dd772ab632c5" providerId="LiveId" clId="{F7754B9F-DCEC-4E41-92BC-85C5E6F8844E}" dt="2023-06-23T12:20:59.846" v="212" actId="1076"/>
          <ac:picMkLst>
            <pc:docMk/>
            <pc:sldMk cId="1905460602" sldId="262"/>
            <ac:picMk id="13" creationId="{F311CDB3-24DA-4B19-9A74-F7E4C4B93C96}"/>
          </ac:picMkLst>
        </pc:picChg>
      </pc:sldChg>
      <pc:sldChg chg="addSp modSp new mod">
        <pc:chgData name="Sagar Gupta" userId="cdf5dd772ab632c5" providerId="LiveId" clId="{F7754B9F-DCEC-4E41-92BC-85C5E6F8844E}" dt="2023-06-23T12:12:32.462" v="159" actId="14100"/>
        <pc:sldMkLst>
          <pc:docMk/>
          <pc:sldMk cId="3693623181" sldId="263"/>
        </pc:sldMkLst>
        <pc:spChg chg="add mod">
          <ac:chgData name="Sagar Gupta" userId="cdf5dd772ab632c5" providerId="LiveId" clId="{F7754B9F-DCEC-4E41-92BC-85C5E6F8844E}" dt="2023-06-23T12:04:21.550" v="135" actId="1076"/>
          <ac:spMkLst>
            <pc:docMk/>
            <pc:sldMk cId="3693623181" sldId="263"/>
            <ac:spMk id="5" creationId="{0529E86D-FC27-451D-B5A9-C0DC858FEDD5}"/>
          </ac:spMkLst>
        </pc:spChg>
        <pc:spChg chg="add mod">
          <ac:chgData name="Sagar Gupta" userId="cdf5dd772ab632c5" providerId="LiveId" clId="{F7754B9F-DCEC-4E41-92BC-85C5E6F8844E}" dt="2023-06-23T12:12:08.726" v="155" actId="1076"/>
          <ac:spMkLst>
            <pc:docMk/>
            <pc:sldMk cId="3693623181" sldId="263"/>
            <ac:spMk id="6" creationId="{0650EC86-3030-40C1-B10D-3CDD4643DFD7}"/>
          </ac:spMkLst>
        </pc:spChg>
        <pc:spChg chg="add mod">
          <ac:chgData name="Sagar Gupta" userId="cdf5dd772ab632c5" providerId="LiveId" clId="{F7754B9F-DCEC-4E41-92BC-85C5E6F8844E}" dt="2023-06-23T12:12:17.374" v="156" actId="1076"/>
          <ac:spMkLst>
            <pc:docMk/>
            <pc:sldMk cId="3693623181" sldId="263"/>
            <ac:spMk id="9" creationId="{9AE02518-C9CE-400F-B08D-02CE9AFF0965}"/>
          </ac:spMkLst>
        </pc:spChg>
        <pc:graphicFrameChg chg="add mod modGraphic">
          <ac:chgData name="Sagar Gupta" userId="cdf5dd772ab632c5" providerId="LiveId" clId="{F7754B9F-DCEC-4E41-92BC-85C5E6F8844E}" dt="2023-06-23T12:09:48.951" v="141"/>
          <ac:graphicFrameMkLst>
            <pc:docMk/>
            <pc:sldMk cId="3693623181" sldId="263"/>
            <ac:graphicFrameMk id="2" creationId="{A83599C2-80D2-48CC-98FC-15D846DA3826}"/>
          </ac:graphicFrameMkLst>
        </pc:graphicFrameChg>
        <pc:picChg chg="add mod">
          <ac:chgData name="Sagar Gupta" userId="cdf5dd772ab632c5" providerId="LiveId" clId="{F7754B9F-DCEC-4E41-92BC-85C5E6F8844E}" dt="2023-06-23T12:04:24.254" v="136" actId="14100"/>
          <ac:picMkLst>
            <pc:docMk/>
            <pc:sldMk cId="3693623181" sldId="263"/>
            <ac:picMk id="4" creationId="{85B6973E-44C9-4973-B2D0-F275DAF0E157}"/>
          </ac:picMkLst>
        </pc:picChg>
        <pc:picChg chg="add mod">
          <ac:chgData name="Sagar Gupta" userId="cdf5dd772ab632c5" providerId="LiveId" clId="{F7754B9F-DCEC-4E41-92BC-85C5E6F8844E}" dt="2023-06-23T12:09:52.566" v="142" actId="1076"/>
          <ac:picMkLst>
            <pc:docMk/>
            <pc:sldMk cId="3693623181" sldId="263"/>
            <ac:picMk id="7" creationId="{433A4469-1302-4943-A29D-A005C8D6DCA9}"/>
          </ac:picMkLst>
        </pc:picChg>
        <pc:picChg chg="add mod">
          <ac:chgData name="Sagar Gupta" userId="cdf5dd772ab632c5" providerId="LiveId" clId="{F7754B9F-DCEC-4E41-92BC-85C5E6F8844E}" dt="2023-06-23T12:09:02.054" v="139" actId="14100"/>
          <ac:picMkLst>
            <pc:docMk/>
            <pc:sldMk cId="3693623181" sldId="263"/>
            <ac:picMk id="8" creationId="{37720B64-D8FC-4B1C-A0AA-9816F285E016}"/>
          </ac:picMkLst>
        </pc:picChg>
        <pc:picChg chg="add mod">
          <ac:chgData name="Sagar Gupta" userId="cdf5dd772ab632c5" providerId="LiveId" clId="{F7754B9F-DCEC-4E41-92BC-85C5E6F8844E}" dt="2023-06-23T12:12:32.462" v="159" actId="14100"/>
          <ac:picMkLst>
            <pc:docMk/>
            <pc:sldMk cId="3693623181" sldId="263"/>
            <ac:picMk id="10" creationId="{699D6E85-5A8B-4054-8354-620885445189}"/>
          </ac:picMkLst>
        </pc:picChg>
      </pc:sldChg>
      <pc:sldChg chg="addSp delSp modSp new mod">
        <pc:chgData name="Sagar Gupta" userId="cdf5dd772ab632c5" providerId="LiveId" clId="{F7754B9F-DCEC-4E41-92BC-85C5E6F8844E}" dt="2023-06-25T11:07:03.029" v="268" actId="14100"/>
        <pc:sldMkLst>
          <pc:docMk/>
          <pc:sldMk cId="2995917846" sldId="264"/>
        </pc:sldMkLst>
        <pc:spChg chg="add del">
          <ac:chgData name="Sagar Gupta" userId="cdf5dd772ab632c5" providerId="LiveId" clId="{F7754B9F-DCEC-4E41-92BC-85C5E6F8844E}" dt="2023-06-23T12:17:15.693" v="176" actId="21"/>
          <ac:spMkLst>
            <pc:docMk/>
            <pc:sldMk cId="2995917846" sldId="264"/>
            <ac:spMk id="2" creationId="{0DF3A5AF-FA92-4754-AB78-E1A27C0DED62}"/>
          </ac:spMkLst>
        </pc:spChg>
        <pc:spChg chg="add mod">
          <ac:chgData name="Sagar Gupta" userId="cdf5dd772ab632c5" providerId="LiveId" clId="{F7754B9F-DCEC-4E41-92BC-85C5E6F8844E}" dt="2023-06-25T11:00:52.031" v="229" actId="1076"/>
          <ac:spMkLst>
            <pc:docMk/>
            <pc:sldMk cId="2995917846" sldId="264"/>
            <ac:spMk id="3" creationId="{6E5D5DF8-D411-4767-BE43-E4C23EA30B3B}"/>
          </ac:spMkLst>
        </pc:spChg>
        <pc:picChg chg="add mod">
          <ac:chgData name="Sagar Gupta" userId="cdf5dd772ab632c5" providerId="LiveId" clId="{F7754B9F-DCEC-4E41-92BC-85C5E6F8844E}" dt="2023-06-25T11:00:58.550" v="231" actId="1076"/>
          <ac:picMkLst>
            <pc:docMk/>
            <pc:sldMk cId="2995917846" sldId="264"/>
            <ac:picMk id="2" creationId="{BCACA005-E14E-4635-A4C1-B838913B746E}"/>
          </ac:picMkLst>
        </pc:picChg>
        <pc:picChg chg="add del mod">
          <ac:chgData name="Sagar Gupta" userId="cdf5dd772ab632c5" providerId="LiveId" clId="{F7754B9F-DCEC-4E41-92BC-85C5E6F8844E}" dt="2023-06-23T12:17:22.358" v="178" actId="21"/>
          <ac:picMkLst>
            <pc:docMk/>
            <pc:sldMk cId="2995917846" sldId="264"/>
            <ac:picMk id="3" creationId="{70816C20-0354-43A1-BCC1-7A300D294E32}"/>
          </ac:picMkLst>
        </pc:picChg>
        <pc:picChg chg="add mod">
          <ac:chgData name="Sagar Gupta" userId="cdf5dd772ab632c5" providerId="LiveId" clId="{F7754B9F-DCEC-4E41-92BC-85C5E6F8844E}" dt="2023-06-25T11:06:51.941" v="266" actId="1076"/>
          <ac:picMkLst>
            <pc:docMk/>
            <pc:sldMk cId="2995917846" sldId="264"/>
            <ac:picMk id="4" creationId="{7A936B80-1B69-4053-BE26-BB63C99D786F}"/>
          </ac:picMkLst>
        </pc:picChg>
        <pc:picChg chg="add del mod">
          <ac:chgData name="Sagar Gupta" userId="cdf5dd772ab632c5" providerId="LiveId" clId="{F7754B9F-DCEC-4E41-92BC-85C5E6F8844E}" dt="2023-06-25T11:02:32.077" v="236" actId="21"/>
          <ac:picMkLst>
            <pc:docMk/>
            <pc:sldMk cId="2995917846" sldId="264"/>
            <ac:picMk id="5" creationId="{06E793D3-F3C0-4EEE-8415-3724EE9A655D}"/>
          </ac:picMkLst>
        </pc:picChg>
        <pc:picChg chg="add mod">
          <ac:chgData name="Sagar Gupta" userId="cdf5dd772ab632c5" providerId="LiveId" clId="{F7754B9F-DCEC-4E41-92BC-85C5E6F8844E}" dt="2023-06-25T11:07:03.029" v="268" actId="14100"/>
          <ac:picMkLst>
            <pc:docMk/>
            <pc:sldMk cId="2995917846" sldId="264"/>
            <ac:picMk id="6" creationId="{ADE0B492-AB79-4166-8C3B-30AFAEAF8071}"/>
          </ac:picMkLst>
        </pc:picChg>
      </pc:sldChg>
      <pc:sldChg chg="addSp delSp modSp new mod">
        <pc:chgData name="Sagar Gupta" userId="cdf5dd772ab632c5" providerId="LiveId" clId="{F7754B9F-DCEC-4E41-92BC-85C5E6F8844E}" dt="2023-06-28T10:41:38.115" v="616" actId="17032"/>
        <pc:sldMkLst>
          <pc:docMk/>
          <pc:sldMk cId="3193373177" sldId="265"/>
        </pc:sldMkLst>
        <pc:picChg chg="add del mod">
          <ac:chgData name="Sagar Gupta" userId="cdf5dd772ab632c5" providerId="LiveId" clId="{F7754B9F-DCEC-4E41-92BC-85C5E6F8844E}" dt="2023-06-25T11:06:17.382" v="257" actId="21"/>
          <ac:picMkLst>
            <pc:docMk/>
            <pc:sldMk cId="3193373177" sldId="265"/>
            <ac:picMk id="2" creationId="{67610209-0642-4E50-8108-896AE92AECE7}"/>
          </ac:picMkLst>
        </pc:picChg>
        <pc:picChg chg="add mod">
          <ac:chgData name="Sagar Gupta" userId="cdf5dd772ab632c5" providerId="LiveId" clId="{F7754B9F-DCEC-4E41-92BC-85C5E6F8844E}" dt="2023-06-28T10:40:36.664" v="607" actId="14100"/>
          <ac:picMkLst>
            <pc:docMk/>
            <pc:sldMk cId="3193373177" sldId="265"/>
            <ac:picMk id="3" creationId="{95F8113A-1C99-4E56-B1FF-3FD67CA6D241}"/>
          </ac:picMkLst>
        </pc:picChg>
        <pc:picChg chg="add mod modCrop">
          <ac:chgData name="Sagar Gupta" userId="cdf5dd772ab632c5" providerId="LiveId" clId="{F7754B9F-DCEC-4E41-92BC-85C5E6F8844E}" dt="2023-06-28T10:40:49.176" v="611" actId="732"/>
          <ac:picMkLst>
            <pc:docMk/>
            <pc:sldMk cId="3193373177" sldId="265"/>
            <ac:picMk id="4" creationId="{D76B03DF-C673-4326-A90A-B7EE1274E7F3}"/>
          </ac:picMkLst>
        </pc:picChg>
        <pc:picChg chg="add mod">
          <ac:chgData name="Sagar Gupta" userId="cdf5dd772ab632c5" providerId="LiveId" clId="{F7754B9F-DCEC-4E41-92BC-85C5E6F8844E}" dt="2023-06-28T10:40:56.160" v="612" actId="1076"/>
          <ac:picMkLst>
            <pc:docMk/>
            <pc:sldMk cId="3193373177" sldId="265"/>
            <ac:picMk id="5" creationId="{FE652555-FA9F-4E18-B05D-424151BAA39C}"/>
          </ac:picMkLst>
        </pc:picChg>
        <pc:picChg chg="add mod modCrop">
          <ac:chgData name="Sagar Gupta" userId="cdf5dd772ab632c5" providerId="LiveId" clId="{F7754B9F-DCEC-4E41-92BC-85C5E6F8844E}" dt="2023-06-25T11:13:25.037" v="300" actId="14100"/>
          <ac:picMkLst>
            <pc:docMk/>
            <pc:sldMk cId="3193373177" sldId="265"/>
            <ac:picMk id="6" creationId="{EC953A1C-03B1-4FEF-9E1E-C3C9E708B660}"/>
          </ac:picMkLst>
        </pc:picChg>
        <pc:picChg chg="add mod">
          <ac:chgData name="Sagar Gupta" userId="cdf5dd772ab632c5" providerId="LiveId" clId="{F7754B9F-DCEC-4E41-92BC-85C5E6F8844E}" dt="2023-06-25T11:13:18.013" v="299" actId="1076"/>
          <ac:picMkLst>
            <pc:docMk/>
            <pc:sldMk cId="3193373177" sldId="265"/>
            <ac:picMk id="7" creationId="{DBE17286-EA0A-4222-B06A-5A411DD14D29}"/>
          </ac:picMkLst>
        </pc:picChg>
        <pc:cxnChg chg="add del">
          <ac:chgData name="Sagar Gupta" userId="cdf5dd772ab632c5" providerId="LiveId" clId="{F7754B9F-DCEC-4E41-92BC-85C5E6F8844E}" dt="2023-06-28T10:40:09.407" v="601" actId="478"/>
          <ac:cxnSpMkLst>
            <pc:docMk/>
            <pc:sldMk cId="3193373177" sldId="265"/>
            <ac:cxnSpMk id="8" creationId="{D139A2BE-4B4E-4605-9AE3-8AF40A9CF1C3}"/>
          </ac:cxnSpMkLst>
        </pc:cxnChg>
        <pc:cxnChg chg="add mod">
          <ac:chgData name="Sagar Gupta" userId="cdf5dd772ab632c5" providerId="LiveId" clId="{F7754B9F-DCEC-4E41-92BC-85C5E6F8844E}" dt="2023-06-28T10:41:38.115" v="616" actId="17032"/>
          <ac:cxnSpMkLst>
            <pc:docMk/>
            <pc:sldMk cId="3193373177" sldId="265"/>
            <ac:cxnSpMk id="10" creationId="{70B0F967-833E-4F28-BB9A-828E98433C57}"/>
          </ac:cxnSpMkLst>
        </pc:cxnChg>
      </pc:sldChg>
      <pc:sldChg chg="addSp modSp new mod">
        <pc:chgData name="Sagar Gupta" userId="cdf5dd772ab632c5" providerId="LiveId" clId="{F7754B9F-DCEC-4E41-92BC-85C5E6F8844E}" dt="2023-06-28T10:39:45.224" v="599" actId="14100"/>
        <pc:sldMkLst>
          <pc:docMk/>
          <pc:sldMk cId="2867106386" sldId="266"/>
        </pc:sldMkLst>
        <pc:picChg chg="add mod">
          <ac:chgData name="Sagar Gupta" userId="cdf5dd772ab632c5" providerId="LiveId" clId="{F7754B9F-DCEC-4E41-92BC-85C5E6F8844E}" dt="2023-06-28T10:39:31.024" v="596" actId="14100"/>
          <ac:picMkLst>
            <pc:docMk/>
            <pc:sldMk cId="2867106386" sldId="266"/>
            <ac:picMk id="2" creationId="{3F3C6627-DF2B-4A9C-BB34-E33112E5425B}"/>
          </ac:picMkLst>
        </pc:picChg>
        <pc:picChg chg="add mod">
          <ac:chgData name="Sagar Gupta" userId="cdf5dd772ab632c5" providerId="LiveId" clId="{F7754B9F-DCEC-4E41-92BC-85C5E6F8844E}" dt="2023-06-25T11:15:30.269" v="306" actId="14100"/>
          <ac:picMkLst>
            <pc:docMk/>
            <pc:sldMk cId="2867106386" sldId="266"/>
            <ac:picMk id="3" creationId="{C16C6180-39E7-4EA1-9B59-5204864B3DCC}"/>
          </ac:picMkLst>
        </pc:picChg>
        <pc:picChg chg="add mod">
          <ac:chgData name="Sagar Gupta" userId="cdf5dd772ab632c5" providerId="LiveId" clId="{F7754B9F-DCEC-4E41-92BC-85C5E6F8844E}" dt="2023-06-25T11:20:52.205" v="326" actId="1076"/>
          <ac:picMkLst>
            <pc:docMk/>
            <pc:sldMk cId="2867106386" sldId="266"/>
            <ac:picMk id="4" creationId="{4F430CB1-D9FA-4B07-81A0-8CE8A0EB410F}"/>
          </ac:picMkLst>
        </pc:picChg>
        <pc:picChg chg="add mod">
          <ac:chgData name="Sagar Gupta" userId="cdf5dd772ab632c5" providerId="LiveId" clId="{F7754B9F-DCEC-4E41-92BC-85C5E6F8844E}" dt="2023-06-28T10:39:24.582" v="595" actId="14100"/>
          <ac:picMkLst>
            <pc:docMk/>
            <pc:sldMk cId="2867106386" sldId="266"/>
            <ac:picMk id="5" creationId="{75791C4E-18EE-46B6-8121-C9B3F052118C}"/>
          </ac:picMkLst>
        </pc:picChg>
        <pc:picChg chg="add mod">
          <ac:chgData name="Sagar Gupta" userId="cdf5dd772ab632c5" providerId="LiveId" clId="{F7754B9F-DCEC-4E41-92BC-85C5E6F8844E}" dt="2023-06-25T11:20:32.381" v="323" actId="1076"/>
          <ac:picMkLst>
            <pc:docMk/>
            <pc:sldMk cId="2867106386" sldId="266"/>
            <ac:picMk id="6" creationId="{552D486D-6F2B-4C5A-8DEC-F3406020C4A2}"/>
          </ac:picMkLst>
        </pc:picChg>
        <pc:picChg chg="add mod">
          <ac:chgData name="Sagar Gupta" userId="cdf5dd772ab632c5" providerId="LiveId" clId="{F7754B9F-DCEC-4E41-92BC-85C5E6F8844E}" dt="2023-06-25T11:20:38.637" v="324" actId="1076"/>
          <ac:picMkLst>
            <pc:docMk/>
            <pc:sldMk cId="2867106386" sldId="266"/>
            <ac:picMk id="7" creationId="{9F6FAAE9-D26C-4648-A70D-E9CB049EA141}"/>
          </ac:picMkLst>
        </pc:picChg>
        <pc:cxnChg chg="add mod">
          <ac:chgData name="Sagar Gupta" userId="cdf5dd772ab632c5" providerId="LiveId" clId="{F7754B9F-DCEC-4E41-92BC-85C5E6F8844E}" dt="2023-06-28T10:39:45.224" v="599" actId="14100"/>
          <ac:cxnSpMkLst>
            <pc:docMk/>
            <pc:sldMk cId="2867106386" sldId="266"/>
            <ac:cxnSpMk id="9" creationId="{89BC5DBE-6108-4D51-86EF-7757BCAFAEF3}"/>
          </ac:cxnSpMkLst>
        </pc:cxnChg>
      </pc:sldChg>
      <pc:sldChg chg="addSp modSp new mod">
        <pc:chgData name="Sagar Gupta" userId="cdf5dd772ab632c5" providerId="LiveId" clId="{F7754B9F-DCEC-4E41-92BC-85C5E6F8844E}" dt="2023-06-28T10:38:35.094" v="589" actId="17032"/>
        <pc:sldMkLst>
          <pc:docMk/>
          <pc:sldMk cId="3323255069" sldId="267"/>
        </pc:sldMkLst>
        <pc:picChg chg="add mod">
          <ac:chgData name="Sagar Gupta" userId="cdf5dd772ab632c5" providerId="LiveId" clId="{F7754B9F-DCEC-4E41-92BC-85C5E6F8844E}" dt="2023-06-25T11:22:21.901" v="329" actId="1076"/>
          <ac:picMkLst>
            <pc:docMk/>
            <pc:sldMk cId="3323255069" sldId="267"/>
            <ac:picMk id="2" creationId="{39359A58-405B-4A3F-9D53-8937D6D58A73}"/>
          </ac:picMkLst>
        </pc:picChg>
        <pc:picChg chg="add mod">
          <ac:chgData name="Sagar Gupta" userId="cdf5dd772ab632c5" providerId="LiveId" clId="{F7754B9F-DCEC-4E41-92BC-85C5E6F8844E}" dt="2023-06-25T11:23:52.509" v="339" actId="1076"/>
          <ac:picMkLst>
            <pc:docMk/>
            <pc:sldMk cId="3323255069" sldId="267"/>
            <ac:picMk id="3" creationId="{05A54E33-9DF0-44E3-B97B-B3D11C1DC8F7}"/>
          </ac:picMkLst>
        </pc:picChg>
        <pc:picChg chg="add mod">
          <ac:chgData name="Sagar Gupta" userId="cdf5dd772ab632c5" providerId="LiveId" clId="{F7754B9F-DCEC-4E41-92BC-85C5E6F8844E}" dt="2023-06-25T11:24:10.661" v="342" actId="1076"/>
          <ac:picMkLst>
            <pc:docMk/>
            <pc:sldMk cId="3323255069" sldId="267"/>
            <ac:picMk id="4" creationId="{EF0C0217-4721-4655-BEFA-D9886C089450}"/>
          </ac:picMkLst>
        </pc:picChg>
        <pc:picChg chg="add mod">
          <ac:chgData name="Sagar Gupta" userId="cdf5dd772ab632c5" providerId="LiveId" clId="{F7754B9F-DCEC-4E41-92BC-85C5E6F8844E}" dt="2023-06-25T11:25:01.509" v="344" actId="1076"/>
          <ac:picMkLst>
            <pc:docMk/>
            <pc:sldMk cId="3323255069" sldId="267"/>
            <ac:picMk id="5" creationId="{2D11CDC9-9332-4677-940F-B71A87FA5DF4}"/>
          </ac:picMkLst>
        </pc:picChg>
        <pc:picChg chg="add mod">
          <ac:chgData name="Sagar Gupta" userId="cdf5dd772ab632c5" providerId="LiveId" clId="{F7754B9F-DCEC-4E41-92BC-85C5E6F8844E}" dt="2023-06-25T11:26:22.237" v="350" actId="1076"/>
          <ac:picMkLst>
            <pc:docMk/>
            <pc:sldMk cId="3323255069" sldId="267"/>
            <ac:picMk id="6" creationId="{CC3D448E-C673-4CF2-9469-9C5172CEE76D}"/>
          </ac:picMkLst>
        </pc:picChg>
        <pc:picChg chg="add mod">
          <ac:chgData name="Sagar Gupta" userId="cdf5dd772ab632c5" providerId="LiveId" clId="{F7754B9F-DCEC-4E41-92BC-85C5E6F8844E}" dt="2023-06-25T11:26:53.093" v="352" actId="1076"/>
          <ac:picMkLst>
            <pc:docMk/>
            <pc:sldMk cId="3323255069" sldId="267"/>
            <ac:picMk id="7" creationId="{0BEBEFE8-B4BE-466F-AEA9-C46C6C6396BD}"/>
          </ac:picMkLst>
        </pc:picChg>
        <pc:cxnChg chg="add mod">
          <ac:chgData name="Sagar Gupta" userId="cdf5dd772ab632c5" providerId="LiveId" clId="{F7754B9F-DCEC-4E41-92BC-85C5E6F8844E}" dt="2023-06-28T10:38:35.094" v="589" actId="17032"/>
          <ac:cxnSpMkLst>
            <pc:docMk/>
            <pc:sldMk cId="3323255069" sldId="267"/>
            <ac:cxnSpMk id="9" creationId="{BC523F0C-67A0-4080-9D6A-C1DD6BACA92B}"/>
          </ac:cxnSpMkLst>
        </pc:cxnChg>
      </pc:sldChg>
      <pc:sldChg chg="addSp modSp new mod">
        <pc:chgData name="Sagar Gupta" userId="cdf5dd772ab632c5" providerId="LiveId" clId="{F7754B9F-DCEC-4E41-92BC-85C5E6F8844E}" dt="2023-06-28T10:36:45.103" v="574" actId="17032"/>
        <pc:sldMkLst>
          <pc:docMk/>
          <pc:sldMk cId="167294740" sldId="268"/>
        </pc:sldMkLst>
        <pc:picChg chg="add mod">
          <ac:chgData name="Sagar Gupta" userId="cdf5dd772ab632c5" providerId="LiveId" clId="{F7754B9F-DCEC-4E41-92BC-85C5E6F8844E}" dt="2023-06-25T11:32:44.421" v="371" actId="14100"/>
          <ac:picMkLst>
            <pc:docMk/>
            <pc:sldMk cId="167294740" sldId="268"/>
            <ac:picMk id="2" creationId="{E5160DC0-AAC6-4B3A-B19D-A4F2D3B14B64}"/>
          </ac:picMkLst>
        </pc:picChg>
        <pc:picChg chg="add mod">
          <ac:chgData name="Sagar Gupta" userId="cdf5dd772ab632c5" providerId="LiveId" clId="{F7754B9F-DCEC-4E41-92BC-85C5E6F8844E}" dt="2023-06-25T11:32:49.973" v="372" actId="14100"/>
          <ac:picMkLst>
            <pc:docMk/>
            <pc:sldMk cId="167294740" sldId="268"/>
            <ac:picMk id="3" creationId="{1D0F05F9-8B16-4755-A1C5-F6BC626D1F19}"/>
          </ac:picMkLst>
        </pc:picChg>
        <pc:picChg chg="add mod">
          <ac:chgData name="Sagar Gupta" userId="cdf5dd772ab632c5" providerId="LiveId" clId="{F7754B9F-DCEC-4E41-92BC-85C5E6F8844E}" dt="2023-06-25T11:32:02.445" v="368" actId="1076"/>
          <ac:picMkLst>
            <pc:docMk/>
            <pc:sldMk cId="167294740" sldId="268"/>
            <ac:picMk id="4" creationId="{30F1490F-2A93-4295-8545-9399F5A474B0}"/>
          </ac:picMkLst>
        </pc:picChg>
        <pc:picChg chg="add mod">
          <ac:chgData name="Sagar Gupta" userId="cdf5dd772ab632c5" providerId="LiveId" clId="{F7754B9F-DCEC-4E41-92BC-85C5E6F8844E}" dt="2023-06-25T11:32:33.981" v="370" actId="1076"/>
          <ac:picMkLst>
            <pc:docMk/>
            <pc:sldMk cId="167294740" sldId="268"/>
            <ac:picMk id="5" creationId="{73A9DE81-5E54-4E2F-AE19-A29149DE6DB9}"/>
          </ac:picMkLst>
        </pc:picChg>
        <pc:picChg chg="add mod">
          <ac:chgData name="Sagar Gupta" userId="cdf5dd772ab632c5" providerId="LiveId" clId="{F7754B9F-DCEC-4E41-92BC-85C5E6F8844E}" dt="2023-06-25T11:33:24.997" v="375" actId="1076"/>
          <ac:picMkLst>
            <pc:docMk/>
            <pc:sldMk cId="167294740" sldId="268"/>
            <ac:picMk id="6" creationId="{B44FA2D3-2029-47B2-86C7-94E7F5B9DD5F}"/>
          </ac:picMkLst>
        </pc:picChg>
        <pc:picChg chg="add mod">
          <ac:chgData name="Sagar Gupta" userId="cdf5dd772ab632c5" providerId="LiveId" clId="{F7754B9F-DCEC-4E41-92BC-85C5E6F8844E}" dt="2023-06-28T10:34:38.344" v="569" actId="1076"/>
          <ac:picMkLst>
            <pc:docMk/>
            <pc:sldMk cId="167294740" sldId="268"/>
            <ac:picMk id="7" creationId="{5F7986FA-B47C-41E8-9958-2923D433BCF0}"/>
          </ac:picMkLst>
        </pc:picChg>
        <pc:cxnChg chg="add mod">
          <ac:chgData name="Sagar Gupta" userId="cdf5dd772ab632c5" providerId="LiveId" clId="{F7754B9F-DCEC-4E41-92BC-85C5E6F8844E}" dt="2023-06-28T10:36:45.103" v="574" actId="17032"/>
          <ac:cxnSpMkLst>
            <pc:docMk/>
            <pc:sldMk cId="167294740" sldId="268"/>
            <ac:cxnSpMk id="9" creationId="{BB54BEFE-627C-4012-9C2D-0D318489AB22}"/>
          </ac:cxnSpMkLst>
        </pc:cxnChg>
      </pc:sldChg>
      <pc:sldChg chg="addSp modSp new mod">
        <pc:chgData name="Sagar Gupta" userId="cdf5dd772ab632c5" providerId="LiveId" clId="{F7754B9F-DCEC-4E41-92BC-85C5E6F8844E}" dt="2023-06-28T10:37:29.709" v="580" actId="17032"/>
        <pc:sldMkLst>
          <pc:docMk/>
          <pc:sldMk cId="3904039965" sldId="269"/>
        </pc:sldMkLst>
        <pc:spChg chg="add mod">
          <ac:chgData name="Sagar Gupta" userId="cdf5dd772ab632c5" providerId="LiveId" clId="{F7754B9F-DCEC-4E41-92BC-85C5E6F8844E}" dt="2023-06-25T11:37:17.781" v="379" actId="14100"/>
          <ac:spMkLst>
            <pc:docMk/>
            <pc:sldMk cId="3904039965" sldId="269"/>
            <ac:spMk id="2" creationId="{B8458F86-4D23-4CB3-8731-1077A6275C7B}"/>
          </ac:spMkLst>
        </pc:spChg>
        <pc:picChg chg="add mod">
          <ac:chgData name="Sagar Gupta" userId="cdf5dd772ab632c5" providerId="LiveId" clId="{F7754B9F-DCEC-4E41-92BC-85C5E6F8844E}" dt="2023-06-28T10:37:08.952" v="576" actId="1076"/>
          <ac:picMkLst>
            <pc:docMk/>
            <pc:sldMk cId="3904039965" sldId="269"/>
            <ac:picMk id="3" creationId="{27D970A8-950D-4F0D-925F-2086255EFCE9}"/>
          </ac:picMkLst>
        </pc:picChg>
        <pc:picChg chg="add mod">
          <ac:chgData name="Sagar Gupta" userId="cdf5dd772ab632c5" providerId="LiveId" clId="{F7754B9F-DCEC-4E41-92BC-85C5E6F8844E}" dt="2023-06-28T10:37:20.152" v="579" actId="1076"/>
          <ac:picMkLst>
            <pc:docMk/>
            <pc:sldMk cId="3904039965" sldId="269"/>
            <ac:picMk id="4" creationId="{7EB2B9F2-94BF-477B-AC56-2D1FF3BA58DC}"/>
          </ac:picMkLst>
        </pc:picChg>
        <pc:cxnChg chg="add mod">
          <ac:chgData name="Sagar Gupta" userId="cdf5dd772ab632c5" providerId="LiveId" clId="{F7754B9F-DCEC-4E41-92BC-85C5E6F8844E}" dt="2023-06-28T10:37:29.709" v="580" actId="17032"/>
          <ac:cxnSpMkLst>
            <pc:docMk/>
            <pc:sldMk cId="3904039965" sldId="269"/>
            <ac:cxnSpMk id="6" creationId="{A85E841E-E1E5-40DE-829A-F4F3FA20C11D}"/>
          </ac:cxnSpMkLst>
        </pc:cxnChg>
      </pc:sldChg>
      <pc:sldChg chg="addSp delSp modSp new mod">
        <pc:chgData name="Sagar Gupta" userId="cdf5dd772ab632c5" providerId="LiveId" clId="{F7754B9F-DCEC-4E41-92BC-85C5E6F8844E}" dt="2023-06-30T12:22:22.537" v="1425" actId="14100"/>
        <pc:sldMkLst>
          <pc:docMk/>
          <pc:sldMk cId="1943240523" sldId="270"/>
        </pc:sldMkLst>
        <pc:spChg chg="add del">
          <ac:chgData name="Sagar Gupta" userId="cdf5dd772ab632c5" providerId="LiveId" clId="{F7754B9F-DCEC-4E41-92BC-85C5E6F8844E}" dt="2023-06-25T11:41:00.429" v="394" actId="21"/>
          <ac:spMkLst>
            <pc:docMk/>
            <pc:sldMk cId="1943240523" sldId="270"/>
            <ac:spMk id="2" creationId="{88F3AC92-7325-4E96-AF9D-80FFAD276CFA}"/>
          </ac:spMkLst>
        </pc:spChg>
        <pc:spChg chg="add del mod">
          <ac:chgData name="Sagar Gupta" userId="cdf5dd772ab632c5" providerId="LiveId" clId="{F7754B9F-DCEC-4E41-92BC-85C5E6F8844E}" dt="2023-06-28T12:24:10.349" v="652" actId="478"/>
          <ac:spMkLst>
            <pc:docMk/>
            <pc:sldMk cId="1943240523" sldId="270"/>
            <ac:spMk id="3" creationId="{8622F07C-D911-46B4-825B-B156E9EF6A58}"/>
          </ac:spMkLst>
        </pc:spChg>
        <pc:spChg chg="add mod">
          <ac:chgData name="Sagar Gupta" userId="cdf5dd772ab632c5" providerId="LiveId" clId="{F7754B9F-DCEC-4E41-92BC-85C5E6F8844E}" dt="2023-06-28T12:24:18.245" v="654" actId="1076"/>
          <ac:spMkLst>
            <pc:docMk/>
            <pc:sldMk cId="1943240523" sldId="270"/>
            <ac:spMk id="4" creationId="{C5DEFFD7-48B5-488E-ADB3-F57E3EEA83FF}"/>
          </ac:spMkLst>
        </pc:spChg>
        <pc:spChg chg="add del mod">
          <ac:chgData name="Sagar Gupta" userId="cdf5dd772ab632c5" providerId="LiveId" clId="{F7754B9F-DCEC-4E41-92BC-85C5E6F8844E}" dt="2023-06-30T12:14:50.756" v="1413" actId="14100"/>
          <ac:spMkLst>
            <pc:docMk/>
            <pc:sldMk cId="1943240523" sldId="270"/>
            <ac:spMk id="6" creationId="{D58867A9-52D1-4891-9267-B86C58C96DA3}"/>
          </ac:spMkLst>
        </pc:spChg>
        <pc:spChg chg="add mod">
          <ac:chgData name="Sagar Gupta" userId="cdf5dd772ab632c5" providerId="LiveId" clId="{F7754B9F-DCEC-4E41-92BC-85C5E6F8844E}" dt="2023-06-28T12:29:45.652" v="769" actId="1076"/>
          <ac:spMkLst>
            <pc:docMk/>
            <pc:sldMk cId="1943240523" sldId="270"/>
            <ac:spMk id="9" creationId="{7500D8E0-C412-4930-91D0-60E38DACDC1F}"/>
          </ac:spMkLst>
        </pc:spChg>
        <pc:spChg chg="add mod">
          <ac:chgData name="Sagar Gupta" userId="cdf5dd772ab632c5" providerId="LiveId" clId="{F7754B9F-DCEC-4E41-92BC-85C5E6F8844E}" dt="2023-06-30T12:22:08.155" v="1422"/>
          <ac:spMkLst>
            <pc:docMk/>
            <pc:sldMk cId="1943240523" sldId="270"/>
            <ac:spMk id="10" creationId="{D78B7CF8-569E-4B12-8745-A1CB897324D8}"/>
          </ac:spMkLst>
        </pc:spChg>
        <pc:spChg chg="add del">
          <ac:chgData name="Sagar Gupta" userId="cdf5dd772ab632c5" providerId="LiveId" clId="{F7754B9F-DCEC-4E41-92BC-85C5E6F8844E}" dt="2023-06-29T10:27:49.706" v="804"/>
          <ac:spMkLst>
            <pc:docMk/>
            <pc:sldMk cId="1943240523" sldId="270"/>
            <ac:spMk id="11" creationId="{FA582EF0-A717-41E3-B814-C0CF47CA275B}"/>
          </ac:spMkLst>
        </pc:spChg>
        <pc:spChg chg="add del mod">
          <ac:chgData name="Sagar Gupta" userId="cdf5dd772ab632c5" providerId="LiveId" clId="{F7754B9F-DCEC-4E41-92BC-85C5E6F8844E}" dt="2023-06-29T10:27:48.675" v="803"/>
          <ac:spMkLst>
            <pc:docMk/>
            <pc:sldMk cId="1943240523" sldId="270"/>
            <ac:spMk id="12" creationId="{3E808192-99BF-4A66-8604-016C74A6C920}"/>
          </ac:spMkLst>
        </pc:spChg>
        <pc:spChg chg="add del mod">
          <ac:chgData name="Sagar Gupta" userId="cdf5dd772ab632c5" providerId="LiveId" clId="{F7754B9F-DCEC-4E41-92BC-85C5E6F8844E}" dt="2023-06-29T10:28:12.098" v="808" actId="478"/>
          <ac:spMkLst>
            <pc:docMk/>
            <pc:sldMk cId="1943240523" sldId="270"/>
            <ac:spMk id="13" creationId="{9137A1AA-E24C-4BEA-94DD-67CCADD7E6EB}"/>
          </ac:spMkLst>
        </pc:spChg>
        <pc:spChg chg="add del mod">
          <ac:chgData name="Sagar Gupta" userId="cdf5dd772ab632c5" providerId="LiveId" clId="{F7754B9F-DCEC-4E41-92BC-85C5E6F8844E}" dt="2023-06-29T10:31:34.309" v="867" actId="478"/>
          <ac:spMkLst>
            <pc:docMk/>
            <pc:sldMk cId="1943240523" sldId="270"/>
            <ac:spMk id="14" creationId="{0D9BD385-20B8-46C4-9CF8-4B444B16771C}"/>
          </ac:spMkLst>
        </pc:spChg>
        <pc:spChg chg="add del mod">
          <ac:chgData name="Sagar Gupta" userId="cdf5dd772ab632c5" providerId="LiveId" clId="{F7754B9F-DCEC-4E41-92BC-85C5E6F8844E}" dt="2023-06-29T10:37:55.333" v="891" actId="478"/>
          <ac:spMkLst>
            <pc:docMk/>
            <pc:sldMk cId="1943240523" sldId="270"/>
            <ac:spMk id="15" creationId="{B411B408-3A26-4D06-B735-157251F7EDBC}"/>
          </ac:spMkLst>
        </pc:spChg>
        <pc:spChg chg="add del mod">
          <ac:chgData name="Sagar Gupta" userId="cdf5dd772ab632c5" providerId="LiveId" clId="{F7754B9F-DCEC-4E41-92BC-85C5E6F8844E}" dt="2023-06-29T10:39:00.500" v="906" actId="478"/>
          <ac:spMkLst>
            <pc:docMk/>
            <pc:sldMk cId="1943240523" sldId="270"/>
            <ac:spMk id="16" creationId="{DBA93462-2BA3-486B-BB8F-E2D7C9C688F5}"/>
          </ac:spMkLst>
        </pc:spChg>
        <pc:spChg chg="add mod">
          <ac:chgData name="Sagar Gupta" userId="cdf5dd772ab632c5" providerId="LiveId" clId="{F7754B9F-DCEC-4E41-92BC-85C5E6F8844E}" dt="2023-06-30T12:15:25.186" v="1420" actId="1076"/>
          <ac:spMkLst>
            <pc:docMk/>
            <pc:sldMk cId="1943240523" sldId="270"/>
            <ac:spMk id="18" creationId="{C33B2C7D-B27F-4B2D-8C9C-2803369AF320}"/>
          </ac:spMkLst>
        </pc:spChg>
        <pc:picChg chg="add mod">
          <ac:chgData name="Sagar Gupta" userId="cdf5dd772ab632c5" providerId="LiveId" clId="{F7754B9F-DCEC-4E41-92BC-85C5E6F8844E}" dt="2023-06-30T12:14:54.530" v="1414" actId="14100"/>
          <ac:picMkLst>
            <pc:docMk/>
            <pc:sldMk cId="1943240523" sldId="270"/>
            <ac:picMk id="2" creationId="{8DDDAF01-009D-42BC-8524-2AA01CE851F7}"/>
          </ac:picMkLst>
        </pc:picChg>
        <pc:picChg chg="add mod">
          <ac:chgData name="Sagar Gupta" userId="cdf5dd772ab632c5" providerId="LiveId" clId="{F7754B9F-DCEC-4E41-92BC-85C5E6F8844E}" dt="2023-06-29T10:44:08.877" v="961" actId="14100"/>
          <ac:picMkLst>
            <pc:docMk/>
            <pc:sldMk cId="1943240523" sldId="270"/>
            <ac:picMk id="3" creationId="{5D4EDC7B-29C6-43EA-82AF-3C46874CF579}"/>
          </ac:picMkLst>
        </pc:picChg>
        <pc:picChg chg="add del mod">
          <ac:chgData name="Sagar Gupta" userId="cdf5dd772ab632c5" providerId="LiveId" clId="{F7754B9F-DCEC-4E41-92BC-85C5E6F8844E}" dt="2023-06-25T12:01:52.310" v="483" actId="478"/>
          <ac:picMkLst>
            <pc:docMk/>
            <pc:sldMk cId="1943240523" sldId="270"/>
            <ac:picMk id="4" creationId="{0FBDBF70-DBA9-40D9-98F0-3F4C0322CFD0}"/>
          </ac:picMkLst>
        </pc:picChg>
        <pc:picChg chg="add del mod">
          <ac:chgData name="Sagar Gupta" userId="cdf5dd772ab632c5" providerId="LiveId" clId="{F7754B9F-DCEC-4E41-92BC-85C5E6F8844E}" dt="2023-06-28T12:20:45.909" v="619" actId="478"/>
          <ac:picMkLst>
            <pc:docMk/>
            <pc:sldMk cId="1943240523" sldId="270"/>
            <ac:picMk id="5" creationId="{0C67EA9C-5C52-49DA-8DDF-27C8071F2A22}"/>
          </ac:picMkLst>
        </pc:picChg>
        <pc:picChg chg="add mod">
          <ac:chgData name="Sagar Gupta" userId="cdf5dd772ab632c5" providerId="LiveId" clId="{F7754B9F-DCEC-4E41-92BC-85C5E6F8844E}" dt="2023-06-30T12:15:29.546" v="1421" actId="1076"/>
          <ac:picMkLst>
            <pc:docMk/>
            <pc:sldMk cId="1943240523" sldId="270"/>
            <ac:picMk id="17" creationId="{9769AC6D-365A-48E3-A018-7B6EA5E82904}"/>
          </ac:picMkLst>
        </pc:picChg>
        <pc:cxnChg chg="add mod">
          <ac:chgData name="Sagar Gupta" userId="cdf5dd772ab632c5" providerId="LiveId" clId="{F7754B9F-DCEC-4E41-92BC-85C5E6F8844E}" dt="2023-06-29T10:23:47.115" v="776" actId="14100"/>
          <ac:cxnSpMkLst>
            <pc:docMk/>
            <pc:sldMk cId="1943240523" sldId="270"/>
            <ac:cxnSpMk id="8" creationId="{05909A4F-81C8-4DB4-9328-8CCA2CBBDAD0}"/>
          </ac:cxnSpMkLst>
        </pc:cxnChg>
        <pc:cxnChg chg="add mod">
          <ac:chgData name="Sagar Gupta" userId="cdf5dd772ab632c5" providerId="LiveId" clId="{F7754B9F-DCEC-4E41-92BC-85C5E6F8844E}" dt="2023-06-30T12:22:22.537" v="1425" actId="14100"/>
          <ac:cxnSpMkLst>
            <pc:docMk/>
            <pc:sldMk cId="1943240523" sldId="270"/>
            <ac:cxnSpMk id="20" creationId="{E7E1C3AB-0B1C-492C-8598-93DFB36F6F48}"/>
          </ac:cxnSpMkLst>
        </pc:cxnChg>
      </pc:sldChg>
      <pc:sldChg chg="addSp delSp modSp new mod">
        <pc:chgData name="Sagar Gupta" userId="cdf5dd772ab632c5" providerId="LiveId" clId="{F7754B9F-DCEC-4E41-92BC-85C5E6F8844E}" dt="2023-06-30T12:26:12.625" v="1490" actId="1076"/>
        <pc:sldMkLst>
          <pc:docMk/>
          <pc:sldMk cId="1628677544" sldId="271"/>
        </pc:sldMkLst>
        <pc:spChg chg="add mod">
          <ac:chgData name="Sagar Gupta" userId="cdf5dd772ab632c5" providerId="LiveId" clId="{F7754B9F-DCEC-4E41-92BC-85C5E6F8844E}" dt="2023-06-28T12:23:52.277" v="646" actId="21"/>
          <ac:spMkLst>
            <pc:docMk/>
            <pc:sldMk cId="1628677544" sldId="271"/>
            <ac:spMk id="2" creationId="{74E715E9-D3ED-44A8-8301-5162C0D0E4C0}"/>
          </ac:spMkLst>
        </pc:spChg>
        <pc:spChg chg="add del mod">
          <ac:chgData name="Sagar Gupta" userId="cdf5dd772ab632c5" providerId="LiveId" clId="{F7754B9F-DCEC-4E41-92BC-85C5E6F8844E}" dt="2023-06-28T12:29:21.998" v="764" actId="21"/>
          <ac:spMkLst>
            <pc:docMk/>
            <pc:sldMk cId="1628677544" sldId="271"/>
            <ac:spMk id="3" creationId="{43E9964D-90F1-4FF2-9215-63D9D452B6AF}"/>
          </ac:spMkLst>
        </pc:spChg>
        <pc:spChg chg="add mod">
          <ac:chgData name="Sagar Gupta" userId="cdf5dd772ab632c5" providerId="LiveId" clId="{F7754B9F-DCEC-4E41-92BC-85C5E6F8844E}" dt="2023-06-30T12:26:00.589" v="1487" actId="255"/>
          <ac:spMkLst>
            <pc:docMk/>
            <pc:sldMk cId="1628677544" sldId="271"/>
            <ac:spMk id="3" creationId="{4E19326E-711D-4477-B705-7CBDB884A0AC}"/>
          </ac:spMkLst>
        </pc:spChg>
        <pc:spChg chg="add del mod">
          <ac:chgData name="Sagar Gupta" userId="cdf5dd772ab632c5" providerId="LiveId" clId="{F7754B9F-DCEC-4E41-92BC-85C5E6F8844E}" dt="2023-06-29T10:40:12.018" v="924" actId="21"/>
          <ac:spMkLst>
            <pc:docMk/>
            <pc:sldMk cId="1628677544" sldId="271"/>
            <ac:spMk id="4" creationId="{352FB505-8592-47BC-92D2-6E2DB44DC219}"/>
          </ac:spMkLst>
        </pc:spChg>
        <pc:spChg chg="add del mod">
          <ac:chgData name="Sagar Gupta" userId="cdf5dd772ab632c5" providerId="LiveId" clId="{F7754B9F-DCEC-4E41-92BC-85C5E6F8844E}" dt="2023-06-29T10:42:27.508" v="945" actId="21"/>
          <ac:spMkLst>
            <pc:docMk/>
            <pc:sldMk cId="1628677544" sldId="271"/>
            <ac:spMk id="5" creationId="{3970BD64-C815-4191-9B6A-73B3E8A294F0}"/>
          </ac:spMkLst>
        </pc:spChg>
        <pc:spChg chg="add del mod">
          <ac:chgData name="Sagar Gupta" userId="cdf5dd772ab632c5" providerId="LiveId" clId="{F7754B9F-DCEC-4E41-92BC-85C5E6F8844E}" dt="2023-06-29T10:50:14.933" v="988" actId="21"/>
          <ac:spMkLst>
            <pc:docMk/>
            <pc:sldMk cId="1628677544" sldId="271"/>
            <ac:spMk id="6" creationId="{2EFBDD34-C31D-43C2-A498-1134B004A6C9}"/>
          </ac:spMkLst>
        </pc:spChg>
        <pc:picChg chg="add del mod">
          <ac:chgData name="Sagar Gupta" userId="cdf5dd772ab632c5" providerId="LiveId" clId="{F7754B9F-DCEC-4E41-92BC-85C5E6F8844E}" dt="2023-06-29T10:52:29.757" v="995" actId="21"/>
          <ac:picMkLst>
            <pc:docMk/>
            <pc:sldMk cId="1628677544" sldId="271"/>
            <ac:picMk id="7" creationId="{852F4909-B0E5-484A-A88E-9CB0FF241A5B}"/>
          </ac:picMkLst>
        </pc:picChg>
        <pc:picChg chg="add mod">
          <ac:chgData name="Sagar Gupta" userId="cdf5dd772ab632c5" providerId="LiveId" clId="{F7754B9F-DCEC-4E41-92BC-85C5E6F8844E}" dt="2023-06-30T12:26:12.625" v="1490" actId="1076"/>
          <ac:picMkLst>
            <pc:docMk/>
            <pc:sldMk cId="1628677544" sldId="271"/>
            <ac:picMk id="8" creationId="{DDB2E398-3196-4CC8-A401-691873844B34}"/>
          </ac:picMkLst>
        </pc:picChg>
      </pc:sldChg>
      <pc:sldChg chg="addSp delSp modSp new mod">
        <pc:chgData name="Sagar Gupta" userId="cdf5dd772ab632c5" providerId="LiveId" clId="{F7754B9F-DCEC-4E41-92BC-85C5E6F8844E}" dt="2023-06-29T12:13:19.070" v="1076" actId="1076"/>
        <pc:sldMkLst>
          <pc:docMk/>
          <pc:sldMk cId="1071987450" sldId="272"/>
        </pc:sldMkLst>
        <pc:spChg chg="add mod">
          <ac:chgData name="Sagar Gupta" userId="cdf5dd772ab632c5" providerId="LiveId" clId="{F7754B9F-DCEC-4E41-92BC-85C5E6F8844E}" dt="2023-06-29T10:50:25.853" v="991" actId="1076"/>
          <ac:spMkLst>
            <pc:docMk/>
            <pc:sldMk cId="1071987450" sldId="272"/>
            <ac:spMk id="2" creationId="{FFBEA63B-FB91-4D73-AE77-E0AEA9EFFFD9}"/>
          </ac:spMkLst>
        </pc:spChg>
        <pc:spChg chg="add mod">
          <ac:chgData name="Sagar Gupta" userId="cdf5dd772ab632c5" providerId="LiveId" clId="{F7754B9F-DCEC-4E41-92BC-85C5E6F8844E}" dt="2023-06-29T11:58:00.966" v="1034" actId="1076"/>
          <ac:spMkLst>
            <pc:docMk/>
            <pc:sldMk cId="1071987450" sldId="272"/>
            <ac:spMk id="11" creationId="{0275050A-2953-4D2C-95F5-9DADB21F9E26}"/>
          </ac:spMkLst>
        </pc:spChg>
        <pc:spChg chg="add del mod">
          <ac:chgData name="Sagar Gupta" userId="cdf5dd772ab632c5" providerId="LiveId" clId="{F7754B9F-DCEC-4E41-92BC-85C5E6F8844E}" dt="2023-06-29T12:11:58.186" v="1057" actId="21"/>
          <ac:spMkLst>
            <pc:docMk/>
            <pc:sldMk cId="1071987450" sldId="272"/>
            <ac:spMk id="13" creationId="{C8EC0AC3-7C4E-42E4-A7E0-11230F2F6B25}"/>
          </ac:spMkLst>
        </pc:spChg>
        <pc:picChg chg="add del mod">
          <ac:chgData name="Sagar Gupta" userId="cdf5dd772ab632c5" providerId="LiveId" clId="{F7754B9F-DCEC-4E41-92BC-85C5E6F8844E}" dt="2023-06-29T11:55:54.647" v="1020" actId="478"/>
          <ac:picMkLst>
            <pc:docMk/>
            <pc:sldMk cId="1071987450" sldId="272"/>
            <ac:picMk id="3" creationId="{9B177FCA-5E2B-4BFF-B445-4C95BB15C0B9}"/>
          </ac:picMkLst>
        </pc:picChg>
        <pc:picChg chg="add mod modCrop">
          <ac:chgData name="Sagar Gupta" userId="cdf5dd772ab632c5" providerId="LiveId" clId="{F7754B9F-DCEC-4E41-92BC-85C5E6F8844E}" dt="2023-06-29T11:58:28.430" v="1041" actId="1076"/>
          <ac:picMkLst>
            <pc:docMk/>
            <pc:sldMk cId="1071987450" sldId="272"/>
            <ac:picMk id="4" creationId="{5B65F6E4-CF91-4D12-A8C6-BC924CBD9177}"/>
          </ac:picMkLst>
        </pc:picChg>
        <pc:picChg chg="add mod modCrop">
          <ac:chgData name="Sagar Gupta" userId="cdf5dd772ab632c5" providerId="LiveId" clId="{F7754B9F-DCEC-4E41-92BC-85C5E6F8844E}" dt="2023-06-29T11:58:08.742" v="1036" actId="1076"/>
          <ac:picMkLst>
            <pc:docMk/>
            <pc:sldMk cId="1071987450" sldId="272"/>
            <ac:picMk id="5" creationId="{62F66EE0-9A6A-4560-BB5F-CE7BECD188B7}"/>
          </ac:picMkLst>
        </pc:picChg>
        <pc:picChg chg="add mod">
          <ac:chgData name="Sagar Gupta" userId="cdf5dd772ab632c5" providerId="LiveId" clId="{F7754B9F-DCEC-4E41-92BC-85C5E6F8844E}" dt="2023-06-29T12:13:13.614" v="1074" actId="1076"/>
          <ac:picMkLst>
            <pc:docMk/>
            <pc:sldMk cId="1071987450" sldId="272"/>
            <ac:picMk id="6" creationId="{9FCE2413-6EB2-4490-8CA9-26686F1CE9EC}"/>
          </ac:picMkLst>
        </pc:picChg>
        <pc:picChg chg="add mod">
          <ac:chgData name="Sagar Gupta" userId="cdf5dd772ab632c5" providerId="LiveId" clId="{F7754B9F-DCEC-4E41-92BC-85C5E6F8844E}" dt="2023-06-29T12:13:19.070" v="1076" actId="1076"/>
          <ac:picMkLst>
            <pc:docMk/>
            <pc:sldMk cId="1071987450" sldId="272"/>
            <ac:picMk id="12" creationId="{1BE3A14E-E020-4FDC-A3E5-093298CBA5B3}"/>
          </ac:picMkLst>
        </pc:picChg>
        <pc:picChg chg="add del mod">
          <ac:chgData name="Sagar Gupta" userId="cdf5dd772ab632c5" providerId="LiveId" clId="{F7754B9F-DCEC-4E41-92BC-85C5E6F8844E}" dt="2023-06-29T12:11:20.818" v="1051" actId="478"/>
          <ac:picMkLst>
            <pc:docMk/>
            <pc:sldMk cId="1071987450" sldId="272"/>
            <ac:picMk id="14" creationId="{FED81225-3E00-4F6D-BB78-863806B012AA}"/>
          </ac:picMkLst>
        </pc:picChg>
        <pc:picChg chg="add del mod">
          <ac:chgData name="Sagar Gupta" userId="cdf5dd772ab632c5" providerId="LiveId" clId="{F7754B9F-DCEC-4E41-92BC-85C5E6F8844E}" dt="2023-06-29T12:12:10.783" v="1060" actId="21"/>
          <ac:picMkLst>
            <pc:docMk/>
            <pc:sldMk cId="1071987450" sldId="272"/>
            <ac:picMk id="15" creationId="{78EB31E2-41D5-4C1D-AA62-539C796B4FDF}"/>
          </ac:picMkLst>
        </pc:picChg>
        <pc:cxnChg chg="add del">
          <ac:chgData name="Sagar Gupta" userId="cdf5dd772ab632c5" providerId="LiveId" clId="{F7754B9F-DCEC-4E41-92BC-85C5E6F8844E}" dt="2023-06-29T11:56:50.839" v="1028" actId="11529"/>
          <ac:cxnSpMkLst>
            <pc:docMk/>
            <pc:sldMk cId="1071987450" sldId="272"/>
            <ac:cxnSpMk id="8" creationId="{B8C466EB-937A-4509-8382-1A751BF758CE}"/>
          </ac:cxnSpMkLst>
        </pc:cxnChg>
        <pc:cxnChg chg="add mod">
          <ac:chgData name="Sagar Gupta" userId="cdf5dd772ab632c5" providerId="LiveId" clId="{F7754B9F-DCEC-4E41-92BC-85C5E6F8844E}" dt="2023-06-29T12:12:47.422" v="1069" actId="14100"/>
          <ac:cxnSpMkLst>
            <pc:docMk/>
            <pc:sldMk cId="1071987450" sldId="272"/>
            <ac:cxnSpMk id="10" creationId="{189422AD-5AA5-4774-B715-FA0647943DA7}"/>
          </ac:cxnSpMkLst>
        </pc:cxnChg>
      </pc:sldChg>
      <pc:sldChg chg="addSp modSp new mod">
        <pc:chgData name="Sagar Gupta" userId="cdf5dd772ab632c5" providerId="LiveId" clId="{F7754B9F-DCEC-4E41-92BC-85C5E6F8844E}" dt="2023-06-29T12:26:28.998" v="1096" actId="1076"/>
        <pc:sldMkLst>
          <pc:docMk/>
          <pc:sldMk cId="2926099479" sldId="273"/>
        </pc:sldMkLst>
        <pc:spChg chg="add mod">
          <ac:chgData name="Sagar Gupta" userId="cdf5dd772ab632c5" providerId="LiveId" clId="{F7754B9F-DCEC-4E41-92BC-85C5E6F8844E}" dt="2023-06-29T12:12:06.991" v="1059" actId="1076"/>
          <ac:spMkLst>
            <pc:docMk/>
            <pc:sldMk cId="2926099479" sldId="273"/>
            <ac:spMk id="2" creationId="{38E5ED9C-28FA-485F-8DF3-9EF094D92A41}"/>
          </ac:spMkLst>
        </pc:spChg>
        <pc:spChg chg="add mod">
          <ac:chgData name="Sagar Gupta" userId="cdf5dd772ab632c5" providerId="LiveId" clId="{F7754B9F-DCEC-4E41-92BC-85C5E6F8844E}" dt="2023-06-29T12:25:43.558" v="1088" actId="1076"/>
          <ac:spMkLst>
            <pc:docMk/>
            <pc:sldMk cId="2926099479" sldId="273"/>
            <ac:spMk id="6" creationId="{634C23DA-0273-4505-B79F-24D0718585BB}"/>
          </ac:spMkLst>
        </pc:spChg>
        <pc:picChg chg="add mod">
          <ac:chgData name="Sagar Gupta" userId="cdf5dd772ab632c5" providerId="LiveId" clId="{F7754B9F-DCEC-4E41-92BC-85C5E6F8844E}" dt="2023-06-29T12:26:22.286" v="1094" actId="1076"/>
          <ac:picMkLst>
            <pc:docMk/>
            <pc:sldMk cId="2926099479" sldId="273"/>
            <ac:picMk id="3" creationId="{3DDD076E-17C2-42B6-A0C4-4F7A8872F469}"/>
          </ac:picMkLst>
        </pc:picChg>
        <pc:picChg chg="add mod">
          <ac:chgData name="Sagar Gupta" userId="cdf5dd772ab632c5" providerId="LiveId" clId="{F7754B9F-DCEC-4E41-92BC-85C5E6F8844E}" dt="2023-06-29T12:26:28.998" v="1096" actId="1076"/>
          <ac:picMkLst>
            <pc:docMk/>
            <pc:sldMk cId="2926099479" sldId="273"/>
            <ac:picMk id="7" creationId="{496B7BD2-B82B-4360-8EDA-A38FBB9551DC}"/>
          </ac:picMkLst>
        </pc:picChg>
        <pc:cxnChg chg="add mod">
          <ac:chgData name="Sagar Gupta" userId="cdf5dd772ab632c5" providerId="LiveId" clId="{F7754B9F-DCEC-4E41-92BC-85C5E6F8844E}" dt="2023-06-29T12:25:56.806" v="1090" actId="14100"/>
          <ac:cxnSpMkLst>
            <pc:docMk/>
            <pc:sldMk cId="2926099479" sldId="273"/>
            <ac:cxnSpMk id="5" creationId="{76B456E5-AD70-4696-9AE7-3A768F3C45AD}"/>
          </ac:cxnSpMkLst>
        </pc:cxnChg>
      </pc:sldChg>
      <pc:sldChg chg="addSp delSp modSp new mod">
        <pc:chgData name="Sagar Gupta" userId="cdf5dd772ab632c5" providerId="LiveId" clId="{F7754B9F-DCEC-4E41-92BC-85C5E6F8844E}" dt="2023-06-30T10:39:35.578" v="1164" actId="1076"/>
        <pc:sldMkLst>
          <pc:docMk/>
          <pc:sldMk cId="1263821023" sldId="274"/>
        </pc:sldMkLst>
        <pc:spChg chg="add mod">
          <ac:chgData name="Sagar Gupta" userId="cdf5dd772ab632c5" providerId="LiveId" clId="{F7754B9F-DCEC-4E41-92BC-85C5E6F8844E}" dt="2023-06-30T10:37:19.098" v="1146" actId="1076"/>
          <ac:spMkLst>
            <pc:docMk/>
            <pc:sldMk cId="1263821023" sldId="274"/>
            <ac:spMk id="2" creationId="{00B57645-82F9-4EFA-A4A8-28B442976A76}"/>
          </ac:spMkLst>
        </pc:spChg>
        <pc:spChg chg="add mod">
          <ac:chgData name="Sagar Gupta" userId="cdf5dd772ab632c5" providerId="LiveId" clId="{F7754B9F-DCEC-4E41-92BC-85C5E6F8844E}" dt="2023-06-29T12:28:40.543" v="1101" actId="1076"/>
          <ac:spMkLst>
            <pc:docMk/>
            <pc:sldMk cId="1263821023" sldId="274"/>
            <ac:spMk id="5" creationId="{CA6C1EA6-363A-4ACE-8E1E-01B250FACC65}"/>
          </ac:spMkLst>
        </pc:spChg>
        <pc:spChg chg="add del mod">
          <ac:chgData name="Sagar Gupta" userId="cdf5dd772ab632c5" providerId="LiveId" clId="{F7754B9F-DCEC-4E41-92BC-85C5E6F8844E}" dt="2023-06-29T12:36:45.891" v="1114" actId="21"/>
          <ac:spMkLst>
            <pc:docMk/>
            <pc:sldMk cId="1263821023" sldId="274"/>
            <ac:spMk id="11" creationId="{B33ED074-192B-495D-80DC-47A58D0461BF}"/>
          </ac:spMkLst>
        </pc:spChg>
        <pc:spChg chg="add mod">
          <ac:chgData name="Sagar Gupta" userId="cdf5dd772ab632c5" providerId="LiveId" clId="{F7754B9F-DCEC-4E41-92BC-85C5E6F8844E}" dt="2023-06-29T12:37:11.246" v="1119" actId="1076"/>
          <ac:spMkLst>
            <pc:docMk/>
            <pc:sldMk cId="1263821023" sldId="274"/>
            <ac:spMk id="13" creationId="{BF6CBA2A-0820-47A6-9184-7F8F12440219}"/>
          </ac:spMkLst>
        </pc:spChg>
        <pc:spChg chg="add mod">
          <ac:chgData name="Sagar Gupta" userId="cdf5dd772ab632c5" providerId="LiveId" clId="{F7754B9F-DCEC-4E41-92BC-85C5E6F8844E}" dt="2023-06-29T12:40:03.942" v="1130" actId="1076"/>
          <ac:spMkLst>
            <pc:docMk/>
            <pc:sldMk cId="1263821023" sldId="274"/>
            <ac:spMk id="14" creationId="{4CABC0BA-673A-454C-9010-CB895F13E7A6}"/>
          </ac:spMkLst>
        </pc:spChg>
        <pc:picChg chg="add del mod">
          <ac:chgData name="Sagar Gupta" userId="cdf5dd772ab632c5" providerId="LiveId" clId="{F7754B9F-DCEC-4E41-92BC-85C5E6F8844E}" dt="2023-06-30T10:36:48.695" v="1140" actId="478"/>
          <ac:picMkLst>
            <pc:docMk/>
            <pc:sldMk cId="1263821023" sldId="274"/>
            <ac:picMk id="4" creationId="{158F0031-2C8A-46ED-943F-62AC4794D6A9}"/>
          </ac:picMkLst>
        </pc:picChg>
        <pc:picChg chg="add mod modCrop">
          <ac:chgData name="Sagar Gupta" userId="cdf5dd772ab632c5" providerId="LiveId" clId="{F7754B9F-DCEC-4E41-92BC-85C5E6F8844E}" dt="2023-06-30T10:39:30.818" v="1163" actId="1076"/>
          <ac:picMkLst>
            <pc:docMk/>
            <pc:sldMk cId="1263821023" sldId="274"/>
            <ac:picMk id="6" creationId="{53216FF2-966B-414B-9353-92695CBC29BF}"/>
          </ac:picMkLst>
        </pc:picChg>
        <pc:picChg chg="add mod">
          <ac:chgData name="Sagar Gupta" userId="cdf5dd772ab632c5" providerId="LiveId" clId="{F7754B9F-DCEC-4E41-92BC-85C5E6F8844E}" dt="2023-06-29T12:37:19.502" v="1121" actId="1076"/>
          <ac:picMkLst>
            <pc:docMk/>
            <pc:sldMk cId="1263821023" sldId="274"/>
            <ac:picMk id="10" creationId="{9E4FBC91-4292-42A2-9E44-8B9032C37DCA}"/>
          </ac:picMkLst>
        </pc:picChg>
        <pc:picChg chg="add mod">
          <ac:chgData name="Sagar Gupta" userId="cdf5dd772ab632c5" providerId="LiveId" clId="{F7754B9F-DCEC-4E41-92BC-85C5E6F8844E}" dt="2023-06-30T10:39:35.578" v="1164" actId="1076"/>
          <ac:picMkLst>
            <pc:docMk/>
            <pc:sldMk cId="1263821023" sldId="274"/>
            <ac:picMk id="12" creationId="{D7D00BE7-6C45-480A-AB25-936F73084BD9}"/>
          </ac:picMkLst>
        </pc:picChg>
        <pc:picChg chg="add del mod">
          <ac:chgData name="Sagar Gupta" userId="cdf5dd772ab632c5" providerId="LiveId" clId="{F7754B9F-DCEC-4E41-92BC-85C5E6F8844E}" dt="2023-06-29T12:39:29.153" v="1128" actId="478"/>
          <ac:picMkLst>
            <pc:docMk/>
            <pc:sldMk cId="1263821023" sldId="274"/>
            <ac:picMk id="15" creationId="{E73D193C-910A-455E-BEE2-C26F1925C8F6}"/>
          </ac:picMkLst>
        </pc:picChg>
        <pc:picChg chg="add mod">
          <ac:chgData name="Sagar Gupta" userId="cdf5dd772ab632c5" providerId="LiveId" clId="{F7754B9F-DCEC-4E41-92BC-85C5E6F8844E}" dt="2023-06-30T10:39:25.026" v="1162" actId="1076"/>
          <ac:picMkLst>
            <pc:docMk/>
            <pc:sldMk cId="1263821023" sldId="274"/>
            <ac:picMk id="16" creationId="{9AD0E540-D84D-43D6-833E-5C2D6BC81BBF}"/>
          </ac:picMkLst>
        </pc:picChg>
        <pc:cxnChg chg="add mod">
          <ac:chgData name="Sagar Gupta" userId="cdf5dd772ab632c5" providerId="LiveId" clId="{F7754B9F-DCEC-4E41-92BC-85C5E6F8844E}" dt="2023-06-29T12:29:09.933" v="1106" actId="17032"/>
          <ac:cxnSpMkLst>
            <pc:docMk/>
            <pc:sldMk cId="1263821023" sldId="274"/>
            <ac:cxnSpMk id="3" creationId="{41062894-CD59-4137-9E22-588C5E3A468B}"/>
          </ac:cxnSpMkLst>
        </pc:cxnChg>
        <pc:cxnChg chg="add del">
          <ac:chgData name="Sagar Gupta" userId="cdf5dd772ab632c5" providerId="LiveId" clId="{F7754B9F-DCEC-4E41-92BC-85C5E6F8844E}" dt="2023-06-29T12:29:04.827" v="1105" actId="478"/>
          <ac:cxnSpMkLst>
            <pc:docMk/>
            <pc:sldMk cId="1263821023" sldId="274"/>
            <ac:cxnSpMk id="9" creationId="{7210505C-0DB5-4BAC-B4E7-3A7F710C1E55}"/>
          </ac:cxnSpMkLst>
        </pc:cxnChg>
      </pc:sldChg>
      <pc:sldChg chg="addSp delSp modSp new mod">
        <pc:chgData name="Sagar Gupta" userId="cdf5dd772ab632c5" providerId="LiveId" clId="{F7754B9F-DCEC-4E41-92BC-85C5E6F8844E}" dt="2023-06-30T11:15:01.863" v="1208" actId="1076"/>
        <pc:sldMkLst>
          <pc:docMk/>
          <pc:sldMk cId="1125689992" sldId="275"/>
        </pc:sldMkLst>
        <pc:spChg chg="add mod">
          <ac:chgData name="Sagar Gupta" userId="cdf5dd772ab632c5" providerId="LiveId" clId="{F7754B9F-DCEC-4E41-92BC-85C5E6F8844E}" dt="2023-06-30T11:14:52.503" v="1207" actId="1076"/>
          <ac:spMkLst>
            <pc:docMk/>
            <pc:sldMk cId="1125689992" sldId="275"/>
            <ac:spMk id="2" creationId="{E37D17B3-F92C-4BEE-927F-D8EEDAB8E6BC}"/>
          </ac:spMkLst>
        </pc:spChg>
        <pc:spChg chg="add mod">
          <ac:chgData name="Sagar Gupta" userId="cdf5dd772ab632c5" providerId="LiveId" clId="{F7754B9F-DCEC-4E41-92BC-85C5E6F8844E}" dt="2023-06-30T11:13:46.487" v="1196" actId="1076"/>
          <ac:spMkLst>
            <pc:docMk/>
            <pc:sldMk cId="1125689992" sldId="275"/>
            <ac:spMk id="5" creationId="{DA5D2801-74CE-4815-A988-D3710EEFB6CC}"/>
          </ac:spMkLst>
        </pc:spChg>
        <pc:picChg chg="add del mod">
          <ac:chgData name="Sagar Gupta" userId="cdf5dd772ab632c5" providerId="LiveId" clId="{F7754B9F-DCEC-4E41-92BC-85C5E6F8844E}" dt="2023-06-30T10:59:25.295" v="1172" actId="478"/>
          <ac:picMkLst>
            <pc:docMk/>
            <pc:sldMk cId="1125689992" sldId="275"/>
            <ac:picMk id="3" creationId="{49828E00-428F-473D-A86A-BB11C26956C8}"/>
          </ac:picMkLst>
        </pc:picChg>
        <pc:picChg chg="add mod">
          <ac:chgData name="Sagar Gupta" userId="cdf5dd772ab632c5" providerId="LiveId" clId="{F7754B9F-DCEC-4E41-92BC-85C5E6F8844E}" dt="2023-06-30T11:15:01.863" v="1208" actId="1076"/>
          <ac:picMkLst>
            <pc:docMk/>
            <pc:sldMk cId="1125689992" sldId="275"/>
            <ac:picMk id="4" creationId="{7C6F85FB-AEF5-4321-9725-BDED723010DC}"/>
          </ac:picMkLst>
        </pc:picChg>
        <pc:picChg chg="add mod">
          <ac:chgData name="Sagar Gupta" userId="cdf5dd772ab632c5" providerId="LiveId" clId="{F7754B9F-DCEC-4E41-92BC-85C5E6F8844E}" dt="2023-06-30T11:13:58.207" v="1200" actId="1076"/>
          <ac:picMkLst>
            <pc:docMk/>
            <pc:sldMk cId="1125689992" sldId="275"/>
            <ac:picMk id="10" creationId="{7F9779FC-FDCF-49F2-AFB3-10F3A2379C16}"/>
          </ac:picMkLst>
        </pc:picChg>
        <pc:cxnChg chg="add mod">
          <ac:chgData name="Sagar Gupta" userId="cdf5dd772ab632c5" providerId="LiveId" clId="{F7754B9F-DCEC-4E41-92BC-85C5E6F8844E}" dt="2023-06-30T11:13:54.351" v="1199" actId="14100"/>
          <ac:cxnSpMkLst>
            <pc:docMk/>
            <pc:sldMk cId="1125689992" sldId="275"/>
            <ac:cxnSpMk id="7" creationId="{8656810E-BD52-43BF-BC32-CC1EEA479515}"/>
          </ac:cxnSpMkLst>
        </pc:cxnChg>
      </pc:sldChg>
      <pc:sldChg chg="addSp modSp new mod">
        <pc:chgData name="Sagar Gupta" userId="cdf5dd772ab632c5" providerId="LiveId" clId="{F7754B9F-DCEC-4E41-92BC-85C5E6F8844E}" dt="2023-06-30T11:40:52.408" v="1250" actId="17032"/>
        <pc:sldMkLst>
          <pc:docMk/>
          <pc:sldMk cId="728082218" sldId="276"/>
        </pc:sldMkLst>
        <pc:spChg chg="add mod">
          <ac:chgData name="Sagar Gupta" userId="cdf5dd772ab632c5" providerId="LiveId" clId="{F7754B9F-DCEC-4E41-92BC-85C5E6F8844E}" dt="2023-06-30T11:36:22.517" v="1231" actId="14100"/>
          <ac:spMkLst>
            <pc:docMk/>
            <pc:sldMk cId="728082218" sldId="276"/>
            <ac:spMk id="2" creationId="{4FC7EF2B-EF05-496C-B336-D78610BD1EB7}"/>
          </ac:spMkLst>
        </pc:spChg>
        <pc:spChg chg="add mod">
          <ac:chgData name="Sagar Gupta" userId="cdf5dd772ab632c5" providerId="LiveId" clId="{F7754B9F-DCEC-4E41-92BC-85C5E6F8844E}" dt="2023-06-30T11:36:41.421" v="1234" actId="1076"/>
          <ac:spMkLst>
            <pc:docMk/>
            <pc:sldMk cId="728082218" sldId="276"/>
            <ac:spMk id="7" creationId="{5BA7A91A-379F-489F-9B4B-29C072D0B0FB}"/>
          </ac:spMkLst>
        </pc:spChg>
        <pc:spChg chg="add mod">
          <ac:chgData name="Sagar Gupta" userId="cdf5dd772ab632c5" providerId="LiveId" clId="{F7754B9F-DCEC-4E41-92BC-85C5E6F8844E}" dt="2023-06-30T11:40:37.029" v="1248" actId="1076"/>
          <ac:spMkLst>
            <pc:docMk/>
            <pc:sldMk cId="728082218" sldId="276"/>
            <ac:spMk id="11" creationId="{448A3AD4-692C-4FA3-82FF-72A9FFA15F77}"/>
          </ac:spMkLst>
        </pc:spChg>
        <pc:picChg chg="add mod">
          <ac:chgData name="Sagar Gupta" userId="cdf5dd772ab632c5" providerId="LiveId" clId="{F7754B9F-DCEC-4E41-92BC-85C5E6F8844E}" dt="2023-06-30T11:36:08.349" v="1229" actId="14100"/>
          <ac:picMkLst>
            <pc:docMk/>
            <pc:sldMk cId="728082218" sldId="276"/>
            <ac:picMk id="3" creationId="{2D0EFCF7-0471-4BA0-978E-11E9583D700D}"/>
          </ac:picMkLst>
        </pc:picChg>
        <pc:picChg chg="add mod">
          <ac:chgData name="Sagar Gupta" userId="cdf5dd772ab632c5" providerId="LiveId" clId="{F7754B9F-DCEC-4E41-92BC-85C5E6F8844E}" dt="2023-06-30T11:40:26.773" v="1247" actId="14100"/>
          <ac:picMkLst>
            <pc:docMk/>
            <pc:sldMk cId="728082218" sldId="276"/>
            <ac:picMk id="8" creationId="{427FF5E6-7DA0-479B-90BC-CF102D37613C}"/>
          </ac:picMkLst>
        </pc:picChg>
        <pc:picChg chg="add mod">
          <ac:chgData name="Sagar Gupta" userId="cdf5dd772ab632c5" providerId="LiveId" clId="{F7754B9F-DCEC-4E41-92BC-85C5E6F8844E}" dt="2023-06-30T11:40:11.893" v="1243" actId="1076"/>
          <ac:picMkLst>
            <pc:docMk/>
            <pc:sldMk cId="728082218" sldId="276"/>
            <ac:picMk id="12" creationId="{01845A8E-092B-45B2-975A-2EDFBDB43663}"/>
          </ac:picMkLst>
        </pc:picChg>
        <pc:cxnChg chg="add mod">
          <ac:chgData name="Sagar Gupta" userId="cdf5dd772ab632c5" providerId="LiveId" clId="{F7754B9F-DCEC-4E41-92BC-85C5E6F8844E}" dt="2023-06-30T11:36:33.845" v="1233" actId="14100"/>
          <ac:cxnSpMkLst>
            <pc:docMk/>
            <pc:sldMk cId="728082218" sldId="276"/>
            <ac:cxnSpMk id="5" creationId="{1AACF9DB-6809-4151-B0D2-6B08439A8208}"/>
          </ac:cxnSpMkLst>
        </pc:cxnChg>
        <pc:cxnChg chg="add mod">
          <ac:chgData name="Sagar Gupta" userId="cdf5dd772ab632c5" providerId="LiveId" clId="{F7754B9F-DCEC-4E41-92BC-85C5E6F8844E}" dt="2023-06-30T11:40:52.408" v="1250" actId="17032"/>
          <ac:cxnSpMkLst>
            <pc:docMk/>
            <pc:sldMk cId="728082218" sldId="276"/>
            <ac:cxnSpMk id="14" creationId="{21CB45E1-233F-4750-9750-DD2651E73607}"/>
          </ac:cxnSpMkLst>
        </pc:cxnChg>
      </pc:sldChg>
      <pc:sldChg chg="addSp modSp new mod">
        <pc:chgData name="Sagar Gupta" userId="cdf5dd772ab632c5" providerId="LiveId" clId="{F7754B9F-DCEC-4E41-92BC-85C5E6F8844E}" dt="2023-06-30T12:07:41.850" v="1400"/>
        <pc:sldMkLst>
          <pc:docMk/>
          <pc:sldMk cId="1163056094" sldId="277"/>
        </pc:sldMkLst>
        <pc:spChg chg="add mod">
          <ac:chgData name="Sagar Gupta" userId="cdf5dd772ab632c5" providerId="LiveId" clId="{F7754B9F-DCEC-4E41-92BC-85C5E6F8844E}" dt="2023-06-30T11:42:31.573" v="1255" actId="1076"/>
          <ac:spMkLst>
            <pc:docMk/>
            <pc:sldMk cId="1163056094" sldId="277"/>
            <ac:spMk id="2" creationId="{5CB8985F-7CB0-4930-A9FA-A0A73B638AC1}"/>
          </ac:spMkLst>
        </pc:spChg>
        <pc:spChg chg="add mod">
          <ac:chgData name="Sagar Gupta" userId="cdf5dd772ab632c5" providerId="LiveId" clId="{F7754B9F-DCEC-4E41-92BC-85C5E6F8844E}" dt="2023-06-30T12:07:41.850" v="1400"/>
          <ac:spMkLst>
            <pc:docMk/>
            <pc:sldMk cId="1163056094" sldId="277"/>
            <ac:spMk id="4" creationId="{426BD292-82D7-43DD-BA80-796B823F27E9}"/>
          </ac:spMkLst>
        </pc:spChg>
        <pc:picChg chg="add mod">
          <ac:chgData name="Sagar Gupta" userId="cdf5dd772ab632c5" providerId="LiveId" clId="{F7754B9F-DCEC-4E41-92BC-85C5E6F8844E}" dt="2023-06-30T11:58:54.067" v="1265" actId="14100"/>
          <ac:picMkLst>
            <pc:docMk/>
            <pc:sldMk cId="1163056094" sldId="277"/>
            <ac:picMk id="3" creationId="{B2E782DA-366C-4961-8921-6821B8BEC51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C8999-BE98-44F7-A9F1-2584561A12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2A5D0E-BFFE-4C25-8611-8D222A03C2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714617-FAB8-48DC-8490-8126CE22EEDB}"/>
              </a:ext>
            </a:extLst>
          </p:cNvPr>
          <p:cNvSpPr>
            <a:spLocks noGrp="1"/>
          </p:cNvSpPr>
          <p:nvPr>
            <p:ph type="dt" sz="half" idx="10"/>
          </p:nvPr>
        </p:nvSpPr>
        <p:spPr/>
        <p:txBody>
          <a:bodyPr/>
          <a:lstStyle/>
          <a:p>
            <a:fld id="{6389EE23-31B9-4010-B1A3-2ADC4E494461}" type="datetimeFigureOut">
              <a:rPr lang="en-IN" smtClean="0"/>
              <a:t>30-06-2023</a:t>
            </a:fld>
            <a:endParaRPr lang="en-IN"/>
          </a:p>
        </p:txBody>
      </p:sp>
      <p:sp>
        <p:nvSpPr>
          <p:cNvPr id="5" name="Footer Placeholder 4">
            <a:extLst>
              <a:ext uri="{FF2B5EF4-FFF2-40B4-BE49-F238E27FC236}">
                <a16:creationId xmlns:a16="http://schemas.microsoft.com/office/drawing/2014/main" id="{33492650-90ED-4633-AF9E-8333DF267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D1D9CA-0F02-4041-8335-87A2005C2C63}"/>
              </a:ext>
            </a:extLst>
          </p:cNvPr>
          <p:cNvSpPr>
            <a:spLocks noGrp="1"/>
          </p:cNvSpPr>
          <p:nvPr>
            <p:ph type="sldNum" sz="quarter" idx="12"/>
          </p:nvPr>
        </p:nvSpPr>
        <p:spPr/>
        <p:txBody>
          <a:bodyPr/>
          <a:lstStyle/>
          <a:p>
            <a:fld id="{0615C694-E521-4BF4-AB04-188BEF726C6A}" type="slidenum">
              <a:rPr lang="en-IN" smtClean="0"/>
              <a:t>‹#›</a:t>
            </a:fld>
            <a:endParaRPr lang="en-IN"/>
          </a:p>
        </p:txBody>
      </p:sp>
    </p:spTree>
    <p:extLst>
      <p:ext uri="{BB962C8B-B14F-4D97-AF65-F5344CB8AC3E}">
        <p14:creationId xmlns:p14="http://schemas.microsoft.com/office/powerpoint/2010/main" val="1844824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ADF8-1D6E-40A5-A978-E5C6362171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8C10B5-780E-4C9C-8C33-024838D749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87D80-95EE-482D-8B62-B6BBDD52FBF6}"/>
              </a:ext>
            </a:extLst>
          </p:cNvPr>
          <p:cNvSpPr>
            <a:spLocks noGrp="1"/>
          </p:cNvSpPr>
          <p:nvPr>
            <p:ph type="dt" sz="half" idx="10"/>
          </p:nvPr>
        </p:nvSpPr>
        <p:spPr/>
        <p:txBody>
          <a:bodyPr/>
          <a:lstStyle/>
          <a:p>
            <a:fld id="{6389EE23-31B9-4010-B1A3-2ADC4E494461}" type="datetimeFigureOut">
              <a:rPr lang="en-IN" smtClean="0"/>
              <a:t>30-06-2023</a:t>
            </a:fld>
            <a:endParaRPr lang="en-IN"/>
          </a:p>
        </p:txBody>
      </p:sp>
      <p:sp>
        <p:nvSpPr>
          <p:cNvPr id="5" name="Footer Placeholder 4">
            <a:extLst>
              <a:ext uri="{FF2B5EF4-FFF2-40B4-BE49-F238E27FC236}">
                <a16:creationId xmlns:a16="http://schemas.microsoft.com/office/drawing/2014/main" id="{F9EC122B-BA33-4997-9C86-77B4512996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55DF76-E762-410F-89E1-EA4A5A879098}"/>
              </a:ext>
            </a:extLst>
          </p:cNvPr>
          <p:cNvSpPr>
            <a:spLocks noGrp="1"/>
          </p:cNvSpPr>
          <p:nvPr>
            <p:ph type="sldNum" sz="quarter" idx="12"/>
          </p:nvPr>
        </p:nvSpPr>
        <p:spPr/>
        <p:txBody>
          <a:bodyPr/>
          <a:lstStyle/>
          <a:p>
            <a:fld id="{0615C694-E521-4BF4-AB04-188BEF726C6A}" type="slidenum">
              <a:rPr lang="en-IN" smtClean="0"/>
              <a:t>‹#›</a:t>
            </a:fld>
            <a:endParaRPr lang="en-IN"/>
          </a:p>
        </p:txBody>
      </p:sp>
    </p:spTree>
    <p:extLst>
      <p:ext uri="{BB962C8B-B14F-4D97-AF65-F5344CB8AC3E}">
        <p14:creationId xmlns:p14="http://schemas.microsoft.com/office/powerpoint/2010/main" val="3314432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693B6E-5B46-49C5-A7B2-CDF186B9A4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4C5291-8A3D-4B32-BB96-6BC6E0292B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B366D7-A05A-4C70-BCEC-D3DFEAE67E41}"/>
              </a:ext>
            </a:extLst>
          </p:cNvPr>
          <p:cNvSpPr>
            <a:spLocks noGrp="1"/>
          </p:cNvSpPr>
          <p:nvPr>
            <p:ph type="dt" sz="half" idx="10"/>
          </p:nvPr>
        </p:nvSpPr>
        <p:spPr/>
        <p:txBody>
          <a:bodyPr/>
          <a:lstStyle/>
          <a:p>
            <a:fld id="{6389EE23-31B9-4010-B1A3-2ADC4E494461}" type="datetimeFigureOut">
              <a:rPr lang="en-IN" smtClean="0"/>
              <a:t>30-06-2023</a:t>
            </a:fld>
            <a:endParaRPr lang="en-IN"/>
          </a:p>
        </p:txBody>
      </p:sp>
      <p:sp>
        <p:nvSpPr>
          <p:cNvPr id="5" name="Footer Placeholder 4">
            <a:extLst>
              <a:ext uri="{FF2B5EF4-FFF2-40B4-BE49-F238E27FC236}">
                <a16:creationId xmlns:a16="http://schemas.microsoft.com/office/drawing/2014/main" id="{12AF2EEA-6D78-4B35-A271-600C17C831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B674E1-3B25-49CF-86AB-FD6503E77B72}"/>
              </a:ext>
            </a:extLst>
          </p:cNvPr>
          <p:cNvSpPr>
            <a:spLocks noGrp="1"/>
          </p:cNvSpPr>
          <p:nvPr>
            <p:ph type="sldNum" sz="quarter" idx="12"/>
          </p:nvPr>
        </p:nvSpPr>
        <p:spPr/>
        <p:txBody>
          <a:bodyPr/>
          <a:lstStyle/>
          <a:p>
            <a:fld id="{0615C694-E521-4BF4-AB04-188BEF726C6A}" type="slidenum">
              <a:rPr lang="en-IN" smtClean="0"/>
              <a:t>‹#›</a:t>
            </a:fld>
            <a:endParaRPr lang="en-IN"/>
          </a:p>
        </p:txBody>
      </p:sp>
    </p:spTree>
    <p:extLst>
      <p:ext uri="{BB962C8B-B14F-4D97-AF65-F5344CB8AC3E}">
        <p14:creationId xmlns:p14="http://schemas.microsoft.com/office/powerpoint/2010/main" val="2619377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3ACA-B992-444A-9E50-FD72E85479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392DDB-3C83-4D6C-A76F-45F7049BA3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2D6F3C-6CF8-458A-8246-57D85923B349}"/>
              </a:ext>
            </a:extLst>
          </p:cNvPr>
          <p:cNvSpPr>
            <a:spLocks noGrp="1"/>
          </p:cNvSpPr>
          <p:nvPr>
            <p:ph type="dt" sz="half" idx="10"/>
          </p:nvPr>
        </p:nvSpPr>
        <p:spPr/>
        <p:txBody>
          <a:bodyPr/>
          <a:lstStyle/>
          <a:p>
            <a:fld id="{6389EE23-31B9-4010-B1A3-2ADC4E494461}" type="datetimeFigureOut">
              <a:rPr lang="en-IN" smtClean="0"/>
              <a:t>30-06-2023</a:t>
            </a:fld>
            <a:endParaRPr lang="en-IN"/>
          </a:p>
        </p:txBody>
      </p:sp>
      <p:sp>
        <p:nvSpPr>
          <p:cNvPr id="5" name="Footer Placeholder 4">
            <a:extLst>
              <a:ext uri="{FF2B5EF4-FFF2-40B4-BE49-F238E27FC236}">
                <a16:creationId xmlns:a16="http://schemas.microsoft.com/office/drawing/2014/main" id="{143B03EC-59F3-4657-9F28-1D2278D654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BF8B43-5D07-4C9A-9342-A4BFC12B9655}"/>
              </a:ext>
            </a:extLst>
          </p:cNvPr>
          <p:cNvSpPr>
            <a:spLocks noGrp="1"/>
          </p:cNvSpPr>
          <p:nvPr>
            <p:ph type="sldNum" sz="quarter" idx="12"/>
          </p:nvPr>
        </p:nvSpPr>
        <p:spPr/>
        <p:txBody>
          <a:bodyPr/>
          <a:lstStyle/>
          <a:p>
            <a:fld id="{0615C694-E521-4BF4-AB04-188BEF726C6A}" type="slidenum">
              <a:rPr lang="en-IN" smtClean="0"/>
              <a:t>‹#›</a:t>
            </a:fld>
            <a:endParaRPr lang="en-IN"/>
          </a:p>
        </p:txBody>
      </p:sp>
    </p:spTree>
    <p:extLst>
      <p:ext uri="{BB962C8B-B14F-4D97-AF65-F5344CB8AC3E}">
        <p14:creationId xmlns:p14="http://schemas.microsoft.com/office/powerpoint/2010/main" val="2473509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8514-03BB-4BD4-82CF-D731AC1439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78B51C-D0BE-41BC-BA32-9A0DD781B3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947787-29C0-4FFE-83D0-C72C43432141}"/>
              </a:ext>
            </a:extLst>
          </p:cNvPr>
          <p:cNvSpPr>
            <a:spLocks noGrp="1"/>
          </p:cNvSpPr>
          <p:nvPr>
            <p:ph type="dt" sz="half" idx="10"/>
          </p:nvPr>
        </p:nvSpPr>
        <p:spPr/>
        <p:txBody>
          <a:bodyPr/>
          <a:lstStyle/>
          <a:p>
            <a:fld id="{6389EE23-31B9-4010-B1A3-2ADC4E494461}" type="datetimeFigureOut">
              <a:rPr lang="en-IN" smtClean="0"/>
              <a:t>30-06-2023</a:t>
            </a:fld>
            <a:endParaRPr lang="en-IN"/>
          </a:p>
        </p:txBody>
      </p:sp>
      <p:sp>
        <p:nvSpPr>
          <p:cNvPr id="5" name="Footer Placeholder 4">
            <a:extLst>
              <a:ext uri="{FF2B5EF4-FFF2-40B4-BE49-F238E27FC236}">
                <a16:creationId xmlns:a16="http://schemas.microsoft.com/office/drawing/2014/main" id="{44F920F7-E85A-44C9-B8CC-9B4D31F475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659BA7-DD00-41CD-8608-0577FC330261}"/>
              </a:ext>
            </a:extLst>
          </p:cNvPr>
          <p:cNvSpPr>
            <a:spLocks noGrp="1"/>
          </p:cNvSpPr>
          <p:nvPr>
            <p:ph type="sldNum" sz="quarter" idx="12"/>
          </p:nvPr>
        </p:nvSpPr>
        <p:spPr/>
        <p:txBody>
          <a:bodyPr/>
          <a:lstStyle/>
          <a:p>
            <a:fld id="{0615C694-E521-4BF4-AB04-188BEF726C6A}" type="slidenum">
              <a:rPr lang="en-IN" smtClean="0"/>
              <a:t>‹#›</a:t>
            </a:fld>
            <a:endParaRPr lang="en-IN"/>
          </a:p>
        </p:txBody>
      </p:sp>
    </p:spTree>
    <p:extLst>
      <p:ext uri="{BB962C8B-B14F-4D97-AF65-F5344CB8AC3E}">
        <p14:creationId xmlns:p14="http://schemas.microsoft.com/office/powerpoint/2010/main" val="200908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52298-EDE1-4678-B888-84F70F7914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EE3BCF-7747-4FF7-AD68-F122AAA5A0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98F4DA-0FDC-4DD6-94A3-314E57176B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DF4E13-F8BC-42FC-95A4-4DA5E36620BA}"/>
              </a:ext>
            </a:extLst>
          </p:cNvPr>
          <p:cNvSpPr>
            <a:spLocks noGrp="1"/>
          </p:cNvSpPr>
          <p:nvPr>
            <p:ph type="dt" sz="half" idx="10"/>
          </p:nvPr>
        </p:nvSpPr>
        <p:spPr/>
        <p:txBody>
          <a:bodyPr/>
          <a:lstStyle/>
          <a:p>
            <a:fld id="{6389EE23-31B9-4010-B1A3-2ADC4E494461}" type="datetimeFigureOut">
              <a:rPr lang="en-IN" smtClean="0"/>
              <a:t>30-06-2023</a:t>
            </a:fld>
            <a:endParaRPr lang="en-IN"/>
          </a:p>
        </p:txBody>
      </p:sp>
      <p:sp>
        <p:nvSpPr>
          <p:cNvPr id="6" name="Footer Placeholder 5">
            <a:extLst>
              <a:ext uri="{FF2B5EF4-FFF2-40B4-BE49-F238E27FC236}">
                <a16:creationId xmlns:a16="http://schemas.microsoft.com/office/drawing/2014/main" id="{89A2D8E6-D2CB-4BC1-83B7-2FDA743FB4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79B04F-E31D-406D-AC7F-26C500EE366E}"/>
              </a:ext>
            </a:extLst>
          </p:cNvPr>
          <p:cNvSpPr>
            <a:spLocks noGrp="1"/>
          </p:cNvSpPr>
          <p:nvPr>
            <p:ph type="sldNum" sz="quarter" idx="12"/>
          </p:nvPr>
        </p:nvSpPr>
        <p:spPr/>
        <p:txBody>
          <a:bodyPr/>
          <a:lstStyle/>
          <a:p>
            <a:fld id="{0615C694-E521-4BF4-AB04-188BEF726C6A}" type="slidenum">
              <a:rPr lang="en-IN" smtClean="0"/>
              <a:t>‹#›</a:t>
            </a:fld>
            <a:endParaRPr lang="en-IN"/>
          </a:p>
        </p:txBody>
      </p:sp>
    </p:spTree>
    <p:extLst>
      <p:ext uri="{BB962C8B-B14F-4D97-AF65-F5344CB8AC3E}">
        <p14:creationId xmlns:p14="http://schemas.microsoft.com/office/powerpoint/2010/main" val="403309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FE8B-8178-4914-ABE6-8CD4D39AAE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7A2886-6D40-4E3C-B854-AADDC53D05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F82997-6A63-45E5-9627-581BA90A97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DFD63EB-D10C-48DD-A004-63D1BC3DF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261664-D25C-4D5B-B970-22D2259203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10C701-5C1E-4A7D-B14F-67F5D3F4885A}"/>
              </a:ext>
            </a:extLst>
          </p:cNvPr>
          <p:cNvSpPr>
            <a:spLocks noGrp="1"/>
          </p:cNvSpPr>
          <p:nvPr>
            <p:ph type="dt" sz="half" idx="10"/>
          </p:nvPr>
        </p:nvSpPr>
        <p:spPr/>
        <p:txBody>
          <a:bodyPr/>
          <a:lstStyle/>
          <a:p>
            <a:fld id="{6389EE23-31B9-4010-B1A3-2ADC4E494461}" type="datetimeFigureOut">
              <a:rPr lang="en-IN" smtClean="0"/>
              <a:t>30-06-2023</a:t>
            </a:fld>
            <a:endParaRPr lang="en-IN"/>
          </a:p>
        </p:txBody>
      </p:sp>
      <p:sp>
        <p:nvSpPr>
          <p:cNvPr id="8" name="Footer Placeholder 7">
            <a:extLst>
              <a:ext uri="{FF2B5EF4-FFF2-40B4-BE49-F238E27FC236}">
                <a16:creationId xmlns:a16="http://schemas.microsoft.com/office/drawing/2014/main" id="{CBE80EDA-4BF2-4E13-9DF0-00E27FA10F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A9E679-CE3C-41C8-A08B-BD8EEE4BCC50}"/>
              </a:ext>
            </a:extLst>
          </p:cNvPr>
          <p:cNvSpPr>
            <a:spLocks noGrp="1"/>
          </p:cNvSpPr>
          <p:nvPr>
            <p:ph type="sldNum" sz="quarter" idx="12"/>
          </p:nvPr>
        </p:nvSpPr>
        <p:spPr/>
        <p:txBody>
          <a:bodyPr/>
          <a:lstStyle/>
          <a:p>
            <a:fld id="{0615C694-E521-4BF4-AB04-188BEF726C6A}" type="slidenum">
              <a:rPr lang="en-IN" smtClean="0"/>
              <a:t>‹#›</a:t>
            </a:fld>
            <a:endParaRPr lang="en-IN"/>
          </a:p>
        </p:txBody>
      </p:sp>
    </p:spTree>
    <p:extLst>
      <p:ext uri="{BB962C8B-B14F-4D97-AF65-F5344CB8AC3E}">
        <p14:creationId xmlns:p14="http://schemas.microsoft.com/office/powerpoint/2010/main" val="588856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05BC-D0D2-4752-A471-493B96F389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1FAAA0-5329-47B7-AF50-6DFB6987ED04}"/>
              </a:ext>
            </a:extLst>
          </p:cNvPr>
          <p:cNvSpPr>
            <a:spLocks noGrp="1"/>
          </p:cNvSpPr>
          <p:nvPr>
            <p:ph type="dt" sz="half" idx="10"/>
          </p:nvPr>
        </p:nvSpPr>
        <p:spPr/>
        <p:txBody>
          <a:bodyPr/>
          <a:lstStyle/>
          <a:p>
            <a:fld id="{6389EE23-31B9-4010-B1A3-2ADC4E494461}" type="datetimeFigureOut">
              <a:rPr lang="en-IN" smtClean="0"/>
              <a:t>30-06-2023</a:t>
            </a:fld>
            <a:endParaRPr lang="en-IN"/>
          </a:p>
        </p:txBody>
      </p:sp>
      <p:sp>
        <p:nvSpPr>
          <p:cNvPr id="4" name="Footer Placeholder 3">
            <a:extLst>
              <a:ext uri="{FF2B5EF4-FFF2-40B4-BE49-F238E27FC236}">
                <a16:creationId xmlns:a16="http://schemas.microsoft.com/office/drawing/2014/main" id="{C9006332-B9C3-4B63-B8CD-823892545E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ADD117-79AE-43AE-9BD4-4F3154BDF4A0}"/>
              </a:ext>
            </a:extLst>
          </p:cNvPr>
          <p:cNvSpPr>
            <a:spLocks noGrp="1"/>
          </p:cNvSpPr>
          <p:nvPr>
            <p:ph type="sldNum" sz="quarter" idx="12"/>
          </p:nvPr>
        </p:nvSpPr>
        <p:spPr/>
        <p:txBody>
          <a:bodyPr/>
          <a:lstStyle/>
          <a:p>
            <a:fld id="{0615C694-E521-4BF4-AB04-188BEF726C6A}" type="slidenum">
              <a:rPr lang="en-IN" smtClean="0"/>
              <a:t>‹#›</a:t>
            </a:fld>
            <a:endParaRPr lang="en-IN"/>
          </a:p>
        </p:txBody>
      </p:sp>
    </p:spTree>
    <p:extLst>
      <p:ext uri="{BB962C8B-B14F-4D97-AF65-F5344CB8AC3E}">
        <p14:creationId xmlns:p14="http://schemas.microsoft.com/office/powerpoint/2010/main" val="3118776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212B7D-804D-49D6-868E-AFE67130E092}"/>
              </a:ext>
            </a:extLst>
          </p:cNvPr>
          <p:cNvSpPr>
            <a:spLocks noGrp="1"/>
          </p:cNvSpPr>
          <p:nvPr>
            <p:ph type="dt" sz="half" idx="10"/>
          </p:nvPr>
        </p:nvSpPr>
        <p:spPr/>
        <p:txBody>
          <a:bodyPr/>
          <a:lstStyle/>
          <a:p>
            <a:fld id="{6389EE23-31B9-4010-B1A3-2ADC4E494461}" type="datetimeFigureOut">
              <a:rPr lang="en-IN" smtClean="0"/>
              <a:t>30-06-2023</a:t>
            </a:fld>
            <a:endParaRPr lang="en-IN"/>
          </a:p>
        </p:txBody>
      </p:sp>
      <p:sp>
        <p:nvSpPr>
          <p:cNvPr id="3" name="Footer Placeholder 2">
            <a:extLst>
              <a:ext uri="{FF2B5EF4-FFF2-40B4-BE49-F238E27FC236}">
                <a16:creationId xmlns:a16="http://schemas.microsoft.com/office/drawing/2014/main" id="{EB3E953B-89DB-465E-805C-A37A5493C7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036C2C-75F8-4040-9EEC-F5372E4E703F}"/>
              </a:ext>
            </a:extLst>
          </p:cNvPr>
          <p:cNvSpPr>
            <a:spLocks noGrp="1"/>
          </p:cNvSpPr>
          <p:nvPr>
            <p:ph type="sldNum" sz="quarter" idx="12"/>
          </p:nvPr>
        </p:nvSpPr>
        <p:spPr/>
        <p:txBody>
          <a:bodyPr/>
          <a:lstStyle/>
          <a:p>
            <a:fld id="{0615C694-E521-4BF4-AB04-188BEF726C6A}" type="slidenum">
              <a:rPr lang="en-IN" smtClean="0"/>
              <a:t>‹#›</a:t>
            </a:fld>
            <a:endParaRPr lang="en-IN"/>
          </a:p>
        </p:txBody>
      </p:sp>
    </p:spTree>
    <p:extLst>
      <p:ext uri="{BB962C8B-B14F-4D97-AF65-F5344CB8AC3E}">
        <p14:creationId xmlns:p14="http://schemas.microsoft.com/office/powerpoint/2010/main" val="296091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8D21-F0FE-464E-90BD-FB640F596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CC5C74-33E3-4A24-A976-54CC92F40B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0CC20A-2A5E-4E5F-A2B3-4A9D0997D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E48287-5ACF-46BE-80F4-01629D53CDB7}"/>
              </a:ext>
            </a:extLst>
          </p:cNvPr>
          <p:cNvSpPr>
            <a:spLocks noGrp="1"/>
          </p:cNvSpPr>
          <p:nvPr>
            <p:ph type="dt" sz="half" idx="10"/>
          </p:nvPr>
        </p:nvSpPr>
        <p:spPr/>
        <p:txBody>
          <a:bodyPr/>
          <a:lstStyle/>
          <a:p>
            <a:fld id="{6389EE23-31B9-4010-B1A3-2ADC4E494461}" type="datetimeFigureOut">
              <a:rPr lang="en-IN" smtClean="0"/>
              <a:t>30-06-2023</a:t>
            </a:fld>
            <a:endParaRPr lang="en-IN"/>
          </a:p>
        </p:txBody>
      </p:sp>
      <p:sp>
        <p:nvSpPr>
          <p:cNvPr id="6" name="Footer Placeholder 5">
            <a:extLst>
              <a:ext uri="{FF2B5EF4-FFF2-40B4-BE49-F238E27FC236}">
                <a16:creationId xmlns:a16="http://schemas.microsoft.com/office/drawing/2014/main" id="{35DDE860-128E-403F-A8DB-D05D29A389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CB245A-19C4-4FB0-9F9B-30AFD8F5E888}"/>
              </a:ext>
            </a:extLst>
          </p:cNvPr>
          <p:cNvSpPr>
            <a:spLocks noGrp="1"/>
          </p:cNvSpPr>
          <p:nvPr>
            <p:ph type="sldNum" sz="quarter" idx="12"/>
          </p:nvPr>
        </p:nvSpPr>
        <p:spPr/>
        <p:txBody>
          <a:bodyPr/>
          <a:lstStyle/>
          <a:p>
            <a:fld id="{0615C694-E521-4BF4-AB04-188BEF726C6A}" type="slidenum">
              <a:rPr lang="en-IN" smtClean="0"/>
              <a:t>‹#›</a:t>
            </a:fld>
            <a:endParaRPr lang="en-IN"/>
          </a:p>
        </p:txBody>
      </p:sp>
    </p:spTree>
    <p:extLst>
      <p:ext uri="{BB962C8B-B14F-4D97-AF65-F5344CB8AC3E}">
        <p14:creationId xmlns:p14="http://schemas.microsoft.com/office/powerpoint/2010/main" val="4164318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B0D-23BC-4C48-9932-1B325B1A5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8299DC-64B4-4DEF-847F-BFC628B9F3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DC1BDE-6112-493A-B983-A33FA3A30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F98441-073F-4441-A5B3-8861078B4062}"/>
              </a:ext>
            </a:extLst>
          </p:cNvPr>
          <p:cNvSpPr>
            <a:spLocks noGrp="1"/>
          </p:cNvSpPr>
          <p:nvPr>
            <p:ph type="dt" sz="half" idx="10"/>
          </p:nvPr>
        </p:nvSpPr>
        <p:spPr/>
        <p:txBody>
          <a:bodyPr/>
          <a:lstStyle/>
          <a:p>
            <a:fld id="{6389EE23-31B9-4010-B1A3-2ADC4E494461}" type="datetimeFigureOut">
              <a:rPr lang="en-IN" smtClean="0"/>
              <a:t>30-06-2023</a:t>
            </a:fld>
            <a:endParaRPr lang="en-IN"/>
          </a:p>
        </p:txBody>
      </p:sp>
      <p:sp>
        <p:nvSpPr>
          <p:cNvPr id="6" name="Footer Placeholder 5">
            <a:extLst>
              <a:ext uri="{FF2B5EF4-FFF2-40B4-BE49-F238E27FC236}">
                <a16:creationId xmlns:a16="http://schemas.microsoft.com/office/drawing/2014/main" id="{2091DF90-9E2D-4389-BE18-14A93D7011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A43EB9-3451-4406-B2AE-91C9DD8F498E}"/>
              </a:ext>
            </a:extLst>
          </p:cNvPr>
          <p:cNvSpPr>
            <a:spLocks noGrp="1"/>
          </p:cNvSpPr>
          <p:nvPr>
            <p:ph type="sldNum" sz="quarter" idx="12"/>
          </p:nvPr>
        </p:nvSpPr>
        <p:spPr/>
        <p:txBody>
          <a:bodyPr/>
          <a:lstStyle/>
          <a:p>
            <a:fld id="{0615C694-E521-4BF4-AB04-188BEF726C6A}" type="slidenum">
              <a:rPr lang="en-IN" smtClean="0"/>
              <a:t>‹#›</a:t>
            </a:fld>
            <a:endParaRPr lang="en-IN"/>
          </a:p>
        </p:txBody>
      </p:sp>
    </p:spTree>
    <p:extLst>
      <p:ext uri="{BB962C8B-B14F-4D97-AF65-F5344CB8AC3E}">
        <p14:creationId xmlns:p14="http://schemas.microsoft.com/office/powerpoint/2010/main" val="790782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2B2C15-C420-4DB9-BB18-6DE0D1FDD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8C23FA-C18D-468F-AAC0-277F0220E5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FC3F16-2862-4448-9F0F-9CB6DD43C3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EE23-31B9-4010-B1A3-2ADC4E494461}" type="datetimeFigureOut">
              <a:rPr lang="en-IN" smtClean="0"/>
              <a:t>30-06-2023</a:t>
            </a:fld>
            <a:endParaRPr lang="en-IN"/>
          </a:p>
        </p:txBody>
      </p:sp>
      <p:sp>
        <p:nvSpPr>
          <p:cNvPr id="5" name="Footer Placeholder 4">
            <a:extLst>
              <a:ext uri="{FF2B5EF4-FFF2-40B4-BE49-F238E27FC236}">
                <a16:creationId xmlns:a16="http://schemas.microsoft.com/office/drawing/2014/main" id="{543E1932-07DC-41EC-A63B-565895F8D0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ABE096-CE67-4A59-B476-D43F38DC27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15C694-E521-4BF4-AB04-188BEF726C6A}" type="slidenum">
              <a:rPr lang="en-IN" smtClean="0"/>
              <a:t>‹#›</a:t>
            </a:fld>
            <a:endParaRPr lang="en-IN"/>
          </a:p>
        </p:txBody>
      </p:sp>
    </p:spTree>
    <p:extLst>
      <p:ext uri="{BB962C8B-B14F-4D97-AF65-F5344CB8AC3E}">
        <p14:creationId xmlns:p14="http://schemas.microsoft.com/office/powerpoint/2010/main" val="3237547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4.png"/></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2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0AF861-B715-413A-9EC5-AF6749CD9D16}"/>
              </a:ext>
            </a:extLst>
          </p:cNvPr>
          <p:cNvSpPr/>
          <p:nvPr/>
        </p:nvSpPr>
        <p:spPr>
          <a:xfrm>
            <a:off x="0" y="820993"/>
            <a:ext cx="12192000" cy="369332"/>
          </a:xfrm>
          <a:prstGeom prst="rect">
            <a:avLst/>
          </a:prstGeom>
        </p:spPr>
        <p:txBody>
          <a:bodyPr wrap="square">
            <a:spAutoFit/>
          </a:bodyPr>
          <a:lstStyle/>
          <a:p>
            <a:r>
              <a:rPr lang="en-US" dirty="0"/>
              <a:t>1.Write a program to display "Welcome " if a number entered by user is a multiple of five otherwise print "Bye" </a:t>
            </a:r>
            <a:endParaRPr lang="en-IN" dirty="0"/>
          </a:p>
        </p:txBody>
      </p:sp>
      <p:pic>
        <p:nvPicPr>
          <p:cNvPr id="5" name="Picture 4">
            <a:extLst>
              <a:ext uri="{FF2B5EF4-FFF2-40B4-BE49-F238E27FC236}">
                <a16:creationId xmlns:a16="http://schemas.microsoft.com/office/drawing/2014/main" id="{19428325-FF67-49EB-95CE-B5778EDBB9A7}"/>
              </a:ext>
            </a:extLst>
          </p:cNvPr>
          <p:cNvPicPr>
            <a:picLocks noChangeAspect="1"/>
          </p:cNvPicPr>
          <p:nvPr/>
        </p:nvPicPr>
        <p:blipFill>
          <a:blip r:embed="rId2"/>
          <a:stretch>
            <a:fillRect/>
          </a:stretch>
        </p:blipFill>
        <p:spPr>
          <a:xfrm>
            <a:off x="357039" y="1190325"/>
            <a:ext cx="6659812" cy="1797092"/>
          </a:xfrm>
          <a:prstGeom prst="rect">
            <a:avLst/>
          </a:prstGeom>
        </p:spPr>
      </p:pic>
      <p:sp>
        <p:nvSpPr>
          <p:cNvPr id="6" name="Rectangle 5">
            <a:extLst>
              <a:ext uri="{FF2B5EF4-FFF2-40B4-BE49-F238E27FC236}">
                <a16:creationId xmlns:a16="http://schemas.microsoft.com/office/drawing/2014/main" id="{E6E5074F-D370-412E-8A87-7819F4C615BA}"/>
              </a:ext>
            </a:extLst>
          </p:cNvPr>
          <p:cNvSpPr/>
          <p:nvPr/>
        </p:nvSpPr>
        <p:spPr>
          <a:xfrm>
            <a:off x="0" y="3106419"/>
            <a:ext cx="10818055" cy="369332"/>
          </a:xfrm>
          <a:prstGeom prst="rect">
            <a:avLst/>
          </a:prstGeom>
        </p:spPr>
        <p:txBody>
          <a:bodyPr wrap="square">
            <a:spAutoFit/>
          </a:bodyPr>
          <a:lstStyle/>
          <a:p>
            <a:r>
              <a:rPr lang="en-US" dirty="0"/>
              <a:t>2. Write a program to find the largest number out of three numbers excepted from user</a:t>
            </a:r>
            <a:endParaRPr lang="en-IN" dirty="0"/>
          </a:p>
        </p:txBody>
      </p:sp>
      <p:pic>
        <p:nvPicPr>
          <p:cNvPr id="7" name="Picture 6">
            <a:extLst>
              <a:ext uri="{FF2B5EF4-FFF2-40B4-BE49-F238E27FC236}">
                <a16:creationId xmlns:a16="http://schemas.microsoft.com/office/drawing/2014/main" id="{94A0745A-253B-4F7D-BF52-15FE7416825D}"/>
              </a:ext>
            </a:extLst>
          </p:cNvPr>
          <p:cNvPicPr>
            <a:picLocks noChangeAspect="1"/>
          </p:cNvPicPr>
          <p:nvPr/>
        </p:nvPicPr>
        <p:blipFill>
          <a:blip r:embed="rId3"/>
          <a:stretch>
            <a:fillRect/>
          </a:stretch>
        </p:blipFill>
        <p:spPr>
          <a:xfrm>
            <a:off x="357039" y="3594753"/>
            <a:ext cx="4704058" cy="3159414"/>
          </a:xfrm>
          <a:prstGeom prst="rect">
            <a:avLst/>
          </a:prstGeom>
        </p:spPr>
      </p:pic>
      <p:sp>
        <p:nvSpPr>
          <p:cNvPr id="2" name="TextBox 1">
            <a:extLst>
              <a:ext uri="{FF2B5EF4-FFF2-40B4-BE49-F238E27FC236}">
                <a16:creationId xmlns:a16="http://schemas.microsoft.com/office/drawing/2014/main" id="{E8EBD9DD-07B3-4EF6-9FCF-D1D4A7BD7235}"/>
              </a:ext>
            </a:extLst>
          </p:cNvPr>
          <p:cNvSpPr txBox="1"/>
          <p:nvPr/>
        </p:nvSpPr>
        <p:spPr>
          <a:xfrm>
            <a:off x="357039" y="146820"/>
            <a:ext cx="11463899" cy="584775"/>
          </a:xfrm>
          <a:prstGeom prst="rect">
            <a:avLst/>
          </a:prstGeom>
          <a:noFill/>
        </p:spPr>
        <p:txBody>
          <a:bodyPr wrap="square" rtlCol="0">
            <a:spAutoFit/>
          </a:bodyPr>
          <a:lstStyle/>
          <a:p>
            <a:pPr algn="ctr"/>
            <a:r>
              <a:rPr lang="en-US" sz="3200" b="1" u="sng" dirty="0"/>
              <a:t>PYTHON CASE - 1</a:t>
            </a:r>
            <a:endParaRPr lang="en-IN" sz="3200" b="1" u="sng" dirty="0"/>
          </a:p>
        </p:txBody>
      </p:sp>
    </p:spTree>
    <p:extLst>
      <p:ext uri="{BB962C8B-B14F-4D97-AF65-F5344CB8AC3E}">
        <p14:creationId xmlns:p14="http://schemas.microsoft.com/office/powerpoint/2010/main" val="1604548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F8113A-1C99-4E56-B1FF-3FD67CA6D241}"/>
              </a:ext>
            </a:extLst>
          </p:cNvPr>
          <p:cNvPicPr>
            <a:picLocks noChangeAspect="1"/>
          </p:cNvPicPr>
          <p:nvPr/>
        </p:nvPicPr>
        <p:blipFill>
          <a:blip r:embed="rId2"/>
          <a:stretch>
            <a:fillRect/>
          </a:stretch>
        </p:blipFill>
        <p:spPr>
          <a:xfrm>
            <a:off x="-1" y="506437"/>
            <a:ext cx="5149119" cy="2170217"/>
          </a:xfrm>
          <a:prstGeom prst="rect">
            <a:avLst/>
          </a:prstGeom>
        </p:spPr>
      </p:pic>
      <p:pic>
        <p:nvPicPr>
          <p:cNvPr id="4" name="Picture 3">
            <a:extLst>
              <a:ext uri="{FF2B5EF4-FFF2-40B4-BE49-F238E27FC236}">
                <a16:creationId xmlns:a16="http://schemas.microsoft.com/office/drawing/2014/main" id="{D76B03DF-C673-4326-A90A-B7EE1274E7F3}"/>
              </a:ext>
            </a:extLst>
          </p:cNvPr>
          <p:cNvPicPr>
            <a:picLocks noChangeAspect="1"/>
          </p:cNvPicPr>
          <p:nvPr/>
        </p:nvPicPr>
        <p:blipFill rotWithShape="1">
          <a:blip r:embed="rId3"/>
          <a:srcRect r="4325"/>
          <a:stretch/>
        </p:blipFill>
        <p:spPr>
          <a:xfrm>
            <a:off x="46247" y="2381800"/>
            <a:ext cx="5149119" cy="2703444"/>
          </a:xfrm>
          <a:prstGeom prst="rect">
            <a:avLst/>
          </a:prstGeom>
        </p:spPr>
      </p:pic>
      <p:pic>
        <p:nvPicPr>
          <p:cNvPr id="5" name="Picture 4">
            <a:extLst>
              <a:ext uri="{FF2B5EF4-FFF2-40B4-BE49-F238E27FC236}">
                <a16:creationId xmlns:a16="http://schemas.microsoft.com/office/drawing/2014/main" id="{FE652555-FA9F-4E18-B05D-424151BAA39C}"/>
              </a:ext>
            </a:extLst>
          </p:cNvPr>
          <p:cNvPicPr>
            <a:picLocks noChangeAspect="1"/>
          </p:cNvPicPr>
          <p:nvPr/>
        </p:nvPicPr>
        <p:blipFill>
          <a:blip r:embed="rId4"/>
          <a:stretch>
            <a:fillRect/>
          </a:stretch>
        </p:blipFill>
        <p:spPr>
          <a:xfrm>
            <a:off x="5721155" y="75923"/>
            <a:ext cx="6135731" cy="5009321"/>
          </a:xfrm>
          <a:prstGeom prst="rect">
            <a:avLst/>
          </a:prstGeom>
        </p:spPr>
      </p:pic>
      <p:pic>
        <p:nvPicPr>
          <p:cNvPr id="6" name="Picture 5">
            <a:extLst>
              <a:ext uri="{FF2B5EF4-FFF2-40B4-BE49-F238E27FC236}">
                <a16:creationId xmlns:a16="http://schemas.microsoft.com/office/drawing/2014/main" id="{EC953A1C-03B1-4FEF-9E1E-C3C9E708B660}"/>
              </a:ext>
            </a:extLst>
          </p:cNvPr>
          <p:cNvPicPr>
            <a:picLocks noChangeAspect="1"/>
          </p:cNvPicPr>
          <p:nvPr/>
        </p:nvPicPr>
        <p:blipFill rotWithShape="1">
          <a:blip r:embed="rId5"/>
          <a:srcRect l="3580" t="11597" r="2171" b="6242"/>
          <a:stretch/>
        </p:blipFill>
        <p:spPr>
          <a:xfrm>
            <a:off x="5376662" y="5085244"/>
            <a:ext cx="5067653" cy="1231042"/>
          </a:xfrm>
          <a:prstGeom prst="rect">
            <a:avLst/>
          </a:prstGeom>
        </p:spPr>
      </p:pic>
      <p:pic>
        <p:nvPicPr>
          <p:cNvPr id="7" name="Picture 6">
            <a:extLst>
              <a:ext uri="{FF2B5EF4-FFF2-40B4-BE49-F238E27FC236}">
                <a16:creationId xmlns:a16="http://schemas.microsoft.com/office/drawing/2014/main" id="{DBE17286-EA0A-4222-B06A-5A411DD14D29}"/>
              </a:ext>
            </a:extLst>
          </p:cNvPr>
          <p:cNvPicPr>
            <a:picLocks noChangeAspect="1"/>
          </p:cNvPicPr>
          <p:nvPr/>
        </p:nvPicPr>
        <p:blipFill>
          <a:blip r:embed="rId6"/>
          <a:stretch>
            <a:fillRect/>
          </a:stretch>
        </p:blipFill>
        <p:spPr>
          <a:xfrm>
            <a:off x="10640022" y="5085244"/>
            <a:ext cx="1355456" cy="1231042"/>
          </a:xfrm>
          <a:prstGeom prst="rect">
            <a:avLst/>
          </a:prstGeom>
        </p:spPr>
      </p:pic>
      <p:cxnSp>
        <p:nvCxnSpPr>
          <p:cNvPr id="10" name="Straight Connector 9">
            <a:extLst>
              <a:ext uri="{FF2B5EF4-FFF2-40B4-BE49-F238E27FC236}">
                <a16:creationId xmlns:a16="http://schemas.microsoft.com/office/drawing/2014/main" id="{70B0F967-833E-4F28-BB9A-828E98433C57}"/>
              </a:ext>
            </a:extLst>
          </p:cNvPr>
          <p:cNvCxnSpPr>
            <a:cxnSpLocks/>
          </p:cNvCxnSpPr>
          <p:nvPr/>
        </p:nvCxnSpPr>
        <p:spPr>
          <a:xfrm flipH="1">
            <a:off x="5486400" y="28135"/>
            <a:ext cx="28135" cy="47548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93373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3C6627-DF2B-4A9C-BB34-E33112E5425B}"/>
              </a:ext>
            </a:extLst>
          </p:cNvPr>
          <p:cNvPicPr>
            <a:picLocks noChangeAspect="1"/>
          </p:cNvPicPr>
          <p:nvPr/>
        </p:nvPicPr>
        <p:blipFill>
          <a:blip r:embed="rId2"/>
          <a:stretch>
            <a:fillRect/>
          </a:stretch>
        </p:blipFill>
        <p:spPr>
          <a:xfrm>
            <a:off x="103532" y="55286"/>
            <a:ext cx="5918050" cy="2035451"/>
          </a:xfrm>
          <a:prstGeom prst="rect">
            <a:avLst/>
          </a:prstGeom>
        </p:spPr>
      </p:pic>
      <p:pic>
        <p:nvPicPr>
          <p:cNvPr id="3" name="Picture 2">
            <a:extLst>
              <a:ext uri="{FF2B5EF4-FFF2-40B4-BE49-F238E27FC236}">
                <a16:creationId xmlns:a16="http://schemas.microsoft.com/office/drawing/2014/main" id="{C16C6180-39E7-4EA1-9B59-5204864B3DCC}"/>
              </a:ext>
            </a:extLst>
          </p:cNvPr>
          <p:cNvPicPr>
            <a:picLocks noChangeAspect="1"/>
          </p:cNvPicPr>
          <p:nvPr/>
        </p:nvPicPr>
        <p:blipFill>
          <a:blip r:embed="rId3"/>
          <a:stretch>
            <a:fillRect/>
          </a:stretch>
        </p:blipFill>
        <p:spPr>
          <a:xfrm>
            <a:off x="0" y="2090737"/>
            <a:ext cx="4876800" cy="1231271"/>
          </a:xfrm>
          <a:prstGeom prst="rect">
            <a:avLst/>
          </a:prstGeom>
        </p:spPr>
      </p:pic>
      <p:pic>
        <p:nvPicPr>
          <p:cNvPr id="4" name="Picture 3">
            <a:extLst>
              <a:ext uri="{FF2B5EF4-FFF2-40B4-BE49-F238E27FC236}">
                <a16:creationId xmlns:a16="http://schemas.microsoft.com/office/drawing/2014/main" id="{4F430CB1-D9FA-4B07-81A0-8CE8A0EB410F}"/>
              </a:ext>
            </a:extLst>
          </p:cNvPr>
          <p:cNvPicPr>
            <a:picLocks noChangeAspect="1"/>
          </p:cNvPicPr>
          <p:nvPr/>
        </p:nvPicPr>
        <p:blipFill>
          <a:blip r:embed="rId4"/>
          <a:stretch>
            <a:fillRect/>
          </a:stretch>
        </p:blipFill>
        <p:spPr>
          <a:xfrm>
            <a:off x="3111776" y="1407067"/>
            <a:ext cx="1967948" cy="683670"/>
          </a:xfrm>
          <a:prstGeom prst="rect">
            <a:avLst/>
          </a:prstGeom>
        </p:spPr>
      </p:pic>
      <p:pic>
        <p:nvPicPr>
          <p:cNvPr id="5" name="Picture 4">
            <a:extLst>
              <a:ext uri="{FF2B5EF4-FFF2-40B4-BE49-F238E27FC236}">
                <a16:creationId xmlns:a16="http://schemas.microsoft.com/office/drawing/2014/main" id="{75791C4E-18EE-46B6-8121-C9B3F052118C}"/>
              </a:ext>
            </a:extLst>
          </p:cNvPr>
          <p:cNvPicPr>
            <a:picLocks noChangeAspect="1"/>
          </p:cNvPicPr>
          <p:nvPr/>
        </p:nvPicPr>
        <p:blipFill>
          <a:blip r:embed="rId5"/>
          <a:stretch>
            <a:fillRect/>
          </a:stretch>
        </p:blipFill>
        <p:spPr>
          <a:xfrm>
            <a:off x="6390032" y="55286"/>
            <a:ext cx="5698436" cy="4797153"/>
          </a:xfrm>
          <a:prstGeom prst="rect">
            <a:avLst/>
          </a:prstGeom>
        </p:spPr>
      </p:pic>
      <p:pic>
        <p:nvPicPr>
          <p:cNvPr id="6" name="Picture 5">
            <a:extLst>
              <a:ext uri="{FF2B5EF4-FFF2-40B4-BE49-F238E27FC236}">
                <a16:creationId xmlns:a16="http://schemas.microsoft.com/office/drawing/2014/main" id="{552D486D-6F2B-4C5A-8DEC-F3406020C4A2}"/>
              </a:ext>
            </a:extLst>
          </p:cNvPr>
          <p:cNvPicPr>
            <a:picLocks noChangeAspect="1"/>
          </p:cNvPicPr>
          <p:nvPr/>
        </p:nvPicPr>
        <p:blipFill>
          <a:blip r:embed="rId6"/>
          <a:stretch>
            <a:fillRect/>
          </a:stretch>
        </p:blipFill>
        <p:spPr>
          <a:xfrm>
            <a:off x="6389621" y="5054717"/>
            <a:ext cx="5488383" cy="1402587"/>
          </a:xfrm>
          <a:prstGeom prst="rect">
            <a:avLst/>
          </a:prstGeom>
        </p:spPr>
      </p:pic>
      <p:pic>
        <p:nvPicPr>
          <p:cNvPr id="7" name="Picture 6">
            <a:extLst>
              <a:ext uri="{FF2B5EF4-FFF2-40B4-BE49-F238E27FC236}">
                <a16:creationId xmlns:a16="http://schemas.microsoft.com/office/drawing/2014/main" id="{9F6FAAE9-D26C-4648-A70D-E9CB049EA141}"/>
              </a:ext>
            </a:extLst>
          </p:cNvPr>
          <p:cNvPicPr>
            <a:picLocks noChangeAspect="1"/>
          </p:cNvPicPr>
          <p:nvPr/>
        </p:nvPicPr>
        <p:blipFill>
          <a:blip r:embed="rId7"/>
          <a:stretch>
            <a:fillRect/>
          </a:stretch>
        </p:blipFill>
        <p:spPr>
          <a:xfrm>
            <a:off x="2095500" y="4852439"/>
            <a:ext cx="4000500" cy="1838325"/>
          </a:xfrm>
          <a:prstGeom prst="rect">
            <a:avLst/>
          </a:prstGeom>
        </p:spPr>
      </p:pic>
      <p:cxnSp>
        <p:nvCxnSpPr>
          <p:cNvPr id="9" name="Straight Connector 8">
            <a:extLst>
              <a:ext uri="{FF2B5EF4-FFF2-40B4-BE49-F238E27FC236}">
                <a16:creationId xmlns:a16="http://schemas.microsoft.com/office/drawing/2014/main" id="{89BC5DBE-6108-4D51-86EF-7757BCAFAEF3}"/>
              </a:ext>
            </a:extLst>
          </p:cNvPr>
          <p:cNvCxnSpPr>
            <a:cxnSpLocks/>
          </p:cNvCxnSpPr>
          <p:nvPr/>
        </p:nvCxnSpPr>
        <p:spPr>
          <a:xfrm>
            <a:off x="6246055" y="55286"/>
            <a:ext cx="0" cy="406654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6710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359A58-405B-4A3F-9D53-8937D6D58A73}"/>
              </a:ext>
            </a:extLst>
          </p:cNvPr>
          <p:cNvPicPr>
            <a:picLocks noChangeAspect="1"/>
          </p:cNvPicPr>
          <p:nvPr/>
        </p:nvPicPr>
        <p:blipFill>
          <a:blip r:embed="rId2"/>
          <a:stretch>
            <a:fillRect/>
          </a:stretch>
        </p:blipFill>
        <p:spPr>
          <a:xfrm>
            <a:off x="0" y="0"/>
            <a:ext cx="5495925" cy="1771650"/>
          </a:xfrm>
          <a:prstGeom prst="rect">
            <a:avLst/>
          </a:prstGeom>
        </p:spPr>
      </p:pic>
      <p:pic>
        <p:nvPicPr>
          <p:cNvPr id="3" name="Picture 2">
            <a:extLst>
              <a:ext uri="{FF2B5EF4-FFF2-40B4-BE49-F238E27FC236}">
                <a16:creationId xmlns:a16="http://schemas.microsoft.com/office/drawing/2014/main" id="{05A54E33-9DF0-44E3-B97B-B3D11C1DC8F7}"/>
              </a:ext>
            </a:extLst>
          </p:cNvPr>
          <p:cNvPicPr>
            <a:picLocks noChangeAspect="1"/>
          </p:cNvPicPr>
          <p:nvPr/>
        </p:nvPicPr>
        <p:blipFill>
          <a:blip r:embed="rId3"/>
          <a:stretch>
            <a:fillRect/>
          </a:stretch>
        </p:blipFill>
        <p:spPr>
          <a:xfrm rot="5400000">
            <a:off x="-1669774" y="3667125"/>
            <a:ext cx="5114925" cy="1266825"/>
          </a:xfrm>
          <a:prstGeom prst="rect">
            <a:avLst/>
          </a:prstGeom>
        </p:spPr>
      </p:pic>
      <p:pic>
        <p:nvPicPr>
          <p:cNvPr id="4" name="Picture 3">
            <a:extLst>
              <a:ext uri="{FF2B5EF4-FFF2-40B4-BE49-F238E27FC236}">
                <a16:creationId xmlns:a16="http://schemas.microsoft.com/office/drawing/2014/main" id="{EF0C0217-4721-4655-BEFA-D9886C089450}"/>
              </a:ext>
            </a:extLst>
          </p:cNvPr>
          <p:cNvPicPr>
            <a:picLocks noChangeAspect="1"/>
          </p:cNvPicPr>
          <p:nvPr/>
        </p:nvPicPr>
        <p:blipFill>
          <a:blip r:embed="rId4"/>
          <a:stretch>
            <a:fillRect/>
          </a:stretch>
        </p:blipFill>
        <p:spPr>
          <a:xfrm>
            <a:off x="1775377" y="1824658"/>
            <a:ext cx="2828925" cy="1885950"/>
          </a:xfrm>
          <a:prstGeom prst="rect">
            <a:avLst/>
          </a:prstGeom>
        </p:spPr>
      </p:pic>
      <p:pic>
        <p:nvPicPr>
          <p:cNvPr id="5" name="Picture 4">
            <a:extLst>
              <a:ext uri="{FF2B5EF4-FFF2-40B4-BE49-F238E27FC236}">
                <a16:creationId xmlns:a16="http://schemas.microsoft.com/office/drawing/2014/main" id="{2D11CDC9-9332-4677-940F-B71A87FA5DF4}"/>
              </a:ext>
            </a:extLst>
          </p:cNvPr>
          <p:cNvPicPr>
            <a:picLocks noChangeAspect="1"/>
          </p:cNvPicPr>
          <p:nvPr/>
        </p:nvPicPr>
        <p:blipFill>
          <a:blip r:embed="rId5"/>
          <a:stretch>
            <a:fillRect/>
          </a:stretch>
        </p:blipFill>
        <p:spPr>
          <a:xfrm>
            <a:off x="5750201" y="24433"/>
            <a:ext cx="5438775" cy="1800225"/>
          </a:xfrm>
          <a:prstGeom prst="rect">
            <a:avLst/>
          </a:prstGeom>
        </p:spPr>
      </p:pic>
      <p:pic>
        <p:nvPicPr>
          <p:cNvPr id="6" name="Picture 5">
            <a:extLst>
              <a:ext uri="{FF2B5EF4-FFF2-40B4-BE49-F238E27FC236}">
                <a16:creationId xmlns:a16="http://schemas.microsoft.com/office/drawing/2014/main" id="{CC3D448E-C673-4CF2-9469-9C5172CEE76D}"/>
              </a:ext>
            </a:extLst>
          </p:cNvPr>
          <p:cNvPicPr>
            <a:picLocks noChangeAspect="1"/>
          </p:cNvPicPr>
          <p:nvPr/>
        </p:nvPicPr>
        <p:blipFill>
          <a:blip r:embed="rId6"/>
          <a:stretch>
            <a:fillRect/>
          </a:stretch>
        </p:blipFill>
        <p:spPr>
          <a:xfrm rot="5400000">
            <a:off x="3918811" y="3667124"/>
            <a:ext cx="4929606" cy="1266826"/>
          </a:xfrm>
          <a:prstGeom prst="rect">
            <a:avLst/>
          </a:prstGeom>
        </p:spPr>
      </p:pic>
      <p:pic>
        <p:nvPicPr>
          <p:cNvPr id="7" name="Picture 6">
            <a:extLst>
              <a:ext uri="{FF2B5EF4-FFF2-40B4-BE49-F238E27FC236}">
                <a16:creationId xmlns:a16="http://schemas.microsoft.com/office/drawing/2014/main" id="{0BEBEFE8-B4BE-466F-AEA9-C46C6C6396BD}"/>
              </a:ext>
            </a:extLst>
          </p:cNvPr>
          <p:cNvPicPr>
            <a:picLocks noChangeAspect="1"/>
          </p:cNvPicPr>
          <p:nvPr/>
        </p:nvPicPr>
        <p:blipFill>
          <a:blip r:embed="rId7"/>
          <a:stretch>
            <a:fillRect/>
          </a:stretch>
        </p:blipFill>
        <p:spPr>
          <a:xfrm>
            <a:off x="7301948" y="1835734"/>
            <a:ext cx="3114675" cy="2838450"/>
          </a:xfrm>
          <a:prstGeom prst="rect">
            <a:avLst/>
          </a:prstGeom>
        </p:spPr>
      </p:pic>
      <p:cxnSp>
        <p:nvCxnSpPr>
          <p:cNvPr id="9" name="Straight Connector 8">
            <a:extLst>
              <a:ext uri="{FF2B5EF4-FFF2-40B4-BE49-F238E27FC236}">
                <a16:creationId xmlns:a16="http://schemas.microsoft.com/office/drawing/2014/main" id="{BC523F0C-67A0-4080-9D6A-C1DD6BACA92B}"/>
              </a:ext>
            </a:extLst>
          </p:cNvPr>
          <p:cNvCxnSpPr>
            <a:cxnSpLocks/>
          </p:cNvCxnSpPr>
          <p:nvPr/>
        </p:nvCxnSpPr>
        <p:spPr>
          <a:xfrm>
            <a:off x="5502448" y="0"/>
            <a:ext cx="0" cy="6858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23255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160DC0-AAC6-4B3A-B19D-A4F2D3B14B64}"/>
              </a:ext>
            </a:extLst>
          </p:cNvPr>
          <p:cNvPicPr>
            <a:picLocks noChangeAspect="1"/>
          </p:cNvPicPr>
          <p:nvPr/>
        </p:nvPicPr>
        <p:blipFill>
          <a:blip r:embed="rId2"/>
          <a:stretch>
            <a:fillRect/>
          </a:stretch>
        </p:blipFill>
        <p:spPr>
          <a:xfrm>
            <a:off x="-1" y="-1"/>
            <a:ext cx="5906283" cy="1815549"/>
          </a:xfrm>
          <a:prstGeom prst="rect">
            <a:avLst/>
          </a:prstGeom>
        </p:spPr>
      </p:pic>
      <p:pic>
        <p:nvPicPr>
          <p:cNvPr id="3" name="Picture 2">
            <a:extLst>
              <a:ext uri="{FF2B5EF4-FFF2-40B4-BE49-F238E27FC236}">
                <a16:creationId xmlns:a16="http://schemas.microsoft.com/office/drawing/2014/main" id="{1D0F05F9-8B16-4755-A1C5-F6BC626D1F19}"/>
              </a:ext>
            </a:extLst>
          </p:cNvPr>
          <p:cNvPicPr>
            <a:picLocks noChangeAspect="1"/>
          </p:cNvPicPr>
          <p:nvPr/>
        </p:nvPicPr>
        <p:blipFill>
          <a:blip r:embed="rId3"/>
          <a:stretch>
            <a:fillRect/>
          </a:stretch>
        </p:blipFill>
        <p:spPr>
          <a:xfrm>
            <a:off x="6096000" y="1"/>
            <a:ext cx="5961328" cy="1815548"/>
          </a:xfrm>
          <a:prstGeom prst="rect">
            <a:avLst/>
          </a:prstGeom>
        </p:spPr>
      </p:pic>
      <p:pic>
        <p:nvPicPr>
          <p:cNvPr id="4" name="Picture 3">
            <a:extLst>
              <a:ext uri="{FF2B5EF4-FFF2-40B4-BE49-F238E27FC236}">
                <a16:creationId xmlns:a16="http://schemas.microsoft.com/office/drawing/2014/main" id="{30F1490F-2A93-4295-8545-9399F5A474B0}"/>
              </a:ext>
            </a:extLst>
          </p:cNvPr>
          <p:cNvPicPr>
            <a:picLocks noChangeAspect="1"/>
          </p:cNvPicPr>
          <p:nvPr/>
        </p:nvPicPr>
        <p:blipFill>
          <a:blip r:embed="rId4"/>
          <a:stretch>
            <a:fillRect/>
          </a:stretch>
        </p:blipFill>
        <p:spPr>
          <a:xfrm>
            <a:off x="0" y="2436852"/>
            <a:ext cx="5221357" cy="4421148"/>
          </a:xfrm>
          <a:prstGeom prst="rect">
            <a:avLst/>
          </a:prstGeom>
        </p:spPr>
      </p:pic>
      <p:pic>
        <p:nvPicPr>
          <p:cNvPr id="5" name="Picture 4">
            <a:extLst>
              <a:ext uri="{FF2B5EF4-FFF2-40B4-BE49-F238E27FC236}">
                <a16:creationId xmlns:a16="http://schemas.microsoft.com/office/drawing/2014/main" id="{73A9DE81-5E54-4E2F-AE19-A29149DE6DB9}"/>
              </a:ext>
            </a:extLst>
          </p:cNvPr>
          <p:cNvPicPr>
            <a:picLocks noChangeAspect="1"/>
          </p:cNvPicPr>
          <p:nvPr/>
        </p:nvPicPr>
        <p:blipFill>
          <a:blip r:embed="rId5"/>
          <a:stretch>
            <a:fillRect/>
          </a:stretch>
        </p:blipFill>
        <p:spPr>
          <a:xfrm>
            <a:off x="0" y="1934816"/>
            <a:ext cx="4962525" cy="685800"/>
          </a:xfrm>
          <a:prstGeom prst="rect">
            <a:avLst/>
          </a:prstGeom>
        </p:spPr>
      </p:pic>
      <p:pic>
        <p:nvPicPr>
          <p:cNvPr id="6" name="Picture 5">
            <a:extLst>
              <a:ext uri="{FF2B5EF4-FFF2-40B4-BE49-F238E27FC236}">
                <a16:creationId xmlns:a16="http://schemas.microsoft.com/office/drawing/2014/main" id="{B44FA2D3-2029-47B2-86C7-94E7F5B9DD5F}"/>
              </a:ext>
            </a:extLst>
          </p:cNvPr>
          <p:cNvPicPr>
            <a:picLocks noChangeAspect="1"/>
          </p:cNvPicPr>
          <p:nvPr/>
        </p:nvPicPr>
        <p:blipFill>
          <a:blip r:embed="rId6"/>
          <a:stretch>
            <a:fillRect/>
          </a:stretch>
        </p:blipFill>
        <p:spPr>
          <a:xfrm>
            <a:off x="35569" y="1800690"/>
            <a:ext cx="1327080" cy="325510"/>
          </a:xfrm>
          <a:prstGeom prst="rect">
            <a:avLst/>
          </a:prstGeom>
        </p:spPr>
      </p:pic>
      <p:pic>
        <p:nvPicPr>
          <p:cNvPr id="7" name="Picture 6">
            <a:extLst>
              <a:ext uri="{FF2B5EF4-FFF2-40B4-BE49-F238E27FC236}">
                <a16:creationId xmlns:a16="http://schemas.microsoft.com/office/drawing/2014/main" id="{5F7986FA-B47C-41E8-9958-2923D433BCF0}"/>
              </a:ext>
            </a:extLst>
          </p:cNvPr>
          <p:cNvPicPr>
            <a:picLocks noChangeAspect="1"/>
          </p:cNvPicPr>
          <p:nvPr/>
        </p:nvPicPr>
        <p:blipFill>
          <a:blip r:embed="rId7"/>
          <a:stretch>
            <a:fillRect/>
          </a:stretch>
        </p:blipFill>
        <p:spPr>
          <a:xfrm>
            <a:off x="5903201" y="2126200"/>
            <a:ext cx="6253230" cy="3898819"/>
          </a:xfrm>
          <a:prstGeom prst="rect">
            <a:avLst/>
          </a:prstGeom>
        </p:spPr>
      </p:pic>
      <p:cxnSp>
        <p:nvCxnSpPr>
          <p:cNvPr id="9" name="Straight Connector 8">
            <a:extLst>
              <a:ext uri="{FF2B5EF4-FFF2-40B4-BE49-F238E27FC236}">
                <a16:creationId xmlns:a16="http://schemas.microsoft.com/office/drawing/2014/main" id="{BB54BEFE-627C-4012-9C2D-0D318489AB22}"/>
              </a:ext>
            </a:extLst>
          </p:cNvPr>
          <p:cNvCxnSpPr/>
          <p:nvPr/>
        </p:nvCxnSpPr>
        <p:spPr>
          <a:xfrm>
            <a:off x="5903201" y="-1"/>
            <a:ext cx="0" cy="685800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729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458F86-4D23-4CB3-8731-1077A6275C7B}"/>
              </a:ext>
            </a:extLst>
          </p:cNvPr>
          <p:cNvSpPr/>
          <p:nvPr/>
        </p:nvSpPr>
        <p:spPr>
          <a:xfrm>
            <a:off x="-1" y="0"/>
            <a:ext cx="10270435" cy="369332"/>
          </a:xfrm>
          <a:prstGeom prst="rect">
            <a:avLst/>
          </a:prstGeom>
        </p:spPr>
        <p:txBody>
          <a:bodyPr wrap="square">
            <a:spAutoFit/>
          </a:bodyPr>
          <a:lstStyle/>
          <a:p>
            <a:r>
              <a:rPr lang="en-US" dirty="0"/>
              <a:t>viii) Which columns have correlation with each other, what will you interpret from it. </a:t>
            </a:r>
            <a:endParaRPr lang="en-IN" dirty="0"/>
          </a:p>
        </p:txBody>
      </p:sp>
      <p:pic>
        <p:nvPicPr>
          <p:cNvPr id="3" name="Picture 2">
            <a:extLst>
              <a:ext uri="{FF2B5EF4-FFF2-40B4-BE49-F238E27FC236}">
                <a16:creationId xmlns:a16="http://schemas.microsoft.com/office/drawing/2014/main" id="{27D970A8-950D-4F0D-925F-2086255EFCE9}"/>
              </a:ext>
            </a:extLst>
          </p:cNvPr>
          <p:cNvPicPr>
            <a:picLocks noChangeAspect="1"/>
          </p:cNvPicPr>
          <p:nvPr/>
        </p:nvPicPr>
        <p:blipFill>
          <a:blip r:embed="rId2"/>
          <a:stretch>
            <a:fillRect/>
          </a:stretch>
        </p:blipFill>
        <p:spPr>
          <a:xfrm>
            <a:off x="115128" y="528358"/>
            <a:ext cx="5821595" cy="4494215"/>
          </a:xfrm>
          <a:prstGeom prst="rect">
            <a:avLst/>
          </a:prstGeom>
        </p:spPr>
      </p:pic>
      <p:pic>
        <p:nvPicPr>
          <p:cNvPr id="4" name="Picture 3">
            <a:extLst>
              <a:ext uri="{FF2B5EF4-FFF2-40B4-BE49-F238E27FC236}">
                <a16:creationId xmlns:a16="http://schemas.microsoft.com/office/drawing/2014/main" id="{7EB2B9F2-94BF-477B-AC56-2D1FF3BA58DC}"/>
              </a:ext>
            </a:extLst>
          </p:cNvPr>
          <p:cNvPicPr>
            <a:picLocks noChangeAspect="1"/>
          </p:cNvPicPr>
          <p:nvPr/>
        </p:nvPicPr>
        <p:blipFill>
          <a:blip r:embed="rId3"/>
          <a:stretch>
            <a:fillRect/>
          </a:stretch>
        </p:blipFill>
        <p:spPr>
          <a:xfrm>
            <a:off x="6140149" y="451393"/>
            <a:ext cx="5706398" cy="4812268"/>
          </a:xfrm>
          <a:prstGeom prst="rect">
            <a:avLst/>
          </a:prstGeom>
        </p:spPr>
      </p:pic>
      <p:cxnSp>
        <p:nvCxnSpPr>
          <p:cNvPr id="6" name="Straight Connector 5">
            <a:extLst>
              <a:ext uri="{FF2B5EF4-FFF2-40B4-BE49-F238E27FC236}">
                <a16:creationId xmlns:a16="http://schemas.microsoft.com/office/drawing/2014/main" id="{A85E841E-E1E5-40DE-829A-F4F3FA20C11D}"/>
              </a:ext>
            </a:extLst>
          </p:cNvPr>
          <p:cNvCxnSpPr/>
          <p:nvPr/>
        </p:nvCxnSpPr>
        <p:spPr>
          <a:xfrm>
            <a:off x="6051852" y="369332"/>
            <a:ext cx="0" cy="497639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04039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DDAF01-009D-42BC-8524-2AA01CE851F7}"/>
              </a:ext>
            </a:extLst>
          </p:cNvPr>
          <p:cNvPicPr>
            <a:picLocks noChangeAspect="1"/>
          </p:cNvPicPr>
          <p:nvPr/>
        </p:nvPicPr>
        <p:blipFill>
          <a:blip r:embed="rId2"/>
          <a:stretch>
            <a:fillRect/>
          </a:stretch>
        </p:blipFill>
        <p:spPr>
          <a:xfrm>
            <a:off x="172964" y="653642"/>
            <a:ext cx="5476276" cy="3596179"/>
          </a:xfrm>
          <a:prstGeom prst="rect">
            <a:avLst/>
          </a:prstGeom>
        </p:spPr>
      </p:pic>
      <p:sp>
        <p:nvSpPr>
          <p:cNvPr id="4" name="Rectangle 3">
            <a:extLst>
              <a:ext uri="{FF2B5EF4-FFF2-40B4-BE49-F238E27FC236}">
                <a16:creationId xmlns:a16="http://schemas.microsoft.com/office/drawing/2014/main" id="{C5DEFFD7-48B5-488E-ADB3-F57E3EEA83FF}"/>
              </a:ext>
            </a:extLst>
          </p:cNvPr>
          <p:cNvSpPr/>
          <p:nvPr/>
        </p:nvSpPr>
        <p:spPr>
          <a:xfrm>
            <a:off x="119270" y="0"/>
            <a:ext cx="6096000" cy="646331"/>
          </a:xfrm>
          <a:prstGeom prst="rect">
            <a:avLst/>
          </a:prstGeom>
        </p:spPr>
        <p:txBody>
          <a:bodyPr>
            <a:spAutoFit/>
          </a:bodyPr>
          <a:lstStyle/>
          <a:p>
            <a:r>
              <a:rPr lang="en-US" dirty="0"/>
              <a:t>xi) Check for </a:t>
            </a:r>
          </a:p>
          <a:p>
            <a:r>
              <a:rPr lang="en-US" dirty="0"/>
              <a:t>a. Does marital status have any impact on salary? </a:t>
            </a:r>
          </a:p>
        </p:txBody>
      </p:sp>
      <p:sp>
        <p:nvSpPr>
          <p:cNvPr id="6" name="TextBox 5">
            <a:extLst>
              <a:ext uri="{FF2B5EF4-FFF2-40B4-BE49-F238E27FC236}">
                <a16:creationId xmlns:a16="http://schemas.microsoft.com/office/drawing/2014/main" id="{D58867A9-52D1-4891-9267-B86C58C96DA3}"/>
              </a:ext>
            </a:extLst>
          </p:cNvPr>
          <p:cNvSpPr txBox="1"/>
          <p:nvPr/>
        </p:nvSpPr>
        <p:spPr>
          <a:xfrm>
            <a:off x="64684" y="4311597"/>
            <a:ext cx="5893751" cy="923330"/>
          </a:xfrm>
          <a:prstGeom prst="rect">
            <a:avLst/>
          </a:prstGeom>
          <a:noFill/>
        </p:spPr>
        <p:txBody>
          <a:bodyPr wrap="square" rtlCol="0">
            <a:spAutoFit/>
          </a:bodyPr>
          <a:lstStyle/>
          <a:p>
            <a:r>
              <a:rPr lang="en-US" dirty="0"/>
              <a:t>This suggests that, on average, individuals who are married tend to have higher salaries compared to those who are separated, single, divorced, or widowed.</a:t>
            </a:r>
            <a:endParaRPr lang="en-IN" dirty="0"/>
          </a:p>
        </p:txBody>
      </p:sp>
      <p:cxnSp>
        <p:nvCxnSpPr>
          <p:cNvPr id="8" name="Straight Connector 7">
            <a:extLst>
              <a:ext uri="{FF2B5EF4-FFF2-40B4-BE49-F238E27FC236}">
                <a16:creationId xmlns:a16="http://schemas.microsoft.com/office/drawing/2014/main" id="{05909A4F-81C8-4DB4-9328-8CCA2CBBDAD0}"/>
              </a:ext>
            </a:extLst>
          </p:cNvPr>
          <p:cNvCxnSpPr>
            <a:cxnSpLocks/>
          </p:cNvCxnSpPr>
          <p:nvPr/>
        </p:nvCxnSpPr>
        <p:spPr>
          <a:xfrm>
            <a:off x="6020448" y="0"/>
            <a:ext cx="62300" cy="6858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7500D8E0-C412-4930-91D0-60E38DACDC1F}"/>
              </a:ext>
            </a:extLst>
          </p:cNvPr>
          <p:cNvSpPr/>
          <p:nvPr/>
        </p:nvSpPr>
        <p:spPr>
          <a:xfrm>
            <a:off x="6082748" y="44871"/>
            <a:ext cx="6414052" cy="664697"/>
          </a:xfrm>
          <a:prstGeom prst="rect">
            <a:avLst/>
          </a:prstGeom>
        </p:spPr>
        <p:txBody>
          <a:bodyPr wrap="square">
            <a:spAutoFit/>
          </a:bodyPr>
          <a:lstStyle/>
          <a:p>
            <a:r>
              <a:rPr lang="en-US" dirty="0"/>
              <a:t>b. Does </a:t>
            </a:r>
            <a:r>
              <a:rPr lang="en-US" dirty="0" err="1"/>
              <a:t>RaceDesc</a:t>
            </a:r>
            <a:r>
              <a:rPr lang="en-US" dirty="0"/>
              <a:t> have any impact on </a:t>
            </a:r>
            <a:r>
              <a:rPr lang="en-US" dirty="0" err="1"/>
              <a:t>EmpSatisfaction</a:t>
            </a:r>
            <a:r>
              <a:rPr lang="en-US" dirty="0"/>
              <a:t>? </a:t>
            </a:r>
          </a:p>
          <a:p>
            <a:pPr marL="342900" indent="-342900">
              <a:buAutoNum type="alphaLcPeriod"/>
            </a:pPr>
            <a:endParaRPr lang="en-US" dirty="0"/>
          </a:p>
        </p:txBody>
      </p:sp>
      <p:pic>
        <p:nvPicPr>
          <p:cNvPr id="3" name="Picture 2">
            <a:extLst>
              <a:ext uri="{FF2B5EF4-FFF2-40B4-BE49-F238E27FC236}">
                <a16:creationId xmlns:a16="http://schemas.microsoft.com/office/drawing/2014/main" id="{5D4EDC7B-29C6-43EA-82AF-3C46874CF579}"/>
              </a:ext>
            </a:extLst>
          </p:cNvPr>
          <p:cNvPicPr>
            <a:picLocks noChangeAspect="1"/>
          </p:cNvPicPr>
          <p:nvPr/>
        </p:nvPicPr>
        <p:blipFill>
          <a:blip r:embed="rId3"/>
          <a:stretch>
            <a:fillRect/>
          </a:stretch>
        </p:blipFill>
        <p:spPr>
          <a:xfrm>
            <a:off x="6215270" y="479959"/>
            <a:ext cx="5659613" cy="4822545"/>
          </a:xfrm>
          <a:prstGeom prst="rect">
            <a:avLst/>
          </a:prstGeom>
        </p:spPr>
      </p:pic>
      <p:sp>
        <p:nvSpPr>
          <p:cNvPr id="10" name="TextBox 9">
            <a:extLst>
              <a:ext uri="{FF2B5EF4-FFF2-40B4-BE49-F238E27FC236}">
                <a16:creationId xmlns:a16="http://schemas.microsoft.com/office/drawing/2014/main" id="{D78B7CF8-569E-4B12-8745-A1CB897324D8}"/>
              </a:ext>
            </a:extLst>
          </p:cNvPr>
          <p:cNvSpPr txBox="1"/>
          <p:nvPr/>
        </p:nvSpPr>
        <p:spPr>
          <a:xfrm>
            <a:off x="6144761" y="5302510"/>
            <a:ext cx="5976730" cy="1477328"/>
          </a:xfrm>
          <a:prstGeom prst="rect">
            <a:avLst/>
          </a:prstGeom>
          <a:noFill/>
        </p:spPr>
        <p:txBody>
          <a:bodyPr wrap="square" rtlCol="0">
            <a:spAutoFit/>
          </a:bodyPr>
          <a:lstStyle/>
          <a:p>
            <a:r>
              <a:rPr lang="en-US" dirty="0"/>
              <a:t>Based on the observation that the mode for Asian, Black or African American, Hispanic, and White is 3, while Two or more races is 4, and American Indian or Alaska Native is 5, it suggests that there may be variations in employee satisfaction ratings across different racial groups.</a:t>
            </a:r>
            <a:endParaRPr lang="en-US" altLang="en-US" dirty="0"/>
          </a:p>
        </p:txBody>
      </p:sp>
      <p:pic>
        <p:nvPicPr>
          <p:cNvPr id="17" name="Picture 16">
            <a:extLst>
              <a:ext uri="{FF2B5EF4-FFF2-40B4-BE49-F238E27FC236}">
                <a16:creationId xmlns:a16="http://schemas.microsoft.com/office/drawing/2014/main" id="{9769AC6D-365A-48E3-A018-7B6EA5E82904}"/>
              </a:ext>
            </a:extLst>
          </p:cNvPr>
          <p:cNvPicPr>
            <a:picLocks noChangeAspect="1"/>
          </p:cNvPicPr>
          <p:nvPr/>
        </p:nvPicPr>
        <p:blipFill>
          <a:blip r:embed="rId4"/>
          <a:stretch>
            <a:fillRect/>
          </a:stretch>
        </p:blipFill>
        <p:spPr>
          <a:xfrm>
            <a:off x="172964" y="6016413"/>
            <a:ext cx="4671594" cy="794582"/>
          </a:xfrm>
          <a:prstGeom prst="rect">
            <a:avLst/>
          </a:prstGeom>
        </p:spPr>
      </p:pic>
      <p:sp>
        <p:nvSpPr>
          <p:cNvPr id="18" name="Rectangle 17">
            <a:extLst>
              <a:ext uri="{FF2B5EF4-FFF2-40B4-BE49-F238E27FC236}">
                <a16:creationId xmlns:a16="http://schemas.microsoft.com/office/drawing/2014/main" id="{C33B2C7D-B27F-4B2D-8C9C-2803369AF320}"/>
              </a:ext>
            </a:extLst>
          </p:cNvPr>
          <p:cNvSpPr/>
          <p:nvPr/>
        </p:nvSpPr>
        <p:spPr>
          <a:xfrm>
            <a:off x="35242" y="5370082"/>
            <a:ext cx="5799602" cy="646331"/>
          </a:xfrm>
          <a:prstGeom prst="rect">
            <a:avLst/>
          </a:prstGeom>
        </p:spPr>
        <p:txBody>
          <a:bodyPr wrap="square">
            <a:spAutoFit/>
          </a:bodyPr>
          <a:lstStyle/>
          <a:p>
            <a:r>
              <a:rPr lang="en-US" dirty="0"/>
              <a:t>c. Is there any correlation between </a:t>
            </a:r>
            <a:r>
              <a:rPr lang="en-US" dirty="0" err="1"/>
              <a:t>EngagementSurvey</a:t>
            </a:r>
            <a:r>
              <a:rPr lang="en-US" dirty="0"/>
              <a:t> and </a:t>
            </a:r>
            <a:r>
              <a:rPr lang="en-US" dirty="0" err="1"/>
              <a:t>EmpSatisfaction</a:t>
            </a:r>
            <a:endParaRPr lang="en-IN" dirty="0"/>
          </a:p>
        </p:txBody>
      </p:sp>
      <p:cxnSp>
        <p:nvCxnSpPr>
          <p:cNvPr id="20" name="Straight Connector 19">
            <a:extLst>
              <a:ext uri="{FF2B5EF4-FFF2-40B4-BE49-F238E27FC236}">
                <a16:creationId xmlns:a16="http://schemas.microsoft.com/office/drawing/2014/main" id="{E7E1C3AB-0B1C-492C-8598-93DFB36F6F48}"/>
              </a:ext>
            </a:extLst>
          </p:cNvPr>
          <p:cNvCxnSpPr>
            <a:cxnSpLocks/>
          </p:cNvCxnSpPr>
          <p:nvPr/>
        </p:nvCxnSpPr>
        <p:spPr>
          <a:xfrm>
            <a:off x="0" y="5302504"/>
            <a:ext cx="604724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43240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E715E9-D3ED-44A8-8301-5162C0D0E4C0}"/>
              </a:ext>
            </a:extLst>
          </p:cNvPr>
          <p:cNvSpPr/>
          <p:nvPr/>
        </p:nvSpPr>
        <p:spPr>
          <a:xfrm>
            <a:off x="3048000" y="1997839"/>
            <a:ext cx="6096000" cy="1754326"/>
          </a:xfrm>
          <a:prstGeom prst="rect">
            <a:avLst/>
          </a:prstGeom>
        </p:spPr>
        <p:txBody>
          <a:bodyPr>
            <a:spAutoFit/>
          </a:bodyPr>
          <a:lstStyle/>
          <a:p>
            <a:pPr marL="342900" indent="-342900">
              <a:buAutoNum type="alphaLcPeriod"/>
            </a:pPr>
            <a:endParaRPr lang="en-US" dirty="0"/>
          </a:p>
          <a:p>
            <a:pPr marL="342900" indent="-342900">
              <a:buAutoNum type="alphaLcPeriod"/>
            </a:pPr>
            <a:endParaRPr lang="en-US" dirty="0"/>
          </a:p>
          <a:p>
            <a:endParaRPr lang="en-US" dirty="0"/>
          </a:p>
          <a:p>
            <a:pPr marL="342900" indent="-342900">
              <a:buAutoNum type="alphaLcPeriod"/>
            </a:pPr>
            <a:endParaRPr lang="en-US" dirty="0"/>
          </a:p>
          <a:p>
            <a:pPr marL="342900" indent="-342900">
              <a:buAutoNum type="alphaLcPeriod"/>
            </a:pPr>
            <a:endParaRPr lang="en-US" dirty="0"/>
          </a:p>
          <a:p>
            <a:pPr marL="342900" indent="-342900">
              <a:buAutoNum type="alphaLcPeriod"/>
            </a:pPr>
            <a:endParaRPr lang="en-US" dirty="0"/>
          </a:p>
        </p:txBody>
      </p:sp>
      <p:sp>
        <p:nvSpPr>
          <p:cNvPr id="3" name="Rectangle 2">
            <a:extLst>
              <a:ext uri="{FF2B5EF4-FFF2-40B4-BE49-F238E27FC236}">
                <a16:creationId xmlns:a16="http://schemas.microsoft.com/office/drawing/2014/main" id="{4E19326E-711D-4477-B705-7CBDB884A0AC}"/>
              </a:ext>
            </a:extLst>
          </p:cNvPr>
          <p:cNvSpPr/>
          <p:nvPr/>
        </p:nvSpPr>
        <p:spPr>
          <a:xfrm>
            <a:off x="0" y="0"/>
            <a:ext cx="12192000" cy="1785104"/>
          </a:xfrm>
          <a:prstGeom prst="rect">
            <a:avLst/>
          </a:prstGeom>
        </p:spPr>
        <p:txBody>
          <a:bodyPr wrap="square">
            <a:spAutoFit/>
          </a:bodyPr>
          <a:lstStyle/>
          <a:p>
            <a:pPr algn="ctr"/>
            <a:r>
              <a:rPr lang="en-US" sz="3200" b="1" u="sng" dirty="0"/>
              <a:t>PYTHON CASE - 2</a:t>
            </a:r>
            <a:endParaRPr lang="en-IN" sz="3200" b="1" u="sng" dirty="0"/>
          </a:p>
          <a:p>
            <a:endParaRPr lang="en-US" sz="2400" b="1" dirty="0"/>
          </a:p>
          <a:p>
            <a:r>
              <a:rPr lang="en-US" dirty="0"/>
              <a:t>Data science is an interdisciplinary field that uses scientific methods, processes, algorithms, and systems to extract knowledge and insights from noisy, structured, and unstructured data, and apply knowledge from data across a broad range of application domains. </a:t>
            </a:r>
            <a:endParaRPr lang="en-IN" dirty="0"/>
          </a:p>
        </p:txBody>
      </p:sp>
      <p:pic>
        <p:nvPicPr>
          <p:cNvPr id="8" name="Picture 7">
            <a:extLst>
              <a:ext uri="{FF2B5EF4-FFF2-40B4-BE49-F238E27FC236}">
                <a16:creationId xmlns:a16="http://schemas.microsoft.com/office/drawing/2014/main" id="{DDB2E398-3196-4CC8-A401-691873844B34}"/>
              </a:ext>
            </a:extLst>
          </p:cNvPr>
          <p:cNvPicPr>
            <a:picLocks noChangeAspect="1"/>
          </p:cNvPicPr>
          <p:nvPr/>
        </p:nvPicPr>
        <p:blipFill>
          <a:blip r:embed="rId2"/>
          <a:stretch>
            <a:fillRect/>
          </a:stretch>
        </p:blipFill>
        <p:spPr>
          <a:xfrm>
            <a:off x="310598" y="1785104"/>
            <a:ext cx="8382828" cy="4926557"/>
          </a:xfrm>
          <a:prstGeom prst="rect">
            <a:avLst/>
          </a:prstGeom>
        </p:spPr>
      </p:pic>
    </p:spTree>
    <p:extLst>
      <p:ext uri="{BB962C8B-B14F-4D97-AF65-F5344CB8AC3E}">
        <p14:creationId xmlns:p14="http://schemas.microsoft.com/office/powerpoint/2010/main" val="1628677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BEA63B-FB91-4D73-AE77-E0AEA9EFFFD9}"/>
              </a:ext>
            </a:extLst>
          </p:cNvPr>
          <p:cNvSpPr/>
          <p:nvPr/>
        </p:nvSpPr>
        <p:spPr>
          <a:xfrm>
            <a:off x="0" y="0"/>
            <a:ext cx="4539512" cy="369332"/>
          </a:xfrm>
          <a:prstGeom prst="rect">
            <a:avLst/>
          </a:prstGeom>
        </p:spPr>
        <p:txBody>
          <a:bodyPr wrap="none">
            <a:spAutoFit/>
          </a:bodyPr>
          <a:lstStyle/>
          <a:p>
            <a:r>
              <a:rPr lang="en-US" dirty="0"/>
              <a:t>1. How does where you live affect your salary?</a:t>
            </a:r>
            <a:endParaRPr lang="en-IN" dirty="0"/>
          </a:p>
        </p:txBody>
      </p:sp>
      <p:pic>
        <p:nvPicPr>
          <p:cNvPr id="4" name="Picture 3">
            <a:extLst>
              <a:ext uri="{FF2B5EF4-FFF2-40B4-BE49-F238E27FC236}">
                <a16:creationId xmlns:a16="http://schemas.microsoft.com/office/drawing/2014/main" id="{5B65F6E4-CF91-4D12-A8C6-BC924CBD9177}"/>
              </a:ext>
            </a:extLst>
          </p:cNvPr>
          <p:cNvPicPr>
            <a:picLocks noChangeAspect="1"/>
          </p:cNvPicPr>
          <p:nvPr/>
        </p:nvPicPr>
        <p:blipFill rotWithShape="1">
          <a:blip r:embed="rId2"/>
          <a:srcRect r="43957"/>
          <a:stretch/>
        </p:blipFill>
        <p:spPr>
          <a:xfrm>
            <a:off x="442640" y="1015230"/>
            <a:ext cx="1823817" cy="5831165"/>
          </a:xfrm>
          <a:prstGeom prst="rect">
            <a:avLst/>
          </a:prstGeom>
        </p:spPr>
      </p:pic>
      <p:pic>
        <p:nvPicPr>
          <p:cNvPr id="5" name="Picture 4">
            <a:extLst>
              <a:ext uri="{FF2B5EF4-FFF2-40B4-BE49-F238E27FC236}">
                <a16:creationId xmlns:a16="http://schemas.microsoft.com/office/drawing/2014/main" id="{62F66EE0-9A6A-4560-BB5F-CE7BECD188B7}"/>
              </a:ext>
            </a:extLst>
          </p:cNvPr>
          <p:cNvPicPr>
            <a:picLocks noChangeAspect="1"/>
          </p:cNvPicPr>
          <p:nvPr/>
        </p:nvPicPr>
        <p:blipFill>
          <a:blip r:embed="rId3"/>
          <a:stretch>
            <a:fillRect/>
          </a:stretch>
        </p:blipFill>
        <p:spPr>
          <a:xfrm>
            <a:off x="2379743" y="1015230"/>
            <a:ext cx="2040834" cy="4273425"/>
          </a:xfrm>
          <a:prstGeom prst="rect">
            <a:avLst/>
          </a:prstGeom>
        </p:spPr>
      </p:pic>
      <p:pic>
        <p:nvPicPr>
          <p:cNvPr id="6" name="Picture 5">
            <a:extLst>
              <a:ext uri="{FF2B5EF4-FFF2-40B4-BE49-F238E27FC236}">
                <a16:creationId xmlns:a16="http://schemas.microsoft.com/office/drawing/2014/main" id="{9FCE2413-6EB2-4490-8CA9-26686F1CE9EC}"/>
              </a:ext>
            </a:extLst>
          </p:cNvPr>
          <p:cNvPicPr>
            <a:picLocks noChangeAspect="1"/>
          </p:cNvPicPr>
          <p:nvPr/>
        </p:nvPicPr>
        <p:blipFill>
          <a:blip r:embed="rId4"/>
          <a:stretch>
            <a:fillRect/>
          </a:stretch>
        </p:blipFill>
        <p:spPr>
          <a:xfrm>
            <a:off x="7269" y="507615"/>
            <a:ext cx="5308532" cy="369332"/>
          </a:xfrm>
          <a:prstGeom prst="rect">
            <a:avLst/>
          </a:prstGeom>
        </p:spPr>
      </p:pic>
      <p:cxnSp>
        <p:nvCxnSpPr>
          <p:cNvPr id="10" name="Straight Connector 9">
            <a:extLst>
              <a:ext uri="{FF2B5EF4-FFF2-40B4-BE49-F238E27FC236}">
                <a16:creationId xmlns:a16="http://schemas.microsoft.com/office/drawing/2014/main" id="{189422AD-5AA5-4774-B715-FA0647943DA7}"/>
              </a:ext>
            </a:extLst>
          </p:cNvPr>
          <p:cNvCxnSpPr>
            <a:cxnSpLocks/>
          </p:cNvCxnSpPr>
          <p:nvPr/>
        </p:nvCxnSpPr>
        <p:spPr>
          <a:xfrm flipH="1">
            <a:off x="5785218" y="0"/>
            <a:ext cx="1" cy="6858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Rectangle 10">
            <a:extLst>
              <a:ext uri="{FF2B5EF4-FFF2-40B4-BE49-F238E27FC236}">
                <a16:creationId xmlns:a16="http://schemas.microsoft.com/office/drawing/2014/main" id="{0275050A-2953-4D2C-95F5-9DADB21F9E26}"/>
              </a:ext>
            </a:extLst>
          </p:cNvPr>
          <p:cNvSpPr/>
          <p:nvPr/>
        </p:nvSpPr>
        <p:spPr>
          <a:xfrm>
            <a:off x="5785217" y="0"/>
            <a:ext cx="6136873" cy="369332"/>
          </a:xfrm>
          <a:prstGeom prst="rect">
            <a:avLst/>
          </a:prstGeom>
        </p:spPr>
        <p:txBody>
          <a:bodyPr wrap="none">
            <a:spAutoFit/>
          </a:bodyPr>
          <a:lstStyle/>
          <a:p>
            <a:r>
              <a:rPr lang="en-US" dirty="0"/>
              <a:t>2. How has the demand of the jobs been throughout the years?</a:t>
            </a:r>
            <a:endParaRPr lang="en-IN" dirty="0"/>
          </a:p>
        </p:txBody>
      </p:sp>
      <p:pic>
        <p:nvPicPr>
          <p:cNvPr id="12" name="Picture 11">
            <a:extLst>
              <a:ext uri="{FF2B5EF4-FFF2-40B4-BE49-F238E27FC236}">
                <a16:creationId xmlns:a16="http://schemas.microsoft.com/office/drawing/2014/main" id="{1BE3A14E-E020-4FDC-A3E5-093298CBA5B3}"/>
              </a:ext>
            </a:extLst>
          </p:cNvPr>
          <p:cNvPicPr>
            <a:picLocks noChangeAspect="1"/>
          </p:cNvPicPr>
          <p:nvPr/>
        </p:nvPicPr>
        <p:blipFill>
          <a:blip r:embed="rId5"/>
          <a:stretch>
            <a:fillRect/>
          </a:stretch>
        </p:blipFill>
        <p:spPr>
          <a:xfrm>
            <a:off x="5936973" y="507615"/>
            <a:ext cx="6097393" cy="3166169"/>
          </a:xfrm>
          <a:prstGeom prst="rect">
            <a:avLst/>
          </a:prstGeom>
        </p:spPr>
      </p:pic>
    </p:spTree>
    <p:extLst>
      <p:ext uri="{BB962C8B-B14F-4D97-AF65-F5344CB8AC3E}">
        <p14:creationId xmlns:p14="http://schemas.microsoft.com/office/powerpoint/2010/main" val="1071987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E5ED9C-28FA-485F-8DF3-9EF094D92A41}"/>
              </a:ext>
            </a:extLst>
          </p:cNvPr>
          <p:cNvSpPr/>
          <p:nvPr/>
        </p:nvSpPr>
        <p:spPr>
          <a:xfrm>
            <a:off x="0" y="0"/>
            <a:ext cx="3541482" cy="369332"/>
          </a:xfrm>
          <a:prstGeom prst="rect">
            <a:avLst/>
          </a:prstGeom>
        </p:spPr>
        <p:txBody>
          <a:bodyPr wrap="none">
            <a:spAutoFit/>
          </a:bodyPr>
          <a:lstStyle/>
          <a:p>
            <a:r>
              <a:rPr lang="en-US" dirty="0"/>
              <a:t>3. How common is to work remote?</a:t>
            </a:r>
            <a:endParaRPr lang="en-IN" dirty="0"/>
          </a:p>
        </p:txBody>
      </p:sp>
      <p:pic>
        <p:nvPicPr>
          <p:cNvPr id="3" name="Picture 2">
            <a:extLst>
              <a:ext uri="{FF2B5EF4-FFF2-40B4-BE49-F238E27FC236}">
                <a16:creationId xmlns:a16="http://schemas.microsoft.com/office/drawing/2014/main" id="{3DDD076E-17C2-42B6-A0C4-4F7A8872F469}"/>
              </a:ext>
            </a:extLst>
          </p:cNvPr>
          <p:cNvPicPr>
            <a:picLocks noChangeAspect="1"/>
          </p:cNvPicPr>
          <p:nvPr/>
        </p:nvPicPr>
        <p:blipFill>
          <a:blip r:embed="rId2"/>
          <a:stretch>
            <a:fillRect/>
          </a:stretch>
        </p:blipFill>
        <p:spPr>
          <a:xfrm>
            <a:off x="149194" y="792853"/>
            <a:ext cx="5005899" cy="4869374"/>
          </a:xfrm>
          <a:prstGeom prst="rect">
            <a:avLst/>
          </a:prstGeom>
        </p:spPr>
      </p:pic>
      <p:cxnSp>
        <p:nvCxnSpPr>
          <p:cNvPr id="5" name="Straight Connector 4">
            <a:extLst>
              <a:ext uri="{FF2B5EF4-FFF2-40B4-BE49-F238E27FC236}">
                <a16:creationId xmlns:a16="http://schemas.microsoft.com/office/drawing/2014/main" id="{76B456E5-AD70-4696-9AE7-3A768F3C45AD}"/>
              </a:ext>
            </a:extLst>
          </p:cNvPr>
          <p:cNvCxnSpPr>
            <a:cxnSpLocks/>
          </p:cNvCxnSpPr>
          <p:nvPr/>
        </p:nvCxnSpPr>
        <p:spPr>
          <a:xfrm>
            <a:off x="5499652" y="0"/>
            <a:ext cx="0" cy="6858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Rectangle 5">
            <a:extLst>
              <a:ext uri="{FF2B5EF4-FFF2-40B4-BE49-F238E27FC236}">
                <a16:creationId xmlns:a16="http://schemas.microsoft.com/office/drawing/2014/main" id="{634C23DA-0273-4505-B79F-24D0718585BB}"/>
              </a:ext>
            </a:extLst>
          </p:cNvPr>
          <p:cNvSpPr/>
          <p:nvPr/>
        </p:nvSpPr>
        <p:spPr>
          <a:xfrm>
            <a:off x="5628754" y="46166"/>
            <a:ext cx="6414052" cy="646331"/>
          </a:xfrm>
          <a:prstGeom prst="rect">
            <a:avLst/>
          </a:prstGeom>
        </p:spPr>
        <p:txBody>
          <a:bodyPr wrap="square">
            <a:spAutoFit/>
          </a:bodyPr>
          <a:lstStyle/>
          <a:p>
            <a:r>
              <a:rPr lang="en-US" dirty="0"/>
              <a:t>4. What the highest paying jobs with entry level as well as for senior level experienced?</a:t>
            </a:r>
            <a:endParaRPr lang="en-IN" dirty="0"/>
          </a:p>
        </p:txBody>
      </p:sp>
      <p:pic>
        <p:nvPicPr>
          <p:cNvPr id="7" name="Picture 6">
            <a:extLst>
              <a:ext uri="{FF2B5EF4-FFF2-40B4-BE49-F238E27FC236}">
                <a16:creationId xmlns:a16="http://schemas.microsoft.com/office/drawing/2014/main" id="{496B7BD2-B82B-4360-8EDA-A38FBB9551DC}"/>
              </a:ext>
            </a:extLst>
          </p:cNvPr>
          <p:cNvPicPr>
            <a:picLocks noChangeAspect="1"/>
          </p:cNvPicPr>
          <p:nvPr/>
        </p:nvPicPr>
        <p:blipFill>
          <a:blip r:embed="rId3"/>
          <a:stretch>
            <a:fillRect/>
          </a:stretch>
        </p:blipFill>
        <p:spPr>
          <a:xfrm>
            <a:off x="5748351" y="792853"/>
            <a:ext cx="6245886" cy="4481512"/>
          </a:xfrm>
          <a:prstGeom prst="rect">
            <a:avLst/>
          </a:prstGeom>
        </p:spPr>
      </p:pic>
    </p:spTree>
    <p:extLst>
      <p:ext uri="{BB962C8B-B14F-4D97-AF65-F5344CB8AC3E}">
        <p14:creationId xmlns:p14="http://schemas.microsoft.com/office/powerpoint/2010/main" val="2926099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1062894-CD59-4137-9E22-588C5E3A468B}"/>
              </a:ext>
            </a:extLst>
          </p:cNvPr>
          <p:cNvCxnSpPr>
            <a:cxnSpLocks/>
          </p:cNvCxnSpPr>
          <p:nvPr/>
        </p:nvCxnSpPr>
        <p:spPr>
          <a:xfrm>
            <a:off x="5910470" y="0"/>
            <a:ext cx="0" cy="6858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Rectangle 4">
            <a:extLst>
              <a:ext uri="{FF2B5EF4-FFF2-40B4-BE49-F238E27FC236}">
                <a16:creationId xmlns:a16="http://schemas.microsoft.com/office/drawing/2014/main" id="{CA6C1EA6-363A-4ACE-8E1E-01B250FACC65}"/>
              </a:ext>
            </a:extLst>
          </p:cNvPr>
          <p:cNvSpPr/>
          <p:nvPr/>
        </p:nvSpPr>
        <p:spPr>
          <a:xfrm>
            <a:off x="0" y="0"/>
            <a:ext cx="3648884" cy="369332"/>
          </a:xfrm>
          <a:prstGeom prst="rect">
            <a:avLst/>
          </a:prstGeom>
        </p:spPr>
        <p:txBody>
          <a:bodyPr wrap="none">
            <a:spAutoFit/>
          </a:bodyPr>
          <a:lstStyle/>
          <a:p>
            <a:r>
              <a:rPr lang="en-US" dirty="0"/>
              <a:t>5. What company size hire the most?</a:t>
            </a:r>
            <a:endParaRPr lang="en-IN" dirty="0"/>
          </a:p>
        </p:txBody>
      </p:sp>
      <p:pic>
        <p:nvPicPr>
          <p:cNvPr id="10" name="Picture 9">
            <a:extLst>
              <a:ext uri="{FF2B5EF4-FFF2-40B4-BE49-F238E27FC236}">
                <a16:creationId xmlns:a16="http://schemas.microsoft.com/office/drawing/2014/main" id="{9E4FBC91-4292-42A2-9E44-8B9032C37DCA}"/>
              </a:ext>
            </a:extLst>
          </p:cNvPr>
          <p:cNvPicPr>
            <a:picLocks noChangeAspect="1"/>
          </p:cNvPicPr>
          <p:nvPr/>
        </p:nvPicPr>
        <p:blipFill>
          <a:blip r:embed="rId2"/>
          <a:stretch>
            <a:fillRect/>
          </a:stretch>
        </p:blipFill>
        <p:spPr>
          <a:xfrm>
            <a:off x="135218" y="369332"/>
            <a:ext cx="5644231" cy="2585903"/>
          </a:xfrm>
          <a:prstGeom prst="rect">
            <a:avLst/>
          </a:prstGeom>
        </p:spPr>
      </p:pic>
      <p:pic>
        <p:nvPicPr>
          <p:cNvPr id="12" name="Picture 11">
            <a:extLst>
              <a:ext uri="{FF2B5EF4-FFF2-40B4-BE49-F238E27FC236}">
                <a16:creationId xmlns:a16="http://schemas.microsoft.com/office/drawing/2014/main" id="{D7D00BE7-6C45-480A-AB25-936F73084BD9}"/>
              </a:ext>
            </a:extLst>
          </p:cNvPr>
          <p:cNvPicPr>
            <a:picLocks noChangeAspect="1"/>
          </p:cNvPicPr>
          <p:nvPr/>
        </p:nvPicPr>
        <p:blipFill>
          <a:blip r:embed="rId3"/>
          <a:stretch>
            <a:fillRect/>
          </a:stretch>
        </p:blipFill>
        <p:spPr>
          <a:xfrm>
            <a:off x="135218" y="3610463"/>
            <a:ext cx="5569689" cy="1735280"/>
          </a:xfrm>
          <a:prstGeom prst="rect">
            <a:avLst/>
          </a:prstGeom>
        </p:spPr>
      </p:pic>
      <p:sp>
        <p:nvSpPr>
          <p:cNvPr id="13" name="Rectangle 12">
            <a:extLst>
              <a:ext uri="{FF2B5EF4-FFF2-40B4-BE49-F238E27FC236}">
                <a16:creationId xmlns:a16="http://schemas.microsoft.com/office/drawing/2014/main" id="{BF6CBA2A-0820-47A6-9184-7F8F12440219}"/>
              </a:ext>
            </a:extLst>
          </p:cNvPr>
          <p:cNvSpPr/>
          <p:nvPr/>
        </p:nvSpPr>
        <p:spPr>
          <a:xfrm>
            <a:off x="0" y="3042348"/>
            <a:ext cx="5598712" cy="369332"/>
          </a:xfrm>
          <a:prstGeom prst="rect">
            <a:avLst/>
          </a:prstGeom>
        </p:spPr>
        <p:txBody>
          <a:bodyPr wrap="none">
            <a:spAutoFit/>
          </a:bodyPr>
          <a:lstStyle/>
          <a:p>
            <a:r>
              <a:rPr lang="en-US" dirty="0"/>
              <a:t>6. How has average salary changed throughout the years?</a:t>
            </a:r>
            <a:endParaRPr lang="en-IN" dirty="0"/>
          </a:p>
        </p:txBody>
      </p:sp>
      <p:sp>
        <p:nvSpPr>
          <p:cNvPr id="14" name="Rectangle 13">
            <a:extLst>
              <a:ext uri="{FF2B5EF4-FFF2-40B4-BE49-F238E27FC236}">
                <a16:creationId xmlns:a16="http://schemas.microsoft.com/office/drawing/2014/main" id="{4CABC0BA-673A-454C-9010-CB895F13E7A6}"/>
              </a:ext>
            </a:extLst>
          </p:cNvPr>
          <p:cNvSpPr/>
          <p:nvPr/>
        </p:nvSpPr>
        <p:spPr>
          <a:xfrm>
            <a:off x="5973192" y="0"/>
            <a:ext cx="4786567" cy="369332"/>
          </a:xfrm>
          <a:prstGeom prst="rect">
            <a:avLst/>
          </a:prstGeom>
        </p:spPr>
        <p:txBody>
          <a:bodyPr wrap="none">
            <a:spAutoFit/>
          </a:bodyPr>
          <a:lstStyle/>
          <a:p>
            <a:r>
              <a:rPr lang="en-US" dirty="0"/>
              <a:t>7. What are most popular roles in Data Science ? </a:t>
            </a:r>
            <a:endParaRPr lang="en-IN" dirty="0"/>
          </a:p>
        </p:txBody>
      </p:sp>
      <p:pic>
        <p:nvPicPr>
          <p:cNvPr id="16" name="Picture 15">
            <a:extLst>
              <a:ext uri="{FF2B5EF4-FFF2-40B4-BE49-F238E27FC236}">
                <a16:creationId xmlns:a16="http://schemas.microsoft.com/office/drawing/2014/main" id="{9AD0E540-D84D-43D6-833E-5C2D6BC81BBF}"/>
              </a:ext>
            </a:extLst>
          </p:cNvPr>
          <p:cNvPicPr>
            <a:picLocks noChangeAspect="1"/>
          </p:cNvPicPr>
          <p:nvPr/>
        </p:nvPicPr>
        <p:blipFill>
          <a:blip r:embed="rId4"/>
          <a:stretch>
            <a:fillRect/>
          </a:stretch>
        </p:blipFill>
        <p:spPr>
          <a:xfrm>
            <a:off x="6091206" y="468173"/>
            <a:ext cx="5946185" cy="1771444"/>
          </a:xfrm>
          <a:prstGeom prst="rect">
            <a:avLst/>
          </a:prstGeom>
        </p:spPr>
      </p:pic>
      <p:sp>
        <p:nvSpPr>
          <p:cNvPr id="2" name="Rectangle 1">
            <a:extLst>
              <a:ext uri="{FF2B5EF4-FFF2-40B4-BE49-F238E27FC236}">
                <a16:creationId xmlns:a16="http://schemas.microsoft.com/office/drawing/2014/main" id="{00B57645-82F9-4EFA-A4A8-28B442976A76}"/>
              </a:ext>
            </a:extLst>
          </p:cNvPr>
          <p:cNvSpPr/>
          <p:nvPr/>
        </p:nvSpPr>
        <p:spPr>
          <a:xfrm>
            <a:off x="5973192" y="3042348"/>
            <a:ext cx="5382627" cy="369332"/>
          </a:xfrm>
          <a:prstGeom prst="rect">
            <a:avLst/>
          </a:prstGeom>
        </p:spPr>
        <p:txBody>
          <a:bodyPr wrap="none">
            <a:spAutoFit/>
          </a:bodyPr>
          <a:lstStyle/>
          <a:p>
            <a:r>
              <a:rPr lang="en-US" dirty="0"/>
              <a:t>8. Which country hire the most people in Data Science?</a:t>
            </a:r>
            <a:endParaRPr lang="en-IN" dirty="0"/>
          </a:p>
        </p:txBody>
      </p:sp>
      <p:pic>
        <p:nvPicPr>
          <p:cNvPr id="6" name="Picture 5">
            <a:extLst>
              <a:ext uri="{FF2B5EF4-FFF2-40B4-BE49-F238E27FC236}">
                <a16:creationId xmlns:a16="http://schemas.microsoft.com/office/drawing/2014/main" id="{53216FF2-966B-414B-9353-92695CBC29BF}"/>
              </a:ext>
            </a:extLst>
          </p:cNvPr>
          <p:cNvPicPr>
            <a:picLocks noChangeAspect="1"/>
          </p:cNvPicPr>
          <p:nvPr/>
        </p:nvPicPr>
        <p:blipFill rotWithShape="1">
          <a:blip r:embed="rId5"/>
          <a:srcRect/>
          <a:stretch/>
        </p:blipFill>
        <p:spPr>
          <a:xfrm>
            <a:off x="6091206" y="3610463"/>
            <a:ext cx="5999468" cy="2326511"/>
          </a:xfrm>
          <a:prstGeom prst="rect">
            <a:avLst/>
          </a:prstGeom>
        </p:spPr>
      </p:pic>
    </p:spTree>
    <p:extLst>
      <p:ext uri="{BB962C8B-B14F-4D97-AF65-F5344CB8AC3E}">
        <p14:creationId xmlns:p14="http://schemas.microsoft.com/office/powerpoint/2010/main" val="1263821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904E67-ADAC-4F3A-B95F-F35692E806B0}"/>
              </a:ext>
            </a:extLst>
          </p:cNvPr>
          <p:cNvSpPr/>
          <p:nvPr/>
        </p:nvSpPr>
        <p:spPr>
          <a:xfrm>
            <a:off x="0" y="106326"/>
            <a:ext cx="12192000" cy="369332"/>
          </a:xfrm>
          <a:prstGeom prst="rect">
            <a:avLst/>
          </a:prstGeom>
        </p:spPr>
        <p:txBody>
          <a:bodyPr wrap="square">
            <a:spAutoFit/>
          </a:bodyPr>
          <a:lstStyle/>
          <a:p>
            <a:r>
              <a:rPr lang="en-US" dirty="0"/>
              <a:t>3. Write a program to accept a number from 1 to 7 and display the name of the day like 1 for Sunday , 2 for Monday and so on </a:t>
            </a:r>
            <a:endParaRPr lang="en-IN" dirty="0"/>
          </a:p>
        </p:txBody>
      </p:sp>
      <p:pic>
        <p:nvPicPr>
          <p:cNvPr id="3" name="Picture 2">
            <a:extLst>
              <a:ext uri="{FF2B5EF4-FFF2-40B4-BE49-F238E27FC236}">
                <a16:creationId xmlns:a16="http://schemas.microsoft.com/office/drawing/2014/main" id="{C1255C25-8129-417A-97B2-ED460F417E83}"/>
              </a:ext>
            </a:extLst>
          </p:cNvPr>
          <p:cNvPicPr>
            <a:picLocks noChangeAspect="1"/>
          </p:cNvPicPr>
          <p:nvPr/>
        </p:nvPicPr>
        <p:blipFill>
          <a:blip r:embed="rId2"/>
          <a:stretch>
            <a:fillRect/>
          </a:stretch>
        </p:blipFill>
        <p:spPr>
          <a:xfrm>
            <a:off x="204898" y="645779"/>
            <a:ext cx="5621058" cy="3904956"/>
          </a:xfrm>
          <a:prstGeom prst="rect">
            <a:avLst/>
          </a:prstGeom>
        </p:spPr>
      </p:pic>
      <p:pic>
        <p:nvPicPr>
          <p:cNvPr id="5" name="Picture 4">
            <a:extLst>
              <a:ext uri="{FF2B5EF4-FFF2-40B4-BE49-F238E27FC236}">
                <a16:creationId xmlns:a16="http://schemas.microsoft.com/office/drawing/2014/main" id="{478F2E28-9FD1-4E57-B95E-836ACD7A170B}"/>
              </a:ext>
            </a:extLst>
          </p:cNvPr>
          <p:cNvPicPr>
            <a:picLocks noChangeAspect="1"/>
          </p:cNvPicPr>
          <p:nvPr/>
        </p:nvPicPr>
        <p:blipFill>
          <a:blip r:embed="rId3"/>
          <a:stretch>
            <a:fillRect/>
          </a:stretch>
        </p:blipFill>
        <p:spPr>
          <a:xfrm>
            <a:off x="6525400" y="603250"/>
            <a:ext cx="4872702" cy="3904956"/>
          </a:xfrm>
          <a:prstGeom prst="rect">
            <a:avLst/>
          </a:prstGeom>
        </p:spPr>
      </p:pic>
    </p:spTree>
    <p:extLst>
      <p:ext uri="{BB962C8B-B14F-4D97-AF65-F5344CB8AC3E}">
        <p14:creationId xmlns:p14="http://schemas.microsoft.com/office/powerpoint/2010/main" val="3275040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7D17B3-F92C-4BEE-927F-D8EEDAB8E6BC}"/>
              </a:ext>
            </a:extLst>
          </p:cNvPr>
          <p:cNvSpPr/>
          <p:nvPr/>
        </p:nvSpPr>
        <p:spPr>
          <a:xfrm>
            <a:off x="234470" y="149734"/>
            <a:ext cx="3753079" cy="369332"/>
          </a:xfrm>
          <a:prstGeom prst="rect">
            <a:avLst/>
          </a:prstGeom>
        </p:spPr>
        <p:txBody>
          <a:bodyPr wrap="none">
            <a:spAutoFit/>
          </a:bodyPr>
          <a:lstStyle/>
          <a:p>
            <a:r>
              <a:rPr lang="en-US" dirty="0"/>
              <a:t>9. What is the distribution of Salaries?</a:t>
            </a:r>
            <a:endParaRPr lang="en-IN" dirty="0"/>
          </a:p>
        </p:txBody>
      </p:sp>
      <p:pic>
        <p:nvPicPr>
          <p:cNvPr id="4" name="Picture 3">
            <a:extLst>
              <a:ext uri="{FF2B5EF4-FFF2-40B4-BE49-F238E27FC236}">
                <a16:creationId xmlns:a16="http://schemas.microsoft.com/office/drawing/2014/main" id="{7C6F85FB-AEF5-4321-9725-BDED723010DC}"/>
              </a:ext>
            </a:extLst>
          </p:cNvPr>
          <p:cNvPicPr>
            <a:picLocks noChangeAspect="1"/>
          </p:cNvPicPr>
          <p:nvPr/>
        </p:nvPicPr>
        <p:blipFill>
          <a:blip r:embed="rId2"/>
          <a:stretch>
            <a:fillRect/>
          </a:stretch>
        </p:blipFill>
        <p:spPr>
          <a:xfrm>
            <a:off x="226162" y="899733"/>
            <a:ext cx="5250451" cy="5127657"/>
          </a:xfrm>
          <a:prstGeom prst="rect">
            <a:avLst/>
          </a:prstGeom>
        </p:spPr>
      </p:pic>
      <p:sp>
        <p:nvSpPr>
          <p:cNvPr id="5" name="Rectangle 4">
            <a:extLst>
              <a:ext uri="{FF2B5EF4-FFF2-40B4-BE49-F238E27FC236}">
                <a16:creationId xmlns:a16="http://schemas.microsoft.com/office/drawing/2014/main" id="{DA5D2801-74CE-4815-A988-D3710EEFB6CC}"/>
              </a:ext>
            </a:extLst>
          </p:cNvPr>
          <p:cNvSpPr/>
          <p:nvPr/>
        </p:nvSpPr>
        <p:spPr>
          <a:xfrm>
            <a:off x="5816550" y="149734"/>
            <a:ext cx="5797825" cy="646331"/>
          </a:xfrm>
          <a:prstGeom prst="rect">
            <a:avLst/>
          </a:prstGeom>
        </p:spPr>
        <p:txBody>
          <a:bodyPr wrap="square">
            <a:spAutoFit/>
          </a:bodyPr>
          <a:lstStyle/>
          <a:p>
            <a:r>
              <a:rPr lang="en-US" dirty="0"/>
              <a:t>10. How much can you expect depending on your years of experience?</a:t>
            </a:r>
            <a:endParaRPr lang="en-IN" dirty="0"/>
          </a:p>
        </p:txBody>
      </p:sp>
      <p:cxnSp>
        <p:nvCxnSpPr>
          <p:cNvPr id="7" name="Straight Connector 6">
            <a:extLst>
              <a:ext uri="{FF2B5EF4-FFF2-40B4-BE49-F238E27FC236}">
                <a16:creationId xmlns:a16="http://schemas.microsoft.com/office/drawing/2014/main" id="{8656810E-BD52-43BF-BC32-CC1EEA479515}"/>
              </a:ext>
            </a:extLst>
          </p:cNvPr>
          <p:cNvCxnSpPr>
            <a:cxnSpLocks/>
          </p:cNvCxnSpPr>
          <p:nvPr/>
        </p:nvCxnSpPr>
        <p:spPr>
          <a:xfrm>
            <a:off x="5646581" y="0"/>
            <a:ext cx="0" cy="6858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 name="Picture 9">
            <a:extLst>
              <a:ext uri="{FF2B5EF4-FFF2-40B4-BE49-F238E27FC236}">
                <a16:creationId xmlns:a16="http://schemas.microsoft.com/office/drawing/2014/main" id="{7F9779FC-FDCF-49F2-AFB3-10F3A2379C16}"/>
              </a:ext>
            </a:extLst>
          </p:cNvPr>
          <p:cNvPicPr>
            <a:picLocks noChangeAspect="1"/>
          </p:cNvPicPr>
          <p:nvPr/>
        </p:nvPicPr>
        <p:blipFill>
          <a:blip r:embed="rId3"/>
          <a:stretch>
            <a:fillRect/>
          </a:stretch>
        </p:blipFill>
        <p:spPr>
          <a:xfrm>
            <a:off x="5816550" y="899733"/>
            <a:ext cx="5967794" cy="5357859"/>
          </a:xfrm>
          <a:prstGeom prst="rect">
            <a:avLst/>
          </a:prstGeom>
        </p:spPr>
      </p:pic>
    </p:spTree>
    <p:extLst>
      <p:ext uri="{BB962C8B-B14F-4D97-AF65-F5344CB8AC3E}">
        <p14:creationId xmlns:p14="http://schemas.microsoft.com/office/powerpoint/2010/main" val="1125689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C7EF2B-EF05-496C-B336-D78610BD1EB7}"/>
              </a:ext>
            </a:extLst>
          </p:cNvPr>
          <p:cNvSpPr/>
          <p:nvPr/>
        </p:nvSpPr>
        <p:spPr>
          <a:xfrm>
            <a:off x="0" y="0"/>
            <a:ext cx="5772919" cy="369332"/>
          </a:xfrm>
          <a:prstGeom prst="rect">
            <a:avLst/>
          </a:prstGeom>
        </p:spPr>
        <p:txBody>
          <a:bodyPr wrap="square">
            <a:spAutoFit/>
          </a:bodyPr>
          <a:lstStyle/>
          <a:p>
            <a:r>
              <a:rPr lang="en-US" dirty="0"/>
              <a:t>11. Which year do people prefer to stay at home the most? </a:t>
            </a:r>
            <a:endParaRPr lang="en-IN" dirty="0"/>
          </a:p>
        </p:txBody>
      </p:sp>
      <p:pic>
        <p:nvPicPr>
          <p:cNvPr id="3" name="Picture 2">
            <a:extLst>
              <a:ext uri="{FF2B5EF4-FFF2-40B4-BE49-F238E27FC236}">
                <a16:creationId xmlns:a16="http://schemas.microsoft.com/office/drawing/2014/main" id="{2D0EFCF7-0471-4BA0-978E-11E9583D700D}"/>
              </a:ext>
            </a:extLst>
          </p:cNvPr>
          <p:cNvPicPr>
            <a:picLocks noChangeAspect="1"/>
          </p:cNvPicPr>
          <p:nvPr/>
        </p:nvPicPr>
        <p:blipFill>
          <a:blip r:embed="rId2"/>
          <a:stretch>
            <a:fillRect/>
          </a:stretch>
        </p:blipFill>
        <p:spPr>
          <a:xfrm>
            <a:off x="1" y="515106"/>
            <a:ext cx="5237248" cy="5103815"/>
          </a:xfrm>
          <a:prstGeom prst="rect">
            <a:avLst/>
          </a:prstGeom>
        </p:spPr>
      </p:pic>
      <p:cxnSp>
        <p:nvCxnSpPr>
          <p:cNvPr id="5" name="Straight Connector 4">
            <a:extLst>
              <a:ext uri="{FF2B5EF4-FFF2-40B4-BE49-F238E27FC236}">
                <a16:creationId xmlns:a16="http://schemas.microsoft.com/office/drawing/2014/main" id="{1AACF9DB-6809-4151-B0D2-6B08439A8208}"/>
              </a:ext>
            </a:extLst>
          </p:cNvPr>
          <p:cNvCxnSpPr>
            <a:cxnSpLocks/>
          </p:cNvCxnSpPr>
          <p:nvPr/>
        </p:nvCxnSpPr>
        <p:spPr>
          <a:xfrm>
            <a:off x="5645426" y="0"/>
            <a:ext cx="0" cy="6858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ctangle 6">
            <a:extLst>
              <a:ext uri="{FF2B5EF4-FFF2-40B4-BE49-F238E27FC236}">
                <a16:creationId xmlns:a16="http://schemas.microsoft.com/office/drawing/2014/main" id="{5BA7A91A-379F-489F-9B4B-29C072D0B0FB}"/>
              </a:ext>
            </a:extLst>
          </p:cNvPr>
          <p:cNvSpPr/>
          <p:nvPr/>
        </p:nvSpPr>
        <p:spPr>
          <a:xfrm>
            <a:off x="5645426" y="0"/>
            <a:ext cx="3876254" cy="369332"/>
          </a:xfrm>
          <a:prstGeom prst="rect">
            <a:avLst/>
          </a:prstGeom>
        </p:spPr>
        <p:txBody>
          <a:bodyPr wrap="none">
            <a:spAutoFit/>
          </a:bodyPr>
          <a:lstStyle/>
          <a:p>
            <a:r>
              <a:rPr lang="en-US" dirty="0"/>
              <a:t>12. Which country has the highest pay?</a:t>
            </a:r>
            <a:endParaRPr lang="en-IN" dirty="0"/>
          </a:p>
        </p:txBody>
      </p:sp>
      <p:pic>
        <p:nvPicPr>
          <p:cNvPr id="8" name="Picture 7">
            <a:extLst>
              <a:ext uri="{FF2B5EF4-FFF2-40B4-BE49-F238E27FC236}">
                <a16:creationId xmlns:a16="http://schemas.microsoft.com/office/drawing/2014/main" id="{427FF5E6-7DA0-479B-90BC-CF102D37613C}"/>
              </a:ext>
            </a:extLst>
          </p:cNvPr>
          <p:cNvPicPr>
            <a:picLocks noChangeAspect="1"/>
          </p:cNvPicPr>
          <p:nvPr/>
        </p:nvPicPr>
        <p:blipFill>
          <a:blip r:embed="rId3"/>
          <a:stretch>
            <a:fillRect/>
          </a:stretch>
        </p:blipFill>
        <p:spPr>
          <a:xfrm>
            <a:off x="5772918" y="361840"/>
            <a:ext cx="6352231" cy="3295760"/>
          </a:xfrm>
          <a:prstGeom prst="rect">
            <a:avLst/>
          </a:prstGeom>
        </p:spPr>
      </p:pic>
      <p:sp>
        <p:nvSpPr>
          <p:cNvPr id="11" name="Rectangle 10">
            <a:extLst>
              <a:ext uri="{FF2B5EF4-FFF2-40B4-BE49-F238E27FC236}">
                <a16:creationId xmlns:a16="http://schemas.microsoft.com/office/drawing/2014/main" id="{448A3AD4-692C-4FA3-82FF-72A9FFA15F77}"/>
              </a:ext>
            </a:extLst>
          </p:cNvPr>
          <p:cNvSpPr/>
          <p:nvPr/>
        </p:nvSpPr>
        <p:spPr>
          <a:xfrm>
            <a:off x="5772918" y="4019440"/>
            <a:ext cx="3880742" cy="369332"/>
          </a:xfrm>
          <a:prstGeom prst="rect">
            <a:avLst/>
          </a:prstGeom>
        </p:spPr>
        <p:txBody>
          <a:bodyPr wrap="none">
            <a:spAutoFit/>
          </a:bodyPr>
          <a:lstStyle/>
          <a:p>
            <a:r>
              <a:rPr lang="en-US" dirty="0"/>
              <a:t>13. Which job title has the highest pay?</a:t>
            </a:r>
            <a:endParaRPr lang="en-IN" dirty="0"/>
          </a:p>
        </p:txBody>
      </p:sp>
      <p:pic>
        <p:nvPicPr>
          <p:cNvPr id="12" name="Picture 11">
            <a:extLst>
              <a:ext uri="{FF2B5EF4-FFF2-40B4-BE49-F238E27FC236}">
                <a16:creationId xmlns:a16="http://schemas.microsoft.com/office/drawing/2014/main" id="{01845A8E-092B-45B2-975A-2EDFBDB43663}"/>
              </a:ext>
            </a:extLst>
          </p:cNvPr>
          <p:cNvPicPr>
            <a:picLocks noChangeAspect="1"/>
          </p:cNvPicPr>
          <p:nvPr/>
        </p:nvPicPr>
        <p:blipFill>
          <a:blip r:embed="rId4"/>
          <a:stretch>
            <a:fillRect/>
          </a:stretch>
        </p:blipFill>
        <p:spPr>
          <a:xfrm>
            <a:off x="5772919" y="4447858"/>
            <a:ext cx="3622872" cy="815676"/>
          </a:xfrm>
          <a:prstGeom prst="rect">
            <a:avLst/>
          </a:prstGeom>
        </p:spPr>
      </p:pic>
      <p:cxnSp>
        <p:nvCxnSpPr>
          <p:cNvPr id="14" name="Straight Connector 13">
            <a:extLst>
              <a:ext uri="{FF2B5EF4-FFF2-40B4-BE49-F238E27FC236}">
                <a16:creationId xmlns:a16="http://schemas.microsoft.com/office/drawing/2014/main" id="{21CB45E1-233F-4750-9750-DD2651E73607}"/>
              </a:ext>
            </a:extLst>
          </p:cNvPr>
          <p:cNvCxnSpPr/>
          <p:nvPr/>
        </p:nvCxnSpPr>
        <p:spPr>
          <a:xfrm>
            <a:off x="5645426" y="3856383"/>
            <a:ext cx="654657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28082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B8985F-7CB0-4930-A9FA-A0A73B638AC1}"/>
              </a:ext>
            </a:extLst>
          </p:cNvPr>
          <p:cNvSpPr/>
          <p:nvPr/>
        </p:nvSpPr>
        <p:spPr>
          <a:xfrm>
            <a:off x="0" y="39757"/>
            <a:ext cx="3323026" cy="369332"/>
          </a:xfrm>
          <a:prstGeom prst="rect">
            <a:avLst/>
          </a:prstGeom>
        </p:spPr>
        <p:txBody>
          <a:bodyPr wrap="none">
            <a:spAutoFit/>
          </a:bodyPr>
          <a:lstStyle/>
          <a:p>
            <a:r>
              <a:rPr lang="en-US" dirty="0"/>
              <a:t>14. Is freelancing is worth or not?</a:t>
            </a:r>
            <a:endParaRPr lang="en-IN" dirty="0"/>
          </a:p>
        </p:txBody>
      </p:sp>
      <p:pic>
        <p:nvPicPr>
          <p:cNvPr id="3" name="Picture 2">
            <a:extLst>
              <a:ext uri="{FF2B5EF4-FFF2-40B4-BE49-F238E27FC236}">
                <a16:creationId xmlns:a16="http://schemas.microsoft.com/office/drawing/2014/main" id="{B2E782DA-366C-4961-8921-6821B8BEC51A}"/>
              </a:ext>
            </a:extLst>
          </p:cNvPr>
          <p:cNvPicPr>
            <a:picLocks noChangeAspect="1"/>
          </p:cNvPicPr>
          <p:nvPr/>
        </p:nvPicPr>
        <p:blipFill>
          <a:blip r:embed="rId2"/>
          <a:stretch>
            <a:fillRect/>
          </a:stretch>
        </p:blipFill>
        <p:spPr>
          <a:xfrm>
            <a:off x="155445" y="369333"/>
            <a:ext cx="6227869" cy="5580894"/>
          </a:xfrm>
          <a:prstGeom prst="rect">
            <a:avLst/>
          </a:prstGeom>
        </p:spPr>
      </p:pic>
      <p:sp>
        <p:nvSpPr>
          <p:cNvPr id="4" name="TextBox 3">
            <a:extLst>
              <a:ext uri="{FF2B5EF4-FFF2-40B4-BE49-F238E27FC236}">
                <a16:creationId xmlns:a16="http://schemas.microsoft.com/office/drawing/2014/main" id="{426BD292-82D7-43DD-BA80-796B823F27E9}"/>
              </a:ext>
            </a:extLst>
          </p:cNvPr>
          <p:cNvSpPr txBox="1"/>
          <p:nvPr/>
        </p:nvSpPr>
        <p:spPr>
          <a:xfrm flipH="1">
            <a:off x="155444" y="6056243"/>
            <a:ext cx="11930538" cy="646331"/>
          </a:xfrm>
          <a:prstGeom prst="rect">
            <a:avLst/>
          </a:prstGeom>
          <a:noFill/>
        </p:spPr>
        <p:txBody>
          <a:bodyPr wrap="square" rtlCol="0">
            <a:spAutoFit/>
          </a:bodyPr>
          <a:lstStyle/>
          <a:p>
            <a:r>
              <a:rPr lang="en-US" dirty="0"/>
              <a:t>In terms of salary, the order from highest to lowest is CT (Contract) &gt; FT (Full-Time) &gt; FL (Freelance) &gt; PT (Part-Time), indicating that freelance work is more financially rewarding compared to a part-time job.</a:t>
            </a:r>
            <a:endParaRPr lang="en-IN" dirty="0"/>
          </a:p>
        </p:txBody>
      </p:sp>
    </p:spTree>
    <p:extLst>
      <p:ext uri="{BB962C8B-B14F-4D97-AF65-F5344CB8AC3E}">
        <p14:creationId xmlns:p14="http://schemas.microsoft.com/office/powerpoint/2010/main" val="116305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1A27ABA-5C2D-45DC-9B33-5DF8AF368869}"/>
              </a:ext>
            </a:extLst>
          </p:cNvPr>
          <p:cNvGraphicFramePr>
            <a:graphicFrameLocks noGrp="1"/>
          </p:cNvGraphicFramePr>
          <p:nvPr>
            <p:extLst>
              <p:ext uri="{D42A27DB-BD31-4B8C-83A1-F6EECF244321}">
                <p14:modId xmlns:p14="http://schemas.microsoft.com/office/powerpoint/2010/main" val="1305857175"/>
              </p:ext>
            </p:extLst>
          </p:nvPr>
        </p:nvGraphicFramePr>
        <p:xfrm>
          <a:off x="0" y="0"/>
          <a:ext cx="12192001" cy="6857999"/>
        </p:xfrm>
        <a:graphic>
          <a:graphicData uri="http://schemas.openxmlformats.org/drawingml/2006/table">
            <a:tbl>
              <a:tblPr firstRow="1" bandRow="1">
                <a:tableStyleId>{2D5ABB26-0587-4C30-8999-92F81FD0307C}</a:tableStyleId>
              </a:tblPr>
              <a:tblGrid>
                <a:gridCol w="6081823">
                  <a:extLst>
                    <a:ext uri="{9D8B030D-6E8A-4147-A177-3AD203B41FA5}">
                      <a16:colId xmlns:a16="http://schemas.microsoft.com/office/drawing/2014/main" val="1483929681"/>
                    </a:ext>
                  </a:extLst>
                </a:gridCol>
                <a:gridCol w="6110178">
                  <a:extLst>
                    <a:ext uri="{9D8B030D-6E8A-4147-A177-3AD203B41FA5}">
                      <a16:colId xmlns:a16="http://schemas.microsoft.com/office/drawing/2014/main" val="1992436452"/>
                    </a:ext>
                  </a:extLst>
                </a:gridCol>
              </a:tblGrid>
              <a:tr h="6857999">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 . Write a program to accept two numbers and mathematical operators and perform operation accordingly Like:</a:t>
                      </a:r>
                    </a:p>
                    <a:p>
                      <a:r>
                        <a:rPr lang="en-US" dirty="0"/>
                        <a:t> Enter First Number: 7 </a:t>
                      </a:r>
                    </a:p>
                    <a:p>
                      <a:r>
                        <a:rPr lang="en-US" dirty="0"/>
                        <a:t>Enter Second Number : 9 </a:t>
                      </a:r>
                    </a:p>
                    <a:p>
                      <a:r>
                        <a:rPr lang="en-US" dirty="0"/>
                        <a:t>Enter operator : + (you can use different operators as well)</a:t>
                      </a:r>
                    </a:p>
                    <a:p>
                      <a:r>
                        <a:rPr lang="en-US" dirty="0"/>
                        <a:t>Your Answer is : 16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0537374"/>
                  </a:ext>
                </a:extLst>
              </a:tr>
            </a:tbl>
          </a:graphicData>
        </a:graphic>
      </p:graphicFrame>
      <p:sp>
        <p:nvSpPr>
          <p:cNvPr id="7" name="Rectangle 6">
            <a:extLst>
              <a:ext uri="{FF2B5EF4-FFF2-40B4-BE49-F238E27FC236}">
                <a16:creationId xmlns:a16="http://schemas.microsoft.com/office/drawing/2014/main" id="{FF82F28A-ABE2-45CD-A732-97BE20A2A47F}"/>
              </a:ext>
            </a:extLst>
          </p:cNvPr>
          <p:cNvSpPr/>
          <p:nvPr/>
        </p:nvSpPr>
        <p:spPr>
          <a:xfrm>
            <a:off x="0" y="0"/>
            <a:ext cx="5699051" cy="1754326"/>
          </a:xfrm>
          <a:prstGeom prst="rect">
            <a:avLst/>
          </a:prstGeom>
        </p:spPr>
        <p:txBody>
          <a:bodyPr wrap="square">
            <a:spAutoFit/>
          </a:bodyPr>
          <a:lstStyle/>
          <a:p>
            <a:r>
              <a:rPr lang="en-US" dirty="0"/>
              <a:t>4. Accept any city from the user and display monument of that city</a:t>
            </a:r>
          </a:p>
          <a:p>
            <a:r>
              <a:rPr lang="en-US" dirty="0"/>
              <a:t>	 City 	Monument</a:t>
            </a:r>
          </a:p>
          <a:p>
            <a:r>
              <a:rPr lang="en-US" dirty="0"/>
              <a:t>	 Delhi 	Red Fort </a:t>
            </a:r>
          </a:p>
          <a:p>
            <a:r>
              <a:rPr lang="en-US" dirty="0"/>
              <a:t>	Agra 	Taj Mahal</a:t>
            </a:r>
          </a:p>
          <a:p>
            <a:r>
              <a:rPr lang="en-US" dirty="0"/>
              <a:t>	Jaipur 	Jal Mahal</a:t>
            </a:r>
            <a:endParaRPr lang="en-IN" dirty="0"/>
          </a:p>
        </p:txBody>
      </p:sp>
      <p:pic>
        <p:nvPicPr>
          <p:cNvPr id="8" name="Picture 7">
            <a:extLst>
              <a:ext uri="{FF2B5EF4-FFF2-40B4-BE49-F238E27FC236}">
                <a16:creationId xmlns:a16="http://schemas.microsoft.com/office/drawing/2014/main" id="{B8C6AA8F-2774-4313-9FCD-5C8E36AC7B5B}"/>
              </a:ext>
            </a:extLst>
          </p:cNvPr>
          <p:cNvPicPr>
            <a:picLocks noChangeAspect="1"/>
          </p:cNvPicPr>
          <p:nvPr/>
        </p:nvPicPr>
        <p:blipFill>
          <a:blip r:embed="rId2"/>
          <a:stretch>
            <a:fillRect/>
          </a:stretch>
        </p:blipFill>
        <p:spPr>
          <a:xfrm>
            <a:off x="131627" y="1754326"/>
            <a:ext cx="5721538" cy="3157916"/>
          </a:xfrm>
          <a:prstGeom prst="rect">
            <a:avLst/>
          </a:prstGeom>
        </p:spPr>
      </p:pic>
      <p:pic>
        <p:nvPicPr>
          <p:cNvPr id="9" name="Picture 8">
            <a:extLst>
              <a:ext uri="{FF2B5EF4-FFF2-40B4-BE49-F238E27FC236}">
                <a16:creationId xmlns:a16="http://schemas.microsoft.com/office/drawing/2014/main" id="{3F8F2C49-11F6-4769-823E-589DEE26CBBB}"/>
              </a:ext>
            </a:extLst>
          </p:cNvPr>
          <p:cNvPicPr>
            <a:picLocks noChangeAspect="1"/>
          </p:cNvPicPr>
          <p:nvPr/>
        </p:nvPicPr>
        <p:blipFill>
          <a:blip r:embed="rId3"/>
          <a:stretch>
            <a:fillRect/>
          </a:stretch>
        </p:blipFill>
        <p:spPr>
          <a:xfrm>
            <a:off x="6338837" y="1754326"/>
            <a:ext cx="4952940" cy="4016359"/>
          </a:xfrm>
          <a:prstGeom prst="rect">
            <a:avLst/>
          </a:prstGeom>
        </p:spPr>
      </p:pic>
    </p:spTree>
    <p:extLst>
      <p:ext uri="{BB962C8B-B14F-4D97-AF65-F5344CB8AC3E}">
        <p14:creationId xmlns:p14="http://schemas.microsoft.com/office/powerpoint/2010/main" val="3462052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0C9E925-0F71-46C8-AA39-F15539F48B68}"/>
              </a:ext>
            </a:extLst>
          </p:cNvPr>
          <p:cNvGraphicFramePr>
            <a:graphicFrameLocks noGrp="1"/>
          </p:cNvGraphicFramePr>
          <p:nvPr>
            <p:extLst>
              <p:ext uri="{D42A27DB-BD31-4B8C-83A1-F6EECF244321}">
                <p14:modId xmlns:p14="http://schemas.microsoft.com/office/powerpoint/2010/main" val="3604875430"/>
              </p:ext>
            </p:extLst>
          </p:nvPr>
        </p:nvGraphicFramePr>
        <p:xfrm>
          <a:off x="0" y="0"/>
          <a:ext cx="12192000" cy="685800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2154655779"/>
                    </a:ext>
                  </a:extLst>
                </a:gridCol>
                <a:gridCol w="6096000">
                  <a:extLst>
                    <a:ext uri="{9D8B030D-6E8A-4147-A177-3AD203B41FA5}">
                      <a16:colId xmlns:a16="http://schemas.microsoft.com/office/drawing/2014/main" val="4071682895"/>
                    </a:ext>
                  </a:extLst>
                </a:gridCol>
              </a:tblGrid>
              <a:tr h="685800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372192"/>
                  </a:ext>
                </a:extLst>
              </a:tr>
            </a:tbl>
          </a:graphicData>
        </a:graphic>
      </p:graphicFrame>
      <p:sp>
        <p:nvSpPr>
          <p:cNvPr id="4" name="Rectangle 3">
            <a:extLst>
              <a:ext uri="{FF2B5EF4-FFF2-40B4-BE49-F238E27FC236}">
                <a16:creationId xmlns:a16="http://schemas.microsoft.com/office/drawing/2014/main" id="{6B5CB5D6-C995-4AFC-87AD-B13D3721C944}"/>
              </a:ext>
            </a:extLst>
          </p:cNvPr>
          <p:cNvSpPr/>
          <p:nvPr/>
        </p:nvSpPr>
        <p:spPr>
          <a:xfrm>
            <a:off x="0" y="0"/>
            <a:ext cx="6096000" cy="6740307"/>
          </a:xfrm>
          <a:prstGeom prst="rect">
            <a:avLst/>
          </a:prstGeom>
        </p:spPr>
        <p:txBody>
          <a:bodyPr>
            <a:spAutoFit/>
          </a:bodyPr>
          <a:lstStyle/>
          <a:p>
            <a:endParaRPr lang="en-US" dirty="0"/>
          </a:p>
          <a:p>
            <a:r>
              <a:rPr lang="en-US" dirty="0"/>
              <a:t>6. Check if the input is Leap Year , write a function We add a Leap Day on February 29, almost every four years. The leap day is an extra, or intercalary day and we add it to the shortest month of the year, February. </a:t>
            </a:r>
          </a:p>
          <a:p>
            <a:r>
              <a:rPr lang="en-US" dirty="0"/>
              <a:t>In the Gregorian calendar three criteria must be taken into account to identify leap years: </a:t>
            </a:r>
          </a:p>
          <a:p>
            <a:endParaRPr lang="en-US" dirty="0"/>
          </a:p>
          <a:p>
            <a:pPr marL="342900" indent="-342900">
              <a:buAutoNum type="arabicPeriod"/>
            </a:pPr>
            <a:r>
              <a:rPr lang="en-US" dirty="0"/>
              <a:t>The year can be evenly divided by 4, is a leap year, unless: </a:t>
            </a:r>
          </a:p>
          <a:p>
            <a:endParaRPr lang="en-US" dirty="0"/>
          </a:p>
          <a:p>
            <a:r>
              <a:rPr lang="en-US" dirty="0"/>
              <a:t>2. The year can be evenly divided by 100, it is NOT a leap year, unless:</a:t>
            </a:r>
          </a:p>
          <a:p>
            <a:endParaRPr lang="en-US" dirty="0"/>
          </a:p>
          <a:p>
            <a:r>
              <a:rPr lang="en-US" dirty="0"/>
              <a:t> 3. The year is also evenly divisible by 400. Then it is a leap year. Examples : This means that in the Gregorian calendar, the years 2000 and 2400 are leap years, while 1800, 1900, 2100, 2200, 2300 and 2500 are NOT leap years. </a:t>
            </a:r>
          </a:p>
          <a:p>
            <a:endParaRPr lang="en-US" dirty="0"/>
          </a:p>
          <a:p>
            <a:r>
              <a:rPr lang="en-US" dirty="0"/>
              <a:t>What you have to do? You are given the year, and you have to write a function to check if the year is leap or not. </a:t>
            </a:r>
          </a:p>
          <a:p>
            <a:endParaRPr lang="en-US" dirty="0"/>
          </a:p>
          <a:p>
            <a:r>
              <a:rPr lang="en-US" dirty="0"/>
              <a:t>Note that you have to complete the function and remaining code is given as template. You can use a variable as input with a fix value of user input </a:t>
            </a:r>
            <a:endParaRPr lang="en-IN" dirty="0"/>
          </a:p>
        </p:txBody>
      </p:sp>
      <p:pic>
        <p:nvPicPr>
          <p:cNvPr id="7" name="Picture 6">
            <a:extLst>
              <a:ext uri="{FF2B5EF4-FFF2-40B4-BE49-F238E27FC236}">
                <a16:creationId xmlns:a16="http://schemas.microsoft.com/office/drawing/2014/main" id="{ECEA58DB-5541-435D-A028-F97C1F81FCA1}"/>
              </a:ext>
            </a:extLst>
          </p:cNvPr>
          <p:cNvPicPr>
            <a:picLocks noChangeAspect="1"/>
          </p:cNvPicPr>
          <p:nvPr/>
        </p:nvPicPr>
        <p:blipFill>
          <a:blip r:embed="rId2"/>
          <a:stretch>
            <a:fillRect/>
          </a:stretch>
        </p:blipFill>
        <p:spPr>
          <a:xfrm>
            <a:off x="6202543" y="72934"/>
            <a:ext cx="4628598" cy="3295351"/>
          </a:xfrm>
          <a:prstGeom prst="rect">
            <a:avLst/>
          </a:prstGeom>
        </p:spPr>
      </p:pic>
      <p:pic>
        <p:nvPicPr>
          <p:cNvPr id="8" name="Picture 7">
            <a:extLst>
              <a:ext uri="{FF2B5EF4-FFF2-40B4-BE49-F238E27FC236}">
                <a16:creationId xmlns:a16="http://schemas.microsoft.com/office/drawing/2014/main" id="{8796029F-8892-4017-A724-BB75BCB85331}"/>
              </a:ext>
            </a:extLst>
          </p:cNvPr>
          <p:cNvPicPr>
            <a:picLocks noChangeAspect="1"/>
          </p:cNvPicPr>
          <p:nvPr/>
        </p:nvPicPr>
        <p:blipFill>
          <a:blip r:embed="rId3"/>
          <a:stretch>
            <a:fillRect/>
          </a:stretch>
        </p:blipFill>
        <p:spPr>
          <a:xfrm>
            <a:off x="6202543" y="3525556"/>
            <a:ext cx="4955787" cy="3088079"/>
          </a:xfrm>
          <a:prstGeom prst="rect">
            <a:avLst/>
          </a:prstGeom>
        </p:spPr>
      </p:pic>
    </p:spTree>
    <p:extLst>
      <p:ext uri="{BB962C8B-B14F-4D97-AF65-F5344CB8AC3E}">
        <p14:creationId xmlns:p14="http://schemas.microsoft.com/office/powerpoint/2010/main" val="4118758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85195AD-9212-4CEC-90AA-F694B8013590}"/>
              </a:ext>
            </a:extLst>
          </p:cNvPr>
          <p:cNvGraphicFramePr>
            <a:graphicFrameLocks noGrp="1"/>
          </p:cNvGraphicFramePr>
          <p:nvPr>
            <p:extLst>
              <p:ext uri="{D42A27DB-BD31-4B8C-83A1-F6EECF244321}">
                <p14:modId xmlns:p14="http://schemas.microsoft.com/office/powerpoint/2010/main" val="240409845"/>
              </p:ext>
            </p:extLst>
          </p:nvPr>
        </p:nvGraphicFramePr>
        <p:xfrm>
          <a:off x="0" y="0"/>
          <a:ext cx="12192000" cy="685800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3645599234"/>
                    </a:ext>
                  </a:extLst>
                </a:gridCol>
                <a:gridCol w="6096000">
                  <a:extLst>
                    <a:ext uri="{9D8B030D-6E8A-4147-A177-3AD203B41FA5}">
                      <a16:colId xmlns:a16="http://schemas.microsoft.com/office/drawing/2014/main" val="1223264062"/>
                    </a:ext>
                  </a:extLst>
                </a:gridCol>
              </a:tblGrid>
              <a:tr h="685800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4546142"/>
                  </a:ext>
                </a:extLst>
              </a:tr>
            </a:tbl>
          </a:graphicData>
        </a:graphic>
      </p:graphicFrame>
      <p:sp>
        <p:nvSpPr>
          <p:cNvPr id="2" name="Rectangle 1">
            <a:extLst>
              <a:ext uri="{FF2B5EF4-FFF2-40B4-BE49-F238E27FC236}">
                <a16:creationId xmlns:a16="http://schemas.microsoft.com/office/drawing/2014/main" id="{290DCE92-5D69-4844-8B41-15572C115AD2}"/>
              </a:ext>
            </a:extLst>
          </p:cNvPr>
          <p:cNvSpPr/>
          <p:nvPr/>
        </p:nvSpPr>
        <p:spPr>
          <a:xfrm>
            <a:off x="0" y="54452"/>
            <a:ext cx="6096000" cy="2862322"/>
          </a:xfrm>
          <a:prstGeom prst="rect">
            <a:avLst/>
          </a:prstGeom>
        </p:spPr>
        <p:txBody>
          <a:bodyPr>
            <a:spAutoFit/>
          </a:bodyPr>
          <a:lstStyle/>
          <a:p>
            <a:r>
              <a:rPr lang="en-US" dirty="0"/>
              <a:t>7. Rock Paper Scissors , if else or while ? Make a two-player Rock-Paper-Scissors game. </a:t>
            </a:r>
          </a:p>
          <a:p>
            <a:r>
              <a:rPr lang="en-US" dirty="0"/>
              <a:t>(Hint: Ask for player plays (using input), compare them, print out a message of congratulations to the winner, and ask if the players want to start a new game) </a:t>
            </a:r>
          </a:p>
          <a:p>
            <a:r>
              <a:rPr lang="en-US" dirty="0"/>
              <a:t>Remember the rules:</a:t>
            </a:r>
          </a:p>
          <a:p>
            <a:r>
              <a:rPr lang="en-US" dirty="0"/>
              <a:t> 1. Rock beats scissors</a:t>
            </a:r>
          </a:p>
          <a:p>
            <a:r>
              <a:rPr lang="en-US" dirty="0"/>
              <a:t> 2. Scissors beats paper</a:t>
            </a:r>
          </a:p>
          <a:p>
            <a:r>
              <a:rPr lang="en-US" dirty="0"/>
              <a:t> 3. Paper beats rock If you don't know what is this game , go watch it :)</a:t>
            </a:r>
            <a:endParaRPr lang="en-IN" dirty="0"/>
          </a:p>
        </p:txBody>
      </p:sp>
      <p:pic>
        <p:nvPicPr>
          <p:cNvPr id="4" name="Picture 3">
            <a:extLst>
              <a:ext uri="{FF2B5EF4-FFF2-40B4-BE49-F238E27FC236}">
                <a16:creationId xmlns:a16="http://schemas.microsoft.com/office/drawing/2014/main" id="{8A3D022A-27CC-481E-B88A-D03D43F31418}"/>
              </a:ext>
            </a:extLst>
          </p:cNvPr>
          <p:cNvPicPr>
            <a:picLocks noChangeAspect="1"/>
          </p:cNvPicPr>
          <p:nvPr/>
        </p:nvPicPr>
        <p:blipFill>
          <a:blip r:embed="rId2"/>
          <a:stretch>
            <a:fillRect/>
          </a:stretch>
        </p:blipFill>
        <p:spPr>
          <a:xfrm>
            <a:off x="6096000" y="54452"/>
            <a:ext cx="5180151" cy="4426674"/>
          </a:xfrm>
          <a:prstGeom prst="rect">
            <a:avLst/>
          </a:prstGeom>
        </p:spPr>
      </p:pic>
      <p:pic>
        <p:nvPicPr>
          <p:cNvPr id="5" name="Picture 4">
            <a:extLst>
              <a:ext uri="{FF2B5EF4-FFF2-40B4-BE49-F238E27FC236}">
                <a16:creationId xmlns:a16="http://schemas.microsoft.com/office/drawing/2014/main" id="{A1F54468-9C41-45A3-AC2A-3969C91381B3}"/>
              </a:ext>
            </a:extLst>
          </p:cNvPr>
          <p:cNvPicPr>
            <a:picLocks noChangeAspect="1"/>
          </p:cNvPicPr>
          <p:nvPr/>
        </p:nvPicPr>
        <p:blipFill>
          <a:blip r:embed="rId3"/>
          <a:stretch>
            <a:fillRect/>
          </a:stretch>
        </p:blipFill>
        <p:spPr>
          <a:xfrm>
            <a:off x="6228522" y="4481126"/>
            <a:ext cx="4518991" cy="2275370"/>
          </a:xfrm>
          <a:prstGeom prst="rect">
            <a:avLst/>
          </a:prstGeom>
        </p:spPr>
      </p:pic>
    </p:spTree>
    <p:extLst>
      <p:ext uri="{BB962C8B-B14F-4D97-AF65-F5344CB8AC3E}">
        <p14:creationId xmlns:p14="http://schemas.microsoft.com/office/powerpoint/2010/main" val="348525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FF8914-B7BB-4DAB-A7AD-178A5E4DBDEF}"/>
              </a:ext>
            </a:extLst>
          </p:cNvPr>
          <p:cNvSpPr/>
          <p:nvPr/>
        </p:nvSpPr>
        <p:spPr>
          <a:xfrm>
            <a:off x="0" y="0"/>
            <a:ext cx="12046226" cy="1846659"/>
          </a:xfrm>
          <a:prstGeom prst="rect">
            <a:avLst/>
          </a:prstGeom>
        </p:spPr>
        <p:txBody>
          <a:bodyPr wrap="square">
            <a:spAutoFit/>
          </a:bodyPr>
          <a:lstStyle/>
          <a:p>
            <a:r>
              <a:rPr lang="en-US" sz="2400" b="1" dirty="0"/>
              <a:t>PART 2 </a:t>
            </a:r>
          </a:p>
          <a:p>
            <a:r>
              <a:rPr lang="en-US" dirty="0"/>
              <a:t>Suppose you are a data analyst in a company &amp; You have been provided with the HR dataset, now they want you to find certain insights in the organization.</a:t>
            </a:r>
          </a:p>
          <a:p>
            <a:r>
              <a:rPr lang="en-US" dirty="0"/>
              <a:t>Now your task is to do data exploration, data preprocessing &amp; find out the necessary insights they are looking for, the questions are as follows:</a:t>
            </a:r>
          </a:p>
          <a:p>
            <a:r>
              <a:rPr lang="en-US" dirty="0" err="1"/>
              <a:t>i</a:t>
            </a:r>
            <a:r>
              <a:rPr lang="en-US" dirty="0"/>
              <a:t>) Import the data &amp; check the head, tail for it.</a:t>
            </a:r>
            <a:endParaRPr lang="en-IN" dirty="0"/>
          </a:p>
        </p:txBody>
      </p:sp>
      <p:pic>
        <p:nvPicPr>
          <p:cNvPr id="9" name="Picture 8">
            <a:extLst>
              <a:ext uri="{FF2B5EF4-FFF2-40B4-BE49-F238E27FC236}">
                <a16:creationId xmlns:a16="http://schemas.microsoft.com/office/drawing/2014/main" id="{68942A3F-A0BA-491B-AFAC-5C8E5FC42FD9}"/>
              </a:ext>
            </a:extLst>
          </p:cNvPr>
          <p:cNvPicPr>
            <a:picLocks noChangeAspect="1"/>
          </p:cNvPicPr>
          <p:nvPr/>
        </p:nvPicPr>
        <p:blipFill>
          <a:blip r:embed="rId2"/>
          <a:stretch>
            <a:fillRect/>
          </a:stretch>
        </p:blipFill>
        <p:spPr>
          <a:xfrm>
            <a:off x="702365" y="1846659"/>
            <a:ext cx="10641496" cy="4962525"/>
          </a:xfrm>
          <a:prstGeom prst="rect">
            <a:avLst/>
          </a:prstGeom>
        </p:spPr>
      </p:pic>
    </p:spTree>
    <p:extLst>
      <p:ext uri="{BB962C8B-B14F-4D97-AF65-F5344CB8AC3E}">
        <p14:creationId xmlns:p14="http://schemas.microsoft.com/office/powerpoint/2010/main" val="1399478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83599C2-80D2-48CC-98FC-15D846DA3826}"/>
              </a:ext>
            </a:extLst>
          </p:cNvPr>
          <p:cNvGraphicFramePr>
            <a:graphicFrameLocks noGrp="1"/>
          </p:cNvGraphicFramePr>
          <p:nvPr>
            <p:extLst>
              <p:ext uri="{D42A27DB-BD31-4B8C-83A1-F6EECF244321}">
                <p14:modId xmlns:p14="http://schemas.microsoft.com/office/powerpoint/2010/main" val="1548552500"/>
              </p:ext>
            </p:extLst>
          </p:nvPr>
        </p:nvGraphicFramePr>
        <p:xfrm>
          <a:off x="0" y="0"/>
          <a:ext cx="12192000" cy="685800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3198318904"/>
                    </a:ext>
                  </a:extLst>
                </a:gridCol>
                <a:gridCol w="6096000">
                  <a:extLst>
                    <a:ext uri="{9D8B030D-6E8A-4147-A177-3AD203B41FA5}">
                      <a16:colId xmlns:a16="http://schemas.microsoft.com/office/drawing/2014/main" val="3339188153"/>
                    </a:ext>
                  </a:extLst>
                </a:gridCol>
              </a:tblGrid>
              <a:tr h="685800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iv) How many unique values are present in </a:t>
                      </a:r>
                      <a:r>
                        <a:rPr lang="en-US" dirty="0" err="1"/>
                        <a:t>RaceDesc</a:t>
                      </a:r>
                      <a:r>
                        <a:rPr lang="en-US" dirty="0"/>
                        <a:t> column?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1808548"/>
                  </a:ext>
                </a:extLst>
              </a:tr>
            </a:tbl>
          </a:graphicData>
        </a:graphic>
      </p:graphicFrame>
      <p:pic>
        <p:nvPicPr>
          <p:cNvPr id="4" name="Picture 3">
            <a:extLst>
              <a:ext uri="{FF2B5EF4-FFF2-40B4-BE49-F238E27FC236}">
                <a16:creationId xmlns:a16="http://schemas.microsoft.com/office/drawing/2014/main" id="{85B6973E-44C9-4973-B2D0-F275DAF0E157}"/>
              </a:ext>
            </a:extLst>
          </p:cNvPr>
          <p:cNvPicPr>
            <a:picLocks noChangeAspect="1"/>
          </p:cNvPicPr>
          <p:nvPr/>
        </p:nvPicPr>
        <p:blipFill>
          <a:blip r:embed="rId2"/>
          <a:stretch>
            <a:fillRect/>
          </a:stretch>
        </p:blipFill>
        <p:spPr>
          <a:xfrm>
            <a:off x="141512" y="369331"/>
            <a:ext cx="4035550" cy="1538981"/>
          </a:xfrm>
          <a:prstGeom prst="rect">
            <a:avLst/>
          </a:prstGeom>
        </p:spPr>
      </p:pic>
      <p:sp>
        <p:nvSpPr>
          <p:cNvPr id="5" name="Rectangle 4">
            <a:extLst>
              <a:ext uri="{FF2B5EF4-FFF2-40B4-BE49-F238E27FC236}">
                <a16:creationId xmlns:a16="http://schemas.microsoft.com/office/drawing/2014/main" id="{0529E86D-FC27-451D-B5A9-C0DC858FEDD5}"/>
              </a:ext>
            </a:extLst>
          </p:cNvPr>
          <p:cNvSpPr/>
          <p:nvPr/>
        </p:nvSpPr>
        <p:spPr>
          <a:xfrm>
            <a:off x="0" y="26072"/>
            <a:ext cx="3548857" cy="369332"/>
          </a:xfrm>
          <a:prstGeom prst="rect">
            <a:avLst/>
          </a:prstGeom>
        </p:spPr>
        <p:txBody>
          <a:bodyPr wrap="none">
            <a:spAutoFit/>
          </a:bodyPr>
          <a:lstStyle/>
          <a:p>
            <a:r>
              <a:rPr lang="en-US" dirty="0"/>
              <a:t>ii) Check the shape, size of the data.</a:t>
            </a:r>
            <a:endParaRPr lang="en-IN" dirty="0"/>
          </a:p>
        </p:txBody>
      </p:sp>
      <p:sp>
        <p:nvSpPr>
          <p:cNvPr id="6" name="Rectangle 5">
            <a:extLst>
              <a:ext uri="{FF2B5EF4-FFF2-40B4-BE49-F238E27FC236}">
                <a16:creationId xmlns:a16="http://schemas.microsoft.com/office/drawing/2014/main" id="{0650EC86-3030-40C1-B10D-3CDD4643DFD7}"/>
              </a:ext>
            </a:extLst>
          </p:cNvPr>
          <p:cNvSpPr/>
          <p:nvPr/>
        </p:nvSpPr>
        <p:spPr>
          <a:xfrm>
            <a:off x="144876" y="1987254"/>
            <a:ext cx="4805611" cy="369332"/>
          </a:xfrm>
          <a:prstGeom prst="rect">
            <a:avLst/>
          </a:prstGeom>
        </p:spPr>
        <p:txBody>
          <a:bodyPr wrap="none">
            <a:spAutoFit/>
          </a:bodyPr>
          <a:lstStyle/>
          <a:p>
            <a:r>
              <a:rPr lang="en-US" dirty="0"/>
              <a:t>iii) How many columns have categorical features?</a:t>
            </a:r>
            <a:endParaRPr lang="en-IN" dirty="0"/>
          </a:p>
        </p:txBody>
      </p:sp>
      <p:pic>
        <p:nvPicPr>
          <p:cNvPr id="7" name="Picture 6">
            <a:extLst>
              <a:ext uri="{FF2B5EF4-FFF2-40B4-BE49-F238E27FC236}">
                <a16:creationId xmlns:a16="http://schemas.microsoft.com/office/drawing/2014/main" id="{433A4469-1302-4943-A29D-A005C8D6DCA9}"/>
              </a:ext>
            </a:extLst>
          </p:cNvPr>
          <p:cNvPicPr>
            <a:picLocks noChangeAspect="1"/>
          </p:cNvPicPr>
          <p:nvPr/>
        </p:nvPicPr>
        <p:blipFill>
          <a:blip r:embed="rId3"/>
          <a:stretch>
            <a:fillRect/>
          </a:stretch>
        </p:blipFill>
        <p:spPr>
          <a:xfrm>
            <a:off x="141512" y="2487406"/>
            <a:ext cx="5032351" cy="4055108"/>
          </a:xfrm>
          <a:prstGeom prst="rect">
            <a:avLst/>
          </a:prstGeom>
        </p:spPr>
      </p:pic>
      <p:pic>
        <p:nvPicPr>
          <p:cNvPr id="8" name="Picture 7">
            <a:extLst>
              <a:ext uri="{FF2B5EF4-FFF2-40B4-BE49-F238E27FC236}">
                <a16:creationId xmlns:a16="http://schemas.microsoft.com/office/drawing/2014/main" id="{37720B64-D8FC-4B1C-A0AA-9816F285E016}"/>
              </a:ext>
            </a:extLst>
          </p:cNvPr>
          <p:cNvPicPr>
            <a:picLocks noChangeAspect="1"/>
          </p:cNvPicPr>
          <p:nvPr/>
        </p:nvPicPr>
        <p:blipFill>
          <a:blip r:embed="rId4"/>
          <a:stretch>
            <a:fillRect/>
          </a:stretch>
        </p:blipFill>
        <p:spPr>
          <a:xfrm>
            <a:off x="6227694" y="395404"/>
            <a:ext cx="5753312" cy="1512908"/>
          </a:xfrm>
          <a:prstGeom prst="rect">
            <a:avLst/>
          </a:prstGeom>
        </p:spPr>
      </p:pic>
      <p:sp>
        <p:nvSpPr>
          <p:cNvPr id="9" name="Rectangle 8">
            <a:extLst>
              <a:ext uri="{FF2B5EF4-FFF2-40B4-BE49-F238E27FC236}">
                <a16:creationId xmlns:a16="http://schemas.microsoft.com/office/drawing/2014/main" id="{9AE02518-C9CE-400F-B08D-02CE9AFF0965}"/>
              </a:ext>
            </a:extLst>
          </p:cNvPr>
          <p:cNvSpPr/>
          <p:nvPr/>
        </p:nvSpPr>
        <p:spPr>
          <a:xfrm>
            <a:off x="6096000" y="1987254"/>
            <a:ext cx="6096000" cy="646331"/>
          </a:xfrm>
          <a:prstGeom prst="rect">
            <a:avLst/>
          </a:prstGeom>
        </p:spPr>
        <p:txBody>
          <a:bodyPr wrap="square">
            <a:spAutoFit/>
          </a:bodyPr>
          <a:lstStyle/>
          <a:p>
            <a:r>
              <a:rPr lang="en-US" dirty="0"/>
              <a:t>v) Check for mean, max .value, min .value, count, standard deviation of </a:t>
            </a:r>
            <a:r>
              <a:rPr lang="en-US" dirty="0" err="1"/>
              <a:t>ManagerID</a:t>
            </a:r>
            <a:r>
              <a:rPr lang="en-US" dirty="0"/>
              <a:t> column.</a:t>
            </a:r>
            <a:endParaRPr lang="en-IN" dirty="0"/>
          </a:p>
        </p:txBody>
      </p:sp>
      <p:pic>
        <p:nvPicPr>
          <p:cNvPr id="10" name="Picture 9">
            <a:extLst>
              <a:ext uri="{FF2B5EF4-FFF2-40B4-BE49-F238E27FC236}">
                <a16:creationId xmlns:a16="http://schemas.microsoft.com/office/drawing/2014/main" id="{699D6E85-5A8B-4054-8354-620885445189}"/>
              </a:ext>
            </a:extLst>
          </p:cNvPr>
          <p:cNvPicPr>
            <a:picLocks noChangeAspect="1"/>
          </p:cNvPicPr>
          <p:nvPr/>
        </p:nvPicPr>
        <p:blipFill>
          <a:blip r:embed="rId5"/>
          <a:stretch>
            <a:fillRect/>
          </a:stretch>
        </p:blipFill>
        <p:spPr>
          <a:xfrm>
            <a:off x="6227694" y="2857589"/>
            <a:ext cx="4560525" cy="2774585"/>
          </a:xfrm>
          <a:prstGeom prst="rect">
            <a:avLst/>
          </a:prstGeom>
        </p:spPr>
      </p:pic>
    </p:spTree>
    <p:extLst>
      <p:ext uri="{BB962C8B-B14F-4D97-AF65-F5344CB8AC3E}">
        <p14:creationId xmlns:p14="http://schemas.microsoft.com/office/powerpoint/2010/main" val="3693623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D15213BA-FF93-4A1D-8CC2-CDE9A0229ACC}"/>
              </a:ext>
            </a:extLst>
          </p:cNvPr>
          <p:cNvGraphicFramePr>
            <a:graphicFrameLocks noGrp="1"/>
          </p:cNvGraphicFramePr>
          <p:nvPr>
            <p:extLst>
              <p:ext uri="{D42A27DB-BD31-4B8C-83A1-F6EECF244321}">
                <p14:modId xmlns:p14="http://schemas.microsoft.com/office/powerpoint/2010/main" val="1195779511"/>
              </p:ext>
            </p:extLst>
          </p:nvPr>
        </p:nvGraphicFramePr>
        <p:xfrm>
          <a:off x="0" y="0"/>
          <a:ext cx="12192000" cy="685800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135540601"/>
                    </a:ext>
                  </a:extLst>
                </a:gridCol>
                <a:gridCol w="6096000">
                  <a:extLst>
                    <a:ext uri="{9D8B030D-6E8A-4147-A177-3AD203B41FA5}">
                      <a16:colId xmlns:a16="http://schemas.microsoft.com/office/drawing/2014/main" val="3200423379"/>
                    </a:ext>
                  </a:extLst>
                </a:gridCol>
              </a:tblGrid>
              <a:tr h="685800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147051"/>
                  </a:ext>
                </a:extLst>
              </a:tr>
            </a:tbl>
          </a:graphicData>
        </a:graphic>
      </p:graphicFrame>
      <p:sp>
        <p:nvSpPr>
          <p:cNvPr id="11" name="Rectangle 10">
            <a:extLst>
              <a:ext uri="{FF2B5EF4-FFF2-40B4-BE49-F238E27FC236}">
                <a16:creationId xmlns:a16="http://schemas.microsoft.com/office/drawing/2014/main" id="{6FD891C8-14BF-4058-A977-459304A970CB}"/>
              </a:ext>
            </a:extLst>
          </p:cNvPr>
          <p:cNvSpPr/>
          <p:nvPr/>
        </p:nvSpPr>
        <p:spPr>
          <a:xfrm>
            <a:off x="0" y="0"/>
            <a:ext cx="5057795" cy="369332"/>
          </a:xfrm>
          <a:prstGeom prst="rect">
            <a:avLst/>
          </a:prstGeom>
        </p:spPr>
        <p:txBody>
          <a:bodyPr wrap="none">
            <a:spAutoFit/>
          </a:bodyPr>
          <a:lstStyle/>
          <a:p>
            <a:r>
              <a:rPr lang="en-US" dirty="0"/>
              <a:t>vi) Count the no of categorical , numerical columns .</a:t>
            </a:r>
            <a:endParaRPr lang="en-IN" dirty="0"/>
          </a:p>
        </p:txBody>
      </p:sp>
      <p:pic>
        <p:nvPicPr>
          <p:cNvPr id="12" name="Picture 11">
            <a:extLst>
              <a:ext uri="{FF2B5EF4-FFF2-40B4-BE49-F238E27FC236}">
                <a16:creationId xmlns:a16="http://schemas.microsoft.com/office/drawing/2014/main" id="{81196958-09CC-4D3D-833C-F9CB39C1A994}"/>
              </a:ext>
            </a:extLst>
          </p:cNvPr>
          <p:cNvPicPr>
            <a:picLocks noChangeAspect="1"/>
          </p:cNvPicPr>
          <p:nvPr/>
        </p:nvPicPr>
        <p:blipFill>
          <a:blip r:embed="rId2"/>
          <a:stretch>
            <a:fillRect/>
          </a:stretch>
        </p:blipFill>
        <p:spPr>
          <a:xfrm>
            <a:off x="121548" y="457200"/>
            <a:ext cx="3893861" cy="3024423"/>
          </a:xfrm>
          <a:prstGeom prst="rect">
            <a:avLst/>
          </a:prstGeom>
        </p:spPr>
      </p:pic>
      <p:pic>
        <p:nvPicPr>
          <p:cNvPr id="13" name="Picture 12">
            <a:extLst>
              <a:ext uri="{FF2B5EF4-FFF2-40B4-BE49-F238E27FC236}">
                <a16:creationId xmlns:a16="http://schemas.microsoft.com/office/drawing/2014/main" id="{F311CDB3-24DA-4B19-9A74-F7E4C4B93C96}"/>
              </a:ext>
            </a:extLst>
          </p:cNvPr>
          <p:cNvPicPr>
            <a:picLocks noChangeAspect="1"/>
          </p:cNvPicPr>
          <p:nvPr/>
        </p:nvPicPr>
        <p:blipFill>
          <a:blip r:embed="rId3"/>
          <a:stretch>
            <a:fillRect/>
          </a:stretch>
        </p:blipFill>
        <p:spPr>
          <a:xfrm>
            <a:off x="121548" y="3512103"/>
            <a:ext cx="3893860" cy="3315417"/>
          </a:xfrm>
          <a:prstGeom prst="rect">
            <a:avLst/>
          </a:prstGeom>
        </p:spPr>
      </p:pic>
      <p:sp>
        <p:nvSpPr>
          <p:cNvPr id="8" name="Rectangle 7">
            <a:extLst>
              <a:ext uri="{FF2B5EF4-FFF2-40B4-BE49-F238E27FC236}">
                <a16:creationId xmlns:a16="http://schemas.microsoft.com/office/drawing/2014/main" id="{4DFA98FF-F9F4-4100-B458-570422496CFD}"/>
              </a:ext>
            </a:extLst>
          </p:cNvPr>
          <p:cNvSpPr/>
          <p:nvPr/>
        </p:nvSpPr>
        <p:spPr>
          <a:xfrm>
            <a:off x="6096000" y="0"/>
            <a:ext cx="6096000" cy="3416320"/>
          </a:xfrm>
          <a:prstGeom prst="rect">
            <a:avLst/>
          </a:prstGeom>
        </p:spPr>
        <p:txBody>
          <a:bodyPr wrap="square">
            <a:spAutoFit/>
          </a:bodyPr>
          <a:lstStyle/>
          <a:p>
            <a:r>
              <a:rPr lang="en-US" dirty="0"/>
              <a:t>ix) Add a new column which specifies the number of characters in </a:t>
            </a:r>
            <a:r>
              <a:rPr lang="en-US" dirty="0" err="1"/>
              <a:t>Employee_Name</a:t>
            </a:r>
            <a:r>
              <a:rPr lang="en-US" dirty="0"/>
              <a:t> column.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x) Round up the values in </a:t>
            </a:r>
            <a:r>
              <a:rPr lang="en-US" dirty="0" err="1"/>
              <a:t>EngagementSurvey</a:t>
            </a:r>
            <a:r>
              <a:rPr lang="en-US" dirty="0"/>
              <a:t> column</a:t>
            </a:r>
            <a:endParaRPr lang="en-IN" dirty="0"/>
          </a:p>
        </p:txBody>
      </p:sp>
      <p:pic>
        <p:nvPicPr>
          <p:cNvPr id="3" name="Picture 2">
            <a:extLst>
              <a:ext uri="{FF2B5EF4-FFF2-40B4-BE49-F238E27FC236}">
                <a16:creationId xmlns:a16="http://schemas.microsoft.com/office/drawing/2014/main" id="{C9F45D36-F6EB-4866-BFA6-7ECF9B5D100C}"/>
              </a:ext>
            </a:extLst>
          </p:cNvPr>
          <p:cNvPicPr>
            <a:picLocks noChangeAspect="1"/>
          </p:cNvPicPr>
          <p:nvPr/>
        </p:nvPicPr>
        <p:blipFill>
          <a:blip r:embed="rId4"/>
          <a:stretch>
            <a:fillRect/>
          </a:stretch>
        </p:blipFill>
        <p:spPr>
          <a:xfrm>
            <a:off x="6323357" y="646331"/>
            <a:ext cx="3902007" cy="2348660"/>
          </a:xfrm>
          <a:prstGeom prst="rect">
            <a:avLst/>
          </a:prstGeom>
        </p:spPr>
      </p:pic>
      <p:pic>
        <p:nvPicPr>
          <p:cNvPr id="4" name="Picture 3">
            <a:extLst>
              <a:ext uri="{FF2B5EF4-FFF2-40B4-BE49-F238E27FC236}">
                <a16:creationId xmlns:a16="http://schemas.microsoft.com/office/drawing/2014/main" id="{491038A9-F38D-4672-9A61-B33AC19E3630}"/>
              </a:ext>
            </a:extLst>
          </p:cNvPr>
          <p:cNvPicPr>
            <a:picLocks noChangeAspect="1"/>
          </p:cNvPicPr>
          <p:nvPr/>
        </p:nvPicPr>
        <p:blipFill>
          <a:blip r:embed="rId5"/>
          <a:stretch>
            <a:fillRect/>
          </a:stretch>
        </p:blipFill>
        <p:spPr>
          <a:xfrm>
            <a:off x="6323356" y="3412436"/>
            <a:ext cx="4808469" cy="3071305"/>
          </a:xfrm>
          <a:prstGeom prst="rect">
            <a:avLst/>
          </a:prstGeom>
        </p:spPr>
      </p:pic>
    </p:spTree>
    <p:extLst>
      <p:ext uri="{BB962C8B-B14F-4D97-AF65-F5344CB8AC3E}">
        <p14:creationId xmlns:p14="http://schemas.microsoft.com/office/powerpoint/2010/main" val="1905460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ACA005-E14E-4635-A4C1-B838913B746E}"/>
              </a:ext>
            </a:extLst>
          </p:cNvPr>
          <p:cNvPicPr>
            <a:picLocks noChangeAspect="1"/>
          </p:cNvPicPr>
          <p:nvPr/>
        </p:nvPicPr>
        <p:blipFill>
          <a:blip r:embed="rId2"/>
          <a:stretch>
            <a:fillRect/>
          </a:stretch>
        </p:blipFill>
        <p:spPr>
          <a:xfrm>
            <a:off x="106017" y="329576"/>
            <a:ext cx="6425208" cy="2524539"/>
          </a:xfrm>
          <a:prstGeom prst="rect">
            <a:avLst/>
          </a:prstGeom>
        </p:spPr>
      </p:pic>
      <p:sp>
        <p:nvSpPr>
          <p:cNvPr id="3" name="Rectangle 2">
            <a:extLst>
              <a:ext uri="{FF2B5EF4-FFF2-40B4-BE49-F238E27FC236}">
                <a16:creationId xmlns:a16="http://schemas.microsoft.com/office/drawing/2014/main" id="{6E5D5DF8-D411-4767-BE43-E4C23EA30B3B}"/>
              </a:ext>
            </a:extLst>
          </p:cNvPr>
          <p:cNvSpPr/>
          <p:nvPr/>
        </p:nvSpPr>
        <p:spPr>
          <a:xfrm>
            <a:off x="0" y="0"/>
            <a:ext cx="4472315" cy="369332"/>
          </a:xfrm>
          <a:prstGeom prst="rect">
            <a:avLst/>
          </a:prstGeom>
        </p:spPr>
        <p:txBody>
          <a:bodyPr wrap="none">
            <a:spAutoFit/>
          </a:bodyPr>
          <a:lstStyle/>
          <a:p>
            <a:r>
              <a:rPr lang="en-US" dirty="0"/>
              <a:t>vii) Make a diversity report about the dataset.</a:t>
            </a:r>
          </a:p>
        </p:txBody>
      </p:sp>
      <p:pic>
        <p:nvPicPr>
          <p:cNvPr id="4" name="Picture 3">
            <a:extLst>
              <a:ext uri="{FF2B5EF4-FFF2-40B4-BE49-F238E27FC236}">
                <a16:creationId xmlns:a16="http://schemas.microsoft.com/office/drawing/2014/main" id="{7A936B80-1B69-4053-BE26-BB63C99D786F}"/>
              </a:ext>
            </a:extLst>
          </p:cNvPr>
          <p:cNvPicPr>
            <a:picLocks noChangeAspect="1"/>
          </p:cNvPicPr>
          <p:nvPr/>
        </p:nvPicPr>
        <p:blipFill>
          <a:blip r:embed="rId3"/>
          <a:stretch>
            <a:fillRect/>
          </a:stretch>
        </p:blipFill>
        <p:spPr>
          <a:xfrm>
            <a:off x="106017" y="2895601"/>
            <a:ext cx="6241774" cy="3430011"/>
          </a:xfrm>
          <a:prstGeom prst="rect">
            <a:avLst/>
          </a:prstGeom>
        </p:spPr>
      </p:pic>
      <p:pic>
        <p:nvPicPr>
          <p:cNvPr id="6" name="Picture 5">
            <a:extLst>
              <a:ext uri="{FF2B5EF4-FFF2-40B4-BE49-F238E27FC236}">
                <a16:creationId xmlns:a16="http://schemas.microsoft.com/office/drawing/2014/main" id="{ADE0B492-AB79-4166-8C3B-30AFAEAF8071}"/>
              </a:ext>
            </a:extLst>
          </p:cNvPr>
          <p:cNvPicPr>
            <a:picLocks noChangeAspect="1"/>
          </p:cNvPicPr>
          <p:nvPr/>
        </p:nvPicPr>
        <p:blipFill>
          <a:blip r:embed="rId4"/>
          <a:stretch>
            <a:fillRect/>
          </a:stretch>
        </p:blipFill>
        <p:spPr>
          <a:xfrm>
            <a:off x="6498007" y="2895601"/>
            <a:ext cx="5587976" cy="3430011"/>
          </a:xfrm>
          <a:prstGeom prst="rect">
            <a:avLst/>
          </a:prstGeom>
        </p:spPr>
      </p:pic>
    </p:spTree>
    <p:extLst>
      <p:ext uri="{BB962C8B-B14F-4D97-AF65-F5344CB8AC3E}">
        <p14:creationId xmlns:p14="http://schemas.microsoft.com/office/powerpoint/2010/main" val="2995917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TotalTime>
  <Words>1032</Words>
  <Application>Microsoft Office PowerPoint</Application>
  <PresentationFormat>Widescreen</PresentationFormat>
  <Paragraphs>83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Gupta</dc:creator>
  <cp:lastModifiedBy>Sagar Gupta</cp:lastModifiedBy>
  <cp:revision>40</cp:revision>
  <dcterms:created xsi:type="dcterms:W3CDTF">2023-06-21T11:46:50Z</dcterms:created>
  <dcterms:modified xsi:type="dcterms:W3CDTF">2023-06-30T12:34:47Z</dcterms:modified>
</cp:coreProperties>
</file>