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63" r:id="rId3"/>
    <p:sldId id="258" r:id="rId4"/>
    <p:sldId id="261" r:id="rId5"/>
    <p:sldId id="259" r:id="rId6"/>
    <p:sldId id="260" r:id="rId7"/>
    <p:sldId id="262"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snapToGrid="0">
      <p:cViewPr varScale="1">
        <p:scale>
          <a:sx n="68" d="100"/>
          <a:sy n="68" d="100"/>
        </p:scale>
        <p:origin x="81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gar Gupta" userId="cdf5dd772ab632c5" providerId="LiveId" clId="{BD306C7B-D641-406A-87D9-3791F20D8DC5}"/>
    <pc:docChg chg="undo custSel addSld delSld modSld sldOrd">
      <pc:chgData name="Sagar Gupta" userId="cdf5dd772ab632c5" providerId="LiveId" clId="{BD306C7B-D641-406A-87D9-3791F20D8DC5}" dt="2023-06-19T12:00:40.679" v="903" actId="47"/>
      <pc:docMkLst>
        <pc:docMk/>
      </pc:docMkLst>
      <pc:sldChg chg="addSp delSp modSp del mod">
        <pc:chgData name="Sagar Gupta" userId="cdf5dd772ab632c5" providerId="LiveId" clId="{BD306C7B-D641-406A-87D9-3791F20D8DC5}" dt="2023-06-19T11:56:26.583" v="865" actId="47"/>
        <pc:sldMkLst>
          <pc:docMk/>
          <pc:sldMk cId="3687062924" sldId="256"/>
        </pc:sldMkLst>
        <pc:spChg chg="del mod">
          <ac:chgData name="Sagar Gupta" userId="cdf5dd772ab632c5" providerId="LiveId" clId="{BD306C7B-D641-406A-87D9-3791F20D8DC5}" dt="2023-06-19T11:55:46.791" v="856" actId="21"/>
          <ac:spMkLst>
            <pc:docMk/>
            <pc:sldMk cId="3687062924" sldId="256"/>
            <ac:spMk id="2" creationId="{DA5849CC-9345-4B84-B3B3-6D78BA10B76F}"/>
          </ac:spMkLst>
        </pc:spChg>
        <pc:spChg chg="add mod">
          <ac:chgData name="Sagar Gupta" userId="cdf5dd772ab632c5" providerId="LiveId" clId="{BD306C7B-D641-406A-87D9-3791F20D8DC5}" dt="2023-06-19T11:55:46.791" v="856" actId="21"/>
          <ac:spMkLst>
            <pc:docMk/>
            <pc:sldMk cId="3687062924" sldId="256"/>
            <ac:spMk id="5" creationId="{7F91BB0E-6B74-41FD-BA47-A721D620E220}"/>
          </ac:spMkLst>
        </pc:spChg>
      </pc:sldChg>
      <pc:sldChg chg="addSp modSp mod">
        <pc:chgData name="Sagar Gupta" userId="cdf5dd772ab632c5" providerId="LiveId" clId="{BD306C7B-D641-406A-87D9-3791F20D8DC5}" dt="2023-06-19T11:59:03.647" v="889" actId="14100"/>
        <pc:sldMkLst>
          <pc:docMk/>
          <pc:sldMk cId="2503673255" sldId="257"/>
        </pc:sldMkLst>
        <pc:spChg chg="add mod">
          <ac:chgData name="Sagar Gupta" userId="cdf5dd772ab632c5" providerId="LiveId" clId="{BD306C7B-D641-406A-87D9-3791F20D8DC5}" dt="2023-06-19T11:59:03.647" v="889" actId="14100"/>
          <ac:spMkLst>
            <pc:docMk/>
            <pc:sldMk cId="2503673255" sldId="257"/>
            <ac:spMk id="2" creationId="{06C9D44A-46D4-4D9E-9E63-E61974B929AC}"/>
          </ac:spMkLst>
        </pc:spChg>
        <pc:spChg chg="add mod">
          <ac:chgData name="Sagar Gupta" userId="cdf5dd772ab632c5" providerId="LiveId" clId="{BD306C7B-D641-406A-87D9-3791F20D8DC5}" dt="2023-06-19T11:56:18.265" v="863" actId="115"/>
          <ac:spMkLst>
            <pc:docMk/>
            <pc:sldMk cId="2503673255" sldId="257"/>
            <ac:spMk id="4" creationId="{9836B6FD-853D-41BD-8E05-888971F891B7}"/>
          </ac:spMkLst>
        </pc:spChg>
        <pc:picChg chg="mod">
          <ac:chgData name="Sagar Gupta" userId="cdf5dd772ab632c5" providerId="LiveId" clId="{BD306C7B-D641-406A-87D9-3791F20D8DC5}" dt="2023-06-19T11:56:21.518" v="864" actId="1076"/>
          <ac:picMkLst>
            <pc:docMk/>
            <pc:sldMk cId="2503673255" sldId="257"/>
            <ac:picMk id="3" creationId="{DE4FC9F9-8F87-4D23-A00F-DEDE823D9CFF}"/>
          </ac:picMkLst>
        </pc:picChg>
      </pc:sldChg>
      <pc:sldChg chg="addSp delSp modSp mod">
        <pc:chgData name="Sagar Gupta" userId="cdf5dd772ab632c5" providerId="LiveId" clId="{BD306C7B-D641-406A-87D9-3791F20D8DC5}" dt="2023-06-17T11:58:31.409" v="237" actId="1076"/>
        <pc:sldMkLst>
          <pc:docMk/>
          <pc:sldMk cId="3123556567" sldId="258"/>
        </pc:sldMkLst>
        <pc:picChg chg="add del mod">
          <ac:chgData name="Sagar Gupta" userId="cdf5dd772ab632c5" providerId="LiveId" clId="{BD306C7B-D641-406A-87D9-3791F20D8DC5}" dt="2023-06-17T11:07:48.206" v="68" actId="21"/>
          <ac:picMkLst>
            <pc:docMk/>
            <pc:sldMk cId="3123556567" sldId="258"/>
            <ac:picMk id="2" creationId="{130EF284-CF7C-4E51-95D3-FE062E3ACA05}"/>
          </ac:picMkLst>
        </pc:picChg>
        <pc:picChg chg="add del mod">
          <ac:chgData name="Sagar Gupta" userId="cdf5dd772ab632c5" providerId="LiveId" clId="{BD306C7B-D641-406A-87D9-3791F20D8DC5}" dt="2023-06-17T11:57:55.289" v="227" actId="478"/>
          <ac:picMkLst>
            <pc:docMk/>
            <pc:sldMk cId="3123556567" sldId="258"/>
            <ac:picMk id="3" creationId="{DB59950D-7E2B-40BA-8263-FC64B38BC3B7}"/>
          </ac:picMkLst>
        </pc:picChg>
        <pc:picChg chg="del mod">
          <ac:chgData name="Sagar Gupta" userId="cdf5dd772ab632c5" providerId="LiveId" clId="{BD306C7B-D641-406A-87D9-3791F20D8DC5}" dt="2023-06-17T10:43:27.590" v="8" actId="21"/>
          <ac:picMkLst>
            <pc:docMk/>
            <pc:sldMk cId="3123556567" sldId="258"/>
            <ac:picMk id="4" creationId="{A30FE7DE-5BAA-4602-82E6-0CC428C9D8B5}"/>
          </ac:picMkLst>
        </pc:picChg>
        <pc:picChg chg="del mod modCrop">
          <ac:chgData name="Sagar Gupta" userId="cdf5dd772ab632c5" providerId="LiveId" clId="{BD306C7B-D641-406A-87D9-3791F20D8DC5}" dt="2023-06-17T11:57:32.041" v="221" actId="478"/>
          <ac:picMkLst>
            <pc:docMk/>
            <pc:sldMk cId="3123556567" sldId="258"/>
            <ac:picMk id="5" creationId="{595B1303-48F5-4F26-8A16-CD6F79368147}"/>
          </ac:picMkLst>
        </pc:picChg>
        <pc:picChg chg="add del mod modCrop">
          <ac:chgData name="Sagar Gupta" userId="cdf5dd772ab632c5" providerId="LiveId" clId="{BD306C7B-D641-406A-87D9-3791F20D8DC5}" dt="2023-06-17T11:40:55.138" v="173" actId="478"/>
          <ac:picMkLst>
            <pc:docMk/>
            <pc:sldMk cId="3123556567" sldId="258"/>
            <ac:picMk id="6" creationId="{B919F0AA-00A9-4352-9B58-AAE6339B615D}"/>
          </ac:picMkLst>
        </pc:picChg>
        <pc:picChg chg="add mod">
          <ac:chgData name="Sagar Gupta" userId="cdf5dd772ab632c5" providerId="LiveId" clId="{BD306C7B-D641-406A-87D9-3791F20D8DC5}" dt="2023-06-17T11:58:31.409" v="237" actId="1076"/>
          <ac:picMkLst>
            <pc:docMk/>
            <pc:sldMk cId="3123556567" sldId="258"/>
            <ac:picMk id="7" creationId="{D6C00A81-0F22-4E61-BA6B-DB9660430502}"/>
          </ac:picMkLst>
        </pc:picChg>
        <pc:picChg chg="add mod">
          <ac:chgData name="Sagar Gupta" userId="cdf5dd772ab632c5" providerId="LiveId" clId="{BD306C7B-D641-406A-87D9-3791F20D8DC5}" dt="2023-06-17T11:57:43.185" v="225" actId="1076"/>
          <ac:picMkLst>
            <pc:docMk/>
            <pc:sldMk cId="3123556567" sldId="258"/>
            <ac:picMk id="8" creationId="{594BFB24-BC9A-4318-8645-76852CF7A58B}"/>
          </ac:picMkLst>
        </pc:picChg>
      </pc:sldChg>
      <pc:sldChg chg="addSp delSp modSp new mod ord">
        <pc:chgData name="Sagar Gupta" userId="cdf5dd772ab632c5" providerId="LiveId" clId="{BD306C7B-D641-406A-87D9-3791F20D8DC5}" dt="2023-06-17T11:26:52.930" v="158" actId="1076"/>
        <pc:sldMkLst>
          <pc:docMk/>
          <pc:sldMk cId="389734611" sldId="259"/>
        </pc:sldMkLst>
        <pc:picChg chg="add del mod">
          <ac:chgData name="Sagar Gupta" userId="cdf5dd772ab632c5" providerId="LiveId" clId="{BD306C7B-D641-406A-87D9-3791F20D8DC5}" dt="2023-06-17T10:26:41.087" v="4" actId="478"/>
          <ac:picMkLst>
            <pc:docMk/>
            <pc:sldMk cId="389734611" sldId="259"/>
            <ac:picMk id="2" creationId="{4C55F70A-C297-4A71-8631-9F45337BF1D0}"/>
          </ac:picMkLst>
        </pc:picChg>
        <pc:picChg chg="add del mod">
          <ac:chgData name="Sagar Gupta" userId="cdf5dd772ab632c5" providerId="LiveId" clId="{BD306C7B-D641-406A-87D9-3791F20D8DC5}" dt="2023-06-17T11:06:02.196" v="56" actId="21"/>
          <ac:picMkLst>
            <pc:docMk/>
            <pc:sldMk cId="389734611" sldId="259"/>
            <ac:picMk id="3" creationId="{06F4B890-82B1-4FE1-8481-6240AFFB4462}"/>
          </ac:picMkLst>
        </pc:picChg>
        <pc:picChg chg="add del mod">
          <ac:chgData name="Sagar Gupta" userId="cdf5dd772ab632c5" providerId="LiveId" clId="{BD306C7B-D641-406A-87D9-3791F20D8DC5}" dt="2023-06-17T11:07:27.794" v="64" actId="21"/>
          <ac:picMkLst>
            <pc:docMk/>
            <pc:sldMk cId="389734611" sldId="259"/>
            <ac:picMk id="4" creationId="{208EC0CF-5641-4C6D-BB11-0EE23538E15F}"/>
          </ac:picMkLst>
        </pc:picChg>
        <pc:picChg chg="add del mod">
          <ac:chgData name="Sagar Gupta" userId="cdf5dd772ab632c5" providerId="LiveId" clId="{BD306C7B-D641-406A-87D9-3791F20D8DC5}" dt="2023-06-17T11:05:40.787" v="52" actId="478"/>
          <ac:picMkLst>
            <pc:docMk/>
            <pc:sldMk cId="389734611" sldId="259"/>
            <ac:picMk id="5" creationId="{F9245A2A-9940-48CB-99D0-5FB8276055F4}"/>
          </ac:picMkLst>
        </pc:picChg>
        <pc:picChg chg="add del mod">
          <ac:chgData name="Sagar Gupta" userId="cdf5dd772ab632c5" providerId="LiveId" clId="{BD306C7B-D641-406A-87D9-3791F20D8DC5}" dt="2023-06-17T11:14:39.142" v="107" actId="478"/>
          <ac:picMkLst>
            <pc:docMk/>
            <pc:sldMk cId="389734611" sldId="259"/>
            <ac:picMk id="6" creationId="{7351CE5D-D29A-4B8A-8DF8-58A8484ED8FF}"/>
          </ac:picMkLst>
        </pc:picChg>
        <pc:picChg chg="add mod">
          <ac:chgData name="Sagar Gupta" userId="cdf5dd772ab632c5" providerId="LiveId" clId="{BD306C7B-D641-406A-87D9-3791F20D8DC5}" dt="2023-06-17T11:26:52.930" v="158" actId="1076"/>
          <ac:picMkLst>
            <pc:docMk/>
            <pc:sldMk cId="389734611" sldId="259"/>
            <ac:picMk id="7" creationId="{34ABD579-BE3D-46A0-9660-A54BC604DA8D}"/>
          </ac:picMkLst>
        </pc:picChg>
        <pc:picChg chg="add del mod">
          <ac:chgData name="Sagar Gupta" userId="cdf5dd772ab632c5" providerId="LiveId" clId="{BD306C7B-D641-406A-87D9-3791F20D8DC5}" dt="2023-06-17T11:26:00.710" v="146" actId="21"/>
          <ac:picMkLst>
            <pc:docMk/>
            <pc:sldMk cId="389734611" sldId="259"/>
            <ac:picMk id="8" creationId="{1A882719-6551-424F-99E6-7DE598BAEF75}"/>
          </ac:picMkLst>
        </pc:picChg>
        <pc:picChg chg="add del mod">
          <ac:chgData name="Sagar Gupta" userId="cdf5dd772ab632c5" providerId="LiveId" clId="{BD306C7B-D641-406A-87D9-3791F20D8DC5}" dt="2023-06-17T11:23:54.274" v="132"/>
          <ac:picMkLst>
            <pc:docMk/>
            <pc:sldMk cId="389734611" sldId="259"/>
            <ac:picMk id="9" creationId="{FC3C42E9-2C05-46BF-BEC2-7266A4093B1E}"/>
          </ac:picMkLst>
        </pc:picChg>
      </pc:sldChg>
      <pc:sldChg chg="addSp delSp modSp new mod ord">
        <pc:chgData name="Sagar Gupta" userId="cdf5dd772ab632c5" providerId="LiveId" clId="{BD306C7B-D641-406A-87D9-3791F20D8DC5}" dt="2023-06-17T11:26:34.538" v="154" actId="1076"/>
        <pc:sldMkLst>
          <pc:docMk/>
          <pc:sldMk cId="180318588" sldId="260"/>
        </pc:sldMkLst>
        <pc:picChg chg="add del mod">
          <ac:chgData name="Sagar Gupta" userId="cdf5dd772ab632c5" providerId="LiveId" clId="{BD306C7B-D641-406A-87D9-3791F20D8DC5}" dt="2023-06-17T11:08:02.900" v="70" actId="21"/>
          <ac:picMkLst>
            <pc:docMk/>
            <pc:sldMk cId="180318588" sldId="260"/>
            <ac:picMk id="2" creationId="{B6A84497-41E8-4BAC-B6AC-C696FF1C7220}"/>
          </ac:picMkLst>
        </pc:picChg>
        <pc:picChg chg="add del mod">
          <ac:chgData name="Sagar Gupta" userId="cdf5dd772ab632c5" providerId="LiveId" clId="{BD306C7B-D641-406A-87D9-3791F20D8DC5}" dt="2023-06-17T11:08:43.023" v="75" actId="21"/>
          <ac:picMkLst>
            <pc:docMk/>
            <pc:sldMk cId="180318588" sldId="260"/>
            <ac:picMk id="3" creationId="{DABC232F-85F7-4B23-BF6A-AB3D6DC75DBC}"/>
          </ac:picMkLst>
        </pc:picChg>
        <pc:picChg chg="add del mod">
          <ac:chgData name="Sagar Gupta" userId="cdf5dd772ab632c5" providerId="LiveId" clId="{BD306C7B-D641-406A-87D9-3791F20D8DC5}" dt="2023-06-17T11:24:54.638" v="141" actId="478"/>
          <ac:picMkLst>
            <pc:docMk/>
            <pc:sldMk cId="180318588" sldId="260"/>
            <ac:picMk id="4" creationId="{A3017E80-823C-4385-A0D9-005E324A81C2}"/>
          </ac:picMkLst>
        </pc:picChg>
        <pc:picChg chg="add del">
          <ac:chgData name="Sagar Gupta" userId="cdf5dd772ab632c5" providerId="LiveId" clId="{BD306C7B-D641-406A-87D9-3791F20D8DC5}" dt="2023-06-17T11:22:22.841" v="113" actId="21"/>
          <ac:picMkLst>
            <pc:docMk/>
            <pc:sldMk cId="180318588" sldId="260"/>
            <ac:picMk id="5" creationId="{3263C9F2-8598-4501-98F9-D1827E52180B}"/>
          </ac:picMkLst>
        </pc:picChg>
        <pc:picChg chg="add mod">
          <ac:chgData name="Sagar Gupta" userId="cdf5dd772ab632c5" providerId="LiveId" clId="{BD306C7B-D641-406A-87D9-3791F20D8DC5}" dt="2023-06-17T11:26:34.538" v="154" actId="1076"/>
          <ac:picMkLst>
            <pc:docMk/>
            <pc:sldMk cId="180318588" sldId="260"/>
            <ac:picMk id="6" creationId="{E6761182-751A-48DD-8142-67049E3A0281}"/>
          </ac:picMkLst>
        </pc:picChg>
        <pc:picChg chg="add mod">
          <ac:chgData name="Sagar Gupta" userId="cdf5dd772ab632c5" providerId="LiveId" clId="{BD306C7B-D641-406A-87D9-3791F20D8DC5}" dt="2023-06-17T11:26:31.170" v="153" actId="1076"/>
          <ac:picMkLst>
            <pc:docMk/>
            <pc:sldMk cId="180318588" sldId="260"/>
            <ac:picMk id="7" creationId="{DBA52EBC-A957-4D92-AEC9-1DE1F1ED2A7B}"/>
          </ac:picMkLst>
        </pc:picChg>
      </pc:sldChg>
      <pc:sldChg chg="addSp modSp new mod">
        <pc:chgData name="Sagar Gupta" userId="cdf5dd772ab632c5" providerId="LiveId" clId="{BD306C7B-D641-406A-87D9-3791F20D8DC5}" dt="2023-06-17T11:14:09.563" v="101" actId="1076"/>
        <pc:sldMkLst>
          <pc:docMk/>
          <pc:sldMk cId="973197877" sldId="261"/>
        </pc:sldMkLst>
        <pc:picChg chg="add mod">
          <ac:chgData name="Sagar Gupta" userId="cdf5dd772ab632c5" providerId="LiveId" clId="{BD306C7B-D641-406A-87D9-3791F20D8DC5}" dt="2023-06-17T11:14:01.315" v="99" actId="1076"/>
          <ac:picMkLst>
            <pc:docMk/>
            <pc:sldMk cId="973197877" sldId="261"/>
            <ac:picMk id="2" creationId="{98B2F48C-1453-404F-B35B-D542E3CC92AE}"/>
          </ac:picMkLst>
        </pc:picChg>
        <pc:picChg chg="add mod">
          <ac:chgData name="Sagar Gupta" userId="cdf5dd772ab632c5" providerId="LiveId" clId="{BD306C7B-D641-406A-87D9-3791F20D8DC5}" dt="2023-06-17T11:14:09.563" v="101" actId="1076"/>
          <ac:picMkLst>
            <pc:docMk/>
            <pc:sldMk cId="973197877" sldId="261"/>
            <ac:picMk id="3" creationId="{6AC73312-77A6-4A4C-921A-36749B590468}"/>
          </ac:picMkLst>
        </pc:picChg>
      </pc:sldChg>
      <pc:sldChg chg="addSp modSp new mod">
        <pc:chgData name="Sagar Gupta" userId="cdf5dd772ab632c5" providerId="LiveId" clId="{BD306C7B-D641-406A-87D9-3791F20D8DC5}" dt="2023-06-17T11:30:05.898" v="169" actId="1076"/>
        <pc:sldMkLst>
          <pc:docMk/>
          <pc:sldMk cId="3394129803" sldId="262"/>
        </pc:sldMkLst>
        <pc:picChg chg="add mod">
          <ac:chgData name="Sagar Gupta" userId="cdf5dd772ab632c5" providerId="LiveId" clId="{BD306C7B-D641-406A-87D9-3791F20D8DC5}" dt="2023-06-17T11:30:05.898" v="169" actId="1076"/>
          <ac:picMkLst>
            <pc:docMk/>
            <pc:sldMk cId="3394129803" sldId="262"/>
            <ac:picMk id="2" creationId="{D1CBE4B4-C550-4D27-BB5C-D9C7168D22A1}"/>
          </ac:picMkLst>
        </pc:picChg>
        <pc:picChg chg="add mod">
          <ac:chgData name="Sagar Gupta" userId="cdf5dd772ab632c5" providerId="LiveId" clId="{BD306C7B-D641-406A-87D9-3791F20D8DC5}" dt="2023-06-17T11:29:58.274" v="168" actId="1076"/>
          <ac:picMkLst>
            <pc:docMk/>
            <pc:sldMk cId="3394129803" sldId="262"/>
            <ac:picMk id="3" creationId="{5D578B02-6397-45DD-B4F0-D6B624275330}"/>
          </ac:picMkLst>
        </pc:picChg>
      </pc:sldChg>
      <pc:sldChg chg="addSp delSp modSp new mod ord">
        <pc:chgData name="Sagar Gupta" userId="cdf5dd772ab632c5" providerId="LiveId" clId="{BD306C7B-D641-406A-87D9-3791F20D8DC5}" dt="2023-06-17T12:03:43.153" v="247" actId="1076"/>
        <pc:sldMkLst>
          <pc:docMk/>
          <pc:sldMk cId="2557221229" sldId="263"/>
        </pc:sldMkLst>
        <pc:picChg chg="add del mod">
          <ac:chgData name="Sagar Gupta" userId="cdf5dd772ab632c5" providerId="LiveId" clId="{BD306C7B-D641-406A-87D9-3791F20D8DC5}" dt="2023-06-17T12:03:17.735" v="242" actId="478"/>
          <ac:picMkLst>
            <pc:docMk/>
            <pc:sldMk cId="2557221229" sldId="263"/>
            <ac:picMk id="2" creationId="{7BE78063-56FE-418B-908F-60C0A860A361}"/>
          </ac:picMkLst>
        </pc:picChg>
        <pc:picChg chg="add mod">
          <ac:chgData name="Sagar Gupta" userId="cdf5dd772ab632c5" providerId="LiveId" clId="{BD306C7B-D641-406A-87D9-3791F20D8DC5}" dt="2023-06-17T11:55:12.089" v="217" actId="1076"/>
          <ac:picMkLst>
            <pc:docMk/>
            <pc:sldMk cId="2557221229" sldId="263"/>
            <ac:picMk id="3" creationId="{3E19EF7F-C7BF-4744-A68D-10C7C60731B5}"/>
          </ac:picMkLst>
        </pc:picChg>
        <pc:picChg chg="add del mod">
          <ac:chgData name="Sagar Gupta" userId="cdf5dd772ab632c5" providerId="LiveId" clId="{BD306C7B-D641-406A-87D9-3791F20D8DC5}" dt="2023-06-17T11:54:13.015" v="204" actId="21"/>
          <ac:picMkLst>
            <pc:docMk/>
            <pc:sldMk cId="2557221229" sldId="263"/>
            <ac:picMk id="4" creationId="{CC02403F-4919-49A2-847C-770516AE257A}"/>
          </ac:picMkLst>
        </pc:picChg>
        <pc:picChg chg="add mod">
          <ac:chgData name="Sagar Gupta" userId="cdf5dd772ab632c5" providerId="LiveId" clId="{BD306C7B-D641-406A-87D9-3791F20D8DC5}" dt="2023-06-17T11:58:55.465" v="239" actId="14100"/>
          <ac:picMkLst>
            <pc:docMk/>
            <pc:sldMk cId="2557221229" sldId="263"/>
            <ac:picMk id="5" creationId="{498E7668-00C8-4390-903E-01BAED19BBEA}"/>
          </ac:picMkLst>
        </pc:picChg>
        <pc:picChg chg="add mod">
          <ac:chgData name="Sagar Gupta" userId="cdf5dd772ab632c5" providerId="LiveId" clId="{BD306C7B-D641-406A-87D9-3791F20D8DC5}" dt="2023-06-17T12:03:43.153" v="247" actId="1076"/>
          <ac:picMkLst>
            <pc:docMk/>
            <pc:sldMk cId="2557221229" sldId="263"/>
            <ac:picMk id="6" creationId="{A1EF0518-49EF-4969-B721-74A9795DF294}"/>
          </ac:picMkLst>
        </pc:picChg>
      </pc:sldChg>
      <pc:sldChg chg="new del">
        <pc:chgData name="Sagar Gupta" userId="cdf5dd772ab632c5" providerId="LiveId" clId="{BD306C7B-D641-406A-87D9-3791F20D8DC5}" dt="2023-06-19T12:00:40.679" v="903" actId="47"/>
        <pc:sldMkLst>
          <pc:docMk/>
          <pc:sldMk cId="797368110" sldId="264"/>
        </pc:sldMkLst>
      </pc:sldChg>
      <pc:sldChg chg="addSp delSp modSp new del mod">
        <pc:chgData name="Sagar Gupta" userId="cdf5dd772ab632c5" providerId="LiveId" clId="{BD306C7B-D641-406A-87D9-3791F20D8DC5}" dt="2023-06-17T11:57:52.828" v="226" actId="47"/>
        <pc:sldMkLst>
          <pc:docMk/>
          <pc:sldMk cId="3156401790" sldId="264"/>
        </pc:sldMkLst>
        <pc:picChg chg="add del mod">
          <ac:chgData name="Sagar Gupta" userId="cdf5dd772ab632c5" providerId="LiveId" clId="{BD306C7B-D641-406A-87D9-3791F20D8DC5}" dt="2023-06-17T11:55:04.117" v="214" actId="21"/>
          <ac:picMkLst>
            <pc:docMk/>
            <pc:sldMk cId="3156401790" sldId="264"/>
            <ac:picMk id="2" creationId="{6BBB45AC-1045-49C4-AA18-DECFA8148B7C}"/>
          </ac:picMkLst>
        </pc:picChg>
        <pc:picChg chg="add del">
          <ac:chgData name="Sagar Gupta" userId="cdf5dd772ab632c5" providerId="LiveId" clId="{BD306C7B-D641-406A-87D9-3791F20D8DC5}" dt="2023-06-17T11:54:57.817" v="213" actId="478"/>
          <ac:picMkLst>
            <pc:docMk/>
            <pc:sldMk cId="3156401790" sldId="264"/>
            <ac:picMk id="3" creationId="{7E97BB20-4FB4-4551-B438-6AFAB7F3E627}"/>
          </ac:picMkLst>
        </pc:picChg>
      </pc:sldChg>
      <pc:sldChg chg="new del">
        <pc:chgData name="Sagar Gupta" userId="cdf5dd772ab632c5" providerId="LiveId" clId="{BD306C7B-D641-406A-87D9-3791F20D8DC5}" dt="2023-06-17T15:33:01.219" v="251" actId="47"/>
        <pc:sldMkLst>
          <pc:docMk/>
          <pc:sldMk cId="394808800" sldId="265"/>
        </pc:sldMkLst>
      </pc:sldChg>
      <pc:sldChg chg="add del">
        <pc:chgData name="Sagar Gupta" userId="cdf5dd772ab632c5" providerId="LiveId" clId="{BD306C7B-D641-406A-87D9-3791F20D8DC5}" dt="2023-06-17T15:51:59.844" v="275" actId="47"/>
        <pc:sldMkLst>
          <pc:docMk/>
          <pc:sldMk cId="2244609955" sldId="266"/>
        </pc:sldMkLst>
      </pc:sldChg>
      <pc:sldChg chg="add del">
        <pc:chgData name="Sagar Gupta" userId="cdf5dd772ab632c5" providerId="LiveId" clId="{BD306C7B-D641-406A-87D9-3791F20D8DC5}" dt="2023-06-17T15:52:01.308" v="276" actId="47"/>
        <pc:sldMkLst>
          <pc:docMk/>
          <pc:sldMk cId="2435792560" sldId="267"/>
        </pc:sldMkLst>
      </pc:sldChg>
      <pc:sldChg chg="add del">
        <pc:chgData name="Sagar Gupta" userId="cdf5dd772ab632c5" providerId="LiveId" clId="{BD306C7B-D641-406A-87D9-3791F20D8DC5}" dt="2023-06-17T15:52:02.637" v="277" actId="47"/>
        <pc:sldMkLst>
          <pc:docMk/>
          <pc:sldMk cId="4162207794" sldId="268"/>
        </pc:sldMkLst>
      </pc:sldChg>
      <pc:sldChg chg="modSp new del mod">
        <pc:chgData name="Sagar Gupta" userId="cdf5dd772ab632c5" providerId="LiveId" clId="{BD306C7B-D641-406A-87D9-3791F20D8DC5}" dt="2023-06-17T15:42:56.252" v="257" actId="47"/>
        <pc:sldMkLst>
          <pc:docMk/>
          <pc:sldMk cId="1001508595" sldId="269"/>
        </pc:sldMkLst>
        <pc:spChg chg="mod">
          <ac:chgData name="Sagar Gupta" userId="cdf5dd772ab632c5" providerId="LiveId" clId="{BD306C7B-D641-406A-87D9-3791F20D8DC5}" dt="2023-06-17T15:42:52.146" v="256" actId="6549"/>
          <ac:spMkLst>
            <pc:docMk/>
            <pc:sldMk cId="1001508595" sldId="269"/>
            <ac:spMk id="3" creationId="{4B59E0C7-0518-4019-BB9A-F6683BFAC4DC}"/>
          </ac:spMkLst>
        </pc:spChg>
      </pc:sldChg>
      <pc:sldChg chg="addSp delSp modSp new mod">
        <pc:chgData name="Sagar Gupta" userId="cdf5dd772ab632c5" providerId="LiveId" clId="{BD306C7B-D641-406A-87D9-3791F20D8DC5}" dt="2023-06-17T15:52:25.235" v="279"/>
        <pc:sldMkLst>
          <pc:docMk/>
          <pc:sldMk cId="2689712257" sldId="269"/>
        </pc:sldMkLst>
        <pc:spChg chg="add del">
          <ac:chgData name="Sagar Gupta" userId="cdf5dd772ab632c5" providerId="LiveId" clId="{BD306C7B-D641-406A-87D9-3791F20D8DC5}" dt="2023-06-17T15:52:25.235" v="279"/>
          <ac:spMkLst>
            <pc:docMk/>
            <pc:sldMk cId="2689712257" sldId="269"/>
            <ac:spMk id="6" creationId="{D82E4649-8A57-4F89-A0F4-9DC15D808391}"/>
          </ac:spMkLst>
        </pc:spChg>
        <pc:picChg chg="add mod modCrop">
          <ac:chgData name="Sagar Gupta" userId="cdf5dd772ab632c5" providerId="LiveId" clId="{BD306C7B-D641-406A-87D9-3791F20D8DC5}" dt="2023-06-17T15:45:41.584" v="273" actId="1076"/>
          <ac:picMkLst>
            <pc:docMk/>
            <pc:sldMk cId="2689712257" sldId="269"/>
            <ac:picMk id="2" creationId="{A08C476D-73A6-492B-ACBE-506810BA2F17}"/>
          </ac:picMkLst>
        </pc:picChg>
        <pc:picChg chg="add mod">
          <ac:chgData name="Sagar Gupta" userId="cdf5dd772ab632c5" providerId="LiveId" clId="{BD306C7B-D641-406A-87D9-3791F20D8DC5}" dt="2023-06-17T15:45:46.904" v="274" actId="1076"/>
          <ac:picMkLst>
            <pc:docMk/>
            <pc:sldMk cId="2689712257" sldId="269"/>
            <ac:picMk id="5" creationId="{8FA61A2C-856B-41C8-BC22-3C2FB876449D}"/>
          </ac:picMkLst>
        </pc:picChg>
        <pc:cxnChg chg="add del">
          <ac:chgData name="Sagar Gupta" userId="cdf5dd772ab632c5" providerId="LiveId" clId="{BD306C7B-D641-406A-87D9-3791F20D8DC5}" dt="2023-06-17T15:44:21.664" v="267" actId="478"/>
          <ac:cxnSpMkLst>
            <pc:docMk/>
            <pc:sldMk cId="2689712257" sldId="269"/>
            <ac:cxnSpMk id="4" creationId="{8E9EC963-0D2E-44EA-A441-3387274A8655}"/>
          </ac:cxnSpMkLst>
        </pc:cxnChg>
      </pc:sldChg>
      <pc:sldChg chg="add">
        <pc:chgData name="Sagar Gupta" userId="cdf5dd772ab632c5" providerId="LiveId" clId="{BD306C7B-D641-406A-87D9-3791F20D8DC5}" dt="2023-06-17T15:52:39.776" v="280"/>
        <pc:sldMkLst>
          <pc:docMk/>
          <pc:sldMk cId="2244609955" sldId="270"/>
        </pc:sldMkLst>
      </pc:sldChg>
      <pc:sldChg chg="add">
        <pc:chgData name="Sagar Gupta" userId="cdf5dd772ab632c5" providerId="LiveId" clId="{BD306C7B-D641-406A-87D9-3791F20D8DC5}" dt="2023-06-17T15:53:05.757" v="281"/>
        <pc:sldMkLst>
          <pc:docMk/>
          <pc:sldMk cId="2435792560" sldId="271"/>
        </pc:sldMkLst>
      </pc:sldChg>
      <pc:sldChg chg="add">
        <pc:chgData name="Sagar Gupta" userId="cdf5dd772ab632c5" providerId="LiveId" clId="{BD306C7B-D641-406A-87D9-3791F20D8DC5}" dt="2023-06-17T15:53:25.925" v="282"/>
        <pc:sldMkLst>
          <pc:docMk/>
          <pc:sldMk cId="1439904663" sldId="272"/>
        </pc:sldMkLst>
      </pc:sldChg>
      <pc:sldChg chg="addSp modSp new mod">
        <pc:chgData name="Sagar Gupta" userId="cdf5dd772ab632c5" providerId="LiveId" clId="{BD306C7B-D641-406A-87D9-3791F20D8DC5}" dt="2023-06-19T11:58:40.708" v="887" actId="2711"/>
        <pc:sldMkLst>
          <pc:docMk/>
          <pc:sldMk cId="149213536" sldId="273"/>
        </pc:sldMkLst>
        <pc:spChg chg="mod">
          <ac:chgData name="Sagar Gupta" userId="cdf5dd772ab632c5" providerId="LiveId" clId="{BD306C7B-D641-406A-87D9-3791F20D8DC5}" dt="2023-06-19T11:58:40.708" v="887" actId="2711"/>
          <ac:spMkLst>
            <pc:docMk/>
            <pc:sldMk cId="149213536" sldId="273"/>
            <ac:spMk id="2" creationId="{2C283090-1698-4DA4-8B42-53C75AFA8750}"/>
          </ac:spMkLst>
        </pc:spChg>
        <pc:picChg chg="add mod">
          <ac:chgData name="Sagar Gupta" userId="cdf5dd772ab632c5" providerId="LiveId" clId="{BD306C7B-D641-406A-87D9-3791F20D8DC5}" dt="2023-06-18T10:10:45.662" v="297" actId="14100"/>
          <ac:picMkLst>
            <pc:docMk/>
            <pc:sldMk cId="149213536" sldId="273"/>
            <ac:picMk id="3" creationId="{4ED4E24A-F4BA-4C2A-8665-6649D654361C}"/>
          </ac:picMkLst>
        </pc:picChg>
      </pc:sldChg>
      <pc:sldChg chg="addSp delSp modSp new mod">
        <pc:chgData name="Sagar Gupta" userId="cdf5dd772ab632c5" providerId="LiveId" clId="{BD306C7B-D641-406A-87D9-3791F20D8DC5}" dt="2023-06-19T11:58:16.182" v="881" actId="1076"/>
        <pc:sldMkLst>
          <pc:docMk/>
          <pc:sldMk cId="3061394676" sldId="274"/>
        </pc:sldMkLst>
        <pc:spChg chg="del mod">
          <ac:chgData name="Sagar Gupta" userId="cdf5dd772ab632c5" providerId="LiveId" clId="{BD306C7B-D641-406A-87D9-3791F20D8DC5}" dt="2023-06-19T11:53:13.058" v="825" actId="478"/>
          <ac:spMkLst>
            <pc:docMk/>
            <pc:sldMk cId="3061394676" sldId="274"/>
            <ac:spMk id="2" creationId="{082FD547-8874-41AD-9DDA-150FD0FD9775}"/>
          </ac:spMkLst>
        </pc:spChg>
        <pc:spChg chg="del">
          <ac:chgData name="Sagar Gupta" userId="cdf5dd772ab632c5" providerId="LiveId" clId="{BD306C7B-D641-406A-87D9-3791F20D8DC5}" dt="2023-06-18T10:11:12.524" v="299" actId="478"/>
          <ac:spMkLst>
            <pc:docMk/>
            <pc:sldMk cId="3061394676" sldId="274"/>
            <ac:spMk id="3" creationId="{944778DC-B5B3-4EBA-A122-199F5744BA65}"/>
          </ac:spMkLst>
        </pc:spChg>
        <pc:spChg chg="add mod">
          <ac:chgData name="Sagar Gupta" userId="cdf5dd772ab632c5" providerId="LiveId" clId="{BD306C7B-D641-406A-87D9-3791F20D8DC5}" dt="2023-06-19T11:53:30.999" v="828" actId="14100"/>
          <ac:spMkLst>
            <pc:docMk/>
            <pc:sldMk cId="3061394676" sldId="274"/>
            <ac:spMk id="3" creationId="{A7B1D76C-0EE7-47D1-9FB8-AB5D993B4234}"/>
          </ac:spMkLst>
        </pc:spChg>
        <pc:picChg chg="add mod">
          <ac:chgData name="Sagar Gupta" userId="cdf5dd772ab632c5" providerId="LiveId" clId="{BD306C7B-D641-406A-87D9-3791F20D8DC5}" dt="2023-06-19T11:58:16.182" v="881" actId="1076"/>
          <ac:picMkLst>
            <pc:docMk/>
            <pc:sldMk cId="3061394676" sldId="274"/>
            <ac:picMk id="4" creationId="{0D8E319B-8968-457D-97B6-C75D9C73BCA0}"/>
          </ac:picMkLst>
        </pc:picChg>
      </pc:sldChg>
      <pc:sldChg chg="addSp delSp modSp new mod">
        <pc:chgData name="Sagar Gupta" userId="cdf5dd772ab632c5" providerId="LiveId" clId="{BD306C7B-D641-406A-87D9-3791F20D8DC5}" dt="2023-06-19T12:00:13.638" v="902" actId="1076"/>
        <pc:sldMkLst>
          <pc:docMk/>
          <pc:sldMk cId="4121312604" sldId="275"/>
        </pc:sldMkLst>
        <pc:spChg chg="add del mod">
          <ac:chgData name="Sagar Gupta" userId="cdf5dd772ab632c5" providerId="LiveId" clId="{BD306C7B-D641-406A-87D9-3791F20D8DC5}" dt="2023-06-19T12:00:02.638" v="898" actId="14100"/>
          <ac:spMkLst>
            <pc:docMk/>
            <pc:sldMk cId="4121312604" sldId="275"/>
            <ac:spMk id="2" creationId="{CB891A9B-DF10-4136-97E0-6B3300A34A3E}"/>
          </ac:spMkLst>
        </pc:spChg>
        <pc:spChg chg="add del">
          <ac:chgData name="Sagar Gupta" userId="cdf5dd772ab632c5" providerId="LiveId" clId="{BD306C7B-D641-406A-87D9-3791F20D8DC5}" dt="2023-06-18T11:14:31.302" v="402"/>
          <ac:spMkLst>
            <pc:docMk/>
            <pc:sldMk cId="4121312604" sldId="275"/>
            <ac:spMk id="7" creationId="{AF3866FC-1381-48E9-99FC-78A03E22A54B}"/>
          </ac:spMkLst>
        </pc:spChg>
        <pc:spChg chg="add mod">
          <ac:chgData name="Sagar Gupta" userId="cdf5dd772ab632c5" providerId="LiveId" clId="{BD306C7B-D641-406A-87D9-3791F20D8DC5}" dt="2023-06-19T12:00:11.831" v="901" actId="14100"/>
          <ac:spMkLst>
            <pc:docMk/>
            <pc:sldMk cId="4121312604" sldId="275"/>
            <ac:spMk id="8" creationId="{23E7C3CD-2ADD-4A0E-BBA3-ADB43F195AC3}"/>
          </ac:spMkLst>
        </pc:spChg>
        <pc:picChg chg="add mod">
          <ac:chgData name="Sagar Gupta" userId="cdf5dd772ab632c5" providerId="LiveId" clId="{BD306C7B-D641-406A-87D9-3791F20D8DC5}" dt="2023-06-19T12:00:08.038" v="900" actId="1076"/>
          <ac:picMkLst>
            <pc:docMk/>
            <pc:sldMk cId="4121312604" sldId="275"/>
            <ac:picMk id="3" creationId="{BFB2AD17-11FA-4F64-B9E8-6624E2A070E3}"/>
          </ac:picMkLst>
        </pc:picChg>
        <pc:picChg chg="add del mod">
          <ac:chgData name="Sagar Gupta" userId="cdf5dd772ab632c5" providerId="LiveId" clId="{BD306C7B-D641-406A-87D9-3791F20D8DC5}" dt="2023-06-18T11:13:21.073" v="399" actId="478"/>
          <ac:picMkLst>
            <pc:docMk/>
            <pc:sldMk cId="4121312604" sldId="275"/>
            <ac:picMk id="4" creationId="{DA8D8F62-CF10-42C1-9DEB-95F9A0A52024}"/>
          </ac:picMkLst>
        </pc:picChg>
        <pc:picChg chg="add mod">
          <ac:chgData name="Sagar Gupta" userId="cdf5dd772ab632c5" providerId="LiveId" clId="{BD306C7B-D641-406A-87D9-3791F20D8DC5}" dt="2023-06-19T12:00:13.638" v="902" actId="1076"/>
          <ac:picMkLst>
            <pc:docMk/>
            <pc:sldMk cId="4121312604" sldId="275"/>
            <ac:picMk id="5" creationId="{57DE1C7A-3475-4EDB-BD97-DF10FE34CCCA}"/>
          </ac:picMkLst>
        </pc:picChg>
        <pc:picChg chg="add del mod">
          <ac:chgData name="Sagar Gupta" userId="cdf5dd772ab632c5" providerId="LiveId" clId="{BD306C7B-D641-406A-87D9-3791F20D8DC5}" dt="2023-06-18T10:41:42.488" v="390"/>
          <ac:picMkLst>
            <pc:docMk/>
            <pc:sldMk cId="4121312604" sldId="275"/>
            <ac:picMk id="6" creationId="{50C984FE-7E51-4D46-BCF9-402A26ED7B1D}"/>
          </ac:picMkLst>
        </pc:picChg>
      </pc:sldChg>
      <pc:sldChg chg="addSp modSp new mod">
        <pc:chgData name="Sagar Gupta" userId="cdf5dd772ab632c5" providerId="LiveId" clId="{BD306C7B-D641-406A-87D9-3791F20D8DC5}" dt="2023-06-18T11:24:29.642" v="475" actId="1076"/>
        <pc:sldMkLst>
          <pc:docMk/>
          <pc:sldMk cId="2862800427" sldId="276"/>
        </pc:sldMkLst>
        <pc:spChg chg="add mod">
          <ac:chgData name="Sagar Gupta" userId="cdf5dd772ab632c5" providerId="LiveId" clId="{BD306C7B-D641-406A-87D9-3791F20D8DC5}" dt="2023-06-18T11:18:31.299" v="439" actId="14100"/>
          <ac:spMkLst>
            <pc:docMk/>
            <pc:sldMk cId="2862800427" sldId="276"/>
            <ac:spMk id="2" creationId="{B77B8F04-A480-483E-8108-1974D569895F}"/>
          </ac:spMkLst>
        </pc:spChg>
        <pc:spChg chg="add mod">
          <ac:chgData name="Sagar Gupta" userId="cdf5dd772ab632c5" providerId="LiveId" clId="{BD306C7B-D641-406A-87D9-3791F20D8DC5}" dt="2023-06-18T11:21:19.839" v="448"/>
          <ac:spMkLst>
            <pc:docMk/>
            <pc:sldMk cId="2862800427" sldId="276"/>
            <ac:spMk id="4" creationId="{755AC978-F837-477E-B545-AB8D7B10413B}"/>
          </ac:spMkLst>
        </pc:spChg>
        <pc:spChg chg="add mod">
          <ac:chgData name="Sagar Gupta" userId="cdf5dd772ab632c5" providerId="LiveId" clId="{BD306C7B-D641-406A-87D9-3791F20D8DC5}" dt="2023-06-18T11:22:31.244" v="459" actId="20577"/>
          <ac:spMkLst>
            <pc:docMk/>
            <pc:sldMk cId="2862800427" sldId="276"/>
            <ac:spMk id="5" creationId="{6B0890F6-1C8C-4F6F-9281-EBE92CC6E2F6}"/>
          </ac:spMkLst>
        </pc:spChg>
        <pc:picChg chg="add mod modCrop">
          <ac:chgData name="Sagar Gupta" userId="cdf5dd772ab632c5" providerId="LiveId" clId="{BD306C7B-D641-406A-87D9-3791F20D8DC5}" dt="2023-06-18T11:20:18.378" v="445" actId="1076"/>
          <ac:picMkLst>
            <pc:docMk/>
            <pc:sldMk cId="2862800427" sldId="276"/>
            <ac:picMk id="3" creationId="{A3B4FA03-765F-4448-B853-417B8F7FD3A9}"/>
          </ac:picMkLst>
        </pc:picChg>
        <pc:picChg chg="add mod modCrop">
          <ac:chgData name="Sagar Gupta" userId="cdf5dd772ab632c5" providerId="LiveId" clId="{BD306C7B-D641-406A-87D9-3791F20D8DC5}" dt="2023-06-18T11:24:29.642" v="475" actId="1076"/>
          <ac:picMkLst>
            <pc:docMk/>
            <pc:sldMk cId="2862800427" sldId="276"/>
            <ac:picMk id="6" creationId="{A58BE813-6CF8-4FF6-BD0E-55D937203495}"/>
          </ac:picMkLst>
        </pc:picChg>
      </pc:sldChg>
      <pc:sldChg chg="addSp delSp modSp new mod">
        <pc:chgData name="Sagar Gupta" userId="cdf5dd772ab632c5" providerId="LiveId" clId="{BD306C7B-D641-406A-87D9-3791F20D8DC5}" dt="2023-06-18T11:45:22.513" v="570" actId="14100"/>
        <pc:sldMkLst>
          <pc:docMk/>
          <pc:sldMk cId="1886446422" sldId="277"/>
        </pc:sldMkLst>
        <pc:spChg chg="add mod">
          <ac:chgData name="Sagar Gupta" userId="cdf5dd772ab632c5" providerId="LiveId" clId="{BD306C7B-D641-406A-87D9-3791F20D8DC5}" dt="2023-06-18T11:26:17.603" v="485" actId="1076"/>
          <ac:spMkLst>
            <pc:docMk/>
            <pc:sldMk cId="1886446422" sldId="277"/>
            <ac:spMk id="2" creationId="{1778C703-1D65-4A71-8625-6D231A8388A9}"/>
          </ac:spMkLst>
        </pc:spChg>
        <pc:spChg chg="add mod">
          <ac:chgData name="Sagar Gupta" userId="cdf5dd772ab632c5" providerId="LiveId" clId="{BD306C7B-D641-406A-87D9-3791F20D8DC5}" dt="2023-06-18T11:30:12.578" v="501" actId="1076"/>
          <ac:spMkLst>
            <pc:docMk/>
            <pc:sldMk cId="1886446422" sldId="277"/>
            <ac:spMk id="4" creationId="{1918DD84-5ABB-493C-9D47-398FDF960EDE}"/>
          </ac:spMkLst>
        </pc:spChg>
        <pc:picChg chg="add del mod">
          <ac:chgData name="Sagar Gupta" userId="cdf5dd772ab632c5" providerId="LiveId" clId="{BD306C7B-D641-406A-87D9-3791F20D8DC5}" dt="2023-06-18T11:30:15.524" v="502" actId="478"/>
          <ac:picMkLst>
            <pc:docMk/>
            <pc:sldMk cId="1886446422" sldId="277"/>
            <ac:picMk id="3" creationId="{A1083E6C-E7B7-4A30-AF24-B0FD05F0132C}"/>
          </ac:picMkLst>
        </pc:picChg>
        <pc:picChg chg="add del mod">
          <ac:chgData name="Sagar Gupta" userId="cdf5dd772ab632c5" providerId="LiveId" clId="{BD306C7B-D641-406A-87D9-3791F20D8DC5}" dt="2023-06-18T11:45:08.657" v="567" actId="478"/>
          <ac:picMkLst>
            <pc:docMk/>
            <pc:sldMk cId="1886446422" sldId="277"/>
            <ac:picMk id="5" creationId="{F519F41C-A23C-4DAF-AEC9-3ACFFC16EEAC}"/>
          </ac:picMkLst>
        </pc:picChg>
        <pc:picChg chg="add mod modCrop">
          <ac:chgData name="Sagar Gupta" userId="cdf5dd772ab632c5" providerId="LiveId" clId="{BD306C7B-D641-406A-87D9-3791F20D8DC5}" dt="2023-06-18T11:32:03.642" v="511" actId="1076"/>
          <ac:picMkLst>
            <pc:docMk/>
            <pc:sldMk cId="1886446422" sldId="277"/>
            <ac:picMk id="6" creationId="{9361CFFC-6DD0-4029-B0CD-4D4ADECAECE6}"/>
          </ac:picMkLst>
        </pc:picChg>
        <pc:picChg chg="add mod">
          <ac:chgData name="Sagar Gupta" userId="cdf5dd772ab632c5" providerId="LiveId" clId="{BD306C7B-D641-406A-87D9-3791F20D8DC5}" dt="2023-06-18T11:45:22.513" v="570" actId="14100"/>
          <ac:picMkLst>
            <pc:docMk/>
            <pc:sldMk cId="1886446422" sldId="277"/>
            <ac:picMk id="7" creationId="{9EB2CEE0-D87E-4635-A426-7AD0C08BA629}"/>
          </ac:picMkLst>
        </pc:picChg>
      </pc:sldChg>
      <pc:sldChg chg="addSp delSp modSp new mod">
        <pc:chgData name="Sagar Gupta" userId="cdf5dd772ab632c5" providerId="LiveId" clId="{BD306C7B-D641-406A-87D9-3791F20D8DC5}" dt="2023-06-18T11:41:20.545" v="566" actId="1076"/>
        <pc:sldMkLst>
          <pc:docMk/>
          <pc:sldMk cId="2954885343" sldId="278"/>
        </pc:sldMkLst>
        <pc:spChg chg="add del mod">
          <ac:chgData name="Sagar Gupta" userId="cdf5dd772ab632c5" providerId="LiveId" clId="{BD306C7B-D641-406A-87D9-3791F20D8DC5}" dt="2023-06-18T11:33:14.115" v="516"/>
          <ac:spMkLst>
            <pc:docMk/>
            <pc:sldMk cId="2954885343" sldId="278"/>
            <ac:spMk id="2" creationId="{62B8E2E5-4840-4BAA-BE32-2723BE8110E0}"/>
          </ac:spMkLst>
        </pc:spChg>
        <pc:spChg chg="add mod">
          <ac:chgData name="Sagar Gupta" userId="cdf5dd772ab632c5" providerId="LiveId" clId="{BD306C7B-D641-406A-87D9-3791F20D8DC5}" dt="2023-06-18T11:34:36.500" v="530" actId="20577"/>
          <ac:spMkLst>
            <pc:docMk/>
            <pc:sldMk cId="2954885343" sldId="278"/>
            <ac:spMk id="3" creationId="{761B0583-D4D6-4ED0-9DD2-FA1C5AAE5CFC}"/>
          </ac:spMkLst>
        </pc:spChg>
        <pc:spChg chg="add del">
          <ac:chgData name="Sagar Gupta" userId="cdf5dd772ab632c5" providerId="LiveId" clId="{BD306C7B-D641-406A-87D9-3791F20D8DC5}" dt="2023-06-18T11:34:07.509" v="527"/>
          <ac:spMkLst>
            <pc:docMk/>
            <pc:sldMk cId="2954885343" sldId="278"/>
            <ac:spMk id="4" creationId="{7CA014FC-617A-44E3-8871-0E3FB56B3AAD}"/>
          </ac:spMkLst>
        </pc:spChg>
        <pc:spChg chg="add del mod">
          <ac:chgData name="Sagar Gupta" userId="cdf5dd772ab632c5" providerId="LiveId" clId="{BD306C7B-D641-406A-87D9-3791F20D8DC5}" dt="2023-06-18T11:34:06.325" v="526"/>
          <ac:spMkLst>
            <pc:docMk/>
            <pc:sldMk cId="2954885343" sldId="278"/>
            <ac:spMk id="5" creationId="{05A2A15A-519F-4495-9CFF-F10740F85CB8}"/>
          </ac:spMkLst>
        </pc:spChg>
        <pc:spChg chg="add del mod">
          <ac:chgData name="Sagar Gupta" userId="cdf5dd772ab632c5" providerId="LiveId" clId="{BD306C7B-D641-406A-87D9-3791F20D8DC5}" dt="2023-06-18T11:38:55.137" v="555"/>
          <ac:spMkLst>
            <pc:docMk/>
            <pc:sldMk cId="2954885343" sldId="278"/>
            <ac:spMk id="7" creationId="{65746CA3-3989-4F47-B9C2-D63DD941C1E4}"/>
          </ac:spMkLst>
        </pc:spChg>
        <pc:spChg chg="add mod">
          <ac:chgData name="Sagar Gupta" userId="cdf5dd772ab632c5" providerId="LiveId" clId="{BD306C7B-D641-406A-87D9-3791F20D8DC5}" dt="2023-06-18T11:41:13.937" v="565" actId="1076"/>
          <ac:spMkLst>
            <pc:docMk/>
            <pc:sldMk cId="2954885343" sldId="278"/>
            <ac:spMk id="9" creationId="{4F0C216B-FFAE-4C5F-AD3C-5341BACB259B}"/>
          </ac:spMkLst>
        </pc:spChg>
        <pc:picChg chg="add mod modCrop">
          <ac:chgData name="Sagar Gupta" userId="cdf5dd772ab632c5" providerId="LiveId" clId="{BD306C7B-D641-406A-87D9-3791F20D8DC5}" dt="2023-06-18T11:41:20.545" v="566" actId="1076"/>
          <ac:picMkLst>
            <pc:docMk/>
            <pc:sldMk cId="2954885343" sldId="278"/>
            <ac:picMk id="6" creationId="{E679A837-BFB8-4E17-A66B-CE2BCB206F16}"/>
          </ac:picMkLst>
        </pc:picChg>
        <pc:picChg chg="add del mod">
          <ac:chgData name="Sagar Gupta" userId="cdf5dd772ab632c5" providerId="LiveId" clId="{BD306C7B-D641-406A-87D9-3791F20D8DC5}" dt="2023-06-18T11:38:52.857" v="550"/>
          <ac:picMkLst>
            <pc:docMk/>
            <pc:sldMk cId="2954885343" sldId="278"/>
            <ac:picMk id="8" creationId="{9BC59918-86AA-457F-B71C-0B896A7A256F}"/>
          </ac:picMkLst>
        </pc:picChg>
        <pc:picChg chg="add mod">
          <ac:chgData name="Sagar Gupta" userId="cdf5dd772ab632c5" providerId="LiveId" clId="{BD306C7B-D641-406A-87D9-3791F20D8DC5}" dt="2023-06-18T11:41:10.217" v="564" actId="1076"/>
          <ac:picMkLst>
            <pc:docMk/>
            <pc:sldMk cId="2954885343" sldId="278"/>
            <ac:picMk id="10" creationId="{72F28369-630E-4344-95EC-6FE8269249B9}"/>
          </ac:picMkLst>
        </pc:picChg>
      </pc:sldChg>
      <pc:sldChg chg="addSp delSp modSp new mod">
        <pc:chgData name="Sagar Gupta" userId="cdf5dd772ab632c5" providerId="LiveId" clId="{BD306C7B-D641-406A-87D9-3791F20D8DC5}" dt="2023-06-19T09:50:39.641" v="594" actId="1076"/>
        <pc:sldMkLst>
          <pc:docMk/>
          <pc:sldMk cId="2021411903" sldId="279"/>
        </pc:sldMkLst>
        <pc:spChg chg="add mod">
          <ac:chgData name="Sagar Gupta" userId="cdf5dd772ab632c5" providerId="LiveId" clId="{BD306C7B-D641-406A-87D9-3791F20D8DC5}" dt="2023-06-19T09:42:00.878" v="575" actId="14100"/>
          <ac:spMkLst>
            <pc:docMk/>
            <pc:sldMk cId="2021411903" sldId="279"/>
            <ac:spMk id="2" creationId="{26A9DC0E-7FBF-4D1E-A409-7832A970A675}"/>
          </ac:spMkLst>
        </pc:spChg>
        <pc:spChg chg="add mod">
          <ac:chgData name="Sagar Gupta" userId="cdf5dd772ab632c5" providerId="LiveId" clId="{BD306C7B-D641-406A-87D9-3791F20D8DC5}" dt="2023-06-19T09:50:29.377" v="591" actId="1076"/>
          <ac:spMkLst>
            <pc:docMk/>
            <pc:sldMk cId="2021411903" sldId="279"/>
            <ac:spMk id="4" creationId="{9E8E6554-37AE-4A94-BF84-4619D512FB31}"/>
          </ac:spMkLst>
        </pc:spChg>
        <pc:picChg chg="add mod">
          <ac:chgData name="Sagar Gupta" userId="cdf5dd772ab632c5" providerId="LiveId" clId="{BD306C7B-D641-406A-87D9-3791F20D8DC5}" dt="2023-06-19T09:50:39.641" v="594" actId="1076"/>
          <ac:picMkLst>
            <pc:docMk/>
            <pc:sldMk cId="2021411903" sldId="279"/>
            <ac:picMk id="3" creationId="{8382068D-ED7F-4E25-AE15-F691D99AAE78}"/>
          </ac:picMkLst>
        </pc:picChg>
        <pc:picChg chg="add del mod">
          <ac:chgData name="Sagar Gupta" userId="cdf5dd772ab632c5" providerId="LiveId" clId="{BD306C7B-D641-406A-87D9-3791F20D8DC5}" dt="2023-06-19T09:49:44.481" v="585" actId="478"/>
          <ac:picMkLst>
            <pc:docMk/>
            <pc:sldMk cId="2021411903" sldId="279"/>
            <ac:picMk id="5" creationId="{EF7F7A5A-F943-4E1C-ACAB-8BE6B474EF98}"/>
          </ac:picMkLst>
        </pc:picChg>
        <pc:picChg chg="add mod">
          <ac:chgData name="Sagar Gupta" userId="cdf5dd772ab632c5" providerId="LiveId" clId="{BD306C7B-D641-406A-87D9-3791F20D8DC5}" dt="2023-06-19T09:50:24.969" v="590" actId="1076"/>
          <ac:picMkLst>
            <pc:docMk/>
            <pc:sldMk cId="2021411903" sldId="279"/>
            <ac:picMk id="6" creationId="{3E3E8798-491A-4C56-8C1E-63FFBE7DB735}"/>
          </ac:picMkLst>
        </pc:picChg>
      </pc:sldChg>
      <pc:sldChg chg="addSp modSp new mod">
        <pc:chgData name="Sagar Gupta" userId="cdf5dd772ab632c5" providerId="LiveId" clId="{BD306C7B-D641-406A-87D9-3791F20D8DC5}" dt="2023-06-19T09:57:53.369" v="615" actId="14100"/>
        <pc:sldMkLst>
          <pc:docMk/>
          <pc:sldMk cId="3357178650" sldId="280"/>
        </pc:sldMkLst>
        <pc:spChg chg="add mod">
          <ac:chgData name="Sagar Gupta" userId="cdf5dd772ab632c5" providerId="LiveId" clId="{BD306C7B-D641-406A-87D9-3791F20D8DC5}" dt="2023-06-19T09:51:31.473" v="599" actId="1076"/>
          <ac:spMkLst>
            <pc:docMk/>
            <pc:sldMk cId="3357178650" sldId="280"/>
            <ac:spMk id="2" creationId="{67955A0F-3DF1-4E11-8C2C-3685F6E2F71F}"/>
          </ac:spMkLst>
        </pc:spChg>
        <pc:spChg chg="add mod">
          <ac:chgData name="Sagar Gupta" userId="cdf5dd772ab632c5" providerId="LiveId" clId="{BD306C7B-D641-406A-87D9-3791F20D8DC5}" dt="2023-06-19T09:57:44.657" v="613" actId="1076"/>
          <ac:spMkLst>
            <pc:docMk/>
            <pc:sldMk cId="3357178650" sldId="280"/>
            <ac:spMk id="4" creationId="{8EB9DD65-9CF6-4DA6-A585-FBB84B504B97}"/>
          </ac:spMkLst>
        </pc:spChg>
        <pc:picChg chg="add mod">
          <ac:chgData name="Sagar Gupta" userId="cdf5dd772ab632c5" providerId="LiveId" clId="{BD306C7B-D641-406A-87D9-3791F20D8DC5}" dt="2023-06-19T09:57:36.769" v="612" actId="14100"/>
          <ac:picMkLst>
            <pc:docMk/>
            <pc:sldMk cId="3357178650" sldId="280"/>
            <ac:picMk id="3" creationId="{AF2F6470-8AEF-4D61-8E71-D3000C09531A}"/>
          </ac:picMkLst>
        </pc:picChg>
        <pc:picChg chg="add mod">
          <ac:chgData name="Sagar Gupta" userId="cdf5dd772ab632c5" providerId="LiveId" clId="{BD306C7B-D641-406A-87D9-3791F20D8DC5}" dt="2023-06-19T09:57:53.369" v="615" actId="14100"/>
          <ac:picMkLst>
            <pc:docMk/>
            <pc:sldMk cId="3357178650" sldId="280"/>
            <ac:picMk id="5" creationId="{8CC8D73B-5E76-42BF-B81B-2946704ED861}"/>
          </ac:picMkLst>
        </pc:picChg>
      </pc:sldChg>
      <pc:sldChg chg="addSp modSp new mod">
        <pc:chgData name="Sagar Gupta" userId="cdf5dd772ab632c5" providerId="LiveId" clId="{BD306C7B-D641-406A-87D9-3791F20D8DC5}" dt="2023-06-19T10:02:22.945" v="637" actId="1076"/>
        <pc:sldMkLst>
          <pc:docMk/>
          <pc:sldMk cId="3257771529" sldId="281"/>
        </pc:sldMkLst>
        <pc:spChg chg="add mod">
          <ac:chgData name="Sagar Gupta" userId="cdf5dd772ab632c5" providerId="LiveId" clId="{BD306C7B-D641-406A-87D9-3791F20D8DC5}" dt="2023-06-19T09:58:33.858" v="619" actId="14100"/>
          <ac:spMkLst>
            <pc:docMk/>
            <pc:sldMk cId="3257771529" sldId="281"/>
            <ac:spMk id="2" creationId="{01C11BB4-EB45-4DE4-BE70-00DBEBC47BAA}"/>
          </ac:spMkLst>
        </pc:spChg>
        <pc:spChg chg="add mod">
          <ac:chgData name="Sagar Gupta" userId="cdf5dd772ab632c5" providerId="LiveId" clId="{BD306C7B-D641-406A-87D9-3791F20D8DC5}" dt="2023-06-19T10:01:55.601" v="633" actId="1076"/>
          <ac:spMkLst>
            <pc:docMk/>
            <pc:sldMk cId="3257771529" sldId="281"/>
            <ac:spMk id="4" creationId="{E06CF7E4-C655-4015-BB57-8A9BAEE2B39C}"/>
          </ac:spMkLst>
        </pc:spChg>
        <pc:picChg chg="add mod">
          <ac:chgData name="Sagar Gupta" userId="cdf5dd772ab632c5" providerId="LiveId" clId="{BD306C7B-D641-406A-87D9-3791F20D8DC5}" dt="2023-06-19T10:02:22.945" v="637" actId="1076"/>
          <ac:picMkLst>
            <pc:docMk/>
            <pc:sldMk cId="3257771529" sldId="281"/>
            <ac:picMk id="3" creationId="{285C9AD7-E333-477F-836B-92A6DDEAB6AD}"/>
          </ac:picMkLst>
        </pc:picChg>
        <pc:picChg chg="add mod">
          <ac:chgData name="Sagar Gupta" userId="cdf5dd772ab632c5" providerId="LiveId" clId="{BD306C7B-D641-406A-87D9-3791F20D8DC5}" dt="2023-06-19T10:02:12.081" v="636" actId="14100"/>
          <ac:picMkLst>
            <pc:docMk/>
            <pc:sldMk cId="3257771529" sldId="281"/>
            <ac:picMk id="5" creationId="{C1365DFF-E581-4E1F-B683-B464B896832F}"/>
          </ac:picMkLst>
        </pc:picChg>
      </pc:sldChg>
      <pc:sldChg chg="addSp modSp new mod">
        <pc:chgData name="Sagar Gupta" userId="cdf5dd772ab632c5" providerId="LiveId" clId="{BD306C7B-D641-406A-87D9-3791F20D8DC5}" dt="2023-06-19T11:07:44.967" v="667" actId="14100"/>
        <pc:sldMkLst>
          <pc:docMk/>
          <pc:sldMk cId="2392648271" sldId="282"/>
        </pc:sldMkLst>
        <pc:spChg chg="add mod">
          <ac:chgData name="Sagar Gupta" userId="cdf5dd772ab632c5" providerId="LiveId" clId="{BD306C7B-D641-406A-87D9-3791F20D8DC5}" dt="2023-06-19T11:07:24.986" v="666" actId="20577"/>
          <ac:spMkLst>
            <pc:docMk/>
            <pc:sldMk cId="2392648271" sldId="282"/>
            <ac:spMk id="2" creationId="{0CE7724C-598B-4809-BF74-A9FCFABCA153}"/>
          </ac:spMkLst>
        </pc:spChg>
        <pc:spChg chg="add mod">
          <ac:chgData name="Sagar Gupta" userId="cdf5dd772ab632c5" providerId="LiveId" clId="{BD306C7B-D641-406A-87D9-3791F20D8DC5}" dt="2023-06-19T11:07:08.127" v="665" actId="1076"/>
          <ac:spMkLst>
            <pc:docMk/>
            <pc:sldMk cId="2392648271" sldId="282"/>
            <ac:spMk id="4" creationId="{825CB23A-5506-4853-AF26-A8288DC435AC}"/>
          </ac:spMkLst>
        </pc:spChg>
        <pc:picChg chg="add mod">
          <ac:chgData name="Sagar Gupta" userId="cdf5dd772ab632c5" providerId="LiveId" clId="{BD306C7B-D641-406A-87D9-3791F20D8DC5}" dt="2023-06-19T11:06:47.151" v="664" actId="1076"/>
          <ac:picMkLst>
            <pc:docMk/>
            <pc:sldMk cId="2392648271" sldId="282"/>
            <ac:picMk id="3" creationId="{CE774830-7A92-4F46-BA30-BF72966CDDB4}"/>
          </ac:picMkLst>
        </pc:picChg>
        <pc:picChg chg="add mod">
          <ac:chgData name="Sagar Gupta" userId="cdf5dd772ab632c5" providerId="LiveId" clId="{BD306C7B-D641-406A-87D9-3791F20D8DC5}" dt="2023-06-19T11:07:44.967" v="667" actId="14100"/>
          <ac:picMkLst>
            <pc:docMk/>
            <pc:sldMk cId="2392648271" sldId="282"/>
            <ac:picMk id="5" creationId="{E3DA74A0-6DF1-4038-9F31-9CC96E5D7D86}"/>
          </ac:picMkLst>
        </pc:picChg>
      </pc:sldChg>
      <pc:sldChg chg="addSp delSp modSp new mod">
        <pc:chgData name="Sagar Gupta" userId="cdf5dd772ab632c5" providerId="LiveId" clId="{BD306C7B-D641-406A-87D9-3791F20D8DC5}" dt="2023-06-19T11:17:16.263" v="699" actId="14100"/>
        <pc:sldMkLst>
          <pc:docMk/>
          <pc:sldMk cId="1408429413" sldId="283"/>
        </pc:sldMkLst>
        <pc:spChg chg="add mod">
          <ac:chgData name="Sagar Gupta" userId="cdf5dd772ab632c5" providerId="LiveId" clId="{BD306C7B-D641-406A-87D9-3791F20D8DC5}" dt="2023-06-19T11:09:46.088" v="671" actId="14100"/>
          <ac:spMkLst>
            <pc:docMk/>
            <pc:sldMk cId="1408429413" sldId="283"/>
            <ac:spMk id="2" creationId="{8AFF6A31-519C-466C-9D1B-5E25319F1FCE}"/>
          </ac:spMkLst>
        </pc:spChg>
        <pc:spChg chg="add del mod">
          <ac:chgData name="Sagar Gupta" userId="cdf5dd772ab632c5" providerId="LiveId" clId="{BD306C7B-D641-406A-87D9-3791F20D8DC5}" dt="2023-06-19T11:15:59.895" v="696" actId="478"/>
          <ac:spMkLst>
            <pc:docMk/>
            <pc:sldMk cId="1408429413" sldId="283"/>
            <ac:spMk id="4" creationId="{FCE24A46-96E8-44F5-BD37-4DEA73EB4E7A}"/>
          </ac:spMkLst>
        </pc:spChg>
        <pc:picChg chg="add del mod">
          <ac:chgData name="Sagar Gupta" userId="cdf5dd772ab632c5" providerId="LiveId" clId="{BD306C7B-D641-406A-87D9-3791F20D8DC5}" dt="2023-06-19T11:15:54.093" v="694" actId="478"/>
          <ac:picMkLst>
            <pc:docMk/>
            <pc:sldMk cId="1408429413" sldId="283"/>
            <ac:picMk id="3" creationId="{4F52C8E7-125C-4A51-8E37-083F9F5C5581}"/>
          </ac:picMkLst>
        </pc:picChg>
        <pc:picChg chg="add mod">
          <ac:chgData name="Sagar Gupta" userId="cdf5dd772ab632c5" providerId="LiveId" clId="{BD306C7B-D641-406A-87D9-3791F20D8DC5}" dt="2023-06-19T11:17:16.263" v="699" actId="14100"/>
          <ac:picMkLst>
            <pc:docMk/>
            <pc:sldMk cId="1408429413" sldId="283"/>
            <ac:picMk id="5" creationId="{02C04930-9A32-4B92-B5C8-51FCDE0C9297}"/>
          </ac:picMkLst>
        </pc:picChg>
      </pc:sldChg>
      <pc:sldChg chg="addSp delSp modSp new mod">
        <pc:chgData name="Sagar Gupta" userId="cdf5dd772ab632c5" providerId="LiveId" clId="{BD306C7B-D641-406A-87D9-3791F20D8DC5}" dt="2023-06-19T11:15:49.359" v="693" actId="14100"/>
        <pc:sldMkLst>
          <pc:docMk/>
          <pc:sldMk cId="2921046495" sldId="284"/>
        </pc:sldMkLst>
        <pc:spChg chg="add mod">
          <ac:chgData name="Sagar Gupta" userId="cdf5dd772ab632c5" providerId="LiveId" clId="{BD306C7B-D641-406A-87D9-3791F20D8DC5}" dt="2023-06-19T11:14:10.423" v="687" actId="1076"/>
          <ac:spMkLst>
            <pc:docMk/>
            <pc:sldMk cId="2921046495" sldId="284"/>
            <ac:spMk id="2" creationId="{DC9CA871-EF0F-43C3-AE6C-9511CC426C45}"/>
          </ac:spMkLst>
        </pc:spChg>
        <pc:picChg chg="add del mod">
          <ac:chgData name="Sagar Gupta" userId="cdf5dd772ab632c5" providerId="LiveId" clId="{BD306C7B-D641-406A-87D9-3791F20D8DC5}" dt="2023-06-19T11:15:13.800" v="690" actId="21"/>
          <ac:picMkLst>
            <pc:docMk/>
            <pc:sldMk cId="2921046495" sldId="284"/>
            <ac:picMk id="3" creationId="{48A22142-ADF4-47AE-A1A4-6D803984B4AA}"/>
          </ac:picMkLst>
        </pc:picChg>
        <pc:picChg chg="add mod">
          <ac:chgData name="Sagar Gupta" userId="cdf5dd772ab632c5" providerId="LiveId" clId="{BD306C7B-D641-406A-87D9-3791F20D8DC5}" dt="2023-06-19T11:15:49.359" v="693" actId="14100"/>
          <ac:picMkLst>
            <pc:docMk/>
            <pc:sldMk cId="2921046495" sldId="284"/>
            <ac:picMk id="4" creationId="{221302DC-C35E-4222-8480-AB5DBE645F06}"/>
          </ac:picMkLst>
        </pc:picChg>
      </pc:sldChg>
      <pc:sldChg chg="addSp modSp new mod">
        <pc:chgData name="Sagar Gupta" userId="cdf5dd772ab632c5" providerId="LiveId" clId="{BD306C7B-D641-406A-87D9-3791F20D8DC5}" dt="2023-06-19T11:20:41.767" v="707" actId="14100"/>
        <pc:sldMkLst>
          <pc:docMk/>
          <pc:sldMk cId="3649106138" sldId="285"/>
        </pc:sldMkLst>
        <pc:spChg chg="add mod">
          <ac:chgData name="Sagar Gupta" userId="cdf5dd772ab632c5" providerId="LiveId" clId="{BD306C7B-D641-406A-87D9-3791F20D8DC5}" dt="2023-06-19T11:19:03" v="703" actId="14100"/>
          <ac:spMkLst>
            <pc:docMk/>
            <pc:sldMk cId="3649106138" sldId="285"/>
            <ac:spMk id="2" creationId="{E8BFFD09-7A40-4942-879E-94C5483CFFFF}"/>
          </ac:spMkLst>
        </pc:spChg>
        <pc:picChg chg="add mod">
          <ac:chgData name="Sagar Gupta" userId="cdf5dd772ab632c5" providerId="LiveId" clId="{BD306C7B-D641-406A-87D9-3791F20D8DC5}" dt="2023-06-19T11:20:41.767" v="707" actId="14100"/>
          <ac:picMkLst>
            <pc:docMk/>
            <pc:sldMk cId="3649106138" sldId="285"/>
            <ac:picMk id="3" creationId="{EB4241A5-DD58-4B19-A3E0-8B36B4689D30}"/>
          </ac:picMkLst>
        </pc:picChg>
      </pc:sldChg>
      <pc:sldChg chg="addSp modSp new mod">
        <pc:chgData name="Sagar Gupta" userId="cdf5dd772ab632c5" providerId="LiveId" clId="{BD306C7B-D641-406A-87D9-3791F20D8DC5}" dt="2023-06-19T11:23:20.183" v="718" actId="14100"/>
        <pc:sldMkLst>
          <pc:docMk/>
          <pc:sldMk cId="4080294292" sldId="286"/>
        </pc:sldMkLst>
        <pc:spChg chg="add mod">
          <ac:chgData name="Sagar Gupta" userId="cdf5dd772ab632c5" providerId="LiveId" clId="{BD306C7B-D641-406A-87D9-3791F20D8DC5}" dt="2023-06-19T11:21:58.920" v="715" actId="14100"/>
          <ac:spMkLst>
            <pc:docMk/>
            <pc:sldMk cId="4080294292" sldId="286"/>
            <ac:spMk id="2" creationId="{19536EC1-C385-4033-8614-A16FFBEBAA3D}"/>
          </ac:spMkLst>
        </pc:spChg>
        <pc:picChg chg="add mod">
          <ac:chgData name="Sagar Gupta" userId="cdf5dd772ab632c5" providerId="LiveId" clId="{BD306C7B-D641-406A-87D9-3791F20D8DC5}" dt="2023-06-19T11:23:20.183" v="718" actId="14100"/>
          <ac:picMkLst>
            <pc:docMk/>
            <pc:sldMk cId="4080294292" sldId="286"/>
            <ac:picMk id="3" creationId="{87758229-4CF2-4670-A07B-EDA867B4A0DF}"/>
          </ac:picMkLst>
        </pc:picChg>
      </pc:sldChg>
      <pc:sldChg chg="addSp modSp new mod">
        <pc:chgData name="Sagar Gupta" userId="cdf5dd772ab632c5" providerId="LiveId" clId="{BD306C7B-D641-406A-87D9-3791F20D8DC5}" dt="2023-06-19T11:27:42.694" v="736" actId="14100"/>
        <pc:sldMkLst>
          <pc:docMk/>
          <pc:sldMk cId="1419922853" sldId="287"/>
        </pc:sldMkLst>
        <pc:spChg chg="add mod">
          <ac:chgData name="Sagar Gupta" userId="cdf5dd772ab632c5" providerId="LiveId" clId="{BD306C7B-D641-406A-87D9-3791F20D8DC5}" dt="2023-06-19T11:24:19.103" v="723" actId="1076"/>
          <ac:spMkLst>
            <pc:docMk/>
            <pc:sldMk cId="1419922853" sldId="287"/>
            <ac:spMk id="2" creationId="{83B06F4A-0FFB-488F-90D2-330D0BBC591D}"/>
          </ac:spMkLst>
        </pc:spChg>
        <pc:spChg chg="add mod">
          <ac:chgData name="Sagar Gupta" userId="cdf5dd772ab632c5" providerId="LiveId" clId="{BD306C7B-D641-406A-87D9-3791F20D8DC5}" dt="2023-06-19T11:26:33.280" v="731" actId="14100"/>
          <ac:spMkLst>
            <pc:docMk/>
            <pc:sldMk cId="1419922853" sldId="287"/>
            <ac:spMk id="4" creationId="{A8DDC776-431F-4DE3-8500-6D0CB5EF6DB0}"/>
          </ac:spMkLst>
        </pc:spChg>
        <pc:picChg chg="add mod modCrop">
          <ac:chgData name="Sagar Gupta" userId="cdf5dd772ab632c5" providerId="LiveId" clId="{BD306C7B-D641-406A-87D9-3791F20D8DC5}" dt="2023-06-19T11:25:49.295" v="728" actId="14100"/>
          <ac:picMkLst>
            <pc:docMk/>
            <pc:sldMk cId="1419922853" sldId="287"/>
            <ac:picMk id="3" creationId="{D218A1C9-ED63-43C8-AD7B-5C0C7B065B9B}"/>
          </ac:picMkLst>
        </pc:picChg>
        <pc:picChg chg="add mod">
          <ac:chgData name="Sagar Gupta" userId="cdf5dd772ab632c5" providerId="LiveId" clId="{BD306C7B-D641-406A-87D9-3791F20D8DC5}" dt="2023-06-19T11:27:42.694" v="736" actId="14100"/>
          <ac:picMkLst>
            <pc:docMk/>
            <pc:sldMk cId="1419922853" sldId="287"/>
            <ac:picMk id="5" creationId="{7C38671C-ACF7-40D6-8E97-CD34B7DFD23D}"/>
          </ac:picMkLst>
        </pc:picChg>
      </pc:sldChg>
      <pc:sldChg chg="addSp delSp modSp new mod">
        <pc:chgData name="Sagar Gupta" userId="cdf5dd772ab632c5" providerId="LiveId" clId="{BD306C7B-D641-406A-87D9-3791F20D8DC5}" dt="2023-06-19T11:39:23.422" v="766" actId="14100"/>
        <pc:sldMkLst>
          <pc:docMk/>
          <pc:sldMk cId="707495105" sldId="288"/>
        </pc:sldMkLst>
        <pc:spChg chg="add del mod">
          <ac:chgData name="Sagar Gupta" userId="cdf5dd772ab632c5" providerId="LiveId" clId="{BD306C7B-D641-406A-87D9-3791F20D8DC5}" dt="2023-06-19T11:32:40.844" v="749" actId="478"/>
          <ac:spMkLst>
            <pc:docMk/>
            <pc:sldMk cId="707495105" sldId="288"/>
            <ac:spMk id="3" creationId="{803F2D82-E45A-4511-B7DC-E398EA7DA71A}"/>
          </ac:spMkLst>
        </pc:spChg>
        <pc:spChg chg="add mod">
          <ac:chgData name="Sagar Gupta" userId="cdf5dd772ab632c5" providerId="LiveId" clId="{BD306C7B-D641-406A-87D9-3791F20D8DC5}" dt="2023-06-19T11:33:07.248" v="752" actId="14100"/>
          <ac:spMkLst>
            <pc:docMk/>
            <pc:sldMk cId="707495105" sldId="288"/>
            <ac:spMk id="4" creationId="{738D74AA-16F9-4E5E-8C13-8E08088564E0}"/>
          </ac:spMkLst>
        </pc:spChg>
        <pc:spChg chg="add mod">
          <ac:chgData name="Sagar Gupta" userId="cdf5dd772ab632c5" providerId="LiveId" clId="{BD306C7B-D641-406A-87D9-3791F20D8DC5}" dt="2023-06-19T11:37:16.022" v="761" actId="1076"/>
          <ac:spMkLst>
            <pc:docMk/>
            <pc:sldMk cId="707495105" sldId="288"/>
            <ac:spMk id="6" creationId="{2FDC7782-6861-4E54-BF51-C617A03E7EB6}"/>
          </ac:spMkLst>
        </pc:spChg>
        <pc:picChg chg="add del">
          <ac:chgData name="Sagar Gupta" userId="cdf5dd772ab632c5" providerId="LiveId" clId="{BD306C7B-D641-406A-87D9-3791F20D8DC5}" dt="2023-06-19T11:31:42.629" v="742" actId="478"/>
          <ac:picMkLst>
            <pc:docMk/>
            <pc:sldMk cId="707495105" sldId="288"/>
            <ac:picMk id="2" creationId="{27063C28-4ED1-4732-BF5D-0757953458DA}"/>
          </ac:picMkLst>
        </pc:picChg>
        <pc:picChg chg="add mod">
          <ac:chgData name="Sagar Gupta" userId="cdf5dd772ab632c5" providerId="LiveId" clId="{BD306C7B-D641-406A-87D9-3791F20D8DC5}" dt="2023-06-19T11:36:16.446" v="756" actId="14100"/>
          <ac:picMkLst>
            <pc:docMk/>
            <pc:sldMk cId="707495105" sldId="288"/>
            <ac:picMk id="5" creationId="{EA49AF2A-AAD2-44B9-B09D-4F42AF72B520}"/>
          </ac:picMkLst>
        </pc:picChg>
        <pc:picChg chg="add mod">
          <ac:chgData name="Sagar Gupta" userId="cdf5dd772ab632c5" providerId="LiveId" clId="{BD306C7B-D641-406A-87D9-3791F20D8DC5}" dt="2023-06-19T11:39:23.422" v="766" actId="14100"/>
          <ac:picMkLst>
            <pc:docMk/>
            <pc:sldMk cId="707495105" sldId="288"/>
            <ac:picMk id="7" creationId="{00F9D288-945F-4FC8-B40A-501886EBAE97}"/>
          </ac:picMkLst>
        </pc:picChg>
      </pc:sldChg>
      <pc:sldChg chg="addSp modSp new mod">
        <pc:chgData name="Sagar Gupta" userId="cdf5dd772ab632c5" providerId="LiveId" clId="{BD306C7B-D641-406A-87D9-3791F20D8DC5}" dt="2023-06-19T11:45:29.374" v="785" actId="14100"/>
        <pc:sldMkLst>
          <pc:docMk/>
          <pc:sldMk cId="3601101025" sldId="289"/>
        </pc:sldMkLst>
        <pc:spChg chg="add mod">
          <ac:chgData name="Sagar Gupta" userId="cdf5dd772ab632c5" providerId="LiveId" clId="{BD306C7B-D641-406A-87D9-3791F20D8DC5}" dt="2023-06-19T11:40:24.151" v="769" actId="14100"/>
          <ac:spMkLst>
            <pc:docMk/>
            <pc:sldMk cId="3601101025" sldId="289"/>
            <ac:spMk id="2" creationId="{8567AFA4-7E1D-4A62-9CEF-1A8EE1EB4E39}"/>
          </ac:spMkLst>
        </pc:spChg>
        <pc:spChg chg="add mod">
          <ac:chgData name="Sagar Gupta" userId="cdf5dd772ab632c5" providerId="LiveId" clId="{BD306C7B-D641-406A-87D9-3791F20D8DC5}" dt="2023-06-19T11:45:00.902" v="783" actId="1076"/>
          <ac:spMkLst>
            <pc:docMk/>
            <pc:sldMk cId="3601101025" sldId="289"/>
            <ac:spMk id="4" creationId="{11B3E04F-81DF-40C3-A362-B70F8039D72D}"/>
          </ac:spMkLst>
        </pc:spChg>
        <pc:picChg chg="add mod">
          <ac:chgData name="Sagar Gupta" userId="cdf5dd772ab632c5" providerId="LiveId" clId="{BD306C7B-D641-406A-87D9-3791F20D8DC5}" dt="2023-06-19T11:44:55.286" v="782" actId="14100"/>
          <ac:picMkLst>
            <pc:docMk/>
            <pc:sldMk cId="3601101025" sldId="289"/>
            <ac:picMk id="3" creationId="{262C999F-1501-475C-B95A-ED9FD801A457}"/>
          </ac:picMkLst>
        </pc:picChg>
        <pc:picChg chg="add mod">
          <ac:chgData name="Sagar Gupta" userId="cdf5dd772ab632c5" providerId="LiveId" clId="{BD306C7B-D641-406A-87D9-3791F20D8DC5}" dt="2023-06-19T11:45:29.374" v="785" actId="14100"/>
          <ac:picMkLst>
            <pc:docMk/>
            <pc:sldMk cId="3601101025" sldId="289"/>
            <ac:picMk id="5" creationId="{AFFA7BE3-D250-4EA8-B682-486EA0BE3E31}"/>
          </ac:picMkLst>
        </pc:picChg>
      </pc:sldChg>
      <pc:sldChg chg="addSp delSp modSp new mod">
        <pc:chgData name="Sagar Gupta" userId="cdf5dd772ab632c5" providerId="LiveId" clId="{BD306C7B-D641-406A-87D9-3791F20D8DC5}" dt="2023-06-19T11:52:28.078" v="813" actId="14100"/>
        <pc:sldMkLst>
          <pc:docMk/>
          <pc:sldMk cId="171421206" sldId="290"/>
        </pc:sldMkLst>
        <pc:spChg chg="add mod">
          <ac:chgData name="Sagar Gupta" userId="cdf5dd772ab632c5" providerId="LiveId" clId="{BD306C7B-D641-406A-87D9-3791F20D8DC5}" dt="2023-06-19T11:46:40.775" v="788" actId="14100"/>
          <ac:spMkLst>
            <pc:docMk/>
            <pc:sldMk cId="171421206" sldId="290"/>
            <ac:spMk id="2" creationId="{9E325383-887B-4DA4-A9E6-79F2AFAF87CB}"/>
          </ac:spMkLst>
        </pc:spChg>
        <pc:spChg chg="add del mod">
          <ac:chgData name="Sagar Gupta" userId="cdf5dd772ab632c5" providerId="LiveId" clId="{BD306C7B-D641-406A-87D9-3791F20D8DC5}" dt="2023-06-19T11:50:39.094" v="802" actId="21"/>
          <ac:spMkLst>
            <pc:docMk/>
            <pc:sldMk cId="171421206" sldId="290"/>
            <ac:spMk id="4" creationId="{DD4BA418-8912-4C79-B304-87F0DF1BF7DD}"/>
          </ac:spMkLst>
        </pc:spChg>
        <pc:picChg chg="add del mod">
          <ac:chgData name="Sagar Gupta" userId="cdf5dd772ab632c5" providerId="LiveId" clId="{BD306C7B-D641-406A-87D9-3791F20D8DC5}" dt="2023-06-19T11:51:41.454" v="810" actId="478"/>
          <ac:picMkLst>
            <pc:docMk/>
            <pc:sldMk cId="171421206" sldId="290"/>
            <ac:picMk id="3" creationId="{1555D5D6-5764-44F4-B617-C4ABFD78B97B}"/>
          </ac:picMkLst>
        </pc:picChg>
        <pc:picChg chg="add del mod">
          <ac:chgData name="Sagar Gupta" userId="cdf5dd772ab632c5" providerId="LiveId" clId="{BD306C7B-D641-406A-87D9-3791F20D8DC5}" dt="2023-06-19T11:51:39.531" v="808" actId="478"/>
          <ac:picMkLst>
            <pc:docMk/>
            <pc:sldMk cId="171421206" sldId="290"/>
            <ac:picMk id="5" creationId="{2C53E241-6126-42B2-901D-4B71A686958B}"/>
          </ac:picMkLst>
        </pc:picChg>
        <pc:picChg chg="add mod">
          <ac:chgData name="Sagar Gupta" userId="cdf5dd772ab632c5" providerId="LiveId" clId="{BD306C7B-D641-406A-87D9-3791F20D8DC5}" dt="2023-06-19T11:52:28.078" v="813" actId="14100"/>
          <ac:picMkLst>
            <pc:docMk/>
            <pc:sldMk cId="171421206" sldId="290"/>
            <ac:picMk id="6" creationId="{6E894B4D-80DA-4BBE-8BCD-1EB67AD23D51}"/>
          </ac:picMkLst>
        </pc:picChg>
      </pc:sldChg>
      <pc:sldChg chg="addSp modSp new mod">
        <pc:chgData name="Sagar Gupta" userId="cdf5dd772ab632c5" providerId="LiveId" clId="{BD306C7B-D641-406A-87D9-3791F20D8DC5}" dt="2023-06-19T11:51:34.998" v="807" actId="14100"/>
        <pc:sldMkLst>
          <pc:docMk/>
          <pc:sldMk cId="70225317" sldId="291"/>
        </pc:sldMkLst>
        <pc:spChg chg="add mod">
          <ac:chgData name="Sagar Gupta" userId="cdf5dd772ab632c5" providerId="LiveId" clId="{BD306C7B-D641-406A-87D9-3791F20D8DC5}" dt="2023-06-19T11:50:49.007" v="804" actId="1076"/>
          <ac:spMkLst>
            <pc:docMk/>
            <pc:sldMk cId="70225317" sldId="291"/>
            <ac:spMk id="2" creationId="{7A3C5B0F-0DFD-4F8F-954A-D9F1BAC03685}"/>
          </ac:spMkLst>
        </pc:spChg>
        <pc:picChg chg="add mod">
          <ac:chgData name="Sagar Gupta" userId="cdf5dd772ab632c5" providerId="LiveId" clId="{BD306C7B-D641-406A-87D9-3791F20D8DC5}" dt="2023-06-19T11:51:34.998" v="807" actId="14100"/>
          <ac:picMkLst>
            <pc:docMk/>
            <pc:sldMk cId="70225317" sldId="291"/>
            <ac:picMk id="3" creationId="{00E5A4FF-4E24-4812-A919-FC801363FE4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3496E2-2F34-4F33-A1CD-6AB90CF0D77B}" type="datetimeFigureOut">
              <a:rPr lang="en-IN" smtClean="0"/>
              <a:t>19-06-2023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FF6BA6-B79E-4DB4-BF2B-499368C544D8}" type="slidenum">
              <a:rPr lang="en-IN" smtClean="0"/>
              <a:t>‹#›</a:t>
            </a:fld>
            <a:endParaRPr lang="en-IN"/>
          </a:p>
        </p:txBody>
      </p:sp>
    </p:spTree>
    <p:extLst>
      <p:ext uri="{BB962C8B-B14F-4D97-AF65-F5344CB8AC3E}">
        <p14:creationId xmlns:p14="http://schemas.microsoft.com/office/powerpoint/2010/main" val="2693460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C4F6E71-465D-4CBF-9330-F93F997DAF81}" type="slidenum">
              <a:rPr lang="en-IN" smtClean="0"/>
              <a:t>10</a:t>
            </a:fld>
            <a:endParaRPr lang="en-IN"/>
          </a:p>
        </p:txBody>
      </p:sp>
    </p:spTree>
    <p:extLst>
      <p:ext uri="{BB962C8B-B14F-4D97-AF65-F5344CB8AC3E}">
        <p14:creationId xmlns:p14="http://schemas.microsoft.com/office/powerpoint/2010/main" val="31163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0224-983C-40E5-B845-C6EBEA5D47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DA22EC7-C8EF-497A-B4F2-6B4AC9AA9E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222299-DAB1-46E3-8D71-1410AC8E0E7B}"/>
              </a:ext>
            </a:extLst>
          </p:cNvPr>
          <p:cNvSpPr>
            <a:spLocks noGrp="1"/>
          </p:cNvSpPr>
          <p:nvPr>
            <p:ph type="dt" sz="half" idx="10"/>
          </p:nvPr>
        </p:nvSpPr>
        <p:spPr/>
        <p:txBody>
          <a:bodyPr/>
          <a:lstStyle/>
          <a:p>
            <a:fld id="{8ECC0527-2DA0-4CB7-8D89-FDC32ED7392C}" type="datetimeFigureOut">
              <a:rPr lang="en-IN" smtClean="0"/>
              <a:t>19-06-2023</a:t>
            </a:fld>
            <a:endParaRPr lang="en-IN"/>
          </a:p>
        </p:txBody>
      </p:sp>
      <p:sp>
        <p:nvSpPr>
          <p:cNvPr id="5" name="Footer Placeholder 4">
            <a:extLst>
              <a:ext uri="{FF2B5EF4-FFF2-40B4-BE49-F238E27FC236}">
                <a16:creationId xmlns:a16="http://schemas.microsoft.com/office/drawing/2014/main" id="{FC47D722-1E54-46C1-A0F8-C031631EE4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0702D6-6E90-407D-8420-1266F7ABC745}"/>
              </a:ext>
            </a:extLst>
          </p:cNvPr>
          <p:cNvSpPr>
            <a:spLocks noGrp="1"/>
          </p:cNvSpPr>
          <p:nvPr>
            <p:ph type="sldNum" sz="quarter" idx="12"/>
          </p:nvPr>
        </p:nvSpPr>
        <p:spPr/>
        <p:txBody>
          <a:bodyPr/>
          <a:lstStyle/>
          <a:p>
            <a:fld id="{855D37D8-525D-4C56-881B-AF89CFB7DED2}" type="slidenum">
              <a:rPr lang="en-IN" smtClean="0"/>
              <a:t>‹#›</a:t>
            </a:fld>
            <a:endParaRPr lang="en-IN"/>
          </a:p>
        </p:txBody>
      </p:sp>
    </p:spTree>
    <p:extLst>
      <p:ext uri="{BB962C8B-B14F-4D97-AF65-F5344CB8AC3E}">
        <p14:creationId xmlns:p14="http://schemas.microsoft.com/office/powerpoint/2010/main" val="3796788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B9066-1570-46A1-87B9-53FCA000CC0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98D53C-B70D-4D81-A022-208B87F159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CF2AAE-3FA3-475E-AC7C-BC470DF1B0EE}"/>
              </a:ext>
            </a:extLst>
          </p:cNvPr>
          <p:cNvSpPr>
            <a:spLocks noGrp="1"/>
          </p:cNvSpPr>
          <p:nvPr>
            <p:ph type="dt" sz="half" idx="10"/>
          </p:nvPr>
        </p:nvSpPr>
        <p:spPr/>
        <p:txBody>
          <a:bodyPr/>
          <a:lstStyle/>
          <a:p>
            <a:fld id="{8ECC0527-2DA0-4CB7-8D89-FDC32ED7392C}" type="datetimeFigureOut">
              <a:rPr lang="en-IN" smtClean="0"/>
              <a:t>19-06-2023</a:t>
            </a:fld>
            <a:endParaRPr lang="en-IN"/>
          </a:p>
        </p:txBody>
      </p:sp>
      <p:sp>
        <p:nvSpPr>
          <p:cNvPr id="5" name="Footer Placeholder 4">
            <a:extLst>
              <a:ext uri="{FF2B5EF4-FFF2-40B4-BE49-F238E27FC236}">
                <a16:creationId xmlns:a16="http://schemas.microsoft.com/office/drawing/2014/main" id="{232FE000-975B-404B-BB8C-DBED289A0D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B2FA02-3353-44AD-B997-147CD10BEC5A}"/>
              </a:ext>
            </a:extLst>
          </p:cNvPr>
          <p:cNvSpPr>
            <a:spLocks noGrp="1"/>
          </p:cNvSpPr>
          <p:nvPr>
            <p:ph type="sldNum" sz="quarter" idx="12"/>
          </p:nvPr>
        </p:nvSpPr>
        <p:spPr/>
        <p:txBody>
          <a:bodyPr/>
          <a:lstStyle/>
          <a:p>
            <a:fld id="{855D37D8-525D-4C56-881B-AF89CFB7DED2}" type="slidenum">
              <a:rPr lang="en-IN" smtClean="0"/>
              <a:t>‹#›</a:t>
            </a:fld>
            <a:endParaRPr lang="en-IN"/>
          </a:p>
        </p:txBody>
      </p:sp>
    </p:spTree>
    <p:extLst>
      <p:ext uri="{BB962C8B-B14F-4D97-AF65-F5344CB8AC3E}">
        <p14:creationId xmlns:p14="http://schemas.microsoft.com/office/powerpoint/2010/main" val="1244583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AF9DD-5ADA-491F-8788-DC800DAD70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4F6EF3-2631-4068-9A61-906C99F74C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51E03C-280B-424D-A99C-E7A2F9BB9C50}"/>
              </a:ext>
            </a:extLst>
          </p:cNvPr>
          <p:cNvSpPr>
            <a:spLocks noGrp="1"/>
          </p:cNvSpPr>
          <p:nvPr>
            <p:ph type="dt" sz="half" idx="10"/>
          </p:nvPr>
        </p:nvSpPr>
        <p:spPr/>
        <p:txBody>
          <a:bodyPr/>
          <a:lstStyle/>
          <a:p>
            <a:fld id="{8ECC0527-2DA0-4CB7-8D89-FDC32ED7392C}" type="datetimeFigureOut">
              <a:rPr lang="en-IN" smtClean="0"/>
              <a:t>19-06-2023</a:t>
            </a:fld>
            <a:endParaRPr lang="en-IN"/>
          </a:p>
        </p:txBody>
      </p:sp>
      <p:sp>
        <p:nvSpPr>
          <p:cNvPr id="5" name="Footer Placeholder 4">
            <a:extLst>
              <a:ext uri="{FF2B5EF4-FFF2-40B4-BE49-F238E27FC236}">
                <a16:creationId xmlns:a16="http://schemas.microsoft.com/office/drawing/2014/main" id="{A120B71C-409F-4085-B555-E4ED887595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67A1FD-9470-4304-AAB7-D6A8972A6281}"/>
              </a:ext>
            </a:extLst>
          </p:cNvPr>
          <p:cNvSpPr>
            <a:spLocks noGrp="1"/>
          </p:cNvSpPr>
          <p:nvPr>
            <p:ph type="sldNum" sz="quarter" idx="12"/>
          </p:nvPr>
        </p:nvSpPr>
        <p:spPr/>
        <p:txBody>
          <a:bodyPr/>
          <a:lstStyle/>
          <a:p>
            <a:fld id="{855D37D8-525D-4C56-881B-AF89CFB7DED2}" type="slidenum">
              <a:rPr lang="en-IN" smtClean="0"/>
              <a:t>‹#›</a:t>
            </a:fld>
            <a:endParaRPr lang="en-IN"/>
          </a:p>
        </p:txBody>
      </p:sp>
    </p:spTree>
    <p:extLst>
      <p:ext uri="{BB962C8B-B14F-4D97-AF65-F5344CB8AC3E}">
        <p14:creationId xmlns:p14="http://schemas.microsoft.com/office/powerpoint/2010/main" val="173251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04BA9-3EDE-477D-B9EB-51016815D2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9EA0C5-428D-43B4-AB58-4A6F6365DF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521DF5-5CA2-43B7-A73D-BE2E21B87A26}"/>
              </a:ext>
            </a:extLst>
          </p:cNvPr>
          <p:cNvSpPr>
            <a:spLocks noGrp="1"/>
          </p:cNvSpPr>
          <p:nvPr>
            <p:ph type="dt" sz="half" idx="10"/>
          </p:nvPr>
        </p:nvSpPr>
        <p:spPr/>
        <p:txBody>
          <a:bodyPr/>
          <a:lstStyle/>
          <a:p>
            <a:fld id="{8ECC0527-2DA0-4CB7-8D89-FDC32ED7392C}" type="datetimeFigureOut">
              <a:rPr lang="en-IN" smtClean="0"/>
              <a:t>19-06-2023</a:t>
            </a:fld>
            <a:endParaRPr lang="en-IN"/>
          </a:p>
        </p:txBody>
      </p:sp>
      <p:sp>
        <p:nvSpPr>
          <p:cNvPr id="5" name="Footer Placeholder 4">
            <a:extLst>
              <a:ext uri="{FF2B5EF4-FFF2-40B4-BE49-F238E27FC236}">
                <a16:creationId xmlns:a16="http://schemas.microsoft.com/office/drawing/2014/main" id="{E6EBC6F0-55BD-4426-9A78-8C4CF03DF8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605D33-DBB7-4158-832E-0C6463DD3FFA}"/>
              </a:ext>
            </a:extLst>
          </p:cNvPr>
          <p:cNvSpPr>
            <a:spLocks noGrp="1"/>
          </p:cNvSpPr>
          <p:nvPr>
            <p:ph type="sldNum" sz="quarter" idx="12"/>
          </p:nvPr>
        </p:nvSpPr>
        <p:spPr/>
        <p:txBody>
          <a:bodyPr/>
          <a:lstStyle/>
          <a:p>
            <a:fld id="{855D37D8-525D-4C56-881B-AF89CFB7DED2}" type="slidenum">
              <a:rPr lang="en-IN" smtClean="0"/>
              <a:t>‹#›</a:t>
            </a:fld>
            <a:endParaRPr lang="en-IN"/>
          </a:p>
        </p:txBody>
      </p:sp>
    </p:spTree>
    <p:extLst>
      <p:ext uri="{BB962C8B-B14F-4D97-AF65-F5344CB8AC3E}">
        <p14:creationId xmlns:p14="http://schemas.microsoft.com/office/powerpoint/2010/main" val="1792953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FAD45-AE3A-4358-BDBE-496A93AAA6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3AA3313-F0D2-4E77-9764-C9101D0990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A81720-9655-4992-895F-6A91BE163071}"/>
              </a:ext>
            </a:extLst>
          </p:cNvPr>
          <p:cNvSpPr>
            <a:spLocks noGrp="1"/>
          </p:cNvSpPr>
          <p:nvPr>
            <p:ph type="dt" sz="half" idx="10"/>
          </p:nvPr>
        </p:nvSpPr>
        <p:spPr/>
        <p:txBody>
          <a:bodyPr/>
          <a:lstStyle/>
          <a:p>
            <a:fld id="{8ECC0527-2DA0-4CB7-8D89-FDC32ED7392C}" type="datetimeFigureOut">
              <a:rPr lang="en-IN" smtClean="0"/>
              <a:t>19-06-2023</a:t>
            </a:fld>
            <a:endParaRPr lang="en-IN"/>
          </a:p>
        </p:txBody>
      </p:sp>
      <p:sp>
        <p:nvSpPr>
          <p:cNvPr id="5" name="Footer Placeholder 4">
            <a:extLst>
              <a:ext uri="{FF2B5EF4-FFF2-40B4-BE49-F238E27FC236}">
                <a16:creationId xmlns:a16="http://schemas.microsoft.com/office/drawing/2014/main" id="{31404E98-6803-4158-ADF2-309D1AB5F9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D6B259-355E-410E-9245-6271D67EAE1E}"/>
              </a:ext>
            </a:extLst>
          </p:cNvPr>
          <p:cNvSpPr>
            <a:spLocks noGrp="1"/>
          </p:cNvSpPr>
          <p:nvPr>
            <p:ph type="sldNum" sz="quarter" idx="12"/>
          </p:nvPr>
        </p:nvSpPr>
        <p:spPr/>
        <p:txBody>
          <a:bodyPr/>
          <a:lstStyle/>
          <a:p>
            <a:fld id="{855D37D8-525D-4C56-881B-AF89CFB7DED2}" type="slidenum">
              <a:rPr lang="en-IN" smtClean="0"/>
              <a:t>‹#›</a:t>
            </a:fld>
            <a:endParaRPr lang="en-IN"/>
          </a:p>
        </p:txBody>
      </p:sp>
    </p:spTree>
    <p:extLst>
      <p:ext uri="{BB962C8B-B14F-4D97-AF65-F5344CB8AC3E}">
        <p14:creationId xmlns:p14="http://schemas.microsoft.com/office/powerpoint/2010/main" val="3382242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1D79F-5140-4ADA-B0B5-18BE6F89FB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2CBF8E-7460-477D-819B-1DF1C35B3D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502A2DA-8951-4FD0-8383-A864D79A49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F6077E-3C40-4ADF-B6B4-B5358D3C2856}"/>
              </a:ext>
            </a:extLst>
          </p:cNvPr>
          <p:cNvSpPr>
            <a:spLocks noGrp="1"/>
          </p:cNvSpPr>
          <p:nvPr>
            <p:ph type="dt" sz="half" idx="10"/>
          </p:nvPr>
        </p:nvSpPr>
        <p:spPr/>
        <p:txBody>
          <a:bodyPr/>
          <a:lstStyle/>
          <a:p>
            <a:fld id="{8ECC0527-2DA0-4CB7-8D89-FDC32ED7392C}" type="datetimeFigureOut">
              <a:rPr lang="en-IN" smtClean="0"/>
              <a:t>19-06-2023</a:t>
            </a:fld>
            <a:endParaRPr lang="en-IN"/>
          </a:p>
        </p:txBody>
      </p:sp>
      <p:sp>
        <p:nvSpPr>
          <p:cNvPr id="6" name="Footer Placeholder 5">
            <a:extLst>
              <a:ext uri="{FF2B5EF4-FFF2-40B4-BE49-F238E27FC236}">
                <a16:creationId xmlns:a16="http://schemas.microsoft.com/office/drawing/2014/main" id="{78EBC21E-DC90-4AD1-9EDB-FB76D1D118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4D4C79-7C02-4CE5-BB84-39393C61D23B}"/>
              </a:ext>
            </a:extLst>
          </p:cNvPr>
          <p:cNvSpPr>
            <a:spLocks noGrp="1"/>
          </p:cNvSpPr>
          <p:nvPr>
            <p:ph type="sldNum" sz="quarter" idx="12"/>
          </p:nvPr>
        </p:nvSpPr>
        <p:spPr/>
        <p:txBody>
          <a:bodyPr/>
          <a:lstStyle/>
          <a:p>
            <a:fld id="{855D37D8-525D-4C56-881B-AF89CFB7DED2}" type="slidenum">
              <a:rPr lang="en-IN" smtClean="0"/>
              <a:t>‹#›</a:t>
            </a:fld>
            <a:endParaRPr lang="en-IN"/>
          </a:p>
        </p:txBody>
      </p:sp>
    </p:spTree>
    <p:extLst>
      <p:ext uri="{BB962C8B-B14F-4D97-AF65-F5344CB8AC3E}">
        <p14:creationId xmlns:p14="http://schemas.microsoft.com/office/powerpoint/2010/main" val="2888228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E3308-2953-4200-A330-63E60437E3F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2C53EE-65C0-4DCC-AE85-DD94AFBE63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C23BF8-5B85-4348-97D2-1E9DE5DA4A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CE67781-F6FD-4DC8-9025-254490113D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1E8068-4983-41F0-9543-4D92BB5D26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DB33F6D-DCA2-45E5-9AFF-76AC5F5B1301}"/>
              </a:ext>
            </a:extLst>
          </p:cNvPr>
          <p:cNvSpPr>
            <a:spLocks noGrp="1"/>
          </p:cNvSpPr>
          <p:nvPr>
            <p:ph type="dt" sz="half" idx="10"/>
          </p:nvPr>
        </p:nvSpPr>
        <p:spPr/>
        <p:txBody>
          <a:bodyPr/>
          <a:lstStyle/>
          <a:p>
            <a:fld id="{8ECC0527-2DA0-4CB7-8D89-FDC32ED7392C}" type="datetimeFigureOut">
              <a:rPr lang="en-IN" smtClean="0"/>
              <a:t>19-06-2023</a:t>
            </a:fld>
            <a:endParaRPr lang="en-IN"/>
          </a:p>
        </p:txBody>
      </p:sp>
      <p:sp>
        <p:nvSpPr>
          <p:cNvPr id="8" name="Footer Placeholder 7">
            <a:extLst>
              <a:ext uri="{FF2B5EF4-FFF2-40B4-BE49-F238E27FC236}">
                <a16:creationId xmlns:a16="http://schemas.microsoft.com/office/drawing/2014/main" id="{CDAAC9FE-873E-4D1F-BD14-7D27D9C8234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E605253-B19F-478C-9B90-684643954AA1}"/>
              </a:ext>
            </a:extLst>
          </p:cNvPr>
          <p:cNvSpPr>
            <a:spLocks noGrp="1"/>
          </p:cNvSpPr>
          <p:nvPr>
            <p:ph type="sldNum" sz="quarter" idx="12"/>
          </p:nvPr>
        </p:nvSpPr>
        <p:spPr/>
        <p:txBody>
          <a:bodyPr/>
          <a:lstStyle/>
          <a:p>
            <a:fld id="{855D37D8-525D-4C56-881B-AF89CFB7DED2}" type="slidenum">
              <a:rPr lang="en-IN" smtClean="0"/>
              <a:t>‹#›</a:t>
            </a:fld>
            <a:endParaRPr lang="en-IN"/>
          </a:p>
        </p:txBody>
      </p:sp>
    </p:spTree>
    <p:extLst>
      <p:ext uri="{BB962C8B-B14F-4D97-AF65-F5344CB8AC3E}">
        <p14:creationId xmlns:p14="http://schemas.microsoft.com/office/powerpoint/2010/main" val="2003805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4AF80-BACA-45DD-A802-962C8202C0F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2652ED-B3CE-4FB4-97F2-436782FF254F}"/>
              </a:ext>
            </a:extLst>
          </p:cNvPr>
          <p:cNvSpPr>
            <a:spLocks noGrp="1"/>
          </p:cNvSpPr>
          <p:nvPr>
            <p:ph type="dt" sz="half" idx="10"/>
          </p:nvPr>
        </p:nvSpPr>
        <p:spPr/>
        <p:txBody>
          <a:bodyPr/>
          <a:lstStyle/>
          <a:p>
            <a:fld id="{8ECC0527-2DA0-4CB7-8D89-FDC32ED7392C}" type="datetimeFigureOut">
              <a:rPr lang="en-IN" smtClean="0"/>
              <a:t>19-06-2023</a:t>
            </a:fld>
            <a:endParaRPr lang="en-IN"/>
          </a:p>
        </p:txBody>
      </p:sp>
      <p:sp>
        <p:nvSpPr>
          <p:cNvPr id="4" name="Footer Placeholder 3">
            <a:extLst>
              <a:ext uri="{FF2B5EF4-FFF2-40B4-BE49-F238E27FC236}">
                <a16:creationId xmlns:a16="http://schemas.microsoft.com/office/drawing/2014/main" id="{6C9FCACE-F3D6-4F34-9F17-542A3B33A7E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61583A-56A1-4C12-ABC9-B28E1EF3FFA9}"/>
              </a:ext>
            </a:extLst>
          </p:cNvPr>
          <p:cNvSpPr>
            <a:spLocks noGrp="1"/>
          </p:cNvSpPr>
          <p:nvPr>
            <p:ph type="sldNum" sz="quarter" idx="12"/>
          </p:nvPr>
        </p:nvSpPr>
        <p:spPr/>
        <p:txBody>
          <a:bodyPr/>
          <a:lstStyle/>
          <a:p>
            <a:fld id="{855D37D8-525D-4C56-881B-AF89CFB7DED2}" type="slidenum">
              <a:rPr lang="en-IN" smtClean="0"/>
              <a:t>‹#›</a:t>
            </a:fld>
            <a:endParaRPr lang="en-IN"/>
          </a:p>
        </p:txBody>
      </p:sp>
    </p:spTree>
    <p:extLst>
      <p:ext uri="{BB962C8B-B14F-4D97-AF65-F5344CB8AC3E}">
        <p14:creationId xmlns:p14="http://schemas.microsoft.com/office/powerpoint/2010/main" val="1319966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F02836-38A5-46BB-8DEA-0E3A42E8B97C}"/>
              </a:ext>
            </a:extLst>
          </p:cNvPr>
          <p:cNvSpPr>
            <a:spLocks noGrp="1"/>
          </p:cNvSpPr>
          <p:nvPr>
            <p:ph type="dt" sz="half" idx="10"/>
          </p:nvPr>
        </p:nvSpPr>
        <p:spPr/>
        <p:txBody>
          <a:bodyPr/>
          <a:lstStyle/>
          <a:p>
            <a:fld id="{8ECC0527-2DA0-4CB7-8D89-FDC32ED7392C}" type="datetimeFigureOut">
              <a:rPr lang="en-IN" smtClean="0"/>
              <a:t>19-06-2023</a:t>
            </a:fld>
            <a:endParaRPr lang="en-IN"/>
          </a:p>
        </p:txBody>
      </p:sp>
      <p:sp>
        <p:nvSpPr>
          <p:cNvPr id="3" name="Footer Placeholder 2">
            <a:extLst>
              <a:ext uri="{FF2B5EF4-FFF2-40B4-BE49-F238E27FC236}">
                <a16:creationId xmlns:a16="http://schemas.microsoft.com/office/drawing/2014/main" id="{DE9F62C7-15A4-400D-A5E7-CB0D486F99A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29D01B-D6E0-4FCE-80BE-2A2F7407D7B1}"/>
              </a:ext>
            </a:extLst>
          </p:cNvPr>
          <p:cNvSpPr>
            <a:spLocks noGrp="1"/>
          </p:cNvSpPr>
          <p:nvPr>
            <p:ph type="sldNum" sz="quarter" idx="12"/>
          </p:nvPr>
        </p:nvSpPr>
        <p:spPr/>
        <p:txBody>
          <a:bodyPr/>
          <a:lstStyle/>
          <a:p>
            <a:fld id="{855D37D8-525D-4C56-881B-AF89CFB7DED2}" type="slidenum">
              <a:rPr lang="en-IN" smtClean="0"/>
              <a:t>‹#›</a:t>
            </a:fld>
            <a:endParaRPr lang="en-IN"/>
          </a:p>
        </p:txBody>
      </p:sp>
    </p:spTree>
    <p:extLst>
      <p:ext uri="{BB962C8B-B14F-4D97-AF65-F5344CB8AC3E}">
        <p14:creationId xmlns:p14="http://schemas.microsoft.com/office/powerpoint/2010/main" val="5802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24B71-B10C-4609-BF4F-88DF61D829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99E7EB-2C2B-4975-A20C-3E75660ED1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75D1ED-CEA5-4D33-83CE-44773BD19D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71579A-5CFB-409B-ABA1-0EC44F979B30}"/>
              </a:ext>
            </a:extLst>
          </p:cNvPr>
          <p:cNvSpPr>
            <a:spLocks noGrp="1"/>
          </p:cNvSpPr>
          <p:nvPr>
            <p:ph type="dt" sz="half" idx="10"/>
          </p:nvPr>
        </p:nvSpPr>
        <p:spPr/>
        <p:txBody>
          <a:bodyPr/>
          <a:lstStyle/>
          <a:p>
            <a:fld id="{8ECC0527-2DA0-4CB7-8D89-FDC32ED7392C}" type="datetimeFigureOut">
              <a:rPr lang="en-IN" smtClean="0"/>
              <a:t>19-06-2023</a:t>
            </a:fld>
            <a:endParaRPr lang="en-IN"/>
          </a:p>
        </p:txBody>
      </p:sp>
      <p:sp>
        <p:nvSpPr>
          <p:cNvPr id="6" name="Footer Placeholder 5">
            <a:extLst>
              <a:ext uri="{FF2B5EF4-FFF2-40B4-BE49-F238E27FC236}">
                <a16:creationId xmlns:a16="http://schemas.microsoft.com/office/drawing/2014/main" id="{E84943E2-8DF2-4C1B-AD45-D40DD9B04E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F6A9F2-BF16-4740-B46B-422FCDAC0C2F}"/>
              </a:ext>
            </a:extLst>
          </p:cNvPr>
          <p:cNvSpPr>
            <a:spLocks noGrp="1"/>
          </p:cNvSpPr>
          <p:nvPr>
            <p:ph type="sldNum" sz="quarter" idx="12"/>
          </p:nvPr>
        </p:nvSpPr>
        <p:spPr/>
        <p:txBody>
          <a:bodyPr/>
          <a:lstStyle/>
          <a:p>
            <a:fld id="{855D37D8-525D-4C56-881B-AF89CFB7DED2}" type="slidenum">
              <a:rPr lang="en-IN" smtClean="0"/>
              <a:t>‹#›</a:t>
            </a:fld>
            <a:endParaRPr lang="en-IN"/>
          </a:p>
        </p:txBody>
      </p:sp>
    </p:spTree>
    <p:extLst>
      <p:ext uri="{BB962C8B-B14F-4D97-AF65-F5344CB8AC3E}">
        <p14:creationId xmlns:p14="http://schemas.microsoft.com/office/powerpoint/2010/main" val="308565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E9ECB-228E-4801-BEBD-53A152DCD3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091DE7-1B1F-420A-BA58-EDD5AB2EC2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F0D186-BDAE-4E8C-9267-8D4DFAE196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3FEA67-A9FF-4BF2-A010-B130F914812E}"/>
              </a:ext>
            </a:extLst>
          </p:cNvPr>
          <p:cNvSpPr>
            <a:spLocks noGrp="1"/>
          </p:cNvSpPr>
          <p:nvPr>
            <p:ph type="dt" sz="half" idx="10"/>
          </p:nvPr>
        </p:nvSpPr>
        <p:spPr/>
        <p:txBody>
          <a:bodyPr/>
          <a:lstStyle/>
          <a:p>
            <a:fld id="{8ECC0527-2DA0-4CB7-8D89-FDC32ED7392C}" type="datetimeFigureOut">
              <a:rPr lang="en-IN" smtClean="0"/>
              <a:t>19-06-2023</a:t>
            </a:fld>
            <a:endParaRPr lang="en-IN"/>
          </a:p>
        </p:txBody>
      </p:sp>
      <p:sp>
        <p:nvSpPr>
          <p:cNvPr id="6" name="Footer Placeholder 5">
            <a:extLst>
              <a:ext uri="{FF2B5EF4-FFF2-40B4-BE49-F238E27FC236}">
                <a16:creationId xmlns:a16="http://schemas.microsoft.com/office/drawing/2014/main" id="{D92E1BEF-0C59-400E-B963-2DBEC9F35E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DAFAFB-C30B-49C5-80BB-6E5ED2258DB3}"/>
              </a:ext>
            </a:extLst>
          </p:cNvPr>
          <p:cNvSpPr>
            <a:spLocks noGrp="1"/>
          </p:cNvSpPr>
          <p:nvPr>
            <p:ph type="sldNum" sz="quarter" idx="12"/>
          </p:nvPr>
        </p:nvSpPr>
        <p:spPr/>
        <p:txBody>
          <a:bodyPr/>
          <a:lstStyle/>
          <a:p>
            <a:fld id="{855D37D8-525D-4C56-881B-AF89CFB7DED2}" type="slidenum">
              <a:rPr lang="en-IN" smtClean="0"/>
              <a:t>‹#›</a:t>
            </a:fld>
            <a:endParaRPr lang="en-IN"/>
          </a:p>
        </p:txBody>
      </p:sp>
    </p:spTree>
    <p:extLst>
      <p:ext uri="{BB962C8B-B14F-4D97-AF65-F5344CB8AC3E}">
        <p14:creationId xmlns:p14="http://schemas.microsoft.com/office/powerpoint/2010/main" val="710343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EBE1A2-013A-44C2-964E-EF20EE936F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15392B-D583-4E9D-8628-225FACC1FC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C6B218-6D40-44BE-9B1C-98B3F839B2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CC0527-2DA0-4CB7-8D89-FDC32ED7392C}" type="datetimeFigureOut">
              <a:rPr lang="en-IN" smtClean="0"/>
              <a:t>19-06-2023</a:t>
            </a:fld>
            <a:endParaRPr lang="en-IN"/>
          </a:p>
        </p:txBody>
      </p:sp>
      <p:sp>
        <p:nvSpPr>
          <p:cNvPr id="5" name="Footer Placeholder 4">
            <a:extLst>
              <a:ext uri="{FF2B5EF4-FFF2-40B4-BE49-F238E27FC236}">
                <a16:creationId xmlns:a16="http://schemas.microsoft.com/office/drawing/2014/main" id="{01BD4498-D66D-4CAC-91FD-18E88FB33A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CDF6227-980D-47F6-980D-457BE31BCA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5D37D8-525D-4C56-881B-AF89CFB7DED2}" type="slidenum">
              <a:rPr lang="en-IN" smtClean="0"/>
              <a:t>‹#›</a:t>
            </a:fld>
            <a:endParaRPr lang="en-IN"/>
          </a:p>
        </p:txBody>
      </p:sp>
    </p:spTree>
    <p:extLst>
      <p:ext uri="{BB962C8B-B14F-4D97-AF65-F5344CB8AC3E}">
        <p14:creationId xmlns:p14="http://schemas.microsoft.com/office/powerpoint/2010/main" val="3165366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4FC9F9-8F87-4D23-A00F-DEDE823D9CFF}"/>
              </a:ext>
            </a:extLst>
          </p:cNvPr>
          <p:cNvPicPr>
            <a:picLocks noChangeAspect="1"/>
          </p:cNvPicPr>
          <p:nvPr/>
        </p:nvPicPr>
        <p:blipFill>
          <a:blip r:embed="rId2"/>
          <a:stretch>
            <a:fillRect/>
          </a:stretch>
        </p:blipFill>
        <p:spPr>
          <a:xfrm>
            <a:off x="667789" y="1280160"/>
            <a:ext cx="9362475" cy="5303520"/>
          </a:xfrm>
          <a:prstGeom prst="rect">
            <a:avLst/>
          </a:prstGeom>
        </p:spPr>
      </p:pic>
      <p:sp>
        <p:nvSpPr>
          <p:cNvPr id="4" name="Title 1">
            <a:extLst>
              <a:ext uri="{FF2B5EF4-FFF2-40B4-BE49-F238E27FC236}">
                <a16:creationId xmlns:a16="http://schemas.microsoft.com/office/drawing/2014/main" id="{9836B6FD-853D-41BD-8E05-888971F891B7}"/>
              </a:ext>
            </a:extLst>
          </p:cNvPr>
          <p:cNvSpPr txBox="1">
            <a:spLocks/>
          </p:cNvSpPr>
          <p:nvPr/>
        </p:nvSpPr>
        <p:spPr>
          <a:xfrm>
            <a:off x="3800622" y="12541"/>
            <a:ext cx="4590756" cy="6079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SQL Case Solution</a:t>
            </a:r>
            <a:endParaRPr lang="en-IN" b="1" u="sng" dirty="0"/>
          </a:p>
        </p:txBody>
      </p:sp>
      <p:sp>
        <p:nvSpPr>
          <p:cNvPr id="2" name="TextBox 1">
            <a:extLst>
              <a:ext uri="{FF2B5EF4-FFF2-40B4-BE49-F238E27FC236}">
                <a16:creationId xmlns:a16="http://schemas.microsoft.com/office/drawing/2014/main" id="{06C9D44A-46D4-4D9E-9E63-E61974B929AC}"/>
              </a:ext>
            </a:extLst>
          </p:cNvPr>
          <p:cNvSpPr txBox="1"/>
          <p:nvPr/>
        </p:nvSpPr>
        <p:spPr>
          <a:xfrm>
            <a:off x="1448972" y="719500"/>
            <a:ext cx="2351649" cy="584775"/>
          </a:xfrm>
          <a:prstGeom prst="rect">
            <a:avLst/>
          </a:prstGeom>
          <a:noFill/>
        </p:spPr>
        <p:txBody>
          <a:bodyPr wrap="square" rtlCol="0">
            <a:spAutoFit/>
          </a:bodyPr>
          <a:lstStyle/>
          <a:p>
            <a:r>
              <a:rPr lang="en-US" sz="3200" b="1" u="sng" dirty="0"/>
              <a:t>Case 1</a:t>
            </a:r>
            <a:endParaRPr lang="en-IN" sz="3200" b="1" u="sng" dirty="0"/>
          </a:p>
        </p:txBody>
      </p:sp>
    </p:spTree>
    <p:extLst>
      <p:ext uri="{BB962C8B-B14F-4D97-AF65-F5344CB8AC3E}">
        <p14:creationId xmlns:p14="http://schemas.microsoft.com/office/powerpoint/2010/main" val="2503673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9C09AB0-0223-49B5-B375-E676B65A82E0}"/>
              </a:ext>
            </a:extLst>
          </p:cNvPr>
          <p:cNvGraphicFramePr>
            <a:graphicFrameLocks noGrp="1"/>
          </p:cNvGraphicFramePr>
          <p:nvPr/>
        </p:nvGraphicFramePr>
        <p:xfrm>
          <a:off x="2031998" y="1227297"/>
          <a:ext cx="8127999" cy="832485"/>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58469788"/>
                    </a:ext>
                  </a:extLst>
                </a:gridCol>
                <a:gridCol w="2709333">
                  <a:extLst>
                    <a:ext uri="{9D8B030D-6E8A-4147-A177-3AD203B41FA5}">
                      <a16:colId xmlns:a16="http://schemas.microsoft.com/office/drawing/2014/main" val="2276345702"/>
                    </a:ext>
                  </a:extLst>
                </a:gridCol>
                <a:gridCol w="2709333">
                  <a:extLst>
                    <a:ext uri="{9D8B030D-6E8A-4147-A177-3AD203B41FA5}">
                      <a16:colId xmlns:a16="http://schemas.microsoft.com/office/drawing/2014/main" val="920844073"/>
                    </a:ext>
                  </a:extLst>
                </a:gridCol>
              </a:tblGrid>
              <a:tr h="667700">
                <a:tc>
                  <a:txBody>
                    <a:bodyPr/>
                    <a:lstStyle/>
                    <a:p>
                      <a:pPr algn="ctr" fontAlgn="b"/>
                      <a:endParaRPr lang="en-IN" sz="1800" b="0" i="0" u="none" strike="noStrike" dirty="0">
                        <a:solidFill>
                          <a:srgbClr val="000000"/>
                        </a:solidFill>
                        <a:effectLst/>
                        <a:latin typeface="Calibri" panose="020F0502020204030204" pitchFamily="34" charset="0"/>
                      </a:endParaRPr>
                    </a:p>
                    <a:p>
                      <a:pPr algn="ctr" fontAlgn="b"/>
                      <a:r>
                        <a:rPr lang="en-IN" sz="1800" b="0" i="0" u="none" strike="noStrike" dirty="0">
                          <a:solidFill>
                            <a:srgbClr val="000000"/>
                          </a:solidFill>
                          <a:effectLst/>
                          <a:latin typeface="Calibri" panose="020F0502020204030204" pitchFamily="34" charset="0"/>
                        </a:rPr>
                        <a:t>COUNTRY_ID </a:t>
                      </a:r>
                    </a:p>
                    <a:p>
                      <a:pPr algn="ctr" fontAlgn="b"/>
                      <a:endParaRPr lang="en-IN"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IN" sz="1800" b="0" i="0" u="none" strike="noStrike" dirty="0">
                          <a:solidFill>
                            <a:srgbClr val="000000"/>
                          </a:solidFill>
                          <a:effectLst/>
                          <a:latin typeface="Calibri" panose="020F0502020204030204" pitchFamily="34" charset="0"/>
                        </a:rPr>
                        <a:t> COUNTRY_NAME </a:t>
                      </a:r>
                    </a:p>
                    <a:p>
                      <a:pPr algn="ctr" fontAlgn="b"/>
                      <a:r>
                        <a:rPr lang="en-IN" sz="18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n-IN" sz="1800" b="0" i="0" u="none" strike="noStrike" dirty="0">
                          <a:solidFill>
                            <a:srgbClr val="000000"/>
                          </a:solidFill>
                          <a:effectLst/>
                          <a:latin typeface="Calibri" panose="020F0502020204030204" pitchFamily="34" charset="0"/>
                        </a:rPr>
                        <a:t> REGION_ID </a:t>
                      </a:r>
                    </a:p>
                    <a:p>
                      <a:pPr algn="ctr" fontAlgn="b"/>
                      <a:endParaRPr lang="en-IN"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733638077"/>
                  </a:ext>
                </a:extLst>
              </a:tr>
            </a:tbl>
          </a:graphicData>
        </a:graphic>
      </p:graphicFrame>
      <p:graphicFrame>
        <p:nvGraphicFramePr>
          <p:cNvPr id="4" name="Table 3">
            <a:extLst>
              <a:ext uri="{FF2B5EF4-FFF2-40B4-BE49-F238E27FC236}">
                <a16:creationId xmlns:a16="http://schemas.microsoft.com/office/drawing/2014/main" id="{4AFD689C-1DCB-48C9-876A-F463DA7F2184}"/>
              </a:ext>
            </a:extLst>
          </p:cNvPr>
          <p:cNvGraphicFramePr>
            <a:graphicFrameLocks noGrp="1"/>
          </p:cNvGraphicFramePr>
          <p:nvPr/>
        </p:nvGraphicFramePr>
        <p:xfrm>
          <a:off x="1438793" y="2854986"/>
          <a:ext cx="9314411" cy="832485"/>
        </p:xfrm>
        <a:graphic>
          <a:graphicData uri="http://schemas.openxmlformats.org/drawingml/2006/table">
            <a:tbl>
              <a:tblPr firstRow="1" bandRow="1">
                <a:tableStyleId>{5C22544A-7EE6-4342-B048-85BDC9FD1C3A}</a:tableStyleId>
              </a:tblPr>
              <a:tblGrid>
                <a:gridCol w="2159876">
                  <a:extLst>
                    <a:ext uri="{9D8B030D-6E8A-4147-A177-3AD203B41FA5}">
                      <a16:colId xmlns:a16="http://schemas.microsoft.com/office/drawing/2014/main" val="3975786597"/>
                    </a:ext>
                  </a:extLst>
                </a:gridCol>
                <a:gridCol w="2535238">
                  <a:extLst>
                    <a:ext uri="{9D8B030D-6E8A-4147-A177-3AD203B41FA5}">
                      <a16:colId xmlns:a16="http://schemas.microsoft.com/office/drawing/2014/main" val="2825869583"/>
                    </a:ext>
                  </a:extLst>
                </a:gridCol>
                <a:gridCol w="2345121">
                  <a:extLst>
                    <a:ext uri="{9D8B030D-6E8A-4147-A177-3AD203B41FA5}">
                      <a16:colId xmlns:a16="http://schemas.microsoft.com/office/drawing/2014/main" val="827953073"/>
                    </a:ext>
                  </a:extLst>
                </a:gridCol>
                <a:gridCol w="2274176">
                  <a:extLst>
                    <a:ext uri="{9D8B030D-6E8A-4147-A177-3AD203B41FA5}">
                      <a16:colId xmlns:a16="http://schemas.microsoft.com/office/drawing/2014/main" val="2940319550"/>
                    </a:ext>
                  </a:extLst>
                </a:gridCol>
              </a:tblGrid>
              <a:tr h="707050">
                <a:tc>
                  <a:txBody>
                    <a:bodyPr/>
                    <a:lstStyle/>
                    <a:p>
                      <a:pPr algn="ctr" fontAlgn="b"/>
                      <a:endParaRPr lang="en-IN" sz="1800" b="0" i="0" u="none" strike="noStrike" dirty="0">
                        <a:solidFill>
                          <a:srgbClr val="000000"/>
                        </a:solidFill>
                        <a:effectLst/>
                        <a:latin typeface="Calibri" panose="020F0502020204030204" pitchFamily="34" charset="0"/>
                      </a:endParaRPr>
                    </a:p>
                    <a:p>
                      <a:pPr algn="ctr" fontAlgn="b"/>
                      <a:r>
                        <a:rPr lang="en-IN" sz="1800" b="0" i="0" u="none" strike="noStrike" dirty="0">
                          <a:solidFill>
                            <a:srgbClr val="000000"/>
                          </a:solidFill>
                          <a:effectLst/>
                          <a:latin typeface="Calibri" panose="020F0502020204030204" pitchFamily="34" charset="0"/>
                        </a:rPr>
                        <a:t>DEPARTMENT_ID</a:t>
                      </a:r>
                    </a:p>
                    <a:p>
                      <a:pPr algn="ctr" fontAlgn="b"/>
                      <a:r>
                        <a:rPr lang="en-IN" sz="18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IN" sz="1800" b="0" i="0" u="none" strike="noStrike" dirty="0">
                          <a:solidFill>
                            <a:srgbClr val="000000"/>
                          </a:solidFill>
                          <a:effectLst/>
                          <a:latin typeface="Calibri" panose="020F0502020204030204" pitchFamily="34" charset="0"/>
                        </a:rPr>
                        <a:t> DEPARTMENT_NAME</a:t>
                      </a:r>
                    </a:p>
                    <a:p>
                      <a:pPr algn="ctr" fontAlgn="b"/>
                      <a:r>
                        <a:rPr lang="en-IN" sz="18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n-IN" sz="1800" b="0" i="0" u="none" strike="noStrike" dirty="0">
                          <a:solidFill>
                            <a:srgbClr val="000000"/>
                          </a:solidFill>
                          <a:effectLst/>
                          <a:latin typeface="Calibri" panose="020F0502020204030204" pitchFamily="34" charset="0"/>
                        </a:rPr>
                        <a:t> MANAGER_ID</a:t>
                      </a:r>
                    </a:p>
                    <a:p>
                      <a:pPr algn="ctr" fontAlgn="b"/>
                      <a:r>
                        <a:rPr lang="en-IN" sz="18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n-IN" sz="1800" b="0" i="0" u="none" strike="noStrike" dirty="0">
                          <a:solidFill>
                            <a:srgbClr val="000000"/>
                          </a:solidFill>
                          <a:effectLst/>
                          <a:latin typeface="Calibri" panose="020F0502020204030204" pitchFamily="34" charset="0"/>
                        </a:rPr>
                        <a:t> LOCATION_ID </a:t>
                      </a:r>
                    </a:p>
                    <a:p>
                      <a:pPr algn="ctr" fontAlgn="b"/>
                      <a:endParaRPr lang="en-IN"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629713474"/>
                  </a:ext>
                </a:extLst>
              </a:tr>
            </a:tbl>
          </a:graphicData>
        </a:graphic>
      </p:graphicFrame>
      <p:graphicFrame>
        <p:nvGraphicFramePr>
          <p:cNvPr id="9" name="Table 8">
            <a:extLst>
              <a:ext uri="{FF2B5EF4-FFF2-40B4-BE49-F238E27FC236}">
                <a16:creationId xmlns:a16="http://schemas.microsoft.com/office/drawing/2014/main" id="{EF5DE1DD-4124-4DC5-A421-42F7C3B4960A}"/>
              </a:ext>
            </a:extLst>
          </p:cNvPr>
          <p:cNvGraphicFramePr>
            <a:graphicFrameLocks noGrp="1"/>
          </p:cNvGraphicFramePr>
          <p:nvPr/>
        </p:nvGraphicFramePr>
        <p:xfrm>
          <a:off x="1438793" y="4422855"/>
          <a:ext cx="10107264" cy="1513739"/>
        </p:xfrm>
        <a:graphic>
          <a:graphicData uri="http://schemas.openxmlformats.org/drawingml/2006/table">
            <a:tbl>
              <a:tblPr firstRow="1" bandRow="1">
                <a:tableStyleId>{5C22544A-7EE6-4342-B048-85BDC9FD1C3A}</a:tableStyleId>
              </a:tblPr>
              <a:tblGrid>
                <a:gridCol w="1694105">
                  <a:extLst>
                    <a:ext uri="{9D8B030D-6E8A-4147-A177-3AD203B41FA5}">
                      <a16:colId xmlns:a16="http://schemas.microsoft.com/office/drawing/2014/main" val="2167953386"/>
                    </a:ext>
                  </a:extLst>
                </a:gridCol>
                <a:gridCol w="1694105">
                  <a:extLst>
                    <a:ext uri="{9D8B030D-6E8A-4147-A177-3AD203B41FA5}">
                      <a16:colId xmlns:a16="http://schemas.microsoft.com/office/drawing/2014/main" val="2060884288"/>
                    </a:ext>
                  </a:extLst>
                </a:gridCol>
                <a:gridCol w="1926336">
                  <a:extLst>
                    <a:ext uri="{9D8B030D-6E8A-4147-A177-3AD203B41FA5}">
                      <a16:colId xmlns:a16="http://schemas.microsoft.com/office/drawing/2014/main" val="3930247537"/>
                    </a:ext>
                  </a:extLst>
                </a:gridCol>
                <a:gridCol w="1545021">
                  <a:extLst>
                    <a:ext uri="{9D8B030D-6E8A-4147-A177-3AD203B41FA5}">
                      <a16:colId xmlns:a16="http://schemas.microsoft.com/office/drawing/2014/main" val="572353401"/>
                    </a:ext>
                  </a:extLst>
                </a:gridCol>
                <a:gridCol w="1765738">
                  <a:extLst>
                    <a:ext uri="{9D8B030D-6E8A-4147-A177-3AD203B41FA5}">
                      <a16:colId xmlns:a16="http://schemas.microsoft.com/office/drawing/2014/main" val="2827054803"/>
                    </a:ext>
                  </a:extLst>
                </a:gridCol>
                <a:gridCol w="1481959">
                  <a:extLst>
                    <a:ext uri="{9D8B030D-6E8A-4147-A177-3AD203B41FA5}">
                      <a16:colId xmlns:a16="http://schemas.microsoft.com/office/drawing/2014/main" val="2620162968"/>
                    </a:ext>
                  </a:extLst>
                </a:gridCol>
              </a:tblGrid>
              <a:tr h="809463">
                <a:tc>
                  <a:txBody>
                    <a:bodyPr/>
                    <a:lstStyle/>
                    <a:p>
                      <a:pPr algn="ctr" fontAlgn="b"/>
                      <a:r>
                        <a:rPr lang="en-IN" sz="1800" b="0" i="0" u="none" strike="noStrike" dirty="0">
                          <a:solidFill>
                            <a:srgbClr val="000000"/>
                          </a:solidFill>
                          <a:effectLst/>
                          <a:latin typeface="Calibri" panose="020F0502020204030204" pitchFamily="34" charset="0"/>
                        </a:rPr>
                        <a:t>EMPLOYEE_ID </a:t>
                      </a:r>
                    </a:p>
                    <a:p>
                      <a:pPr algn="ctr" fontAlgn="b"/>
                      <a:endParaRPr lang="en-IN"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IN" sz="1800" b="0" i="0" u="none" strike="noStrike" dirty="0">
                          <a:solidFill>
                            <a:srgbClr val="000000"/>
                          </a:solidFill>
                          <a:effectLst/>
                          <a:latin typeface="Calibri" panose="020F0502020204030204" pitchFamily="34" charset="0"/>
                        </a:rPr>
                        <a:t> FIRST_NAME</a:t>
                      </a:r>
                    </a:p>
                    <a:p>
                      <a:pPr algn="ctr" fontAlgn="b"/>
                      <a:r>
                        <a:rPr lang="en-IN" sz="18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n-IN" sz="1800" b="0" i="0" u="none" strike="noStrike" dirty="0">
                          <a:solidFill>
                            <a:srgbClr val="000000"/>
                          </a:solidFill>
                          <a:effectLst/>
                          <a:latin typeface="Calibri" panose="020F0502020204030204" pitchFamily="34" charset="0"/>
                        </a:rPr>
                        <a:t> LAST_NAME</a:t>
                      </a:r>
                    </a:p>
                    <a:p>
                      <a:pPr algn="ctr" fontAlgn="b"/>
                      <a:r>
                        <a:rPr lang="en-IN" sz="18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n-IN" sz="1800" b="0" i="0" u="none" strike="noStrike" dirty="0">
                          <a:solidFill>
                            <a:srgbClr val="000000"/>
                          </a:solidFill>
                          <a:effectLst/>
                          <a:latin typeface="Calibri" panose="020F0502020204030204" pitchFamily="34" charset="0"/>
                        </a:rPr>
                        <a:t> EMAIL </a:t>
                      </a:r>
                    </a:p>
                    <a:p>
                      <a:pPr algn="ctr" fontAlgn="b"/>
                      <a:r>
                        <a:rPr lang="en-IN" sz="18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n-IN" sz="1800" b="0" i="0" u="none" strike="noStrike" dirty="0">
                          <a:solidFill>
                            <a:srgbClr val="000000"/>
                          </a:solidFill>
                          <a:effectLst/>
                          <a:latin typeface="Calibri" panose="020F0502020204030204" pitchFamily="34" charset="0"/>
                        </a:rPr>
                        <a:t> PHONE_NUMBER</a:t>
                      </a:r>
                    </a:p>
                    <a:p>
                      <a:pPr algn="ctr" fontAlgn="b"/>
                      <a:r>
                        <a:rPr lang="en-IN" sz="18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n-IN" sz="1800" b="0" i="0" u="none" strike="noStrike" dirty="0">
                          <a:solidFill>
                            <a:srgbClr val="000000"/>
                          </a:solidFill>
                          <a:effectLst/>
                          <a:latin typeface="Calibri" panose="020F0502020204030204" pitchFamily="34" charset="0"/>
                        </a:rPr>
                        <a:t> HIRE_DATE</a:t>
                      </a:r>
                    </a:p>
                    <a:p>
                      <a:pPr algn="ctr" fontAlgn="b"/>
                      <a:r>
                        <a:rPr lang="en-IN" sz="18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2743612370"/>
                  </a:ext>
                </a:extLst>
              </a:tr>
              <a:tr h="704276">
                <a:tc>
                  <a:txBody>
                    <a:bodyPr/>
                    <a:lstStyle/>
                    <a:p>
                      <a:pPr algn="ctr" fontAlgn="b"/>
                      <a:r>
                        <a:rPr lang="en-IN" sz="1800" b="0" i="0" u="none" strike="noStrike" dirty="0">
                          <a:solidFill>
                            <a:srgbClr val="000000"/>
                          </a:solidFill>
                          <a:effectLst/>
                          <a:latin typeface="Calibri" panose="020F0502020204030204" pitchFamily="34" charset="0"/>
                        </a:rPr>
                        <a:t> JOB_ID </a:t>
                      </a:r>
                    </a:p>
                    <a:p>
                      <a:pPr algn="ctr" fontAlgn="b"/>
                      <a:r>
                        <a:rPr lang="en-IN" sz="18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b"/>
                      <a:r>
                        <a:rPr lang="en-IN" sz="1800" b="0" i="0" u="none" strike="noStrike" dirty="0">
                          <a:solidFill>
                            <a:srgbClr val="000000"/>
                          </a:solidFill>
                          <a:effectLst/>
                          <a:latin typeface="Calibri" panose="020F0502020204030204" pitchFamily="34" charset="0"/>
                        </a:rPr>
                        <a:t> SALARY</a:t>
                      </a:r>
                    </a:p>
                    <a:p>
                      <a:pPr algn="ctr" fontAlgn="b"/>
                      <a:r>
                        <a:rPr lang="en-IN" sz="18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n-IN" sz="1800" b="0" i="0" u="none" strike="noStrike" dirty="0">
                          <a:solidFill>
                            <a:srgbClr val="000000"/>
                          </a:solidFill>
                          <a:effectLst/>
                          <a:latin typeface="Calibri" panose="020F0502020204030204" pitchFamily="34" charset="0"/>
                        </a:rPr>
                        <a:t> COMMISSION_PCT</a:t>
                      </a:r>
                    </a:p>
                    <a:p>
                      <a:pPr algn="ctr" fontAlgn="b"/>
                      <a:r>
                        <a:rPr lang="en-IN" sz="18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n-IN" sz="1800" b="0" i="0" u="none" strike="noStrike" dirty="0">
                          <a:solidFill>
                            <a:srgbClr val="000000"/>
                          </a:solidFill>
                          <a:effectLst/>
                          <a:latin typeface="Calibri" panose="020F0502020204030204" pitchFamily="34" charset="0"/>
                        </a:rPr>
                        <a:t> MANAGER_ID</a:t>
                      </a:r>
                    </a:p>
                    <a:p>
                      <a:pPr algn="ctr" fontAlgn="b"/>
                      <a:r>
                        <a:rPr lang="en-IN" sz="18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gridSpan="2">
                  <a:txBody>
                    <a:bodyPr/>
                    <a:lstStyle/>
                    <a:p>
                      <a:pPr algn="ctr" fontAlgn="b"/>
                      <a:r>
                        <a:rPr lang="en-IN" sz="1800" b="0" i="0" u="none" strike="noStrike" dirty="0">
                          <a:solidFill>
                            <a:srgbClr val="000000"/>
                          </a:solidFill>
                          <a:effectLst/>
                          <a:latin typeface="Calibri" panose="020F0502020204030204" pitchFamily="34" charset="0"/>
                        </a:rPr>
                        <a:t> DEPARTMENT_ID </a:t>
                      </a:r>
                    </a:p>
                    <a:p>
                      <a:pPr algn="ctr" fontAlgn="b"/>
                      <a:endParaRPr lang="en-IN"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hMerge="1">
                  <a:txBody>
                    <a:bodyPr/>
                    <a:lstStyle/>
                    <a:p>
                      <a:endParaRPr lang="en-IN" dirty="0"/>
                    </a:p>
                  </a:txBody>
                  <a:tcPr/>
                </a:tc>
                <a:extLst>
                  <a:ext uri="{0D108BD9-81ED-4DB2-BD59-A6C34878D82A}">
                    <a16:rowId xmlns:a16="http://schemas.microsoft.com/office/drawing/2014/main" val="1982222694"/>
                  </a:ext>
                </a:extLst>
              </a:tr>
            </a:tbl>
          </a:graphicData>
        </a:graphic>
      </p:graphicFrame>
      <p:sp>
        <p:nvSpPr>
          <p:cNvPr id="3" name="TextBox 2">
            <a:extLst>
              <a:ext uri="{FF2B5EF4-FFF2-40B4-BE49-F238E27FC236}">
                <a16:creationId xmlns:a16="http://schemas.microsoft.com/office/drawing/2014/main" id="{6B63F731-7C11-4BC6-B391-A981B5F8E50B}"/>
              </a:ext>
            </a:extLst>
          </p:cNvPr>
          <p:cNvSpPr txBox="1"/>
          <p:nvPr/>
        </p:nvSpPr>
        <p:spPr>
          <a:xfrm>
            <a:off x="4752532" y="674278"/>
            <a:ext cx="2686930" cy="369332"/>
          </a:xfrm>
          <a:prstGeom prst="rect">
            <a:avLst/>
          </a:prstGeom>
          <a:noFill/>
        </p:spPr>
        <p:txBody>
          <a:bodyPr wrap="square" rtlCol="0">
            <a:spAutoFit/>
          </a:bodyPr>
          <a:lstStyle/>
          <a:p>
            <a:pPr algn="ctr"/>
            <a:r>
              <a:rPr lang="en-IN" b="1" dirty="0"/>
              <a:t>COUNTRY_DATA</a:t>
            </a:r>
          </a:p>
        </p:txBody>
      </p:sp>
      <p:sp>
        <p:nvSpPr>
          <p:cNvPr id="6" name="TextBox 5">
            <a:extLst>
              <a:ext uri="{FF2B5EF4-FFF2-40B4-BE49-F238E27FC236}">
                <a16:creationId xmlns:a16="http://schemas.microsoft.com/office/drawing/2014/main" id="{B0B107A6-4A7B-4186-9E45-9E7379966FC6}"/>
              </a:ext>
            </a:extLst>
          </p:cNvPr>
          <p:cNvSpPr txBox="1"/>
          <p:nvPr/>
        </p:nvSpPr>
        <p:spPr>
          <a:xfrm>
            <a:off x="4752532" y="2302833"/>
            <a:ext cx="2686930" cy="369332"/>
          </a:xfrm>
          <a:prstGeom prst="rect">
            <a:avLst/>
          </a:prstGeom>
          <a:noFill/>
        </p:spPr>
        <p:txBody>
          <a:bodyPr wrap="square" rtlCol="0">
            <a:spAutoFit/>
          </a:bodyPr>
          <a:lstStyle/>
          <a:p>
            <a:pPr algn="ctr"/>
            <a:r>
              <a:rPr lang="en-IN" b="1" dirty="0"/>
              <a:t>DEPARTMENT_DATA</a:t>
            </a:r>
          </a:p>
        </p:txBody>
      </p:sp>
      <p:sp>
        <p:nvSpPr>
          <p:cNvPr id="7" name="TextBox 6">
            <a:extLst>
              <a:ext uri="{FF2B5EF4-FFF2-40B4-BE49-F238E27FC236}">
                <a16:creationId xmlns:a16="http://schemas.microsoft.com/office/drawing/2014/main" id="{B82C4F48-5C59-4920-8822-FBA23C0BC981}"/>
              </a:ext>
            </a:extLst>
          </p:cNvPr>
          <p:cNvSpPr txBox="1"/>
          <p:nvPr/>
        </p:nvSpPr>
        <p:spPr>
          <a:xfrm>
            <a:off x="4752532" y="3870292"/>
            <a:ext cx="2686930" cy="369332"/>
          </a:xfrm>
          <a:prstGeom prst="rect">
            <a:avLst/>
          </a:prstGeom>
          <a:noFill/>
        </p:spPr>
        <p:txBody>
          <a:bodyPr wrap="square" rtlCol="0">
            <a:spAutoFit/>
          </a:bodyPr>
          <a:lstStyle/>
          <a:p>
            <a:pPr algn="ctr"/>
            <a:r>
              <a:rPr lang="en-IN" b="1" dirty="0"/>
              <a:t>EMPLOYEE_DATA</a:t>
            </a:r>
          </a:p>
        </p:txBody>
      </p:sp>
      <p:sp>
        <p:nvSpPr>
          <p:cNvPr id="8" name="Rectangle 7">
            <a:extLst>
              <a:ext uri="{FF2B5EF4-FFF2-40B4-BE49-F238E27FC236}">
                <a16:creationId xmlns:a16="http://schemas.microsoft.com/office/drawing/2014/main" id="{E8D2B384-77CF-4C03-97EC-475642CEBD5B}"/>
              </a:ext>
            </a:extLst>
          </p:cNvPr>
          <p:cNvSpPr/>
          <p:nvPr/>
        </p:nvSpPr>
        <p:spPr>
          <a:xfrm>
            <a:off x="1716258" y="6217919"/>
            <a:ext cx="450167" cy="3235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13A17C95-8CA8-497C-AFF5-F29BCAC7128A}"/>
              </a:ext>
            </a:extLst>
          </p:cNvPr>
          <p:cNvSpPr/>
          <p:nvPr/>
        </p:nvSpPr>
        <p:spPr>
          <a:xfrm>
            <a:off x="4937760" y="6195031"/>
            <a:ext cx="450167" cy="32355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2C10CE09-35DB-4C0B-BC12-6F12EEC4B929}"/>
              </a:ext>
            </a:extLst>
          </p:cNvPr>
          <p:cNvSpPr/>
          <p:nvPr/>
        </p:nvSpPr>
        <p:spPr>
          <a:xfrm>
            <a:off x="8584224" y="6217919"/>
            <a:ext cx="450167" cy="32355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133134FC-302B-4F15-8495-54FFBD1D292D}"/>
              </a:ext>
            </a:extLst>
          </p:cNvPr>
          <p:cNvSpPr txBox="1"/>
          <p:nvPr/>
        </p:nvSpPr>
        <p:spPr>
          <a:xfrm>
            <a:off x="2365717" y="6172144"/>
            <a:ext cx="2178148" cy="369332"/>
          </a:xfrm>
          <a:prstGeom prst="rect">
            <a:avLst/>
          </a:prstGeom>
          <a:noFill/>
        </p:spPr>
        <p:txBody>
          <a:bodyPr wrap="square" rtlCol="0">
            <a:spAutoFit/>
          </a:bodyPr>
          <a:lstStyle/>
          <a:p>
            <a:r>
              <a:rPr lang="en-IN" dirty="0"/>
              <a:t>PRIMARY KEY</a:t>
            </a:r>
          </a:p>
        </p:txBody>
      </p:sp>
      <p:sp>
        <p:nvSpPr>
          <p:cNvPr id="13" name="TextBox 12">
            <a:extLst>
              <a:ext uri="{FF2B5EF4-FFF2-40B4-BE49-F238E27FC236}">
                <a16:creationId xmlns:a16="http://schemas.microsoft.com/office/drawing/2014/main" id="{52CBF03D-2455-4977-89BF-8B176C9AD412}"/>
              </a:ext>
            </a:extLst>
          </p:cNvPr>
          <p:cNvSpPr txBox="1"/>
          <p:nvPr/>
        </p:nvSpPr>
        <p:spPr>
          <a:xfrm>
            <a:off x="5587806" y="6195031"/>
            <a:ext cx="2178148" cy="369332"/>
          </a:xfrm>
          <a:prstGeom prst="rect">
            <a:avLst/>
          </a:prstGeom>
          <a:noFill/>
        </p:spPr>
        <p:txBody>
          <a:bodyPr wrap="square" rtlCol="0">
            <a:spAutoFit/>
          </a:bodyPr>
          <a:lstStyle/>
          <a:p>
            <a:r>
              <a:rPr lang="en-IN" dirty="0"/>
              <a:t>FOREIGN KEY</a:t>
            </a:r>
          </a:p>
        </p:txBody>
      </p:sp>
      <p:sp>
        <p:nvSpPr>
          <p:cNvPr id="14" name="TextBox 13">
            <a:extLst>
              <a:ext uri="{FF2B5EF4-FFF2-40B4-BE49-F238E27FC236}">
                <a16:creationId xmlns:a16="http://schemas.microsoft.com/office/drawing/2014/main" id="{9E7ED991-C90B-4B61-998C-AF1852BF0ACF}"/>
              </a:ext>
            </a:extLst>
          </p:cNvPr>
          <p:cNvSpPr txBox="1"/>
          <p:nvPr/>
        </p:nvSpPr>
        <p:spPr>
          <a:xfrm>
            <a:off x="9248335" y="6172144"/>
            <a:ext cx="2178148" cy="369332"/>
          </a:xfrm>
          <a:prstGeom prst="rect">
            <a:avLst/>
          </a:prstGeom>
          <a:noFill/>
        </p:spPr>
        <p:txBody>
          <a:bodyPr wrap="square" rtlCol="0">
            <a:spAutoFit/>
          </a:bodyPr>
          <a:lstStyle/>
          <a:p>
            <a:r>
              <a:rPr lang="en-IN" dirty="0"/>
              <a:t>ATTRIBUTE</a:t>
            </a:r>
          </a:p>
        </p:txBody>
      </p:sp>
      <p:sp>
        <p:nvSpPr>
          <p:cNvPr id="5" name="TextBox 4">
            <a:extLst>
              <a:ext uri="{FF2B5EF4-FFF2-40B4-BE49-F238E27FC236}">
                <a16:creationId xmlns:a16="http://schemas.microsoft.com/office/drawing/2014/main" id="{CA784C4D-746B-492C-96AF-18F67C0F019F}"/>
              </a:ext>
            </a:extLst>
          </p:cNvPr>
          <p:cNvSpPr txBox="1"/>
          <p:nvPr/>
        </p:nvSpPr>
        <p:spPr>
          <a:xfrm>
            <a:off x="4345518" y="69787"/>
            <a:ext cx="3575851" cy="646331"/>
          </a:xfrm>
          <a:prstGeom prst="rect">
            <a:avLst/>
          </a:prstGeom>
          <a:noFill/>
        </p:spPr>
        <p:txBody>
          <a:bodyPr wrap="none" rtlCol="0">
            <a:spAutoFit/>
          </a:bodyPr>
          <a:lstStyle/>
          <a:p>
            <a:r>
              <a:rPr lang="en-IN" sz="3600" b="1" dirty="0"/>
              <a:t>Database Schema</a:t>
            </a:r>
          </a:p>
        </p:txBody>
      </p:sp>
    </p:spTree>
    <p:extLst>
      <p:ext uri="{BB962C8B-B14F-4D97-AF65-F5344CB8AC3E}">
        <p14:creationId xmlns:p14="http://schemas.microsoft.com/office/powerpoint/2010/main" val="2435792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1620D54-E102-4A94-85DA-FA88187820AB}"/>
              </a:ext>
            </a:extLst>
          </p:cNvPr>
          <p:cNvGraphicFramePr>
            <a:graphicFrameLocks noGrp="1"/>
          </p:cNvGraphicFramePr>
          <p:nvPr/>
        </p:nvGraphicFramePr>
        <p:xfrm>
          <a:off x="2298812" y="2893075"/>
          <a:ext cx="7486525" cy="707050"/>
        </p:xfrm>
        <a:graphic>
          <a:graphicData uri="http://schemas.openxmlformats.org/drawingml/2006/table">
            <a:tbl>
              <a:tblPr firstRow="1" bandRow="1">
                <a:tableStyleId>{5C22544A-7EE6-4342-B048-85BDC9FD1C3A}</a:tableStyleId>
              </a:tblPr>
              <a:tblGrid>
                <a:gridCol w="1736016">
                  <a:extLst>
                    <a:ext uri="{9D8B030D-6E8A-4147-A177-3AD203B41FA5}">
                      <a16:colId xmlns:a16="http://schemas.microsoft.com/office/drawing/2014/main" val="256962713"/>
                    </a:ext>
                  </a:extLst>
                </a:gridCol>
                <a:gridCol w="2037716">
                  <a:extLst>
                    <a:ext uri="{9D8B030D-6E8A-4147-A177-3AD203B41FA5}">
                      <a16:colId xmlns:a16="http://schemas.microsoft.com/office/drawing/2014/main" val="2064922092"/>
                    </a:ext>
                  </a:extLst>
                </a:gridCol>
                <a:gridCol w="1884908">
                  <a:extLst>
                    <a:ext uri="{9D8B030D-6E8A-4147-A177-3AD203B41FA5}">
                      <a16:colId xmlns:a16="http://schemas.microsoft.com/office/drawing/2014/main" val="3324172983"/>
                    </a:ext>
                  </a:extLst>
                </a:gridCol>
                <a:gridCol w="1827885">
                  <a:extLst>
                    <a:ext uri="{9D8B030D-6E8A-4147-A177-3AD203B41FA5}">
                      <a16:colId xmlns:a16="http://schemas.microsoft.com/office/drawing/2014/main" val="1179320595"/>
                    </a:ext>
                  </a:extLst>
                </a:gridCol>
              </a:tblGrid>
              <a:tr h="707050">
                <a:tc>
                  <a:txBody>
                    <a:bodyPr/>
                    <a:lstStyle/>
                    <a:p>
                      <a:pPr algn="ctr" fontAlgn="b"/>
                      <a:r>
                        <a:rPr lang="en-IN" sz="1800" b="0" i="0" u="none" strike="noStrike" dirty="0">
                          <a:solidFill>
                            <a:srgbClr val="000000"/>
                          </a:solidFill>
                          <a:effectLst/>
                          <a:latin typeface="Calibri" panose="020F0502020204030204" pitchFamily="34" charset="0"/>
                        </a:rPr>
                        <a:t>JOB_ID    </a:t>
                      </a:r>
                    </a:p>
                    <a:p>
                      <a:pPr algn="ctr" fontAlgn="b"/>
                      <a:r>
                        <a:rPr lang="en-IN" sz="18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IN" sz="1800" b="0" i="0" u="none" strike="noStrike" dirty="0">
                          <a:solidFill>
                            <a:srgbClr val="000000"/>
                          </a:solidFill>
                          <a:effectLst/>
                          <a:latin typeface="Calibri" panose="020F0502020204030204" pitchFamily="34" charset="0"/>
                        </a:rPr>
                        <a:t> JOB_TITLE   </a:t>
                      </a:r>
                    </a:p>
                    <a:p>
                      <a:pPr algn="ctr" fontAlgn="b"/>
                      <a:r>
                        <a:rPr lang="en-IN" sz="18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n-IN" sz="1800" b="0" i="0" u="none" strike="noStrike" dirty="0">
                          <a:solidFill>
                            <a:srgbClr val="000000"/>
                          </a:solidFill>
                          <a:effectLst/>
                          <a:latin typeface="Calibri" panose="020F0502020204030204" pitchFamily="34" charset="0"/>
                        </a:rPr>
                        <a:t> MIN_SALARY</a:t>
                      </a:r>
                    </a:p>
                    <a:p>
                      <a:pPr algn="ctr" fontAlgn="b"/>
                      <a:r>
                        <a:rPr lang="en-IN" sz="18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n-IN" sz="1800" b="0" i="0" u="none" strike="noStrike" dirty="0">
                          <a:solidFill>
                            <a:srgbClr val="000000"/>
                          </a:solidFill>
                          <a:effectLst/>
                          <a:latin typeface="Calibri" panose="020F0502020204030204" pitchFamily="34" charset="0"/>
                        </a:rPr>
                        <a:t> MAX_SALARY </a:t>
                      </a:r>
                    </a:p>
                    <a:p>
                      <a:pPr algn="ctr" fontAlgn="b"/>
                      <a:endParaRPr lang="en-IN"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19850653"/>
                  </a:ext>
                </a:extLst>
              </a:tr>
            </a:tbl>
          </a:graphicData>
        </a:graphic>
      </p:graphicFrame>
      <p:graphicFrame>
        <p:nvGraphicFramePr>
          <p:cNvPr id="6" name="Table 5">
            <a:extLst>
              <a:ext uri="{FF2B5EF4-FFF2-40B4-BE49-F238E27FC236}">
                <a16:creationId xmlns:a16="http://schemas.microsoft.com/office/drawing/2014/main" id="{10B86B74-815F-4F02-BE26-1ECA50C70880}"/>
              </a:ext>
            </a:extLst>
          </p:cNvPr>
          <p:cNvGraphicFramePr>
            <a:graphicFrameLocks noGrp="1"/>
          </p:cNvGraphicFramePr>
          <p:nvPr/>
        </p:nvGraphicFramePr>
        <p:xfrm>
          <a:off x="1438795" y="994418"/>
          <a:ext cx="9314410" cy="707050"/>
        </p:xfrm>
        <a:graphic>
          <a:graphicData uri="http://schemas.openxmlformats.org/drawingml/2006/table">
            <a:tbl>
              <a:tblPr firstRow="1" bandRow="1">
                <a:tableStyleId>{5C22544A-7EE6-4342-B048-85BDC9FD1C3A}</a:tableStyleId>
              </a:tblPr>
              <a:tblGrid>
                <a:gridCol w="1736016">
                  <a:extLst>
                    <a:ext uri="{9D8B030D-6E8A-4147-A177-3AD203B41FA5}">
                      <a16:colId xmlns:a16="http://schemas.microsoft.com/office/drawing/2014/main" val="4083447671"/>
                    </a:ext>
                  </a:extLst>
                </a:gridCol>
                <a:gridCol w="2037716">
                  <a:extLst>
                    <a:ext uri="{9D8B030D-6E8A-4147-A177-3AD203B41FA5}">
                      <a16:colId xmlns:a16="http://schemas.microsoft.com/office/drawing/2014/main" val="3201493349"/>
                    </a:ext>
                  </a:extLst>
                </a:gridCol>
                <a:gridCol w="1884908">
                  <a:extLst>
                    <a:ext uri="{9D8B030D-6E8A-4147-A177-3AD203B41FA5}">
                      <a16:colId xmlns:a16="http://schemas.microsoft.com/office/drawing/2014/main" val="1703477660"/>
                    </a:ext>
                  </a:extLst>
                </a:gridCol>
                <a:gridCol w="1827885">
                  <a:extLst>
                    <a:ext uri="{9D8B030D-6E8A-4147-A177-3AD203B41FA5}">
                      <a16:colId xmlns:a16="http://schemas.microsoft.com/office/drawing/2014/main" val="3433186485"/>
                    </a:ext>
                  </a:extLst>
                </a:gridCol>
                <a:gridCol w="1827885">
                  <a:extLst>
                    <a:ext uri="{9D8B030D-6E8A-4147-A177-3AD203B41FA5}">
                      <a16:colId xmlns:a16="http://schemas.microsoft.com/office/drawing/2014/main" val="302372161"/>
                    </a:ext>
                  </a:extLst>
                </a:gridCol>
              </a:tblGrid>
              <a:tr h="707050">
                <a:tc>
                  <a:txBody>
                    <a:bodyPr/>
                    <a:lstStyle/>
                    <a:p>
                      <a:pPr algn="ctr" fontAlgn="b"/>
                      <a:r>
                        <a:rPr lang="en-IN" sz="1800" b="0" i="0" u="none" strike="noStrike" dirty="0">
                          <a:solidFill>
                            <a:srgbClr val="000000"/>
                          </a:solidFill>
                          <a:effectLst/>
                          <a:latin typeface="Calibri" panose="020F0502020204030204" pitchFamily="34" charset="0"/>
                        </a:rPr>
                        <a:t> EMPLOYEE_ID</a:t>
                      </a:r>
                    </a:p>
                    <a:p>
                      <a:pPr algn="ctr" fontAlgn="b"/>
                      <a:r>
                        <a:rPr lang="en-IN" sz="18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b"/>
                      <a:r>
                        <a:rPr lang="en-IN" sz="1800" b="0" i="0" u="none" strike="noStrike" dirty="0">
                          <a:solidFill>
                            <a:srgbClr val="000000"/>
                          </a:solidFill>
                          <a:effectLst/>
                          <a:latin typeface="Calibri" panose="020F0502020204030204" pitchFamily="34" charset="0"/>
                        </a:rPr>
                        <a:t> START_DATE</a:t>
                      </a:r>
                    </a:p>
                    <a:p>
                      <a:pPr algn="ctr" fontAlgn="b"/>
                      <a:r>
                        <a:rPr lang="en-IN" sz="18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n-IN" sz="1800" b="0" i="0" u="none" strike="noStrike" dirty="0">
                          <a:solidFill>
                            <a:srgbClr val="000000"/>
                          </a:solidFill>
                          <a:effectLst/>
                          <a:latin typeface="Calibri" panose="020F0502020204030204" pitchFamily="34" charset="0"/>
                        </a:rPr>
                        <a:t> END_DATE </a:t>
                      </a:r>
                    </a:p>
                    <a:p>
                      <a:pPr algn="ctr" fontAlgn="b"/>
                      <a:r>
                        <a:rPr lang="en-IN" sz="18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n-IN" sz="1800" b="0" i="0" u="none" strike="noStrike" dirty="0">
                          <a:solidFill>
                            <a:srgbClr val="000000"/>
                          </a:solidFill>
                          <a:effectLst/>
                          <a:latin typeface="Calibri" panose="020F0502020204030204" pitchFamily="34" charset="0"/>
                        </a:rPr>
                        <a:t> JOB_ID </a:t>
                      </a:r>
                    </a:p>
                    <a:p>
                      <a:pPr algn="ctr" fontAlgn="b"/>
                      <a:r>
                        <a:rPr lang="en-IN" sz="18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b"/>
                      <a:r>
                        <a:rPr lang="en-IN" sz="1800" b="0" i="0" u="none" strike="noStrike" dirty="0">
                          <a:solidFill>
                            <a:srgbClr val="000000"/>
                          </a:solidFill>
                          <a:effectLst/>
                          <a:latin typeface="Calibri" panose="020F0502020204030204" pitchFamily="34" charset="0"/>
                        </a:rPr>
                        <a:t> DEPARTMENT_ID</a:t>
                      </a:r>
                    </a:p>
                    <a:p>
                      <a:pPr algn="ctr" fontAlgn="b"/>
                      <a:r>
                        <a:rPr lang="en-IN" sz="18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829125664"/>
                  </a:ext>
                </a:extLst>
              </a:tr>
            </a:tbl>
          </a:graphicData>
        </a:graphic>
      </p:graphicFrame>
      <p:graphicFrame>
        <p:nvGraphicFramePr>
          <p:cNvPr id="7" name="Table 6">
            <a:extLst>
              <a:ext uri="{FF2B5EF4-FFF2-40B4-BE49-F238E27FC236}">
                <a16:creationId xmlns:a16="http://schemas.microsoft.com/office/drawing/2014/main" id="{76A05FDF-5571-4671-B29A-83E38E009596}"/>
              </a:ext>
            </a:extLst>
          </p:cNvPr>
          <p:cNvGraphicFramePr>
            <a:graphicFrameLocks noGrp="1"/>
          </p:cNvGraphicFramePr>
          <p:nvPr/>
        </p:nvGraphicFramePr>
        <p:xfrm>
          <a:off x="1330946" y="4791734"/>
          <a:ext cx="9824732" cy="835344"/>
        </p:xfrm>
        <a:graphic>
          <a:graphicData uri="http://schemas.openxmlformats.org/drawingml/2006/table">
            <a:tbl>
              <a:tblPr firstRow="1" bandRow="1">
                <a:tableStyleId>{5C22544A-7EE6-4342-B048-85BDC9FD1C3A}</a:tableStyleId>
              </a:tblPr>
              <a:tblGrid>
                <a:gridCol w="1501664">
                  <a:extLst>
                    <a:ext uri="{9D8B030D-6E8A-4147-A177-3AD203B41FA5}">
                      <a16:colId xmlns:a16="http://schemas.microsoft.com/office/drawing/2014/main" val="2726286876"/>
                    </a:ext>
                  </a:extLst>
                </a:gridCol>
                <a:gridCol w="1762637">
                  <a:extLst>
                    <a:ext uri="{9D8B030D-6E8A-4147-A177-3AD203B41FA5}">
                      <a16:colId xmlns:a16="http://schemas.microsoft.com/office/drawing/2014/main" val="784675454"/>
                    </a:ext>
                  </a:extLst>
                </a:gridCol>
                <a:gridCol w="1630457">
                  <a:extLst>
                    <a:ext uri="{9D8B030D-6E8A-4147-A177-3AD203B41FA5}">
                      <a16:colId xmlns:a16="http://schemas.microsoft.com/office/drawing/2014/main" val="3100293768"/>
                    </a:ext>
                  </a:extLst>
                </a:gridCol>
                <a:gridCol w="1581132">
                  <a:extLst>
                    <a:ext uri="{9D8B030D-6E8A-4147-A177-3AD203B41FA5}">
                      <a16:colId xmlns:a16="http://schemas.microsoft.com/office/drawing/2014/main" val="3036498748"/>
                    </a:ext>
                  </a:extLst>
                </a:gridCol>
                <a:gridCol w="1674421">
                  <a:extLst>
                    <a:ext uri="{9D8B030D-6E8A-4147-A177-3AD203B41FA5}">
                      <a16:colId xmlns:a16="http://schemas.microsoft.com/office/drawing/2014/main" val="2101624707"/>
                    </a:ext>
                  </a:extLst>
                </a:gridCol>
                <a:gridCol w="1674421">
                  <a:extLst>
                    <a:ext uri="{9D8B030D-6E8A-4147-A177-3AD203B41FA5}">
                      <a16:colId xmlns:a16="http://schemas.microsoft.com/office/drawing/2014/main" val="533502881"/>
                    </a:ext>
                  </a:extLst>
                </a:gridCol>
              </a:tblGrid>
              <a:tr h="835344">
                <a:tc>
                  <a:txBody>
                    <a:bodyPr/>
                    <a:lstStyle/>
                    <a:p>
                      <a:pPr algn="ctr" fontAlgn="b"/>
                      <a:r>
                        <a:rPr lang="en-IN" sz="1800" b="0" i="0" u="none" strike="noStrike" dirty="0">
                          <a:solidFill>
                            <a:srgbClr val="000000"/>
                          </a:solidFill>
                          <a:effectLst/>
                          <a:latin typeface="Calibri" panose="020F0502020204030204" pitchFamily="34" charset="0"/>
                        </a:rPr>
                        <a:t>LOCATION_ID </a:t>
                      </a:r>
                    </a:p>
                    <a:p>
                      <a:pPr algn="ctr" fontAlgn="b"/>
                      <a:endParaRPr lang="en-IN"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IN" sz="1800" b="0" i="0" u="none" strike="noStrike" dirty="0">
                          <a:solidFill>
                            <a:srgbClr val="000000"/>
                          </a:solidFill>
                          <a:effectLst/>
                          <a:latin typeface="Calibri" panose="020F0502020204030204" pitchFamily="34" charset="0"/>
                        </a:rPr>
                        <a:t> STREET_ADDRESS</a:t>
                      </a:r>
                    </a:p>
                    <a:p>
                      <a:pPr algn="ctr" fontAlgn="b"/>
                      <a:r>
                        <a:rPr lang="en-IN" sz="18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n-IN" sz="1800" b="0" i="0" u="none" strike="noStrike" dirty="0">
                          <a:solidFill>
                            <a:srgbClr val="000000"/>
                          </a:solidFill>
                          <a:effectLst/>
                          <a:latin typeface="Calibri" panose="020F0502020204030204" pitchFamily="34" charset="0"/>
                        </a:rPr>
                        <a:t> POSTAL_CODE </a:t>
                      </a:r>
                    </a:p>
                    <a:p>
                      <a:pPr algn="ctr" fontAlgn="b"/>
                      <a:endParaRPr lang="en-IN"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n-IN" sz="1800" b="0" i="0" u="none" strike="noStrike" dirty="0">
                          <a:solidFill>
                            <a:srgbClr val="000000"/>
                          </a:solidFill>
                          <a:effectLst/>
                          <a:latin typeface="Calibri" panose="020F0502020204030204" pitchFamily="34" charset="0"/>
                        </a:rPr>
                        <a:t> CITY   </a:t>
                      </a:r>
                    </a:p>
                    <a:p>
                      <a:pPr algn="ctr" fontAlgn="b"/>
                      <a:r>
                        <a:rPr lang="en-IN" sz="18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n-IN" sz="1800" b="0" i="0" u="none" strike="noStrike" dirty="0">
                          <a:solidFill>
                            <a:srgbClr val="000000"/>
                          </a:solidFill>
                          <a:effectLst/>
                          <a:latin typeface="Calibri" panose="020F0502020204030204" pitchFamily="34" charset="0"/>
                        </a:rPr>
                        <a:t> STATE_PROVINCE </a:t>
                      </a:r>
                    </a:p>
                    <a:p>
                      <a:pPr algn="ctr" fontAlgn="b"/>
                      <a:r>
                        <a:rPr lang="en-IN" sz="18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n-IN" sz="1800" b="0" i="0" u="none" strike="noStrike" dirty="0">
                          <a:solidFill>
                            <a:srgbClr val="000000"/>
                          </a:solidFill>
                          <a:effectLst/>
                          <a:latin typeface="Calibri" panose="020F0502020204030204" pitchFamily="34" charset="0"/>
                        </a:rPr>
                        <a:t>COUNTRY_ID</a:t>
                      </a:r>
                    </a:p>
                    <a:p>
                      <a:pPr algn="ctr" fontAlgn="b"/>
                      <a:endParaRPr lang="en-IN"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759230694"/>
                  </a:ext>
                </a:extLst>
              </a:tr>
            </a:tbl>
          </a:graphicData>
        </a:graphic>
      </p:graphicFrame>
      <p:sp>
        <p:nvSpPr>
          <p:cNvPr id="2" name="TextBox 1">
            <a:extLst>
              <a:ext uri="{FF2B5EF4-FFF2-40B4-BE49-F238E27FC236}">
                <a16:creationId xmlns:a16="http://schemas.microsoft.com/office/drawing/2014/main" id="{F694F1AF-86BD-4A11-8CBC-69FC3B396F14}"/>
              </a:ext>
            </a:extLst>
          </p:cNvPr>
          <p:cNvSpPr txBox="1"/>
          <p:nvPr/>
        </p:nvSpPr>
        <p:spPr>
          <a:xfrm>
            <a:off x="4583723" y="301380"/>
            <a:ext cx="3024554" cy="369332"/>
          </a:xfrm>
          <a:prstGeom prst="rect">
            <a:avLst/>
          </a:prstGeom>
          <a:noFill/>
        </p:spPr>
        <p:txBody>
          <a:bodyPr wrap="square" rtlCol="0">
            <a:spAutoFit/>
          </a:bodyPr>
          <a:lstStyle/>
          <a:p>
            <a:pPr algn="ctr"/>
            <a:r>
              <a:rPr lang="en-IN" b="1" dirty="0"/>
              <a:t>JOB_HISTORY_DATA</a:t>
            </a:r>
          </a:p>
        </p:txBody>
      </p:sp>
      <p:sp>
        <p:nvSpPr>
          <p:cNvPr id="8" name="TextBox 7">
            <a:extLst>
              <a:ext uri="{FF2B5EF4-FFF2-40B4-BE49-F238E27FC236}">
                <a16:creationId xmlns:a16="http://schemas.microsoft.com/office/drawing/2014/main" id="{B16C1373-101D-4690-BE57-ABE406E97A9E}"/>
              </a:ext>
            </a:extLst>
          </p:cNvPr>
          <p:cNvSpPr txBox="1"/>
          <p:nvPr/>
        </p:nvSpPr>
        <p:spPr>
          <a:xfrm>
            <a:off x="4583723" y="2112605"/>
            <a:ext cx="3024554" cy="369332"/>
          </a:xfrm>
          <a:prstGeom prst="rect">
            <a:avLst/>
          </a:prstGeom>
          <a:noFill/>
        </p:spPr>
        <p:txBody>
          <a:bodyPr wrap="square" rtlCol="0">
            <a:spAutoFit/>
          </a:bodyPr>
          <a:lstStyle/>
          <a:p>
            <a:pPr algn="ctr"/>
            <a:r>
              <a:rPr lang="en-IN" b="1" dirty="0"/>
              <a:t>JOB_DATA</a:t>
            </a:r>
          </a:p>
        </p:txBody>
      </p:sp>
      <p:sp>
        <p:nvSpPr>
          <p:cNvPr id="9" name="TextBox 8">
            <a:extLst>
              <a:ext uri="{FF2B5EF4-FFF2-40B4-BE49-F238E27FC236}">
                <a16:creationId xmlns:a16="http://schemas.microsoft.com/office/drawing/2014/main" id="{4D60F94F-D36A-4159-A4DA-BAF171F03698}"/>
              </a:ext>
            </a:extLst>
          </p:cNvPr>
          <p:cNvSpPr txBox="1"/>
          <p:nvPr/>
        </p:nvSpPr>
        <p:spPr>
          <a:xfrm>
            <a:off x="4583723" y="4011263"/>
            <a:ext cx="3024554" cy="369332"/>
          </a:xfrm>
          <a:prstGeom prst="rect">
            <a:avLst/>
          </a:prstGeom>
          <a:noFill/>
        </p:spPr>
        <p:txBody>
          <a:bodyPr wrap="square" rtlCol="0">
            <a:spAutoFit/>
          </a:bodyPr>
          <a:lstStyle/>
          <a:p>
            <a:pPr algn="ctr"/>
            <a:r>
              <a:rPr lang="en-IN" b="1" dirty="0"/>
              <a:t>LOCATION_DATA</a:t>
            </a:r>
          </a:p>
        </p:txBody>
      </p:sp>
      <p:sp>
        <p:nvSpPr>
          <p:cNvPr id="4" name="Rectangle 3">
            <a:extLst>
              <a:ext uri="{FF2B5EF4-FFF2-40B4-BE49-F238E27FC236}">
                <a16:creationId xmlns:a16="http://schemas.microsoft.com/office/drawing/2014/main" id="{48EB8DED-7B98-4732-B904-0EE7728871F8}"/>
              </a:ext>
            </a:extLst>
          </p:cNvPr>
          <p:cNvSpPr/>
          <p:nvPr/>
        </p:nvSpPr>
        <p:spPr>
          <a:xfrm>
            <a:off x="1716258" y="6217919"/>
            <a:ext cx="450167" cy="3235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20992290-82BC-4556-92C8-C50FF21422A6}"/>
              </a:ext>
            </a:extLst>
          </p:cNvPr>
          <p:cNvSpPr/>
          <p:nvPr/>
        </p:nvSpPr>
        <p:spPr>
          <a:xfrm>
            <a:off x="4943620" y="6145234"/>
            <a:ext cx="450167" cy="32355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C48E9B0B-9BC9-485D-97D4-6C68E6C750DD}"/>
              </a:ext>
            </a:extLst>
          </p:cNvPr>
          <p:cNvSpPr/>
          <p:nvPr/>
        </p:nvSpPr>
        <p:spPr>
          <a:xfrm>
            <a:off x="8621151" y="6152270"/>
            <a:ext cx="469840" cy="31652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2F1FEF42-EF1F-42F5-B10C-4E16BA3DAD0C}"/>
              </a:ext>
            </a:extLst>
          </p:cNvPr>
          <p:cNvSpPr txBox="1"/>
          <p:nvPr/>
        </p:nvSpPr>
        <p:spPr>
          <a:xfrm>
            <a:off x="2365717" y="6115874"/>
            <a:ext cx="2178148" cy="369332"/>
          </a:xfrm>
          <a:prstGeom prst="rect">
            <a:avLst/>
          </a:prstGeom>
          <a:noFill/>
        </p:spPr>
        <p:txBody>
          <a:bodyPr wrap="square" rtlCol="0">
            <a:spAutoFit/>
          </a:bodyPr>
          <a:lstStyle/>
          <a:p>
            <a:r>
              <a:rPr lang="en-IN" dirty="0"/>
              <a:t>PRIMARY KEY</a:t>
            </a:r>
          </a:p>
        </p:txBody>
      </p:sp>
      <p:sp>
        <p:nvSpPr>
          <p:cNvPr id="12" name="TextBox 11">
            <a:extLst>
              <a:ext uri="{FF2B5EF4-FFF2-40B4-BE49-F238E27FC236}">
                <a16:creationId xmlns:a16="http://schemas.microsoft.com/office/drawing/2014/main" id="{AA6ACE40-8C43-4972-A132-FF94B6CE51F6}"/>
              </a:ext>
            </a:extLst>
          </p:cNvPr>
          <p:cNvSpPr txBox="1"/>
          <p:nvPr/>
        </p:nvSpPr>
        <p:spPr>
          <a:xfrm>
            <a:off x="5593079" y="6099459"/>
            <a:ext cx="2178148" cy="369332"/>
          </a:xfrm>
          <a:prstGeom prst="rect">
            <a:avLst/>
          </a:prstGeom>
          <a:noFill/>
        </p:spPr>
        <p:txBody>
          <a:bodyPr wrap="square" rtlCol="0">
            <a:spAutoFit/>
          </a:bodyPr>
          <a:lstStyle/>
          <a:p>
            <a:r>
              <a:rPr lang="en-IN" dirty="0"/>
              <a:t>FOREIGN KEY</a:t>
            </a:r>
          </a:p>
        </p:txBody>
      </p:sp>
      <p:sp>
        <p:nvSpPr>
          <p:cNvPr id="13" name="TextBox 12">
            <a:extLst>
              <a:ext uri="{FF2B5EF4-FFF2-40B4-BE49-F238E27FC236}">
                <a16:creationId xmlns:a16="http://schemas.microsoft.com/office/drawing/2014/main" id="{256F38E8-3267-4546-8DE3-5C5E3303F7EB}"/>
              </a:ext>
            </a:extLst>
          </p:cNvPr>
          <p:cNvSpPr txBox="1"/>
          <p:nvPr/>
        </p:nvSpPr>
        <p:spPr>
          <a:xfrm>
            <a:off x="9276470" y="6115874"/>
            <a:ext cx="2178148" cy="369332"/>
          </a:xfrm>
          <a:prstGeom prst="rect">
            <a:avLst/>
          </a:prstGeom>
          <a:noFill/>
        </p:spPr>
        <p:txBody>
          <a:bodyPr wrap="square" rtlCol="0">
            <a:spAutoFit/>
          </a:bodyPr>
          <a:lstStyle/>
          <a:p>
            <a:r>
              <a:rPr lang="en-IN" dirty="0"/>
              <a:t>ATTRIBUTE</a:t>
            </a:r>
          </a:p>
        </p:txBody>
      </p:sp>
    </p:spTree>
    <p:extLst>
      <p:ext uri="{BB962C8B-B14F-4D97-AF65-F5344CB8AC3E}">
        <p14:creationId xmlns:p14="http://schemas.microsoft.com/office/powerpoint/2010/main" val="1439904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3090-1698-4DA4-8B42-53C75AFA8750}"/>
              </a:ext>
            </a:extLst>
          </p:cNvPr>
          <p:cNvSpPr>
            <a:spLocks noGrp="1"/>
          </p:cNvSpPr>
          <p:nvPr>
            <p:ph type="title"/>
          </p:nvPr>
        </p:nvSpPr>
        <p:spPr>
          <a:xfrm>
            <a:off x="373966" y="322924"/>
            <a:ext cx="8826305" cy="549274"/>
          </a:xfrm>
        </p:spPr>
        <p:txBody>
          <a:bodyPr>
            <a:normAutofit/>
          </a:bodyPr>
          <a:lstStyle/>
          <a:p>
            <a:r>
              <a:rPr lang="en-US" sz="3200" b="1" u="sng" dirty="0">
                <a:latin typeface="+mn-lt"/>
              </a:rPr>
              <a:t>Case 2</a:t>
            </a:r>
            <a:endParaRPr lang="en-IN" sz="3200" b="1" u="sng" dirty="0">
              <a:latin typeface="+mn-lt"/>
            </a:endParaRPr>
          </a:p>
        </p:txBody>
      </p:sp>
      <p:pic>
        <p:nvPicPr>
          <p:cNvPr id="3" name="Picture 2">
            <a:extLst>
              <a:ext uri="{FF2B5EF4-FFF2-40B4-BE49-F238E27FC236}">
                <a16:creationId xmlns:a16="http://schemas.microsoft.com/office/drawing/2014/main" id="{4ED4E24A-F4BA-4C2A-8665-6649D654361C}"/>
              </a:ext>
            </a:extLst>
          </p:cNvPr>
          <p:cNvPicPr>
            <a:picLocks noChangeAspect="1"/>
          </p:cNvPicPr>
          <p:nvPr/>
        </p:nvPicPr>
        <p:blipFill>
          <a:blip r:embed="rId2"/>
          <a:stretch>
            <a:fillRect/>
          </a:stretch>
        </p:blipFill>
        <p:spPr>
          <a:xfrm>
            <a:off x="373966" y="1485753"/>
            <a:ext cx="7447671" cy="4045360"/>
          </a:xfrm>
          <a:prstGeom prst="rect">
            <a:avLst/>
          </a:prstGeom>
        </p:spPr>
      </p:pic>
    </p:spTree>
    <p:extLst>
      <p:ext uri="{BB962C8B-B14F-4D97-AF65-F5344CB8AC3E}">
        <p14:creationId xmlns:p14="http://schemas.microsoft.com/office/powerpoint/2010/main" val="149213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8E319B-8968-457D-97B6-C75D9C73BCA0}"/>
              </a:ext>
            </a:extLst>
          </p:cNvPr>
          <p:cNvPicPr>
            <a:picLocks noChangeAspect="1"/>
          </p:cNvPicPr>
          <p:nvPr/>
        </p:nvPicPr>
        <p:blipFill>
          <a:blip r:embed="rId2"/>
          <a:stretch>
            <a:fillRect/>
          </a:stretch>
        </p:blipFill>
        <p:spPr>
          <a:xfrm>
            <a:off x="178190" y="1022637"/>
            <a:ext cx="6997504" cy="5436580"/>
          </a:xfrm>
          <a:prstGeom prst="rect">
            <a:avLst/>
          </a:prstGeom>
        </p:spPr>
      </p:pic>
      <p:sp>
        <p:nvSpPr>
          <p:cNvPr id="3" name="Rectangle 2">
            <a:extLst>
              <a:ext uri="{FF2B5EF4-FFF2-40B4-BE49-F238E27FC236}">
                <a16:creationId xmlns:a16="http://schemas.microsoft.com/office/drawing/2014/main" id="{A7B1D76C-0EE7-47D1-9FB8-AB5D993B4234}"/>
              </a:ext>
            </a:extLst>
          </p:cNvPr>
          <p:cNvSpPr/>
          <p:nvPr/>
        </p:nvSpPr>
        <p:spPr>
          <a:xfrm>
            <a:off x="178190" y="258107"/>
            <a:ext cx="12013809" cy="646331"/>
          </a:xfrm>
          <a:prstGeom prst="rect">
            <a:avLst/>
          </a:prstGeom>
        </p:spPr>
        <p:txBody>
          <a:bodyPr wrap="square">
            <a:spAutoFit/>
          </a:bodyPr>
          <a:lstStyle/>
          <a:p>
            <a:r>
              <a:rPr lang="en-US" dirty="0"/>
              <a:t>1. </a:t>
            </a:r>
            <a:r>
              <a:rPr lang="en-US" sz="1600" dirty="0"/>
              <a:t>Write</a:t>
            </a:r>
            <a:r>
              <a:rPr lang="en-US" dirty="0"/>
              <a:t> a SQL query to find those employees whose salary is higher than 9000. Return first name, last name and department number and salary.</a:t>
            </a:r>
            <a:endParaRPr lang="en-IN" dirty="0"/>
          </a:p>
        </p:txBody>
      </p:sp>
    </p:spTree>
    <p:extLst>
      <p:ext uri="{BB962C8B-B14F-4D97-AF65-F5344CB8AC3E}">
        <p14:creationId xmlns:p14="http://schemas.microsoft.com/office/powerpoint/2010/main" val="3061394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91A9B-DF10-4136-97E0-6B3300A34A3E}"/>
              </a:ext>
            </a:extLst>
          </p:cNvPr>
          <p:cNvSpPr>
            <a:spLocks noGrp="1"/>
          </p:cNvSpPr>
          <p:nvPr>
            <p:ph type="title"/>
          </p:nvPr>
        </p:nvSpPr>
        <p:spPr>
          <a:xfrm>
            <a:off x="106680" y="139407"/>
            <a:ext cx="11780520" cy="789062"/>
          </a:xfrm>
        </p:spPr>
        <p:txBody>
          <a:bodyPr>
            <a:normAutofit/>
          </a:bodyPr>
          <a:lstStyle/>
          <a:p>
            <a:r>
              <a:rPr lang="en-US" sz="1800" dirty="0">
                <a:latin typeface="+mn-lt"/>
              </a:rPr>
              <a:t>2. Write a SQL query to identify employees who do not have a department number.  Return employee_id, </a:t>
            </a:r>
            <a:r>
              <a:rPr lang="en-US" sz="1800" dirty="0" err="1">
                <a:latin typeface="+mn-lt"/>
              </a:rPr>
              <a:t>first_name</a:t>
            </a:r>
            <a:r>
              <a:rPr lang="en-US" sz="1800" dirty="0">
                <a:latin typeface="+mn-lt"/>
              </a:rPr>
              <a:t>, </a:t>
            </a:r>
            <a:r>
              <a:rPr lang="en-US" sz="1800" dirty="0" err="1">
                <a:latin typeface="+mn-lt"/>
              </a:rPr>
              <a:t>last_name</a:t>
            </a:r>
            <a:r>
              <a:rPr lang="en-US" sz="1800" dirty="0">
                <a:latin typeface="+mn-lt"/>
              </a:rPr>
              <a:t>, email, </a:t>
            </a:r>
            <a:r>
              <a:rPr lang="en-US" sz="1800" dirty="0" err="1">
                <a:latin typeface="+mn-lt"/>
              </a:rPr>
              <a:t>phone_number</a:t>
            </a:r>
            <a:r>
              <a:rPr lang="en-US" sz="1800" dirty="0">
                <a:latin typeface="+mn-lt"/>
              </a:rPr>
              <a:t>, </a:t>
            </a:r>
            <a:r>
              <a:rPr lang="en-US" sz="1800" dirty="0" err="1">
                <a:latin typeface="+mn-lt"/>
              </a:rPr>
              <a:t>hire_date</a:t>
            </a:r>
            <a:r>
              <a:rPr lang="en-US" sz="1800" dirty="0">
                <a:latin typeface="+mn-lt"/>
              </a:rPr>
              <a:t>, </a:t>
            </a:r>
            <a:r>
              <a:rPr lang="en-US" sz="1800" dirty="0" err="1">
                <a:latin typeface="+mn-lt"/>
              </a:rPr>
              <a:t>job_id</a:t>
            </a:r>
            <a:r>
              <a:rPr lang="en-US" sz="1800" dirty="0">
                <a:latin typeface="+mn-lt"/>
              </a:rPr>
              <a:t>, salary, </a:t>
            </a:r>
            <a:r>
              <a:rPr lang="en-US" sz="1800" dirty="0" err="1">
                <a:latin typeface="+mn-lt"/>
              </a:rPr>
              <a:t>commission_pct</a:t>
            </a:r>
            <a:r>
              <a:rPr lang="en-US" sz="1800" dirty="0">
                <a:latin typeface="+mn-lt"/>
              </a:rPr>
              <a:t>, manager_id and department_id.</a:t>
            </a:r>
            <a:endParaRPr lang="en-IN" sz="1800" dirty="0">
              <a:latin typeface="+mn-lt"/>
            </a:endParaRPr>
          </a:p>
        </p:txBody>
      </p:sp>
      <p:pic>
        <p:nvPicPr>
          <p:cNvPr id="3" name="Picture 2">
            <a:extLst>
              <a:ext uri="{FF2B5EF4-FFF2-40B4-BE49-F238E27FC236}">
                <a16:creationId xmlns:a16="http://schemas.microsoft.com/office/drawing/2014/main" id="{BFB2AD17-11FA-4F64-B9E8-6624E2A070E3}"/>
              </a:ext>
            </a:extLst>
          </p:cNvPr>
          <p:cNvPicPr>
            <a:picLocks noChangeAspect="1"/>
          </p:cNvPicPr>
          <p:nvPr/>
        </p:nvPicPr>
        <p:blipFill>
          <a:blip r:embed="rId2"/>
          <a:stretch>
            <a:fillRect/>
          </a:stretch>
        </p:blipFill>
        <p:spPr>
          <a:xfrm>
            <a:off x="106680" y="1119227"/>
            <a:ext cx="10515600" cy="1657350"/>
          </a:xfrm>
          <a:prstGeom prst="rect">
            <a:avLst/>
          </a:prstGeom>
        </p:spPr>
      </p:pic>
      <p:pic>
        <p:nvPicPr>
          <p:cNvPr id="5" name="Picture 4">
            <a:extLst>
              <a:ext uri="{FF2B5EF4-FFF2-40B4-BE49-F238E27FC236}">
                <a16:creationId xmlns:a16="http://schemas.microsoft.com/office/drawing/2014/main" id="{57DE1C7A-3475-4EDB-BD97-DF10FE34CCCA}"/>
              </a:ext>
            </a:extLst>
          </p:cNvPr>
          <p:cNvPicPr>
            <a:picLocks noChangeAspect="1"/>
          </p:cNvPicPr>
          <p:nvPr/>
        </p:nvPicPr>
        <p:blipFill>
          <a:blip r:embed="rId3"/>
          <a:stretch>
            <a:fillRect/>
          </a:stretch>
        </p:blipFill>
        <p:spPr>
          <a:xfrm>
            <a:off x="60960" y="3804424"/>
            <a:ext cx="10115843" cy="2686050"/>
          </a:xfrm>
          <a:prstGeom prst="rect">
            <a:avLst/>
          </a:prstGeom>
        </p:spPr>
      </p:pic>
      <p:sp>
        <p:nvSpPr>
          <p:cNvPr id="8" name="TextBox 7">
            <a:extLst>
              <a:ext uri="{FF2B5EF4-FFF2-40B4-BE49-F238E27FC236}">
                <a16:creationId xmlns:a16="http://schemas.microsoft.com/office/drawing/2014/main" id="{23E7C3CD-2ADD-4A0E-BBA3-ADB43F195AC3}"/>
              </a:ext>
            </a:extLst>
          </p:cNvPr>
          <p:cNvSpPr txBox="1"/>
          <p:nvPr/>
        </p:nvSpPr>
        <p:spPr>
          <a:xfrm flipH="1">
            <a:off x="106680" y="2967335"/>
            <a:ext cx="11780520" cy="646331"/>
          </a:xfrm>
          <a:prstGeom prst="rect">
            <a:avLst/>
          </a:prstGeom>
          <a:noFill/>
        </p:spPr>
        <p:txBody>
          <a:bodyPr wrap="square" rtlCol="0">
            <a:spAutoFit/>
          </a:bodyPr>
          <a:lstStyle/>
          <a:p>
            <a:r>
              <a:rPr lang="en-US" dirty="0"/>
              <a:t>3. Write a SQL query to find those employees whose first name does not contain the letter ‘T’. Sort the result-set in ascending order by department ID. Return full name (first and last name together), </a:t>
            </a:r>
            <a:r>
              <a:rPr lang="en-US" dirty="0" err="1"/>
              <a:t>hire_date</a:t>
            </a:r>
            <a:r>
              <a:rPr lang="en-US" dirty="0"/>
              <a:t>, salary and department_id.</a:t>
            </a:r>
            <a:endParaRPr lang="en-IN" dirty="0"/>
          </a:p>
        </p:txBody>
      </p:sp>
    </p:spTree>
    <p:extLst>
      <p:ext uri="{BB962C8B-B14F-4D97-AF65-F5344CB8AC3E}">
        <p14:creationId xmlns:p14="http://schemas.microsoft.com/office/powerpoint/2010/main" val="4121312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7B8F04-A480-483E-8108-1974D569895F}"/>
              </a:ext>
            </a:extLst>
          </p:cNvPr>
          <p:cNvSpPr txBox="1"/>
          <p:nvPr/>
        </p:nvSpPr>
        <p:spPr>
          <a:xfrm>
            <a:off x="239149" y="140677"/>
            <a:ext cx="11408899" cy="646331"/>
          </a:xfrm>
          <a:prstGeom prst="rect">
            <a:avLst/>
          </a:prstGeom>
          <a:noFill/>
        </p:spPr>
        <p:txBody>
          <a:bodyPr wrap="square" rtlCol="0">
            <a:spAutoFit/>
          </a:bodyPr>
          <a:lstStyle/>
          <a:p>
            <a:r>
              <a:rPr lang="en-US" dirty="0"/>
              <a:t>4. Write a SQL query to find those employees who earn between 9000 and 12000 (Begin and end values are included) and get some commission. Return all fields. </a:t>
            </a:r>
            <a:endParaRPr lang="en-IN" dirty="0"/>
          </a:p>
        </p:txBody>
      </p:sp>
      <p:pic>
        <p:nvPicPr>
          <p:cNvPr id="3" name="Picture 2">
            <a:extLst>
              <a:ext uri="{FF2B5EF4-FFF2-40B4-BE49-F238E27FC236}">
                <a16:creationId xmlns:a16="http://schemas.microsoft.com/office/drawing/2014/main" id="{A3B4FA03-765F-4448-B853-417B8F7FD3A9}"/>
              </a:ext>
            </a:extLst>
          </p:cNvPr>
          <p:cNvPicPr>
            <a:picLocks noChangeAspect="1"/>
          </p:cNvPicPr>
          <p:nvPr/>
        </p:nvPicPr>
        <p:blipFill rotWithShape="1">
          <a:blip r:embed="rId2"/>
          <a:srcRect b="24594"/>
          <a:stretch/>
        </p:blipFill>
        <p:spPr>
          <a:xfrm>
            <a:off x="337623" y="787008"/>
            <a:ext cx="10213146" cy="2758050"/>
          </a:xfrm>
          <a:prstGeom prst="rect">
            <a:avLst/>
          </a:prstGeom>
        </p:spPr>
      </p:pic>
      <p:sp>
        <p:nvSpPr>
          <p:cNvPr id="4" name="TextBox 3">
            <a:extLst>
              <a:ext uri="{FF2B5EF4-FFF2-40B4-BE49-F238E27FC236}">
                <a16:creationId xmlns:a16="http://schemas.microsoft.com/office/drawing/2014/main" id="{755AC978-F837-477E-B545-AB8D7B10413B}"/>
              </a:ext>
            </a:extLst>
          </p:cNvPr>
          <p:cNvSpPr txBox="1"/>
          <p:nvPr/>
        </p:nvSpPr>
        <p:spPr>
          <a:xfrm>
            <a:off x="5641144" y="2968283"/>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6B0890F6-1C8C-4F6F-9281-EBE92CC6E2F6}"/>
              </a:ext>
            </a:extLst>
          </p:cNvPr>
          <p:cNvSpPr txBox="1"/>
          <p:nvPr/>
        </p:nvSpPr>
        <p:spPr>
          <a:xfrm>
            <a:off x="239149" y="3559518"/>
            <a:ext cx="11310425" cy="646330"/>
          </a:xfrm>
          <a:prstGeom prst="rect">
            <a:avLst/>
          </a:prstGeom>
          <a:noFill/>
        </p:spPr>
        <p:txBody>
          <a:bodyPr wrap="square" rtlCol="0">
            <a:spAutoFit/>
          </a:bodyPr>
          <a:lstStyle/>
          <a:p>
            <a:r>
              <a:rPr lang="en-US" dirty="0"/>
              <a:t>5. Write a SQL query to find those employees who do not earn any commission. Return full name (first and last name), and salary.</a:t>
            </a:r>
            <a:endParaRPr lang="en-IN" dirty="0"/>
          </a:p>
        </p:txBody>
      </p:sp>
      <p:pic>
        <p:nvPicPr>
          <p:cNvPr id="6" name="Picture 5">
            <a:extLst>
              <a:ext uri="{FF2B5EF4-FFF2-40B4-BE49-F238E27FC236}">
                <a16:creationId xmlns:a16="http://schemas.microsoft.com/office/drawing/2014/main" id="{A58BE813-6CF8-4FF6-BD0E-55D937203495}"/>
              </a:ext>
            </a:extLst>
          </p:cNvPr>
          <p:cNvPicPr>
            <a:picLocks noChangeAspect="1"/>
          </p:cNvPicPr>
          <p:nvPr/>
        </p:nvPicPr>
        <p:blipFill rotWithShape="1">
          <a:blip r:embed="rId3"/>
          <a:srcRect b="13804"/>
          <a:stretch/>
        </p:blipFill>
        <p:spPr>
          <a:xfrm>
            <a:off x="281353" y="4234764"/>
            <a:ext cx="6274191" cy="2434882"/>
          </a:xfrm>
          <a:prstGeom prst="rect">
            <a:avLst/>
          </a:prstGeom>
        </p:spPr>
      </p:pic>
    </p:spTree>
    <p:extLst>
      <p:ext uri="{BB962C8B-B14F-4D97-AF65-F5344CB8AC3E}">
        <p14:creationId xmlns:p14="http://schemas.microsoft.com/office/powerpoint/2010/main" val="2862800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78C703-1D65-4A71-8625-6D231A8388A9}"/>
              </a:ext>
            </a:extLst>
          </p:cNvPr>
          <p:cNvSpPr txBox="1"/>
          <p:nvPr/>
        </p:nvSpPr>
        <p:spPr>
          <a:xfrm>
            <a:off x="182879" y="98474"/>
            <a:ext cx="11268222" cy="646331"/>
          </a:xfrm>
          <a:prstGeom prst="rect">
            <a:avLst/>
          </a:prstGeom>
          <a:noFill/>
        </p:spPr>
        <p:txBody>
          <a:bodyPr wrap="square" rtlCol="0">
            <a:spAutoFit/>
          </a:bodyPr>
          <a:lstStyle/>
          <a:p>
            <a:r>
              <a:rPr lang="en-US" dirty="0"/>
              <a:t>6. Write a SQL query to find those employees who work under a manager. Return full name (first and last name), salary, and manager ID.</a:t>
            </a:r>
            <a:endParaRPr lang="en-IN" dirty="0"/>
          </a:p>
        </p:txBody>
      </p:sp>
      <p:sp>
        <p:nvSpPr>
          <p:cNvPr id="4" name="TextBox 3">
            <a:extLst>
              <a:ext uri="{FF2B5EF4-FFF2-40B4-BE49-F238E27FC236}">
                <a16:creationId xmlns:a16="http://schemas.microsoft.com/office/drawing/2014/main" id="{1918DD84-5ABB-493C-9D47-398FDF960EDE}"/>
              </a:ext>
            </a:extLst>
          </p:cNvPr>
          <p:cNvSpPr txBox="1"/>
          <p:nvPr/>
        </p:nvSpPr>
        <p:spPr>
          <a:xfrm flipH="1">
            <a:off x="182879" y="3105834"/>
            <a:ext cx="10775853" cy="646331"/>
          </a:xfrm>
          <a:prstGeom prst="rect">
            <a:avLst/>
          </a:prstGeom>
          <a:noFill/>
        </p:spPr>
        <p:txBody>
          <a:bodyPr wrap="square" rtlCol="0">
            <a:spAutoFit/>
          </a:bodyPr>
          <a:lstStyle/>
          <a:p>
            <a:r>
              <a:rPr lang="en-US" dirty="0"/>
              <a:t>7. Write a SQL query to find employees whose first names contain the letters F, T, or M. Sort the result-set in descending order by salary. Return all fields</a:t>
            </a:r>
            <a:endParaRPr lang="en-IN" dirty="0"/>
          </a:p>
        </p:txBody>
      </p:sp>
      <p:pic>
        <p:nvPicPr>
          <p:cNvPr id="6" name="Picture 5">
            <a:extLst>
              <a:ext uri="{FF2B5EF4-FFF2-40B4-BE49-F238E27FC236}">
                <a16:creationId xmlns:a16="http://schemas.microsoft.com/office/drawing/2014/main" id="{9361CFFC-6DD0-4029-B0CD-4D4ADECAECE6}"/>
              </a:ext>
            </a:extLst>
          </p:cNvPr>
          <p:cNvPicPr>
            <a:picLocks noChangeAspect="1"/>
          </p:cNvPicPr>
          <p:nvPr/>
        </p:nvPicPr>
        <p:blipFill rotWithShape="1">
          <a:blip r:embed="rId2"/>
          <a:srcRect b="6052"/>
          <a:stretch/>
        </p:blipFill>
        <p:spPr>
          <a:xfrm>
            <a:off x="182879" y="789891"/>
            <a:ext cx="7498081" cy="2404291"/>
          </a:xfrm>
          <a:prstGeom prst="rect">
            <a:avLst/>
          </a:prstGeom>
        </p:spPr>
      </p:pic>
      <p:pic>
        <p:nvPicPr>
          <p:cNvPr id="7" name="Picture 6">
            <a:extLst>
              <a:ext uri="{FF2B5EF4-FFF2-40B4-BE49-F238E27FC236}">
                <a16:creationId xmlns:a16="http://schemas.microsoft.com/office/drawing/2014/main" id="{9EB2CEE0-D87E-4635-A426-7AD0C08BA629}"/>
              </a:ext>
            </a:extLst>
          </p:cNvPr>
          <p:cNvPicPr>
            <a:picLocks noChangeAspect="1"/>
          </p:cNvPicPr>
          <p:nvPr/>
        </p:nvPicPr>
        <p:blipFill>
          <a:blip r:embed="rId3"/>
          <a:stretch>
            <a:fillRect/>
          </a:stretch>
        </p:blipFill>
        <p:spPr>
          <a:xfrm>
            <a:off x="182878" y="3752165"/>
            <a:ext cx="9411287" cy="3026493"/>
          </a:xfrm>
          <a:prstGeom prst="rect">
            <a:avLst/>
          </a:prstGeom>
        </p:spPr>
      </p:pic>
    </p:spTree>
    <p:extLst>
      <p:ext uri="{BB962C8B-B14F-4D97-AF65-F5344CB8AC3E}">
        <p14:creationId xmlns:p14="http://schemas.microsoft.com/office/powerpoint/2010/main" val="1886446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1B0583-D4D6-4ED0-9DD2-FA1C5AAE5CFC}"/>
              </a:ext>
            </a:extLst>
          </p:cNvPr>
          <p:cNvSpPr txBox="1"/>
          <p:nvPr/>
        </p:nvSpPr>
        <p:spPr>
          <a:xfrm>
            <a:off x="98473" y="98474"/>
            <a:ext cx="11816861" cy="923330"/>
          </a:xfrm>
          <a:prstGeom prst="rect">
            <a:avLst/>
          </a:prstGeom>
          <a:noFill/>
        </p:spPr>
        <p:txBody>
          <a:bodyPr wrap="square" rtlCol="0">
            <a:spAutoFit/>
          </a:bodyPr>
          <a:lstStyle/>
          <a:p>
            <a:r>
              <a:rPr lang="en-US" dirty="0"/>
              <a:t>8. Write a SQL query to find those employees who earn above 12000 or the seventh character in their phone number is 3. Sort the result-set in descending order by first name. Return full name (first name and last name), hire date, commission percentage, email, and telephone separated by '-', and salary.</a:t>
            </a:r>
            <a:endParaRPr lang="en-IN" dirty="0"/>
          </a:p>
        </p:txBody>
      </p:sp>
      <p:pic>
        <p:nvPicPr>
          <p:cNvPr id="6" name="Picture 5">
            <a:extLst>
              <a:ext uri="{FF2B5EF4-FFF2-40B4-BE49-F238E27FC236}">
                <a16:creationId xmlns:a16="http://schemas.microsoft.com/office/drawing/2014/main" id="{E679A837-BFB8-4E17-A66B-CE2BCB206F16}"/>
              </a:ext>
            </a:extLst>
          </p:cNvPr>
          <p:cNvPicPr>
            <a:picLocks noChangeAspect="1"/>
          </p:cNvPicPr>
          <p:nvPr/>
        </p:nvPicPr>
        <p:blipFill>
          <a:blip r:embed="rId2"/>
          <a:stretch>
            <a:fillRect/>
          </a:stretch>
        </p:blipFill>
        <p:spPr>
          <a:xfrm>
            <a:off x="98472" y="1059025"/>
            <a:ext cx="7906045" cy="2781300"/>
          </a:xfrm>
          <a:prstGeom prst="rect">
            <a:avLst/>
          </a:prstGeom>
        </p:spPr>
      </p:pic>
      <p:sp>
        <p:nvSpPr>
          <p:cNvPr id="9" name="Rectangle 8">
            <a:extLst>
              <a:ext uri="{FF2B5EF4-FFF2-40B4-BE49-F238E27FC236}">
                <a16:creationId xmlns:a16="http://schemas.microsoft.com/office/drawing/2014/main" id="{4F0C216B-FFAE-4C5F-AD3C-5341BACB259B}"/>
              </a:ext>
            </a:extLst>
          </p:cNvPr>
          <p:cNvSpPr/>
          <p:nvPr/>
        </p:nvSpPr>
        <p:spPr>
          <a:xfrm>
            <a:off x="98472" y="3873599"/>
            <a:ext cx="11816860" cy="646331"/>
          </a:xfrm>
          <a:prstGeom prst="rect">
            <a:avLst/>
          </a:prstGeom>
        </p:spPr>
        <p:txBody>
          <a:bodyPr wrap="square">
            <a:spAutoFit/>
          </a:bodyPr>
          <a:lstStyle/>
          <a:p>
            <a:r>
              <a:rPr lang="en-US" dirty="0"/>
              <a:t>9. Write a SQL query to find those employees whose first name contains a character 's' in the third position. Return first name, last name and department id.</a:t>
            </a:r>
            <a:endParaRPr lang="en-IN" dirty="0"/>
          </a:p>
        </p:txBody>
      </p:sp>
      <p:pic>
        <p:nvPicPr>
          <p:cNvPr id="10" name="Picture 9">
            <a:extLst>
              <a:ext uri="{FF2B5EF4-FFF2-40B4-BE49-F238E27FC236}">
                <a16:creationId xmlns:a16="http://schemas.microsoft.com/office/drawing/2014/main" id="{72F28369-630E-4344-95EC-6FE8269249B9}"/>
              </a:ext>
            </a:extLst>
          </p:cNvPr>
          <p:cNvPicPr>
            <a:picLocks noChangeAspect="1"/>
          </p:cNvPicPr>
          <p:nvPr/>
        </p:nvPicPr>
        <p:blipFill>
          <a:blip r:embed="rId3"/>
          <a:stretch>
            <a:fillRect/>
          </a:stretch>
        </p:blipFill>
        <p:spPr>
          <a:xfrm>
            <a:off x="225080" y="4590425"/>
            <a:ext cx="6808767" cy="1648911"/>
          </a:xfrm>
          <a:prstGeom prst="rect">
            <a:avLst/>
          </a:prstGeom>
        </p:spPr>
      </p:pic>
    </p:spTree>
    <p:extLst>
      <p:ext uri="{BB962C8B-B14F-4D97-AF65-F5344CB8AC3E}">
        <p14:creationId xmlns:p14="http://schemas.microsoft.com/office/powerpoint/2010/main" val="2954885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A9DC0E-7FBF-4D1E-A409-7832A970A675}"/>
              </a:ext>
            </a:extLst>
          </p:cNvPr>
          <p:cNvSpPr/>
          <p:nvPr/>
        </p:nvSpPr>
        <p:spPr>
          <a:xfrm>
            <a:off x="192258" y="151621"/>
            <a:ext cx="10949353" cy="369332"/>
          </a:xfrm>
          <a:prstGeom prst="rect">
            <a:avLst/>
          </a:prstGeom>
        </p:spPr>
        <p:txBody>
          <a:bodyPr wrap="square">
            <a:spAutoFit/>
          </a:bodyPr>
          <a:lstStyle/>
          <a:p>
            <a:r>
              <a:rPr lang="en-US" dirty="0"/>
              <a:t>10. Write a SQL query to find those employees who worked more than two jobs in the past. Return employee id.</a:t>
            </a:r>
            <a:endParaRPr lang="en-IN" dirty="0"/>
          </a:p>
        </p:txBody>
      </p:sp>
      <p:pic>
        <p:nvPicPr>
          <p:cNvPr id="3" name="Picture 2">
            <a:extLst>
              <a:ext uri="{FF2B5EF4-FFF2-40B4-BE49-F238E27FC236}">
                <a16:creationId xmlns:a16="http://schemas.microsoft.com/office/drawing/2014/main" id="{8382068D-ED7F-4E25-AE15-F691D99AAE78}"/>
              </a:ext>
            </a:extLst>
          </p:cNvPr>
          <p:cNvPicPr>
            <a:picLocks noChangeAspect="1"/>
          </p:cNvPicPr>
          <p:nvPr/>
        </p:nvPicPr>
        <p:blipFill>
          <a:blip r:embed="rId2"/>
          <a:stretch>
            <a:fillRect/>
          </a:stretch>
        </p:blipFill>
        <p:spPr>
          <a:xfrm>
            <a:off x="308537" y="520953"/>
            <a:ext cx="4446343" cy="1771650"/>
          </a:xfrm>
          <a:prstGeom prst="rect">
            <a:avLst/>
          </a:prstGeom>
        </p:spPr>
      </p:pic>
      <p:sp>
        <p:nvSpPr>
          <p:cNvPr id="4" name="Rectangle 3">
            <a:extLst>
              <a:ext uri="{FF2B5EF4-FFF2-40B4-BE49-F238E27FC236}">
                <a16:creationId xmlns:a16="http://schemas.microsoft.com/office/drawing/2014/main" id="{9E8E6554-37AE-4A94-BF84-4619D512FB31}"/>
              </a:ext>
            </a:extLst>
          </p:cNvPr>
          <p:cNvSpPr/>
          <p:nvPr/>
        </p:nvSpPr>
        <p:spPr>
          <a:xfrm>
            <a:off x="192258" y="2512297"/>
            <a:ext cx="11737145" cy="646331"/>
          </a:xfrm>
          <a:prstGeom prst="rect">
            <a:avLst/>
          </a:prstGeom>
        </p:spPr>
        <p:txBody>
          <a:bodyPr wrap="square">
            <a:spAutoFit/>
          </a:bodyPr>
          <a:lstStyle/>
          <a:p>
            <a:r>
              <a:rPr lang="en-US" dirty="0"/>
              <a:t>11. Write a SQL query to count the number of employees, the sum of all salary, and difference between the highest salary and lowest salaries by each job id. Return </a:t>
            </a:r>
            <a:r>
              <a:rPr lang="en-US" dirty="0" err="1"/>
              <a:t>job_id</a:t>
            </a:r>
            <a:r>
              <a:rPr lang="en-US" dirty="0"/>
              <a:t>, count, sum, </a:t>
            </a:r>
            <a:r>
              <a:rPr lang="en-US" dirty="0" err="1"/>
              <a:t>salary_difference</a:t>
            </a:r>
            <a:r>
              <a:rPr lang="en-US" dirty="0"/>
              <a:t>.</a:t>
            </a:r>
            <a:endParaRPr lang="en-IN" dirty="0"/>
          </a:p>
        </p:txBody>
      </p:sp>
      <p:pic>
        <p:nvPicPr>
          <p:cNvPr id="6" name="Picture 5">
            <a:extLst>
              <a:ext uri="{FF2B5EF4-FFF2-40B4-BE49-F238E27FC236}">
                <a16:creationId xmlns:a16="http://schemas.microsoft.com/office/drawing/2014/main" id="{3E3E8798-491A-4C56-8C1E-63FFBE7DB735}"/>
              </a:ext>
            </a:extLst>
          </p:cNvPr>
          <p:cNvPicPr>
            <a:picLocks noChangeAspect="1"/>
          </p:cNvPicPr>
          <p:nvPr/>
        </p:nvPicPr>
        <p:blipFill>
          <a:blip r:embed="rId3"/>
          <a:stretch>
            <a:fillRect/>
          </a:stretch>
        </p:blipFill>
        <p:spPr>
          <a:xfrm>
            <a:off x="192258" y="3378322"/>
            <a:ext cx="7024468" cy="3346420"/>
          </a:xfrm>
          <a:prstGeom prst="rect">
            <a:avLst/>
          </a:prstGeom>
        </p:spPr>
      </p:pic>
    </p:spTree>
    <p:extLst>
      <p:ext uri="{BB962C8B-B14F-4D97-AF65-F5344CB8AC3E}">
        <p14:creationId xmlns:p14="http://schemas.microsoft.com/office/powerpoint/2010/main" val="2021411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955A0F-3DF1-4E11-8C2C-3685F6E2F71F}"/>
              </a:ext>
            </a:extLst>
          </p:cNvPr>
          <p:cNvSpPr/>
          <p:nvPr/>
        </p:nvSpPr>
        <p:spPr>
          <a:xfrm>
            <a:off x="0" y="98474"/>
            <a:ext cx="11549575" cy="369332"/>
          </a:xfrm>
          <a:prstGeom prst="rect">
            <a:avLst/>
          </a:prstGeom>
        </p:spPr>
        <p:txBody>
          <a:bodyPr wrap="square">
            <a:spAutoFit/>
          </a:bodyPr>
          <a:lstStyle/>
          <a:p>
            <a:r>
              <a:rPr lang="en-US" dirty="0"/>
              <a:t>12. Write a SQL query to find each job ids where two or more employees worked for more than 300 days. Return job id.</a:t>
            </a:r>
            <a:endParaRPr lang="en-IN" dirty="0"/>
          </a:p>
        </p:txBody>
      </p:sp>
      <p:pic>
        <p:nvPicPr>
          <p:cNvPr id="3" name="Picture 2">
            <a:extLst>
              <a:ext uri="{FF2B5EF4-FFF2-40B4-BE49-F238E27FC236}">
                <a16:creationId xmlns:a16="http://schemas.microsoft.com/office/drawing/2014/main" id="{AF2F6470-8AEF-4D61-8E71-D3000C09531A}"/>
              </a:ext>
            </a:extLst>
          </p:cNvPr>
          <p:cNvPicPr>
            <a:picLocks noChangeAspect="1"/>
          </p:cNvPicPr>
          <p:nvPr/>
        </p:nvPicPr>
        <p:blipFill>
          <a:blip r:embed="rId2"/>
          <a:stretch>
            <a:fillRect/>
          </a:stretch>
        </p:blipFill>
        <p:spPr>
          <a:xfrm>
            <a:off x="142361" y="466695"/>
            <a:ext cx="4317097" cy="2527612"/>
          </a:xfrm>
          <a:prstGeom prst="rect">
            <a:avLst/>
          </a:prstGeom>
        </p:spPr>
      </p:pic>
      <p:sp>
        <p:nvSpPr>
          <p:cNvPr id="4" name="Rectangle 3">
            <a:extLst>
              <a:ext uri="{FF2B5EF4-FFF2-40B4-BE49-F238E27FC236}">
                <a16:creationId xmlns:a16="http://schemas.microsoft.com/office/drawing/2014/main" id="{8EB9DD65-9CF6-4DA6-A585-FBB84B504B97}"/>
              </a:ext>
            </a:extLst>
          </p:cNvPr>
          <p:cNvSpPr/>
          <p:nvPr/>
        </p:nvSpPr>
        <p:spPr>
          <a:xfrm>
            <a:off x="0" y="2994307"/>
            <a:ext cx="12192000" cy="646331"/>
          </a:xfrm>
          <a:prstGeom prst="rect">
            <a:avLst/>
          </a:prstGeom>
        </p:spPr>
        <p:txBody>
          <a:bodyPr wrap="square">
            <a:spAutoFit/>
          </a:bodyPr>
          <a:lstStyle/>
          <a:p>
            <a:r>
              <a:rPr lang="en-US" dirty="0"/>
              <a:t>13. Write a SQL query to count the number of employees worked under each manager. Return manager ID and number of employees.</a:t>
            </a:r>
            <a:endParaRPr lang="en-IN" dirty="0"/>
          </a:p>
        </p:txBody>
      </p:sp>
      <p:pic>
        <p:nvPicPr>
          <p:cNvPr id="5" name="Picture 4">
            <a:extLst>
              <a:ext uri="{FF2B5EF4-FFF2-40B4-BE49-F238E27FC236}">
                <a16:creationId xmlns:a16="http://schemas.microsoft.com/office/drawing/2014/main" id="{8CC8D73B-5E76-42BF-B81B-2946704ED861}"/>
              </a:ext>
            </a:extLst>
          </p:cNvPr>
          <p:cNvPicPr>
            <a:picLocks noChangeAspect="1"/>
          </p:cNvPicPr>
          <p:nvPr/>
        </p:nvPicPr>
        <p:blipFill>
          <a:blip r:embed="rId3"/>
          <a:stretch>
            <a:fillRect/>
          </a:stretch>
        </p:blipFill>
        <p:spPr>
          <a:xfrm>
            <a:off x="142361" y="3640638"/>
            <a:ext cx="5484716" cy="3143250"/>
          </a:xfrm>
          <a:prstGeom prst="rect">
            <a:avLst/>
          </a:prstGeom>
        </p:spPr>
      </p:pic>
    </p:spTree>
    <p:extLst>
      <p:ext uri="{BB962C8B-B14F-4D97-AF65-F5344CB8AC3E}">
        <p14:creationId xmlns:p14="http://schemas.microsoft.com/office/powerpoint/2010/main" val="3357178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19EF7F-C7BF-4744-A68D-10C7C60731B5}"/>
              </a:ext>
            </a:extLst>
          </p:cNvPr>
          <p:cNvPicPr>
            <a:picLocks noChangeAspect="1"/>
          </p:cNvPicPr>
          <p:nvPr/>
        </p:nvPicPr>
        <p:blipFill>
          <a:blip r:embed="rId2"/>
          <a:stretch>
            <a:fillRect/>
          </a:stretch>
        </p:blipFill>
        <p:spPr>
          <a:xfrm>
            <a:off x="6335152" y="237909"/>
            <a:ext cx="4652642" cy="3447826"/>
          </a:xfrm>
          <a:prstGeom prst="rect">
            <a:avLst/>
          </a:prstGeom>
        </p:spPr>
      </p:pic>
      <p:pic>
        <p:nvPicPr>
          <p:cNvPr id="5" name="Picture 4">
            <a:extLst>
              <a:ext uri="{FF2B5EF4-FFF2-40B4-BE49-F238E27FC236}">
                <a16:creationId xmlns:a16="http://schemas.microsoft.com/office/drawing/2014/main" id="{498E7668-00C8-4390-903E-01BAED19BBEA}"/>
              </a:ext>
            </a:extLst>
          </p:cNvPr>
          <p:cNvPicPr>
            <a:picLocks noChangeAspect="1"/>
          </p:cNvPicPr>
          <p:nvPr/>
        </p:nvPicPr>
        <p:blipFill>
          <a:blip r:embed="rId3"/>
          <a:stretch>
            <a:fillRect/>
          </a:stretch>
        </p:blipFill>
        <p:spPr>
          <a:xfrm>
            <a:off x="6335152" y="4019843"/>
            <a:ext cx="4652642" cy="2711416"/>
          </a:xfrm>
          <a:prstGeom prst="rect">
            <a:avLst/>
          </a:prstGeom>
        </p:spPr>
      </p:pic>
      <p:pic>
        <p:nvPicPr>
          <p:cNvPr id="6" name="Picture 5">
            <a:extLst>
              <a:ext uri="{FF2B5EF4-FFF2-40B4-BE49-F238E27FC236}">
                <a16:creationId xmlns:a16="http://schemas.microsoft.com/office/drawing/2014/main" id="{A1EF0518-49EF-4969-B721-74A9795DF294}"/>
              </a:ext>
            </a:extLst>
          </p:cNvPr>
          <p:cNvPicPr>
            <a:picLocks noChangeAspect="1"/>
          </p:cNvPicPr>
          <p:nvPr/>
        </p:nvPicPr>
        <p:blipFill>
          <a:blip r:embed="rId4"/>
          <a:stretch>
            <a:fillRect/>
          </a:stretch>
        </p:blipFill>
        <p:spPr>
          <a:xfrm>
            <a:off x="406204" y="267380"/>
            <a:ext cx="4925452" cy="6463879"/>
          </a:xfrm>
          <a:prstGeom prst="rect">
            <a:avLst/>
          </a:prstGeom>
        </p:spPr>
      </p:pic>
    </p:spTree>
    <p:extLst>
      <p:ext uri="{BB962C8B-B14F-4D97-AF65-F5344CB8AC3E}">
        <p14:creationId xmlns:p14="http://schemas.microsoft.com/office/powerpoint/2010/main" val="2557221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C11BB4-EB45-4DE4-BE70-00DBEBC47BAA}"/>
              </a:ext>
            </a:extLst>
          </p:cNvPr>
          <p:cNvSpPr/>
          <p:nvPr/>
        </p:nvSpPr>
        <p:spPr>
          <a:xfrm>
            <a:off x="0" y="0"/>
            <a:ext cx="12192000" cy="646331"/>
          </a:xfrm>
          <a:prstGeom prst="rect">
            <a:avLst/>
          </a:prstGeom>
        </p:spPr>
        <p:txBody>
          <a:bodyPr wrap="square">
            <a:spAutoFit/>
          </a:bodyPr>
          <a:lstStyle/>
          <a:p>
            <a:r>
              <a:rPr lang="en-US" dirty="0"/>
              <a:t>14. Write a SQL query to calculate the average salary of employees who receive a commission percentage for each department. Return department id, average salary.</a:t>
            </a:r>
            <a:endParaRPr lang="en-IN" dirty="0"/>
          </a:p>
        </p:txBody>
      </p:sp>
      <p:pic>
        <p:nvPicPr>
          <p:cNvPr id="3" name="Picture 2">
            <a:extLst>
              <a:ext uri="{FF2B5EF4-FFF2-40B4-BE49-F238E27FC236}">
                <a16:creationId xmlns:a16="http://schemas.microsoft.com/office/drawing/2014/main" id="{285C9AD7-E333-477F-836B-92A6DDEAB6AD}"/>
              </a:ext>
            </a:extLst>
          </p:cNvPr>
          <p:cNvPicPr>
            <a:picLocks noChangeAspect="1"/>
          </p:cNvPicPr>
          <p:nvPr/>
        </p:nvPicPr>
        <p:blipFill>
          <a:blip r:embed="rId2"/>
          <a:stretch>
            <a:fillRect/>
          </a:stretch>
        </p:blipFill>
        <p:spPr>
          <a:xfrm>
            <a:off x="0" y="899317"/>
            <a:ext cx="5753571" cy="1821575"/>
          </a:xfrm>
          <a:prstGeom prst="rect">
            <a:avLst/>
          </a:prstGeom>
        </p:spPr>
      </p:pic>
      <p:sp>
        <p:nvSpPr>
          <p:cNvPr id="4" name="Rectangle 3">
            <a:extLst>
              <a:ext uri="{FF2B5EF4-FFF2-40B4-BE49-F238E27FC236}">
                <a16:creationId xmlns:a16="http://schemas.microsoft.com/office/drawing/2014/main" id="{E06CF7E4-C655-4015-BB57-8A9BAEE2B39C}"/>
              </a:ext>
            </a:extLst>
          </p:cNvPr>
          <p:cNvSpPr/>
          <p:nvPr/>
        </p:nvSpPr>
        <p:spPr>
          <a:xfrm>
            <a:off x="0" y="3059668"/>
            <a:ext cx="11901268" cy="369332"/>
          </a:xfrm>
          <a:prstGeom prst="rect">
            <a:avLst/>
          </a:prstGeom>
        </p:spPr>
        <p:txBody>
          <a:bodyPr wrap="square">
            <a:spAutoFit/>
          </a:bodyPr>
          <a:lstStyle/>
          <a:p>
            <a:r>
              <a:rPr lang="en-US" dirty="0"/>
              <a:t>15. Write a SQL query to find the departments where more than ten employees receive commissions. Return department id.</a:t>
            </a:r>
            <a:endParaRPr lang="en-IN" dirty="0"/>
          </a:p>
        </p:txBody>
      </p:sp>
      <p:pic>
        <p:nvPicPr>
          <p:cNvPr id="5" name="Picture 4">
            <a:extLst>
              <a:ext uri="{FF2B5EF4-FFF2-40B4-BE49-F238E27FC236}">
                <a16:creationId xmlns:a16="http://schemas.microsoft.com/office/drawing/2014/main" id="{C1365DFF-E581-4E1F-B683-B464B896832F}"/>
              </a:ext>
            </a:extLst>
          </p:cNvPr>
          <p:cNvPicPr>
            <a:picLocks noChangeAspect="1"/>
          </p:cNvPicPr>
          <p:nvPr/>
        </p:nvPicPr>
        <p:blipFill>
          <a:blip r:embed="rId3"/>
          <a:stretch>
            <a:fillRect/>
          </a:stretch>
        </p:blipFill>
        <p:spPr>
          <a:xfrm>
            <a:off x="0" y="3767776"/>
            <a:ext cx="4684542" cy="2466201"/>
          </a:xfrm>
          <a:prstGeom prst="rect">
            <a:avLst/>
          </a:prstGeom>
        </p:spPr>
      </p:pic>
    </p:spTree>
    <p:extLst>
      <p:ext uri="{BB962C8B-B14F-4D97-AF65-F5344CB8AC3E}">
        <p14:creationId xmlns:p14="http://schemas.microsoft.com/office/powerpoint/2010/main" val="3257771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E7724C-598B-4809-BF74-A9FCFABCA153}"/>
              </a:ext>
            </a:extLst>
          </p:cNvPr>
          <p:cNvSpPr/>
          <p:nvPr/>
        </p:nvSpPr>
        <p:spPr>
          <a:xfrm>
            <a:off x="-1" y="0"/>
            <a:ext cx="12027877" cy="646331"/>
          </a:xfrm>
          <a:prstGeom prst="rect">
            <a:avLst/>
          </a:prstGeom>
        </p:spPr>
        <p:txBody>
          <a:bodyPr wrap="square">
            <a:spAutoFit/>
          </a:bodyPr>
          <a:lstStyle/>
          <a:p>
            <a:r>
              <a:rPr lang="en-US" dirty="0"/>
              <a:t>16. Write a SQL query to find those job titles where maximum salary falls between 10000 and 15000 (Begin and end values are included). Return </a:t>
            </a:r>
            <a:r>
              <a:rPr lang="en-US" dirty="0" err="1"/>
              <a:t>job_title</a:t>
            </a:r>
            <a:r>
              <a:rPr lang="en-US" dirty="0"/>
              <a:t>, </a:t>
            </a:r>
            <a:r>
              <a:rPr lang="en-US" dirty="0" err="1"/>
              <a:t>max_salary</a:t>
            </a:r>
            <a:r>
              <a:rPr lang="en-US" dirty="0"/>
              <a:t>, </a:t>
            </a:r>
            <a:r>
              <a:rPr lang="en-US" dirty="0" err="1"/>
              <a:t>min_salary</a:t>
            </a:r>
            <a:r>
              <a:rPr lang="en-US" dirty="0"/>
              <a:t>.</a:t>
            </a:r>
            <a:endParaRPr lang="en-IN" dirty="0"/>
          </a:p>
        </p:txBody>
      </p:sp>
      <p:pic>
        <p:nvPicPr>
          <p:cNvPr id="3" name="Picture 2">
            <a:extLst>
              <a:ext uri="{FF2B5EF4-FFF2-40B4-BE49-F238E27FC236}">
                <a16:creationId xmlns:a16="http://schemas.microsoft.com/office/drawing/2014/main" id="{CE774830-7A92-4F46-BA30-BF72966CDDB4}"/>
              </a:ext>
            </a:extLst>
          </p:cNvPr>
          <p:cNvPicPr>
            <a:picLocks noChangeAspect="1"/>
          </p:cNvPicPr>
          <p:nvPr/>
        </p:nvPicPr>
        <p:blipFill>
          <a:blip r:embed="rId2"/>
          <a:stretch>
            <a:fillRect/>
          </a:stretch>
        </p:blipFill>
        <p:spPr>
          <a:xfrm>
            <a:off x="135986" y="960561"/>
            <a:ext cx="6032965" cy="2161932"/>
          </a:xfrm>
          <a:prstGeom prst="rect">
            <a:avLst/>
          </a:prstGeom>
        </p:spPr>
      </p:pic>
      <p:sp>
        <p:nvSpPr>
          <p:cNvPr id="4" name="Rectangle 3">
            <a:extLst>
              <a:ext uri="{FF2B5EF4-FFF2-40B4-BE49-F238E27FC236}">
                <a16:creationId xmlns:a16="http://schemas.microsoft.com/office/drawing/2014/main" id="{825CB23A-5506-4853-AF26-A8288DC435AC}"/>
              </a:ext>
            </a:extLst>
          </p:cNvPr>
          <p:cNvSpPr/>
          <p:nvPr/>
        </p:nvSpPr>
        <p:spPr>
          <a:xfrm>
            <a:off x="-70341" y="3515071"/>
            <a:ext cx="12027876" cy="369332"/>
          </a:xfrm>
          <a:prstGeom prst="rect">
            <a:avLst/>
          </a:prstGeom>
        </p:spPr>
        <p:txBody>
          <a:bodyPr wrap="square">
            <a:spAutoFit/>
          </a:bodyPr>
          <a:lstStyle/>
          <a:p>
            <a:r>
              <a:rPr lang="en-US" dirty="0"/>
              <a:t>17. Write a SQL query to find details of those jobs where the minimum salary exceeds 9000. Return all the fields of jobs </a:t>
            </a:r>
            <a:endParaRPr lang="en-IN" dirty="0"/>
          </a:p>
        </p:txBody>
      </p:sp>
      <p:pic>
        <p:nvPicPr>
          <p:cNvPr id="5" name="Picture 4">
            <a:extLst>
              <a:ext uri="{FF2B5EF4-FFF2-40B4-BE49-F238E27FC236}">
                <a16:creationId xmlns:a16="http://schemas.microsoft.com/office/drawing/2014/main" id="{E3DA74A0-6DF1-4038-9F31-9CC96E5D7D86}"/>
              </a:ext>
            </a:extLst>
          </p:cNvPr>
          <p:cNvPicPr>
            <a:picLocks noChangeAspect="1"/>
          </p:cNvPicPr>
          <p:nvPr/>
        </p:nvPicPr>
        <p:blipFill>
          <a:blip r:embed="rId3"/>
          <a:stretch>
            <a:fillRect/>
          </a:stretch>
        </p:blipFill>
        <p:spPr>
          <a:xfrm>
            <a:off x="135986" y="4276981"/>
            <a:ext cx="4886180" cy="1926945"/>
          </a:xfrm>
          <a:prstGeom prst="rect">
            <a:avLst/>
          </a:prstGeom>
        </p:spPr>
      </p:pic>
    </p:spTree>
    <p:extLst>
      <p:ext uri="{BB962C8B-B14F-4D97-AF65-F5344CB8AC3E}">
        <p14:creationId xmlns:p14="http://schemas.microsoft.com/office/powerpoint/2010/main" val="2392648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FF6A31-519C-466C-9D1B-5E25319F1FCE}"/>
              </a:ext>
            </a:extLst>
          </p:cNvPr>
          <p:cNvSpPr/>
          <p:nvPr/>
        </p:nvSpPr>
        <p:spPr>
          <a:xfrm>
            <a:off x="0" y="125661"/>
            <a:ext cx="12070080" cy="646331"/>
          </a:xfrm>
          <a:prstGeom prst="rect">
            <a:avLst/>
          </a:prstGeom>
        </p:spPr>
        <p:txBody>
          <a:bodyPr wrap="square">
            <a:spAutoFit/>
          </a:bodyPr>
          <a:lstStyle/>
          <a:p>
            <a:r>
              <a:rPr lang="en-US" dirty="0"/>
              <a:t>18. Write a SQL query to find those employees who work in the same department as ‘Clara’. Exclude all those records where first name is ‘Clara’. Return first name, last name and hire date</a:t>
            </a:r>
            <a:endParaRPr lang="en-IN" dirty="0"/>
          </a:p>
        </p:txBody>
      </p:sp>
      <p:pic>
        <p:nvPicPr>
          <p:cNvPr id="5" name="Picture 4">
            <a:extLst>
              <a:ext uri="{FF2B5EF4-FFF2-40B4-BE49-F238E27FC236}">
                <a16:creationId xmlns:a16="http://schemas.microsoft.com/office/drawing/2014/main" id="{02C04930-9A32-4B92-B5C8-51FCDE0C9297}"/>
              </a:ext>
            </a:extLst>
          </p:cNvPr>
          <p:cNvPicPr>
            <a:picLocks noChangeAspect="1"/>
          </p:cNvPicPr>
          <p:nvPr/>
        </p:nvPicPr>
        <p:blipFill>
          <a:blip r:embed="rId2"/>
          <a:stretch>
            <a:fillRect/>
          </a:stretch>
        </p:blipFill>
        <p:spPr>
          <a:xfrm>
            <a:off x="121920" y="771992"/>
            <a:ext cx="4239065" cy="5858230"/>
          </a:xfrm>
          <a:prstGeom prst="rect">
            <a:avLst/>
          </a:prstGeom>
        </p:spPr>
      </p:pic>
    </p:spTree>
    <p:extLst>
      <p:ext uri="{BB962C8B-B14F-4D97-AF65-F5344CB8AC3E}">
        <p14:creationId xmlns:p14="http://schemas.microsoft.com/office/powerpoint/2010/main" val="1408429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9CA871-EF0F-43C3-AE6C-9511CC426C45}"/>
              </a:ext>
            </a:extLst>
          </p:cNvPr>
          <p:cNvSpPr/>
          <p:nvPr/>
        </p:nvSpPr>
        <p:spPr>
          <a:xfrm>
            <a:off x="0" y="42203"/>
            <a:ext cx="12056012" cy="646331"/>
          </a:xfrm>
          <a:prstGeom prst="rect">
            <a:avLst/>
          </a:prstGeom>
        </p:spPr>
        <p:txBody>
          <a:bodyPr wrap="square">
            <a:spAutoFit/>
          </a:bodyPr>
          <a:lstStyle/>
          <a:p>
            <a:r>
              <a:rPr lang="en-US" dirty="0"/>
              <a:t>19. Write a SQL query to find those employees who earn more than the average salary and work in the same department as an employee whose first name contains the letter 'J'. Return employee ID, first name and salary.</a:t>
            </a:r>
            <a:endParaRPr lang="en-IN" dirty="0"/>
          </a:p>
        </p:txBody>
      </p:sp>
      <p:pic>
        <p:nvPicPr>
          <p:cNvPr id="4" name="Picture 3">
            <a:extLst>
              <a:ext uri="{FF2B5EF4-FFF2-40B4-BE49-F238E27FC236}">
                <a16:creationId xmlns:a16="http://schemas.microsoft.com/office/drawing/2014/main" id="{221302DC-C35E-4222-8480-AB5DBE645F06}"/>
              </a:ext>
            </a:extLst>
          </p:cNvPr>
          <p:cNvPicPr>
            <a:picLocks noChangeAspect="1"/>
          </p:cNvPicPr>
          <p:nvPr/>
        </p:nvPicPr>
        <p:blipFill>
          <a:blip r:embed="rId2"/>
          <a:stretch>
            <a:fillRect/>
          </a:stretch>
        </p:blipFill>
        <p:spPr>
          <a:xfrm>
            <a:off x="159067" y="699085"/>
            <a:ext cx="5936933" cy="5822099"/>
          </a:xfrm>
          <a:prstGeom prst="rect">
            <a:avLst/>
          </a:prstGeom>
        </p:spPr>
      </p:pic>
    </p:spTree>
    <p:extLst>
      <p:ext uri="{BB962C8B-B14F-4D97-AF65-F5344CB8AC3E}">
        <p14:creationId xmlns:p14="http://schemas.microsoft.com/office/powerpoint/2010/main" val="2921046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BFFD09-7A40-4942-879E-94C5483CFFFF}"/>
              </a:ext>
            </a:extLst>
          </p:cNvPr>
          <p:cNvSpPr/>
          <p:nvPr/>
        </p:nvSpPr>
        <p:spPr>
          <a:xfrm>
            <a:off x="121920" y="113771"/>
            <a:ext cx="11934092" cy="646331"/>
          </a:xfrm>
          <a:prstGeom prst="rect">
            <a:avLst/>
          </a:prstGeom>
        </p:spPr>
        <p:txBody>
          <a:bodyPr wrap="square">
            <a:spAutoFit/>
          </a:bodyPr>
          <a:lstStyle/>
          <a:p>
            <a:r>
              <a:rPr lang="en-US" dirty="0"/>
              <a:t>20. Write a query to display the employee id, name ( first name and last name ) and the job id column with a modified title SALESMAN for those employees whose job title is ST_MAN and DEVELOPER for whose job title is IT_PROG. </a:t>
            </a:r>
            <a:endParaRPr lang="en-IN" dirty="0"/>
          </a:p>
        </p:txBody>
      </p:sp>
      <p:pic>
        <p:nvPicPr>
          <p:cNvPr id="3" name="Picture 2">
            <a:extLst>
              <a:ext uri="{FF2B5EF4-FFF2-40B4-BE49-F238E27FC236}">
                <a16:creationId xmlns:a16="http://schemas.microsoft.com/office/drawing/2014/main" id="{EB4241A5-DD58-4B19-A3E0-8B36B4689D30}"/>
              </a:ext>
            </a:extLst>
          </p:cNvPr>
          <p:cNvPicPr>
            <a:picLocks noChangeAspect="1"/>
          </p:cNvPicPr>
          <p:nvPr/>
        </p:nvPicPr>
        <p:blipFill>
          <a:blip r:embed="rId2"/>
          <a:stretch>
            <a:fillRect/>
          </a:stretch>
        </p:blipFill>
        <p:spPr>
          <a:xfrm>
            <a:off x="345684" y="760102"/>
            <a:ext cx="4929701" cy="5996836"/>
          </a:xfrm>
          <a:prstGeom prst="rect">
            <a:avLst/>
          </a:prstGeom>
        </p:spPr>
      </p:pic>
    </p:spTree>
    <p:extLst>
      <p:ext uri="{BB962C8B-B14F-4D97-AF65-F5344CB8AC3E}">
        <p14:creationId xmlns:p14="http://schemas.microsoft.com/office/powerpoint/2010/main" val="3649106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536EC1-C385-4033-8614-A16FFBEBAA3D}"/>
              </a:ext>
            </a:extLst>
          </p:cNvPr>
          <p:cNvSpPr/>
          <p:nvPr/>
        </p:nvSpPr>
        <p:spPr>
          <a:xfrm>
            <a:off x="164122" y="151620"/>
            <a:ext cx="11624603" cy="1015663"/>
          </a:xfrm>
          <a:prstGeom prst="rect">
            <a:avLst/>
          </a:prstGeom>
        </p:spPr>
        <p:txBody>
          <a:bodyPr wrap="square">
            <a:spAutoFit/>
          </a:bodyPr>
          <a:lstStyle/>
          <a:p>
            <a:r>
              <a:rPr lang="en-US" sz="2400" b="1" dirty="0"/>
              <a:t>JOINS </a:t>
            </a:r>
          </a:p>
          <a:p>
            <a:endParaRPr lang="en-US" dirty="0"/>
          </a:p>
          <a:p>
            <a:r>
              <a:rPr lang="en-US" dirty="0"/>
              <a:t>1. Write a SQL query to find the first name, last name, department, city, and state province for each employee.</a:t>
            </a:r>
            <a:endParaRPr lang="en-IN" dirty="0"/>
          </a:p>
        </p:txBody>
      </p:sp>
      <p:pic>
        <p:nvPicPr>
          <p:cNvPr id="3" name="Picture 2">
            <a:extLst>
              <a:ext uri="{FF2B5EF4-FFF2-40B4-BE49-F238E27FC236}">
                <a16:creationId xmlns:a16="http://schemas.microsoft.com/office/drawing/2014/main" id="{87758229-4CF2-4670-A07B-EDA867B4A0DF}"/>
              </a:ext>
            </a:extLst>
          </p:cNvPr>
          <p:cNvPicPr>
            <a:picLocks noChangeAspect="1"/>
          </p:cNvPicPr>
          <p:nvPr/>
        </p:nvPicPr>
        <p:blipFill>
          <a:blip r:embed="rId2"/>
          <a:stretch>
            <a:fillRect/>
          </a:stretch>
        </p:blipFill>
        <p:spPr>
          <a:xfrm>
            <a:off x="164122" y="1276056"/>
            <a:ext cx="9335978" cy="5430323"/>
          </a:xfrm>
          <a:prstGeom prst="rect">
            <a:avLst/>
          </a:prstGeom>
        </p:spPr>
      </p:pic>
    </p:spTree>
    <p:extLst>
      <p:ext uri="{BB962C8B-B14F-4D97-AF65-F5344CB8AC3E}">
        <p14:creationId xmlns:p14="http://schemas.microsoft.com/office/powerpoint/2010/main" val="4080294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B06F4A-0FFB-488F-90D2-330D0BBC591D}"/>
              </a:ext>
            </a:extLst>
          </p:cNvPr>
          <p:cNvSpPr/>
          <p:nvPr/>
        </p:nvSpPr>
        <p:spPr>
          <a:xfrm>
            <a:off x="107853" y="140677"/>
            <a:ext cx="11638670" cy="369332"/>
          </a:xfrm>
          <a:prstGeom prst="rect">
            <a:avLst/>
          </a:prstGeom>
        </p:spPr>
        <p:txBody>
          <a:bodyPr wrap="square">
            <a:spAutoFit/>
          </a:bodyPr>
          <a:lstStyle/>
          <a:p>
            <a:r>
              <a:rPr lang="en-US" dirty="0"/>
              <a:t>2. Write a SQL query to find the first name, last name, salary, and job grade for all employees</a:t>
            </a:r>
            <a:endParaRPr lang="en-IN" dirty="0"/>
          </a:p>
        </p:txBody>
      </p:sp>
      <p:pic>
        <p:nvPicPr>
          <p:cNvPr id="3" name="Picture 2">
            <a:extLst>
              <a:ext uri="{FF2B5EF4-FFF2-40B4-BE49-F238E27FC236}">
                <a16:creationId xmlns:a16="http://schemas.microsoft.com/office/drawing/2014/main" id="{D218A1C9-ED63-43C8-AD7B-5C0C7B065B9B}"/>
              </a:ext>
            </a:extLst>
          </p:cNvPr>
          <p:cNvPicPr>
            <a:picLocks noChangeAspect="1"/>
          </p:cNvPicPr>
          <p:nvPr/>
        </p:nvPicPr>
        <p:blipFill rotWithShape="1">
          <a:blip r:embed="rId2"/>
          <a:srcRect b="11766"/>
          <a:stretch/>
        </p:blipFill>
        <p:spPr>
          <a:xfrm>
            <a:off x="107852" y="510009"/>
            <a:ext cx="10063089" cy="2781831"/>
          </a:xfrm>
          <a:prstGeom prst="rect">
            <a:avLst/>
          </a:prstGeom>
        </p:spPr>
      </p:pic>
      <p:sp>
        <p:nvSpPr>
          <p:cNvPr id="4" name="Rectangle 3">
            <a:extLst>
              <a:ext uri="{FF2B5EF4-FFF2-40B4-BE49-F238E27FC236}">
                <a16:creationId xmlns:a16="http://schemas.microsoft.com/office/drawing/2014/main" id="{A8DDC776-431F-4DE3-8500-6D0CB5EF6DB0}"/>
              </a:ext>
            </a:extLst>
          </p:cNvPr>
          <p:cNvSpPr/>
          <p:nvPr/>
        </p:nvSpPr>
        <p:spPr>
          <a:xfrm>
            <a:off x="0" y="3291840"/>
            <a:ext cx="12084148" cy="646331"/>
          </a:xfrm>
          <a:prstGeom prst="rect">
            <a:avLst/>
          </a:prstGeom>
        </p:spPr>
        <p:txBody>
          <a:bodyPr wrap="square">
            <a:spAutoFit/>
          </a:bodyPr>
          <a:lstStyle/>
          <a:p>
            <a:r>
              <a:rPr lang="en-US" dirty="0"/>
              <a:t>3. Write a SQL query to find all those employees who work in department ID 80 or 40. Return first name, last name, department number and department name</a:t>
            </a:r>
            <a:endParaRPr lang="en-IN" dirty="0"/>
          </a:p>
        </p:txBody>
      </p:sp>
      <p:pic>
        <p:nvPicPr>
          <p:cNvPr id="5" name="Picture 4">
            <a:extLst>
              <a:ext uri="{FF2B5EF4-FFF2-40B4-BE49-F238E27FC236}">
                <a16:creationId xmlns:a16="http://schemas.microsoft.com/office/drawing/2014/main" id="{7C38671C-ACF7-40D6-8E97-CD34B7DFD23D}"/>
              </a:ext>
            </a:extLst>
          </p:cNvPr>
          <p:cNvPicPr>
            <a:picLocks noChangeAspect="1"/>
          </p:cNvPicPr>
          <p:nvPr/>
        </p:nvPicPr>
        <p:blipFill>
          <a:blip r:embed="rId3"/>
          <a:stretch>
            <a:fillRect/>
          </a:stretch>
        </p:blipFill>
        <p:spPr>
          <a:xfrm>
            <a:off x="107852" y="3938171"/>
            <a:ext cx="9894277" cy="2779152"/>
          </a:xfrm>
          <a:prstGeom prst="rect">
            <a:avLst/>
          </a:prstGeom>
        </p:spPr>
      </p:pic>
    </p:spTree>
    <p:extLst>
      <p:ext uri="{BB962C8B-B14F-4D97-AF65-F5344CB8AC3E}">
        <p14:creationId xmlns:p14="http://schemas.microsoft.com/office/powerpoint/2010/main" val="1419922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8D74AA-16F9-4E5E-8C13-8E08088564E0}"/>
              </a:ext>
            </a:extLst>
          </p:cNvPr>
          <p:cNvSpPr/>
          <p:nvPr/>
        </p:nvSpPr>
        <p:spPr>
          <a:xfrm>
            <a:off x="0" y="0"/>
            <a:ext cx="12192000" cy="646331"/>
          </a:xfrm>
          <a:prstGeom prst="rect">
            <a:avLst/>
          </a:prstGeom>
        </p:spPr>
        <p:txBody>
          <a:bodyPr wrap="square">
            <a:spAutoFit/>
          </a:bodyPr>
          <a:lstStyle/>
          <a:p>
            <a:r>
              <a:rPr lang="en-US" dirty="0"/>
              <a:t>4. Write a SQL query to find those employees whose first name contains the letter ‘z’. Return first name, last name, department, city, and state province.</a:t>
            </a:r>
            <a:endParaRPr lang="en-IN" dirty="0"/>
          </a:p>
        </p:txBody>
      </p:sp>
      <p:pic>
        <p:nvPicPr>
          <p:cNvPr id="5" name="Picture 4">
            <a:extLst>
              <a:ext uri="{FF2B5EF4-FFF2-40B4-BE49-F238E27FC236}">
                <a16:creationId xmlns:a16="http://schemas.microsoft.com/office/drawing/2014/main" id="{EA49AF2A-AAD2-44B9-B09D-4F42AF72B520}"/>
              </a:ext>
            </a:extLst>
          </p:cNvPr>
          <p:cNvPicPr>
            <a:picLocks noChangeAspect="1"/>
          </p:cNvPicPr>
          <p:nvPr/>
        </p:nvPicPr>
        <p:blipFill>
          <a:blip r:embed="rId2"/>
          <a:stretch>
            <a:fillRect/>
          </a:stretch>
        </p:blipFill>
        <p:spPr>
          <a:xfrm>
            <a:off x="174600" y="646330"/>
            <a:ext cx="11500319" cy="2265681"/>
          </a:xfrm>
          <a:prstGeom prst="rect">
            <a:avLst/>
          </a:prstGeom>
        </p:spPr>
      </p:pic>
      <p:sp>
        <p:nvSpPr>
          <p:cNvPr id="6" name="Rectangle 5">
            <a:extLst>
              <a:ext uri="{FF2B5EF4-FFF2-40B4-BE49-F238E27FC236}">
                <a16:creationId xmlns:a16="http://schemas.microsoft.com/office/drawing/2014/main" id="{2FDC7782-6861-4E54-BF51-C617A03E7EB6}"/>
              </a:ext>
            </a:extLst>
          </p:cNvPr>
          <p:cNvSpPr/>
          <p:nvPr/>
        </p:nvSpPr>
        <p:spPr>
          <a:xfrm>
            <a:off x="3359" y="2912011"/>
            <a:ext cx="11842800" cy="646331"/>
          </a:xfrm>
          <a:prstGeom prst="rect">
            <a:avLst/>
          </a:prstGeom>
        </p:spPr>
        <p:txBody>
          <a:bodyPr wrap="square">
            <a:spAutoFit/>
          </a:bodyPr>
          <a:lstStyle/>
          <a:p>
            <a:r>
              <a:rPr lang="en-US" dirty="0"/>
              <a:t>5. Write a SQL query to find all employees who joined on 1st January 1993 and left on or before 31 August 1997. Return job title, department name, employee name, and joining date of the job.</a:t>
            </a:r>
            <a:endParaRPr lang="en-IN" dirty="0"/>
          </a:p>
        </p:txBody>
      </p:sp>
      <p:pic>
        <p:nvPicPr>
          <p:cNvPr id="7" name="Picture 6">
            <a:extLst>
              <a:ext uri="{FF2B5EF4-FFF2-40B4-BE49-F238E27FC236}">
                <a16:creationId xmlns:a16="http://schemas.microsoft.com/office/drawing/2014/main" id="{00F9D288-945F-4FC8-B40A-501886EBAE97}"/>
              </a:ext>
            </a:extLst>
          </p:cNvPr>
          <p:cNvPicPr>
            <a:picLocks noChangeAspect="1"/>
          </p:cNvPicPr>
          <p:nvPr/>
        </p:nvPicPr>
        <p:blipFill>
          <a:blip r:embed="rId3"/>
          <a:stretch>
            <a:fillRect/>
          </a:stretch>
        </p:blipFill>
        <p:spPr>
          <a:xfrm>
            <a:off x="174600" y="3558342"/>
            <a:ext cx="8308218" cy="3194150"/>
          </a:xfrm>
          <a:prstGeom prst="rect">
            <a:avLst/>
          </a:prstGeom>
        </p:spPr>
      </p:pic>
    </p:spTree>
    <p:extLst>
      <p:ext uri="{BB962C8B-B14F-4D97-AF65-F5344CB8AC3E}">
        <p14:creationId xmlns:p14="http://schemas.microsoft.com/office/powerpoint/2010/main" val="7074951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67AFA4-7E1D-4A62-9CEF-1A8EE1EB4E39}"/>
              </a:ext>
            </a:extLst>
          </p:cNvPr>
          <p:cNvSpPr/>
          <p:nvPr/>
        </p:nvSpPr>
        <p:spPr>
          <a:xfrm>
            <a:off x="0" y="0"/>
            <a:ext cx="12070080" cy="646331"/>
          </a:xfrm>
          <a:prstGeom prst="rect">
            <a:avLst/>
          </a:prstGeom>
        </p:spPr>
        <p:txBody>
          <a:bodyPr wrap="square">
            <a:spAutoFit/>
          </a:bodyPr>
          <a:lstStyle/>
          <a:p>
            <a:r>
              <a:rPr lang="en-US" dirty="0"/>
              <a:t>6. Write a SQL query to calculate the difference between the maximum salary of the job and the employee's salary. Return job title, employee name, and salary difference.</a:t>
            </a:r>
            <a:endParaRPr lang="en-IN" dirty="0"/>
          </a:p>
        </p:txBody>
      </p:sp>
      <p:pic>
        <p:nvPicPr>
          <p:cNvPr id="3" name="Picture 2">
            <a:extLst>
              <a:ext uri="{FF2B5EF4-FFF2-40B4-BE49-F238E27FC236}">
                <a16:creationId xmlns:a16="http://schemas.microsoft.com/office/drawing/2014/main" id="{262C999F-1501-475C-B95A-ED9FD801A457}"/>
              </a:ext>
            </a:extLst>
          </p:cNvPr>
          <p:cNvPicPr>
            <a:picLocks noChangeAspect="1"/>
          </p:cNvPicPr>
          <p:nvPr/>
        </p:nvPicPr>
        <p:blipFill>
          <a:blip r:embed="rId2"/>
          <a:stretch>
            <a:fillRect/>
          </a:stretch>
        </p:blipFill>
        <p:spPr>
          <a:xfrm>
            <a:off x="121919" y="646331"/>
            <a:ext cx="7052603" cy="2837627"/>
          </a:xfrm>
          <a:prstGeom prst="rect">
            <a:avLst/>
          </a:prstGeom>
        </p:spPr>
      </p:pic>
      <p:sp>
        <p:nvSpPr>
          <p:cNvPr id="4" name="Rectangle 3">
            <a:extLst>
              <a:ext uri="{FF2B5EF4-FFF2-40B4-BE49-F238E27FC236}">
                <a16:creationId xmlns:a16="http://schemas.microsoft.com/office/drawing/2014/main" id="{11B3E04F-81DF-40C3-A362-B70F8039D72D}"/>
              </a:ext>
            </a:extLst>
          </p:cNvPr>
          <p:cNvSpPr/>
          <p:nvPr/>
        </p:nvSpPr>
        <p:spPr>
          <a:xfrm>
            <a:off x="91440" y="3580006"/>
            <a:ext cx="11887200" cy="369332"/>
          </a:xfrm>
          <a:prstGeom prst="rect">
            <a:avLst/>
          </a:prstGeom>
        </p:spPr>
        <p:txBody>
          <a:bodyPr wrap="square">
            <a:spAutoFit/>
          </a:bodyPr>
          <a:lstStyle/>
          <a:p>
            <a:r>
              <a:rPr lang="en-US" dirty="0"/>
              <a:t>7. Write a SQL query to find the department name and the full name (first and last name) of the manager.</a:t>
            </a:r>
            <a:endParaRPr lang="en-IN" dirty="0"/>
          </a:p>
        </p:txBody>
      </p:sp>
      <p:pic>
        <p:nvPicPr>
          <p:cNvPr id="5" name="Picture 4">
            <a:extLst>
              <a:ext uri="{FF2B5EF4-FFF2-40B4-BE49-F238E27FC236}">
                <a16:creationId xmlns:a16="http://schemas.microsoft.com/office/drawing/2014/main" id="{AFFA7BE3-D250-4EA8-B682-486EA0BE3E31}"/>
              </a:ext>
            </a:extLst>
          </p:cNvPr>
          <p:cNvPicPr>
            <a:picLocks noChangeAspect="1"/>
          </p:cNvPicPr>
          <p:nvPr/>
        </p:nvPicPr>
        <p:blipFill>
          <a:blip r:embed="rId3"/>
          <a:stretch>
            <a:fillRect/>
          </a:stretch>
        </p:blipFill>
        <p:spPr>
          <a:xfrm>
            <a:off x="121919" y="4045386"/>
            <a:ext cx="10206470" cy="2664903"/>
          </a:xfrm>
          <a:prstGeom prst="rect">
            <a:avLst/>
          </a:prstGeom>
        </p:spPr>
      </p:pic>
    </p:spTree>
    <p:extLst>
      <p:ext uri="{BB962C8B-B14F-4D97-AF65-F5344CB8AC3E}">
        <p14:creationId xmlns:p14="http://schemas.microsoft.com/office/powerpoint/2010/main" val="3601101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325383-887B-4DA4-A9E6-79F2AFAF87CB}"/>
              </a:ext>
            </a:extLst>
          </p:cNvPr>
          <p:cNvSpPr/>
          <p:nvPr/>
        </p:nvSpPr>
        <p:spPr>
          <a:xfrm>
            <a:off x="0" y="0"/>
            <a:ext cx="11774658" cy="369332"/>
          </a:xfrm>
          <a:prstGeom prst="rect">
            <a:avLst/>
          </a:prstGeom>
        </p:spPr>
        <p:txBody>
          <a:bodyPr wrap="square">
            <a:spAutoFit/>
          </a:bodyPr>
          <a:lstStyle/>
          <a:p>
            <a:r>
              <a:rPr lang="en-US" dirty="0"/>
              <a:t>8. Write a SQL query to find the department name, full name (first and last name) of the manager and their city.</a:t>
            </a:r>
            <a:endParaRPr lang="en-IN" dirty="0"/>
          </a:p>
        </p:txBody>
      </p:sp>
      <p:pic>
        <p:nvPicPr>
          <p:cNvPr id="6" name="Picture 5">
            <a:extLst>
              <a:ext uri="{FF2B5EF4-FFF2-40B4-BE49-F238E27FC236}">
                <a16:creationId xmlns:a16="http://schemas.microsoft.com/office/drawing/2014/main" id="{6E894B4D-80DA-4BBE-8BCD-1EB67AD23D51}"/>
              </a:ext>
            </a:extLst>
          </p:cNvPr>
          <p:cNvPicPr>
            <a:picLocks noChangeAspect="1"/>
          </p:cNvPicPr>
          <p:nvPr/>
        </p:nvPicPr>
        <p:blipFill>
          <a:blip r:embed="rId2"/>
          <a:stretch>
            <a:fillRect/>
          </a:stretch>
        </p:blipFill>
        <p:spPr>
          <a:xfrm>
            <a:off x="177970" y="369332"/>
            <a:ext cx="8369370" cy="6312822"/>
          </a:xfrm>
          <a:prstGeom prst="rect">
            <a:avLst/>
          </a:prstGeom>
        </p:spPr>
      </p:pic>
    </p:spTree>
    <p:extLst>
      <p:ext uri="{BB962C8B-B14F-4D97-AF65-F5344CB8AC3E}">
        <p14:creationId xmlns:p14="http://schemas.microsoft.com/office/powerpoint/2010/main" val="171421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6C00A81-0F22-4E61-BA6B-DB9660430502}"/>
              </a:ext>
            </a:extLst>
          </p:cNvPr>
          <p:cNvPicPr>
            <a:picLocks noChangeAspect="1"/>
          </p:cNvPicPr>
          <p:nvPr/>
        </p:nvPicPr>
        <p:blipFill>
          <a:blip r:embed="rId2"/>
          <a:stretch>
            <a:fillRect/>
          </a:stretch>
        </p:blipFill>
        <p:spPr>
          <a:xfrm>
            <a:off x="5866393" y="794860"/>
            <a:ext cx="5683183" cy="4016291"/>
          </a:xfrm>
          <a:prstGeom prst="rect">
            <a:avLst/>
          </a:prstGeom>
        </p:spPr>
      </p:pic>
      <p:pic>
        <p:nvPicPr>
          <p:cNvPr id="8" name="Picture 7">
            <a:extLst>
              <a:ext uri="{FF2B5EF4-FFF2-40B4-BE49-F238E27FC236}">
                <a16:creationId xmlns:a16="http://schemas.microsoft.com/office/drawing/2014/main" id="{594BFB24-BC9A-4318-8645-76852CF7A58B}"/>
              </a:ext>
            </a:extLst>
          </p:cNvPr>
          <p:cNvPicPr>
            <a:picLocks noChangeAspect="1"/>
          </p:cNvPicPr>
          <p:nvPr/>
        </p:nvPicPr>
        <p:blipFill>
          <a:blip r:embed="rId3"/>
          <a:stretch>
            <a:fillRect/>
          </a:stretch>
        </p:blipFill>
        <p:spPr>
          <a:xfrm>
            <a:off x="203835" y="794860"/>
            <a:ext cx="5081664" cy="5268279"/>
          </a:xfrm>
          <a:prstGeom prst="rect">
            <a:avLst/>
          </a:prstGeom>
        </p:spPr>
      </p:pic>
    </p:spTree>
    <p:extLst>
      <p:ext uri="{BB962C8B-B14F-4D97-AF65-F5344CB8AC3E}">
        <p14:creationId xmlns:p14="http://schemas.microsoft.com/office/powerpoint/2010/main" val="31235565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3C5B0F-0DFD-4F8F-954A-D9F1BAC03685}"/>
              </a:ext>
            </a:extLst>
          </p:cNvPr>
          <p:cNvSpPr/>
          <p:nvPr/>
        </p:nvSpPr>
        <p:spPr>
          <a:xfrm>
            <a:off x="0" y="101991"/>
            <a:ext cx="12295163" cy="646331"/>
          </a:xfrm>
          <a:prstGeom prst="rect">
            <a:avLst/>
          </a:prstGeom>
        </p:spPr>
        <p:txBody>
          <a:bodyPr wrap="square">
            <a:spAutoFit/>
          </a:bodyPr>
          <a:lstStyle/>
          <a:p>
            <a:r>
              <a:rPr lang="en-US" dirty="0"/>
              <a:t>9. Write a SQL query to find out the full name (first and last name) of the employee with an ID and the name of the country where he/she is currently employed.</a:t>
            </a:r>
            <a:endParaRPr lang="en-IN" dirty="0"/>
          </a:p>
        </p:txBody>
      </p:sp>
      <p:pic>
        <p:nvPicPr>
          <p:cNvPr id="3" name="Picture 2">
            <a:extLst>
              <a:ext uri="{FF2B5EF4-FFF2-40B4-BE49-F238E27FC236}">
                <a16:creationId xmlns:a16="http://schemas.microsoft.com/office/drawing/2014/main" id="{00E5A4FF-4E24-4812-A919-FC801363FE44}"/>
              </a:ext>
            </a:extLst>
          </p:cNvPr>
          <p:cNvPicPr>
            <a:picLocks noChangeAspect="1"/>
          </p:cNvPicPr>
          <p:nvPr/>
        </p:nvPicPr>
        <p:blipFill>
          <a:blip r:embed="rId2"/>
          <a:stretch>
            <a:fillRect/>
          </a:stretch>
        </p:blipFill>
        <p:spPr>
          <a:xfrm>
            <a:off x="135547" y="843278"/>
            <a:ext cx="6771689" cy="5408965"/>
          </a:xfrm>
          <a:prstGeom prst="rect">
            <a:avLst/>
          </a:prstGeom>
        </p:spPr>
      </p:pic>
    </p:spTree>
    <p:extLst>
      <p:ext uri="{BB962C8B-B14F-4D97-AF65-F5344CB8AC3E}">
        <p14:creationId xmlns:p14="http://schemas.microsoft.com/office/powerpoint/2010/main" val="70225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B2F48C-1453-404F-B35B-D542E3CC92AE}"/>
              </a:ext>
            </a:extLst>
          </p:cNvPr>
          <p:cNvPicPr>
            <a:picLocks noChangeAspect="1"/>
          </p:cNvPicPr>
          <p:nvPr/>
        </p:nvPicPr>
        <p:blipFill>
          <a:blip r:embed="rId2"/>
          <a:stretch>
            <a:fillRect/>
          </a:stretch>
        </p:blipFill>
        <p:spPr>
          <a:xfrm>
            <a:off x="444523" y="1479962"/>
            <a:ext cx="4057139" cy="3898076"/>
          </a:xfrm>
          <a:prstGeom prst="rect">
            <a:avLst/>
          </a:prstGeom>
        </p:spPr>
      </p:pic>
      <p:pic>
        <p:nvPicPr>
          <p:cNvPr id="3" name="Picture 2">
            <a:extLst>
              <a:ext uri="{FF2B5EF4-FFF2-40B4-BE49-F238E27FC236}">
                <a16:creationId xmlns:a16="http://schemas.microsoft.com/office/drawing/2014/main" id="{6AC73312-77A6-4A4C-921A-36749B590468}"/>
              </a:ext>
            </a:extLst>
          </p:cNvPr>
          <p:cNvPicPr>
            <a:picLocks noChangeAspect="1"/>
          </p:cNvPicPr>
          <p:nvPr/>
        </p:nvPicPr>
        <p:blipFill>
          <a:blip r:embed="rId3"/>
          <a:stretch>
            <a:fillRect/>
          </a:stretch>
        </p:blipFill>
        <p:spPr>
          <a:xfrm>
            <a:off x="6391422" y="1479962"/>
            <a:ext cx="4676260" cy="3811087"/>
          </a:xfrm>
          <a:prstGeom prst="rect">
            <a:avLst/>
          </a:prstGeom>
        </p:spPr>
      </p:pic>
    </p:spTree>
    <p:extLst>
      <p:ext uri="{BB962C8B-B14F-4D97-AF65-F5344CB8AC3E}">
        <p14:creationId xmlns:p14="http://schemas.microsoft.com/office/powerpoint/2010/main" val="973197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ABD579-BE3D-46A0-9660-A54BC604DA8D}"/>
              </a:ext>
            </a:extLst>
          </p:cNvPr>
          <p:cNvPicPr>
            <a:picLocks noChangeAspect="1"/>
          </p:cNvPicPr>
          <p:nvPr/>
        </p:nvPicPr>
        <p:blipFill>
          <a:blip r:embed="rId2"/>
          <a:stretch>
            <a:fillRect/>
          </a:stretch>
        </p:blipFill>
        <p:spPr>
          <a:xfrm>
            <a:off x="1637348" y="1032656"/>
            <a:ext cx="8917303" cy="4792688"/>
          </a:xfrm>
          <a:prstGeom prst="rect">
            <a:avLst/>
          </a:prstGeom>
        </p:spPr>
      </p:pic>
    </p:spTree>
    <p:extLst>
      <p:ext uri="{BB962C8B-B14F-4D97-AF65-F5344CB8AC3E}">
        <p14:creationId xmlns:p14="http://schemas.microsoft.com/office/powerpoint/2010/main" val="389734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6761182-751A-48DD-8142-67049E3A0281}"/>
              </a:ext>
            </a:extLst>
          </p:cNvPr>
          <p:cNvPicPr>
            <a:picLocks noChangeAspect="1"/>
          </p:cNvPicPr>
          <p:nvPr/>
        </p:nvPicPr>
        <p:blipFill>
          <a:blip r:embed="rId2"/>
          <a:stretch>
            <a:fillRect/>
          </a:stretch>
        </p:blipFill>
        <p:spPr>
          <a:xfrm>
            <a:off x="6096000" y="1482455"/>
            <a:ext cx="5505937" cy="3893087"/>
          </a:xfrm>
          <a:prstGeom prst="rect">
            <a:avLst/>
          </a:prstGeom>
        </p:spPr>
      </p:pic>
      <p:pic>
        <p:nvPicPr>
          <p:cNvPr id="7" name="Picture 6">
            <a:extLst>
              <a:ext uri="{FF2B5EF4-FFF2-40B4-BE49-F238E27FC236}">
                <a16:creationId xmlns:a16="http://schemas.microsoft.com/office/drawing/2014/main" id="{DBA52EBC-A957-4D92-AEC9-1DE1F1ED2A7B}"/>
              </a:ext>
            </a:extLst>
          </p:cNvPr>
          <p:cNvPicPr>
            <a:picLocks noChangeAspect="1"/>
          </p:cNvPicPr>
          <p:nvPr/>
        </p:nvPicPr>
        <p:blipFill>
          <a:blip r:embed="rId3"/>
          <a:stretch>
            <a:fillRect/>
          </a:stretch>
        </p:blipFill>
        <p:spPr>
          <a:xfrm>
            <a:off x="280574" y="1482456"/>
            <a:ext cx="5315619" cy="3893087"/>
          </a:xfrm>
          <a:prstGeom prst="rect">
            <a:avLst/>
          </a:prstGeom>
        </p:spPr>
      </p:pic>
    </p:spTree>
    <p:extLst>
      <p:ext uri="{BB962C8B-B14F-4D97-AF65-F5344CB8AC3E}">
        <p14:creationId xmlns:p14="http://schemas.microsoft.com/office/powerpoint/2010/main" val="180318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CBE4B4-C550-4D27-BB5C-D9C7168D22A1}"/>
              </a:ext>
            </a:extLst>
          </p:cNvPr>
          <p:cNvPicPr>
            <a:picLocks noChangeAspect="1"/>
          </p:cNvPicPr>
          <p:nvPr/>
        </p:nvPicPr>
        <p:blipFill>
          <a:blip r:embed="rId2"/>
          <a:stretch>
            <a:fillRect/>
          </a:stretch>
        </p:blipFill>
        <p:spPr>
          <a:xfrm>
            <a:off x="86838" y="1839497"/>
            <a:ext cx="5673935" cy="4035963"/>
          </a:xfrm>
          <a:prstGeom prst="rect">
            <a:avLst/>
          </a:prstGeom>
        </p:spPr>
      </p:pic>
      <p:pic>
        <p:nvPicPr>
          <p:cNvPr id="3" name="Picture 2">
            <a:extLst>
              <a:ext uri="{FF2B5EF4-FFF2-40B4-BE49-F238E27FC236}">
                <a16:creationId xmlns:a16="http://schemas.microsoft.com/office/drawing/2014/main" id="{5D578B02-6397-45DD-B4F0-D6B624275330}"/>
              </a:ext>
            </a:extLst>
          </p:cNvPr>
          <p:cNvPicPr>
            <a:picLocks noChangeAspect="1"/>
          </p:cNvPicPr>
          <p:nvPr/>
        </p:nvPicPr>
        <p:blipFill>
          <a:blip r:embed="rId3"/>
          <a:stretch>
            <a:fillRect/>
          </a:stretch>
        </p:blipFill>
        <p:spPr>
          <a:xfrm>
            <a:off x="6096000" y="1819129"/>
            <a:ext cx="6009162" cy="4076700"/>
          </a:xfrm>
          <a:prstGeom prst="rect">
            <a:avLst/>
          </a:prstGeom>
        </p:spPr>
      </p:pic>
    </p:spTree>
    <p:extLst>
      <p:ext uri="{BB962C8B-B14F-4D97-AF65-F5344CB8AC3E}">
        <p14:creationId xmlns:p14="http://schemas.microsoft.com/office/powerpoint/2010/main" val="3394129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8C476D-73A6-492B-ACBE-506810BA2F17}"/>
              </a:ext>
            </a:extLst>
          </p:cNvPr>
          <p:cNvPicPr>
            <a:picLocks noChangeAspect="1"/>
          </p:cNvPicPr>
          <p:nvPr/>
        </p:nvPicPr>
        <p:blipFill rotWithShape="1">
          <a:blip r:embed="rId2"/>
          <a:srcRect b="12184"/>
          <a:stretch/>
        </p:blipFill>
        <p:spPr>
          <a:xfrm>
            <a:off x="154746" y="435658"/>
            <a:ext cx="6246054" cy="4966336"/>
          </a:xfrm>
          <a:prstGeom prst="rect">
            <a:avLst/>
          </a:prstGeom>
        </p:spPr>
      </p:pic>
      <p:pic>
        <p:nvPicPr>
          <p:cNvPr id="5" name="Picture 4">
            <a:extLst>
              <a:ext uri="{FF2B5EF4-FFF2-40B4-BE49-F238E27FC236}">
                <a16:creationId xmlns:a16="http://schemas.microsoft.com/office/drawing/2014/main" id="{8FA61A2C-856B-41C8-BC22-3C2FB876449D}"/>
              </a:ext>
            </a:extLst>
          </p:cNvPr>
          <p:cNvPicPr>
            <a:picLocks noChangeAspect="1"/>
          </p:cNvPicPr>
          <p:nvPr/>
        </p:nvPicPr>
        <p:blipFill>
          <a:blip r:embed="rId3"/>
          <a:stretch>
            <a:fillRect/>
          </a:stretch>
        </p:blipFill>
        <p:spPr>
          <a:xfrm>
            <a:off x="6207954" y="913960"/>
            <a:ext cx="5829300" cy="3409950"/>
          </a:xfrm>
          <a:prstGeom prst="rect">
            <a:avLst/>
          </a:prstGeom>
        </p:spPr>
      </p:pic>
    </p:spTree>
    <p:extLst>
      <p:ext uri="{BB962C8B-B14F-4D97-AF65-F5344CB8AC3E}">
        <p14:creationId xmlns:p14="http://schemas.microsoft.com/office/powerpoint/2010/main" val="2689712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F1C67DD-743C-4A31-86BF-57A75968EE9F}"/>
              </a:ext>
            </a:extLst>
          </p:cNvPr>
          <p:cNvSpPr/>
          <p:nvPr/>
        </p:nvSpPr>
        <p:spPr>
          <a:xfrm>
            <a:off x="6627243" y="4985572"/>
            <a:ext cx="2073813" cy="375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COUNTRY</a:t>
            </a:r>
          </a:p>
        </p:txBody>
      </p:sp>
      <p:sp>
        <p:nvSpPr>
          <p:cNvPr id="7" name="Rectangle 6">
            <a:extLst>
              <a:ext uri="{FF2B5EF4-FFF2-40B4-BE49-F238E27FC236}">
                <a16:creationId xmlns:a16="http://schemas.microsoft.com/office/drawing/2014/main" id="{0C8060F3-DD35-4324-91BB-C96B0589D6AA}"/>
              </a:ext>
            </a:extLst>
          </p:cNvPr>
          <p:cNvSpPr/>
          <p:nvPr/>
        </p:nvSpPr>
        <p:spPr>
          <a:xfrm>
            <a:off x="1214504" y="5007490"/>
            <a:ext cx="2073813" cy="375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LOCATION</a:t>
            </a:r>
          </a:p>
        </p:txBody>
      </p:sp>
      <p:sp>
        <p:nvSpPr>
          <p:cNvPr id="8" name="Rectangle 7">
            <a:extLst>
              <a:ext uri="{FF2B5EF4-FFF2-40B4-BE49-F238E27FC236}">
                <a16:creationId xmlns:a16="http://schemas.microsoft.com/office/drawing/2014/main" id="{53E692F1-3132-4E05-898C-82B9191A2853}"/>
              </a:ext>
            </a:extLst>
          </p:cNvPr>
          <p:cNvSpPr/>
          <p:nvPr/>
        </p:nvSpPr>
        <p:spPr>
          <a:xfrm>
            <a:off x="8978118" y="2981178"/>
            <a:ext cx="2073813" cy="375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JOB_HISTORY</a:t>
            </a:r>
          </a:p>
        </p:txBody>
      </p:sp>
      <p:sp>
        <p:nvSpPr>
          <p:cNvPr id="9" name="Rectangle 8">
            <a:extLst>
              <a:ext uri="{FF2B5EF4-FFF2-40B4-BE49-F238E27FC236}">
                <a16:creationId xmlns:a16="http://schemas.microsoft.com/office/drawing/2014/main" id="{10CBED31-3BCA-4D97-9EBC-7EA7A475F777}"/>
              </a:ext>
            </a:extLst>
          </p:cNvPr>
          <p:cNvSpPr/>
          <p:nvPr/>
        </p:nvSpPr>
        <p:spPr>
          <a:xfrm>
            <a:off x="5292967" y="2976651"/>
            <a:ext cx="1923758" cy="375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JOB</a:t>
            </a:r>
          </a:p>
        </p:txBody>
      </p:sp>
      <p:sp>
        <p:nvSpPr>
          <p:cNvPr id="10" name="Rectangle 9">
            <a:extLst>
              <a:ext uri="{FF2B5EF4-FFF2-40B4-BE49-F238E27FC236}">
                <a16:creationId xmlns:a16="http://schemas.microsoft.com/office/drawing/2014/main" id="{122B8ADE-BDE4-43F5-A40C-60C280424BFF}"/>
              </a:ext>
            </a:extLst>
          </p:cNvPr>
          <p:cNvSpPr/>
          <p:nvPr/>
        </p:nvSpPr>
        <p:spPr>
          <a:xfrm>
            <a:off x="1289533" y="2884406"/>
            <a:ext cx="1923758" cy="375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DEPARTMENT</a:t>
            </a:r>
          </a:p>
        </p:txBody>
      </p:sp>
      <p:sp>
        <p:nvSpPr>
          <p:cNvPr id="11" name="Rectangle 10">
            <a:extLst>
              <a:ext uri="{FF2B5EF4-FFF2-40B4-BE49-F238E27FC236}">
                <a16:creationId xmlns:a16="http://schemas.microsoft.com/office/drawing/2014/main" id="{4BA776A8-57F5-46A6-9FE7-03FB317A4755}"/>
              </a:ext>
            </a:extLst>
          </p:cNvPr>
          <p:cNvSpPr/>
          <p:nvPr/>
        </p:nvSpPr>
        <p:spPr>
          <a:xfrm>
            <a:off x="5292967" y="1376290"/>
            <a:ext cx="1923758" cy="375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EMPLOYEE</a:t>
            </a:r>
          </a:p>
        </p:txBody>
      </p:sp>
      <p:sp>
        <p:nvSpPr>
          <p:cNvPr id="22" name="Diamond 21">
            <a:extLst>
              <a:ext uri="{FF2B5EF4-FFF2-40B4-BE49-F238E27FC236}">
                <a16:creationId xmlns:a16="http://schemas.microsoft.com/office/drawing/2014/main" id="{A1A0DD91-6480-4122-B8EC-79D727A731AD}"/>
              </a:ext>
            </a:extLst>
          </p:cNvPr>
          <p:cNvSpPr/>
          <p:nvPr/>
        </p:nvSpPr>
        <p:spPr>
          <a:xfrm>
            <a:off x="4090273" y="4884755"/>
            <a:ext cx="1735015" cy="576774"/>
          </a:xfrm>
          <a:prstGeom prst="diamon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IS AT</a:t>
            </a:r>
          </a:p>
        </p:txBody>
      </p:sp>
      <p:sp>
        <p:nvSpPr>
          <p:cNvPr id="23" name="Diamond 22">
            <a:extLst>
              <a:ext uri="{FF2B5EF4-FFF2-40B4-BE49-F238E27FC236}">
                <a16:creationId xmlns:a16="http://schemas.microsoft.com/office/drawing/2014/main" id="{462113AF-C3BA-463F-9D0D-CB387D1E2271}"/>
              </a:ext>
            </a:extLst>
          </p:cNvPr>
          <p:cNvSpPr/>
          <p:nvPr/>
        </p:nvSpPr>
        <p:spPr>
          <a:xfrm>
            <a:off x="1514028" y="3723328"/>
            <a:ext cx="1474764" cy="576774"/>
          </a:xfrm>
          <a:prstGeom prst="diamon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IS IN</a:t>
            </a:r>
          </a:p>
        </p:txBody>
      </p:sp>
      <p:sp>
        <p:nvSpPr>
          <p:cNvPr id="24" name="Diamond 23">
            <a:extLst>
              <a:ext uri="{FF2B5EF4-FFF2-40B4-BE49-F238E27FC236}">
                <a16:creationId xmlns:a16="http://schemas.microsoft.com/office/drawing/2014/main" id="{0782BBFF-EFA9-42C5-B2A7-07A4BD732FFA}"/>
              </a:ext>
            </a:extLst>
          </p:cNvPr>
          <p:cNvSpPr/>
          <p:nvPr/>
        </p:nvSpPr>
        <p:spPr>
          <a:xfrm>
            <a:off x="3021040" y="2246064"/>
            <a:ext cx="2326145" cy="448287"/>
          </a:xfrm>
          <a:prstGeom prst="diamon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MANAGES</a:t>
            </a:r>
          </a:p>
        </p:txBody>
      </p:sp>
      <p:sp>
        <p:nvSpPr>
          <p:cNvPr id="25" name="Diamond 24">
            <a:extLst>
              <a:ext uri="{FF2B5EF4-FFF2-40B4-BE49-F238E27FC236}">
                <a16:creationId xmlns:a16="http://schemas.microsoft.com/office/drawing/2014/main" id="{9998D7C0-C200-4367-AFF4-A604D0C36368}"/>
              </a:ext>
            </a:extLst>
          </p:cNvPr>
          <p:cNvSpPr/>
          <p:nvPr/>
        </p:nvSpPr>
        <p:spPr>
          <a:xfrm rot="19900136">
            <a:off x="6311257" y="433507"/>
            <a:ext cx="2004785" cy="275794"/>
          </a:xfrm>
          <a:prstGeom prst="diamon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MANAGES</a:t>
            </a:r>
          </a:p>
        </p:txBody>
      </p:sp>
      <p:sp>
        <p:nvSpPr>
          <p:cNvPr id="26" name="Diamond 25">
            <a:extLst>
              <a:ext uri="{FF2B5EF4-FFF2-40B4-BE49-F238E27FC236}">
                <a16:creationId xmlns:a16="http://schemas.microsoft.com/office/drawing/2014/main" id="{C3C9FFC2-1F75-4EFA-9B2A-8540536A0111}"/>
              </a:ext>
            </a:extLst>
          </p:cNvPr>
          <p:cNvSpPr/>
          <p:nvPr/>
        </p:nvSpPr>
        <p:spPr>
          <a:xfrm>
            <a:off x="1289532" y="1730858"/>
            <a:ext cx="1923759" cy="576774"/>
          </a:xfrm>
          <a:prstGeom prst="diamon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WORKS FOR</a:t>
            </a:r>
          </a:p>
        </p:txBody>
      </p:sp>
      <p:sp>
        <p:nvSpPr>
          <p:cNvPr id="27" name="Diamond 26">
            <a:extLst>
              <a:ext uri="{FF2B5EF4-FFF2-40B4-BE49-F238E27FC236}">
                <a16:creationId xmlns:a16="http://schemas.microsoft.com/office/drawing/2014/main" id="{61391440-6AAB-435F-8F23-BF262F72217A}"/>
              </a:ext>
            </a:extLst>
          </p:cNvPr>
          <p:cNvSpPr/>
          <p:nvPr/>
        </p:nvSpPr>
        <p:spPr>
          <a:xfrm>
            <a:off x="5634108" y="2169616"/>
            <a:ext cx="1229751" cy="417339"/>
          </a:xfrm>
          <a:prstGeom prst="diamon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HAS</a:t>
            </a:r>
          </a:p>
        </p:txBody>
      </p:sp>
      <p:sp>
        <p:nvSpPr>
          <p:cNvPr id="28" name="Diamond 27">
            <a:extLst>
              <a:ext uri="{FF2B5EF4-FFF2-40B4-BE49-F238E27FC236}">
                <a16:creationId xmlns:a16="http://schemas.microsoft.com/office/drawing/2014/main" id="{6FAF7182-6170-4757-99BD-243A1E79AB20}"/>
              </a:ext>
            </a:extLst>
          </p:cNvPr>
          <p:cNvSpPr/>
          <p:nvPr/>
        </p:nvSpPr>
        <p:spPr>
          <a:xfrm>
            <a:off x="9284833" y="2194587"/>
            <a:ext cx="1437248" cy="433145"/>
          </a:xfrm>
          <a:prstGeom prst="diamon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HAS</a:t>
            </a:r>
          </a:p>
        </p:txBody>
      </p:sp>
      <p:cxnSp>
        <p:nvCxnSpPr>
          <p:cNvPr id="30" name="Straight Connector 29">
            <a:extLst>
              <a:ext uri="{FF2B5EF4-FFF2-40B4-BE49-F238E27FC236}">
                <a16:creationId xmlns:a16="http://schemas.microsoft.com/office/drawing/2014/main" id="{CEF9A6AE-C374-4634-991C-40599E789300}"/>
              </a:ext>
            </a:extLst>
          </p:cNvPr>
          <p:cNvCxnSpPr>
            <a:cxnSpLocks/>
            <a:stCxn id="11" idx="3"/>
            <a:endCxn id="28" idx="1"/>
          </p:cNvCxnSpPr>
          <p:nvPr/>
        </p:nvCxnSpPr>
        <p:spPr>
          <a:xfrm>
            <a:off x="7216725" y="1563860"/>
            <a:ext cx="2068108" cy="84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C2FA4B1-D185-4D80-B0CF-FD448EC5F529}"/>
              </a:ext>
            </a:extLst>
          </p:cNvPr>
          <p:cNvCxnSpPr>
            <a:stCxn id="28" idx="2"/>
            <a:endCxn id="28" idx="2"/>
          </p:cNvCxnSpPr>
          <p:nvPr/>
        </p:nvCxnSpPr>
        <p:spPr>
          <a:xfrm>
            <a:off x="10003457" y="262773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4DC81DB-4511-4567-A35E-7B100761AF14}"/>
              </a:ext>
            </a:extLst>
          </p:cNvPr>
          <p:cNvCxnSpPr>
            <a:cxnSpLocks/>
            <a:stCxn id="28" idx="2"/>
            <a:endCxn id="8" idx="0"/>
          </p:cNvCxnSpPr>
          <p:nvPr/>
        </p:nvCxnSpPr>
        <p:spPr>
          <a:xfrm>
            <a:off x="10003457" y="2627732"/>
            <a:ext cx="11568" cy="353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B7AEBAA-648D-4B44-BF52-FE2D27D68E8B}"/>
              </a:ext>
            </a:extLst>
          </p:cNvPr>
          <p:cNvCxnSpPr>
            <a:stCxn id="26" idx="3"/>
            <a:endCxn id="26" idx="3"/>
          </p:cNvCxnSpPr>
          <p:nvPr/>
        </p:nvCxnSpPr>
        <p:spPr>
          <a:xfrm>
            <a:off x="3213291" y="201924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FD27CE6-FB0C-43E5-BC75-4C0AD83F2004}"/>
              </a:ext>
            </a:extLst>
          </p:cNvPr>
          <p:cNvCxnSpPr>
            <a:stCxn id="26" idx="3"/>
            <a:endCxn id="11" idx="1"/>
          </p:cNvCxnSpPr>
          <p:nvPr/>
        </p:nvCxnSpPr>
        <p:spPr>
          <a:xfrm flipV="1">
            <a:off x="3213291" y="1563860"/>
            <a:ext cx="2079676" cy="455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30A6C92-FBC0-4598-8ED1-91739FE814B8}"/>
              </a:ext>
            </a:extLst>
          </p:cNvPr>
          <p:cNvCxnSpPr>
            <a:stCxn id="26" idx="2"/>
            <a:endCxn id="10" idx="0"/>
          </p:cNvCxnSpPr>
          <p:nvPr/>
        </p:nvCxnSpPr>
        <p:spPr>
          <a:xfrm>
            <a:off x="2251412" y="2307632"/>
            <a:ext cx="0" cy="576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51DC686-BF2E-4878-9E95-9C7A3F3158B1}"/>
              </a:ext>
            </a:extLst>
          </p:cNvPr>
          <p:cNvCxnSpPr>
            <a:stCxn id="11" idx="2"/>
            <a:endCxn id="27" idx="0"/>
          </p:cNvCxnSpPr>
          <p:nvPr/>
        </p:nvCxnSpPr>
        <p:spPr>
          <a:xfrm flipH="1">
            <a:off x="6248984" y="1751429"/>
            <a:ext cx="5862" cy="418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3BFDA58-B1AE-4E78-B18A-379805A9F89C}"/>
              </a:ext>
            </a:extLst>
          </p:cNvPr>
          <p:cNvCxnSpPr>
            <a:stCxn id="9" idx="0"/>
            <a:endCxn id="27" idx="2"/>
          </p:cNvCxnSpPr>
          <p:nvPr/>
        </p:nvCxnSpPr>
        <p:spPr>
          <a:xfrm flipH="1" flipV="1">
            <a:off x="6248984" y="2586955"/>
            <a:ext cx="5862" cy="389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E481656-BFC1-4AE0-9F8B-9A1248DC7223}"/>
              </a:ext>
            </a:extLst>
          </p:cNvPr>
          <p:cNvCxnSpPr>
            <a:stCxn id="10" idx="3"/>
            <a:endCxn id="24" idx="2"/>
          </p:cNvCxnSpPr>
          <p:nvPr/>
        </p:nvCxnSpPr>
        <p:spPr>
          <a:xfrm flipV="1">
            <a:off x="3213291" y="2694351"/>
            <a:ext cx="970822" cy="377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BD1B4D5-E618-4898-9A3B-BD8C8803CB8C}"/>
              </a:ext>
            </a:extLst>
          </p:cNvPr>
          <p:cNvCxnSpPr>
            <a:cxnSpLocks/>
            <a:stCxn id="24" idx="0"/>
          </p:cNvCxnSpPr>
          <p:nvPr/>
        </p:nvCxnSpPr>
        <p:spPr>
          <a:xfrm flipV="1">
            <a:off x="4184113" y="1736706"/>
            <a:ext cx="1073399" cy="50935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9C56732-F190-45C1-9174-9AE4435CFE11}"/>
              </a:ext>
            </a:extLst>
          </p:cNvPr>
          <p:cNvCxnSpPr>
            <a:cxnSpLocks/>
            <a:stCxn id="25" idx="1"/>
            <a:endCxn id="25" idx="1"/>
          </p:cNvCxnSpPr>
          <p:nvPr/>
        </p:nvCxnSpPr>
        <p:spPr>
          <a:xfrm>
            <a:off x="6431323" y="104710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8E48364-87BC-49A4-B317-65078DA233D8}"/>
              </a:ext>
            </a:extLst>
          </p:cNvPr>
          <p:cNvCxnSpPr>
            <a:cxnSpLocks/>
            <a:stCxn id="25" idx="2"/>
          </p:cNvCxnSpPr>
          <p:nvPr/>
        </p:nvCxnSpPr>
        <p:spPr>
          <a:xfrm flipH="1">
            <a:off x="6932210" y="692783"/>
            <a:ext cx="446881" cy="775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6C0DE5F-6CA5-46EF-B971-BF361AA33813}"/>
              </a:ext>
            </a:extLst>
          </p:cNvPr>
          <p:cNvCxnSpPr>
            <a:stCxn id="10" idx="2"/>
            <a:endCxn id="10" idx="2"/>
          </p:cNvCxnSpPr>
          <p:nvPr/>
        </p:nvCxnSpPr>
        <p:spPr>
          <a:xfrm>
            <a:off x="2251412" y="325954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CBD4201-FAD6-4F56-802D-39CBB26FFF59}"/>
              </a:ext>
            </a:extLst>
          </p:cNvPr>
          <p:cNvCxnSpPr>
            <a:stCxn id="10" idx="2"/>
            <a:endCxn id="23" idx="0"/>
          </p:cNvCxnSpPr>
          <p:nvPr/>
        </p:nvCxnSpPr>
        <p:spPr>
          <a:xfrm flipH="1">
            <a:off x="2251410" y="3259545"/>
            <a:ext cx="2" cy="463783"/>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ED082D8-5FED-487D-B6C9-9715D98070EC}"/>
              </a:ext>
            </a:extLst>
          </p:cNvPr>
          <p:cNvCxnSpPr>
            <a:stCxn id="23" idx="2"/>
            <a:endCxn id="7" idx="0"/>
          </p:cNvCxnSpPr>
          <p:nvPr/>
        </p:nvCxnSpPr>
        <p:spPr>
          <a:xfrm>
            <a:off x="2251410" y="4300102"/>
            <a:ext cx="1" cy="707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436D124-DE8E-4574-BF08-08C4BF6B3B73}"/>
              </a:ext>
            </a:extLst>
          </p:cNvPr>
          <p:cNvCxnSpPr>
            <a:stCxn id="22" idx="1"/>
            <a:endCxn id="7" idx="3"/>
          </p:cNvCxnSpPr>
          <p:nvPr/>
        </p:nvCxnSpPr>
        <p:spPr>
          <a:xfrm flipH="1">
            <a:off x="3288317" y="5173142"/>
            <a:ext cx="801956" cy="21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94AC407-E69A-4E0A-83DF-572DEB481441}"/>
              </a:ext>
            </a:extLst>
          </p:cNvPr>
          <p:cNvCxnSpPr>
            <a:stCxn id="22" idx="3"/>
            <a:endCxn id="6" idx="1"/>
          </p:cNvCxnSpPr>
          <p:nvPr/>
        </p:nvCxnSpPr>
        <p:spPr>
          <a:xfrm>
            <a:off x="5825288" y="5173142"/>
            <a:ext cx="801955" cy="0"/>
          </a:xfrm>
          <a:prstGeom prst="line">
            <a:avLst/>
          </a:prstGeom>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ABBF39D6-EF50-4C80-93F5-CF8536375F1B}"/>
              </a:ext>
            </a:extLst>
          </p:cNvPr>
          <p:cNvSpPr txBox="1"/>
          <p:nvPr/>
        </p:nvSpPr>
        <p:spPr>
          <a:xfrm>
            <a:off x="5894078" y="1870405"/>
            <a:ext cx="248812" cy="369332"/>
          </a:xfrm>
          <a:prstGeom prst="rect">
            <a:avLst/>
          </a:prstGeom>
          <a:noFill/>
        </p:spPr>
        <p:txBody>
          <a:bodyPr wrap="square" rtlCol="0">
            <a:spAutoFit/>
          </a:bodyPr>
          <a:lstStyle/>
          <a:p>
            <a:r>
              <a:rPr lang="en-IN" dirty="0"/>
              <a:t>1</a:t>
            </a:r>
          </a:p>
        </p:txBody>
      </p:sp>
      <p:sp>
        <p:nvSpPr>
          <p:cNvPr id="130" name="TextBox 129">
            <a:extLst>
              <a:ext uri="{FF2B5EF4-FFF2-40B4-BE49-F238E27FC236}">
                <a16:creationId xmlns:a16="http://schemas.microsoft.com/office/drawing/2014/main" id="{4CA81DFA-01D3-43D1-BDE2-AF4869D36A92}"/>
              </a:ext>
            </a:extLst>
          </p:cNvPr>
          <p:cNvSpPr txBox="1"/>
          <p:nvPr/>
        </p:nvSpPr>
        <p:spPr>
          <a:xfrm>
            <a:off x="5789441" y="2611846"/>
            <a:ext cx="339964" cy="369332"/>
          </a:xfrm>
          <a:prstGeom prst="rect">
            <a:avLst/>
          </a:prstGeom>
          <a:noFill/>
        </p:spPr>
        <p:txBody>
          <a:bodyPr wrap="square" rtlCol="0">
            <a:spAutoFit/>
          </a:bodyPr>
          <a:lstStyle/>
          <a:p>
            <a:r>
              <a:rPr lang="en-IN" dirty="0"/>
              <a:t>M</a:t>
            </a:r>
          </a:p>
        </p:txBody>
      </p:sp>
      <p:sp>
        <p:nvSpPr>
          <p:cNvPr id="133" name="TextBox 132">
            <a:extLst>
              <a:ext uri="{FF2B5EF4-FFF2-40B4-BE49-F238E27FC236}">
                <a16:creationId xmlns:a16="http://schemas.microsoft.com/office/drawing/2014/main" id="{BAB24281-FEC1-4059-99F8-5D6E8461BB4F}"/>
              </a:ext>
            </a:extLst>
          </p:cNvPr>
          <p:cNvSpPr txBox="1"/>
          <p:nvPr/>
        </p:nvSpPr>
        <p:spPr>
          <a:xfrm>
            <a:off x="393895" y="520505"/>
            <a:ext cx="478302" cy="369332"/>
          </a:xfrm>
          <a:prstGeom prst="rect">
            <a:avLst/>
          </a:prstGeom>
          <a:noFill/>
        </p:spPr>
        <p:txBody>
          <a:bodyPr wrap="square" rtlCol="0">
            <a:spAutoFit/>
          </a:bodyPr>
          <a:lstStyle/>
          <a:p>
            <a:endParaRPr lang="en-IN" dirty="0"/>
          </a:p>
        </p:txBody>
      </p:sp>
      <p:sp>
        <p:nvSpPr>
          <p:cNvPr id="135" name="TextBox 134">
            <a:extLst>
              <a:ext uri="{FF2B5EF4-FFF2-40B4-BE49-F238E27FC236}">
                <a16:creationId xmlns:a16="http://schemas.microsoft.com/office/drawing/2014/main" id="{7E5CEE6D-BE14-4DD9-8CA7-6C1531E6B6E1}"/>
              </a:ext>
            </a:extLst>
          </p:cNvPr>
          <p:cNvSpPr txBox="1"/>
          <p:nvPr/>
        </p:nvSpPr>
        <p:spPr>
          <a:xfrm>
            <a:off x="5959423" y="958468"/>
            <a:ext cx="484758" cy="369332"/>
          </a:xfrm>
          <a:prstGeom prst="rect">
            <a:avLst/>
          </a:prstGeom>
          <a:noFill/>
        </p:spPr>
        <p:txBody>
          <a:bodyPr wrap="square" rtlCol="0">
            <a:spAutoFit/>
          </a:bodyPr>
          <a:lstStyle/>
          <a:p>
            <a:r>
              <a:rPr lang="en-IN" dirty="0"/>
              <a:t>M</a:t>
            </a:r>
          </a:p>
        </p:txBody>
      </p:sp>
      <p:sp>
        <p:nvSpPr>
          <p:cNvPr id="136" name="TextBox 135">
            <a:extLst>
              <a:ext uri="{FF2B5EF4-FFF2-40B4-BE49-F238E27FC236}">
                <a16:creationId xmlns:a16="http://schemas.microsoft.com/office/drawing/2014/main" id="{CE7A10DE-1AAA-4C0D-975F-B05C36268B8B}"/>
              </a:ext>
            </a:extLst>
          </p:cNvPr>
          <p:cNvSpPr txBox="1"/>
          <p:nvPr/>
        </p:nvSpPr>
        <p:spPr>
          <a:xfrm>
            <a:off x="7424921" y="492982"/>
            <a:ext cx="1169964" cy="369332"/>
          </a:xfrm>
          <a:prstGeom prst="rect">
            <a:avLst/>
          </a:prstGeom>
          <a:noFill/>
        </p:spPr>
        <p:txBody>
          <a:bodyPr wrap="square" rtlCol="0">
            <a:spAutoFit/>
          </a:bodyPr>
          <a:lstStyle/>
          <a:p>
            <a:r>
              <a:rPr lang="en-IN" dirty="0"/>
              <a:t>Manager</a:t>
            </a:r>
          </a:p>
        </p:txBody>
      </p:sp>
      <p:sp>
        <p:nvSpPr>
          <p:cNvPr id="174" name="TextBox 173">
            <a:extLst>
              <a:ext uri="{FF2B5EF4-FFF2-40B4-BE49-F238E27FC236}">
                <a16:creationId xmlns:a16="http://schemas.microsoft.com/office/drawing/2014/main" id="{4398FF12-DD18-4467-94DF-E14838119471}"/>
              </a:ext>
            </a:extLst>
          </p:cNvPr>
          <p:cNvSpPr txBox="1"/>
          <p:nvPr/>
        </p:nvSpPr>
        <p:spPr>
          <a:xfrm>
            <a:off x="7273060" y="666062"/>
            <a:ext cx="478302" cy="369332"/>
          </a:xfrm>
          <a:prstGeom prst="rect">
            <a:avLst/>
          </a:prstGeom>
          <a:noFill/>
        </p:spPr>
        <p:txBody>
          <a:bodyPr wrap="square" rtlCol="0">
            <a:spAutoFit/>
          </a:bodyPr>
          <a:lstStyle/>
          <a:p>
            <a:r>
              <a:rPr lang="en-IN" dirty="0"/>
              <a:t>1</a:t>
            </a:r>
          </a:p>
        </p:txBody>
      </p:sp>
      <p:sp>
        <p:nvSpPr>
          <p:cNvPr id="175" name="TextBox 174">
            <a:extLst>
              <a:ext uri="{FF2B5EF4-FFF2-40B4-BE49-F238E27FC236}">
                <a16:creationId xmlns:a16="http://schemas.microsoft.com/office/drawing/2014/main" id="{37CBBE02-C7F4-4CD2-B3B8-557125D2E253}"/>
              </a:ext>
            </a:extLst>
          </p:cNvPr>
          <p:cNvSpPr txBox="1"/>
          <p:nvPr/>
        </p:nvSpPr>
        <p:spPr>
          <a:xfrm>
            <a:off x="1695444" y="3373748"/>
            <a:ext cx="478302" cy="369332"/>
          </a:xfrm>
          <a:prstGeom prst="rect">
            <a:avLst/>
          </a:prstGeom>
          <a:noFill/>
        </p:spPr>
        <p:txBody>
          <a:bodyPr wrap="square" rtlCol="0">
            <a:spAutoFit/>
          </a:bodyPr>
          <a:lstStyle/>
          <a:p>
            <a:r>
              <a:rPr lang="en-IN" dirty="0"/>
              <a:t>M</a:t>
            </a:r>
          </a:p>
        </p:txBody>
      </p:sp>
      <p:cxnSp>
        <p:nvCxnSpPr>
          <p:cNvPr id="190" name="Straight Connector 189">
            <a:extLst>
              <a:ext uri="{FF2B5EF4-FFF2-40B4-BE49-F238E27FC236}">
                <a16:creationId xmlns:a16="http://schemas.microsoft.com/office/drawing/2014/main" id="{C1210667-35AD-4F9A-9291-406BC7EEC798}"/>
              </a:ext>
            </a:extLst>
          </p:cNvPr>
          <p:cNvCxnSpPr>
            <a:cxnSpLocks/>
            <a:stCxn id="11" idx="0"/>
            <a:endCxn id="25" idx="1"/>
          </p:cNvCxnSpPr>
          <p:nvPr/>
        </p:nvCxnSpPr>
        <p:spPr>
          <a:xfrm flipV="1">
            <a:off x="6254846" y="1047105"/>
            <a:ext cx="176477" cy="329185"/>
          </a:xfrm>
          <a:prstGeom prst="line">
            <a:avLst/>
          </a:prstGeom>
        </p:spPr>
        <p:style>
          <a:lnRef idx="1">
            <a:schemeClr val="accent1"/>
          </a:lnRef>
          <a:fillRef idx="0">
            <a:schemeClr val="accent1"/>
          </a:fillRef>
          <a:effectRef idx="0">
            <a:schemeClr val="accent1"/>
          </a:effectRef>
          <a:fontRef idx="minor">
            <a:schemeClr val="tx1"/>
          </a:fontRef>
        </p:style>
      </p:cxnSp>
      <p:sp>
        <p:nvSpPr>
          <p:cNvPr id="191" name="TextBox 190">
            <a:extLst>
              <a:ext uri="{FF2B5EF4-FFF2-40B4-BE49-F238E27FC236}">
                <a16:creationId xmlns:a16="http://schemas.microsoft.com/office/drawing/2014/main" id="{DDDFC533-50B7-43FC-ABD3-F4FB4B930A2A}"/>
              </a:ext>
            </a:extLst>
          </p:cNvPr>
          <p:cNvSpPr txBox="1"/>
          <p:nvPr/>
        </p:nvSpPr>
        <p:spPr>
          <a:xfrm>
            <a:off x="3814687" y="1514105"/>
            <a:ext cx="478302" cy="369332"/>
          </a:xfrm>
          <a:prstGeom prst="rect">
            <a:avLst/>
          </a:prstGeom>
          <a:noFill/>
        </p:spPr>
        <p:txBody>
          <a:bodyPr wrap="square" rtlCol="0">
            <a:spAutoFit/>
          </a:bodyPr>
          <a:lstStyle/>
          <a:p>
            <a:r>
              <a:rPr lang="en-IN" dirty="0"/>
              <a:t>M</a:t>
            </a:r>
          </a:p>
        </p:txBody>
      </p:sp>
      <p:sp>
        <p:nvSpPr>
          <p:cNvPr id="192" name="TextBox 191">
            <a:extLst>
              <a:ext uri="{FF2B5EF4-FFF2-40B4-BE49-F238E27FC236}">
                <a16:creationId xmlns:a16="http://schemas.microsoft.com/office/drawing/2014/main" id="{5299FC02-FFCB-4C4F-8265-AA9DE1EAB5FF}"/>
              </a:ext>
            </a:extLst>
          </p:cNvPr>
          <p:cNvSpPr txBox="1"/>
          <p:nvPr/>
        </p:nvSpPr>
        <p:spPr>
          <a:xfrm>
            <a:off x="1695444" y="2395064"/>
            <a:ext cx="310355" cy="375139"/>
          </a:xfrm>
          <a:prstGeom prst="rect">
            <a:avLst/>
          </a:prstGeom>
          <a:noFill/>
        </p:spPr>
        <p:txBody>
          <a:bodyPr wrap="square" rtlCol="0">
            <a:spAutoFit/>
          </a:bodyPr>
          <a:lstStyle/>
          <a:p>
            <a:r>
              <a:rPr lang="en-IN" dirty="0"/>
              <a:t>1</a:t>
            </a:r>
          </a:p>
        </p:txBody>
      </p:sp>
      <p:sp>
        <p:nvSpPr>
          <p:cNvPr id="197" name="TextBox 196">
            <a:extLst>
              <a:ext uri="{FF2B5EF4-FFF2-40B4-BE49-F238E27FC236}">
                <a16:creationId xmlns:a16="http://schemas.microsoft.com/office/drawing/2014/main" id="{B64F2B08-CF46-449E-8695-A71C44DF0348}"/>
              </a:ext>
            </a:extLst>
          </p:cNvPr>
          <p:cNvSpPr txBox="1"/>
          <p:nvPr/>
        </p:nvSpPr>
        <p:spPr>
          <a:xfrm>
            <a:off x="10243779" y="2416383"/>
            <a:ext cx="478302" cy="369332"/>
          </a:xfrm>
          <a:prstGeom prst="rect">
            <a:avLst/>
          </a:prstGeom>
          <a:noFill/>
        </p:spPr>
        <p:txBody>
          <a:bodyPr wrap="square" rtlCol="0">
            <a:spAutoFit/>
          </a:bodyPr>
          <a:lstStyle/>
          <a:p>
            <a:r>
              <a:rPr lang="en-IN" dirty="0"/>
              <a:t>M</a:t>
            </a:r>
          </a:p>
        </p:txBody>
      </p:sp>
      <p:sp>
        <p:nvSpPr>
          <p:cNvPr id="198" name="TextBox 197">
            <a:extLst>
              <a:ext uri="{FF2B5EF4-FFF2-40B4-BE49-F238E27FC236}">
                <a16:creationId xmlns:a16="http://schemas.microsoft.com/office/drawing/2014/main" id="{70AE20C1-CDED-46CF-94EF-0B0CDF21620C}"/>
              </a:ext>
            </a:extLst>
          </p:cNvPr>
          <p:cNvSpPr txBox="1"/>
          <p:nvPr/>
        </p:nvSpPr>
        <p:spPr>
          <a:xfrm>
            <a:off x="4762710" y="1821442"/>
            <a:ext cx="390142" cy="369332"/>
          </a:xfrm>
          <a:prstGeom prst="rect">
            <a:avLst/>
          </a:prstGeom>
          <a:noFill/>
        </p:spPr>
        <p:txBody>
          <a:bodyPr wrap="square" rtlCol="0">
            <a:spAutoFit/>
          </a:bodyPr>
          <a:lstStyle/>
          <a:p>
            <a:r>
              <a:rPr lang="en-IN" dirty="0"/>
              <a:t>M</a:t>
            </a:r>
          </a:p>
        </p:txBody>
      </p:sp>
      <p:sp>
        <p:nvSpPr>
          <p:cNvPr id="199" name="TextBox 198">
            <a:extLst>
              <a:ext uri="{FF2B5EF4-FFF2-40B4-BE49-F238E27FC236}">
                <a16:creationId xmlns:a16="http://schemas.microsoft.com/office/drawing/2014/main" id="{CF0629AA-2BEB-40AD-A40C-9509849B0033}"/>
              </a:ext>
            </a:extLst>
          </p:cNvPr>
          <p:cNvSpPr txBox="1"/>
          <p:nvPr/>
        </p:nvSpPr>
        <p:spPr>
          <a:xfrm>
            <a:off x="3510114" y="2964209"/>
            <a:ext cx="478302" cy="369332"/>
          </a:xfrm>
          <a:prstGeom prst="rect">
            <a:avLst/>
          </a:prstGeom>
          <a:noFill/>
        </p:spPr>
        <p:txBody>
          <a:bodyPr wrap="square" rtlCol="0">
            <a:spAutoFit/>
          </a:bodyPr>
          <a:lstStyle/>
          <a:p>
            <a:r>
              <a:rPr lang="en-IN" dirty="0"/>
              <a:t>1</a:t>
            </a:r>
          </a:p>
        </p:txBody>
      </p:sp>
      <p:sp>
        <p:nvSpPr>
          <p:cNvPr id="200" name="TextBox 199">
            <a:extLst>
              <a:ext uri="{FF2B5EF4-FFF2-40B4-BE49-F238E27FC236}">
                <a16:creationId xmlns:a16="http://schemas.microsoft.com/office/drawing/2014/main" id="{527C93A6-01B6-4C01-85C5-B1977197918C}"/>
              </a:ext>
            </a:extLst>
          </p:cNvPr>
          <p:cNvSpPr txBox="1"/>
          <p:nvPr/>
        </p:nvSpPr>
        <p:spPr>
          <a:xfrm>
            <a:off x="1653241" y="4280350"/>
            <a:ext cx="478302" cy="369332"/>
          </a:xfrm>
          <a:prstGeom prst="rect">
            <a:avLst/>
          </a:prstGeom>
          <a:noFill/>
        </p:spPr>
        <p:txBody>
          <a:bodyPr wrap="square" rtlCol="0">
            <a:spAutoFit/>
          </a:bodyPr>
          <a:lstStyle/>
          <a:p>
            <a:r>
              <a:rPr lang="en-IN" dirty="0"/>
              <a:t>1</a:t>
            </a:r>
          </a:p>
        </p:txBody>
      </p:sp>
      <p:sp>
        <p:nvSpPr>
          <p:cNvPr id="201" name="TextBox 200">
            <a:extLst>
              <a:ext uri="{FF2B5EF4-FFF2-40B4-BE49-F238E27FC236}">
                <a16:creationId xmlns:a16="http://schemas.microsoft.com/office/drawing/2014/main" id="{77578707-8973-4B2F-82EB-510DB74FDF14}"/>
              </a:ext>
            </a:extLst>
          </p:cNvPr>
          <p:cNvSpPr txBox="1"/>
          <p:nvPr/>
        </p:nvSpPr>
        <p:spPr>
          <a:xfrm>
            <a:off x="3475079" y="5119883"/>
            <a:ext cx="478302" cy="369332"/>
          </a:xfrm>
          <a:prstGeom prst="rect">
            <a:avLst/>
          </a:prstGeom>
          <a:noFill/>
        </p:spPr>
        <p:txBody>
          <a:bodyPr wrap="square" rtlCol="0">
            <a:spAutoFit/>
          </a:bodyPr>
          <a:lstStyle/>
          <a:p>
            <a:r>
              <a:rPr lang="en-IN" dirty="0"/>
              <a:t>M</a:t>
            </a:r>
          </a:p>
        </p:txBody>
      </p:sp>
      <p:sp>
        <p:nvSpPr>
          <p:cNvPr id="202" name="TextBox 201">
            <a:extLst>
              <a:ext uri="{FF2B5EF4-FFF2-40B4-BE49-F238E27FC236}">
                <a16:creationId xmlns:a16="http://schemas.microsoft.com/office/drawing/2014/main" id="{4F5797E1-7BD4-444F-B5E2-20D1534EA376}"/>
              </a:ext>
            </a:extLst>
          </p:cNvPr>
          <p:cNvSpPr txBox="1"/>
          <p:nvPr/>
        </p:nvSpPr>
        <p:spPr>
          <a:xfrm>
            <a:off x="6029806" y="5108615"/>
            <a:ext cx="446460" cy="369332"/>
          </a:xfrm>
          <a:prstGeom prst="rect">
            <a:avLst/>
          </a:prstGeom>
          <a:noFill/>
        </p:spPr>
        <p:txBody>
          <a:bodyPr wrap="square" rtlCol="0">
            <a:spAutoFit/>
          </a:bodyPr>
          <a:lstStyle/>
          <a:p>
            <a:r>
              <a:rPr lang="en-IN" dirty="0"/>
              <a:t>1</a:t>
            </a:r>
          </a:p>
        </p:txBody>
      </p:sp>
      <p:sp>
        <p:nvSpPr>
          <p:cNvPr id="213" name="Oval 212">
            <a:extLst>
              <a:ext uri="{FF2B5EF4-FFF2-40B4-BE49-F238E27FC236}">
                <a16:creationId xmlns:a16="http://schemas.microsoft.com/office/drawing/2014/main" id="{92ACE503-DAD5-48EC-96C9-9FEEDBCF3E65}"/>
              </a:ext>
            </a:extLst>
          </p:cNvPr>
          <p:cNvSpPr/>
          <p:nvPr/>
        </p:nvSpPr>
        <p:spPr>
          <a:xfrm>
            <a:off x="9147516" y="5294140"/>
            <a:ext cx="1735015" cy="1341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
            <a:endParaRPr lang="en-IN" sz="1100" dirty="0"/>
          </a:p>
          <a:p>
            <a:pPr fontAlgn="b"/>
            <a:r>
              <a:rPr lang="en-IN" sz="1100" dirty="0"/>
              <a:t>COUNTRY_ID </a:t>
            </a:r>
          </a:p>
          <a:p>
            <a:pPr fontAlgn="b"/>
            <a:r>
              <a:rPr lang="en-IN" sz="1100" dirty="0"/>
              <a:t> COUNTRY_NAME </a:t>
            </a:r>
          </a:p>
          <a:p>
            <a:pPr fontAlgn="b"/>
            <a:r>
              <a:rPr lang="en-IN" sz="1100" dirty="0"/>
              <a:t>   REGION_ID </a:t>
            </a:r>
          </a:p>
          <a:p>
            <a:pPr algn="ctr"/>
            <a:endParaRPr lang="en-IN" sz="1100" dirty="0"/>
          </a:p>
        </p:txBody>
      </p:sp>
      <p:cxnSp>
        <p:nvCxnSpPr>
          <p:cNvPr id="215" name="Straight Connector 214">
            <a:extLst>
              <a:ext uri="{FF2B5EF4-FFF2-40B4-BE49-F238E27FC236}">
                <a16:creationId xmlns:a16="http://schemas.microsoft.com/office/drawing/2014/main" id="{A2EFA5FB-2B4A-4B9E-A0B7-B0D03F2F8EDB}"/>
              </a:ext>
            </a:extLst>
          </p:cNvPr>
          <p:cNvCxnSpPr>
            <a:stCxn id="6" idx="3"/>
            <a:endCxn id="213" idx="2"/>
          </p:cNvCxnSpPr>
          <p:nvPr/>
        </p:nvCxnSpPr>
        <p:spPr>
          <a:xfrm>
            <a:off x="8701056" y="5173142"/>
            <a:ext cx="446460" cy="791991"/>
          </a:xfrm>
          <a:prstGeom prst="line">
            <a:avLst/>
          </a:prstGeom>
        </p:spPr>
        <p:style>
          <a:lnRef idx="1">
            <a:schemeClr val="accent1"/>
          </a:lnRef>
          <a:fillRef idx="0">
            <a:schemeClr val="accent1"/>
          </a:fillRef>
          <a:effectRef idx="0">
            <a:schemeClr val="accent1"/>
          </a:effectRef>
          <a:fontRef idx="minor">
            <a:schemeClr val="tx1"/>
          </a:fontRef>
        </p:style>
      </p:cxnSp>
      <p:sp>
        <p:nvSpPr>
          <p:cNvPr id="217" name="Oval 216">
            <a:extLst>
              <a:ext uri="{FF2B5EF4-FFF2-40B4-BE49-F238E27FC236}">
                <a16:creationId xmlns:a16="http://schemas.microsoft.com/office/drawing/2014/main" id="{EA93C0A2-CBF1-4879-8DBC-686061E3D01A}"/>
              </a:ext>
            </a:extLst>
          </p:cNvPr>
          <p:cNvSpPr/>
          <p:nvPr/>
        </p:nvSpPr>
        <p:spPr>
          <a:xfrm>
            <a:off x="97980" y="214344"/>
            <a:ext cx="2033563" cy="1537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
            <a:endParaRPr lang="en-IN" sz="1100" dirty="0"/>
          </a:p>
          <a:p>
            <a:pPr fontAlgn="b"/>
            <a:r>
              <a:rPr lang="en-IN" sz="1100" dirty="0"/>
              <a:t>DEPARTMENT_ID</a:t>
            </a:r>
          </a:p>
          <a:p>
            <a:pPr fontAlgn="b"/>
            <a:r>
              <a:rPr lang="en-IN" sz="1100" dirty="0"/>
              <a:t>DEPARTMENT_NAME     </a:t>
            </a:r>
          </a:p>
          <a:p>
            <a:pPr fontAlgn="b"/>
            <a:r>
              <a:rPr lang="en-IN" sz="1100" dirty="0"/>
              <a:t> MANAGER_ID</a:t>
            </a:r>
          </a:p>
          <a:p>
            <a:pPr fontAlgn="b"/>
            <a:r>
              <a:rPr lang="en-IN" sz="1100" dirty="0"/>
              <a:t> LOCATION_ID </a:t>
            </a:r>
          </a:p>
        </p:txBody>
      </p:sp>
      <p:cxnSp>
        <p:nvCxnSpPr>
          <p:cNvPr id="221" name="Connector: Elbow 220">
            <a:extLst>
              <a:ext uri="{FF2B5EF4-FFF2-40B4-BE49-F238E27FC236}">
                <a16:creationId xmlns:a16="http://schemas.microsoft.com/office/drawing/2014/main" id="{D88E4EC0-4F87-4351-8EDF-FAA6D67BFEE7}"/>
              </a:ext>
            </a:extLst>
          </p:cNvPr>
          <p:cNvCxnSpPr>
            <a:cxnSpLocks/>
            <a:stCxn id="217" idx="4"/>
            <a:endCxn id="10" idx="1"/>
          </p:cNvCxnSpPr>
          <p:nvPr/>
        </p:nvCxnSpPr>
        <p:spPr>
          <a:xfrm rot="16200000" flipH="1">
            <a:off x="541874" y="2324316"/>
            <a:ext cx="1320547" cy="17477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22" name="Oval 221">
            <a:extLst>
              <a:ext uri="{FF2B5EF4-FFF2-40B4-BE49-F238E27FC236}">
                <a16:creationId xmlns:a16="http://schemas.microsoft.com/office/drawing/2014/main" id="{982F8DE1-25AF-49D2-AA17-5A5AA12E2F29}"/>
              </a:ext>
            </a:extLst>
          </p:cNvPr>
          <p:cNvSpPr/>
          <p:nvPr/>
        </p:nvSpPr>
        <p:spPr>
          <a:xfrm>
            <a:off x="8978119" y="-17206"/>
            <a:ext cx="2402644" cy="20021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
            <a:r>
              <a:rPr lang="en-IN" sz="1100" dirty="0"/>
              <a:t>            </a:t>
            </a:r>
          </a:p>
          <a:p>
            <a:pPr fontAlgn="b"/>
            <a:r>
              <a:rPr lang="en-IN" sz="1100" dirty="0"/>
              <a:t>         EMPLOYEE_ID </a:t>
            </a:r>
          </a:p>
          <a:p>
            <a:pPr fontAlgn="b"/>
            <a:r>
              <a:rPr lang="en-IN" sz="1100" dirty="0"/>
              <a:t> FIRST_NAME</a:t>
            </a:r>
          </a:p>
          <a:p>
            <a:pPr fontAlgn="b"/>
            <a:r>
              <a:rPr lang="en-IN" sz="1100" dirty="0"/>
              <a:t>LAST_NAME  </a:t>
            </a:r>
          </a:p>
          <a:p>
            <a:pPr fontAlgn="b"/>
            <a:r>
              <a:rPr lang="en-IN" sz="1100" dirty="0"/>
              <a:t>EMAIL </a:t>
            </a:r>
          </a:p>
          <a:p>
            <a:pPr fontAlgn="b"/>
            <a:r>
              <a:rPr lang="en-IN" sz="1100" dirty="0"/>
              <a:t> PHONE_NUMBER       </a:t>
            </a:r>
          </a:p>
          <a:p>
            <a:pPr fontAlgn="b"/>
            <a:r>
              <a:rPr lang="en-IN" sz="1100" dirty="0"/>
              <a:t> HIRE_DATE </a:t>
            </a:r>
          </a:p>
          <a:p>
            <a:pPr fontAlgn="b"/>
            <a:r>
              <a:rPr lang="en-IN" sz="1100" dirty="0"/>
              <a:t> JOB_ID </a:t>
            </a:r>
          </a:p>
          <a:p>
            <a:pPr fontAlgn="b"/>
            <a:r>
              <a:rPr lang="en-IN" sz="1100" dirty="0"/>
              <a:t> SALARY </a:t>
            </a:r>
          </a:p>
          <a:p>
            <a:pPr fontAlgn="b"/>
            <a:r>
              <a:rPr lang="en-IN" sz="1100" dirty="0"/>
              <a:t> COMMISSION_PCT </a:t>
            </a:r>
          </a:p>
          <a:p>
            <a:pPr fontAlgn="b"/>
            <a:r>
              <a:rPr lang="en-IN" sz="1100" dirty="0"/>
              <a:t> MANAGER_ID  </a:t>
            </a:r>
          </a:p>
          <a:p>
            <a:pPr fontAlgn="b"/>
            <a:r>
              <a:rPr lang="en-IN" sz="1100" dirty="0"/>
              <a:t>          DEPARTMENT_ID </a:t>
            </a:r>
          </a:p>
          <a:p>
            <a:pPr algn="ctr"/>
            <a:endParaRPr lang="en-IN" sz="1100" dirty="0"/>
          </a:p>
        </p:txBody>
      </p:sp>
      <p:cxnSp>
        <p:nvCxnSpPr>
          <p:cNvPr id="234" name="Straight Connector 233">
            <a:extLst>
              <a:ext uri="{FF2B5EF4-FFF2-40B4-BE49-F238E27FC236}">
                <a16:creationId xmlns:a16="http://schemas.microsoft.com/office/drawing/2014/main" id="{F3544528-2258-4D71-AF35-91F280545F11}"/>
              </a:ext>
            </a:extLst>
          </p:cNvPr>
          <p:cNvCxnSpPr>
            <a:cxnSpLocks/>
            <a:endCxn id="222" idx="2"/>
          </p:cNvCxnSpPr>
          <p:nvPr/>
        </p:nvCxnSpPr>
        <p:spPr>
          <a:xfrm flipV="1">
            <a:off x="7155650" y="983884"/>
            <a:ext cx="1822469" cy="408512"/>
          </a:xfrm>
          <a:prstGeom prst="line">
            <a:avLst/>
          </a:prstGeom>
        </p:spPr>
        <p:style>
          <a:lnRef idx="1">
            <a:schemeClr val="accent1"/>
          </a:lnRef>
          <a:fillRef idx="0">
            <a:schemeClr val="accent1"/>
          </a:fillRef>
          <a:effectRef idx="0">
            <a:schemeClr val="accent1"/>
          </a:effectRef>
          <a:fontRef idx="minor">
            <a:schemeClr val="tx1"/>
          </a:fontRef>
        </p:style>
      </p:cxnSp>
      <p:sp>
        <p:nvSpPr>
          <p:cNvPr id="242" name="Oval 241">
            <a:extLst>
              <a:ext uri="{FF2B5EF4-FFF2-40B4-BE49-F238E27FC236}">
                <a16:creationId xmlns:a16="http://schemas.microsoft.com/office/drawing/2014/main" id="{646859AF-9AB4-44D8-AD67-480E5D405E10}"/>
              </a:ext>
            </a:extLst>
          </p:cNvPr>
          <p:cNvSpPr/>
          <p:nvPr/>
        </p:nvSpPr>
        <p:spPr>
          <a:xfrm>
            <a:off x="9147519" y="3766753"/>
            <a:ext cx="1735012" cy="1365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
            <a:r>
              <a:rPr lang="en-IN" sz="1100" dirty="0"/>
              <a:t> EMPLOYEE_ID</a:t>
            </a:r>
          </a:p>
          <a:p>
            <a:pPr fontAlgn="b"/>
            <a:r>
              <a:rPr lang="en-IN" sz="1100" dirty="0"/>
              <a:t> START_DATE</a:t>
            </a:r>
          </a:p>
          <a:p>
            <a:pPr fontAlgn="b"/>
            <a:r>
              <a:rPr lang="en-IN" sz="1100" dirty="0"/>
              <a:t> END_DATE </a:t>
            </a:r>
          </a:p>
          <a:p>
            <a:pPr fontAlgn="b"/>
            <a:r>
              <a:rPr lang="en-IN" sz="1100" dirty="0"/>
              <a:t> JOB_ID  </a:t>
            </a:r>
          </a:p>
          <a:p>
            <a:pPr fontAlgn="b"/>
            <a:r>
              <a:rPr lang="en-IN" sz="1100" dirty="0"/>
              <a:t> DEPARTMENT_ID</a:t>
            </a:r>
          </a:p>
          <a:p>
            <a:pPr fontAlgn="b"/>
            <a:r>
              <a:rPr lang="en-IN" sz="1100" dirty="0"/>
              <a:t> </a:t>
            </a:r>
          </a:p>
        </p:txBody>
      </p:sp>
      <p:cxnSp>
        <p:nvCxnSpPr>
          <p:cNvPr id="244" name="Straight Connector 243">
            <a:extLst>
              <a:ext uri="{FF2B5EF4-FFF2-40B4-BE49-F238E27FC236}">
                <a16:creationId xmlns:a16="http://schemas.microsoft.com/office/drawing/2014/main" id="{5422C570-FFAC-4437-B767-6FD480B39110}"/>
              </a:ext>
            </a:extLst>
          </p:cNvPr>
          <p:cNvCxnSpPr>
            <a:stCxn id="8" idx="2"/>
            <a:endCxn id="242" idx="0"/>
          </p:cNvCxnSpPr>
          <p:nvPr/>
        </p:nvCxnSpPr>
        <p:spPr>
          <a:xfrm>
            <a:off x="10015025" y="3356317"/>
            <a:ext cx="0" cy="410436"/>
          </a:xfrm>
          <a:prstGeom prst="line">
            <a:avLst/>
          </a:prstGeom>
        </p:spPr>
        <p:style>
          <a:lnRef idx="1">
            <a:schemeClr val="accent1"/>
          </a:lnRef>
          <a:fillRef idx="0">
            <a:schemeClr val="accent1"/>
          </a:fillRef>
          <a:effectRef idx="0">
            <a:schemeClr val="accent1"/>
          </a:effectRef>
          <a:fontRef idx="minor">
            <a:schemeClr val="tx1"/>
          </a:fontRef>
        </p:style>
      </p:cxnSp>
      <p:sp>
        <p:nvSpPr>
          <p:cNvPr id="254" name="Oval 253">
            <a:extLst>
              <a:ext uri="{FF2B5EF4-FFF2-40B4-BE49-F238E27FC236}">
                <a16:creationId xmlns:a16="http://schemas.microsoft.com/office/drawing/2014/main" id="{878E35D2-A7EE-47A2-A031-BEB33FE20033}"/>
              </a:ext>
            </a:extLst>
          </p:cNvPr>
          <p:cNvSpPr/>
          <p:nvPr/>
        </p:nvSpPr>
        <p:spPr>
          <a:xfrm>
            <a:off x="5457679" y="3936460"/>
            <a:ext cx="1582610" cy="999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
            <a:r>
              <a:rPr lang="en-IN" sz="1100" dirty="0"/>
              <a:t> JOB_ID    </a:t>
            </a:r>
          </a:p>
          <a:p>
            <a:pPr fontAlgn="b"/>
            <a:r>
              <a:rPr lang="en-IN" sz="1100" dirty="0"/>
              <a:t> JOB_TITLE                     </a:t>
            </a:r>
          </a:p>
          <a:p>
            <a:pPr fontAlgn="b"/>
            <a:r>
              <a:rPr lang="en-IN" sz="1100" dirty="0"/>
              <a:t> MIN_SALARY</a:t>
            </a:r>
          </a:p>
          <a:p>
            <a:pPr fontAlgn="b"/>
            <a:r>
              <a:rPr lang="en-IN" sz="1100" dirty="0"/>
              <a:t> MAX_SALARY </a:t>
            </a:r>
          </a:p>
          <a:p>
            <a:pPr algn="ctr"/>
            <a:endParaRPr lang="en-IN" sz="1100" dirty="0"/>
          </a:p>
        </p:txBody>
      </p:sp>
      <p:cxnSp>
        <p:nvCxnSpPr>
          <p:cNvPr id="256" name="Straight Connector 255">
            <a:extLst>
              <a:ext uri="{FF2B5EF4-FFF2-40B4-BE49-F238E27FC236}">
                <a16:creationId xmlns:a16="http://schemas.microsoft.com/office/drawing/2014/main" id="{B84D9F9E-1733-4CE8-95EC-31A083A78F21}"/>
              </a:ext>
            </a:extLst>
          </p:cNvPr>
          <p:cNvCxnSpPr>
            <a:stCxn id="9" idx="2"/>
            <a:endCxn id="254" idx="0"/>
          </p:cNvCxnSpPr>
          <p:nvPr/>
        </p:nvCxnSpPr>
        <p:spPr>
          <a:xfrm flipH="1">
            <a:off x="6248984" y="3351790"/>
            <a:ext cx="5862" cy="584670"/>
          </a:xfrm>
          <a:prstGeom prst="line">
            <a:avLst/>
          </a:prstGeom>
        </p:spPr>
        <p:style>
          <a:lnRef idx="1">
            <a:schemeClr val="accent1"/>
          </a:lnRef>
          <a:fillRef idx="0">
            <a:schemeClr val="accent1"/>
          </a:fillRef>
          <a:effectRef idx="0">
            <a:schemeClr val="accent1"/>
          </a:effectRef>
          <a:fontRef idx="minor">
            <a:schemeClr val="tx1"/>
          </a:fontRef>
        </p:style>
      </p:cxnSp>
      <p:sp>
        <p:nvSpPr>
          <p:cNvPr id="258" name="Oval 257">
            <a:extLst>
              <a:ext uri="{FF2B5EF4-FFF2-40B4-BE49-F238E27FC236}">
                <a16:creationId xmlns:a16="http://schemas.microsoft.com/office/drawing/2014/main" id="{C8819270-9BEA-4C62-A4D0-2EA02E38EDF2}"/>
              </a:ext>
            </a:extLst>
          </p:cNvPr>
          <p:cNvSpPr/>
          <p:nvPr/>
        </p:nvSpPr>
        <p:spPr>
          <a:xfrm>
            <a:off x="1162632" y="5786268"/>
            <a:ext cx="2177555" cy="1013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
            <a:r>
              <a:rPr lang="en-IN" sz="1100" dirty="0"/>
              <a:t>          LOCATION_ID </a:t>
            </a:r>
          </a:p>
          <a:p>
            <a:pPr fontAlgn="b"/>
            <a:r>
              <a:rPr lang="en-IN" sz="1100" dirty="0"/>
              <a:t> STREET_ADDRESS                          </a:t>
            </a:r>
          </a:p>
          <a:p>
            <a:pPr fontAlgn="b"/>
            <a:r>
              <a:rPr lang="en-IN" sz="1100" dirty="0"/>
              <a:t> POSTAL_CODE </a:t>
            </a:r>
          </a:p>
          <a:p>
            <a:pPr fontAlgn="b"/>
            <a:r>
              <a:rPr lang="en-IN" sz="1100" dirty="0"/>
              <a:t> CITY   </a:t>
            </a:r>
          </a:p>
          <a:p>
            <a:pPr fontAlgn="b"/>
            <a:r>
              <a:rPr lang="en-IN" sz="1100" dirty="0"/>
              <a:t>  STATE_PROVINCE </a:t>
            </a:r>
          </a:p>
          <a:p>
            <a:pPr fontAlgn="b"/>
            <a:r>
              <a:rPr lang="en-IN" sz="1100" dirty="0"/>
              <a:t>   </a:t>
            </a:r>
          </a:p>
        </p:txBody>
      </p:sp>
      <p:cxnSp>
        <p:nvCxnSpPr>
          <p:cNvPr id="266" name="Straight Connector 265">
            <a:extLst>
              <a:ext uri="{FF2B5EF4-FFF2-40B4-BE49-F238E27FC236}">
                <a16:creationId xmlns:a16="http://schemas.microsoft.com/office/drawing/2014/main" id="{E3305E23-F93E-4856-90D0-EE9531563EC3}"/>
              </a:ext>
            </a:extLst>
          </p:cNvPr>
          <p:cNvCxnSpPr>
            <a:stCxn id="7" idx="2"/>
            <a:endCxn id="258" idx="0"/>
          </p:cNvCxnSpPr>
          <p:nvPr/>
        </p:nvCxnSpPr>
        <p:spPr>
          <a:xfrm flipH="1">
            <a:off x="2251410" y="5382629"/>
            <a:ext cx="1" cy="403639"/>
          </a:xfrm>
          <a:prstGeom prst="line">
            <a:avLst/>
          </a:prstGeom>
        </p:spPr>
        <p:style>
          <a:lnRef idx="1">
            <a:schemeClr val="accent1"/>
          </a:lnRef>
          <a:fillRef idx="0">
            <a:schemeClr val="accent1"/>
          </a:fillRef>
          <a:effectRef idx="0">
            <a:schemeClr val="accent1"/>
          </a:effectRef>
          <a:fontRef idx="minor">
            <a:schemeClr val="tx1"/>
          </a:fontRef>
        </p:style>
      </p:cxnSp>
      <p:sp>
        <p:nvSpPr>
          <p:cNvPr id="285" name="TextBox 284">
            <a:extLst>
              <a:ext uri="{FF2B5EF4-FFF2-40B4-BE49-F238E27FC236}">
                <a16:creationId xmlns:a16="http://schemas.microsoft.com/office/drawing/2014/main" id="{8D28A1B4-90B1-4130-A979-4A034C1E5566}"/>
              </a:ext>
            </a:extLst>
          </p:cNvPr>
          <p:cNvSpPr txBox="1"/>
          <p:nvPr/>
        </p:nvSpPr>
        <p:spPr>
          <a:xfrm>
            <a:off x="8078368" y="1620523"/>
            <a:ext cx="478302" cy="369332"/>
          </a:xfrm>
          <a:prstGeom prst="rect">
            <a:avLst/>
          </a:prstGeom>
          <a:noFill/>
        </p:spPr>
        <p:txBody>
          <a:bodyPr wrap="square" rtlCol="0">
            <a:spAutoFit/>
          </a:bodyPr>
          <a:lstStyle/>
          <a:p>
            <a:r>
              <a:rPr lang="en-IN" dirty="0"/>
              <a:t>1</a:t>
            </a:r>
          </a:p>
        </p:txBody>
      </p:sp>
      <p:sp>
        <p:nvSpPr>
          <p:cNvPr id="2" name="TextBox 1">
            <a:extLst>
              <a:ext uri="{FF2B5EF4-FFF2-40B4-BE49-F238E27FC236}">
                <a16:creationId xmlns:a16="http://schemas.microsoft.com/office/drawing/2014/main" id="{65C00E51-0C20-445C-A563-17D96E13330B}"/>
              </a:ext>
            </a:extLst>
          </p:cNvPr>
          <p:cNvSpPr txBox="1"/>
          <p:nvPr/>
        </p:nvSpPr>
        <p:spPr>
          <a:xfrm>
            <a:off x="5209290" y="6055419"/>
            <a:ext cx="2425215" cy="646331"/>
          </a:xfrm>
          <a:prstGeom prst="rect">
            <a:avLst/>
          </a:prstGeom>
          <a:noFill/>
        </p:spPr>
        <p:txBody>
          <a:bodyPr wrap="square" rtlCol="0">
            <a:spAutoFit/>
          </a:bodyPr>
          <a:lstStyle/>
          <a:p>
            <a:r>
              <a:rPr lang="en-IN" sz="3600" b="1" dirty="0"/>
              <a:t>ER Diagram</a:t>
            </a:r>
          </a:p>
        </p:txBody>
      </p:sp>
    </p:spTree>
    <p:extLst>
      <p:ext uri="{BB962C8B-B14F-4D97-AF65-F5344CB8AC3E}">
        <p14:creationId xmlns:p14="http://schemas.microsoft.com/office/powerpoint/2010/main" val="2244609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TotalTime>
  <Words>1350</Words>
  <Application>Microsoft Office PowerPoint</Application>
  <PresentationFormat>Widescreen</PresentationFormat>
  <Paragraphs>173</Paragraphs>
  <Slides>30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Case 2</vt:lpstr>
      <vt:lpstr>PowerPoint Presentation</vt:lpstr>
      <vt:lpstr>2. Write a SQL query to identify employees who do not have a department number.  Return employee_id, first_name, last_name, email, phone_number, hire_date, job_id, salary, commission_pct, manager_id and department_id.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Sagar Gupta</dc:creator>
  <cp:lastModifiedBy>Sagar Gupta</cp:lastModifiedBy>
  <cp:revision>26</cp:revision>
  <dcterms:created xsi:type="dcterms:W3CDTF">2023-06-15T11:23:23Z</dcterms:created>
  <dcterms:modified xsi:type="dcterms:W3CDTF">2023-06-19T12:01:14Z</dcterms:modified>
</cp:coreProperties>
</file>