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70" r:id="rId5"/>
    <p:sldId id="259" r:id="rId6"/>
    <p:sldId id="260" r:id="rId7"/>
    <p:sldId id="261" r:id="rId8"/>
    <p:sldId id="262" r:id="rId9"/>
    <p:sldId id="263" r:id="rId10"/>
    <p:sldId id="264" r:id="rId11"/>
    <p:sldId id="265" r:id="rId12"/>
    <p:sldId id="269"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CBF704D-DD0A-46C6-B1E3-AD22B7CF2E5A}">
          <p14:sldIdLst>
            <p14:sldId id="256"/>
            <p14:sldId id="257"/>
            <p14:sldId id="258"/>
            <p14:sldId id="270"/>
            <p14:sldId id="259"/>
            <p14:sldId id="260"/>
            <p14:sldId id="261"/>
            <p14:sldId id="262"/>
            <p14:sldId id="263"/>
            <p14:sldId id="264"/>
            <p14:sldId id="265"/>
            <p14:sldId id="269"/>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E:\FM106+Active+cas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E:\FM106+Active+case.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E:\FM106+Active+case.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E:\FM106+Active+case.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E:\FM106+Active+case.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1" Type="http://schemas.openxmlformats.org/officeDocument/2006/relationships/oleObject" Target="file:///E:\FM106+Active+case.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E:\FM106+Active+cas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FM106+Active+cas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FM106+Active+cas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FM106+Active+cas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FM106+Active+cas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FM106+Active+cas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FM106+Active+cas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E:\FM106+Active+cas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IN"/>
              <a:t>Survival Based on Gender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barChart>
        <c:barDir val="col"/>
        <c:grouping val="stacked"/>
        <c:varyColors val="0"/>
        <c:ser>
          <c:idx val="0"/>
          <c:order val="0"/>
          <c:tx>
            <c:v>Survived</c:v>
          </c:tx>
          <c:spPr>
            <a:solidFill>
              <a:schemeClr val="accent2"/>
            </a:solidFill>
            <a:ln>
              <a:noFill/>
            </a:ln>
            <a:effectLst/>
          </c:spPr>
          <c:invertIfNegative val="0"/>
          <c:dLbls>
            <c:spPr>
              <a:noFill/>
              <a:ln>
                <a:solidFill>
                  <a:schemeClr val="accent2"/>
                </a:solid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Sheet2!$B$3:$B$5</c:f>
              <c:strCache>
                <c:ptCount val="3"/>
                <c:pt idx="0">
                  <c:v>Total</c:v>
                </c:pt>
                <c:pt idx="1">
                  <c:v>Men</c:v>
                </c:pt>
                <c:pt idx="2">
                  <c:v>Women</c:v>
                </c:pt>
              </c:strCache>
            </c:strRef>
          </c:cat>
          <c:val>
            <c:numRef>
              <c:f>Sheet2!$C$3:$C$5</c:f>
              <c:numCache>
                <c:formatCode>General</c:formatCode>
                <c:ptCount val="3"/>
                <c:pt idx="0">
                  <c:v>290</c:v>
                </c:pt>
                <c:pt idx="1">
                  <c:v>93</c:v>
                </c:pt>
                <c:pt idx="2">
                  <c:v>197</c:v>
                </c:pt>
              </c:numCache>
            </c:numRef>
          </c:val>
          <c:extLst>
            <c:ext xmlns:c16="http://schemas.microsoft.com/office/drawing/2014/chart" uri="{C3380CC4-5D6E-409C-BE32-E72D297353CC}">
              <c16:uniqueId val="{00000000-9ACB-4511-8D8D-12A3FDC87981}"/>
            </c:ext>
          </c:extLst>
        </c:ser>
        <c:ser>
          <c:idx val="1"/>
          <c:order val="1"/>
          <c:tx>
            <c:v>Not Survived</c:v>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Sheet2!$B$3:$B$5</c:f>
              <c:strCache>
                <c:ptCount val="3"/>
                <c:pt idx="0">
                  <c:v>Total</c:v>
                </c:pt>
                <c:pt idx="1">
                  <c:v>Men</c:v>
                </c:pt>
                <c:pt idx="2">
                  <c:v>Women</c:v>
                </c:pt>
              </c:strCache>
            </c:strRef>
          </c:cat>
          <c:val>
            <c:numRef>
              <c:f>Sheet2!$D$3:$D$5</c:f>
              <c:numCache>
                <c:formatCode>General</c:formatCode>
                <c:ptCount val="3"/>
                <c:pt idx="0">
                  <c:v>424</c:v>
                </c:pt>
                <c:pt idx="1">
                  <c:v>360</c:v>
                </c:pt>
                <c:pt idx="2">
                  <c:v>64</c:v>
                </c:pt>
              </c:numCache>
            </c:numRef>
          </c:val>
          <c:extLst>
            <c:ext xmlns:c16="http://schemas.microsoft.com/office/drawing/2014/chart" uri="{C3380CC4-5D6E-409C-BE32-E72D297353CC}">
              <c16:uniqueId val="{00000001-9ACB-4511-8D8D-12A3FDC87981}"/>
            </c:ext>
          </c:extLst>
        </c:ser>
        <c:dLbls>
          <c:dLblPos val="ctr"/>
          <c:showLegendKey val="0"/>
          <c:showVal val="1"/>
          <c:showCatName val="0"/>
          <c:showSerName val="0"/>
          <c:showPercent val="0"/>
          <c:showBubbleSize val="0"/>
        </c:dLbls>
        <c:gapWidth val="150"/>
        <c:overlap val="100"/>
        <c:axId val="1439658799"/>
        <c:axId val="1373753503"/>
      </c:barChart>
      <c:catAx>
        <c:axId val="1439658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373753503"/>
        <c:crosses val="autoZero"/>
        <c:auto val="1"/>
        <c:lblAlgn val="ctr"/>
        <c:lblOffset val="100"/>
        <c:noMultiLvlLbl val="0"/>
      </c:catAx>
      <c:valAx>
        <c:axId val="13737535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4396587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IN"/>
              <a:t>Survival Rate Based on Age Band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lineChart>
        <c:grouping val="standard"/>
        <c:varyColors val="0"/>
        <c:ser>
          <c:idx val="0"/>
          <c:order val="0"/>
          <c:tx>
            <c:v>Survived</c:v>
          </c:tx>
          <c:spPr>
            <a:ln w="28575" cap="rnd">
              <a:solidFill>
                <a:schemeClr val="accent2"/>
              </a:solidFill>
              <a:round/>
            </a:ln>
            <a:effectLst/>
          </c:spPr>
          <c:marker>
            <c:symbol val="none"/>
          </c:marker>
          <c:dLbls>
            <c:dLbl>
              <c:idx val="1"/>
              <c:layout>
                <c:manualLayout>
                  <c:x val="-5.2701443569553856E-2"/>
                  <c:y val="9.49420384951880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0FA-4D84-AD69-9C0FDE6F909B}"/>
                </c:ext>
              </c:extLst>
            </c:dLbl>
            <c:dLbl>
              <c:idx val="2"/>
              <c:layout>
                <c:manualLayout>
                  <c:x val="-5.5479221347331582E-2"/>
                  <c:y val="0.31253463108778068"/>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0FA-4D84-AD69-9C0FDE6F909B}"/>
                </c:ext>
              </c:extLst>
            </c:dLbl>
            <c:dLbl>
              <c:idx val="3"/>
              <c:layout>
                <c:manualLayout>
                  <c:x val="-0.15192366579177613"/>
                  <c:y val="-5.320610965296013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0FA-4D84-AD69-9C0FDE6F909B}"/>
                </c:ext>
              </c:extLst>
            </c:dLbl>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Sheet5!$A$16:$A$19</c:f>
              <c:strCache>
                <c:ptCount val="4"/>
                <c:pt idx="0">
                  <c:v>Child</c:v>
                </c:pt>
                <c:pt idx="1">
                  <c:v>Youth</c:v>
                </c:pt>
                <c:pt idx="2">
                  <c:v>Adult</c:v>
                </c:pt>
                <c:pt idx="3">
                  <c:v>Old</c:v>
                </c:pt>
              </c:strCache>
            </c:strRef>
          </c:cat>
          <c:val>
            <c:numRef>
              <c:f>Sheet5!$B$16:$B$19</c:f>
              <c:numCache>
                <c:formatCode>0.00%</c:formatCode>
                <c:ptCount val="4"/>
                <c:pt idx="0">
                  <c:v>0.15517241379310345</c:v>
                </c:pt>
                <c:pt idx="1">
                  <c:v>0.25172413793103449</c:v>
                </c:pt>
                <c:pt idx="2">
                  <c:v>0.58965517241379306</c:v>
                </c:pt>
                <c:pt idx="3">
                  <c:v>3.4482758620689655E-3</c:v>
                </c:pt>
              </c:numCache>
            </c:numRef>
          </c:val>
          <c:smooth val="0"/>
          <c:extLst>
            <c:ext xmlns:c16="http://schemas.microsoft.com/office/drawing/2014/chart" uri="{C3380CC4-5D6E-409C-BE32-E72D297353CC}">
              <c16:uniqueId val="{00000003-B0FA-4D84-AD69-9C0FDE6F909B}"/>
            </c:ext>
          </c:extLst>
        </c:ser>
        <c:ser>
          <c:idx val="1"/>
          <c:order val="1"/>
          <c:tx>
            <c:v>Not Survived</c:v>
          </c:tx>
          <c:spPr>
            <a:ln w="28575" cap="rnd">
              <a:solidFill>
                <a:schemeClr val="accent1"/>
              </a:solidFill>
              <a:round/>
            </a:ln>
            <a:effectLst/>
          </c:spPr>
          <c:marker>
            <c:symbol val="none"/>
          </c:marker>
          <c:dLbls>
            <c:dLbl>
              <c:idx val="0"/>
              <c:layout>
                <c:manualLayout>
                  <c:x val="-2.4145888013998276E-2"/>
                  <c:y val="2.549759405074357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0FA-4D84-AD69-9C0FDE6F909B}"/>
                </c:ext>
              </c:extLst>
            </c:dLbl>
            <c:dLbl>
              <c:idx val="2"/>
              <c:layout>
                <c:manualLayout>
                  <c:x val="-5.5479221347331582E-2"/>
                  <c:y val="-5.78357392825897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0FA-4D84-AD69-9C0FDE6F909B}"/>
                </c:ext>
              </c:extLst>
            </c:dLbl>
            <c:dLbl>
              <c:idx val="3"/>
              <c:layout>
                <c:manualLayout>
                  <c:x val="-4.3590332458442793E-2"/>
                  <c:y val="-0.14116907261592301"/>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B0FA-4D84-AD69-9C0FDE6F909B}"/>
                </c:ext>
              </c:extLst>
            </c:dLbl>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Sheet5!$A$16:$A$19</c:f>
              <c:strCache>
                <c:ptCount val="4"/>
                <c:pt idx="0">
                  <c:v>Child</c:v>
                </c:pt>
                <c:pt idx="1">
                  <c:v>Youth</c:v>
                </c:pt>
                <c:pt idx="2">
                  <c:v>Adult</c:v>
                </c:pt>
                <c:pt idx="3">
                  <c:v>Old</c:v>
                </c:pt>
              </c:strCache>
            </c:strRef>
          </c:cat>
          <c:val>
            <c:numRef>
              <c:f>Sheet5!$C$16:$C$19</c:f>
              <c:numCache>
                <c:formatCode>0.00%</c:formatCode>
                <c:ptCount val="4"/>
                <c:pt idx="0">
                  <c:v>7.783018867924528E-2</c:v>
                </c:pt>
                <c:pt idx="1">
                  <c:v>0.29952830188679247</c:v>
                </c:pt>
                <c:pt idx="2">
                  <c:v>0.59905660377358494</c:v>
                </c:pt>
                <c:pt idx="3">
                  <c:v>2.358490566037736E-2</c:v>
                </c:pt>
              </c:numCache>
            </c:numRef>
          </c:val>
          <c:smooth val="0"/>
          <c:extLst>
            <c:ext xmlns:c16="http://schemas.microsoft.com/office/drawing/2014/chart" uri="{C3380CC4-5D6E-409C-BE32-E72D297353CC}">
              <c16:uniqueId val="{00000007-B0FA-4D84-AD69-9C0FDE6F909B}"/>
            </c:ext>
          </c:extLst>
        </c:ser>
        <c:dLbls>
          <c:dLblPos val="t"/>
          <c:showLegendKey val="0"/>
          <c:showVal val="1"/>
          <c:showCatName val="0"/>
          <c:showSerName val="0"/>
          <c:showPercent val="0"/>
          <c:showBubbleSize val="0"/>
        </c:dLbls>
        <c:smooth val="0"/>
        <c:axId val="2076977871"/>
        <c:axId val="2065717935"/>
      </c:lineChart>
      <c:catAx>
        <c:axId val="20769778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2065717935"/>
        <c:crosses val="autoZero"/>
        <c:auto val="1"/>
        <c:lblAlgn val="ctr"/>
        <c:lblOffset val="100"/>
        <c:noMultiLvlLbl val="0"/>
      </c:catAx>
      <c:valAx>
        <c:axId val="206571793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20769778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IN" sz="1800" dirty="0"/>
              <a:t>Survival Rate based on Age Class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lineChart>
        <c:grouping val="standard"/>
        <c:varyColors val="0"/>
        <c:ser>
          <c:idx val="0"/>
          <c:order val="0"/>
          <c:tx>
            <c:v>Survived</c:v>
          </c:tx>
          <c:spPr>
            <a:ln w="28575" cap="rnd">
              <a:solidFill>
                <a:schemeClr val="accent2"/>
              </a:solidFill>
              <a:round/>
            </a:ln>
            <a:effectLst/>
          </c:spPr>
          <c:marker>
            <c:symbol val="none"/>
          </c:marker>
          <c:dLbls>
            <c:dLbl>
              <c:idx val="1"/>
              <c:layout>
                <c:manualLayout>
                  <c:x val="-3.0479221347331584E-2"/>
                  <c:y val="4.864574219889180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B39-4631-A533-A8E3D8685848}"/>
                </c:ext>
              </c:extLst>
            </c:dLbl>
            <c:dLbl>
              <c:idx val="2"/>
              <c:layout>
                <c:manualLayout>
                  <c:x val="-3.0867563420083403E-2"/>
                  <c:y val="-3.17316292747744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B39-4631-A533-A8E3D8685848}"/>
                </c:ext>
              </c:extLst>
            </c:dLbl>
            <c:dLbl>
              <c:idx val="4"/>
              <c:layout>
                <c:manualLayout>
                  <c:x val="-7.4923665791776131E-2"/>
                  <c:y val="3.475685331000291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B39-4631-A533-A8E3D8685848}"/>
                </c:ext>
              </c:extLst>
            </c:dLbl>
            <c:dLbl>
              <c:idx val="6"/>
              <c:layout>
                <c:manualLayout>
                  <c:x val="-0.14636811023622057"/>
                  <c:y val="2.3494459025954241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B39-4631-A533-A8E3D8685848}"/>
                </c:ext>
              </c:extLst>
            </c:dLbl>
            <c:dLbl>
              <c:idx val="7"/>
              <c:layout>
                <c:manualLayout>
                  <c:x val="-0.10002209098862642"/>
                  <c:y val="-5.78357392825897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B39-4631-A533-A8E3D8685848}"/>
                </c:ext>
              </c:extLst>
            </c:dLbl>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Sheet5!$A$8:$A$15</c:f>
              <c:strCache>
                <c:ptCount val="8"/>
                <c:pt idx="0">
                  <c:v>Age class 1</c:v>
                </c:pt>
                <c:pt idx="1">
                  <c:v>Age class 2</c:v>
                </c:pt>
                <c:pt idx="2">
                  <c:v>Age class 3</c:v>
                </c:pt>
                <c:pt idx="3">
                  <c:v>Age class 4</c:v>
                </c:pt>
                <c:pt idx="4">
                  <c:v>Age class 5</c:v>
                </c:pt>
                <c:pt idx="5">
                  <c:v>Age class 6</c:v>
                </c:pt>
                <c:pt idx="6">
                  <c:v>Age class 7</c:v>
                </c:pt>
                <c:pt idx="7">
                  <c:v>Age class 8</c:v>
                </c:pt>
              </c:strCache>
            </c:strRef>
          </c:cat>
          <c:val>
            <c:numRef>
              <c:f>Sheet5!$B$8:$B$15</c:f>
              <c:numCache>
                <c:formatCode>0.00%</c:formatCode>
                <c:ptCount val="8"/>
                <c:pt idx="0">
                  <c:v>0.1310344827586207</c:v>
                </c:pt>
                <c:pt idx="1">
                  <c:v>0.15172413793103448</c:v>
                </c:pt>
                <c:pt idx="2">
                  <c:v>0.28965517241379313</c:v>
                </c:pt>
                <c:pt idx="3">
                  <c:v>0.23793103448275862</c:v>
                </c:pt>
                <c:pt idx="4">
                  <c:v>0.11379310344827587</c:v>
                </c:pt>
                <c:pt idx="5">
                  <c:v>5.8620689655172413E-2</c:v>
                </c:pt>
                <c:pt idx="6">
                  <c:v>1.3793103448275862E-2</c:v>
                </c:pt>
                <c:pt idx="7">
                  <c:v>3.4482758620689655E-3</c:v>
                </c:pt>
              </c:numCache>
            </c:numRef>
          </c:val>
          <c:smooth val="0"/>
          <c:extLst>
            <c:ext xmlns:c16="http://schemas.microsoft.com/office/drawing/2014/chart" uri="{C3380CC4-5D6E-409C-BE32-E72D297353CC}">
              <c16:uniqueId val="{00000005-0B39-4631-A533-A8E3D8685848}"/>
            </c:ext>
          </c:extLst>
        </c:ser>
        <c:ser>
          <c:idx val="1"/>
          <c:order val="1"/>
          <c:tx>
            <c:v>Not Survived</c:v>
          </c:tx>
          <c:spPr>
            <a:ln w="28575" cap="rnd">
              <a:solidFill>
                <a:schemeClr val="accent1"/>
              </a:solidFill>
              <a:round/>
            </a:ln>
            <a:effectLst/>
          </c:spPr>
          <c:marker>
            <c:symbol val="none"/>
          </c:marker>
          <c:dLbls>
            <c:dLbl>
              <c:idx val="1"/>
              <c:layout>
                <c:manualLayout>
                  <c:x val="-6.3812554680664921E-2"/>
                  <c:y val="-6.246536891221922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B39-4631-A533-A8E3D8685848}"/>
                </c:ext>
              </c:extLst>
            </c:dLbl>
            <c:dLbl>
              <c:idx val="3"/>
              <c:layout>
                <c:manualLayout>
                  <c:x val="-0.10313108325947934"/>
                  <c:y val="-2.2336493652579141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B39-4631-A533-A8E3D8685848}"/>
                </c:ext>
              </c:extLst>
            </c:dLbl>
            <c:dLbl>
              <c:idx val="4"/>
              <c:layout>
                <c:manualLayout>
                  <c:x val="-5.2701443569553807E-2"/>
                  <c:y val="-0.10876166520851568"/>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0B39-4631-A533-A8E3D8685848}"/>
                </c:ext>
              </c:extLst>
            </c:dLbl>
            <c:dLbl>
              <c:idx val="5"/>
              <c:layout>
                <c:manualLayout>
                  <c:x val="-0.11025699912510936"/>
                  <c:y val="1.3923519976669498E-2"/>
                </c:manualLayout>
              </c:layout>
              <c:dLblPos val="r"/>
              <c:showLegendKey val="0"/>
              <c:showVal val="1"/>
              <c:showCatName val="0"/>
              <c:showSerName val="0"/>
              <c:showPercent val="0"/>
              <c:showBubbleSize val="0"/>
              <c:extLst>
                <c:ext xmlns:c15="http://schemas.microsoft.com/office/drawing/2012/chart" uri="{CE6537A1-D6FC-4f65-9D91-7224C49458BB}">
                  <c15:layout>
                    <c:manualLayout>
                      <c:w val="7.8847112860892382E-2"/>
                      <c:h val="3.233814523184602E-2"/>
                    </c:manualLayout>
                  </c15:layout>
                </c:ext>
                <c:ext xmlns:c16="http://schemas.microsoft.com/office/drawing/2014/chart" uri="{C3380CC4-5D6E-409C-BE32-E72D297353CC}">
                  <c16:uniqueId val="{00000009-0B39-4631-A533-A8E3D8685848}"/>
                </c:ext>
              </c:extLst>
            </c:dLbl>
            <c:dLbl>
              <c:idx val="6"/>
              <c:layout>
                <c:manualLayout>
                  <c:x val="-5.4701443569553906E-2"/>
                  <c:y val="-0.14579870224555264"/>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0B39-4631-A533-A8E3D8685848}"/>
                </c:ext>
              </c:extLst>
            </c:dLbl>
            <c:dLbl>
              <c:idx val="7"/>
              <c:layout>
                <c:manualLayout>
                  <c:x val="-3.8910979877515413E-2"/>
                  <c:y val="-0.15505796150481199"/>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0B39-4631-A533-A8E3D8685848}"/>
                </c:ext>
              </c:extLst>
            </c:dLbl>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Sheet5!$A$8:$A$15</c:f>
              <c:strCache>
                <c:ptCount val="8"/>
                <c:pt idx="0">
                  <c:v>Age class 1</c:v>
                </c:pt>
                <c:pt idx="1">
                  <c:v>Age class 2</c:v>
                </c:pt>
                <c:pt idx="2">
                  <c:v>Age class 3</c:v>
                </c:pt>
                <c:pt idx="3">
                  <c:v>Age class 4</c:v>
                </c:pt>
                <c:pt idx="4">
                  <c:v>Age class 5</c:v>
                </c:pt>
                <c:pt idx="5">
                  <c:v>Age class 6</c:v>
                </c:pt>
                <c:pt idx="6">
                  <c:v>Age class 7</c:v>
                </c:pt>
                <c:pt idx="7">
                  <c:v>Age class 8</c:v>
                </c:pt>
              </c:strCache>
            </c:strRef>
          </c:cat>
          <c:val>
            <c:numRef>
              <c:f>Sheet5!$C$8:$C$15</c:f>
              <c:numCache>
                <c:formatCode>0.00%</c:formatCode>
                <c:ptCount val="8"/>
                <c:pt idx="0">
                  <c:v>6.1320754716981132E-2</c:v>
                </c:pt>
                <c:pt idx="1">
                  <c:v>0.16981132075471697</c:v>
                </c:pt>
                <c:pt idx="2">
                  <c:v>0.34669811320754718</c:v>
                </c:pt>
                <c:pt idx="3">
                  <c:v>0.20283018867924529</c:v>
                </c:pt>
                <c:pt idx="4">
                  <c:v>0.12028301886792453</c:v>
                </c:pt>
                <c:pt idx="5">
                  <c:v>5.8962264150943397E-2</c:v>
                </c:pt>
                <c:pt idx="6">
                  <c:v>3.3018867924528301E-2</c:v>
                </c:pt>
                <c:pt idx="7">
                  <c:v>7.0754716981132077E-3</c:v>
                </c:pt>
              </c:numCache>
            </c:numRef>
          </c:val>
          <c:smooth val="0"/>
          <c:extLst>
            <c:ext xmlns:c16="http://schemas.microsoft.com/office/drawing/2014/chart" uri="{C3380CC4-5D6E-409C-BE32-E72D297353CC}">
              <c16:uniqueId val="{0000000C-0B39-4631-A533-A8E3D8685848}"/>
            </c:ext>
          </c:extLst>
        </c:ser>
        <c:dLbls>
          <c:dLblPos val="t"/>
          <c:showLegendKey val="0"/>
          <c:showVal val="1"/>
          <c:showCatName val="0"/>
          <c:showSerName val="0"/>
          <c:showPercent val="0"/>
          <c:showBubbleSize val="0"/>
        </c:dLbls>
        <c:smooth val="0"/>
        <c:axId val="2066018751"/>
        <c:axId val="2113028639"/>
      </c:lineChart>
      <c:catAx>
        <c:axId val="20660187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2113028639"/>
        <c:crosses val="autoZero"/>
        <c:auto val="1"/>
        <c:lblAlgn val="ctr"/>
        <c:lblOffset val="100"/>
        <c:noMultiLvlLbl val="0"/>
      </c:catAx>
      <c:valAx>
        <c:axId val="211302863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20660187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IN" sz="1800" dirty="0"/>
              <a:t>Survival Rate based on Age-Gender Band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lineChart>
        <c:grouping val="standard"/>
        <c:varyColors val="0"/>
        <c:ser>
          <c:idx val="0"/>
          <c:order val="0"/>
          <c:tx>
            <c:v>Survived</c:v>
          </c:tx>
          <c:spPr>
            <a:ln w="28575" cap="rnd">
              <a:solidFill>
                <a:schemeClr val="accent2"/>
              </a:solidFill>
              <a:round/>
            </a:ln>
            <a:effectLst/>
          </c:spPr>
          <c:marker>
            <c:symbol val="none"/>
          </c:marker>
          <c:dLbls>
            <c:dLbl>
              <c:idx val="6"/>
              <c:layout>
                <c:manualLayout>
                  <c:x val="-2.43079615048119E-2"/>
                  <c:y val="-7.635425780110818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028-4E1B-B20A-F5E37A8EF85C}"/>
                </c:ext>
              </c:extLst>
            </c:dLbl>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Sheet5!$A$20:$A$26</c:f>
              <c:strCache>
                <c:ptCount val="7"/>
                <c:pt idx="0">
                  <c:v>Child-Male</c:v>
                </c:pt>
                <c:pt idx="1">
                  <c:v>Child-Female</c:v>
                </c:pt>
                <c:pt idx="2">
                  <c:v>Youth-Male</c:v>
                </c:pt>
                <c:pt idx="3">
                  <c:v>Youth-Female</c:v>
                </c:pt>
                <c:pt idx="4">
                  <c:v>Adult-Male</c:v>
                </c:pt>
                <c:pt idx="5">
                  <c:v>Adult-Female</c:v>
                </c:pt>
                <c:pt idx="6">
                  <c:v>Old-Male</c:v>
                </c:pt>
              </c:strCache>
            </c:strRef>
          </c:cat>
          <c:val>
            <c:numRef>
              <c:f>Sheet5!$B$20:$B$26</c:f>
              <c:numCache>
                <c:formatCode>0.00%</c:formatCode>
                <c:ptCount val="7"/>
                <c:pt idx="0">
                  <c:v>7.2413793103448282E-2</c:v>
                </c:pt>
                <c:pt idx="1">
                  <c:v>8.2758620689655171E-2</c:v>
                </c:pt>
                <c:pt idx="2">
                  <c:v>4.1379310344827586E-2</c:v>
                </c:pt>
                <c:pt idx="3">
                  <c:v>0.2103448275862069</c:v>
                </c:pt>
                <c:pt idx="4">
                  <c:v>0.20344827586206896</c:v>
                </c:pt>
                <c:pt idx="5">
                  <c:v>0.38620689655172413</c:v>
                </c:pt>
                <c:pt idx="6">
                  <c:v>3.4482758620689655E-3</c:v>
                </c:pt>
              </c:numCache>
            </c:numRef>
          </c:val>
          <c:smooth val="0"/>
          <c:extLst>
            <c:ext xmlns:c16="http://schemas.microsoft.com/office/drawing/2014/chart" uri="{C3380CC4-5D6E-409C-BE32-E72D297353CC}">
              <c16:uniqueId val="{00000001-D028-4E1B-B20A-F5E37A8EF85C}"/>
            </c:ext>
          </c:extLst>
        </c:ser>
        <c:ser>
          <c:idx val="1"/>
          <c:order val="1"/>
          <c:tx>
            <c:v>Not Survived</c:v>
          </c:tx>
          <c:spPr>
            <a:ln w="28575" cap="rnd">
              <a:solidFill>
                <a:schemeClr val="accent1"/>
              </a:solidFill>
              <a:round/>
            </a:ln>
            <a:effectLst/>
          </c:spPr>
          <c:marker>
            <c:symbol val="none"/>
          </c:marker>
          <c:dLbls>
            <c:dLbl>
              <c:idx val="0"/>
              <c:layout>
                <c:manualLayout>
                  <c:x val="-7.9701443569553804E-2"/>
                  <c:y val="2.549759405074365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028-4E1B-B20A-F5E37A8EF85C}"/>
                </c:ext>
              </c:extLst>
            </c:dLbl>
            <c:dLbl>
              <c:idx val="1"/>
              <c:layout>
                <c:manualLayout>
                  <c:x val="-5.4701443569553802E-2"/>
                  <c:y val="3.938648293963254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028-4E1B-B20A-F5E37A8EF85C}"/>
                </c:ext>
              </c:extLst>
            </c:dLbl>
            <c:dLbl>
              <c:idx val="6"/>
              <c:layout>
                <c:manualLayout>
                  <c:x val="-0.14097462817147866"/>
                  <c:y val="1.160870516185476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028-4E1B-B20A-F5E37A8EF85C}"/>
                </c:ext>
              </c:extLst>
            </c:dLbl>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Sheet5!$A$20:$A$26</c:f>
              <c:strCache>
                <c:ptCount val="7"/>
                <c:pt idx="0">
                  <c:v>Child-Male</c:v>
                </c:pt>
                <c:pt idx="1">
                  <c:v>Child-Female</c:v>
                </c:pt>
                <c:pt idx="2">
                  <c:v>Youth-Male</c:v>
                </c:pt>
                <c:pt idx="3">
                  <c:v>Youth-Female</c:v>
                </c:pt>
                <c:pt idx="4">
                  <c:v>Adult-Male</c:v>
                </c:pt>
                <c:pt idx="5">
                  <c:v>Adult-Female</c:v>
                </c:pt>
                <c:pt idx="6">
                  <c:v>Old-Male</c:v>
                </c:pt>
              </c:strCache>
            </c:strRef>
          </c:cat>
          <c:val>
            <c:numRef>
              <c:f>Sheet5!$C$20:$C$26</c:f>
              <c:numCache>
                <c:formatCode>0.00%</c:formatCode>
                <c:ptCount val="7"/>
                <c:pt idx="0">
                  <c:v>4.2452830188679243E-2</c:v>
                </c:pt>
                <c:pt idx="1">
                  <c:v>3.5377358490566037E-2</c:v>
                </c:pt>
                <c:pt idx="2">
                  <c:v>0.25943396226415094</c:v>
                </c:pt>
                <c:pt idx="3">
                  <c:v>4.0094339622641507E-2</c:v>
                </c:pt>
                <c:pt idx="4">
                  <c:v>0.52358490566037741</c:v>
                </c:pt>
                <c:pt idx="5">
                  <c:v>7.5471698113207544E-2</c:v>
                </c:pt>
                <c:pt idx="6">
                  <c:v>2.358490566037736E-2</c:v>
                </c:pt>
              </c:numCache>
            </c:numRef>
          </c:val>
          <c:smooth val="0"/>
          <c:extLst>
            <c:ext xmlns:c16="http://schemas.microsoft.com/office/drawing/2014/chart" uri="{C3380CC4-5D6E-409C-BE32-E72D297353CC}">
              <c16:uniqueId val="{00000005-D028-4E1B-B20A-F5E37A8EF85C}"/>
            </c:ext>
          </c:extLst>
        </c:ser>
        <c:dLbls>
          <c:dLblPos val="t"/>
          <c:showLegendKey val="0"/>
          <c:showVal val="1"/>
          <c:showCatName val="0"/>
          <c:showSerName val="0"/>
          <c:showPercent val="0"/>
          <c:showBubbleSize val="0"/>
        </c:dLbls>
        <c:smooth val="0"/>
        <c:axId val="2119874975"/>
        <c:axId val="2078446623"/>
      </c:lineChart>
      <c:catAx>
        <c:axId val="2119874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2078446623"/>
        <c:crosses val="autoZero"/>
        <c:auto val="1"/>
        <c:lblAlgn val="ctr"/>
        <c:lblOffset val="100"/>
        <c:noMultiLvlLbl val="0"/>
      </c:catAx>
      <c:valAx>
        <c:axId val="207844662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21198749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[FM106+Active+case.xlsx]FM106 Active case solution!PivotTable27</c:name>
    <c:fmtId val="3"/>
  </c:pivotSource>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sz="1800" dirty="0"/>
              <a:t>Survival Based on Passenger Class and Age Band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'FM106 Active case solution'!$AB$18</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'FM106 Active case solution'!$AA$19:$AA$48</c:f>
              <c:multiLvlStrCache>
                <c:ptCount val="21"/>
                <c:lvl>
                  <c:pt idx="0">
                    <c:v>Adult</c:v>
                  </c:pt>
                  <c:pt idx="1">
                    <c:v>Child</c:v>
                  </c:pt>
                  <c:pt idx="2">
                    <c:v>Old</c:v>
                  </c:pt>
                  <c:pt idx="3">
                    <c:v>Youth</c:v>
                  </c:pt>
                  <c:pt idx="4">
                    <c:v>Adult</c:v>
                  </c:pt>
                  <c:pt idx="5">
                    <c:v>Old</c:v>
                  </c:pt>
                  <c:pt idx="6">
                    <c:v>Youth</c:v>
                  </c:pt>
                  <c:pt idx="7">
                    <c:v>Adult</c:v>
                  </c:pt>
                  <c:pt idx="8">
                    <c:v>Child</c:v>
                  </c:pt>
                  <c:pt idx="9">
                    <c:v>Old</c:v>
                  </c:pt>
                  <c:pt idx="10">
                    <c:v>Youth</c:v>
                  </c:pt>
                  <c:pt idx="11">
                    <c:v>Adult</c:v>
                  </c:pt>
                  <c:pt idx="12">
                    <c:v>Child</c:v>
                  </c:pt>
                  <c:pt idx="13">
                    <c:v>Old</c:v>
                  </c:pt>
                  <c:pt idx="14">
                    <c:v>Youth</c:v>
                  </c:pt>
                  <c:pt idx="15">
                    <c:v>Adult</c:v>
                  </c:pt>
                  <c:pt idx="16">
                    <c:v>Child</c:v>
                  </c:pt>
                  <c:pt idx="17">
                    <c:v>Youth</c:v>
                  </c:pt>
                  <c:pt idx="18">
                    <c:v>Adult</c:v>
                  </c:pt>
                  <c:pt idx="19">
                    <c:v>Child</c:v>
                  </c:pt>
                  <c:pt idx="20">
                    <c:v>Youth</c:v>
                  </c:pt>
                </c:lvl>
                <c:lvl>
                  <c:pt idx="0">
                    <c:v>Class 1</c:v>
                  </c:pt>
                  <c:pt idx="4">
                    <c:v>Class 2</c:v>
                  </c:pt>
                  <c:pt idx="7">
                    <c:v>Class 3</c:v>
                  </c:pt>
                  <c:pt idx="11">
                    <c:v>Class 1</c:v>
                  </c:pt>
                  <c:pt idx="15">
                    <c:v>Class 2</c:v>
                  </c:pt>
                  <c:pt idx="18">
                    <c:v>Class 3</c:v>
                  </c:pt>
                </c:lvl>
                <c:lvl>
                  <c:pt idx="0">
                    <c:v>No</c:v>
                  </c:pt>
                  <c:pt idx="11">
                    <c:v>Yes</c:v>
                  </c:pt>
                </c:lvl>
              </c:multiLvlStrCache>
            </c:multiLvlStrRef>
          </c:cat>
          <c:val>
            <c:numRef>
              <c:f>'FM106 Active case solution'!$AB$19:$AB$48</c:f>
              <c:numCache>
                <c:formatCode>General</c:formatCode>
                <c:ptCount val="21"/>
                <c:pt idx="0">
                  <c:v>51</c:v>
                </c:pt>
                <c:pt idx="1">
                  <c:v>1</c:v>
                </c:pt>
                <c:pt idx="2">
                  <c:v>5</c:v>
                </c:pt>
                <c:pt idx="3">
                  <c:v>7</c:v>
                </c:pt>
                <c:pt idx="4">
                  <c:v>66</c:v>
                </c:pt>
                <c:pt idx="5">
                  <c:v>2</c:v>
                </c:pt>
                <c:pt idx="6">
                  <c:v>22</c:v>
                </c:pt>
                <c:pt idx="7">
                  <c:v>137</c:v>
                </c:pt>
                <c:pt idx="8">
                  <c:v>32</c:v>
                </c:pt>
                <c:pt idx="9">
                  <c:v>3</c:v>
                </c:pt>
                <c:pt idx="10">
                  <c:v>98</c:v>
                </c:pt>
                <c:pt idx="11">
                  <c:v>90</c:v>
                </c:pt>
                <c:pt idx="12">
                  <c:v>4</c:v>
                </c:pt>
                <c:pt idx="13">
                  <c:v>1</c:v>
                </c:pt>
                <c:pt idx="14">
                  <c:v>27</c:v>
                </c:pt>
                <c:pt idx="15">
                  <c:v>47</c:v>
                </c:pt>
                <c:pt idx="16">
                  <c:v>19</c:v>
                </c:pt>
                <c:pt idx="17">
                  <c:v>17</c:v>
                </c:pt>
                <c:pt idx="18">
                  <c:v>34</c:v>
                </c:pt>
                <c:pt idx="19">
                  <c:v>22</c:v>
                </c:pt>
                <c:pt idx="20">
                  <c:v>29</c:v>
                </c:pt>
              </c:numCache>
            </c:numRef>
          </c:val>
          <c:extLst>
            <c:ext xmlns:c16="http://schemas.microsoft.com/office/drawing/2014/chart" uri="{C3380CC4-5D6E-409C-BE32-E72D297353CC}">
              <c16:uniqueId val="{00000000-A25E-423C-B929-D53C4EBD1BCF}"/>
            </c:ext>
          </c:extLst>
        </c:ser>
        <c:dLbls>
          <c:dLblPos val="outEnd"/>
          <c:showLegendKey val="0"/>
          <c:showVal val="1"/>
          <c:showCatName val="0"/>
          <c:showSerName val="0"/>
          <c:showPercent val="0"/>
          <c:showBubbleSize val="0"/>
        </c:dLbls>
        <c:gapWidth val="219"/>
        <c:overlap val="-27"/>
        <c:axId val="2076937871"/>
        <c:axId val="2066663471"/>
      </c:barChart>
      <c:catAx>
        <c:axId val="20769378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2066663471"/>
        <c:crosses val="autoZero"/>
        <c:auto val="1"/>
        <c:lblAlgn val="ctr"/>
        <c:lblOffset val="100"/>
        <c:noMultiLvlLbl val="0"/>
      </c:catAx>
      <c:valAx>
        <c:axId val="20666634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20769378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a:t>ROC Curve</a:t>
            </a:r>
          </a:p>
        </c:rich>
      </c:tx>
      <c:overlay val="0"/>
    </c:title>
    <c:autoTitleDeleted val="0"/>
    <c:plotArea>
      <c:layout/>
      <c:scatterChart>
        <c:scatterStyle val="lineMarker"/>
        <c:varyColors val="0"/>
        <c:ser>
          <c:idx val="0"/>
          <c:order val="0"/>
          <c:spPr>
            <a:ln w="19050">
              <a:noFill/>
            </a:ln>
          </c:spPr>
          <c:xVal>
            <c:numLit>
              <c:formatCode>General</c:formatCode>
              <c:ptCount val="657"/>
              <c:pt idx="0">
                <c:v>1</c:v>
              </c:pt>
              <c:pt idx="1">
                <c:v>0.99764150943396224</c:v>
              </c:pt>
              <c:pt idx="2">
                <c:v>0.99528301886792447</c:v>
              </c:pt>
              <c:pt idx="3">
                <c:v>0.99292452830188682</c:v>
              </c:pt>
              <c:pt idx="4">
                <c:v>0.99056603773584906</c:v>
              </c:pt>
              <c:pt idx="5">
                <c:v>0.9882075471698113</c:v>
              </c:pt>
              <c:pt idx="6">
                <c:v>0.98584905660377353</c:v>
              </c:pt>
              <c:pt idx="7">
                <c:v>0.98349056603773588</c:v>
              </c:pt>
              <c:pt idx="8">
                <c:v>0.98113207547169812</c:v>
              </c:pt>
              <c:pt idx="9">
                <c:v>0.97877358490566035</c:v>
              </c:pt>
              <c:pt idx="10">
                <c:v>0.97641509433962259</c:v>
              </c:pt>
              <c:pt idx="11">
                <c:v>0.97405660377358494</c:v>
              </c:pt>
              <c:pt idx="12">
                <c:v>0.97169811320754718</c:v>
              </c:pt>
              <c:pt idx="13">
                <c:v>0.96933962264150941</c:v>
              </c:pt>
              <c:pt idx="14">
                <c:v>0.96698113207547165</c:v>
              </c:pt>
              <c:pt idx="15">
                <c:v>0.964622641509434</c:v>
              </c:pt>
              <c:pt idx="16">
                <c:v>0.96226415094339623</c:v>
              </c:pt>
              <c:pt idx="17">
                <c:v>0.95990566037735847</c:v>
              </c:pt>
              <c:pt idx="18">
                <c:v>0.95754716981132071</c:v>
              </c:pt>
              <c:pt idx="19">
                <c:v>0.95518867924528306</c:v>
              </c:pt>
              <c:pt idx="20">
                <c:v>0.95283018867924529</c:v>
              </c:pt>
              <c:pt idx="21">
                <c:v>0.95047169811320753</c:v>
              </c:pt>
              <c:pt idx="22">
                <c:v>0.95047169811320753</c:v>
              </c:pt>
              <c:pt idx="23">
                <c:v>0.94811320754716977</c:v>
              </c:pt>
              <c:pt idx="24">
                <c:v>0.94575471698113212</c:v>
              </c:pt>
              <c:pt idx="25">
                <c:v>0.94339622641509435</c:v>
              </c:pt>
              <c:pt idx="26">
                <c:v>0.94103773584905659</c:v>
              </c:pt>
              <c:pt idx="27">
                <c:v>0.93867924528301883</c:v>
              </c:pt>
              <c:pt idx="28">
                <c:v>0.93632075471698117</c:v>
              </c:pt>
              <c:pt idx="29">
                <c:v>0.93396226415094341</c:v>
              </c:pt>
              <c:pt idx="30">
                <c:v>0.93396226415094341</c:v>
              </c:pt>
              <c:pt idx="31">
                <c:v>0.92924528301886788</c:v>
              </c:pt>
              <c:pt idx="32">
                <c:v>0.92688679245283023</c:v>
              </c:pt>
              <c:pt idx="33">
                <c:v>0.92452830188679247</c:v>
              </c:pt>
              <c:pt idx="34">
                <c:v>0.92216981132075471</c:v>
              </c:pt>
              <c:pt idx="35">
                <c:v>0.91981132075471694</c:v>
              </c:pt>
              <c:pt idx="36">
                <c:v>0.91745283018867929</c:v>
              </c:pt>
              <c:pt idx="37">
                <c:v>0.91509433962264153</c:v>
              </c:pt>
              <c:pt idx="38">
                <c:v>0.910377358490566</c:v>
              </c:pt>
              <c:pt idx="39">
                <c:v>0.90801886792452835</c:v>
              </c:pt>
              <c:pt idx="40">
                <c:v>0.90566037735849059</c:v>
              </c:pt>
              <c:pt idx="41">
                <c:v>0.90094339622641506</c:v>
              </c:pt>
              <c:pt idx="42">
                <c:v>0.90094339622641506</c:v>
              </c:pt>
              <c:pt idx="43">
                <c:v>0.89858490566037741</c:v>
              </c:pt>
              <c:pt idx="44">
                <c:v>0.89622641509433965</c:v>
              </c:pt>
              <c:pt idx="45">
                <c:v>0.89386792452830188</c:v>
              </c:pt>
              <c:pt idx="46">
                <c:v>0.89150943396226412</c:v>
              </c:pt>
              <c:pt idx="47">
                <c:v>0.88915094339622647</c:v>
              </c:pt>
              <c:pt idx="48">
                <c:v>0.8867924528301887</c:v>
              </c:pt>
              <c:pt idx="49">
                <c:v>0.88443396226415094</c:v>
              </c:pt>
              <c:pt idx="50">
                <c:v>0.88207547169811318</c:v>
              </c:pt>
              <c:pt idx="51">
                <c:v>0.87971698113207553</c:v>
              </c:pt>
              <c:pt idx="52">
                <c:v>0.87735849056603776</c:v>
              </c:pt>
              <c:pt idx="53">
                <c:v>0.875</c:v>
              </c:pt>
              <c:pt idx="54">
                <c:v>0.875</c:v>
              </c:pt>
              <c:pt idx="55">
                <c:v>0.87264150943396224</c:v>
              </c:pt>
              <c:pt idx="56">
                <c:v>0.87028301886792447</c:v>
              </c:pt>
              <c:pt idx="57">
                <c:v>0.87028301886792447</c:v>
              </c:pt>
              <c:pt idx="58">
                <c:v>0.86792452830188682</c:v>
              </c:pt>
              <c:pt idx="59">
                <c:v>0.86556603773584906</c:v>
              </c:pt>
              <c:pt idx="60">
                <c:v>0.86556603773584906</c:v>
              </c:pt>
              <c:pt idx="61">
                <c:v>0.8632075471698113</c:v>
              </c:pt>
              <c:pt idx="62">
                <c:v>0.86084905660377353</c:v>
              </c:pt>
              <c:pt idx="63">
                <c:v>0.85849056603773588</c:v>
              </c:pt>
              <c:pt idx="64">
                <c:v>0.85377358490566035</c:v>
              </c:pt>
              <c:pt idx="65">
                <c:v>0.85141509433962259</c:v>
              </c:pt>
              <c:pt idx="66">
                <c:v>0.84905660377358494</c:v>
              </c:pt>
              <c:pt idx="67">
                <c:v>0.84669811320754718</c:v>
              </c:pt>
              <c:pt idx="68">
                <c:v>0.84433962264150941</c:v>
              </c:pt>
              <c:pt idx="69">
                <c:v>0.84198113207547165</c:v>
              </c:pt>
              <c:pt idx="70">
                <c:v>0.839622641509434</c:v>
              </c:pt>
              <c:pt idx="71">
                <c:v>0.83726415094339623</c:v>
              </c:pt>
              <c:pt idx="72">
                <c:v>0.83254716981132071</c:v>
              </c:pt>
              <c:pt idx="73">
                <c:v>0.83018867924528306</c:v>
              </c:pt>
              <c:pt idx="74">
                <c:v>0.82547169811320753</c:v>
              </c:pt>
              <c:pt idx="75">
                <c:v>0.82311320754716977</c:v>
              </c:pt>
              <c:pt idx="76">
                <c:v>0.82075471698113212</c:v>
              </c:pt>
              <c:pt idx="77">
                <c:v>0.81839622641509435</c:v>
              </c:pt>
              <c:pt idx="78">
                <c:v>0.81367924528301883</c:v>
              </c:pt>
              <c:pt idx="79">
                <c:v>0.81132075471698117</c:v>
              </c:pt>
              <c:pt idx="80">
                <c:v>0.80896226415094341</c:v>
              </c:pt>
              <c:pt idx="81">
                <c:v>0.80660377358490565</c:v>
              </c:pt>
              <c:pt idx="82">
                <c:v>0.80424528301886788</c:v>
              </c:pt>
              <c:pt idx="83">
                <c:v>0.80424528301886788</c:v>
              </c:pt>
              <c:pt idx="84">
                <c:v>0.80424528301886788</c:v>
              </c:pt>
              <c:pt idx="85">
                <c:v>0.80188679245283023</c:v>
              </c:pt>
              <c:pt idx="86">
                <c:v>0.80188679245283023</c:v>
              </c:pt>
              <c:pt idx="87">
                <c:v>0.79952830188679247</c:v>
              </c:pt>
              <c:pt idx="88">
                <c:v>0.79716981132075471</c:v>
              </c:pt>
              <c:pt idx="89">
                <c:v>0.79245283018867929</c:v>
              </c:pt>
              <c:pt idx="90">
                <c:v>0.79009433962264153</c:v>
              </c:pt>
              <c:pt idx="91">
                <c:v>0.78773584905660377</c:v>
              </c:pt>
              <c:pt idx="92">
                <c:v>0.785377358490566</c:v>
              </c:pt>
              <c:pt idx="93">
                <c:v>0.78301886792452835</c:v>
              </c:pt>
              <c:pt idx="94">
                <c:v>0.78066037735849059</c:v>
              </c:pt>
              <c:pt idx="95">
                <c:v>0.77830188679245282</c:v>
              </c:pt>
              <c:pt idx="96">
                <c:v>0.77594339622641506</c:v>
              </c:pt>
              <c:pt idx="97">
                <c:v>0.77358490566037741</c:v>
              </c:pt>
              <c:pt idx="98">
                <c:v>0.77358490566037741</c:v>
              </c:pt>
              <c:pt idx="99">
                <c:v>0.76886792452830188</c:v>
              </c:pt>
              <c:pt idx="100">
                <c:v>0.76650943396226412</c:v>
              </c:pt>
              <c:pt idx="101">
                <c:v>0.76415094339622647</c:v>
              </c:pt>
              <c:pt idx="102">
                <c:v>0.7617924528301887</c:v>
              </c:pt>
              <c:pt idx="103">
                <c:v>0.75943396226415094</c:v>
              </c:pt>
              <c:pt idx="104">
                <c:v>0.75707547169811318</c:v>
              </c:pt>
              <c:pt idx="105">
                <c:v>0.75471698113207553</c:v>
              </c:pt>
              <c:pt idx="106">
                <c:v>0.75471698113207553</c:v>
              </c:pt>
              <c:pt idx="107">
                <c:v>0.75235849056603776</c:v>
              </c:pt>
              <c:pt idx="108">
                <c:v>0.75</c:v>
              </c:pt>
              <c:pt idx="109">
                <c:v>0.74764150943396224</c:v>
              </c:pt>
              <c:pt idx="110">
                <c:v>0.74292452830188682</c:v>
              </c:pt>
              <c:pt idx="111">
                <c:v>0.74056603773584906</c:v>
              </c:pt>
              <c:pt idx="112">
                <c:v>0.7382075471698113</c:v>
              </c:pt>
              <c:pt idx="113">
                <c:v>0.73584905660377353</c:v>
              </c:pt>
              <c:pt idx="114">
                <c:v>0.73584905660377353</c:v>
              </c:pt>
              <c:pt idx="115">
                <c:v>0.73349056603773588</c:v>
              </c:pt>
              <c:pt idx="116">
                <c:v>0.73113207547169812</c:v>
              </c:pt>
              <c:pt idx="117">
                <c:v>0.73113207547169812</c:v>
              </c:pt>
              <c:pt idx="118">
                <c:v>0.72877358490566035</c:v>
              </c:pt>
              <c:pt idx="119">
                <c:v>0.72405660377358494</c:v>
              </c:pt>
              <c:pt idx="120">
                <c:v>0.72405660377358494</c:v>
              </c:pt>
              <c:pt idx="121">
                <c:v>0.72169811320754718</c:v>
              </c:pt>
              <c:pt idx="122">
                <c:v>0.71933962264150941</c:v>
              </c:pt>
              <c:pt idx="123">
                <c:v>0.71933962264150941</c:v>
              </c:pt>
              <c:pt idx="124">
                <c:v>0.71933962264150941</c:v>
              </c:pt>
              <c:pt idx="125">
                <c:v>0.71698113207547165</c:v>
              </c:pt>
              <c:pt idx="126">
                <c:v>0.714622641509434</c:v>
              </c:pt>
              <c:pt idx="127">
                <c:v>0.71226415094339623</c:v>
              </c:pt>
              <c:pt idx="128">
                <c:v>0.70990566037735847</c:v>
              </c:pt>
              <c:pt idx="129">
                <c:v>0.70283018867924529</c:v>
              </c:pt>
              <c:pt idx="130">
                <c:v>0.70047169811320753</c:v>
              </c:pt>
              <c:pt idx="131">
                <c:v>0.69811320754716977</c:v>
              </c:pt>
              <c:pt idx="132">
                <c:v>0.69575471698113212</c:v>
              </c:pt>
              <c:pt idx="133">
                <c:v>0.69339622641509435</c:v>
              </c:pt>
              <c:pt idx="134">
                <c:v>0.69339622641509435</c:v>
              </c:pt>
              <c:pt idx="135">
                <c:v>0.68867924528301883</c:v>
              </c:pt>
              <c:pt idx="136">
                <c:v>0.68632075471698117</c:v>
              </c:pt>
              <c:pt idx="137">
                <c:v>0.68396226415094341</c:v>
              </c:pt>
              <c:pt idx="138">
                <c:v>0.68160377358490565</c:v>
              </c:pt>
              <c:pt idx="139">
                <c:v>0.67924528301886788</c:v>
              </c:pt>
              <c:pt idx="140">
                <c:v>0.67688679245283023</c:v>
              </c:pt>
              <c:pt idx="141">
                <c:v>0.67452830188679247</c:v>
              </c:pt>
              <c:pt idx="142">
                <c:v>0.67216981132075471</c:v>
              </c:pt>
              <c:pt idx="143">
                <c:v>0.66981132075471694</c:v>
              </c:pt>
              <c:pt idx="144">
                <c:v>0.66745283018867929</c:v>
              </c:pt>
              <c:pt idx="145">
                <c:v>0.66745283018867929</c:v>
              </c:pt>
              <c:pt idx="146">
                <c:v>0.66509433962264153</c:v>
              </c:pt>
              <c:pt idx="147">
                <c:v>0.66273584905660377</c:v>
              </c:pt>
              <c:pt idx="148">
                <c:v>0.660377358490566</c:v>
              </c:pt>
              <c:pt idx="149">
                <c:v>0.65801886792452835</c:v>
              </c:pt>
              <c:pt idx="150">
                <c:v>0.65566037735849059</c:v>
              </c:pt>
              <c:pt idx="151">
                <c:v>0.65330188679245282</c:v>
              </c:pt>
              <c:pt idx="152">
                <c:v>0.65094339622641506</c:v>
              </c:pt>
              <c:pt idx="153">
                <c:v>0.65094339622641506</c:v>
              </c:pt>
              <c:pt idx="154">
                <c:v>0.64858490566037741</c:v>
              </c:pt>
              <c:pt idx="155">
                <c:v>0.64622641509433965</c:v>
              </c:pt>
              <c:pt idx="156">
                <c:v>0.64386792452830188</c:v>
              </c:pt>
              <c:pt idx="157">
                <c:v>0.64386792452830188</c:v>
              </c:pt>
              <c:pt idx="158">
                <c:v>0.64150943396226412</c:v>
              </c:pt>
              <c:pt idx="159">
                <c:v>0.63915094339622647</c:v>
              </c:pt>
              <c:pt idx="160">
                <c:v>0.6367924528301887</c:v>
              </c:pt>
              <c:pt idx="161">
                <c:v>0.63443396226415094</c:v>
              </c:pt>
              <c:pt idx="162">
                <c:v>0.63207547169811318</c:v>
              </c:pt>
              <c:pt idx="163">
                <c:v>0.62971698113207553</c:v>
              </c:pt>
              <c:pt idx="164">
                <c:v>0.62735849056603776</c:v>
              </c:pt>
              <c:pt idx="165">
                <c:v>0.625</c:v>
              </c:pt>
              <c:pt idx="166">
                <c:v>0.625</c:v>
              </c:pt>
              <c:pt idx="167">
                <c:v>0.62264150943396224</c:v>
              </c:pt>
              <c:pt idx="168">
                <c:v>0.62028301886792447</c:v>
              </c:pt>
              <c:pt idx="169">
                <c:v>0.61792452830188682</c:v>
              </c:pt>
              <c:pt idx="170">
                <c:v>0.61556603773584906</c:v>
              </c:pt>
              <c:pt idx="171">
                <c:v>0.60849056603773588</c:v>
              </c:pt>
              <c:pt idx="172">
                <c:v>0.60613207547169812</c:v>
              </c:pt>
              <c:pt idx="173">
                <c:v>0.60377358490566035</c:v>
              </c:pt>
              <c:pt idx="174">
                <c:v>0.60141509433962259</c:v>
              </c:pt>
              <c:pt idx="175">
                <c:v>0.59905660377358494</c:v>
              </c:pt>
              <c:pt idx="176">
                <c:v>0.59669811320754718</c:v>
              </c:pt>
              <c:pt idx="177">
                <c:v>0.59433962264150941</c:v>
              </c:pt>
              <c:pt idx="178">
                <c:v>0.59198113207547165</c:v>
              </c:pt>
              <c:pt idx="179">
                <c:v>0.589622641509434</c:v>
              </c:pt>
              <c:pt idx="180">
                <c:v>0.58726415094339623</c:v>
              </c:pt>
              <c:pt idx="181">
                <c:v>0.58490566037735847</c:v>
              </c:pt>
              <c:pt idx="182">
                <c:v>0.58254716981132071</c:v>
              </c:pt>
              <c:pt idx="183">
                <c:v>0.58018867924528306</c:v>
              </c:pt>
              <c:pt idx="184">
                <c:v>0.57311320754716977</c:v>
              </c:pt>
              <c:pt idx="185">
                <c:v>0.57075471698113212</c:v>
              </c:pt>
              <c:pt idx="186">
                <c:v>0.56839622641509435</c:v>
              </c:pt>
              <c:pt idx="187">
                <c:v>0.56367924528301883</c:v>
              </c:pt>
              <c:pt idx="188">
                <c:v>0.55896226415094341</c:v>
              </c:pt>
              <c:pt idx="189">
                <c:v>0.55660377358490565</c:v>
              </c:pt>
              <c:pt idx="190">
                <c:v>0.55424528301886788</c:v>
              </c:pt>
              <c:pt idx="191">
                <c:v>0.55188679245283023</c:v>
              </c:pt>
              <c:pt idx="192">
                <c:v>0.54952830188679247</c:v>
              </c:pt>
              <c:pt idx="193">
                <c:v>0.54716981132075471</c:v>
              </c:pt>
              <c:pt idx="194">
                <c:v>0.54481132075471694</c:v>
              </c:pt>
              <c:pt idx="195">
                <c:v>0.54009433962264153</c:v>
              </c:pt>
              <c:pt idx="196">
                <c:v>0.54009433962264153</c:v>
              </c:pt>
              <c:pt idx="197">
                <c:v>0.54009433962264153</c:v>
              </c:pt>
              <c:pt idx="198">
                <c:v>0.53773584905660377</c:v>
              </c:pt>
              <c:pt idx="199">
                <c:v>0.535377358490566</c:v>
              </c:pt>
              <c:pt idx="200">
                <c:v>0.53301886792452835</c:v>
              </c:pt>
              <c:pt idx="201">
                <c:v>0.53066037735849059</c:v>
              </c:pt>
              <c:pt idx="202">
                <c:v>0.52830188679245282</c:v>
              </c:pt>
              <c:pt idx="203">
                <c:v>0.52594339622641506</c:v>
              </c:pt>
              <c:pt idx="204">
                <c:v>0.52358490566037741</c:v>
              </c:pt>
              <c:pt idx="205">
                <c:v>0.51886792452830188</c:v>
              </c:pt>
              <c:pt idx="206">
                <c:v>0.51415094339622647</c:v>
              </c:pt>
              <c:pt idx="207">
                <c:v>0.5117924528301887</c:v>
              </c:pt>
              <c:pt idx="208">
                <c:v>0.50943396226415094</c:v>
              </c:pt>
              <c:pt idx="209">
                <c:v>0.50707547169811318</c:v>
              </c:pt>
              <c:pt idx="210">
                <c:v>0.50471698113207553</c:v>
              </c:pt>
              <c:pt idx="211">
                <c:v>0.50235849056603776</c:v>
              </c:pt>
              <c:pt idx="212">
                <c:v>0.50235849056603776</c:v>
              </c:pt>
              <c:pt idx="213">
                <c:v>0.5</c:v>
              </c:pt>
              <c:pt idx="214">
                <c:v>0.49764150943396224</c:v>
              </c:pt>
              <c:pt idx="215">
                <c:v>0.49528301886792453</c:v>
              </c:pt>
              <c:pt idx="216">
                <c:v>0.49292452830188677</c:v>
              </c:pt>
              <c:pt idx="217">
                <c:v>0.49056603773584906</c:v>
              </c:pt>
              <c:pt idx="218">
                <c:v>0.4882075471698113</c:v>
              </c:pt>
              <c:pt idx="219">
                <c:v>0.48584905660377359</c:v>
              </c:pt>
              <c:pt idx="220">
                <c:v>0.48349056603773582</c:v>
              </c:pt>
              <c:pt idx="221">
                <c:v>0.47877358490566035</c:v>
              </c:pt>
              <c:pt idx="222">
                <c:v>0.47641509433962265</c:v>
              </c:pt>
              <c:pt idx="223">
                <c:v>0.47405660377358488</c:v>
              </c:pt>
              <c:pt idx="224">
                <c:v>0.47405660377358488</c:v>
              </c:pt>
              <c:pt idx="225">
                <c:v>0.47405660377358488</c:v>
              </c:pt>
              <c:pt idx="226">
                <c:v>0.47169811320754718</c:v>
              </c:pt>
              <c:pt idx="227">
                <c:v>0.46933962264150941</c:v>
              </c:pt>
              <c:pt idx="228">
                <c:v>0.46698113207547171</c:v>
              </c:pt>
              <c:pt idx="229">
                <c:v>0.46462264150943394</c:v>
              </c:pt>
              <c:pt idx="230">
                <c:v>0.46226415094339623</c:v>
              </c:pt>
              <c:pt idx="231">
                <c:v>0.45990566037735847</c:v>
              </c:pt>
              <c:pt idx="232">
                <c:v>0.45754716981132076</c:v>
              </c:pt>
              <c:pt idx="233">
                <c:v>0.45754716981132076</c:v>
              </c:pt>
              <c:pt idx="234">
                <c:v>0.455188679245283</c:v>
              </c:pt>
              <c:pt idx="235">
                <c:v>0.45283018867924529</c:v>
              </c:pt>
              <c:pt idx="236">
                <c:v>0.45047169811320753</c:v>
              </c:pt>
              <c:pt idx="237">
                <c:v>0.44811320754716982</c:v>
              </c:pt>
              <c:pt idx="238">
                <c:v>0.44103773584905659</c:v>
              </c:pt>
              <c:pt idx="239">
                <c:v>0.43867924528301888</c:v>
              </c:pt>
              <c:pt idx="240">
                <c:v>0.43632075471698112</c:v>
              </c:pt>
              <c:pt idx="241">
                <c:v>0.43396226415094341</c:v>
              </c:pt>
              <c:pt idx="242">
                <c:v>0.43160377358490565</c:v>
              </c:pt>
              <c:pt idx="243">
                <c:v>0.42924528301886794</c:v>
              </c:pt>
              <c:pt idx="244">
                <c:v>0.42688679245283018</c:v>
              </c:pt>
              <c:pt idx="245">
                <c:v>0.42452830188679247</c:v>
              </c:pt>
              <c:pt idx="246">
                <c:v>0.42452830188679247</c:v>
              </c:pt>
              <c:pt idx="247">
                <c:v>0.42452830188679247</c:v>
              </c:pt>
              <c:pt idx="248">
                <c:v>0.42216981132075471</c:v>
              </c:pt>
              <c:pt idx="249">
                <c:v>0.419811320754717</c:v>
              </c:pt>
              <c:pt idx="250">
                <c:v>0.41745283018867924</c:v>
              </c:pt>
              <c:pt idx="251">
                <c:v>0.41509433962264153</c:v>
              </c:pt>
              <c:pt idx="252">
                <c:v>0.41273584905660377</c:v>
              </c:pt>
              <c:pt idx="253">
                <c:v>0.41037735849056606</c:v>
              </c:pt>
              <c:pt idx="254">
                <c:v>0.40801886792452829</c:v>
              </c:pt>
              <c:pt idx="255">
                <c:v>0.40566037735849059</c:v>
              </c:pt>
              <c:pt idx="256">
                <c:v>0.40330188679245282</c:v>
              </c:pt>
              <c:pt idx="257">
                <c:v>0.40094339622641512</c:v>
              </c:pt>
              <c:pt idx="258">
                <c:v>0.39858490566037735</c:v>
              </c:pt>
              <c:pt idx="259">
                <c:v>0.39386792452830188</c:v>
              </c:pt>
              <c:pt idx="260">
                <c:v>0.39150943396226418</c:v>
              </c:pt>
              <c:pt idx="261">
                <c:v>0.3867924528301887</c:v>
              </c:pt>
              <c:pt idx="262">
                <c:v>0.38443396226415094</c:v>
              </c:pt>
              <c:pt idx="263">
                <c:v>0.38207547169811323</c:v>
              </c:pt>
              <c:pt idx="264">
                <c:v>0.38207547169811323</c:v>
              </c:pt>
              <c:pt idx="265">
                <c:v>0.38207547169811323</c:v>
              </c:pt>
              <c:pt idx="266">
                <c:v>0.37971698113207547</c:v>
              </c:pt>
              <c:pt idx="267">
                <c:v>0.37735849056603776</c:v>
              </c:pt>
              <c:pt idx="268">
                <c:v>0.37264150943396224</c:v>
              </c:pt>
              <c:pt idx="269">
                <c:v>0.37028301886792453</c:v>
              </c:pt>
              <c:pt idx="270">
                <c:v>0.36792452830188677</c:v>
              </c:pt>
              <c:pt idx="271">
                <c:v>0.36792452830188677</c:v>
              </c:pt>
              <c:pt idx="272">
                <c:v>0.36556603773584906</c:v>
              </c:pt>
              <c:pt idx="273">
                <c:v>0.3632075471698113</c:v>
              </c:pt>
              <c:pt idx="274">
                <c:v>0.36084905660377359</c:v>
              </c:pt>
              <c:pt idx="275">
                <c:v>0.35849056603773582</c:v>
              </c:pt>
              <c:pt idx="276">
                <c:v>0.35613207547169812</c:v>
              </c:pt>
              <c:pt idx="277">
                <c:v>0.35377358490566035</c:v>
              </c:pt>
              <c:pt idx="278">
                <c:v>0.35141509433962265</c:v>
              </c:pt>
              <c:pt idx="279">
                <c:v>0.35141509433962265</c:v>
              </c:pt>
              <c:pt idx="280">
                <c:v>0.34905660377358488</c:v>
              </c:pt>
              <c:pt idx="281">
                <c:v>0.34669811320754718</c:v>
              </c:pt>
              <c:pt idx="282">
                <c:v>0.34433962264150941</c:v>
              </c:pt>
              <c:pt idx="283">
                <c:v>0.34198113207547171</c:v>
              </c:pt>
              <c:pt idx="284">
                <c:v>0.33962264150943394</c:v>
              </c:pt>
              <c:pt idx="285">
                <c:v>0.33726415094339623</c:v>
              </c:pt>
              <c:pt idx="286">
                <c:v>0.330188679245283</c:v>
              </c:pt>
              <c:pt idx="287">
                <c:v>0.32783018867924529</c:v>
              </c:pt>
              <c:pt idx="288">
                <c:v>0.32547169811320753</c:v>
              </c:pt>
              <c:pt idx="289">
                <c:v>0.32311320754716982</c:v>
              </c:pt>
              <c:pt idx="290">
                <c:v>0.32311320754716982</c:v>
              </c:pt>
              <c:pt idx="291">
                <c:v>0.32075471698113206</c:v>
              </c:pt>
              <c:pt idx="292">
                <c:v>0.31839622641509435</c:v>
              </c:pt>
              <c:pt idx="293">
                <c:v>0.31603773584905659</c:v>
              </c:pt>
              <c:pt idx="294">
                <c:v>0.31603773584905659</c:v>
              </c:pt>
              <c:pt idx="295">
                <c:v>0.31367924528301888</c:v>
              </c:pt>
              <c:pt idx="296">
                <c:v>0.30896226415094341</c:v>
              </c:pt>
              <c:pt idx="297">
                <c:v>0.30660377358490565</c:v>
              </c:pt>
              <c:pt idx="298">
                <c:v>0.30424528301886794</c:v>
              </c:pt>
              <c:pt idx="299">
                <c:v>0.30188679245283018</c:v>
              </c:pt>
              <c:pt idx="300">
                <c:v>0.29952830188679247</c:v>
              </c:pt>
              <c:pt idx="301">
                <c:v>0.29716981132075471</c:v>
              </c:pt>
              <c:pt idx="302">
                <c:v>0.294811320754717</c:v>
              </c:pt>
              <c:pt idx="303">
                <c:v>0.29245283018867924</c:v>
              </c:pt>
              <c:pt idx="304">
                <c:v>0.29245283018867924</c:v>
              </c:pt>
              <c:pt idx="305">
                <c:v>0.29009433962264153</c:v>
              </c:pt>
              <c:pt idx="306">
                <c:v>0.28537735849056606</c:v>
              </c:pt>
              <c:pt idx="307">
                <c:v>0.28301886792452829</c:v>
              </c:pt>
              <c:pt idx="308">
                <c:v>0.28301886792452829</c:v>
              </c:pt>
              <c:pt idx="309">
                <c:v>0.28066037735849059</c:v>
              </c:pt>
              <c:pt idx="310">
                <c:v>0.27830188679245282</c:v>
              </c:pt>
              <c:pt idx="311">
                <c:v>0.27122641509433965</c:v>
              </c:pt>
              <c:pt idx="312">
                <c:v>0.26886792452830188</c:v>
              </c:pt>
              <c:pt idx="313">
                <c:v>0.26650943396226418</c:v>
              </c:pt>
              <c:pt idx="314">
                <c:v>0.26650943396226418</c:v>
              </c:pt>
              <c:pt idx="315">
                <c:v>0.26415094339622641</c:v>
              </c:pt>
              <c:pt idx="316">
                <c:v>0.2617924528301887</c:v>
              </c:pt>
              <c:pt idx="317">
                <c:v>0.2617924528301887</c:v>
              </c:pt>
              <c:pt idx="318">
                <c:v>0.25943396226415094</c:v>
              </c:pt>
              <c:pt idx="319">
                <c:v>0.25707547169811323</c:v>
              </c:pt>
              <c:pt idx="320">
                <c:v>0.25471698113207547</c:v>
              </c:pt>
              <c:pt idx="321">
                <c:v>0.25235849056603776</c:v>
              </c:pt>
              <c:pt idx="322">
                <c:v>0.25235849056603776</c:v>
              </c:pt>
              <c:pt idx="323">
                <c:v>0.25235849056603776</c:v>
              </c:pt>
              <c:pt idx="324">
                <c:v>0.25</c:v>
              </c:pt>
              <c:pt idx="325">
                <c:v>0.25</c:v>
              </c:pt>
              <c:pt idx="326">
                <c:v>0.24764150943396226</c:v>
              </c:pt>
              <c:pt idx="327">
                <c:v>0.24528301886792453</c:v>
              </c:pt>
              <c:pt idx="328">
                <c:v>0.24292452830188679</c:v>
              </c:pt>
              <c:pt idx="329">
                <c:v>0.24056603773584906</c:v>
              </c:pt>
              <c:pt idx="330">
                <c:v>0.23820754716981132</c:v>
              </c:pt>
              <c:pt idx="331">
                <c:v>0.23349056603773585</c:v>
              </c:pt>
              <c:pt idx="332">
                <c:v>0.23113207547169812</c:v>
              </c:pt>
              <c:pt idx="333">
                <c:v>0.22877358490566038</c:v>
              </c:pt>
              <c:pt idx="334">
                <c:v>0.22877358490566038</c:v>
              </c:pt>
              <c:pt idx="335">
                <c:v>0.22641509433962265</c:v>
              </c:pt>
              <c:pt idx="336">
                <c:v>0.22405660377358491</c:v>
              </c:pt>
              <c:pt idx="337">
                <c:v>0.22169811320754718</c:v>
              </c:pt>
              <c:pt idx="338">
                <c:v>0.22169811320754718</c:v>
              </c:pt>
              <c:pt idx="339">
                <c:v>0.22169811320754718</c:v>
              </c:pt>
              <c:pt idx="340">
                <c:v>0.21933962264150944</c:v>
              </c:pt>
              <c:pt idx="341">
                <c:v>0.21698113207547171</c:v>
              </c:pt>
              <c:pt idx="342">
                <c:v>0.21462264150943397</c:v>
              </c:pt>
              <c:pt idx="343">
                <c:v>0.21226415094339623</c:v>
              </c:pt>
              <c:pt idx="344">
                <c:v>0.2099056603773585</c:v>
              </c:pt>
              <c:pt idx="345">
                <c:v>0.20754716981132076</c:v>
              </c:pt>
              <c:pt idx="346">
                <c:v>0.20518867924528303</c:v>
              </c:pt>
              <c:pt idx="347">
                <c:v>0.20283018867924529</c:v>
              </c:pt>
              <c:pt idx="348">
                <c:v>0.20047169811320756</c:v>
              </c:pt>
              <c:pt idx="349">
                <c:v>0.19811320754716982</c:v>
              </c:pt>
              <c:pt idx="350">
                <c:v>0.19575471698113209</c:v>
              </c:pt>
              <c:pt idx="351">
                <c:v>0.19339622641509435</c:v>
              </c:pt>
              <c:pt idx="352">
                <c:v>0.19339622641509435</c:v>
              </c:pt>
              <c:pt idx="353">
                <c:v>0.19103773584905662</c:v>
              </c:pt>
              <c:pt idx="354">
                <c:v>0.18867924528301888</c:v>
              </c:pt>
              <c:pt idx="355">
                <c:v>0.18632075471698112</c:v>
              </c:pt>
              <c:pt idx="356">
                <c:v>0.18632075471698112</c:v>
              </c:pt>
              <c:pt idx="357">
                <c:v>0.18632075471698112</c:v>
              </c:pt>
              <c:pt idx="358">
                <c:v>0.18396226415094338</c:v>
              </c:pt>
              <c:pt idx="359">
                <c:v>0.18160377358490565</c:v>
              </c:pt>
              <c:pt idx="360">
                <c:v>0.17924528301886791</c:v>
              </c:pt>
              <c:pt idx="361">
                <c:v>0.17688679245283018</c:v>
              </c:pt>
              <c:pt idx="362">
                <c:v>0.17452830188679244</c:v>
              </c:pt>
              <c:pt idx="363">
                <c:v>0.17452830188679244</c:v>
              </c:pt>
              <c:pt idx="364">
                <c:v>0.17216981132075471</c:v>
              </c:pt>
              <c:pt idx="365">
                <c:v>0.16981132075471697</c:v>
              </c:pt>
              <c:pt idx="366">
                <c:v>0.16745283018867924</c:v>
              </c:pt>
              <c:pt idx="367">
                <c:v>0.16745283018867924</c:v>
              </c:pt>
              <c:pt idx="368">
                <c:v>0.1650943396226415</c:v>
              </c:pt>
              <c:pt idx="369">
                <c:v>0.1650943396226415</c:v>
              </c:pt>
              <c:pt idx="370">
                <c:v>0.16273584905660377</c:v>
              </c:pt>
              <c:pt idx="371">
                <c:v>0.16273584905660377</c:v>
              </c:pt>
              <c:pt idx="372">
                <c:v>0.16273584905660377</c:v>
              </c:pt>
              <c:pt idx="373">
                <c:v>0.16037735849056603</c:v>
              </c:pt>
              <c:pt idx="374">
                <c:v>0.16037735849056603</c:v>
              </c:pt>
              <c:pt idx="375">
                <c:v>0.15801886792452829</c:v>
              </c:pt>
              <c:pt idx="376">
                <c:v>0.15801886792452829</c:v>
              </c:pt>
              <c:pt idx="377">
                <c:v>0.15566037735849056</c:v>
              </c:pt>
              <c:pt idx="378">
                <c:v>0.15566037735849056</c:v>
              </c:pt>
              <c:pt idx="379">
                <c:v>0.15566037735849056</c:v>
              </c:pt>
              <c:pt idx="380">
                <c:v>0.15566037735849056</c:v>
              </c:pt>
              <c:pt idx="381">
                <c:v>0.15330188679245282</c:v>
              </c:pt>
              <c:pt idx="382">
                <c:v>0.15330188679245282</c:v>
              </c:pt>
              <c:pt idx="383">
                <c:v>0.15094339622641509</c:v>
              </c:pt>
              <c:pt idx="384">
                <c:v>0.15094339622641509</c:v>
              </c:pt>
              <c:pt idx="385">
                <c:v>0.14858490566037735</c:v>
              </c:pt>
              <c:pt idx="386">
                <c:v>0.14622641509433962</c:v>
              </c:pt>
              <c:pt idx="387">
                <c:v>0.14622641509433962</c:v>
              </c:pt>
              <c:pt idx="388">
                <c:v>0.14622641509433962</c:v>
              </c:pt>
              <c:pt idx="389">
                <c:v>0.14386792452830188</c:v>
              </c:pt>
              <c:pt idx="390">
                <c:v>0.14150943396226415</c:v>
              </c:pt>
              <c:pt idx="391">
                <c:v>0.14150943396226415</c:v>
              </c:pt>
              <c:pt idx="392">
                <c:v>0.13915094339622641</c:v>
              </c:pt>
              <c:pt idx="393">
                <c:v>0.13679245283018868</c:v>
              </c:pt>
              <c:pt idx="394">
                <c:v>0.13679245283018868</c:v>
              </c:pt>
              <c:pt idx="395">
                <c:v>0.13679245283018868</c:v>
              </c:pt>
              <c:pt idx="396">
                <c:v>0.13679245283018868</c:v>
              </c:pt>
              <c:pt idx="397">
                <c:v>0.13443396226415094</c:v>
              </c:pt>
              <c:pt idx="398">
                <c:v>0.13207547169811321</c:v>
              </c:pt>
              <c:pt idx="399">
                <c:v>0.13207547169811321</c:v>
              </c:pt>
              <c:pt idx="400">
                <c:v>0.13207547169811321</c:v>
              </c:pt>
              <c:pt idx="401">
                <c:v>0.13207547169811321</c:v>
              </c:pt>
              <c:pt idx="402">
                <c:v>0.13207547169811321</c:v>
              </c:pt>
              <c:pt idx="403">
                <c:v>0.13207547169811321</c:v>
              </c:pt>
              <c:pt idx="404">
                <c:v>0.13207547169811321</c:v>
              </c:pt>
              <c:pt idx="405">
                <c:v>0.13207547169811321</c:v>
              </c:pt>
              <c:pt idx="406">
                <c:v>0.13207547169811321</c:v>
              </c:pt>
              <c:pt idx="407">
                <c:v>0.13207547169811321</c:v>
              </c:pt>
              <c:pt idx="408">
                <c:v>0.12971698113207547</c:v>
              </c:pt>
              <c:pt idx="409">
                <c:v>0.12971698113207547</c:v>
              </c:pt>
              <c:pt idx="410">
                <c:v>0.12971698113207547</c:v>
              </c:pt>
              <c:pt idx="411">
                <c:v>0.12971698113207547</c:v>
              </c:pt>
              <c:pt idx="412">
                <c:v>0.12971698113207547</c:v>
              </c:pt>
              <c:pt idx="413">
                <c:v>0.12735849056603774</c:v>
              </c:pt>
              <c:pt idx="414">
                <c:v>0.125</c:v>
              </c:pt>
              <c:pt idx="415">
                <c:v>0.125</c:v>
              </c:pt>
              <c:pt idx="416">
                <c:v>0.125</c:v>
              </c:pt>
              <c:pt idx="417">
                <c:v>0.125</c:v>
              </c:pt>
              <c:pt idx="418">
                <c:v>0.12264150943396226</c:v>
              </c:pt>
              <c:pt idx="419">
                <c:v>0.12028301886792453</c:v>
              </c:pt>
              <c:pt idx="420">
                <c:v>0.12028301886792453</c:v>
              </c:pt>
              <c:pt idx="421">
                <c:v>0.11792452830188679</c:v>
              </c:pt>
              <c:pt idx="422">
                <c:v>0.11792452830188679</c:v>
              </c:pt>
              <c:pt idx="423">
                <c:v>0.11792452830188679</c:v>
              </c:pt>
              <c:pt idx="424">
                <c:v>0.11792452830188679</c:v>
              </c:pt>
              <c:pt idx="425">
                <c:v>0.11556603773584906</c:v>
              </c:pt>
              <c:pt idx="426">
                <c:v>0.11320754716981132</c:v>
              </c:pt>
              <c:pt idx="427">
                <c:v>0.11084905660377359</c:v>
              </c:pt>
              <c:pt idx="428">
                <c:v>0.11084905660377359</c:v>
              </c:pt>
              <c:pt idx="429">
                <c:v>0.10849056603773585</c:v>
              </c:pt>
              <c:pt idx="430">
                <c:v>0.10849056603773585</c:v>
              </c:pt>
              <c:pt idx="431">
                <c:v>0.10613207547169812</c:v>
              </c:pt>
              <c:pt idx="432">
                <c:v>0.10377358490566038</c:v>
              </c:pt>
              <c:pt idx="433">
                <c:v>0.10377358490566038</c:v>
              </c:pt>
              <c:pt idx="434">
                <c:v>0.10141509433962265</c:v>
              </c:pt>
              <c:pt idx="435">
                <c:v>9.9056603773584911E-2</c:v>
              </c:pt>
              <c:pt idx="436">
                <c:v>9.9056603773584911E-2</c:v>
              </c:pt>
              <c:pt idx="437">
                <c:v>9.9056603773584911E-2</c:v>
              </c:pt>
              <c:pt idx="438">
                <c:v>9.6698113207547176E-2</c:v>
              </c:pt>
              <c:pt idx="439">
                <c:v>9.6698113207547176E-2</c:v>
              </c:pt>
              <c:pt idx="440">
                <c:v>9.4339622641509441E-2</c:v>
              </c:pt>
              <c:pt idx="441">
                <c:v>9.4339622641509441E-2</c:v>
              </c:pt>
              <c:pt idx="442">
                <c:v>9.4339622641509441E-2</c:v>
              </c:pt>
              <c:pt idx="443">
                <c:v>9.1981132075471692E-2</c:v>
              </c:pt>
              <c:pt idx="444">
                <c:v>8.9622641509433956E-2</c:v>
              </c:pt>
              <c:pt idx="445">
                <c:v>8.7264150943396221E-2</c:v>
              </c:pt>
              <c:pt idx="446">
                <c:v>8.4905660377358486E-2</c:v>
              </c:pt>
              <c:pt idx="447">
                <c:v>8.4905660377358486E-2</c:v>
              </c:pt>
              <c:pt idx="448">
                <c:v>8.4905660377358486E-2</c:v>
              </c:pt>
              <c:pt idx="449">
                <c:v>8.4905660377358486E-2</c:v>
              </c:pt>
              <c:pt idx="450">
                <c:v>8.4905660377358486E-2</c:v>
              </c:pt>
              <c:pt idx="451">
                <c:v>8.4905660377358486E-2</c:v>
              </c:pt>
              <c:pt idx="452">
                <c:v>8.254716981132075E-2</c:v>
              </c:pt>
              <c:pt idx="453">
                <c:v>8.0188679245283015E-2</c:v>
              </c:pt>
              <c:pt idx="454">
                <c:v>7.783018867924528E-2</c:v>
              </c:pt>
              <c:pt idx="455">
                <c:v>7.783018867924528E-2</c:v>
              </c:pt>
              <c:pt idx="456">
                <c:v>7.5471698113207544E-2</c:v>
              </c:pt>
              <c:pt idx="457">
                <c:v>7.5471698113207544E-2</c:v>
              </c:pt>
              <c:pt idx="458">
                <c:v>7.3113207547169809E-2</c:v>
              </c:pt>
              <c:pt idx="459">
                <c:v>7.3113207547169809E-2</c:v>
              </c:pt>
              <c:pt idx="460">
                <c:v>7.3113207547169809E-2</c:v>
              </c:pt>
              <c:pt idx="461">
                <c:v>7.0754716981132074E-2</c:v>
              </c:pt>
              <c:pt idx="462">
                <c:v>7.0754716981132074E-2</c:v>
              </c:pt>
              <c:pt idx="463">
                <c:v>6.8396226415094338E-2</c:v>
              </c:pt>
              <c:pt idx="464">
                <c:v>6.8396226415094338E-2</c:v>
              </c:pt>
              <c:pt idx="465">
                <c:v>6.8396226415094338E-2</c:v>
              </c:pt>
              <c:pt idx="466">
                <c:v>6.8396226415094338E-2</c:v>
              </c:pt>
              <c:pt idx="467">
                <c:v>6.8396226415094338E-2</c:v>
              </c:pt>
              <c:pt idx="468">
                <c:v>6.8396226415094338E-2</c:v>
              </c:pt>
              <c:pt idx="469">
                <c:v>6.6037735849056603E-2</c:v>
              </c:pt>
              <c:pt idx="470">
                <c:v>6.3679245283018868E-2</c:v>
              </c:pt>
              <c:pt idx="471">
                <c:v>6.1320754716981132E-2</c:v>
              </c:pt>
              <c:pt idx="472">
                <c:v>6.1320754716981132E-2</c:v>
              </c:pt>
              <c:pt idx="473">
                <c:v>6.1320754716981132E-2</c:v>
              </c:pt>
              <c:pt idx="474">
                <c:v>5.8962264150943397E-2</c:v>
              </c:pt>
              <c:pt idx="475">
                <c:v>5.6603773584905662E-2</c:v>
              </c:pt>
              <c:pt idx="476">
                <c:v>5.6603773584905662E-2</c:v>
              </c:pt>
              <c:pt idx="477">
                <c:v>5.6603773584905662E-2</c:v>
              </c:pt>
              <c:pt idx="478">
                <c:v>5.4245283018867926E-2</c:v>
              </c:pt>
              <c:pt idx="479">
                <c:v>5.1886792452830191E-2</c:v>
              </c:pt>
              <c:pt idx="480">
                <c:v>5.1886792452830191E-2</c:v>
              </c:pt>
              <c:pt idx="481">
                <c:v>4.9528301886792456E-2</c:v>
              </c:pt>
              <c:pt idx="482">
                <c:v>4.9528301886792456E-2</c:v>
              </c:pt>
              <c:pt idx="483">
                <c:v>4.716981132075472E-2</c:v>
              </c:pt>
              <c:pt idx="484">
                <c:v>4.4811320754716978E-2</c:v>
              </c:pt>
              <c:pt idx="485">
                <c:v>4.2452830188679243E-2</c:v>
              </c:pt>
              <c:pt idx="486">
                <c:v>4.0094339622641507E-2</c:v>
              </c:pt>
              <c:pt idx="487">
                <c:v>3.7735849056603772E-2</c:v>
              </c:pt>
              <c:pt idx="488">
                <c:v>3.5377358490566037E-2</c:v>
              </c:pt>
              <c:pt idx="489">
                <c:v>3.3018867924528301E-2</c:v>
              </c:pt>
              <c:pt idx="490">
                <c:v>3.3018867924528301E-2</c:v>
              </c:pt>
              <c:pt idx="491">
                <c:v>3.3018867924528301E-2</c:v>
              </c:pt>
              <c:pt idx="492">
                <c:v>3.3018867924528301E-2</c:v>
              </c:pt>
              <c:pt idx="493">
                <c:v>3.3018867924528301E-2</c:v>
              </c:pt>
              <c:pt idx="494">
                <c:v>3.3018867924528301E-2</c:v>
              </c:pt>
              <c:pt idx="495">
                <c:v>3.3018867924528301E-2</c:v>
              </c:pt>
              <c:pt idx="496">
                <c:v>3.3018867924528301E-2</c:v>
              </c:pt>
              <c:pt idx="497">
                <c:v>3.0660377358490566E-2</c:v>
              </c:pt>
              <c:pt idx="498">
                <c:v>2.8301886792452831E-2</c:v>
              </c:pt>
              <c:pt idx="499">
                <c:v>2.5943396226415096E-2</c:v>
              </c:pt>
              <c:pt idx="500">
                <c:v>2.5943396226415096E-2</c:v>
              </c:pt>
              <c:pt idx="501">
                <c:v>2.5943396226415096E-2</c:v>
              </c:pt>
              <c:pt idx="502">
                <c:v>2.5943396226415096E-2</c:v>
              </c:pt>
              <c:pt idx="503">
                <c:v>2.358490566037736E-2</c:v>
              </c:pt>
              <c:pt idx="504">
                <c:v>2.358490566037736E-2</c:v>
              </c:pt>
              <c:pt idx="505">
                <c:v>2.358490566037736E-2</c:v>
              </c:pt>
              <c:pt idx="506">
                <c:v>2.358490566037736E-2</c:v>
              </c:pt>
              <c:pt idx="507">
                <c:v>2.358490566037736E-2</c:v>
              </c:pt>
              <c:pt idx="508">
                <c:v>2.358490566037736E-2</c:v>
              </c:pt>
              <c:pt idx="509">
                <c:v>2.358490566037736E-2</c:v>
              </c:pt>
              <c:pt idx="510">
                <c:v>2.358490566037736E-2</c:v>
              </c:pt>
              <c:pt idx="511">
                <c:v>2.358490566037736E-2</c:v>
              </c:pt>
              <c:pt idx="512">
                <c:v>2.358490566037736E-2</c:v>
              </c:pt>
              <c:pt idx="513">
                <c:v>2.358490566037736E-2</c:v>
              </c:pt>
              <c:pt idx="514">
                <c:v>2.358490566037736E-2</c:v>
              </c:pt>
              <c:pt idx="515">
                <c:v>2.358490566037736E-2</c:v>
              </c:pt>
              <c:pt idx="516">
                <c:v>2.1226415094339621E-2</c:v>
              </c:pt>
              <c:pt idx="517">
                <c:v>2.1226415094339621E-2</c:v>
              </c:pt>
              <c:pt idx="518">
                <c:v>2.1226415094339621E-2</c:v>
              </c:pt>
              <c:pt idx="519">
                <c:v>2.1226415094339621E-2</c:v>
              </c:pt>
              <c:pt idx="520">
                <c:v>2.1226415094339621E-2</c:v>
              </c:pt>
              <c:pt idx="521">
                <c:v>1.8867924528301886E-2</c:v>
              </c:pt>
              <c:pt idx="522">
                <c:v>1.8867924528301886E-2</c:v>
              </c:pt>
              <c:pt idx="523">
                <c:v>1.6509433962264151E-2</c:v>
              </c:pt>
              <c:pt idx="524">
                <c:v>1.4150943396226415E-2</c:v>
              </c:pt>
              <c:pt idx="525">
                <c:v>1.4150943396226415E-2</c:v>
              </c:pt>
              <c:pt idx="526">
                <c:v>1.4150943396226415E-2</c:v>
              </c:pt>
              <c:pt idx="527">
                <c:v>1.4150943396226415E-2</c:v>
              </c:pt>
              <c:pt idx="528">
                <c:v>1.4150943396226415E-2</c:v>
              </c:pt>
              <c:pt idx="529">
                <c:v>1.4150943396226415E-2</c:v>
              </c:pt>
              <c:pt idx="530">
                <c:v>1.4150943396226415E-2</c:v>
              </c:pt>
              <c:pt idx="531">
                <c:v>1.4150943396226415E-2</c:v>
              </c:pt>
              <c:pt idx="532">
                <c:v>1.4150943396226415E-2</c:v>
              </c:pt>
              <c:pt idx="533">
                <c:v>1.4150943396226415E-2</c:v>
              </c:pt>
              <c:pt idx="534">
                <c:v>1.4150943396226415E-2</c:v>
              </c:pt>
              <c:pt idx="535">
                <c:v>1.4150943396226415E-2</c:v>
              </c:pt>
              <c:pt idx="536">
                <c:v>1.4150943396226415E-2</c:v>
              </c:pt>
              <c:pt idx="537">
                <c:v>1.4150943396226415E-2</c:v>
              </c:pt>
              <c:pt idx="538">
                <c:v>1.179245283018868E-2</c:v>
              </c:pt>
              <c:pt idx="539">
                <c:v>1.179245283018868E-2</c:v>
              </c:pt>
              <c:pt idx="540">
                <c:v>1.179245283018868E-2</c:v>
              </c:pt>
              <c:pt idx="541">
                <c:v>1.179245283018868E-2</c:v>
              </c:pt>
              <c:pt idx="542">
                <c:v>1.179245283018868E-2</c:v>
              </c:pt>
              <c:pt idx="543">
                <c:v>1.179245283018868E-2</c:v>
              </c:pt>
              <c:pt idx="544">
                <c:v>9.433962264150943E-3</c:v>
              </c:pt>
              <c:pt idx="545">
                <c:v>9.433962264150943E-3</c:v>
              </c:pt>
              <c:pt idx="546">
                <c:v>9.433962264150943E-3</c:v>
              </c:pt>
              <c:pt idx="547">
                <c:v>9.433962264150943E-3</c:v>
              </c:pt>
              <c:pt idx="548">
                <c:v>9.433962264150943E-3</c:v>
              </c:pt>
              <c:pt idx="549">
                <c:v>9.433962264150943E-3</c:v>
              </c:pt>
              <c:pt idx="550">
                <c:v>9.433962264150943E-3</c:v>
              </c:pt>
              <c:pt idx="551">
                <c:v>9.433962264150943E-3</c:v>
              </c:pt>
              <c:pt idx="552">
                <c:v>9.433962264150943E-3</c:v>
              </c:pt>
              <c:pt idx="553">
                <c:v>9.433962264150943E-3</c:v>
              </c:pt>
              <c:pt idx="554">
                <c:v>9.433962264150943E-3</c:v>
              </c:pt>
              <c:pt idx="555">
                <c:v>9.433962264150943E-3</c:v>
              </c:pt>
              <c:pt idx="556">
                <c:v>7.0754716981132077E-3</c:v>
              </c:pt>
              <c:pt idx="557">
                <c:v>7.0754716981132077E-3</c:v>
              </c:pt>
              <c:pt idx="558">
                <c:v>7.0754716981132077E-3</c:v>
              </c:pt>
              <c:pt idx="559">
                <c:v>7.0754716981132077E-3</c:v>
              </c:pt>
              <c:pt idx="560">
                <c:v>7.0754716981132077E-3</c:v>
              </c:pt>
              <c:pt idx="561">
                <c:v>7.0754716981132077E-3</c:v>
              </c:pt>
              <c:pt idx="562">
                <c:v>4.7169811320754715E-3</c:v>
              </c:pt>
              <c:pt idx="563">
                <c:v>4.7169811320754715E-3</c:v>
              </c:pt>
              <c:pt idx="564">
                <c:v>4.7169811320754715E-3</c:v>
              </c:pt>
              <c:pt idx="565">
                <c:v>4.7169811320754715E-3</c:v>
              </c:pt>
              <c:pt idx="566">
                <c:v>4.7169811320754715E-3</c:v>
              </c:pt>
              <c:pt idx="567">
                <c:v>4.7169811320754715E-3</c:v>
              </c:pt>
              <c:pt idx="568">
                <c:v>4.7169811320754715E-3</c:v>
              </c:pt>
              <c:pt idx="569">
                <c:v>4.7169811320754715E-3</c:v>
              </c:pt>
              <c:pt idx="570">
                <c:v>4.7169811320754715E-3</c:v>
              </c:pt>
              <c:pt idx="571">
                <c:v>4.7169811320754715E-3</c:v>
              </c:pt>
              <c:pt idx="572">
                <c:v>4.7169811320754715E-3</c:v>
              </c:pt>
              <c:pt idx="573">
                <c:v>4.7169811320754715E-3</c:v>
              </c:pt>
              <c:pt idx="574">
                <c:v>4.7169811320754715E-3</c:v>
              </c:pt>
              <c:pt idx="575">
                <c:v>4.7169811320754715E-3</c:v>
              </c:pt>
              <c:pt idx="576">
                <c:v>4.7169811320754715E-3</c:v>
              </c:pt>
              <c:pt idx="577">
                <c:v>4.7169811320754715E-3</c:v>
              </c:pt>
              <c:pt idx="578">
                <c:v>4.7169811320754715E-3</c:v>
              </c:pt>
              <c:pt idx="579">
                <c:v>4.7169811320754715E-3</c:v>
              </c:pt>
              <c:pt idx="580">
                <c:v>4.7169811320754715E-3</c:v>
              </c:pt>
              <c:pt idx="581">
                <c:v>4.7169811320754715E-3</c:v>
              </c:pt>
              <c:pt idx="582">
                <c:v>4.7169811320754715E-3</c:v>
              </c:pt>
              <c:pt idx="583">
                <c:v>4.7169811320754715E-3</c:v>
              </c:pt>
              <c:pt idx="584">
                <c:v>4.7169811320754715E-3</c:v>
              </c:pt>
              <c:pt idx="585">
                <c:v>4.7169811320754715E-3</c:v>
              </c:pt>
              <c:pt idx="586">
                <c:v>4.7169811320754715E-3</c:v>
              </c:pt>
              <c:pt idx="587">
                <c:v>4.7169811320754715E-3</c:v>
              </c:pt>
              <c:pt idx="588">
                <c:v>4.7169811320754715E-3</c:v>
              </c:pt>
              <c:pt idx="589">
                <c:v>4.7169811320754715E-3</c:v>
              </c:pt>
              <c:pt idx="590">
                <c:v>4.7169811320754715E-3</c:v>
              </c:pt>
              <c:pt idx="591">
                <c:v>4.7169811320754715E-3</c:v>
              </c:pt>
              <c:pt idx="592">
                <c:v>4.7169811320754715E-3</c:v>
              </c:pt>
              <c:pt idx="593">
                <c:v>4.7169811320754715E-3</c:v>
              </c:pt>
              <c:pt idx="594">
                <c:v>4.7169811320754715E-3</c:v>
              </c:pt>
              <c:pt idx="595">
                <c:v>4.7169811320754715E-3</c:v>
              </c:pt>
              <c:pt idx="596">
                <c:v>4.7169811320754715E-3</c:v>
              </c:pt>
              <c:pt idx="597">
                <c:v>4.7169811320754715E-3</c:v>
              </c:pt>
              <c:pt idx="598">
                <c:v>4.7169811320754715E-3</c:v>
              </c:pt>
              <c:pt idx="599">
                <c:v>4.7169811320754715E-3</c:v>
              </c:pt>
              <c:pt idx="600">
                <c:v>4.7169811320754715E-3</c:v>
              </c:pt>
              <c:pt idx="601">
                <c:v>4.7169811320754715E-3</c:v>
              </c:pt>
              <c:pt idx="602">
                <c:v>4.7169811320754715E-3</c:v>
              </c:pt>
              <c:pt idx="603">
                <c:v>4.7169811320754715E-3</c:v>
              </c:pt>
              <c:pt idx="604">
                <c:v>4.7169811320754715E-3</c:v>
              </c:pt>
              <c:pt idx="605">
                <c:v>4.7169811320754715E-3</c:v>
              </c:pt>
              <c:pt idx="606">
                <c:v>4.7169811320754715E-3</c:v>
              </c:pt>
              <c:pt idx="607">
                <c:v>4.7169811320754715E-3</c:v>
              </c:pt>
              <c:pt idx="608">
                <c:v>4.7169811320754715E-3</c:v>
              </c:pt>
              <c:pt idx="609">
                <c:v>4.7169811320754715E-3</c:v>
              </c:pt>
              <c:pt idx="610">
                <c:v>4.7169811320754715E-3</c:v>
              </c:pt>
              <c:pt idx="611">
                <c:v>4.7169811320754715E-3</c:v>
              </c:pt>
              <c:pt idx="612">
                <c:v>4.7169811320754715E-3</c:v>
              </c:pt>
              <c:pt idx="613">
                <c:v>4.7169811320754715E-3</c:v>
              </c:pt>
              <c:pt idx="614">
                <c:v>4.7169811320754715E-3</c:v>
              </c:pt>
              <c:pt idx="615">
                <c:v>4.7169811320754715E-3</c:v>
              </c:pt>
              <c:pt idx="616">
                <c:v>4.7169811320754715E-3</c:v>
              </c:pt>
              <c:pt idx="617">
                <c:v>4.7169811320754715E-3</c:v>
              </c:pt>
              <c:pt idx="618">
                <c:v>4.7169811320754715E-3</c:v>
              </c:pt>
              <c:pt idx="619">
                <c:v>4.7169811320754715E-3</c:v>
              </c:pt>
              <c:pt idx="620">
                <c:v>4.7169811320754715E-3</c:v>
              </c:pt>
              <c:pt idx="621">
                <c:v>4.7169811320754715E-3</c:v>
              </c:pt>
              <c:pt idx="622">
                <c:v>4.7169811320754715E-3</c:v>
              </c:pt>
              <c:pt idx="623">
                <c:v>4.7169811320754715E-3</c:v>
              </c:pt>
              <c:pt idx="624">
                <c:v>4.7169811320754715E-3</c:v>
              </c:pt>
              <c:pt idx="625">
                <c:v>4.7169811320754715E-3</c:v>
              </c:pt>
              <c:pt idx="626">
                <c:v>4.7169811320754715E-3</c:v>
              </c:pt>
              <c:pt idx="627">
                <c:v>4.7169811320754715E-3</c:v>
              </c:pt>
              <c:pt idx="628">
                <c:v>4.7169811320754715E-3</c:v>
              </c:pt>
              <c:pt idx="629">
                <c:v>4.7169811320754715E-3</c:v>
              </c:pt>
              <c:pt idx="630">
                <c:v>4.7169811320754715E-3</c:v>
              </c:pt>
              <c:pt idx="631">
                <c:v>4.7169811320754715E-3</c:v>
              </c:pt>
              <c:pt idx="632">
                <c:v>2.3584905660377358E-3</c:v>
              </c:pt>
              <c:pt idx="633">
                <c:v>2.3584905660377358E-3</c:v>
              </c:pt>
              <c:pt idx="634">
                <c:v>2.3584905660377358E-3</c:v>
              </c:pt>
              <c:pt idx="635">
                <c:v>2.3584905660377358E-3</c:v>
              </c:pt>
              <c:pt idx="636">
                <c:v>2.3584905660377358E-3</c:v>
              </c:pt>
              <c:pt idx="637">
                <c:v>2.3584905660377358E-3</c:v>
              </c:pt>
              <c:pt idx="638">
                <c:v>2.3584905660377358E-3</c:v>
              </c:pt>
              <c:pt idx="639">
                <c:v>2.3584905660377358E-3</c:v>
              </c:pt>
              <c:pt idx="640">
                <c:v>2.3584905660377358E-3</c:v>
              </c:pt>
              <c:pt idx="641">
                <c:v>2.3584905660377358E-3</c:v>
              </c:pt>
              <c:pt idx="642">
                <c:v>2.3584905660377358E-3</c:v>
              </c:pt>
              <c:pt idx="643">
                <c:v>2.3584905660377358E-3</c:v>
              </c:pt>
              <c:pt idx="644">
                <c:v>2.3584905660377358E-3</c:v>
              </c:pt>
              <c:pt idx="645">
                <c:v>2.3584905660377358E-3</c:v>
              </c:pt>
              <c:pt idx="646">
                <c:v>2.3584905660377358E-3</c:v>
              </c:pt>
              <c:pt idx="647">
                <c:v>2.3584905660377358E-3</c:v>
              </c:pt>
              <c:pt idx="648">
                <c:v>2.3584905660377358E-3</c:v>
              </c:pt>
              <c:pt idx="649">
                <c:v>2.3584905660377358E-3</c:v>
              </c:pt>
              <c:pt idx="650">
                <c:v>2.3584905660377358E-3</c:v>
              </c:pt>
              <c:pt idx="651">
                <c:v>2.3584905660377358E-3</c:v>
              </c:pt>
              <c:pt idx="652">
                <c:v>2.3584905660377358E-3</c:v>
              </c:pt>
              <c:pt idx="653">
                <c:v>2.3584905660377358E-3</c:v>
              </c:pt>
              <c:pt idx="654">
                <c:v>2.3584905660377358E-3</c:v>
              </c:pt>
              <c:pt idx="655">
                <c:v>2.3584905660377358E-3</c:v>
              </c:pt>
              <c:pt idx="656">
                <c:v>0</c:v>
              </c:pt>
            </c:numLit>
          </c:xVal>
          <c:yVal>
            <c:numLit>
              <c:formatCode>General</c:formatCode>
              <c:ptCount val="657"/>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0.99655172413793103</c:v>
              </c:pt>
              <c:pt idx="20">
                <c:v>0.99655172413793103</c:v>
              </c:pt>
              <c:pt idx="21">
                <c:v>0.99655172413793103</c:v>
              </c:pt>
              <c:pt idx="22">
                <c:v>0.99310344827586206</c:v>
              </c:pt>
              <c:pt idx="23">
                <c:v>0.99310344827586206</c:v>
              </c:pt>
              <c:pt idx="24">
                <c:v>0.99310344827586206</c:v>
              </c:pt>
              <c:pt idx="25">
                <c:v>0.99310344827586206</c:v>
              </c:pt>
              <c:pt idx="26">
                <c:v>0.99310344827586206</c:v>
              </c:pt>
              <c:pt idx="27">
                <c:v>0.99310344827586206</c:v>
              </c:pt>
              <c:pt idx="28">
                <c:v>0.99310344827586206</c:v>
              </c:pt>
              <c:pt idx="29">
                <c:v>0.99310344827586206</c:v>
              </c:pt>
              <c:pt idx="30">
                <c:v>0.98965517241379308</c:v>
              </c:pt>
              <c:pt idx="31">
                <c:v>0.98965517241379308</c:v>
              </c:pt>
              <c:pt idx="32">
                <c:v>0.98965517241379308</c:v>
              </c:pt>
              <c:pt idx="33">
                <c:v>0.98965517241379308</c:v>
              </c:pt>
              <c:pt idx="34">
                <c:v>0.98965517241379308</c:v>
              </c:pt>
              <c:pt idx="35">
                <c:v>0.98965517241379308</c:v>
              </c:pt>
              <c:pt idx="36">
                <c:v>0.98965517241379308</c:v>
              </c:pt>
              <c:pt idx="37">
                <c:v>0.98965517241379308</c:v>
              </c:pt>
              <c:pt idx="38">
                <c:v>0.98965517241379308</c:v>
              </c:pt>
              <c:pt idx="39">
                <c:v>0.98965517241379308</c:v>
              </c:pt>
              <c:pt idx="40">
                <c:v>0.98965517241379308</c:v>
              </c:pt>
              <c:pt idx="41">
                <c:v>0.98965517241379308</c:v>
              </c:pt>
              <c:pt idx="42">
                <c:v>0.98620689655172411</c:v>
              </c:pt>
              <c:pt idx="43">
                <c:v>0.98620689655172411</c:v>
              </c:pt>
              <c:pt idx="44">
                <c:v>0.98620689655172411</c:v>
              </c:pt>
              <c:pt idx="45">
                <c:v>0.98620689655172411</c:v>
              </c:pt>
              <c:pt idx="46">
                <c:v>0.98620689655172411</c:v>
              </c:pt>
              <c:pt idx="47">
                <c:v>0.98620689655172411</c:v>
              </c:pt>
              <c:pt idx="48">
                <c:v>0.98620689655172411</c:v>
              </c:pt>
              <c:pt idx="49">
                <c:v>0.98620689655172411</c:v>
              </c:pt>
              <c:pt idx="50">
                <c:v>0.98620689655172411</c:v>
              </c:pt>
              <c:pt idx="51">
                <c:v>0.98620689655172411</c:v>
              </c:pt>
              <c:pt idx="52">
                <c:v>0.98620689655172411</c:v>
              </c:pt>
              <c:pt idx="53">
                <c:v>0.98620689655172411</c:v>
              </c:pt>
              <c:pt idx="54">
                <c:v>0.98275862068965514</c:v>
              </c:pt>
              <c:pt idx="55">
                <c:v>0.98275862068965514</c:v>
              </c:pt>
              <c:pt idx="56">
                <c:v>0.98275862068965514</c:v>
              </c:pt>
              <c:pt idx="57">
                <c:v>0.97931034482758617</c:v>
              </c:pt>
              <c:pt idx="58">
                <c:v>0.97931034482758617</c:v>
              </c:pt>
              <c:pt idx="59">
                <c:v>0.97931034482758617</c:v>
              </c:pt>
              <c:pt idx="60">
                <c:v>0.97586206896551719</c:v>
              </c:pt>
              <c:pt idx="61">
                <c:v>0.97586206896551719</c:v>
              </c:pt>
              <c:pt idx="62">
                <c:v>0.97586206896551719</c:v>
              </c:pt>
              <c:pt idx="63">
                <c:v>0.97586206896551719</c:v>
              </c:pt>
              <c:pt idx="64">
                <c:v>0.97586206896551719</c:v>
              </c:pt>
              <c:pt idx="65">
                <c:v>0.97586206896551719</c:v>
              </c:pt>
              <c:pt idx="66">
                <c:v>0.97586206896551719</c:v>
              </c:pt>
              <c:pt idx="67">
                <c:v>0.97586206896551719</c:v>
              </c:pt>
              <c:pt idx="68">
                <c:v>0.97586206896551719</c:v>
              </c:pt>
              <c:pt idx="69">
                <c:v>0.97586206896551719</c:v>
              </c:pt>
              <c:pt idx="70">
                <c:v>0.97586206896551719</c:v>
              </c:pt>
              <c:pt idx="71">
                <c:v>0.97586206896551719</c:v>
              </c:pt>
              <c:pt idx="72">
                <c:v>0.97586206896551719</c:v>
              </c:pt>
              <c:pt idx="73">
                <c:v>0.97586206896551719</c:v>
              </c:pt>
              <c:pt idx="74">
                <c:v>0.97586206896551719</c:v>
              </c:pt>
              <c:pt idx="75">
                <c:v>0.97586206896551719</c:v>
              </c:pt>
              <c:pt idx="76">
                <c:v>0.97586206896551719</c:v>
              </c:pt>
              <c:pt idx="77">
                <c:v>0.97586206896551719</c:v>
              </c:pt>
              <c:pt idx="78">
                <c:v>0.97586206896551719</c:v>
              </c:pt>
              <c:pt idx="79">
                <c:v>0.97586206896551719</c:v>
              </c:pt>
              <c:pt idx="80">
                <c:v>0.97586206896551719</c:v>
              </c:pt>
              <c:pt idx="81">
                <c:v>0.97586206896551719</c:v>
              </c:pt>
              <c:pt idx="82">
                <c:v>0.97586206896551719</c:v>
              </c:pt>
              <c:pt idx="83">
                <c:v>0.97241379310344822</c:v>
              </c:pt>
              <c:pt idx="84">
                <c:v>0.96896551724137936</c:v>
              </c:pt>
              <c:pt idx="85">
                <c:v>0.96896551724137936</c:v>
              </c:pt>
              <c:pt idx="86">
                <c:v>0.96551724137931039</c:v>
              </c:pt>
              <c:pt idx="87">
                <c:v>0.96551724137931039</c:v>
              </c:pt>
              <c:pt idx="88">
                <c:v>0.96551724137931039</c:v>
              </c:pt>
              <c:pt idx="89">
                <c:v>0.96551724137931039</c:v>
              </c:pt>
              <c:pt idx="90">
                <c:v>0.96551724137931039</c:v>
              </c:pt>
              <c:pt idx="91">
                <c:v>0.96551724137931039</c:v>
              </c:pt>
              <c:pt idx="92">
                <c:v>0.96551724137931039</c:v>
              </c:pt>
              <c:pt idx="93">
                <c:v>0.96551724137931039</c:v>
              </c:pt>
              <c:pt idx="94">
                <c:v>0.96551724137931039</c:v>
              </c:pt>
              <c:pt idx="95">
                <c:v>0.96551724137931039</c:v>
              </c:pt>
              <c:pt idx="96">
                <c:v>0.96551724137931039</c:v>
              </c:pt>
              <c:pt idx="97">
                <c:v>0.96551724137931039</c:v>
              </c:pt>
              <c:pt idx="98">
                <c:v>0.96206896551724141</c:v>
              </c:pt>
              <c:pt idx="99">
                <c:v>0.96206896551724141</c:v>
              </c:pt>
              <c:pt idx="100">
                <c:v>0.95862068965517244</c:v>
              </c:pt>
              <c:pt idx="101">
                <c:v>0.95862068965517244</c:v>
              </c:pt>
              <c:pt idx="102">
                <c:v>0.95862068965517244</c:v>
              </c:pt>
              <c:pt idx="103">
                <c:v>0.95862068965517244</c:v>
              </c:pt>
              <c:pt idx="104">
                <c:v>0.95862068965517244</c:v>
              </c:pt>
              <c:pt idx="105">
                <c:v>0.95862068965517244</c:v>
              </c:pt>
              <c:pt idx="106">
                <c:v>0.95517241379310347</c:v>
              </c:pt>
              <c:pt idx="107">
                <c:v>0.95517241379310347</c:v>
              </c:pt>
              <c:pt idx="108">
                <c:v>0.95517241379310347</c:v>
              </c:pt>
              <c:pt idx="109">
                <c:v>0.95517241379310347</c:v>
              </c:pt>
              <c:pt idx="110">
                <c:v>0.95517241379310347</c:v>
              </c:pt>
              <c:pt idx="111">
                <c:v>0.95517241379310347</c:v>
              </c:pt>
              <c:pt idx="112">
                <c:v>0.95517241379310347</c:v>
              </c:pt>
              <c:pt idx="113">
                <c:v>0.95517241379310347</c:v>
              </c:pt>
              <c:pt idx="114">
                <c:v>0.9517241379310345</c:v>
              </c:pt>
              <c:pt idx="115">
                <c:v>0.9517241379310345</c:v>
              </c:pt>
              <c:pt idx="116">
                <c:v>0.9517241379310345</c:v>
              </c:pt>
              <c:pt idx="117">
                <c:v>0.94827586206896552</c:v>
              </c:pt>
              <c:pt idx="118">
                <c:v>0.94827586206896552</c:v>
              </c:pt>
              <c:pt idx="119">
                <c:v>0.94482758620689655</c:v>
              </c:pt>
              <c:pt idx="120">
                <c:v>0.94137931034482758</c:v>
              </c:pt>
              <c:pt idx="121">
                <c:v>0.94137931034482758</c:v>
              </c:pt>
              <c:pt idx="122">
                <c:v>0.94137931034482758</c:v>
              </c:pt>
              <c:pt idx="123">
                <c:v>0.93793103448275861</c:v>
              </c:pt>
              <c:pt idx="124">
                <c:v>0.93103448275862066</c:v>
              </c:pt>
              <c:pt idx="125">
                <c:v>0.93103448275862066</c:v>
              </c:pt>
              <c:pt idx="126">
                <c:v>0.93103448275862066</c:v>
              </c:pt>
              <c:pt idx="127">
                <c:v>0.93103448275862066</c:v>
              </c:pt>
              <c:pt idx="128">
                <c:v>0.93103448275862066</c:v>
              </c:pt>
              <c:pt idx="129">
                <c:v>0.93103448275862066</c:v>
              </c:pt>
              <c:pt idx="130">
                <c:v>0.92758620689655169</c:v>
              </c:pt>
              <c:pt idx="131">
                <c:v>0.92758620689655169</c:v>
              </c:pt>
              <c:pt idx="132">
                <c:v>0.92758620689655169</c:v>
              </c:pt>
              <c:pt idx="133">
                <c:v>0.92758620689655169</c:v>
              </c:pt>
              <c:pt idx="134">
                <c:v>0.92413793103448272</c:v>
              </c:pt>
              <c:pt idx="135">
                <c:v>0.92413793103448272</c:v>
              </c:pt>
              <c:pt idx="136">
                <c:v>0.92413793103448272</c:v>
              </c:pt>
              <c:pt idx="137">
                <c:v>0.92413793103448272</c:v>
              </c:pt>
              <c:pt idx="138">
                <c:v>0.92413793103448272</c:v>
              </c:pt>
              <c:pt idx="139">
                <c:v>0.92413793103448272</c:v>
              </c:pt>
              <c:pt idx="140">
                <c:v>0.92068965517241375</c:v>
              </c:pt>
              <c:pt idx="141">
                <c:v>0.92068965517241375</c:v>
              </c:pt>
              <c:pt idx="142">
                <c:v>0.92068965517241375</c:v>
              </c:pt>
              <c:pt idx="143">
                <c:v>0.92068965517241375</c:v>
              </c:pt>
              <c:pt idx="144">
                <c:v>0.92068965517241375</c:v>
              </c:pt>
              <c:pt idx="145">
                <c:v>0.91724137931034477</c:v>
              </c:pt>
              <c:pt idx="146">
                <c:v>0.91724137931034477</c:v>
              </c:pt>
              <c:pt idx="147">
                <c:v>0.91724137931034477</c:v>
              </c:pt>
              <c:pt idx="148">
                <c:v>0.91724137931034477</c:v>
              </c:pt>
              <c:pt idx="149">
                <c:v>0.91724137931034477</c:v>
              </c:pt>
              <c:pt idx="150">
                <c:v>0.91724137931034477</c:v>
              </c:pt>
              <c:pt idx="151">
                <c:v>0.91724137931034477</c:v>
              </c:pt>
              <c:pt idx="152">
                <c:v>0.91724137931034477</c:v>
              </c:pt>
              <c:pt idx="153">
                <c:v>0.91379310344827591</c:v>
              </c:pt>
              <c:pt idx="154">
                <c:v>0.91379310344827591</c:v>
              </c:pt>
              <c:pt idx="155">
                <c:v>0.91379310344827591</c:v>
              </c:pt>
              <c:pt idx="156">
                <c:v>0.91379310344827591</c:v>
              </c:pt>
              <c:pt idx="157">
                <c:v>0.91034482758620694</c:v>
              </c:pt>
              <c:pt idx="158">
                <c:v>0.91034482758620694</c:v>
              </c:pt>
              <c:pt idx="159">
                <c:v>0.91034482758620694</c:v>
              </c:pt>
              <c:pt idx="160">
                <c:v>0.91034482758620694</c:v>
              </c:pt>
              <c:pt idx="161">
                <c:v>0.91034482758620694</c:v>
              </c:pt>
              <c:pt idx="162">
                <c:v>0.91034482758620694</c:v>
              </c:pt>
              <c:pt idx="163">
                <c:v>0.91034482758620694</c:v>
              </c:pt>
              <c:pt idx="164">
                <c:v>0.91034482758620694</c:v>
              </c:pt>
              <c:pt idx="165">
                <c:v>0.91034482758620694</c:v>
              </c:pt>
              <c:pt idx="166">
                <c:v>0.90689655172413797</c:v>
              </c:pt>
              <c:pt idx="167">
                <c:v>0.90689655172413797</c:v>
              </c:pt>
              <c:pt idx="168">
                <c:v>0.90689655172413797</c:v>
              </c:pt>
              <c:pt idx="169">
                <c:v>0.90689655172413797</c:v>
              </c:pt>
              <c:pt idx="170">
                <c:v>0.90689655172413797</c:v>
              </c:pt>
              <c:pt idx="171">
                <c:v>0.90689655172413797</c:v>
              </c:pt>
              <c:pt idx="172">
                <c:v>0.90689655172413797</c:v>
              </c:pt>
              <c:pt idx="173">
                <c:v>0.90689655172413797</c:v>
              </c:pt>
              <c:pt idx="174">
                <c:v>0.90689655172413797</c:v>
              </c:pt>
              <c:pt idx="175">
                <c:v>0.90689655172413797</c:v>
              </c:pt>
              <c:pt idx="176">
                <c:v>0.90344827586206899</c:v>
              </c:pt>
              <c:pt idx="177">
                <c:v>0.90344827586206899</c:v>
              </c:pt>
              <c:pt idx="178">
                <c:v>0.90344827586206899</c:v>
              </c:pt>
              <c:pt idx="179">
                <c:v>0.90344827586206899</c:v>
              </c:pt>
              <c:pt idx="180">
                <c:v>0.90344827586206899</c:v>
              </c:pt>
              <c:pt idx="181">
                <c:v>0.90344827586206899</c:v>
              </c:pt>
              <c:pt idx="182">
                <c:v>0.90344827586206899</c:v>
              </c:pt>
              <c:pt idx="183">
                <c:v>0.9</c:v>
              </c:pt>
              <c:pt idx="184">
                <c:v>0.9</c:v>
              </c:pt>
              <c:pt idx="185">
                <c:v>0.9</c:v>
              </c:pt>
              <c:pt idx="186">
                <c:v>0.9</c:v>
              </c:pt>
              <c:pt idx="187">
                <c:v>0.9</c:v>
              </c:pt>
              <c:pt idx="188">
                <c:v>0.9</c:v>
              </c:pt>
              <c:pt idx="189">
                <c:v>0.9</c:v>
              </c:pt>
              <c:pt idx="190">
                <c:v>0.9</c:v>
              </c:pt>
              <c:pt idx="191">
                <c:v>0.9</c:v>
              </c:pt>
              <c:pt idx="192">
                <c:v>0.9</c:v>
              </c:pt>
              <c:pt idx="193">
                <c:v>0.9</c:v>
              </c:pt>
              <c:pt idx="194">
                <c:v>0.9</c:v>
              </c:pt>
              <c:pt idx="195">
                <c:v>0.9</c:v>
              </c:pt>
              <c:pt idx="196">
                <c:v>0.89655172413793105</c:v>
              </c:pt>
              <c:pt idx="197">
                <c:v>0.89310344827586208</c:v>
              </c:pt>
              <c:pt idx="198">
                <c:v>0.89310344827586208</c:v>
              </c:pt>
              <c:pt idx="199">
                <c:v>0.89310344827586208</c:v>
              </c:pt>
              <c:pt idx="200">
                <c:v>0.89310344827586208</c:v>
              </c:pt>
              <c:pt idx="201">
                <c:v>0.89310344827586208</c:v>
              </c:pt>
              <c:pt idx="202">
                <c:v>0.89310344827586208</c:v>
              </c:pt>
              <c:pt idx="203">
                <c:v>0.8896551724137931</c:v>
              </c:pt>
              <c:pt idx="204">
                <c:v>0.8896551724137931</c:v>
              </c:pt>
              <c:pt idx="205">
                <c:v>0.8896551724137931</c:v>
              </c:pt>
              <c:pt idx="206">
                <c:v>0.8896551724137931</c:v>
              </c:pt>
              <c:pt idx="207">
                <c:v>0.8896551724137931</c:v>
              </c:pt>
              <c:pt idx="208">
                <c:v>0.8896551724137931</c:v>
              </c:pt>
              <c:pt idx="209">
                <c:v>0.8896551724137931</c:v>
              </c:pt>
              <c:pt idx="210">
                <c:v>0.8896551724137931</c:v>
              </c:pt>
              <c:pt idx="211">
                <c:v>0.8896551724137931</c:v>
              </c:pt>
              <c:pt idx="212">
                <c:v>0.88620689655172413</c:v>
              </c:pt>
              <c:pt idx="213">
                <c:v>0.88620689655172413</c:v>
              </c:pt>
              <c:pt idx="214">
                <c:v>0.88620689655172413</c:v>
              </c:pt>
              <c:pt idx="215">
                <c:v>0.88620689655172413</c:v>
              </c:pt>
              <c:pt idx="216">
                <c:v>0.88620689655172413</c:v>
              </c:pt>
              <c:pt idx="217">
                <c:v>0.88620689655172413</c:v>
              </c:pt>
              <c:pt idx="218">
                <c:v>0.88620689655172413</c:v>
              </c:pt>
              <c:pt idx="219">
                <c:v>0.88620689655172413</c:v>
              </c:pt>
              <c:pt idx="220">
                <c:v>0.88620689655172413</c:v>
              </c:pt>
              <c:pt idx="221">
                <c:v>0.88620689655172413</c:v>
              </c:pt>
              <c:pt idx="222">
                <c:v>0.88620689655172413</c:v>
              </c:pt>
              <c:pt idx="223">
                <c:v>0.88620689655172413</c:v>
              </c:pt>
              <c:pt idx="224">
                <c:v>0.88275862068965516</c:v>
              </c:pt>
              <c:pt idx="225">
                <c:v>0.87931034482758619</c:v>
              </c:pt>
              <c:pt idx="226">
                <c:v>0.87931034482758619</c:v>
              </c:pt>
              <c:pt idx="227">
                <c:v>0.87931034482758619</c:v>
              </c:pt>
              <c:pt idx="228">
                <c:v>0.87931034482758619</c:v>
              </c:pt>
              <c:pt idx="229">
                <c:v>0.87931034482758619</c:v>
              </c:pt>
              <c:pt idx="230">
                <c:v>0.87931034482758619</c:v>
              </c:pt>
              <c:pt idx="231">
                <c:v>0.87931034482758619</c:v>
              </c:pt>
              <c:pt idx="232">
                <c:v>0.87931034482758619</c:v>
              </c:pt>
              <c:pt idx="233">
                <c:v>0.87586206896551722</c:v>
              </c:pt>
              <c:pt idx="234">
                <c:v>0.87586206896551722</c:v>
              </c:pt>
              <c:pt idx="235">
                <c:v>0.87586206896551722</c:v>
              </c:pt>
              <c:pt idx="236">
                <c:v>0.87586206896551722</c:v>
              </c:pt>
              <c:pt idx="237">
                <c:v>0.87586206896551722</c:v>
              </c:pt>
              <c:pt idx="238">
                <c:v>0.87586206896551722</c:v>
              </c:pt>
              <c:pt idx="239">
                <c:v>0.87586206896551722</c:v>
              </c:pt>
              <c:pt idx="240">
                <c:v>0.87586206896551722</c:v>
              </c:pt>
              <c:pt idx="241">
                <c:v>0.87586206896551722</c:v>
              </c:pt>
              <c:pt idx="242">
                <c:v>0.87586206896551722</c:v>
              </c:pt>
              <c:pt idx="243">
                <c:v>0.87586206896551722</c:v>
              </c:pt>
              <c:pt idx="244">
                <c:v>0.87241379310344824</c:v>
              </c:pt>
              <c:pt idx="245">
                <c:v>0.87241379310344824</c:v>
              </c:pt>
              <c:pt idx="246">
                <c:v>0.86896551724137927</c:v>
              </c:pt>
              <c:pt idx="247">
                <c:v>0.8655172413793103</c:v>
              </c:pt>
              <c:pt idx="248">
                <c:v>0.8655172413793103</c:v>
              </c:pt>
              <c:pt idx="249">
                <c:v>0.8655172413793103</c:v>
              </c:pt>
              <c:pt idx="250">
                <c:v>0.8655172413793103</c:v>
              </c:pt>
              <c:pt idx="251">
                <c:v>0.8655172413793103</c:v>
              </c:pt>
              <c:pt idx="252">
                <c:v>0.8655172413793103</c:v>
              </c:pt>
              <c:pt idx="253">
                <c:v>0.8655172413793103</c:v>
              </c:pt>
              <c:pt idx="254">
                <c:v>0.8655172413793103</c:v>
              </c:pt>
              <c:pt idx="255">
                <c:v>0.8655172413793103</c:v>
              </c:pt>
              <c:pt idx="256">
                <c:v>0.8655172413793103</c:v>
              </c:pt>
              <c:pt idx="257">
                <c:v>0.8655172413793103</c:v>
              </c:pt>
              <c:pt idx="258">
                <c:v>0.8655172413793103</c:v>
              </c:pt>
              <c:pt idx="259">
                <c:v>0.86206896551724133</c:v>
              </c:pt>
              <c:pt idx="260">
                <c:v>0.86206896551724133</c:v>
              </c:pt>
              <c:pt idx="261">
                <c:v>0.86206896551724133</c:v>
              </c:pt>
              <c:pt idx="262">
                <c:v>0.86206896551724133</c:v>
              </c:pt>
              <c:pt idx="263">
                <c:v>0.86206896551724133</c:v>
              </c:pt>
              <c:pt idx="264">
                <c:v>0.85862068965517246</c:v>
              </c:pt>
              <c:pt idx="265">
                <c:v>0.85517241379310349</c:v>
              </c:pt>
              <c:pt idx="266">
                <c:v>0.85517241379310349</c:v>
              </c:pt>
              <c:pt idx="267">
                <c:v>0.85517241379310349</c:v>
              </c:pt>
              <c:pt idx="268">
                <c:v>0.85517241379310349</c:v>
              </c:pt>
              <c:pt idx="269">
                <c:v>0.85517241379310349</c:v>
              </c:pt>
              <c:pt idx="270">
                <c:v>0.85517241379310349</c:v>
              </c:pt>
              <c:pt idx="271">
                <c:v>0.85172413793103452</c:v>
              </c:pt>
              <c:pt idx="272">
                <c:v>0.85172413793103452</c:v>
              </c:pt>
              <c:pt idx="273">
                <c:v>0.85172413793103452</c:v>
              </c:pt>
              <c:pt idx="274">
                <c:v>0.85172413793103452</c:v>
              </c:pt>
              <c:pt idx="275">
                <c:v>0.85172413793103452</c:v>
              </c:pt>
              <c:pt idx="276">
                <c:v>0.85172413793103452</c:v>
              </c:pt>
              <c:pt idx="277">
                <c:v>0.85172413793103452</c:v>
              </c:pt>
              <c:pt idx="278">
                <c:v>0.85172413793103452</c:v>
              </c:pt>
              <c:pt idx="279">
                <c:v>0.84827586206896555</c:v>
              </c:pt>
              <c:pt idx="280">
                <c:v>0.84827586206896555</c:v>
              </c:pt>
              <c:pt idx="281">
                <c:v>0.84827586206896555</c:v>
              </c:pt>
              <c:pt idx="282">
                <c:v>0.84827586206896555</c:v>
              </c:pt>
              <c:pt idx="283">
                <c:v>0.84827586206896555</c:v>
              </c:pt>
              <c:pt idx="284">
                <c:v>0.84482758620689657</c:v>
              </c:pt>
              <c:pt idx="285">
                <c:v>0.84482758620689657</c:v>
              </c:pt>
              <c:pt idx="286">
                <c:v>0.84482758620689657</c:v>
              </c:pt>
              <c:pt idx="287">
                <c:v>0.84482758620689657</c:v>
              </c:pt>
              <c:pt idx="288">
                <c:v>0.84482758620689657</c:v>
              </c:pt>
              <c:pt idx="289">
                <c:v>0.84482758620689657</c:v>
              </c:pt>
              <c:pt idx="290">
                <c:v>0.8413793103448276</c:v>
              </c:pt>
              <c:pt idx="291">
                <c:v>0.8413793103448276</c:v>
              </c:pt>
              <c:pt idx="292">
                <c:v>0.8413793103448276</c:v>
              </c:pt>
              <c:pt idx="293">
                <c:v>0.8413793103448276</c:v>
              </c:pt>
              <c:pt idx="294">
                <c:v>0.83793103448275863</c:v>
              </c:pt>
              <c:pt idx="295">
                <c:v>0.83793103448275863</c:v>
              </c:pt>
              <c:pt idx="296">
                <c:v>0.83793103448275863</c:v>
              </c:pt>
              <c:pt idx="297">
                <c:v>0.83793103448275863</c:v>
              </c:pt>
              <c:pt idx="298">
                <c:v>0.83793103448275863</c:v>
              </c:pt>
              <c:pt idx="299">
                <c:v>0.83793103448275863</c:v>
              </c:pt>
              <c:pt idx="300">
                <c:v>0.83793103448275863</c:v>
              </c:pt>
              <c:pt idx="301">
                <c:v>0.83793103448275863</c:v>
              </c:pt>
              <c:pt idx="302">
                <c:v>0.83793103448275863</c:v>
              </c:pt>
              <c:pt idx="303">
                <c:v>0.83793103448275863</c:v>
              </c:pt>
              <c:pt idx="304">
                <c:v>0.83448275862068966</c:v>
              </c:pt>
              <c:pt idx="305">
                <c:v>0.83448275862068966</c:v>
              </c:pt>
              <c:pt idx="306">
                <c:v>0.83448275862068966</c:v>
              </c:pt>
              <c:pt idx="307">
                <c:v>0.83448275862068966</c:v>
              </c:pt>
              <c:pt idx="308">
                <c:v>0.83103448275862069</c:v>
              </c:pt>
              <c:pt idx="309">
                <c:v>0.83103448275862069</c:v>
              </c:pt>
              <c:pt idx="310">
                <c:v>0.83103448275862069</c:v>
              </c:pt>
              <c:pt idx="311">
                <c:v>0.83103448275862069</c:v>
              </c:pt>
              <c:pt idx="312">
                <c:v>0.83103448275862069</c:v>
              </c:pt>
              <c:pt idx="313">
                <c:v>0.83103448275862069</c:v>
              </c:pt>
              <c:pt idx="314">
                <c:v>0.82758620689655171</c:v>
              </c:pt>
              <c:pt idx="315">
                <c:v>0.82758620689655171</c:v>
              </c:pt>
              <c:pt idx="316">
                <c:v>0.82758620689655171</c:v>
              </c:pt>
              <c:pt idx="317">
                <c:v>0.82413793103448274</c:v>
              </c:pt>
              <c:pt idx="318">
                <c:v>0.82413793103448274</c:v>
              </c:pt>
              <c:pt idx="319">
                <c:v>0.82413793103448274</c:v>
              </c:pt>
              <c:pt idx="320">
                <c:v>0.82413793103448274</c:v>
              </c:pt>
              <c:pt idx="321">
                <c:v>0.82413793103448274</c:v>
              </c:pt>
              <c:pt idx="322">
                <c:v>0.82068965517241377</c:v>
              </c:pt>
              <c:pt idx="323">
                <c:v>0.8172413793103448</c:v>
              </c:pt>
              <c:pt idx="324">
                <c:v>0.8172413793103448</c:v>
              </c:pt>
              <c:pt idx="325">
                <c:v>0.81379310344827582</c:v>
              </c:pt>
              <c:pt idx="326">
                <c:v>0.81379310344827582</c:v>
              </c:pt>
              <c:pt idx="327">
                <c:v>0.81379310344827582</c:v>
              </c:pt>
              <c:pt idx="328">
                <c:v>0.81379310344827582</c:v>
              </c:pt>
              <c:pt idx="329">
                <c:v>0.81379310344827582</c:v>
              </c:pt>
              <c:pt idx="330">
                <c:v>0.81379310344827582</c:v>
              </c:pt>
              <c:pt idx="331">
                <c:v>0.81379310344827582</c:v>
              </c:pt>
              <c:pt idx="332">
                <c:v>0.81379310344827582</c:v>
              </c:pt>
              <c:pt idx="333">
                <c:v>0.81379310344827582</c:v>
              </c:pt>
              <c:pt idx="334">
                <c:v>0.81034482758620685</c:v>
              </c:pt>
              <c:pt idx="335">
                <c:v>0.81034482758620685</c:v>
              </c:pt>
              <c:pt idx="336">
                <c:v>0.81034482758620685</c:v>
              </c:pt>
              <c:pt idx="337">
                <c:v>0.81034482758620685</c:v>
              </c:pt>
              <c:pt idx="338">
                <c:v>0.80689655172413788</c:v>
              </c:pt>
              <c:pt idx="339">
                <c:v>0.80344827586206902</c:v>
              </c:pt>
              <c:pt idx="340">
                <c:v>0.80344827586206902</c:v>
              </c:pt>
              <c:pt idx="341">
                <c:v>0.80344827586206902</c:v>
              </c:pt>
              <c:pt idx="342">
                <c:v>0.80344827586206902</c:v>
              </c:pt>
              <c:pt idx="343">
                <c:v>0.80344827586206902</c:v>
              </c:pt>
              <c:pt idx="344">
                <c:v>0.80344827586206902</c:v>
              </c:pt>
              <c:pt idx="345">
                <c:v>0.80344827586206902</c:v>
              </c:pt>
              <c:pt idx="346">
                <c:v>0.80344827586206902</c:v>
              </c:pt>
              <c:pt idx="347">
                <c:v>0.80344827586206902</c:v>
              </c:pt>
              <c:pt idx="348">
                <c:v>0.80344827586206902</c:v>
              </c:pt>
              <c:pt idx="349">
                <c:v>0.80344827586206902</c:v>
              </c:pt>
              <c:pt idx="350">
                <c:v>0.8</c:v>
              </c:pt>
              <c:pt idx="351">
                <c:v>0.8</c:v>
              </c:pt>
              <c:pt idx="352">
                <c:v>0.79655172413793107</c:v>
              </c:pt>
              <c:pt idx="353">
                <c:v>0.79655172413793107</c:v>
              </c:pt>
              <c:pt idx="354">
                <c:v>0.79655172413793107</c:v>
              </c:pt>
              <c:pt idx="355">
                <c:v>0.79655172413793107</c:v>
              </c:pt>
              <c:pt idx="356">
                <c:v>0.7931034482758621</c:v>
              </c:pt>
              <c:pt idx="357">
                <c:v>0.78965517241379313</c:v>
              </c:pt>
              <c:pt idx="358">
                <c:v>0.78965517241379313</c:v>
              </c:pt>
              <c:pt idx="359">
                <c:v>0.78965517241379313</c:v>
              </c:pt>
              <c:pt idx="360">
                <c:v>0.78965517241379313</c:v>
              </c:pt>
              <c:pt idx="361">
                <c:v>0.78965517241379313</c:v>
              </c:pt>
              <c:pt idx="362">
                <c:v>0.78965517241379313</c:v>
              </c:pt>
              <c:pt idx="363">
                <c:v>0.78620689655172415</c:v>
              </c:pt>
              <c:pt idx="364">
                <c:v>0.78620689655172415</c:v>
              </c:pt>
              <c:pt idx="365">
                <c:v>0.78620689655172415</c:v>
              </c:pt>
              <c:pt idx="366">
                <c:v>0.78620689655172415</c:v>
              </c:pt>
              <c:pt idx="367">
                <c:v>0.78275862068965518</c:v>
              </c:pt>
              <c:pt idx="368">
                <c:v>0.78275862068965518</c:v>
              </c:pt>
              <c:pt idx="369">
                <c:v>0.77931034482758621</c:v>
              </c:pt>
              <c:pt idx="370">
                <c:v>0.77931034482758621</c:v>
              </c:pt>
              <c:pt idx="371">
                <c:v>0.77586206896551724</c:v>
              </c:pt>
              <c:pt idx="372">
                <c:v>0.77241379310344827</c:v>
              </c:pt>
              <c:pt idx="373">
                <c:v>0.77241379310344827</c:v>
              </c:pt>
              <c:pt idx="374">
                <c:v>0.76896551724137929</c:v>
              </c:pt>
              <c:pt idx="375">
                <c:v>0.76896551724137929</c:v>
              </c:pt>
              <c:pt idx="376">
                <c:v>0.76551724137931032</c:v>
              </c:pt>
              <c:pt idx="377">
                <c:v>0.76551724137931032</c:v>
              </c:pt>
              <c:pt idx="378">
                <c:v>0.76206896551724135</c:v>
              </c:pt>
              <c:pt idx="379">
                <c:v>0.75862068965517238</c:v>
              </c:pt>
              <c:pt idx="380">
                <c:v>0.7551724137931034</c:v>
              </c:pt>
              <c:pt idx="381">
                <c:v>0.7551724137931034</c:v>
              </c:pt>
              <c:pt idx="382">
                <c:v>0.75172413793103443</c:v>
              </c:pt>
              <c:pt idx="383">
                <c:v>0.75172413793103443</c:v>
              </c:pt>
              <c:pt idx="384">
                <c:v>0.74827586206896557</c:v>
              </c:pt>
              <c:pt idx="385">
                <c:v>0.74827586206896557</c:v>
              </c:pt>
              <c:pt idx="386">
                <c:v>0.74827586206896557</c:v>
              </c:pt>
              <c:pt idx="387">
                <c:v>0.7448275862068966</c:v>
              </c:pt>
              <c:pt idx="388">
                <c:v>0.74137931034482762</c:v>
              </c:pt>
              <c:pt idx="389">
                <c:v>0.74137931034482762</c:v>
              </c:pt>
              <c:pt idx="390">
                <c:v>0.74137931034482762</c:v>
              </c:pt>
              <c:pt idx="391">
                <c:v>0.73793103448275865</c:v>
              </c:pt>
              <c:pt idx="392">
                <c:v>0.73793103448275865</c:v>
              </c:pt>
              <c:pt idx="393">
                <c:v>0.73793103448275865</c:v>
              </c:pt>
              <c:pt idx="394">
                <c:v>0.73448275862068968</c:v>
              </c:pt>
              <c:pt idx="395">
                <c:v>0.73103448275862071</c:v>
              </c:pt>
              <c:pt idx="396">
                <c:v>0.72758620689655173</c:v>
              </c:pt>
              <c:pt idx="397">
                <c:v>0.72758620689655173</c:v>
              </c:pt>
              <c:pt idx="398">
                <c:v>0.72758620689655173</c:v>
              </c:pt>
              <c:pt idx="399">
                <c:v>0.72413793103448276</c:v>
              </c:pt>
              <c:pt idx="400">
                <c:v>0.72068965517241379</c:v>
              </c:pt>
              <c:pt idx="401">
                <c:v>0.71724137931034482</c:v>
              </c:pt>
              <c:pt idx="402">
                <c:v>0.71379310344827585</c:v>
              </c:pt>
              <c:pt idx="403">
                <c:v>0.71034482758620687</c:v>
              </c:pt>
              <c:pt idx="404">
                <c:v>0.7068965517241379</c:v>
              </c:pt>
              <c:pt idx="405">
                <c:v>0.70344827586206893</c:v>
              </c:pt>
              <c:pt idx="406">
                <c:v>0.7</c:v>
              </c:pt>
              <c:pt idx="407">
                <c:v>0.69655172413793098</c:v>
              </c:pt>
              <c:pt idx="408">
                <c:v>0.69655172413793098</c:v>
              </c:pt>
              <c:pt idx="409">
                <c:v>0.69310344827586212</c:v>
              </c:pt>
              <c:pt idx="410">
                <c:v>0.68965517241379315</c:v>
              </c:pt>
              <c:pt idx="411">
                <c:v>0.68620689655172418</c:v>
              </c:pt>
              <c:pt idx="412">
                <c:v>0.6827586206896552</c:v>
              </c:pt>
              <c:pt idx="413">
                <c:v>0.6827586206896552</c:v>
              </c:pt>
              <c:pt idx="414">
                <c:v>0.6827586206896552</c:v>
              </c:pt>
              <c:pt idx="415">
                <c:v>0.67931034482758623</c:v>
              </c:pt>
              <c:pt idx="416">
                <c:v>0.67586206896551726</c:v>
              </c:pt>
              <c:pt idx="417">
                <c:v>0.67241379310344829</c:v>
              </c:pt>
              <c:pt idx="418">
                <c:v>0.67241379310344829</c:v>
              </c:pt>
              <c:pt idx="419">
                <c:v>0.67241379310344829</c:v>
              </c:pt>
              <c:pt idx="420">
                <c:v>0.66896551724137931</c:v>
              </c:pt>
              <c:pt idx="421">
                <c:v>0.66896551724137931</c:v>
              </c:pt>
              <c:pt idx="422">
                <c:v>0.66551724137931034</c:v>
              </c:pt>
              <c:pt idx="423">
                <c:v>0.66206896551724137</c:v>
              </c:pt>
              <c:pt idx="424">
                <c:v>0.6586206896551724</c:v>
              </c:pt>
              <c:pt idx="425">
                <c:v>0.6586206896551724</c:v>
              </c:pt>
              <c:pt idx="426">
                <c:v>0.6586206896551724</c:v>
              </c:pt>
              <c:pt idx="427">
                <c:v>0.6586206896551724</c:v>
              </c:pt>
              <c:pt idx="428">
                <c:v>0.65517241379310343</c:v>
              </c:pt>
              <c:pt idx="429">
                <c:v>0.65517241379310343</c:v>
              </c:pt>
              <c:pt idx="430">
                <c:v>0.65172413793103445</c:v>
              </c:pt>
              <c:pt idx="431">
                <c:v>0.65172413793103445</c:v>
              </c:pt>
              <c:pt idx="432">
                <c:v>0.65172413793103445</c:v>
              </c:pt>
              <c:pt idx="433">
                <c:v>0.64827586206896548</c:v>
              </c:pt>
              <c:pt idx="434">
                <c:v>0.64827586206896548</c:v>
              </c:pt>
              <c:pt idx="435">
                <c:v>0.64827586206896548</c:v>
              </c:pt>
              <c:pt idx="436">
                <c:v>0.64482758620689651</c:v>
              </c:pt>
              <c:pt idx="437">
                <c:v>0.64137931034482754</c:v>
              </c:pt>
              <c:pt idx="438">
                <c:v>0.64137931034482754</c:v>
              </c:pt>
              <c:pt idx="439">
                <c:v>0.63793103448275867</c:v>
              </c:pt>
              <c:pt idx="440">
                <c:v>0.63793103448275867</c:v>
              </c:pt>
              <c:pt idx="441">
                <c:v>0.6344827586206897</c:v>
              </c:pt>
              <c:pt idx="442">
                <c:v>0.63103448275862073</c:v>
              </c:pt>
              <c:pt idx="443">
                <c:v>0.63103448275862073</c:v>
              </c:pt>
              <c:pt idx="444">
                <c:v>0.63103448275862073</c:v>
              </c:pt>
              <c:pt idx="445">
                <c:v>0.63103448275862073</c:v>
              </c:pt>
              <c:pt idx="446">
                <c:v>0.63103448275862073</c:v>
              </c:pt>
              <c:pt idx="447">
                <c:v>0.62758620689655176</c:v>
              </c:pt>
              <c:pt idx="448">
                <c:v>0.62413793103448278</c:v>
              </c:pt>
              <c:pt idx="449">
                <c:v>0.62068965517241381</c:v>
              </c:pt>
              <c:pt idx="450">
                <c:v>0.61379310344827587</c:v>
              </c:pt>
              <c:pt idx="451">
                <c:v>0.6103448275862069</c:v>
              </c:pt>
              <c:pt idx="452">
                <c:v>0.6103448275862069</c:v>
              </c:pt>
              <c:pt idx="453">
                <c:v>0.6103448275862069</c:v>
              </c:pt>
              <c:pt idx="454">
                <c:v>0.6103448275862069</c:v>
              </c:pt>
              <c:pt idx="455">
                <c:v>0.60689655172413792</c:v>
              </c:pt>
              <c:pt idx="456">
                <c:v>0.60689655172413792</c:v>
              </c:pt>
              <c:pt idx="457">
                <c:v>0.60344827586206895</c:v>
              </c:pt>
              <c:pt idx="458">
                <c:v>0.60344827586206895</c:v>
              </c:pt>
              <c:pt idx="459">
                <c:v>0.6</c:v>
              </c:pt>
              <c:pt idx="460">
                <c:v>0.59655172413793101</c:v>
              </c:pt>
              <c:pt idx="461">
                <c:v>0.59655172413793101</c:v>
              </c:pt>
              <c:pt idx="462">
                <c:v>0.59310344827586203</c:v>
              </c:pt>
              <c:pt idx="463">
                <c:v>0.59310344827586203</c:v>
              </c:pt>
              <c:pt idx="464">
                <c:v>0.58965517241379306</c:v>
              </c:pt>
              <c:pt idx="465">
                <c:v>0.58620689655172409</c:v>
              </c:pt>
              <c:pt idx="466">
                <c:v>0.58275862068965523</c:v>
              </c:pt>
              <c:pt idx="467">
                <c:v>0.57586206896551728</c:v>
              </c:pt>
              <c:pt idx="468">
                <c:v>0.57241379310344831</c:v>
              </c:pt>
              <c:pt idx="469">
                <c:v>0.57241379310344831</c:v>
              </c:pt>
              <c:pt idx="470">
                <c:v>0.57241379310344831</c:v>
              </c:pt>
              <c:pt idx="471">
                <c:v>0.57241379310344831</c:v>
              </c:pt>
              <c:pt idx="472">
                <c:v>0.56896551724137934</c:v>
              </c:pt>
              <c:pt idx="473">
                <c:v>0.56551724137931036</c:v>
              </c:pt>
              <c:pt idx="474">
                <c:v>0.56551724137931036</c:v>
              </c:pt>
              <c:pt idx="475">
                <c:v>0.56551724137931036</c:v>
              </c:pt>
              <c:pt idx="476">
                <c:v>0.56206896551724139</c:v>
              </c:pt>
              <c:pt idx="477">
                <c:v>0.55862068965517242</c:v>
              </c:pt>
              <c:pt idx="478">
                <c:v>0.55862068965517242</c:v>
              </c:pt>
              <c:pt idx="479">
                <c:v>0.55862068965517242</c:v>
              </c:pt>
              <c:pt idx="480">
                <c:v>0.55517241379310345</c:v>
              </c:pt>
              <c:pt idx="481">
                <c:v>0.55517241379310345</c:v>
              </c:pt>
              <c:pt idx="482">
                <c:v>0.55172413793103448</c:v>
              </c:pt>
              <c:pt idx="483">
                <c:v>0.55172413793103448</c:v>
              </c:pt>
              <c:pt idx="484">
                <c:v>0.55172413793103448</c:v>
              </c:pt>
              <c:pt idx="485">
                <c:v>0.55172413793103448</c:v>
              </c:pt>
              <c:pt idx="486">
                <c:v>0.55172413793103448</c:v>
              </c:pt>
              <c:pt idx="487">
                <c:v>0.55172413793103448</c:v>
              </c:pt>
              <c:pt idx="488">
                <c:v>0.55172413793103448</c:v>
              </c:pt>
              <c:pt idx="489">
                <c:v>0.55172413793103448</c:v>
              </c:pt>
              <c:pt idx="490">
                <c:v>0.5482758620689655</c:v>
              </c:pt>
              <c:pt idx="491">
                <c:v>0.54482758620689653</c:v>
              </c:pt>
              <c:pt idx="492">
                <c:v>0.54137931034482756</c:v>
              </c:pt>
              <c:pt idx="493">
                <c:v>0.53793103448275859</c:v>
              </c:pt>
              <c:pt idx="494">
                <c:v>0.53448275862068961</c:v>
              </c:pt>
              <c:pt idx="495">
                <c:v>0.53103448275862064</c:v>
              </c:pt>
              <c:pt idx="496">
                <c:v>0.52758620689655178</c:v>
              </c:pt>
              <c:pt idx="497">
                <c:v>0.52758620689655178</c:v>
              </c:pt>
              <c:pt idx="498">
                <c:v>0.52758620689655178</c:v>
              </c:pt>
              <c:pt idx="499">
                <c:v>0.52758620689655178</c:v>
              </c:pt>
              <c:pt idx="500">
                <c:v>0.52413793103448281</c:v>
              </c:pt>
              <c:pt idx="501">
                <c:v>0.52068965517241383</c:v>
              </c:pt>
              <c:pt idx="502">
                <c:v>0.51724137931034486</c:v>
              </c:pt>
              <c:pt idx="503">
                <c:v>0.51724137931034486</c:v>
              </c:pt>
              <c:pt idx="504">
                <c:v>0.51379310344827589</c:v>
              </c:pt>
              <c:pt idx="505">
                <c:v>0.51034482758620692</c:v>
              </c:pt>
              <c:pt idx="506">
                <c:v>0.50689655172413794</c:v>
              </c:pt>
              <c:pt idx="507">
                <c:v>0.50344827586206897</c:v>
              </c:pt>
              <c:pt idx="508">
                <c:v>0.5</c:v>
              </c:pt>
              <c:pt idx="509">
                <c:v>0.49655172413793103</c:v>
              </c:pt>
              <c:pt idx="510">
                <c:v>0.49310344827586206</c:v>
              </c:pt>
              <c:pt idx="511">
                <c:v>0.48620689655172411</c:v>
              </c:pt>
              <c:pt idx="512">
                <c:v>0.48275862068965519</c:v>
              </c:pt>
              <c:pt idx="513">
                <c:v>0.47931034482758622</c:v>
              </c:pt>
              <c:pt idx="514">
                <c:v>0.47586206896551725</c:v>
              </c:pt>
              <c:pt idx="515">
                <c:v>0.47241379310344828</c:v>
              </c:pt>
              <c:pt idx="516">
                <c:v>0.47241379310344828</c:v>
              </c:pt>
              <c:pt idx="517">
                <c:v>0.4689655172413793</c:v>
              </c:pt>
              <c:pt idx="518">
                <c:v>0.46206896551724136</c:v>
              </c:pt>
              <c:pt idx="519">
                <c:v>0.45862068965517239</c:v>
              </c:pt>
              <c:pt idx="520">
                <c:v>0.45517241379310347</c:v>
              </c:pt>
              <c:pt idx="521">
                <c:v>0.45517241379310347</c:v>
              </c:pt>
              <c:pt idx="522">
                <c:v>0.4517241379310345</c:v>
              </c:pt>
              <c:pt idx="523">
                <c:v>0.4517241379310345</c:v>
              </c:pt>
              <c:pt idx="524">
                <c:v>0.4517241379310345</c:v>
              </c:pt>
              <c:pt idx="525">
                <c:v>0.44827586206896552</c:v>
              </c:pt>
              <c:pt idx="526">
                <c:v>0.44137931034482758</c:v>
              </c:pt>
              <c:pt idx="527">
                <c:v>0.43793103448275861</c:v>
              </c:pt>
              <c:pt idx="528">
                <c:v>0.43448275862068964</c:v>
              </c:pt>
              <c:pt idx="529">
                <c:v>0.43103448275862066</c:v>
              </c:pt>
              <c:pt idx="530">
                <c:v>0.42758620689655175</c:v>
              </c:pt>
              <c:pt idx="531">
                <c:v>0.42413793103448277</c:v>
              </c:pt>
              <c:pt idx="532">
                <c:v>0.4206896551724138</c:v>
              </c:pt>
              <c:pt idx="533">
                <c:v>0.41724137931034483</c:v>
              </c:pt>
              <c:pt idx="534">
                <c:v>0.41379310344827586</c:v>
              </c:pt>
              <c:pt idx="535">
                <c:v>0.41034482758620688</c:v>
              </c:pt>
              <c:pt idx="536">
                <c:v>0.40689655172413791</c:v>
              </c:pt>
              <c:pt idx="537">
                <c:v>0.40344827586206894</c:v>
              </c:pt>
              <c:pt idx="538">
                <c:v>0.40344827586206894</c:v>
              </c:pt>
              <c:pt idx="539">
                <c:v>0.39655172413793105</c:v>
              </c:pt>
              <c:pt idx="540">
                <c:v>0.39310344827586208</c:v>
              </c:pt>
              <c:pt idx="541">
                <c:v>0.3896551724137931</c:v>
              </c:pt>
              <c:pt idx="542">
                <c:v>0.38620689655172413</c:v>
              </c:pt>
              <c:pt idx="543">
                <c:v>0.38275862068965516</c:v>
              </c:pt>
              <c:pt idx="544">
                <c:v>0.38275862068965516</c:v>
              </c:pt>
              <c:pt idx="545">
                <c:v>0.37931034482758619</c:v>
              </c:pt>
              <c:pt idx="546">
                <c:v>0.37586206896551722</c:v>
              </c:pt>
              <c:pt idx="547">
                <c:v>0.36896551724137933</c:v>
              </c:pt>
              <c:pt idx="548">
                <c:v>0.36551724137931035</c:v>
              </c:pt>
              <c:pt idx="549">
                <c:v>0.36206896551724138</c:v>
              </c:pt>
              <c:pt idx="550">
                <c:v>0.35862068965517241</c:v>
              </c:pt>
              <c:pt idx="551">
                <c:v>0.35517241379310344</c:v>
              </c:pt>
              <c:pt idx="552">
                <c:v>0.35172413793103446</c:v>
              </c:pt>
              <c:pt idx="553">
                <c:v>0.34827586206896549</c:v>
              </c:pt>
              <c:pt idx="554">
                <c:v>0.34482758620689657</c:v>
              </c:pt>
              <c:pt idx="555">
                <c:v>0.3413793103448276</c:v>
              </c:pt>
              <c:pt idx="556">
                <c:v>0.33793103448275863</c:v>
              </c:pt>
              <c:pt idx="557">
                <c:v>0.33448275862068966</c:v>
              </c:pt>
              <c:pt idx="558">
                <c:v>0.33103448275862069</c:v>
              </c:pt>
              <c:pt idx="559">
                <c:v>0.32758620689655171</c:v>
              </c:pt>
              <c:pt idx="560">
                <c:v>0.32413793103448274</c:v>
              </c:pt>
              <c:pt idx="561">
                <c:v>0.32068965517241377</c:v>
              </c:pt>
              <c:pt idx="562">
                <c:v>0.32068965517241377</c:v>
              </c:pt>
              <c:pt idx="563">
                <c:v>0.31724137931034485</c:v>
              </c:pt>
              <c:pt idx="564">
                <c:v>0.31379310344827588</c:v>
              </c:pt>
              <c:pt idx="565">
                <c:v>0.31034482758620691</c:v>
              </c:pt>
              <c:pt idx="566">
                <c:v>0.30689655172413793</c:v>
              </c:pt>
              <c:pt idx="567">
                <c:v>0.30344827586206896</c:v>
              </c:pt>
              <c:pt idx="568">
                <c:v>0.3</c:v>
              </c:pt>
              <c:pt idx="569">
                <c:v>0.29655172413793102</c:v>
              </c:pt>
              <c:pt idx="570">
                <c:v>0.29310344827586204</c:v>
              </c:pt>
              <c:pt idx="571">
                <c:v>0.28965517241379313</c:v>
              </c:pt>
              <c:pt idx="572">
                <c:v>0.28620689655172415</c:v>
              </c:pt>
              <c:pt idx="573">
                <c:v>0.28275862068965518</c:v>
              </c:pt>
              <c:pt idx="574">
                <c:v>0.27931034482758621</c:v>
              </c:pt>
              <c:pt idx="575">
                <c:v>0.27586206896551724</c:v>
              </c:pt>
              <c:pt idx="576">
                <c:v>0.27241379310344827</c:v>
              </c:pt>
              <c:pt idx="577">
                <c:v>0.26896551724137929</c:v>
              </c:pt>
              <c:pt idx="578">
                <c:v>0.26551724137931032</c:v>
              </c:pt>
              <c:pt idx="579">
                <c:v>0.2620689655172414</c:v>
              </c:pt>
              <c:pt idx="580">
                <c:v>0.25862068965517243</c:v>
              </c:pt>
              <c:pt idx="581">
                <c:v>0.25517241379310346</c:v>
              </c:pt>
              <c:pt idx="582">
                <c:v>0.25172413793103449</c:v>
              </c:pt>
              <c:pt idx="583">
                <c:v>0.24827586206896551</c:v>
              </c:pt>
              <c:pt idx="584">
                <c:v>0.24482758620689654</c:v>
              </c:pt>
              <c:pt idx="585">
                <c:v>0.2413793103448276</c:v>
              </c:pt>
              <c:pt idx="586">
                <c:v>0.23793103448275862</c:v>
              </c:pt>
              <c:pt idx="587">
                <c:v>0.23448275862068965</c:v>
              </c:pt>
              <c:pt idx="588">
                <c:v>0.23103448275862068</c:v>
              </c:pt>
              <c:pt idx="589">
                <c:v>0.22758620689655173</c:v>
              </c:pt>
              <c:pt idx="590">
                <c:v>0.22413793103448276</c:v>
              </c:pt>
              <c:pt idx="591">
                <c:v>0.22068965517241379</c:v>
              </c:pt>
              <c:pt idx="592">
                <c:v>0.21724137931034482</c:v>
              </c:pt>
              <c:pt idx="593">
                <c:v>0.21379310344827587</c:v>
              </c:pt>
              <c:pt idx="594">
                <c:v>0.2103448275862069</c:v>
              </c:pt>
              <c:pt idx="595">
                <c:v>0.20689655172413793</c:v>
              </c:pt>
              <c:pt idx="596">
                <c:v>0.20344827586206896</c:v>
              </c:pt>
              <c:pt idx="597">
                <c:v>0.2</c:v>
              </c:pt>
              <c:pt idx="598">
                <c:v>0.19655172413793104</c:v>
              </c:pt>
              <c:pt idx="599">
                <c:v>0.19310344827586207</c:v>
              </c:pt>
              <c:pt idx="600">
                <c:v>0.18965517241379309</c:v>
              </c:pt>
              <c:pt idx="601">
                <c:v>0.18620689655172415</c:v>
              </c:pt>
              <c:pt idx="602">
                <c:v>0.18275862068965518</c:v>
              </c:pt>
              <c:pt idx="603">
                <c:v>0.1793103448275862</c:v>
              </c:pt>
              <c:pt idx="604">
                <c:v>0.17586206896551723</c:v>
              </c:pt>
              <c:pt idx="605">
                <c:v>0.17241379310344829</c:v>
              </c:pt>
              <c:pt idx="606">
                <c:v>0.16896551724137931</c:v>
              </c:pt>
              <c:pt idx="607">
                <c:v>0.16551724137931034</c:v>
              </c:pt>
              <c:pt idx="608">
                <c:v>0.16206896551724137</c:v>
              </c:pt>
              <c:pt idx="609">
                <c:v>0.15862068965517243</c:v>
              </c:pt>
              <c:pt idx="610">
                <c:v>0.15517241379310345</c:v>
              </c:pt>
              <c:pt idx="611">
                <c:v>0.15172413793103448</c:v>
              </c:pt>
              <c:pt idx="612">
                <c:v>0.14827586206896551</c:v>
              </c:pt>
              <c:pt idx="613">
                <c:v>0.14482758620689656</c:v>
              </c:pt>
              <c:pt idx="614">
                <c:v>0.14137931034482759</c:v>
              </c:pt>
              <c:pt idx="615">
                <c:v>0.13793103448275862</c:v>
              </c:pt>
              <c:pt idx="616">
                <c:v>0.13448275862068965</c:v>
              </c:pt>
              <c:pt idx="617">
                <c:v>0.1310344827586207</c:v>
              </c:pt>
              <c:pt idx="618">
                <c:v>0.12758620689655173</c:v>
              </c:pt>
              <c:pt idx="619">
                <c:v>0.12413793103448276</c:v>
              </c:pt>
              <c:pt idx="620">
                <c:v>0.1206896551724138</c:v>
              </c:pt>
              <c:pt idx="621">
                <c:v>0.11724137931034483</c:v>
              </c:pt>
              <c:pt idx="622">
                <c:v>0.11379310344827587</c:v>
              </c:pt>
              <c:pt idx="623">
                <c:v>0.1103448275862069</c:v>
              </c:pt>
              <c:pt idx="624">
                <c:v>0.10689655172413794</c:v>
              </c:pt>
              <c:pt idx="625">
                <c:v>0.10344827586206896</c:v>
              </c:pt>
              <c:pt idx="626">
                <c:v>0.1</c:v>
              </c:pt>
              <c:pt idx="627">
                <c:v>9.6551724137931033E-2</c:v>
              </c:pt>
              <c:pt idx="628">
                <c:v>9.3103448275862075E-2</c:v>
              </c:pt>
              <c:pt idx="629">
                <c:v>8.9655172413793102E-2</c:v>
              </c:pt>
              <c:pt idx="630">
                <c:v>8.6206896551724144E-2</c:v>
              </c:pt>
              <c:pt idx="631">
                <c:v>8.2758620689655171E-2</c:v>
              </c:pt>
              <c:pt idx="632">
                <c:v>8.2758620689655171E-2</c:v>
              </c:pt>
              <c:pt idx="633">
                <c:v>7.9310344827586213E-2</c:v>
              </c:pt>
              <c:pt idx="634">
                <c:v>7.586206896551724E-2</c:v>
              </c:pt>
              <c:pt idx="635">
                <c:v>7.2413793103448282E-2</c:v>
              </c:pt>
              <c:pt idx="636">
                <c:v>6.5517241379310351E-2</c:v>
              </c:pt>
              <c:pt idx="637">
                <c:v>6.2068965517241378E-2</c:v>
              </c:pt>
              <c:pt idx="638">
                <c:v>5.8620689655172413E-2</c:v>
              </c:pt>
              <c:pt idx="639">
                <c:v>5.5172413793103448E-2</c:v>
              </c:pt>
              <c:pt idx="640">
                <c:v>5.1724137931034482E-2</c:v>
              </c:pt>
              <c:pt idx="641">
                <c:v>4.8275862068965517E-2</c:v>
              </c:pt>
              <c:pt idx="642">
                <c:v>4.4827586206896551E-2</c:v>
              </c:pt>
              <c:pt idx="643">
                <c:v>4.1379310344827586E-2</c:v>
              </c:pt>
              <c:pt idx="644">
                <c:v>3.793103448275862E-2</c:v>
              </c:pt>
              <c:pt idx="645">
                <c:v>3.4482758620689655E-2</c:v>
              </c:pt>
              <c:pt idx="646">
                <c:v>3.1034482758620689E-2</c:v>
              </c:pt>
              <c:pt idx="647">
                <c:v>2.7586206896551724E-2</c:v>
              </c:pt>
              <c:pt idx="648">
                <c:v>2.4137931034482758E-2</c:v>
              </c:pt>
              <c:pt idx="649">
                <c:v>2.0689655172413793E-2</c:v>
              </c:pt>
              <c:pt idx="650">
                <c:v>1.7241379310344827E-2</c:v>
              </c:pt>
              <c:pt idx="651">
                <c:v>1.3793103448275862E-2</c:v>
              </c:pt>
              <c:pt idx="652">
                <c:v>1.0344827586206896E-2</c:v>
              </c:pt>
              <c:pt idx="653">
                <c:v>6.8965517241379309E-3</c:v>
              </c:pt>
              <c:pt idx="654">
                <c:v>3.4482758620689655E-3</c:v>
              </c:pt>
              <c:pt idx="655">
                <c:v>0</c:v>
              </c:pt>
              <c:pt idx="656">
                <c:v>0</c:v>
              </c:pt>
            </c:numLit>
          </c:yVal>
          <c:smooth val="0"/>
          <c:extLst>
            <c:ext xmlns:c16="http://schemas.microsoft.com/office/drawing/2014/chart" uri="{C3380CC4-5D6E-409C-BE32-E72D297353CC}">
              <c16:uniqueId val="{00000000-2944-461C-8BE5-534A65F4B433}"/>
            </c:ext>
          </c:extLst>
        </c:ser>
        <c:dLbls>
          <c:showLegendKey val="0"/>
          <c:showVal val="0"/>
          <c:showCatName val="0"/>
          <c:showSerName val="0"/>
          <c:showPercent val="0"/>
          <c:showBubbleSize val="0"/>
        </c:dLbls>
        <c:axId val="265202815"/>
        <c:axId val="160518479"/>
      </c:scatterChart>
      <c:valAx>
        <c:axId val="265202815"/>
        <c:scaling>
          <c:orientation val="minMax"/>
          <c:max val="1"/>
        </c:scaling>
        <c:delete val="0"/>
        <c:axPos val="b"/>
        <c:title>
          <c:tx>
            <c:rich>
              <a:bodyPr/>
              <a:lstStyle/>
              <a:p>
                <a:pPr>
                  <a:defRPr/>
                </a:pPr>
                <a:r>
                  <a:rPr lang="en-IN"/>
                  <a:t>False Positive Rate</a:t>
                </a:r>
              </a:p>
            </c:rich>
          </c:tx>
          <c:overlay val="0"/>
        </c:title>
        <c:numFmt formatCode="General" sourceLinked="1"/>
        <c:majorTickMark val="out"/>
        <c:minorTickMark val="none"/>
        <c:tickLblPos val="nextTo"/>
        <c:crossAx val="160518479"/>
        <c:crosses val="autoZero"/>
        <c:crossBetween val="midCat"/>
      </c:valAx>
      <c:valAx>
        <c:axId val="160518479"/>
        <c:scaling>
          <c:orientation val="minMax"/>
          <c:max val="1"/>
        </c:scaling>
        <c:delete val="0"/>
        <c:axPos val="l"/>
        <c:majorGridlines/>
        <c:title>
          <c:tx>
            <c:rich>
              <a:bodyPr/>
              <a:lstStyle/>
              <a:p>
                <a:pPr>
                  <a:defRPr/>
                </a:pPr>
                <a:r>
                  <a:rPr lang="en-IN"/>
                  <a:t>True Positive Rate</a:t>
                </a:r>
              </a:p>
            </c:rich>
          </c:tx>
          <c:overlay val="0"/>
        </c:title>
        <c:numFmt formatCode="General" sourceLinked="1"/>
        <c:majorTickMark val="out"/>
        <c:minorTickMark val="none"/>
        <c:tickLblPos val="nextTo"/>
        <c:crossAx val="265202815"/>
        <c:crosses val="autoZero"/>
        <c:crossBetween val="midCat"/>
      </c:valAx>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IN" dirty="0"/>
              <a:t>Survival % Based on Gender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barChart>
        <c:barDir val="col"/>
        <c:grouping val="stacked"/>
        <c:varyColors val="0"/>
        <c:ser>
          <c:idx val="0"/>
          <c:order val="0"/>
          <c:tx>
            <c:v>Survived</c:v>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Sheet2!$B$3:$B$5</c:f>
              <c:strCache>
                <c:ptCount val="3"/>
                <c:pt idx="0">
                  <c:v>Total</c:v>
                </c:pt>
                <c:pt idx="1">
                  <c:v>Men</c:v>
                </c:pt>
                <c:pt idx="2">
                  <c:v>Women</c:v>
                </c:pt>
              </c:strCache>
            </c:strRef>
          </c:cat>
          <c:val>
            <c:numRef>
              <c:f>Sheet2!$G$3:$G$5</c:f>
              <c:numCache>
                <c:formatCode>0%</c:formatCode>
                <c:ptCount val="3"/>
                <c:pt idx="0">
                  <c:v>0.40620000000000001</c:v>
                </c:pt>
                <c:pt idx="1">
                  <c:v>0.20530000000000001</c:v>
                </c:pt>
                <c:pt idx="2">
                  <c:v>0.75480000000000003</c:v>
                </c:pt>
              </c:numCache>
            </c:numRef>
          </c:val>
          <c:extLst>
            <c:ext xmlns:c16="http://schemas.microsoft.com/office/drawing/2014/chart" uri="{C3380CC4-5D6E-409C-BE32-E72D297353CC}">
              <c16:uniqueId val="{00000000-8CB3-46B7-9F00-401F87598CC4}"/>
            </c:ext>
          </c:extLst>
        </c:ser>
        <c:ser>
          <c:idx val="1"/>
          <c:order val="1"/>
          <c:tx>
            <c:v>Not Survived</c:v>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Sheet2!$B$3:$B$5</c:f>
              <c:strCache>
                <c:ptCount val="3"/>
                <c:pt idx="0">
                  <c:v>Total</c:v>
                </c:pt>
                <c:pt idx="1">
                  <c:v>Men</c:v>
                </c:pt>
                <c:pt idx="2">
                  <c:v>Women</c:v>
                </c:pt>
              </c:strCache>
            </c:strRef>
          </c:cat>
          <c:val>
            <c:numRef>
              <c:f>Sheet2!$H$3:$H$5</c:f>
              <c:numCache>
                <c:formatCode>0%</c:formatCode>
                <c:ptCount val="3"/>
                <c:pt idx="0">
                  <c:v>0.59379999999999999</c:v>
                </c:pt>
                <c:pt idx="1">
                  <c:v>0.79469999999999996</c:v>
                </c:pt>
                <c:pt idx="2">
                  <c:v>0.2452</c:v>
                </c:pt>
              </c:numCache>
            </c:numRef>
          </c:val>
          <c:extLst>
            <c:ext xmlns:c16="http://schemas.microsoft.com/office/drawing/2014/chart" uri="{C3380CC4-5D6E-409C-BE32-E72D297353CC}">
              <c16:uniqueId val="{00000001-8CB3-46B7-9F00-401F87598CC4}"/>
            </c:ext>
          </c:extLst>
        </c:ser>
        <c:dLbls>
          <c:showLegendKey val="0"/>
          <c:showVal val="0"/>
          <c:showCatName val="0"/>
          <c:showSerName val="0"/>
          <c:showPercent val="0"/>
          <c:showBubbleSize val="0"/>
        </c:dLbls>
        <c:gapWidth val="150"/>
        <c:overlap val="100"/>
        <c:axId val="1677361295"/>
        <c:axId val="1373740191"/>
      </c:barChart>
      <c:catAx>
        <c:axId val="1677361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373740191"/>
        <c:crosses val="autoZero"/>
        <c:auto val="1"/>
        <c:lblAlgn val="ctr"/>
        <c:lblOffset val="100"/>
        <c:noMultiLvlLbl val="0"/>
      </c:catAx>
      <c:valAx>
        <c:axId val="137374019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6773612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IN"/>
              <a:t>Survival Based on Passenger Class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barChart>
        <c:barDir val="bar"/>
        <c:grouping val="clustered"/>
        <c:varyColors val="0"/>
        <c:ser>
          <c:idx val="1"/>
          <c:order val="0"/>
          <c:tx>
            <c:v>Not Survived</c:v>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Sheet2!$B$6:$B$8</c:f>
              <c:strCache>
                <c:ptCount val="3"/>
                <c:pt idx="0">
                  <c:v>Class 1</c:v>
                </c:pt>
                <c:pt idx="1">
                  <c:v>Class 2</c:v>
                </c:pt>
                <c:pt idx="2">
                  <c:v>Class 3</c:v>
                </c:pt>
              </c:strCache>
            </c:strRef>
          </c:cat>
          <c:val>
            <c:numRef>
              <c:f>Sheet2!$D$6:$D$8</c:f>
              <c:numCache>
                <c:formatCode>General</c:formatCode>
                <c:ptCount val="3"/>
                <c:pt idx="0">
                  <c:v>64</c:v>
                </c:pt>
                <c:pt idx="1">
                  <c:v>90</c:v>
                </c:pt>
                <c:pt idx="2">
                  <c:v>270</c:v>
                </c:pt>
              </c:numCache>
            </c:numRef>
          </c:val>
          <c:extLst>
            <c:ext xmlns:c16="http://schemas.microsoft.com/office/drawing/2014/chart" uri="{C3380CC4-5D6E-409C-BE32-E72D297353CC}">
              <c16:uniqueId val="{00000000-AA31-412C-B54F-289E497D5163}"/>
            </c:ext>
          </c:extLst>
        </c:ser>
        <c:ser>
          <c:idx val="0"/>
          <c:order val="1"/>
          <c:tx>
            <c:v>Survived</c:v>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Sheet2!$B$6:$B$8</c:f>
              <c:strCache>
                <c:ptCount val="3"/>
                <c:pt idx="0">
                  <c:v>Class 1</c:v>
                </c:pt>
                <c:pt idx="1">
                  <c:v>Class 2</c:v>
                </c:pt>
                <c:pt idx="2">
                  <c:v>Class 3</c:v>
                </c:pt>
              </c:strCache>
            </c:strRef>
          </c:cat>
          <c:val>
            <c:numRef>
              <c:f>Sheet2!$C$6:$C$8</c:f>
              <c:numCache>
                <c:formatCode>General</c:formatCode>
                <c:ptCount val="3"/>
                <c:pt idx="0">
                  <c:v>122</c:v>
                </c:pt>
                <c:pt idx="1">
                  <c:v>83</c:v>
                </c:pt>
                <c:pt idx="2">
                  <c:v>85</c:v>
                </c:pt>
              </c:numCache>
            </c:numRef>
          </c:val>
          <c:extLst>
            <c:ext xmlns:c16="http://schemas.microsoft.com/office/drawing/2014/chart" uri="{C3380CC4-5D6E-409C-BE32-E72D297353CC}">
              <c16:uniqueId val="{00000001-AA31-412C-B54F-289E497D5163}"/>
            </c:ext>
          </c:extLst>
        </c:ser>
        <c:dLbls>
          <c:showLegendKey val="0"/>
          <c:showVal val="0"/>
          <c:showCatName val="0"/>
          <c:showSerName val="0"/>
          <c:showPercent val="0"/>
          <c:showBubbleSize val="0"/>
        </c:dLbls>
        <c:gapWidth val="150"/>
        <c:axId val="1612556255"/>
        <c:axId val="1447857823"/>
      </c:barChart>
      <c:catAx>
        <c:axId val="1612556255"/>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447857823"/>
        <c:crosses val="autoZero"/>
        <c:auto val="1"/>
        <c:lblAlgn val="ctr"/>
        <c:lblOffset val="100"/>
        <c:noMultiLvlLbl val="0"/>
      </c:catAx>
      <c:valAx>
        <c:axId val="144785782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6125562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zero"/>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IN" dirty="0"/>
              <a:t>Survival % Based on Passenger Class</a:t>
            </a:r>
          </a:p>
        </c:rich>
      </c:tx>
      <c:layout>
        <c:manualLayout>
          <c:xMode val="edge"/>
          <c:yMode val="edge"/>
          <c:x val="0.2387393357604847"/>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barChart>
        <c:barDir val="bar"/>
        <c:grouping val="clustered"/>
        <c:varyColors val="0"/>
        <c:ser>
          <c:idx val="1"/>
          <c:order val="0"/>
          <c:tx>
            <c:v>Not Survived</c:v>
          </c:tx>
          <c:spPr>
            <a:solidFill>
              <a:schemeClr val="accent1"/>
            </a:solidFill>
            <a:ln>
              <a:noFill/>
            </a:ln>
            <a:effectLst/>
          </c:spPr>
          <c:invertIfNegative val="0"/>
          <c:dLbls>
            <c:dLbl>
              <c:idx val="0"/>
              <c:layout>
                <c:manualLayout>
                  <c:x val="2.1038466503162514E-2"/>
                  <c:y val="-1.1037353774486757E-2"/>
                </c:manualLayout>
              </c:layout>
              <c:showLegendKey val="0"/>
              <c:showVal val="1"/>
              <c:showCatName val="0"/>
              <c:showSerName val="0"/>
              <c:showPercent val="0"/>
              <c:showBubbleSize val="0"/>
              <c:extLst>
                <c:ext xmlns:c15="http://schemas.microsoft.com/office/drawing/2012/chart" uri="{CE6537A1-D6FC-4f65-9D91-7224C49458BB}">
                  <c15:layout>
                    <c:manualLayout>
                      <c:w val="9.9877156748849019E-2"/>
                      <c:h val="9.2649180441848722E-2"/>
                    </c:manualLayout>
                  </c15:layout>
                </c:ext>
                <c:ext xmlns:c16="http://schemas.microsoft.com/office/drawing/2014/chart" uri="{C3380CC4-5D6E-409C-BE32-E72D297353CC}">
                  <c16:uniqueId val="{00000000-6548-4F23-93B0-6AA8FE319107}"/>
                </c:ext>
              </c:extLst>
            </c:dLbl>
            <c:dLbl>
              <c:idx val="2"/>
              <c:layout>
                <c:manualLayout>
                  <c:x val="2.4999999999999797E-2"/>
                  <c:y val="-1.38888888888888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548-4F23-93B0-6AA8FE319107}"/>
                </c:ext>
              </c:extLst>
            </c:dLbl>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Sheet2!$B$6:$B$8</c:f>
              <c:strCache>
                <c:ptCount val="3"/>
                <c:pt idx="0">
                  <c:v>Class 1</c:v>
                </c:pt>
                <c:pt idx="1">
                  <c:v>Class 2</c:v>
                </c:pt>
                <c:pt idx="2">
                  <c:v>Class 3</c:v>
                </c:pt>
              </c:strCache>
            </c:strRef>
          </c:cat>
          <c:val>
            <c:numRef>
              <c:f>Sheet2!$H$6:$H$8</c:f>
              <c:numCache>
                <c:formatCode>0%</c:formatCode>
                <c:ptCount val="3"/>
                <c:pt idx="0">
                  <c:v>0.34410000000000002</c:v>
                </c:pt>
                <c:pt idx="1">
                  <c:v>0.5202</c:v>
                </c:pt>
                <c:pt idx="2">
                  <c:v>0.76060000000000005</c:v>
                </c:pt>
              </c:numCache>
            </c:numRef>
          </c:val>
          <c:extLst>
            <c:ext xmlns:c16="http://schemas.microsoft.com/office/drawing/2014/chart" uri="{C3380CC4-5D6E-409C-BE32-E72D297353CC}">
              <c16:uniqueId val="{00000002-6548-4F23-93B0-6AA8FE319107}"/>
            </c:ext>
          </c:extLst>
        </c:ser>
        <c:ser>
          <c:idx val="0"/>
          <c:order val="1"/>
          <c:tx>
            <c:v>Survived</c:v>
          </c:tx>
          <c:spPr>
            <a:solidFill>
              <a:schemeClr val="accent2"/>
            </a:solidFill>
            <a:ln>
              <a:noFill/>
            </a:ln>
            <a:effectLst/>
          </c:spPr>
          <c:invertIfNegative val="0"/>
          <c:dLbls>
            <c:dLbl>
              <c:idx val="0"/>
              <c:layout>
                <c:manualLayout>
                  <c:x val="1.7805064325975648E-2"/>
                  <c:y val="-1.5666857867932073E-2"/>
                </c:manualLayout>
              </c:layout>
              <c:showLegendKey val="0"/>
              <c:showVal val="1"/>
              <c:showCatName val="0"/>
              <c:showSerName val="0"/>
              <c:showPercent val="0"/>
              <c:showBubbleSize val="0"/>
              <c:extLst>
                <c:ext xmlns:c15="http://schemas.microsoft.com/office/drawing/2012/chart" uri="{CE6537A1-D6FC-4f65-9D91-7224C49458BB}">
                  <c15:layout>
                    <c:manualLayout>
                      <c:w val="7.8019233251581249E-2"/>
                      <c:h val="9.2649180441848722E-2"/>
                    </c:manualLayout>
                  </c15:layout>
                </c:ext>
                <c:ext xmlns:c16="http://schemas.microsoft.com/office/drawing/2014/chart" uri="{C3380CC4-5D6E-409C-BE32-E72D297353CC}">
                  <c16:uniqueId val="{00000003-6548-4F23-93B0-6AA8FE319107}"/>
                </c:ext>
              </c:extLst>
            </c:dLbl>
            <c:dLbl>
              <c:idx val="2"/>
              <c:layout>
                <c:manualLayout>
                  <c:x val="2.2222222222222223E-2"/>
                  <c:y val="9.259259259259173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6548-4F23-93B0-6AA8FE319107}"/>
                </c:ext>
              </c:extLst>
            </c:dLbl>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Sheet2!$B$6:$B$8</c:f>
              <c:strCache>
                <c:ptCount val="3"/>
                <c:pt idx="0">
                  <c:v>Class 1</c:v>
                </c:pt>
                <c:pt idx="1">
                  <c:v>Class 2</c:v>
                </c:pt>
                <c:pt idx="2">
                  <c:v>Class 3</c:v>
                </c:pt>
              </c:strCache>
            </c:strRef>
          </c:cat>
          <c:val>
            <c:numRef>
              <c:f>Sheet2!$G$6:$G$8</c:f>
              <c:numCache>
                <c:formatCode>0%</c:formatCode>
                <c:ptCount val="3"/>
                <c:pt idx="0">
                  <c:v>0.65590000000000004</c:v>
                </c:pt>
                <c:pt idx="1">
                  <c:v>0.4798</c:v>
                </c:pt>
                <c:pt idx="2">
                  <c:v>0.2394</c:v>
                </c:pt>
              </c:numCache>
            </c:numRef>
          </c:val>
          <c:extLst>
            <c:ext xmlns:c16="http://schemas.microsoft.com/office/drawing/2014/chart" uri="{C3380CC4-5D6E-409C-BE32-E72D297353CC}">
              <c16:uniqueId val="{00000005-6548-4F23-93B0-6AA8FE319107}"/>
            </c:ext>
          </c:extLst>
        </c:ser>
        <c:dLbls>
          <c:showLegendKey val="0"/>
          <c:showVal val="1"/>
          <c:showCatName val="0"/>
          <c:showSerName val="0"/>
          <c:showPercent val="0"/>
          <c:showBubbleSize val="0"/>
        </c:dLbls>
        <c:gapWidth val="150"/>
        <c:axId val="1617418847"/>
        <c:axId val="1294364415"/>
      </c:barChart>
      <c:catAx>
        <c:axId val="1617418847"/>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294364415"/>
        <c:crosses val="autoZero"/>
        <c:auto val="1"/>
        <c:lblAlgn val="ctr"/>
        <c:lblOffset val="100"/>
        <c:noMultiLvlLbl val="0"/>
      </c:catAx>
      <c:valAx>
        <c:axId val="1294364415"/>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6174188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zero"/>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IN"/>
              <a:t>Survival Based on Age Class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lineChart>
        <c:grouping val="standard"/>
        <c:varyColors val="0"/>
        <c:ser>
          <c:idx val="0"/>
          <c:order val="0"/>
          <c:tx>
            <c:v>Survived</c:v>
          </c:tx>
          <c:spPr>
            <a:ln w="28575" cap="rnd">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Sheet2!$B$9:$B$16</c:f>
              <c:strCache>
                <c:ptCount val="8"/>
                <c:pt idx="0">
                  <c:v>Age class 1</c:v>
                </c:pt>
                <c:pt idx="1">
                  <c:v>Age class 2</c:v>
                </c:pt>
                <c:pt idx="2">
                  <c:v>Age class 3</c:v>
                </c:pt>
                <c:pt idx="3">
                  <c:v>Age class 4</c:v>
                </c:pt>
                <c:pt idx="4">
                  <c:v>Age class 5</c:v>
                </c:pt>
                <c:pt idx="5">
                  <c:v>Age class 6</c:v>
                </c:pt>
                <c:pt idx="6">
                  <c:v>Age class 7</c:v>
                </c:pt>
                <c:pt idx="7">
                  <c:v>Age class 8</c:v>
                </c:pt>
              </c:strCache>
            </c:strRef>
          </c:cat>
          <c:val>
            <c:numRef>
              <c:f>Sheet2!$C$9:$C$16</c:f>
              <c:numCache>
                <c:formatCode>General</c:formatCode>
                <c:ptCount val="8"/>
                <c:pt idx="0">
                  <c:v>38</c:v>
                </c:pt>
                <c:pt idx="1">
                  <c:v>44</c:v>
                </c:pt>
                <c:pt idx="2">
                  <c:v>84</c:v>
                </c:pt>
                <c:pt idx="3">
                  <c:v>69</c:v>
                </c:pt>
                <c:pt idx="4">
                  <c:v>33</c:v>
                </c:pt>
                <c:pt idx="5">
                  <c:v>17</c:v>
                </c:pt>
                <c:pt idx="6">
                  <c:v>4</c:v>
                </c:pt>
                <c:pt idx="7">
                  <c:v>1</c:v>
                </c:pt>
              </c:numCache>
            </c:numRef>
          </c:val>
          <c:smooth val="0"/>
          <c:extLst>
            <c:ext xmlns:c16="http://schemas.microsoft.com/office/drawing/2014/chart" uri="{C3380CC4-5D6E-409C-BE32-E72D297353CC}">
              <c16:uniqueId val="{00000000-CD76-49EE-A2AD-0A028700EB06}"/>
            </c:ext>
          </c:extLst>
        </c:ser>
        <c:ser>
          <c:idx val="1"/>
          <c:order val="1"/>
          <c:tx>
            <c:v>Not Survived</c:v>
          </c:tx>
          <c:spPr>
            <a:ln w="28575" cap="rnd">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Sheet2!$B$9:$B$16</c:f>
              <c:strCache>
                <c:ptCount val="8"/>
                <c:pt idx="0">
                  <c:v>Age class 1</c:v>
                </c:pt>
                <c:pt idx="1">
                  <c:v>Age class 2</c:v>
                </c:pt>
                <c:pt idx="2">
                  <c:v>Age class 3</c:v>
                </c:pt>
                <c:pt idx="3">
                  <c:v>Age class 4</c:v>
                </c:pt>
                <c:pt idx="4">
                  <c:v>Age class 5</c:v>
                </c:pt>
                <c:pt idx="5">
                  <c:v>Age class 6</c:v>
                </c:pt>
                <c:pt idx="6">
                  <c:v>Age class 7</c:v>
                </c:pt>
                <c:pt idx="7">
                  <c:v>Age class 8</c:v>
                </c:pt>
              </c:strCache>
            </c:strRef>
          </c:cat>
          <c:val>
            <c:numRef>
              <c:f>Sheet2!$D$9:$D$16</c:f>
              <c:numCache>
                <c:formatCode>General</c:formatCode>
                <c:ptCount val="8"/>
                <c:pt idx="0">
                  <c:v>26</c:v>
                </c:pt>
                <c:pt idx="1">
                  <c:v>72</c:v>
                </c:pt>
                <c:pt idx="2">
                  <c:v>147</c:v>
                </c:pt>
                <c:pt idx="3">
                  <c:v>86</c:v>
                </c:pt>
                <c:pt idx="4">
                  <c:v>51</c:v>
                </c:pt>
                <c:pt idx="5">
                  <c:v>25</c:v>
                </c:pt>
                <c:pt idx="6">
                  <c:v>14</c:v>
                </c:pt>
                <c:pt idx="7">
                  <c:v>3</c:v>
                </c:pt>
              </c:numCache>
            </c:numRef>
          </c:val>
          <c:smooth val="0"/>
          <c:extLst>
            <c:ext xmlns:c16="http://schemas.microsoft.com/office/drawing/2014/chart" uri="{C3380CC4-5D6E-409C-BE32-E72D297353CC}">
              <c16:uniqueId val="{00000001-CD76-49EE-A2AD-0A028700EB06}"/>
            </c:ext>
          </c:extLst>
        </c:ser>
        <c:dLbls>
          <c:showLegendKey val="0"/>
          <c:showVal val="0"/>
          <c:showCatName val="0"/>
          <c:showSerName val="0"/>
          <c:showPercent val="0"/>
          <c:showBubbleSize val="0"/>
        </c:dLbls>
        <c:smooth val="0"/>
        <c:axId val="1612054975"/>
        <c:axId val="1447859903"/>
      </c:lineChart>
      <c:catAx>
        <c:axId val="1612054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447859903"/>
        <c:crosses val="autoZero"/>
        <c:auto val="1"/>
        <c:lblAlgn val="ctr"/>
        <c:lblOffset val="100"/>
        <c:noMultiLvlLbl val="0"/>
      </c:catAx>
      <c:valAx>
        <c:axId val="14478599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6120549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IN"/>
              <a:t>Survival Rate Based on Age Class</a:t>
            </a:r>
          </a:p>
        </c:rich>
      </c:tx>
      <c:layout>
        <c:manualLayout>
          <c:xMode val="edge"/>
          <c:yMode val="edge"/>
          <c:x val="0.2813626452033301"/>
          <c:y val="2.044989775051124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tx>
            <c:v>Survived</c:v>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Sheet2!$S$10:$S$17</c:f>
              <c:strCache>
                <c:ptCount val="8"/>
                <c:pt idx="0">
                  <c:v>Age class 1</c:v>
                </c:pt>
                <c:pt idx="1">
                  <c:v>Age class 2</c:v>
                </c:pt>
                <c:pt idx="2">
                  <c:v>Age class 3</c:v>
                </c:pt>
                <c:pt idx="3">
                  <c:v>Age class 4</c:v>
                </c:pt>
                <c:pt idx="4">
                  <c:v>Age class 5</c:v>
                </c:pt>
                <c:pt idx="5">
                  <c:v>Age class 6</c:v>
                </c:pt>
                <c:pt idx="6">
                  <c:v>Age class 7</c:v>
                </c:pt>
                <c:pt idx="7">
                  <c:v>Age class 8</c:v>
                </c:pt>
              </c:strCache>
            </c:strRef>
          </c:cat>
          <c:val>
            <c:numRef>
              <c:f>Sheet2!$X$10:$X$17</c:f>
              <c:numCache>
                <c:formatCode>0%</c:formatCode>
                <c:ptCount val="8"/>
                <c:pt idx="0">
                  <c:v>0.59379999999999999</c:v>
                </c:pt>
                <c:pt idx="1">
                  <c:v>0.37930000000000003</c:v>
                </c:pt>
                <c:pt idx="2">
                  <c:v>0.36359999999999998</c:v>
                </c:pt>
                <c:pt idx="3">
                  <c:v>0.44516129032258067</c:v>
                </c:pt>
                <c:pt idx="4">
                  <c:v>0.39290000000000003</c:v>
                </c:pt>
                <c:pt idx="5">
                  <c:v>0.40479999999999999</c:v>
                </c:pt>
                <c:pt idx="6">
                  <c:v>0.22220000000000001</c:v>
                </c:pt>
                <c:pt idx="7">
                  <c:v>0.25</c:v>
                </c:pt>
              </c:numCache>
            </c:numRef>
          </c:val>
          <c:extLst>
            <c:ext xmlns:c16="http://schemas.microsoft.com/office/drawing/2014/chart" uri="{C3380CC4-5D6E-409C-BE32-E72D297353CC}">
              <c16:uniqueId val="{00000000-E2AB-42F6-99F7-6AE61F1455BC}"/>
            </c:ext>
          </c:extLst>
        </c:ser>
        <c:ser>
          <c:idx val="1"/>
          <c:order val="1"/>
          <c:tx>
            <c:v>Not Survived</c:v>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Sheet2!$S$10:$S$17</c:f>
              <c:strCache>
                <c:ptCount val="8"/>
                <c:pt idx="0">
                  <c:v>Age class 1</c:v>
                </c:pt>
                <c:pt idx="1">
                  <c:v>Age class 2</c:v>
                </c:pt>
                <c:pt idx="2">
                  <c:v>Age class 3</c:v>
                </c:pt>
                <c:pt idx="3">
                  <c:v>Age class 4</c:v>
                </c:pt>
                <c:pt idx="4">
                  <c:v>Age class 5</c:v>
                </c:pt>
                <c:pt idx="5">
                  <c:v>Age class 6</c:v>
                </c:pt>
                <c:pt idx="6">
                  <c:v>Age class 7</c:v>
                </c:pt>
                <c:pt idx="7">
                  <c:v>Age class 8</c:v>
                </c:pt>
              </c:strCache>
            </c:strRef>
          </c:cat>
          <c:val>
            <c:numRef>
              <c:f>Sheet2!$Y$10:$Y$17</c:f>
              <c:numCache>
                <c:formatCode>0%</c:formatCode>
                <c:ptCount val="8"/>
                <c:pt idx="0">
                  <c:v>0.40629999999999999</c:v>
                </c:pt>
                <c:pt idx="1">
                  <c:v>0.62070000000000003</c:v>
                </c:pt>
                <c:pt idx="2">
                  <c:v>0.63639999999999997</c:v>
                </c:pt>
                <c:pt idx="3">
                  <c:v>0.55483870967741933</c:v>
                </c:pt>
                <c:pt idx="4">
                  <c:v>0.60709999999999997</c:v>
                </c:pt>
                <c:pt idx="5">
                  <c:v>0.59519999999999995</c:v>
                </c:pt>
                <c:pt idx="6">
                  <c:v>0.77780000000000005</c:v>
                </c:pt>
                <c:pt idx="7">
                  <c:v>0.75</c:v>
                </c:pt>
              </c:numCache>
            </c:numRef>
          </c:val>
          <c:extLst>
            <c:ext xmlns:c16="http://schemas.microsoft.com/office/drawing/2014/chart" uri="{C3380CC4-5D6E-409C-BE32-E72D297353CC}">
              <c16:uniqueId val="{00000001-E2AB-42F6-99F7-6AE61F1455BC}"/>
            </c:ext>
          </c:extLst>
        </c:ser>
        <c:dLbls>
          <c:showLegendKey val="0"/>
          <c:showVal val="1"/>
          <c:showCatName val="0"/>
          <c:showSerName val="0"/>
          <c:showPercent val="0"/>
          <c:showBubbleSize val="0"/>
        </c:dLbls>
        <c:gapWidth val="219"/>
        <c:axId val="1371881327"/>
        <c:axId val="1294346111"/>
      </c:barChart>
      <c:catAx>
        <c:axId val="1371881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294346111"/>
        <c:crosses val="autoZero"/>
        <c:auto val="1"/>
        <c:lblAlgn val="ctr"/>
        <c:lblOffset val="100"/>
        <c:noMultiLvlLbl val="0"/>
      </c:catAx>
      <c:valAx>
        <c:axId val="129434611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3718813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IN"/>
              <a:t>Survival Based on Age-Band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barChart>
        <c:barDir val="bar"/>
        <c:grouping val="clustered"/>
        <c:varyColors val="0"/>
        <c:ser>
          <c:idx val="0"/>
          <c:order val="0"/>
          <c:tx>
            <c:v>Survived</c:v>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Sheet2!$K$3:$K$6</c:f>
              <c:strCache>
                <c:ptCount val="4"/>
                <c:pt idx="0">
                  <c:v>Child</c:v>
                </c:pt>
                <c:pt idx="1">
                  <c:v>Youth</c:v>
                </c:pt>
                <c:pt idx="2">
                  <c:v>Adult</c:v>
                </c:pt>
                <c:pt idx="3">
                  <c:v>Old</c:v>
                </c:pt>
              </c:strCache>
            </c:strRef>
          </c:cat>
          <c:val>
            <c:numRef>
              <c:f>Sheet2!$L$3:$L$6</c:f>
              <c:numCache>
                <c:formatCode>General</c:formatCode>
                <c:ptCount val="4"/>
                <c:pt idx="0">
                  <c:v>45</c:v>
                </c:pt>
                <c:pt idx="1">
                  <c:v>73</c:v>
                </c:pt>
                <c:pt idx="2">
                  <c:v>171</c:v>
                </c:pt>
                <c:pt idx="3">
                  <c:v>1</c:v>
                </c:pt>
              </c:numCache>
            </c:numRef>
          </c:val>
          <c:extLst>
            <c:ext xmlns:c16="http://schemas.microsoft.com/office/drawing/2014/chart" uri="{C3380CC4-5D6E-409C-BE32-E72D297353CC}">
              <c16:uniqueId val="{00000000-200F-428F-B6CD-142EE4FC4D6E}"/>
            </c:ext>
          </c:extLst>
        </c:ser>
        <c:ser>
          <c:idx val="1"/>
          <c:order val="1"/>
          <c:tx>
            <c:v>Not Survived</c:v>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Sheet2!$K$3:$K$6</c:f>
              <c:strCache>
                <c:ptCount val="4"/>
                <c:pt idx="0">
                  <c:v>Child</c:v>
                </c:pt>
                <c:pt idx="1">
                  <c:v>Youth</c:v>
                </c:pt>
                <c:pt idx="2">
                  <c:v>Adult</c:v>
                </c:pt>
                <c:pt idx="3">
                  <c:v>Old</c:v>
                </c:pt>
              </c:strCache>
            </c:strRef>
          </c:cat>
          <c:val>
            <c:numRef>
              <c:f>Sheet2!$M$3:$M$6</c:f>
              <c:numCache>
                <c:formatCode>General</c:formatCode>
                <c:ptCount val="4"/>
                <c:pt idx="0">
                  <c:v>33</c:v>
                </c:pt>
                <c:pt idx="1">
                  <c:v>127</c:v>
                </c:pt>
                <c:pt idx="2">
                  <c:v>254</c:v>
                </c:pt>
                <c:pt idx="3">
                  <c:v>10</c:v>
                </c:pt>
              </c:numCache>
            </c:numRef>
          </c:val>
          <c:extLst>
            <c:ext xmlns:c16="http://schemas.microsoft.com/office/drawing/2014/chart" uri="{C3380CC4-5D6E-409C-BE32-E72D297353CC}">
              <c16:uniqueId val="{00000001-200F-428F-B6CD-142EE4FC4D6E}"/>
            </c:ext>
          </c:extLst>
        </c:ser>
        <c:dLbls>
          <c:dLblPos val="outEnd"/>
          <c:showLegendKey val="0"/>
          <c:showVal val="1"/>
          <c:showCatName val="0"/>
          <c:showSerName val="0"/>
          <c:showPercent val="0"/>
          <c:showBubbleSize val="0"/>
        </c:dLbls>
        <c:gapWidth val="219"/>
        <c:axId val="338031600"/>
        <c:axId val="231447648"/>
      </c:barChart>
      <c:catAx>
        <c:axId val="3380316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231447648"/>
        <c:crosses val="autoZero"/>
        <c:auto val="1"/>
        <c:lblAlgn val="ctr"/>
        <c:lblOffset val="100"/>
        <c:noMultiLvlLbl val="0"/>
      </c:catAx>
      <c:valAx>
        <c:axId val="2314476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338031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IN"/>
              <a:t>Survival Based on Age Band- Gender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barChart>
        <c:barDir val="bar"/>
        <c:grouping val="clustered"/>
        <c:varyColors val="0"/>
        <c:ser>
          <c:idx val="0"/>
          <c:order val="0"/>
          <c:tx>
            <c:v>Survive</c:v>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Sheet2!$K$7:$K$13</c:f>
              <c:strCache>
                <c:ptCount val="7"/>
                <c:pt idx="0">
                  <c:v>Child-Male</c:v>
                </c:pt>
                <c:pt idx="1">
                  <c:v>Child-Female</c:v>
                </c:pt>
                <c:pt idx="2">
                  <c:v>Youth-Male</c:v>
                </c:pt>
                <c:pt idx="3">
                  <c:v>Youth-Female</c:v>
                </c:pt>
                <c:pt idx="4">
                  <c:v>Adult-Male</c:v>
                </c:pt>
                <c:pt idx="5">
                  <c:v>Adult-Female</c:v>
                </c:pt>
                <c:pt idx="6">
                  <c:v>Old-Male</c:v>
                </c:pt>
              </c:strCache>
            </c:strRef>
          </c:cat>
          <c:val>
            <c:numRef>
              <c:f>Sheet2!$L$7:$L$13</c:f>
              <c:numCache>
                <c:formatCode>General</c:formatCode>
                <c:ptCount val="7"/>
                <c:pt idx="0">
                  <c:v>21</c:v>
                </c:pt>
                <c:pt idx="1">
                  <c:v>24</c:v>
                </c:pt>
                <c:pt idx="2">
                  <c:v>12</c:v>
                </c:pt>
                <c:pt idx="3">
                  <c:v>61</c:v>
                </c:pt>
                <c:pt idx="4">
                  <c:v>59</c:v>
                </c:pt>
                <c:pt idx="5">
                  <c:v>112</c:v>
                </c:pt>
                <c:pt idx="6">
                  <c:v>1</c:v>
                </c:pt>
              </c:numCache>
            </c:numRef>
          </c:val>
          <c:extLst>
            <c:ext xmlns:c16="http://schemas.microsoft.com/office/drawing/2014/chart" uri="{C3380CC4-5D6E-409C-BE32-E72D297353CC}">
              <c16:uniqueId val="{00000000-2951-4587-BB9D-51F5F88F8B7A}"/>
            </c:ext>
          </c:extLst>
        </c:ser>
        <c:ser>
          <c:idx val="1"/>
          <c:order val="1"/>
          <c:tx>
            <c:v>Not survived</c:v>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Sheet2!$K$7:$K$13</c:f>
              <c:strCache>
                <c:ptCount val="7"/>
                <c:pt idx="0">
                  <c:v>Child-Male</c:v>
                </c:pt>
                <c:pt idx="1">
                  <c:v>Child-Female</c:v>
                </c:pt>
                <c:pt idx="2">
                  <c:v>Youth-Male</c:v>
                </c:pt>
                <c:pt idx="3">
                  <c:v>Youth-Female</c:v>
                </c:pt>
                <c:pt idx="4">
                  <c:v>Adult-Male</c:v>
                </c:pt>
                <c:pt idx="5">
                  <c:v>Adult-Female</c:v>
                </c:pt>
                <c:pt idx="6">
                  <c:v>Old-Male</c:v>
                </c:pt>
              </c:strCache>
            </c:strRef>
          </c:cat>
          <c:val>
            <c:numRef>
              <c:f>Sheet2!$M$7:$M$13</c:f>
              <c:numCache>
                <c:formatCode>General</c:formatCode>
                <c:ptCount val="7"/>
                <c:pt idx="0">
                  <c:v>18</c:v>
                </c:pt>
                <c:pt idx="1">
                  <c:v>15</c:v>
                </c:pt>
                <c:pt idx="2">
                  <c:v>110</c:v>
                </c:pt>
                <c:pt idx="3">
                  <c:v>17</c:v>
                </c:pt>
                <c:pt idx="4">
                  <c:v>222</c:v>
                </c:pt>
                <c:pt idx="5">
                  <c:v>32</c:v>
                </c:pt>
                <c:pt idx="6">
                  <c:v>10</c:v>
                </c:pt>
              </c:numCache>
            </c:numRef>
          </c:val>
          <c:extLst>
            <c:ext xmlns:c16="http://schemas.microsoft.com/office/drawing/2014/chart" uri="{C3380CC4-5D6E-409C-BE32-E72D297353CC}">
              <c16:uniqueId val="{00000001-2951-4587-BB9D-51F5F88F8B7A}"/>
            </c:ext>
          </c:extLst>
        </c:ser>
        <c:dLbls>
          <c:dLblPos val="ctr"/>
          <c:showLegendKey val="0"/>
          <c:showVal val="1"/>
          <c:showCatName val="0"/>
          <c:showSerName val="0"/>
          <c:showPercent val="0"/>
          <c:showBubbleSize val="0"/>
        </c:dLbls>
        <c:gapWidth val="150"/>
        <c:axId val="572015328"/>
        <c:axId val="572798608"/>
      </c:barChart>
      <c:catAx>
        <c:axId val="5720153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572798608"/>
        <c:crosses val="autoZero"/>
        <c:auto val="1"/>
        <c:lblAlgn val="ctr"/>
        <c:lblOffset val="100"/>
        <c:noMultiLvlLbl val="0"/>
      </c:catAx>
      <c:valAx>
        <c:axId val="5727986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572015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IN"/>
              <a:t>Survival Rate Based on Passenger Class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lineChart>
        <c:grouping val="standard"/>
        <c:varyColors val="0"/>
        <c:ser>
          <c:idx val="0"/>
          <c:order val="0"/>
          <c:tx>
            <c:v>Survived</c:v>
          </c:tx>
          <c:spPr>
            <a:ln w="28575" cap="rnd">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Sheet5!$B$5:$B$7</c:f>
              <c:numCache>
                <c:formatCode>0.00%</c:formatCode>
                <c:ptCount val="3"/>
                <c:pt idx="0">
                  <c:v>0.4206896551724138</c:v>
                </c:pt>
                <c:pt idx="1">
                  <c:v>0.28620689655172415</c:v>
                </c:pt>
                <c:pt idx="2">
                  <c:v>0.29310344827586204</c:v>
                </c:pt>
              </c:numCache>
            </c:numRef>
          </c:val>
          <c:smooth val="0"/>
          <c:extLst>
            <c:ext xmlns:c16="http://schemas.microsoft.com/office/drawing/2014/chart" uri="{C3380CC4-5D6E-409C-BE32-E72D297353CC}">
              <c16:uniqueId val="{00000000-CB58-41DD-A3CD-22E1E9109E99}"/>
            </c:ext>
          </c:extLst>
        </c:ser>
        <c:ser>
          <c:idx val="1"/>
          <c:order val="1"/>
          <c:tx>
            <c:v>Not Survived</c:v>
          </c:tx>
          <c:spPr>
            <a:ln w="28575" cap="rnd">
              <a:solidFill>
                <a:schemeClr val="accent1"/>
              </a:solidFill>
              <a:round/>
            </a:ln>
            <a:effectLst/>
          </c:spPr>
          <c:marker>
            <c:symbol val="none"/>
          </c:marker>
          <c:dLbls>
            <c:dLbl>
              <c:idx val="1"/>
              <c:layout>
                <c:manualLayout>
                  <c:x val="-6.1034776902887243E-2"/>
                  <c:y val="6.716426071741024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B58-41DD-A3CD-22E1E9109E99}"/>
                </c:ext>
              </c:extLst>
            </c:dLbl>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Sheet5!$C$5:$C$7</c:f>
              <c:numCache>
                <c:formatCode>0.00%</c:formatCode>
                <c:ptCount val="3"/>
                <c:pt idx="0">
                  <c:v>0.15094339622641509</c:v>
                </c:pt>
                <c:pt idx="1">
                  <c:v>0.21226415094339623</c:v>
                </c:pt>
                <c:pt idx="2">
                  <c:v>0.6367924528301887</c:v>
                </c:pt>
              </c:numCache>
            </c:numRef>
          </c:val>
          <c:smooth val="0"/>
          <c:extLst>
            <c:ext xmlns:c16="http://schemas.microsoft.com/office/drawing/2014/chart" uri="{C3380CC4-5D6E-409C-BE32-E72D297353CC}">
              <c16:uniqueId val="{00000002-CB58-41DD-A3CD-22E1E9109E99}"/>
            </c:ext>
          </c:extLst>
        </c:ser>
        <c:dLbls>
          <c:dLblPos val="t"/>
          <c:showLegendKey val="0"/>
          <c:showVal val="1"/>
          <c:showCatName val="0"/>
          <c:showSerName val="0"/>
          <c:showPercent val="0"/>
          <c:showBubbleSize val="0"/>
        </c:dLbls>
        <c:smooth val="0"/>
        <c:axId val="2077149759"/>
        <c:axId val="2078447871"/>
      </c:lineChart>
      <c:catAx>
        <c:axId val="20771497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2078447871"/>
        <c:crosses val="autoZero"/>
        <c:auto val="1"/>
        <c:lblAlgn val="ctr"/>
        <c:lblOffset val="100"/>
        <c:noMultiLvlLbl val="0"/>
      </c:catAx>
      <c:valAx>
        <c:axId val="207844787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20771497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580BA8-551E-4380-BFFA-2967D6E9376F}"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837DAE-E446-49BF-8565-9A6C0148DF1E}" type="slidenum">
              <a:rPr lang="en-IN" smtClean="0"/>
              <a:t>‹#›</a:t>
            </a:fld>
            <a:endParaRPr lang="en-IN"/>
          </a:p>
        </p:txBody>
      </p:sp>
    </p:spTree>
    <p:extLst>
      <p:ext uri="{BB962C8B-B14F-4D97-AF65-F5344CB8AC3E}">
        <p14:creationId xmlns:p14="http://schemas.microsoft.com/office/powerpoint/2010/main" val="3345461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80BA8-551E-4380-BFFA-2967D6E9376F}"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837DAE-E446-49BF-8565-9A6C0148DF1E}" type="slidenum">
              <a:rPr lang="en-IN" smtClean="0"/>
              <a:t>‹#›</a:t>
            </a:fld>
            <a:endParaRPr lang="en-IN"/>
          </a:p>
        </p:txBody>
      </p:sp>
    </p:spTree>
    <p:extLst>
      <p:ext uri="{BB962C8B-B14F-4D97-AF65-F5344CB8AC3E}">
        <p14:creationId xmlns:p14="http://schemas.microsoft.com/office/powerpoint/2010/main" val="1431226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80BA8-551E-4380-BFFA-2967D6E9376F}"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837DAE-E446-49BF-8565-9A6C0148DF1E}" type="slidenum">
              <a:rPr lang="en-IN" smtClean="0"/>
              <a:t>‹#›</a:t>
            </a:fld>
            <a:endParaRPr lang="en-IN"/>
          </a:p>
        </p:txBody>
      </p:sp>
    </p:spTree>
    <p:extLst>
      <p:ext uri="{BB962C8B-B14F-4D97-AF65-F5344CB8AC3E}">
        <p14:creationId xmlns:p14="http://schemas.microsoft.com/office/powerpoint/2010/main" val="3928796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80BA8-551E-4380-BFFA-2967D6E9376F}"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837DAE-E446-49BF-8565-9A6C0148DF1E}" type="slidenum">
              <a:rPr lang="en-IN" smtClean="0"/>
              <a:t>‹#›</a:t>
            </a:fld>
            <a:endParaRPr lang="en-IN"/>
          </a:p>
        </p:txBody>
      </p:sp>
    </p:spTree>
    <p:extLst>
      <p:ext uri="{BB962C8B-B14F-4D97-AF65-F5344CB8AC3E}">
        <p14:creationId xmlns:p14="http://schemas.microsoft.com/office/powerpoint/2010/main" val="1471916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580BA8-551E-4380-BFFA-2967D6E9376F}"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837DAE-E446-49BF-8565-9A6C0148DF1E}" type="slidenum">
              <a:rPr lang="en-IN" smtClean="0"/>
              <a:t>‹#›</a:t>
            </a:fld>
            <a:endParaRPr lang="en-IN"/>
          </a:p>
        </p:txBody>
      </p:sp>
    </p:spTree>
    <p:extLst>
      <p:ext uri="{BB962C8B-B14F-4D97-AF65-F5344CB8AC3E}">
        <p14:creationId xmlns:p14="http://schemas.microsoft.com/office/powerpoint/2010/main" val="11384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580BA8-551E-4380-BFFA-2967D6E9376F}" type="datetimeFigureOut">
              <a:rPr lang="en-IN" smtClean="0"/>
              <a:t>28-02-2023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837DAE-E446-49BF-8565-9A6C0148DF1E}" type="slidenum">
              <a:rPr lang="en-IN" smtClean="0"/>
              <a:t>‹#›</a:t>
            </a:fld>
            <a:endParaRPr lang="en-IN"/>
          </a:p>
        </p:txBody>
      </p:sp>
    </p:spTree>
    <p:extLst>
      <p:ext uri="{BB962C8B-B14F-4D97-AF65-F5344CB8AC3E}">
        <p14:creationId xmlns:p14="http://schemas.microsoft.com/office/powerpoint/2010/main" val="2070402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580BA8-551E-4380-BFFA-2967D6E9376F}" type="datetimeFigureOut">
              <a:rPr lang="en-IN" smtClean="0"/>
              <a:t>28-02-2023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837DAE-E446-49BF-8565-9A6C0148DF1E}" type="slidenum">
              <a:rPr lang="en-IN" smtClean="0"/>
              <a:t>‹#›</a:t>
            </a:fld>
            <a:endParaRPr lang="en-IN"/>
          </a:p>
        </p:txBody>
      </p:sp>
    </p:spTree>
    <p:extLst>
      <p:ext uri="{BB962C8B-B14F-4D97-AF65-F5344CB8AC3E}">
        <p14:creationId xmlns:p14="http://schemas.microsoft.com/office/powerpoint/2010/main" val="233213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580BA8-551E-4380-BFFA-2967D6E9376F}" type="datetimeFigureOut">
              <a:rPr lang="en-IN" smtClean="0"/>
              <a:t>28-02-2023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837DAE-E446-49BF-8565-9A6C0148DF1E}" type="slidenum">
              <a:rPr lang="en-IN" smtClean="0"/>
              <a:t>‹#›</a:t>
            </a:fld>
            <a:endParaRPr lang="en-IN"/>
          </a:p>
        </p:txBody>
      </p:sp>
    </p:spTree>
    <p:extLst>
      <p:ext uri="{BB962C8B-B14F-4D97-AF65-F5344CB8AC3E}">
        <p14:creationId xmlns:p14="http://schemas.microsoft.com/office/powerpoint/2010/main" val="808441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580BA8-551E-4380-BFFA-2967D6E9376F}" type="datetimeFigureOut">
              <a:rPr lang="en-IN" smtClean="0"/>
              <a:t>28-02-2023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837DAE-E446-49BF-8565-9A6C0148DF1E}" type="slidenum">
              <a:rPr lang="en-IN" smtClean="0"/>
              <a:t>‹#›</a:t>
            </a:fld>
            <a:endParaRPr lang="en-IN"/>
          </a:p>
        </p:txBody>
      </p:sp>
    </p:spTree>
    <p:extLst>
      <p:ext uri="{BB962C8B-B14F-4D97-AF65-F5344CB8AC3E}">
        <p14:creationId xmlns:p14="http://schemas.microsoft.com/office/powerpoint/2010/main" val="1697514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580BA8-551E-4380-BFFA-2967D6E9376F}" type="datetimeFigureOut">
              <a:rPr lang="en-IN" smtClean="0"/>
              <a:t>28-02-2023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837DAE-E446-49BF-8565-9A6C0148DF1E}" type="slidenum">
              <a:rPr lang="en-IN" smtClean="0"/>
              <a:t>‹#›</a:t>
            </a:fld>
            <a:endParaRPr lang="en-IN"/>
          </a:p>
        </p:txBody>
      </p:sp>
    </p:spTree>
    <p:extLst>
      <p:ext uri="{BB962C8B-B14F-4D97-AF65-F5344CB8AC3E}">
        <p14:creationId xmlns:p14="http://schemas.microsoft.com/office/powerpoint/2010/main" val="2939023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580BA8-551E-4380-BFFA-2967D6E9376F}" type="datetimeFigureOut">
              <a:rPr lang="en-IN" smtClean="0"/>
              <a:t>28-02-2023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837DAE-E446-49BF-8565-9A6C0148DF1E}" type="slidenum">
              <a:rPr lang="en-IN" smtClean="0"/>
              <a:t>‹#›</a:t>
            </a:fld>
            <a:endParaRPr lang="en-IN"/>
          </a:p>
        </p:txBody>
      </p:sp>
    </p:spTree>
    <p:extLst>
      <p:ext uri="{BB962C8B-B14F-4D97-AF65-F5344CB8AC3E}">
        <p14:creationId xmlns:p14="http://schemas.microsoft.com/office/powerpoint/2010/main" val="2593464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580BA8-551E-4380-BFFA-2967D6E9376F}" type="datetimeFigureOut">
              <a:rPr lang="en-IN" smtClean="0"/>
              <a:t>28-02-2023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837DAE-E446-49BF-8565-9A6C0148DF1E}" type="slidenum">
              <a:rPr lang="en-IN" smtClean="0"/>
              <a:t>‹#›</a:t>
            </a:fld>
            <a:endParaRPr lang="en-IN"/>
          </a:p>
        </p:txBody>
      </p:sp>
    </p:spTree>
    <p:extLst>
      <p:ext uri="{BB962C8B-B14F-4D97-AF65-F5344CB8AC3E}">
        <p14:creationId xmlns:p14="http://schemas.microsoft.com/office/powerpoint/2010/main" val="21271584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1D84-0ECB-42D0-8847-18D616181ABE}"/>
              </a:ext>
            </a:extLst>
          </p:cNvPr>
          <p:cNvSpPr>
            <a:spLocks noGrp="1"/>
          </p:cNvSpPr>
          <p:nvPr>
            <p:ph type="title"/>
          </p:nvPr>
        </p:nvSpPr>
        <p:spPr>
          <a:xfrm>
            <a:off x="3260035" y="365125"/>
            <a:ext cx="4412973" cy="708301"/>
          </a:xfrm>
        </p:spPr>
        <p:txBody>
          <a:bodyPr>
            <a:noAutofit/>
          </a:bodyPr>
          <a:lstStyle/>
          <a:p>
            <a:r>
              <a:rPr lang="en-IN" sz="4000" b="1" dirty="0"/>
              <a:t>Titanic Case Analysis</a:t>
            </a:r>
          </a:p>
        </p:txBody>
      </p:sp>
      <p:sp>
        <p:nvSpPr>
          <p:cNvPr id="10" name="Content Placeholder 9">
            <a:extLst>
              <a:ext uri="{FF2B5EF4-FFF2-40B4-BE49-F238E27FC236}">
                <a16:creationId xmlns:a16="http://schemas.microsoft.com/office/drawing/2014/main" id="{D96C4951-1361-4DA1-AEBD-E07B331DD9C3}"/>
              </a:ext>
            </a:extLst>
          </p:cNvPr>
          <p:cNvSpPr>
            <a:spLocks noGrp="1"/>
          </p:cNvSpPr>
          <p:nvPr>
            <p:ph idx="1"/>
          </p:nvPr>
        </p:nvSpPr>
        <p:spPr>
          <a:xfrm>
            <a:off x="306561" y="1073426"/>
            <a:ext cx="5338865" cy="5579165"/>
          </a:xfrm>
        </p:spPr>
        <p:txBody>
          <a:bodyPr>
            <a:normAutofit lnSpcReduction="10000"/>
          </a:bodyPr>
          <a:lstStyle/>
          <a:p>
            <a:r>
              <a:rPr lang="en-US" sz="2600" dirty="0">
                <a:latin typeface="+mj-lt"/>
              </a:rPr>
              <a:t>On April 15, 1912, during her maiden voyage, the Titanic sank after colliding with an iceberg, killing 1502 out of 2224 passengers and crew with 32% survival rate.</a:t>
            </a:r>
            <a:endParaRPr lang="en-US" sz="2600" dirty="0">
              <a:effectLst/>
              <a:latin typeface="+mj-lt"/>
            </a:endParaRPr>
          </a:p>
          <a:p>
            <a:r>
              <a:rPr lang="en-US" sz="2600" dirty="0">
                <a:latin typeface="+mj-lt"/>
              </a:rPr>
              <a:t>One of the reasons that the shipwreck led to such loss of life was that there were not enough lifeboats for the passengers and crew.</a:t>
            </a:r>
            <a:endParaRPr lang="en-US" sz="2600" dirty="0">
              <a:effectLst/>
              <a:latin typeface="+mj-lt"/>
            </a:endParaRPr>
          </a:p>
          <a:p>
            <a:r>
              <a:rPr lang="en-US" sz="2600" dirty="0">
                <a:latin typeface="+mj-lt"/>
              </a:rPr>
              <a:t>Although there was some element of luck involved in surviving the sinking, some groups of people were more likely to survive than others, such as women, children, and the upper-class.</a:t>
            </a:r>
            <a:endParaRPr lang="en-US" sz="2600" dirty="0">
              <a:effectLst/>
              <a:latin typeface="+mj-lt"/>
            </a:endParaRPr>
          </a:p>
          <a:p>
            <a:pPr marL="0" indent="0">
              <a:buNone/>
            </a:pPr>
            <a:endParaRPr lang="en-IN" dirty="0"/>
          </a:p>
        </p:txBody>
      </p:sp>
      <p:pic>
        <p:nvPicPr>
          <p:cNvPr id="5" name="Picture 4">
            <a:extLst>
              <a:ext uri="{FF2B5EF4-FFF2-40B4-BE49-F238E27FC236}">
                <a16:creationId xmlns:a16="http://schemas.microsoft.com/office/drawing/2014/main" id="{F51F87A1-ECD1-48E6-B8BE-3F8E9785F9A2}"/>
              </a:ext>
            </a:extLst>
          </p:cNvPr>
          <p:cNvPicPr>
            <a:picLocks noChangeAspect="1"/>
          </p:cNvPicPr>
          <p:nvPr/>
        </p:nvPicPr>
        <p:blipFill>
          <a:blip r:embed="rId2"/>
          <a:stretch>
            <a:fillRect/>
          </a:stretch>
        </p:blipFill>
        <p:spPr>
          <a:xfrm>
            <a:off x="5845968" y="1446869"/>
            <a:ext cx="6039471" cy="3964262"/>
          </a:xfrm>
          <a:prstGeom prst="rect">
            <a:avLst/>
          </a:prstGeom>
        </p:spPr>
      </p:pic>
    </p:spTree>
    <p:extLst>
      <p:ext uri="{BB962C8B-B14F-4D97-AF65-F5344CB8AC3E}">
        <p14:creationId xmlns:p14="http://schemas.microsoft.com/office/powerpoint/2010/main" val="2883832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C67B2EC-A6B5-42D9-BD49-9A2B62403855}"/>
              </a:ext>
            </a:extLst>
          </p:cNvPr>
          <p:cNvGraphicFramePr>
            <a:graphicFrameLocks/>
          </p:cNvGraphicFramePr>
          <p:nvPr>
            <p:extLst>
              <p:ext uri="{D42A27DB-BD31-4B8C-83A1-F6EECF244321}">
                <p14:modId xmlns:p14="http://schemas.microsoft.com/office/powerpoint/2010/main" val="4285615202"/>
              </p:ext>
            </p:extLst>
          </p:nvPr>
        </p:nvGraphicFramePr>
        <p:xfrm>
          <a:off x="1404781" y="834097"/>
          <a:ext cx="9382438" cy="51898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101654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5A2569E0-BCFA-4105-BA3F-5C84EF766307}"/>
              </a:ext>
            </a:extLst>
          </p:cNvPr>
          <p:cNvGraphicFramePr>
            <a:graphicFrameLocks/>
          </p:cNvGraphicFramePr>
          <p:nvPr>
            <p:extLst>
              <p:ext uri="{D42A27DB-BD31-4B8C-83A1-F6EECF244321}">
                <p14:modId xmlns:p14="http://schemas.microsoft.com/office/powerpoint/2010/main" val="893995777"/>
              </p:ext>
            </p:extLst>
          </p:nvPr>
        </p:nvGraphicFramePr>
        <p:xfrm>
          <a:off x="1663148" y="672548"/>
          <a:ext cx="8865704" cy="55129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22693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C70B790-871B-4DD4-AD9A-D0DBB4AA640F}"/>
              </a:ext>
            </a:extLst>
          </p:cNvPr>
          <p:cNvGraphicFramePr>
            <a:graphicFrameLocks/>
          </p:cNvGraphicFramePr>
          <p:nvPr>
            <p:extLst>
              <p:ext uri="{D42A27DB-BD31-4B8C-83A1-F6EECF244321}">
                <p14:modId xmlns:p14="http://schemas.microsoft.com/office/powerpoint/2010/main" val="1057127792"/>
              </p:ext>
            </p:extLst>
          </p:nvPr>
        </p:nvGraphicFramePr>
        <p:xfrm>
          <a:off x="1674055" y="647113"/>
          <a:ext cx="9467557" cy="55145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989466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C9176-60C1-4FD7-B8CD-79AEE66137E0}"/>
              </a:ext>
            </a:extLst>
          </p:cNvPr>
          <p:cNvSpPr>
            <a:spLocks noGrp="1"/>
          </p:cNvSpPr>
          <p:nvPr>
            <p:ph type="title"/>
          </p:nvPr>
        </p:nvSpPr>
        <p:spPr>
          <a:xfrm>
            <a:off x="1056835" y="365126"/>
            <a:ext cx="10078329" cy="858764"/>
          </a:xfrm>
        </p:spPr>
        <p:txBody>
          <a:bodyPr/>
          <a:lstStyle/>
          <a:p>
            <a:r>
              <a:rPr lang="en-IN" dirty="0"/>
              <a:t>Using Logistic Regression in Titanic Case</a:t>
            </a:r>
          </a:p>
        </p:txBody>
      </p:sp>
      <p:pic>
        <p:nvPicPr>
          <p:cNvPr id="3" name="Picture 2">
            <a:extLst>
              <a:ext uri="{FF2B5EF4-FFF2-40B4-BE49-F238E27FC236}">
                <a16:creationId xmlns:a16="http://schemas.microsoft.com/office/drawing/2014/main" id="{1B572DE7-E24E-40A4-B5F4-382B6A4C15B7}"/>
              </a:ext>
            </a:extLst>
          </p:cNvPr>
          <p:cNvPicPr>
            <a:picLocks noChangeAspect="1"/>
          </p:cNvPicPr>
          <p:nvPr/>
        </p:nvPicPr>
        <p:blipFill>
          <a:blip r:embed="rId2"/>
          <a:stretch>
            <a:fillRect/>
          </a:stretch>
        </p:blipFill>
        <p:spPr>
          <a:xfrm>
            <a:off x="1056835" y="1675500"/>
            <a:ext cx="10125047" cy="3965643"/>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981864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511FC1-FAE5-4807-A6A4-861D1E95731E}"/>
              </a:ext>
            </a:extLst>
          </p:cNvPr>
          <p:cNvPicPr>
            <a:picLocks noChangeAspect="1"/>
          </p:cNvPicPr>
          <p:nvPr/>
        </p:nvPicPr>
        <p:blipFill>
          <a:blip r:embed="rId2"/>
          <a:stretch>
            <a:fillRect/>
          </a:stretch>
        </p:blipFill>
        <p:spPr>
          <a:xfrm>
            <a:off x="1221948" y="190792"/>
            <a:ext cx="9748103" cy="2664949"/>
          </a:xfrm>
          <a:prstGeom prst="rect">
            <a:avLst/>
          </a:prstGeom>
          <a:ln w="12700" cap="sq" cmpd="thickThin">
            <a:solidFill>
              <a:srgbClr val="000000"/>
            </a:solidFill>
            <a:prstDash val="solid"/>
            <a:miter lim="800000"/>
          </a:ln>
          <a:effectLst>
            <a:innerShdw blurRad="76200">
              <a:srgbClr val="000000"/>
            </a:innerShdw>
          </a:effectLst>
        </p:spPr>
      </p:pic>
      <p:graphicFrame>
        <p:nvGraphicFramePr>
          <p:cNvPr id="3" name="Chart 2">
            <a:extLst>
              <a:ext uri="{FF2B5EF4-FFF2-40B4-BE49-F238E27FC236}">
                <a16:creationId xmlns:a16="http://schemas.microsoft.com/office/drawing/2014/main" id="{61FC5EE1-DC35-4530-A804-58B33CB498FF}"/>
              </a:ext>
            </a:extLst>
          </p:cNvPr>
          <p:cNvGraphicFramePr>
            <a:graphicFrameLocks/>
          </p:cNvGraphicFramePr>
          <p:nvPr>
            <p:extLst>
              <p:ext uri="{D42A27DB-BD31-4B8C-83A1-F6EECF244321}">
                <p14:modId xmlns:p14="http://schemas.microsoft.com/office/powerpoint/2010/main" val="4081268390"/>
              </p:ext>
            </p:extLst>
          </p:nvPr>
        </p:nvGraphicFramePr>
        <p:xfrm>
          <a:off x="3094893" y="3179299"/>
          <a:ext cx="6260122" cy="33613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732500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0D9832-0F7D-4247-9A9B-A05A32CCD9C2}"/>
              </a:ext>
            </a:extLst>
          </p:cNvPr>
          <p:cNvSpPr>
            <a:spLocks noGrp="1"/>
          </p:cNvSpPr>
          <p:nvPr>
            <p:ph idx="1"/>
          </p:nvPr>
        </p:nvSpPr>
        <p:spPr>
          <a:xfrm>
            <a:off x="407963" y="351692"/>
            <a:ext cx="11507372" cy="6231988"/>
          </a:xfrm>
        </p:spPr>
        <p:txBody>
          <a:bodyPr>
            <a:normAutofit/>
          </a:bodyPr>
          <a:lstStyle/>
          <a:p>
            <a:pPr marL="0" indent="0">
              <a:buNone/>
            </a:pPr>
            <a:r>
              <a:rPr lang="en-US" b="1" dirty="0"/>
              <a:t>Conclusion</a:t>
            </a:r>
            <a:endParaRPr lang="en-US" dirty="0">
              <a:effectLst/>
            </a:endParaRPr>
          </a:p>
          <a:p>
            <a:r>
              <a:rPr lang="en-US" sz="2600" dirty="0">
                <a:latin typeface="+mj-lt"/>
              </a:rPr>
              <a:t>290 passengers survived out of 714 passengers had survival rate of 40.6%.</a:t>
            </a:r>
            <a:endParaRPr lang="en-US" sz="2600" dirty="0">
              <a:effectLst/>
              <a:latin typeface="+mj-lt"/>
            </a:endParaRPr>
          </a:p>
          <a:p>
            <a:r>
              <a:rPr lang="en-US" sz="2600" dirty="0">
                <a:latin typeface="+mj-lt"/>
              </a:rPr>
              <a:t>Gender affect the survival as the count of female survived is more than a male count.(197 females were survived out of 261 females and 93 males were survived out of 360 males).</a:t>
            </a:r>
            <a:endParaRPr lang="en-US" sz="2600" dirty="0">
              <a:effectLst/>
              <a:latin typeface="+mj-lt"/>
            </a:endParaRPr>
          </a:p>
          <a:p>
            <a:r>
              <a:rPr lang="en-US" sz="2600" dirty="0">
                <a:latin typeface="+mj-lt"/>
              </a:rPr>
              <a:t>Passenger Class had an impact on survival as the analysis shows the count of passengers from Class 1 had survived more than other Class.</a:t>
            </a:r>
            <a:endParaRPr lang="en-US" sz="2600" dirty="0">
              <a:effectLst/>
              <a:latin typeface="+mj-lt"/>
            </a:endParaRPr>
          </a:p>
          <a:p>
            <a:r>
              <a:rPr lang="en-US" sz="2600" dirty="0">
                <a:latin typeface="+mj-lt"/>
              </a:rPr>
              <a:t>Even Passenger's age had impact on survival as the highest count is 84 which belongs to Age Class 3 which consist age between 21-30.</a:t>
            </a:r>
            <a:endParaRPr lang="en-US" sz="2600" dirty="0">
              <a:effectLst/>
              <a:latin typeface="+mj-lt"/>
            </a:endParaRPr>
          </a:p>
          <a:p>
            <a:r>
              <a:rPr lang="en-US" sz="2600" dirty="0">
                <a:latin typeface="+mj-lt"/>
              </a:rPr>
              <a:t>As looking the age-band we observe that adult had the highest count on survival(total survived 171) more specifically adult-female (total survived 112).</a:t>
            </a:r>
            <a:endParaRPr lang="en-US" sz="2600" dirty="0">
              <a:effectLst/>
              <a:latin typeface="+mj-lt"/>
            </a:endParaRPr>
          </a:p>
          <a:p>
            <a:pPr marL="0" indent="0">
              <a:buNone/>
            </a:pPr>
            <a:endParaRPr lang="en-IN" dirty="0"/>
          </a:p>
        </p:txBody>
      </p:sp>
    </p:spTree>
    <p:extLst>
      <p:ext uri="{BB962C8B-B14F-4D97-AF65-F5344CB8AC3E}">
        <p14:creationId xmlns:p14="http://schemas.microsoft.com/office/powerpoint/2010/main" val="38364031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9E721A-575F-4EB2-BC42-D3EC45E1BB00}"/>
              </a:ext>
            </a:extLst>
          </p:cNvPr>
          <p:cNvSpPr>
            <a:spLocks noGrp="1"/>
          </p:cNvSpPr>
          <p:nvPr>
            <p:ph idx="1"/>
          </p:nvPr>
        </p:nvSpPr>
        <p:spPr>
          <a:xfrm>
            <a:off x="371060" y="473765"/>
            <a:ext cx="11648661" cy="6218583"/>
          </a:xfrm>
        </p:spPr>
        <p:txBody>
          <a:bodyPr>
            <a:normAutofit fontScale="85000" lnSpcReduction="20000"/>
          </a:bodyPr>
          <a:lstStyle/>
          <a:p>
            <a:pPr marL="0" indent="0">
              <a:buNone/>
            </a:pPr>
            <a:r>
              <a:rPr lang="en-US" b="1" dirty="0">
                <a:latin typeface="Arial" panose="020B0604020202020204" pitchFamily="34" charset="0"/>
                <a:cs typeface="Arial" panose="020B0604020202020204" pitchFamily="34" charset="0"/>
              </a:rPr>
              <a:t>Dataset Description</a:t>
            </a:r>
            <a:endParaRPr lang="en-US" dirty="0">
              <a:effectLst/>
              <a:latin typeface="Arial" panose="020B0604020202020204" pitchFamily="34" charset="0"/>
              <a:cs typeface="Arial" panose="020B0604020202020204" pitchFamily="34" charset="0"/>
            </a:endParaRPr>
          </a:p>
          <a:p>
            <a:r>
              <a:rPr lang="en-US" sz="2100" dirty="0">
                <a:latin typeface="+mj-lt"/>
                <a:cs typeface="Arial" panose="020B0604020202020204" pitchFamily="34" charset="0"/>
              </a:rPr>
              <a:t>Categorical: Survived, Sex. Ordinal: Pclass. </a:t>
            </a:r>
            <a:endParaRPr lang="en-US" sz="2100" dirty="0">
              <a:effectLst/>
              <a:latin typeface="+mj-lt"/>
              <a:cs typeface="Arial" panose="020B0604020202020204" pitchFamily="34" charset="0"/>
            </a:endParaRPr>
          </a:p>
          <a:p>
            <a:r>
              <a:rPr lang="en-US" sz="2100" dirty="0">
                <a:latin typeface="+mj-lt"/>
                <a:cs typeface="Arial" panose="020B0604020202020204" pitchFamily="34" charset="0"/>
              </a:rPr>
              <a:t>Continuous Numerical: Age, Fare. </a:t>
            </a:r>
            <a:endParaRPr lang="en-US" sz="2100" dirty="0">
              <a:effectLst/>
              <a:latin typeface="+mj-lt"/>
              <a:cs typeface="Arial" panose="020B0604020202020204" pitchFamily="34" charset="0"/>
            </a:endParaRPr>
          </a:p>
          <a:p>
            <a:r>
              <a:rPr lang="en-US" sz="2100" dirty="0">
                <a:latin typeface="+mj-lt"/>
                <a:cs typeface="Arial" panose="020B0604020202020204" pitchFamily="34" charset="0"/>
              </a:rPr>
              <a:t>Ticket is a mix of numeric and alphanumeric data types. </a:t>
            </a:r>
            <a:endParaRPr lang="en-US" sz="2100" dirty="0">
              <a:effectLst/>
              <a:latin typeface="+mj-lt"/>
              <a:cs typeface="Arial" panose="020B0604020202020204" pitchFamily="34" charset="0"/>
            </a:endParaRPr>
          </a:p>
          <a:p>
            <a:r>
              <a:rPr lang="en-US" sz="2100" dirty="0">
                <a:latin typeface="+mj-lt"/>
                <a:cs typeface="Arial" panose="020B0604020202020204" pitchFamily="34" charset="0"/>
              </a:rPr>
              <a:t>Total samples are 714 or 32.12% of the actual number of passengers on board the Titanic (2,224). </a:t>
            </a:r>
            <a:endParaRPr lang="en-US" sz="2100" dirty="0">
              <a:effectLst/>
              <a:latin typeface="+mj-lt"/>
              <a:cs typeface="Arial" panose="020B0604020202020204" pitchFamily="34" charset="0"/>
            </a:endParaRPr>
          </a:p>
          <a:p>
            <a:r>
              <a:rPr lang="en-US" sz="2100" dirty="0">
                <a:latin typeface="+mj-lt"/>
                <a:cs typeface="Arial" panose="020B0604020202020204" pitchFamily="34" charset="0"/>
              </a:rPr>
              <a:t>Survived is a categorical feature with 0 or 1 values. </a:t>
            </a:r>
            <a:endParaRPr lang="en-US" sz="2100" dirty="0">
              <a:effectLst/>
              <a:latin typeface="+mj-lt"/>
              <a:cs typeface="Arial" panose="020B0604020202020204" pitchFamily="34" charset="0"/>
            </a:endParaRPr>
          </a:p>
          <a:p>
            <a:r>
              <a:rPr lang="en-US" sz="2100" dirty="0">
                <a:latin typeface="+mj-lt"/>
                <a:cs typeface="Arial" panose="020B0604020202020204" pitchFamily="34" charset="0"/>
              </a:rPr>
              <a:t>Sex variable as two possible values with 63.45% male (top=male, freq=453/count=714). </a:t>
            </a:r>
            <a:endParaRPr lang="en-US" sz="2100" dirty="0">
              <a:effectLst/>
              <a:latin typeface="+mj-lt"/>
              <a:cs typeface="Arial" panose="020B0604020202020204" pitchFamily="34" charset="0"/>
            </a:endParaRPr>
          </a:p>
          <a:p>
            <a:r>
              <a:rPr lang="en-US" sz="2100" dirty="0">
                <a:latin typeface="+mj-lt"/>
                <a:cs typeface="Arial" panose="020B0604020202020204" pitchFamily="34" charset="0"/>
              </a:rPr>
              <a:t>Around 41% samples survived representative of the actual survival rate at 40.6%. </a:t>
            </a:r>
            <a:endParaRPr lang="en-US" sz="2100" dirty="0">
              <a:effectLst/>
              <a:latin typeface="+mj-lt"/>
              <a:cs typeface="Arial" panose="020B0604020202020204" pitchFamily="34" charset="0"/>
            </a:endParaRPr>
          </a:p>
          <a:p>
            <a:r>
              <a:rPr lang="en-US" sz="2100" dirty="0">
                <a:latin typeface="+mj-lt"/>
                <a:cs typeface="Arial" panose="020B0604020202020204" pitchFamily="34" charset="0"/>
              </a:rPr>
              <a:t>Fares varied significantly with few passengers (&lt;1%) paying as high as $512. </a:t>
            </a:r>
            <a:endParaRPr lang="en-US" sz="2100" dirty="0">
              <a:effectLst/>
              <a:latin typeface="+mj-lt"/>
              <a:cs typeface="Arial" panose="020B0604020202020204" pitchFamily="34" charset="0"/>
            </a:endParaRPr>
          </a:p>
          <a:p>
            <a:r>
              <a:rPr lang="en-US" sz="2100" dirty="0">
                <a:latin typeface="+mj-lt"/>
                <a:cs typeface="Arial" panose="020B0604020202020204" pitchFamily="34" charset="0"/>
              </a:rPr>
              <a:t>Few elderly passengers (&lt;1%) within age range 65-80.</a:t>
            </a:r>
            <a:endParaRPr lang="en-US" sz="2100" dirty="0">
              <a:effectLst/>
              <a:latin typeface="+mj-lt"/>
              <a:cs typeface="Arial" panose="020B0604020202020204" pitchFamily="34" charset="0"/>
            </a:endParaRPr>
          </a:p>
          <a:p>
            <a:pPr marL="0" indent="0">
              <a:buNone/>
            </a:pPr>
            <a:r>
              <a:rPr lang="en-US" b="1" dirty="0">
                <a:latin typeface="Arial" panose="020B0604020202020204" pitchFamily="34" charset="0"/>
                <a:cs typeface="Arial" panose="020B0604020202020204" pitchFamily="34" charset="0"/>
              </a:rPr>
              <a:t>Question</a:t>
            </a:r>
            <a:endParaRPr lang="en-US" dirty="0">
              <a:effectLst/>
              <a:latin typeface="Arial" panose="020B0604020202020204" pitchFamily="34" charset="0"/>
              <a:cs typeface="Arial" panose="020B0604020202020204" pitchFamily="34" charset="0"/>
            </a:endParaRPr>
          </a:p>
          <a:p>
            <a:r>
              <a:rPr lang="en-US" sz="2100" dirty="0">
                <a:latin typeface="+mj-lt"/>
                <a:cs typeface="Arial" panose="020B0604020202020204" pitchFamily="34" charset="0"/>
              </a:rPr>
              <a:t>How many people survived? </a:t>
            </a:r>
            <a:endParaRPr lang="en-US" sz="2100" dirty="0">
              <a:effectLst/>
              <a:latin typeface="+mj-lt"/>
              <a:cs typeface="Arial" panose="020B0604020202020204" pitchFamily="34" charset="0"/>
            </a:endParaRPr>
          </a:p>
          <a:p>
            <a:r>
              <a:rPr lang="en-US" sz="2100" dirty="0">
                <a:latin typeface="+mj-lt"/>
                <a:cs typeface="Arial" panose="020B0604020202020204" pitchFamily="34" charset="0"/>
              </a:rPr>
              <a:t>Does gender have any impact on survival? </a:t>
            </a:r>
            <a:endParaRPr lang="en-US" sz="2100" dirty="0">
              <a:effectLst/>
              <a:latin typeface="+mj-lt"/>
              <a:cs typeface="Arial" panose="020B0604020202020204" pitchFamily="34" charset="0"/>
            </a:endParaRPr>
          </a:p>
          <a:p>
            <a:r>
              <a:rPr lang="en-US" sz="2100" dirty="0">
                <a:latin typeface="+mj-lt"/>
                <a:cs typeface="Arial" panose="020B0604020202020204" pitchFamily="34" charset="0"/>
              </a:rPr>
              <a:t>Does passenger class have any impact on survival?  </a:t>
            </a:r>
            <a:endParaRPr lang="en-US" sz="2100" dirty="0">
              <a:effectLst/>
              <a:latin typeface="+mj-lt"/>
              <a:cs typeface="Arial" panose="020B0604020202020204" pitchFamily="34" charset="0"/>
            </a:endParaRPr>
          </a:p>
          <a:p>
            <a:r>
              <a:rPr lang="en-US" sz="2100" dirty="0">
                <a:latin typeface="+mj-lt"/>
                <a:cs typeface="Arial" panose="020B0604020202020204" pitchFamily="34" charset="0"/>
              </a:rPr>
              <a:t>Does passenger age have any impact on survival?</a:t>
            </a:r>
            <a:endParaRPr lang="en-US" sz="2100" dirty="0">
              <a:effectLst/>
              <a:latin typeface="+mj-lt"/>
              <a:cs typeface="Arial" panose="020B0604020202020204" pitchFamily="34" charset="0"/>
            </a:endParaRPr>
          </a:p>
          <a:p>
            <a:pPr marL="0" indent="0">
              <a:buNone/>
            </a:pPr>
            <a:r>
              <a:rPr lang="en-US" b="1" dirty="0">
                <a:latin typeface="Arial" panose="020B0604020202020204" pitchFamily="34" charset="0"/>
                <a:cs typeface="Arial" panose="020B0604020202020204" pitchFamily="34" charset="0"/>
              </a:rPr>
              <a:t>Creating</a:t>
            </a:r>
            <a:endParaRPr lang="en-US" dirty="0">
              <a:effectLst/>
              <a:latin typeface="Arial" panose="020B0604020202020204" pitchFamily="34" charset="0"/>
              <a:cs typeface="Arial" panose="020B0604020202020204" pitchFamily="34" charset="0"/>
            </a:endParaRPr>
          </a:p>
          <a:p>
            <a:r>
              <a:rPr lang="en-US" sz="2100" dirty="0">
                <a:latin typeface="+mj-lt"/>
                <a:cs typeface="Arial" panose="020B0604020202020204" pitchFamily="34" charset="0"/>
              </a:rPr>
              <a:t>We may also want to create Age Band where age 0-14 is considered as child, age 15-24 as youth, age 25-64 is considered as adult and age 65 and above is considered as old.</a:t>
            </a:r>
            <a:endParaRPr lang="en-US" sz="2100" dirty="0">
              <a:effectLst/>
              <a:latin typeface="+mj-lt"/>
              <a:cs typeface="Arial" panose="020B0604020202020204" pitchFamily="34" charset="0"/>
            </a:endParaRPr>
          </a:p>
          <a:p>
            <a:endParaRPr lang="en-IN" dirty="0"/>
          </a:p>
        </p:txBody>
      </p:sp>
    </p:spTree>
    <p:extLst>
      <p:ext uri="{BB962C8B-B14F-4D97-AF65-F5344CB8AC3E}">
        <p14:creationId xmlns:p14="http://schemas.microsoft.com/office/powerpoint/2010/main" val="6706924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264982-B8FB-43FD-8B2D-A9F837A29BE8}"/>
              </a:ext>
            </a:extLst>
          </p:cNvPr>
          <p:cNvPicPr>
            <a:picLocks noChangeAspect="1"/>
          </p:cNvPicPr>
          <p:nvPr/>
        </p:nvPicPr>
        <p:blipFill>
          <a:blip r:embed="rId2"/>
          <a:stretch>
            <a:fillRect/>
          </a:stretch>
        </p:blipFill>
        <p:spPr>
          <a:xfrm>
            <a:off x="1338469" y="192157"/>
            <a:ext cx="10045147" cy="4072188"/>
          </a:xfrm>
          <a:prstGeom prst="rect">
            <a:avLst/>
          </a:prstGeom>
        </p:spPr>
      </p:pic>
      <p:sp>
        <p:nvSpPr>
          <p:cNvPr id="3" name="Content Placeholder 2">
            <a:extLst>
              <a:ext uri="{FF2B5EF4-FFF2-40B4-BE49-F238E27FC236}">
                <a16:creationId xmlns:a16="http://schemas.microsoft.com/office/drawing/2014/main" id="{1EE0A95F-B61B-420C-8DF8-8E4CCE281BA8}"/>
              </a:ext>
            </a:extLst>
          </p:cNvPr>
          <p:cNvSpPr>
            <a:spLocks noGrp="1"/>
          </p:cNvSpPr>
          <p:nvPr>
            <p:ph idx="1"/>
          </p:nvPr>
        </p:nvSpPr>
        <p:spPr>
          <a:xfrm>
            <a:off x="536713" y="4465982"/>
            <a:ext cx="11118574" cy="2292627"/>
          </a:xfrm>
        </p:spPr>
        <p:txBody>
          <a:bodyPr>
            <a:normAutofit/>
          </a:bodyPr>
          <a:lstStyle/>
          <a:p>
            <a:r>
              <a:rPr lang="en-IN" sz="2400" dirty="0">
                <a:latin typeface="+mj-lt"/>
              </a:rPr>
              <a:t>Gender Id, Age Class Id, p Class Id and Survive these values are calculated using </a:t>
            </a:r>
            <a:r>
              <a:rPr lang="en-IN" sz="2400" dirty="0" err="1">
                <a:latin typeface="+mj-lt"/>
              </a:rPr>
              <a:t>vlookup</a:t>
            </a:r>
            <a:r>
              <a:rPr lang="en-IN" sz="2400" dirty="0">
                <a:latin typeface="+mj-lt"/>
              </a:rPr>
              <a:t> formula.</a:t>
            </a:r>
          </a:p>
          <a:p>
            <a:r>
              <a:rPr lang="en-IN" sz="2400" dirty="0">
                <a:latin typeface="+mj-lt"/>
              </a:rPr>
              <a:t>These values can also be calculated by using ‘nested if’ formula in excel except for Age Class Id as it can throw an error when condition can be neither true nor false. For </a:t>
            </a:r>
            <a:r>
              <a:rPr lang="en-IN" sz="2400" dirty="0" err="1">
                <a:latin typeface="+mj-lt"/>
              </a:rPr>
              <a:t>eg</a:t>
            </a:r>
            <a:r>
              <a:rPr lang="en-IN" sz="2400" dirty="0">
                <a:latin typeface="+mj-lt"/>
              </a:rPr>
              <a:t>:  age 10.5 can neither be in Age Class 1 nor in Age Class 2 by using nested </a:t>
            </a:r>
            <a:r>
              <a:rPr lang="en-IN" dirty="0">
                <a:latin typeface="+mj-lt"/>
              </a:rPr>
              <a:t>if.</a:t>
            </a:r>
          </a:p>
        </p:txBody>
      </p:sp>
    </p:spTree>
    <p:extLst>
      <p:ext uri="{BB962C8B-B14F-4D97-AF65-F5344CB8AC3E}">
        <p14:creationId xmlns:p14="http://schemas.microsoft.com/office/powerpoint/2010/main" val="32870534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A5EDD9-0649-473C-B755-4E636173E068}"/>
              </a:ext>
            </a:extLst>
          </p:cNvPr>
          <p:cNvSpPr>
            <a:spLocks noGrp="1"/>
          </p:cNvSpPr>
          <p:nvPr>
            <p:ph idx="1"/>
          </p:nvPr>
        </p:nvSpPr>
        <p:spPr>
          <a:xfrm>
            <a:off x="2244436" y="5514109"/>
            <a:ext cx="8451273" cy="662853"/>
          </a:xfrm>
        </p:spPr>
        <p:txBody>
          <a:bodyPr>
            <a:normAutofit fontScale="92500"/>
          </a:bodyPr>
          <a:lstStyle/>
          <a:p>
            <a:pPr marL="0" indent="0">
              <a:buNone/>
            </a:pPr>
            <a:r>
              <a:rPr lang="en-IN" dirty="0">
                <a:latin typeface="+mj-lt"/>
              </a:rPr>
              <a:t>The previous slide values are calculated on these assumptions</a:t>
            </a:r>
          </a:p>
        </p:txBody>
      </p:sp>
      <p:pic>
        <p:nvPicPr>
          <p:cNvPr id="4" name="Picture 3">
            <a:extLst>
              <a:ext uri="{FF2B5EF4-FFF2-40B4-BE49-F238E27FC236}">
                <a16:creationId xmlns:a16="http://schemas.microsoft.com/office/drawing/2014/main" id="{5448BAF9-F0E6-4ED9-9B70-6BD26C3F66DF}"/>
              </a:ext>
            </a:extLst>
          </p:cNvPr>
          <p:cNvPicPr>
            <a:picLocks noChangeAspect="1"/>
          </p:cNvPicPr>
          <p:nvPr/>
        </p:nvPicPr>
        <p:blipFill>
          <a:blip r:embed="rId2"/>
          <a:stretch>
            <a:fillRect/>
          </a:stretch>
        </p:blipFill>
        <p:spPr>
          <a:xfrm>
            <a:off x="239292" y="1485034"/>
            <a:ext cx="11713416" cy="3322493"/>
          </a:xfrm>
          <a:prstGeom prst="rect">
            <a:avLst/>
          </a:prstGeom>
        </p:spPr>
      </p:pic>
    </p:spTree>
    <p:extLst>
      <p:ext uri="{BB962C8B-B14F-4D97-AF65-F5344CB8AC3E}">
        <p14:creationId xmlns:p14="http://schemas.microsoft.com/office/powerpoint/2010/main" val="257084257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108B74D-0DFE-4B0B-A8DD-C4026F4759F5}"/>
              </a:ext>
            </a:extLst>
          </p:cNvPr>
          <p:cNvSpPr>
            <a:spLocks noGrp="1"/>
          </p:cNvSpPr>
          <p:nvPr>
            <p:ph type="subTitle" idx="1"/>
          </p:nvPr>
        </p:nvSpPr>
        <p:spPr>
          <a:xfrm>
            <a:off x="1457739" y="5658677"/>
            <a:ext cx="9276521" cy="675861"/>
          </a:xfrm>
        </p:spPr>
        <p:txBody>
          <a:bodyPr/>
          <a:lstStyle/>
          <a:p>
            <a:r>
              <a:rPr lang="en-IN" dirty="0">
                <a:latin typeface="+mj-lt"/>
              </a:rPr>
              <a:t>These values are calculate using Pivot Table</a:t>
            </a:r>
            <a:r>
              <a:rPr lang="en-IN" dirty="0"/>
              <a:t>.</a:t>
            </a:r>
          </a:p>
        </p:txBody>
      </p:sp>
      <p:pic>
        <p:nvPicPr>
          <p:cNvPr id="2" name="Picture 1">
            <a:extLst>
              <a:ext uri="{FF2B5EF4-FFF2-40B4-BE49-F238E27FC236}">
                <a16:creationId xmlns:a16="http://schemas.microsoft.com/office/drawing/2014/main" id="{EB9524EB-2F9F-4151-9E5D-C05B1611B9BC}"/>
              </a:ext>
            </a:extLst>
          </p:cNvPr>
          <p:cNvPicPr>
            <a:picLocks noChangeAspect="1"/>
          </p:cNvPicPr>
          <p:nvPr/>
        </p:nvPicPr>
        <p:blipFill>
          <a:blip r:embed="rId2"/>
          <a:stretch>
            <a:fillRect/>
          </a:stretch>
        </p:blipFill>
        <p:spPr>
          <a:xfrm>
            <a:off x="2632364" y="523462"/>
            <a:ext cx="7391544" cy="5098473"/>
          </a:xfrm>
          <a:prstGeom prst="rect">
            <a:avLst/>
          </a:prstGeom>
        </p:spPr>
      </p:pic>
    </p:spTree>
    <p:extLst>
      <p:ext uri="{BB962C8B-B14F-4D97-AF65-F5344CB8AC3E}">
        <p14:creationId xmlns:p14="http://schemas.microsoft.com/office/powerpoint/2010/main" val="12891039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0FB80-DBF3-4000-8E51-D3F097CB8DB0}"/>
              </a:ext>
            </a:extLst>
          </p:cNvPr>
          <p:cNvSpPr>
            <a:spLocks noGrp="1"/>
          </p:cNvSpPr>
          <p:nvPr>
            <p:ph type="title"/>
          </p:nvPr>
        </p:nvSpPr>
        <p:spPr>
          <a:xfrm>
            <a:off x="3472069" y="219351"/>
            <a:ext cx="5247861" cy="695049"/>
          </a:xfrm>
        </p:spPr>
        <p:txBody>
          <a:bodyPr>
            <a:normAutofit fontScale="90000"/>
          </a:bodyPr>
          <a:lstStyle/>
          <a:p>
            <a:r>
              <a:rPr lang="en-IN" dirty="0"/>
              <a:t>Titanic Survival Analysis</a:t>
            </a:r>
          </a:p>
        </p:txBody>
      </p:sp>
      <p:graphicFrame>
        <p:nvGraphicFramePr>
          <p:cNvPr id="4" name="Chart 3">
            <a:extLst>
              <a:ext uri="{FF2B5EF4-FFF2-40B4-BE49-F238E27FC236}">
                <a16:creationId xmlns:a16="http://schemas.microsoft.com/office/drawing/2014/main" id="{AF85BF4B-65AC-4E9E-AA22-3B8DFD70B5C9}"/>
              </a:ext>
            </a:extLst>
          </p:cNvPr>
          <p:cNvGraphicFramePr>
            <a:graphicFrameLocks/>
          </p:cNvGraphicFramePr>
          <p:nvPr>
            <p:extLst>
              <p:ext uri="{D42A27DB-BD31-4B8C-83A1-F6EECF244321}">
                <p14:modId xmlns:p14="http://schemas.microsoft.com/office/powerpoint/2010/main" val="790854088"/>
              </p:ext>
            </p:extLst>
          </p:nvPr>
        </p:nvGraphicFramePr>
        <p:xfrm>
          <a:off x="904459" y="1970846"/>
          <a:ext cx="4926497" cy="29163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D7192955-BBE5-4F0B-A5BF-391B447C3687}"/>
              </a:ext>
            </a:extLst>
          </p:cNvPr>
          <p:cNvGraphicFramePr>
            <a:graphicFrameLocks/>
          </p:cNvGraphicFramePr>
          <p:nvPr>
            <p:extLst>
              <p:ext uri="{D42A27DB-BD31-4B8C-83A1-F6EECF244321}">
                <p14:modId xmlns:p14="http://schemas.microsoft.com/office/powerpoint/2010/main" val="1602548243"/>
              </p:ext>
            </p:extLst>
          </p:nvPr>
        </p:nvGraphicFramePr>
        <p:xfrm>
          <a:off x="6361046" y="1970845"/>
          <a:ext cx="4926497" cy="291630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533967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0D383FC3-5BE5-43D8-A34C-DF90392F9036}"/>
              </a:ext>
            </a:extLst>
          </p:cNvPr>
          <p:cNvGraphicFramePr>
            <a:graphicFrameLocks/>
          </p:cNvGraphicFramePr>
          <p:nvPr>
            <p:extLst>
              <p:ext uri="{D42A27DB-BD31-4B8C-83A1-F6EECF244321}">
                <p14:modId xmlns:p14="http://schemas.microsoft.com/office/powerpoint/2010/main" val="450957900"/>
              </p:ext>
            </p:extLst>
          </p:nvPr>
        </p:nvGraphicFramePr>
        <p:xfrm>
          <a:off x="489708" y="184701"/>
          <a:ext cx="5300870" cy="30720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5ED8196C-7CBC-4818-A03D-9C4CC05F7AD6}"/>
              </a:ext>
            </a:extLst>
          </p:cNvPr>
          <p:cNvGraphicFramePr>
            <a:graphicFrameLocks/>
          </p:cNvGraphicFramePr>
          <p:nvPr>
            <p:extLst>
              <p:ext uri="{D42A27DB-BD31-4B8C-83A1-F6EECF244321}">
                <p14:modId xmlns:p14="http://schemas.microsoft.com/office/powerpoint/2010/main" val="4101818372"/>
              </p:ext>
            </p:extLst>
          </p:nvPr>
        </p:nvGraphicFramePr>
        <p:xfrm>
          <a:off x="6202017" y="203088"/>
          <a:ext cx="5500275" cy="30352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CE6B46A0-C019-4FAB-9154-483C43EF974A}"/>
              </a:ext>
            </a:extLst>
          </p:cNvPr>
          <p:cNvGraphicFramePr>
            <a:graphicFrameLocks/>
          </p:cNvGraphicFramePr>
          <p:nvPr>
            <p:extLst>
              <p:ext uri="{D42A27DB-BD31-4B8C-83A1-F6EECF244321}">
                <p14:modId xmlns:p14="http://schemas.microsoft.com/office/powerpoint/2010/main" val="3477271072"/>
              </p:ext>
            </p:extLst>
          </p:nvPr>
        </p:nvGraphicFramePr>
        <p:xfrm>
          <a:off x="489708" y="3429000"/>
          <a:ext cx="5300870" cy="324429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4F3B69A6-2681-41AE-92D2-2367C68E91F4}"/>
              </a:ext>
            </a:extLst>
          </p:cNvPr>
          <p:cNvGraphicFramePr>
            <a:graphicFrameLocks/>
          </p:cNvGraphicFramePr>
          <p:nvPr>
            <p:extLst>
              <p:ext uri="{D42A27DB-BD31-4B8C-83A1-F6EECF244321}">
                <p14:modId xmlns:p14="http://schemas.microsoft.com/office/powerpoint/2010/main" val="57563689"/>
              </p:ext>
            </p:extLst>
          </p:nvPr>
        </p:nvGraphicFramePr>
        <p:xfrm>
          <a:off x="6202017" y="3438609"/>
          <a:ext cx="5674995" cy="323469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33425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51544EA-6C77-4E65-A6A4-58857BEEBEF0}"/>
              </a:ext>
            </a:extLst>
          </p:cNvPr>
          <p:cNvGraphicFramePr>
            <a:graphicFrameLocks/>
          </p:cNvGraphicFramePr>
          <p:nvPr>
            <p:extLst>
              <p:ext uri="{D42A27DB-BD31-4B8C-83A1-F6EECF244321}">
                <p14:modId xmlns:p14="http://schemas.microsoft.com/office/powerpoint/2010/main" val="2197360920"/>
              </p:ext>
            </p:extLst>
          </p:nvPr>
        </p:nvGraphicFramePr>
        <p:xfrm>
          <a:off x="312504" y="214063"/>
          <a:ext cx="5690731" cy="64298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E8E78BEB-8703-4DF3-888B-2324BDC555C2}"/>
              </a:ext>
            </a:extLst>
          </p:cNvPr>
          <p:cNvGraphicFramePr>
            <a:graphicFrameLocks/>
          </p:cNvGraphicFramePr>
          <p:nvPr>
            <p:extLst>
              <p:ext uri="{D42A27DB-BD31-4B8C-83A1-F6EECF244321}">
                <p14:modId xmlns:p14="http://schemas.microsoft.com/office/powerpoint/2010/main" val="3920606841"/>
              </p:ext>
            </p:extLst>
          </p:nvPr>
        </p:nvGraphicFramePr>
        <p:xfrm>
          <a:off x="6188766" y="214064"/>
          <a:ext cx="5690732" cy="64298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647929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495F466-5B3D-47E4-A7C3-32F98373442C}"/>
              </a:ext>
            </a:extLst>
          </p:cNvPr>
          <p:cNvGraphicFramePr>
            <a:graphicFrameLocks/>
          </p:cNvGraphicFramePr>
          <p:nvPr>
            <p:extLst>
              <p:ext uri="{D42A27DB-BD31-4B8C-83A1-F6EECF244321}">
                <p14:modId xmlns:p14="http://schemas.microsoft.com/office/powerpoint/2010/main" val="3223078837"/>
              </p:ext>
            </p:extLst>
          </p:nvPr>
        </p:nvGraphicFramePr>
        <p:xfrm>
          <a:off x="1643271" y="221976"/>
          <a:ext cx="8521146" cy="32070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F9F85582-F158-4C35-927E-0586DED59E0E}"/>
              </a:ext>
            </a:extLst>
          </p:cNvPr>
          <p:cNvGraphicFramePr>
            <a:graphicFrameLocks/>
          </p:cNvGraphicFramePr>
          <p:nvPr>
            <p:extLst>
              <p:ext uri="{D42A27DB-BD31-4B8C-83A1-F6EECF244321}">
                <p14:modId xmlns:p14="http://schemas.microsoft.com/office/powerpoint/2010/main" val="998249746"/>
              </p:ext>
            </p:extLst>
          </p:nvPr>
        </p:nvGraphicFramePr>
        <p:xfrm>
          <a:off x="1643271" y="3558209"/>
          <a:ext cx="8521146" cy="31705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778290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TotalTime>
  <Words>582</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Titanic Case Analysis</vt:lpstr>
      <vt:lpstr>PowerPoint Presentation</vt:lpstr>
      <vt:lpstr>PowerPoint Presentation</vt:lpstr>
      <vt:lpstr>PowerPoint Presentation</vt:lpstr>
      <vt:lpstr>PowerPoint Presentation</vt:lpstr>
      <vt:lpstr>Titanic Survival Analysis</vt:lpstr>
      <vt:lpstr>PowerPoint Presentation</vt:lpstr>
      <vt:lpstr>PowerPoint Presentation</vt:lpstr>
      <vt:lpstr>PowerPoint Presentation</vt:lpstr>
      <vt:lpstr>PowerPoint Presentation</vt:lpstr>
      <vt:lpstr>PowerPoint Presentation</vt:lpstr>
      <vt:lpstr>PowerPoint Presentation</vt:lpstr>
      <vt:lpstr>Using Logistic Regression in Titanic Case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 Case Analysis</dc:title>
  <dc:creator>Sagar Gupta</dc:creator>
  <cp:lastModifiedBy>Sagar Gupta</cp:lastModifiedBy>
  <cp:revision>20</cp:revision>
  <dcterms:created xsi:type="dcterms:W3CDTF">2023-02-27T10:35:02Z</dcterms:created>
  <dcterms:modified xsi:type="dcterms:W3CDTF">2023-02-28T06:17:33Z</dcterms:modified>
</cp:coreProperties>
</file>