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6" r:id="rId2"/>
    <p:sldId id="257" r:id="rId3"/>
    <p:sldId id="264" r:id="rId4"/>
    <p:sldId id="259" r:id="rId5"/>
    <p:sldId id="263" r:id="rId6"/>
    <p:sldId id="260" r:id="rId7"/>
    <p:sldId id="265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39FFA9-6C97-300F-A504-509C3755B4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53CFA-0E0B-74DA-81D6-90D1EB843E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05CC6-6217-4DBB-9902-A974C819A45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78DEE-2FBA-85A0-D40B-6CD84BE8D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B2FFD-7900-E04F-02E1-9FA9688882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1640B-4C4B-4261-90D7-276EE2C4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05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2ABC3-EBA6-4BDA-AA6F-DA5989E8294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2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E442-9EC8-CE43-9EFE-8E9753E9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8577-F629-9F73-1D0E-849512EA6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8988-FD74-5A73-EFE7-98B86E43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EBBD-833A-B829-018F-5410A377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991E-16B6-D659-C410-8B08B277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9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31AF-8510-4F97-70A1-B04B209C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2C9AE-5048-D9DB-A0B0-FD684707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127B-1624-F6D7-8271-7F7E0728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F90D-3937-71DF-852E-866BA060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A5382-9A4C-1BD9-47BE-9A707BFF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2C102-2515-16EE-3C76-AD6210D29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DA865-B9BA-FF3D-5E35-0F2D1C56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AF83-658F-FF86-F913-21C4FB63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2A87B-0BBE-C7FF-FBA7-F4B33AEA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4A41-4F97-1ACF-9EBB-2D209A37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8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9E46-8D0D-0D5D-B0D0-D7671EDD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2FD2-8773-6321-3259-420C75C8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F2F0-62AB-6A4E-F5B1-E55167A7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A667-DAE7-0AA0-766A-0E360C32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9B87-6658-7D5A-09A3-70616DA4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4290-79D2-8DFF-5AEF-DD9F56CE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3EF19-1BF5-5602-EAD5-9D68FA0C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F7F6-7A9B-6704-7407-39A2E9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E80AC-F29B-2F65-B24E-2DFC677D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DF2F-30E0-981C-B82F-4521287F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71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8E15-0C63-BE34-2913-14979386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AAD4-DED2-CBA2-3E5A-590E3EC76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4E40A-6C92-B103-BA40-AB599989B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67DBE-5672-A25F-0E0A-0C1D2A4A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2D602-6E76-067B-7A38-7D55DEB9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2969-3472-33D0-452B-8FB2263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4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E9F0-788D-17B0-E419-3FDC0761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BA81D-9DB2-19E1-2000-5119F2B4F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8F557-4AEE-233B-FDB5-BA8439D3C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369C7-FE89-9E82-A7A3-D7FFEF333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BDFD7-2C32-C37E-C6B0-FAEECA32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ED196-8EF0-EA14-0D5D-BFBCE177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DB686-1628-20EE-7BFA-A34110A2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91A22-6798-7D2D-81B7-C4FA986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0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6E8B-A534-A09D-F552-7372536F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4BB5D-55B0-B28E-EB47-FB41483E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53B95-5504-DF12-4016-C016CEB1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C7B09-E9DD-6733-6661-DDFD9AEB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1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F5BD7-41CF-17A0-2419-B26DC71E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0603D-09FF-130D-3CFF-10F5236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89E99-874C-7D7F-2EAA-B567B0DF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5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7819-A6F1-B9C3-4621-D79E218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1F04-F76F-3829-63F7-F802A172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4570F-0344-0EA1-C248-B769F2D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AB0E-80DC-6474-A582-37D8049C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B7F0-DF51-9A69-242C-71FF57C3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A7086-224F-5A04-6E5D-90E23E47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720-F3D2-F8C0-9284-D4984018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012E3-64B7-1820-56F8-41DD565F6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D1E8F-9C8F-B102-7926-746200054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E186-EE3F-2380-3A0F-7E1EF7A2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BA50-3B23-8FE5-F55A-274C4AF1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55F24-6622-52B2-4CE8-DD9B0AB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4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5B9D3-847C-E0B4-EEEF-DA1766AD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8DB4-8243-636B-C9EA-66CB5DD1A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3ABA-97C1-7E12-4A70-EFA9861BF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B108-3866-4DE7-8704-EFD695A5BFB2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8179-4B2A-0493-C44E-1F04B840D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1FC7-D2C7-2CD3-64DF-2833F84E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3922-6105-41CD-BF8F-BCC33D5E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9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FYhZSVEDJHCenCG8WwQ7rKAIzry8Khr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9067-CF96-CA74-17F5-680542E8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27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CUSTOMER RETENTION ANALYSIS 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89684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8C70-A2CA-906B-24BA-53A8CB18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1DC9B-9A78-EA72-6E40-0D14321622C7}"/>
              </a:ext>
            </a:extLst>
          </p:cNvPr>
          <p:cNvSpPr txBox="1"/>
          <p:nvPr/>
        </p:nvSpPr>
        <p:spPr>
          <a:xfrm>
            <a:off x="1357313" y="1690688"/>
            <a:ext cx="89868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Does being part of a loyalty program increase customer retention compared to non-members?</a:t>
            </a:r>
          </a:p>
          <a:p>
            <a:br>
              <a:rPr lang="en-US" dirty="0"/>
            </a:br>
            <a:r>
              <a:rPr lang="en-US" dirty="0"/>
              <a:t>The goal is to determine whether customers enrolled in the loyalty program are significantly more likely to be retained than those who are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00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7F70E6-9A7D-B405-55D1-913D9D374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500063"/>
            <a:ext cx="9944100" cy="56149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609C10-E5A6-0872-85F7-DB07058A0BD1}"/>
              </a:ext>
            </a:extLst>
          </p:cNvPr>
          <p:cNvSpPr txBox="1"/>
          <p:nvPr/>
        </p:nvSpPr>
        <p:spPr>
          <a:xfrm>
            <a:off x="1390650" y="5843588"/>
            <a:ext cx="941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: retention rate of loyalty members </a:t>
            </a:r>
          </a:p>
          <a:p>
            <a:r>
              <a:rPr lang="en-US" dirty="0"/>
              <a:t>p2 : retention rate of non - members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F105-4467-4F71-92E4-CF1B3EDD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A5482-B637-AC0B-5537-F422866D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443038"/>
            <a:ext cx="6172200" cy="47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1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235A69-AF68-DED3-9478-5B4901038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8" y="428625"/>
            <a:ext cx="8286750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85F1-F25A-81A3-E16B-B294F2DC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VISUALISATION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6E3E-D5FD-3137-5A18-D92D2BEC02D3}"/>
              </a:ext>
            </a:extLst>
          </p:cNvPr>
          <p:cNvSpPr txBox="1"/>
          <p:nvPr/>
        </p:nvSpPr>
        <p:spPr>
          <a:xfrm>
            <a:off x="2128838" y="1690688"/>
            <a:ext cx="70115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Bar Plot:</a:t>
            </a:r>
            <a:br>
              <a:rPr lang="en-US" dirty="0"/>
            </a:br>
            <a:r>
              <a:rPr lang="en-US" dirty="0"/>
              <a:t>Comparison of retention rates between loyalty and non-loyalty groups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This visuals clearly indicated that loyalty members had higher retention rates than non-members.</a:t>
            </a:r>
          </a:p>
        </p:txBody>
      </p:sp>
    </p:spTree>
    <p:extLst>
      <p:ext uri="{BB962C8B-B14F-4D97-AF65-F5344CB8AC3E}">
        <p14:creationId xmlns:p14="http://schemas.microsoft.com/office/powerpoint/2010/main" val="286828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63ACF0-789F-994F-1005-162C38D3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614363"/>
            <a:ext cx="9829800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1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F2F-718F-007F-CA67-B59C7891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06FCA-AB7B-86E9-0CFA-DAA83BC6DC54}"/>
              </a:ext>
            </a:extLst>
          </p:cNvPr>
          <p:cNvSpPr txBox="1"/>
          <p:nvPr/>
        </p:nvSpPr>
        <p:spPr>
          <a:xfrm>
            <a:off x="1243013" y="2690336"/>
            <a:ext cx="78974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is </a:t>
            </a:r>
            <a:r>
              <a:rPr lang="en-US" sz="2400" b="1" dirty="0"/>
              <a:t>strong statistical evidence</a:t>
            </a:r>
            <a:r>
              <a:rPr lang="en-US" sz="2400" dirty="0"/>
              <a:t> that loyalty program members have a </a:t>
            </a:r>
            <a:r>
              <a:rPr lang="en-US" sz="2400" b="1" dirty="0"/>
              <a:t>significantly higher</a:t>
            </a:r>
            <a:r>
              <a:rPr lang="en-US" sz="2400" dirty="0"/>
              <a:t> customer retention rate compared to non-members.</a:t>
            </a:r>
          </a:p>
          <a:p>
            <a:r>
              <a:rPr lang="en-US" sz="2400" dirty="0"/>
              <a:t>This confirms that the loyalty program is an effective strategy for improving retention.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311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EB86-286C-C651-184A-A64DED42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OF GOOGLE COLAB :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18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CUSTOMER RETENTION ANALYSIS </vt:lpstr>
      <vt:lpstr>Research Question </vt:lpstr>
      <vt:lpstr>PowerPoint Presentation</vt:lpstr>
      <vt:lpstr>EXPLORATORY DATA ANALYSIS</vt:lpstr>
      <vt:lpstr>PowerPoint Presentation</vt:lpstr>
      <vt:lpstr>VISUALISATION </vt:lpstr>
      <vt:lpstr>PowerPoint Presentation</vt:lpstr>
      <vt:lpstr>CONCLUSION </vt:lpstr>
      <vt:lpstr>LINK OF GOOGLE COLAB :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Gupta</dc:creator>
  <cp:lastModifiedBy>SAKSHI Gupta</cp:lastModifiedBy>
  <cp:revision>3</cp:revision>
  <dcterms:created xsi:type="dcterms:W3CDTF">2025-06-26T16:02:55Z</dcterms:created>
  <dcterms:modified xsi:type="dcterms:W3CDTF">2025-06-28T08:58:08Z</dcterms:modified>
</cp:coreProperties>
</file>