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8.png" ContentType="image/png"/>
  <Override PartName="/ppt/media/image7.jpeg" ContentType="image/jpe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8ED9CD0-DE42-440B-B2AE-25D2975E63E4}" type="datetime">
              <a:rPr b="0" lang="en-IN" sz="900" spc="-1" strike="noStrike">
                <a:solidFill>
                  <a:srgbClr val="8b8b8b"/>
                </a:solidFill>
                <a:latin typeface="Trebuchet MS"/>
              </a:rPr>
              <a:t>28/09/22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388AB2C-8B75-4723-A03C-D73EB3C3C629}" type="slidenum">
              <a:rPr b="0" lang="en-IN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AF53D33-4265-4A91-881F-6C7C6434F83A}" type="datetime">
              <a:rPr b="0" lang="en-IN" sz="900" spc="-1" strike="noStrike">
                <a:solidFill>
                  <a:srgbClr val="8b8b8b"/>
                </a:solidFill>
                <a:latin typeface="Trebuchet MS"/>
              </a:rPr>
              <a:t>28/09/22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E7C60C-4D13-483D-A74E-03708454B223}" type="slidenum">
              <a:rPr b="0" lang="en-IN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880000" y="32040"/>
            <a:ext cx="589464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STKaiti"/>
                <a:ea typeface="STKaiti"/>
              </a:rPr>
              <a:t>IoT</a:t>
            </a:r>
            <a:r>
              <a:rPr b="1" lang="en-IN" sz="4800" spc="-7" strike="noStrike">
                <a:solidFill>
                  <a:srgbClr val="000000"/>
                </a:solidFill>
                <a:latin typeface="STKaiti"/>
                <a:ea typeface="STKaiti"/>
              </a:rPr>
              <a:t> </a:t>
            </a:r>
            <a:r>
              <a:rPr b="1" lang="en-IN" sz="4800" spc="-1" strike="noStrike">
                <a:solidFill>
                  <a:srgbClr val="000000"/>
                </a:solidFill>
                <a:latin typeface="STKaiti"/>
                <a:ea typeface="STKaiti"/>
              </a:rPr>
              <a:t>Based Doctor Eye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16" name="Picture 13" descr=""/>
          <p:cNvPicPr/>
          <p:nvPr/>
        </p:nvPicPr>
        <p:blipFill>
          <a:blip r:embed="rId1"/>
          <a:stretch/>
        </p:blipFill>
        <p:spPr>
          <a:xfrm>
            <a:off x="2664000" y="1657440"/>
            <a:ext cx="4999680" cy="151056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3754800" y="422640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2545920" y="3503880"/>
            <a:ext cx="6094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Post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Graduate Diploma </a:t>
            </a:r>
            <a:r>
              <a:rPr b="1" lang="en-IN" sz="2400" spc="9" strike="noStrike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b="1" lang="en-IN" sz="2400" spc="-12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Internet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b="1" lang="en-IN" sz="2400" spc="4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Things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6264000" y="5051160"/>
            <a:ext cx="568800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rebuchet MS"/>
              </a:rPr>
              <a:t>Ms. Nancy Rastogi( 220340126017)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rebuchet MS"/>
              </a:rPr>
              <a:t>Ms. Pragati Gaikwad(220340126009)</a:t>
            </a:r>
            <a:r>
              <a:rPr b="1" lang="en-IN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rebuchet MS"/>
              </a:rPr>
              <a:t>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rebuchet MS"/>
              </a:rPr>
              <a:t>Ms. Sakshi Janghel (220340126023)            Ms. Pratiksha Panchal (220340126019) </a:t>
            </a:r>
            <a:r>
              <a:rPr b="1" lang="en-IN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rebuchet MS"/>
              </a:rPr>
              <a:t>                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5328000" y="4448520"/>
            <a:ext cx="625464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828800">
              <a:lnSpc>
                <a:spcPct val="115000"/>
              </a:lnSpc>
              <a:spcAft>
                <a:spcPts val="799"/>
              </a:spcAf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Presented</a:t>
            </a:r>
            <a:r>
              <a:rPr b="1" lang="en-IN" sz="1800" spc="4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by: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858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1669680"/>
            <a:ext cx="8596440" cy="4371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care of new born babies are the most important and sensitive part of bio-medical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domain. Some new born babies have a high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  <a:ea typeface="Times New Roman"/>
              </a:rPr>
              <a:t>er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risk of mortality due to their gestational age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 their birth weight. Most of the premature babies born on 32-37 weeks of gestation and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are deceased due to their unmet need for warmth.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project is to overcome the drawbacks of an unmonitored incubator and develops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 affordable and safe device for real-time monitoring of the neonatal incubator. a low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cost yet effective apparatus for monitoring the important parameters like pulse rate,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temperature, humidity, Oxygen of the premature baby inside an incubator.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3" name="Picture 6" descr=""/>
          <p:cNvPicPr/>
          <p:nvPr/>
        </p:nvPicPr>
        <p:blipFill>
          <a:blip r:embed="rId1"/>
          <a:stretch/>
        </p:blipFill>
        <p:spPr>
          <a:xfrm>
            <a:off x="4975560" y="4272120"/>
            <a:ext cx="3649320" cy="197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90c226"/>
                </a:solidFill>
                <a:latin typeface="Times New Roman"/>
              </a:rPr>
              <a:t>Architecture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5" name="Content Placeholder 4" descr=""/>
          <p:cNvPicPr/>
          <p:nvPr/>
        </p:nvPicPr>
        <p:blipFill>
          <a:blip r:embed="rId1"/>
          <a:stretch/>
        </p:blipFill>
        <p:spPr>
          <a:xfrm>
            <a:off x="145800" y="1595160"/>
            <a:ext cx="11809080" cy="467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8000"/>
          </a:bodyPr>
          <a:p>
            <a:pPr>
              <a:lnSpc>
                <a:spcPct val="100000"/>
              </a:lnSpc>
            </a:pPr>
            <a:br/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1" lang="en-IN" sz="3600" spc="-1" strike="noStrike">
                <a:solidFill>
                  <a:srgbClr val="90c226"/>
                </a:solidFill>
                <a:latin typeface="Times New Roman"/>
              </a:rPr>
              <a:t>Sensor Interface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	</a:t>
            </a: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-DHT22:Room Temperature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	</a:t>
            </a: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-Max3010: Pulse rate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	</a:t>
            </a: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-DS18B20: Oxygen and Humidity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	</a:t>
            </a: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-AD8232: Body Temperature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8" name="Picture 10" descr=""/>
          <p:cNvPicPr/>
          <p:nvPr/>
        </p:nvPicPr>
        <p:blipFill>
          <a:blip r:embed="rId1"/>
          <a:stretch/>
        </p:blipFill>
        <p:spPr>
          <a:xfrm>
            <a:off x="5168880" y="1690560"/>
            <a:ext cx="5394960" cy="497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2000"/>
          </a:bodyPr>
          <a:p>
            <a:pPr>
              <a:lnSpc>
                <a:spcPct val="100000"/>
              </a:lnSpc>
            </a:pPr>
            <a:br/>
            <a:r>
              <a:rPr b="1" lang="en-IN" sz="3600" spc="-1" strike="noStrike">
                <a:solidFill>
                  <a:srgbClr val="90c226"/>
                </a:solidFill>
                <a:latin typeface="Times New Roman"/>
              </a:rPr>
              <a:t>Cloud Interface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	</a:t>
            </a: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-EC2 Instance: cloud storage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	</a:t>
            </a: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-MySQL: Data Storage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	</a:t>
            </a: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-Security: MQTT over TLS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1" name="Picture 8" descr=""/>
          <p:cNvPicPr/>
          <p:nvPr/>
        </p:nvPicPr>
        <p:blipFill>
          <a:blip r:embed="rId1"/>
          <a:stretch/>
        </p:blipFill>
        <p:spPr>
          <a:xfrm>
            <a:off x="4214160" y="1270080"/>
            <a:ext cx="5608800" cy="466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br/>
            <a:r>
              <a:rPr b="1" lang="en-IN" sz="3600" spc="-1" strike="noStrike">
                <a:solidFill>
                  <a:srgbClr val="90c226"/>
                </a:solidFill>
                <a:latin typeface="Times New Roman"/>
              </a:rPr>
              <a:t>Project Prototype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3" name="Content Placeholder 6" descr=""/>
          <p:cNvPicPr/>
          <p:nvPr/>
        </p:nvPicPr>
        <p:blipFill>
          <a:blip r:embed="rId1"/>
          <a:stretch/>
        </p:blipFill>
        <p:spPr>
          <a:xfrm>
            <a:off x="575640" y="2160720"/>
            <a:ext cx="3455280" cy="3881160"/>
          </a:xfrm>
          <a:prstGeom prst="rect">
            <a:avLst/>
          </a:prstGeom>
          <a:ln>
            <a:noFill/>
          </a:ln>
        </p:spPr>
      </p:pic>
      <p:pic>
        <p:nvPicPr>
          <p:cNvPr id="134" name="Picture 3" descr=""/>
          <p:cNvPicPr/>
          <p:nvPr/>
        </p:nvPicPr>
        <p:blipFill>
          <a:blip r:embed="rId2"/>
          <a:stretch/>
        </p:blipFill>
        <p:spPr>
          <a:xfrm>
            <a:off x="4699080" y="2160720"/>
            <a:ext cx="5698080" cy="388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>
              <a:lnSpc>
                <a:spcPct val="100000"/>
              </a:lnSpc>
            </a:pPr>
            <a:br/>
            <a:r>
              <a:rPr b="1" lang="en-IN" sz="3600" spc="-1" strike="noStrike">
                <a:solidFill>
                  <a:srgbClr val="90c226"/>
                </a:solidFill>
                <a:latin typeface="Times New Roman"/>
              </a:rPr>
              <a:t>User Interface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	</a:t>
            </a:r>
            <a:r>
              <a:rPr b="1" lang="en-IN" sz="1600" spc="-1" strike="noStrike">
                <a:solidFill>
                  <a:srgbClr val="404040"/>
                </a:solidFill>
                <a:latin typeface="Times New Roman"/>
              </a:rPr>
              <a:t>- Angular front end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7" name="Picture 4" descr=""/>
          <p:cNvPicPr/>
          <p:nvPr/>
        </p:nvPicPr>
        <p:blipFill>
          <a:blip r:embed="rId1"/>
          <a:stretch/>
        </p:blipFill>
        <p:spPr>
          <a:xfrm>
            <a:off x="5543640" y="2202120"/>
            <a:ext cx="5146560" cy="380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339560" y="1440000"/>
            <a:ext cx="8596440" cy="3782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90c226"/>
                </a:solidFill>
                <a:latin typeface="Trebuchet MS"/>
              </a:rPr>
              <a:t>                 </a:t>
            </a:r>
            <a:br/>
            <a:br/>
            <a:r>
              <a:rPr b="1" lang="en-IN" sz="3600" spc="-1" strike="noStrike">
                <a:solidFill>
                  <a:srgbClr val="90c226"/>
                </a:solidFill>
                <a:latin typeface="Trebuchet MS"/>
              </a:rPr>
              <a:t>	</a:t>
            </a:r>
            <a:r>
              <a:rPr b="1" lang="en-IN" sz="3600" spc="-1" strike="noStrike">
                <a:solidFill>
                  <a:srgbClr val="90c226"/>
                </a:solidFill>
                <a:latin typeface="Trebuchet MS"/>
              </a:rPr>
              <a:t>	</a:t>
            </a:r>
            <a:r>
              <a:rPr b="1" lang="en-IN" sz="3600" spc="-1" strike="noStrike">
                <a:solidFill>
                  <a:srgbClr val="90c226"/>
                </a:solidFill>
                <a:latin typeface="Trebuchet MS"/>
              </a:rPr>
              <a:t>	</a:t>
            </a:r>
            <a:r>
              <a:rPr b="1" lang="en-IN" sz="3600" spc="-1" strike="noStrike">
                <a:solidFill>
                  <a:srgbClr val="90c226"/>
                </a:solidFill>
                <a:latin typeface="Trebuchet MS"/>
              </a:rPr>
              <a:t>	</a:t>
            </a:r>
            <a:r>
              <a:rPr b="1" lang="en-IN" sz="3600" spc="-1" strike="noStrike">
                <a:solidFill>
                  <a:srgbClr val="90c226"/>
                </a:solidFill>
                <a:latin typeface="Trebuchet MS"/>
              </a:rPr>
              <a:t>	</a:t>
            </a:r>
            <a:r>
              <a:rPr b="1" lang="en-IN" sz="3600" spc="-1" strike="noStrike">
                <a:solidFill>
                  <a:srgbClr val="90c226"/>
                </a:solidFill>
                <a:latin typeface="Trebuchet MS"/>
              </a:rPr>
              <a:t>THANK </a:t>
            </a:r>
            <a:r>
              <a:rPr b="1" lang="en-IN" sz="3600" spc="-1" strike="noStrike">
                <a:solidFill>
                  <a:srgbClr val="90c226"/>
                </a:solidFill>
                <a:latin typeface="Trebuchet MS"/>
              </a:rPr>
              <a:t>YOU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195560" y="511956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336</TotalTime>
  <Application>LibreOffice/6.4.7.2$Linux_X86_64 LibreOffice_project/40$Build-2</Application>
  <Words>232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2022-09-27T18:45:36Z</dcterms:created>
  <dc:creator>Pratiksha Panchal</dc:creator>
  <dc:description/>
  <dc:language>en-IN</dc:language>
  <cp:lastModifiedBy/>
  <dcterms:modified xsi:type="dcterms:W3CDTF">2022-09-28T14:53:39Z</dcterms:modified>
  <cp:revision>9</cp:revision>
  <dc:subject/>
  <dc:title>Doctor Eye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