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notesMasterIdLst>
    <p:notesMasterId r:id="rId8"/>
  </p:notesMasterIdLst>
  <p:sldIdLst>
    <p:sldId id="256" r:id="rId2"/>
    <p:sldId id="258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E3018-9E9A-EA4B-A287-2A69A73985B5}" v="8" dt="2024-04-23T22:46:4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5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A00B0-E4E7-43E7-AA94-1F940885FF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6B34-0F0F-4EBA-9FED-157F411162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Healthcare industry faces challenges in managing vast amounts of data efficiently.</a:t>
          </a:r>
          <a:endParaRPr lang="en-US"/>
        </a:p>
      </dgm:t>
    </dgm:pt>
    <dgm:pt modelId="{099CFB47-2B1B-4271-A61C-DEDC6067D3D7}" type="parTrans" cxnId="{D25E1612-3B16-4EBA-A115-63F0C2021EBB}">
      <dgm:prSet/>
      <dgm:spPr/>
      <dgm:t>
        <a:bodyPr/>
        <a:lstStyle/>
        <a:p>
          <a:endParaRPr lang="en-US"/>
        </a:p>
      </dgm:t>
    </dgm:pt>
    <dgm:pt modelId="{4BE96148-E738-493F-A10A-D31F3B021E15}" type="sibTrans" cxnId="{D25E1612-3B16-4EBA-A115-63F0C2021EBB}">
      <dgm:prSet/>
      <dgm:spPr/>
      <dgm:t>
        <a:bodyPr/>
        <a:lstStyle/>
        <a:p>
          <a:endParaRPr lang="en-US"/>
        </a:p>
      </dgm:t>
    </dgm:pt>
    <dgm:pt modelId="{9CCD5C20-4907-43E3-9233-804111B515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Issues include delays, inefficiencies, and anomalies in data affecting healthcare service delivery.</a:t>
          </a:r>
          <a:endParaRPr lang="en-US"/>
        </a:p>
      </dgm:t>
    </dgm:pt>
    <dgm:pt modelId="{E49CA46E-662C-4313-9D0D-6BFC567C6208}" type="parTrans" cxnId="{B4F56F45-E0CA-4CC9-B14E-85974425BCA5}">
      <dgm:prSet/>
      <dgm:spPr/>
      <dgm:t>
        <a:bodyPr/>
        <a:lstStyle/>
        <a:p>
          <a:endParaRPr lang="en-US"/>
        </a:p>
      </dgm:t>
    </dgm:pt>
    <dgm:pt modelId="{6A2E1BD7-CAC7-42DF-AB6B-E9D84E7B9B77}" type="sibTrans" cxnId="{B4F56F45-E0CA-4CC9-B14E-85974425BCA5}">
      <dgm:prSet/>
      <dgm:spPr/>
      <dgm:t>
        <a:bodyPr/>
        <a:lstStyle/>
        <a:p>
          <a:endParaRPr lang="en-US"/>
        </a:p>
      </dgm:t>
    </dgm:pt>
    <dgm:pt modelId="{424BCDE9-868A-4DCB-9760-9494057386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Need for a centralized platform to manage hospital operations comprehensively.</a:t>
          </a:r>
          <a:endParaRPr lang="en-US"/>
        </a:p>
      </dgm:t>
    </dgm:pt>
    <dgm:pt modelId="{7BDA203A-2BA4-48AD-9D8E-EFA28CD547DB}" type="parTrans" cxnId="{64A46B02-0054-4B46-A5DF-F822C905022C}">
      <dgm:prSet/>
      <dgm:spPr/>
      <dgm:t>
        <a:bodyPr/>
        <a:lstStyle/>
        <a:p>
          <a:endParaRPr lang="en-US"/>
        </a:p>
      </dgm:t>
    </dgm:pt>
    <dgm:pt modelId="{6BE12280-F2F9-4115-BD01-C2CAFC6F0E9D}" type="sibTrans" cxnId="{64A46B02-0054-4B46-A5DF-F822C905022C}">
      <dgm:prSet/>
      <dgm:spPr/>
      <dgm:t>
        <a:bodyPr/>
        <a:lstStyle/>
        <a:p>
          <a:endParaRPr lang="en-US"/>
        </a:p>
      </dgm:t>
    </dgm:pt>
    <dgm:pt modelId="{74E1C0CF-646C-42E2-B71C-502A255833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This platform will streamline processes, ensure data accuracy, and enhance healthcare delivery.</a:t>
          </a:r>
          <a:endParaRPr lang="en-US"/>
        </a:p>
      </dgm:t>
    </dgm:pt>
    <dgm:pt modelId="{3094D27F-3F90-4ED2-AAF4-C437A902BE15}" type="parTrans" cxnId="{A4370025-0CDC-4936-9FEA-1EC662062A63}">
      <dgm:prSet/>
      <dgm:spPr/>
      <dgm:t>
        <a:bodyPr/>
        <a:lstStyle/>
        <a:p>
          <a:endParaRPr lang="en-US"/>
        </a:p>
      </dgm:t>
    </dgm:pt>
    <dgm:pt modelId="{E98F5F93-5CF6-4324-87A5-59DC9DB3400B}" type="sibTrans" cxnId="{A4370025-0CDC-4936-9FEA-1EC662062A63}">
      <dgm:prSet/>
      <dgm:spPr/>
      <dgm:t>
        <a:bodyPr/>
        <a:lstStyle/>
        <a:p>
          <a:endParaRPr lang="en-US"/>
        </a:p>
      </dgm:t>
    </dgm:pt>
    <dgm:pt modelId="{1E80FEA2-4247-4294-A652-CE5078C7B096}" type="pres">
      <dgm:prSet presAssocID="{06FA00B0-E4E7-43E7-AA94-1F940885FFAE}" presName="root" presStyleCnt="0">
        <dgm:presLayoutVars>
          <dgm:dir/>
          <dgm:resizeHandles val="exact"/>
        </dgm:presLayoutVars>
      </dgm:prSet>
      <dgm:spPr/>
    </dgm:pt>
    <dgm:pt modelId="{392266C9-AADB-48F4-9016-D15B0E65DBAD}" type="pres">
      <dgm:prSet presAssocID="{57776B34-0F0F-4EBA-9FED-157F411162F5}" presName="compNode" presStyleCnt="0"/>
      <dgm:spPr/>
    </dgm:pt>
    <dgm:pt modelId="{06B5848C-1CC0-4667-A8F6-477CC0C1262A}" type="pres">
      <dgm:prSet presAssocID="{57776B34-0F0F-4EBA-9FED-157F411162F5}" presName="bgRect" presStyleLbl="bgShp" presStyleIdx="0" presStyleCnt="4"/>
      <dgm:spPr/>
    </dgm:pt>
    <dgm:pt modelId="{BF5EDE82-F432-4438-9CAB-C990166FCECE}" type="pres">
      <dgm:prSet presAssocID="{57776B34-0F0F-4EBA-9FED-157F411162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41D0629-FF73-41B9-BE27-2A56221E07DF}" type="pres">
      <dgm:prSet presAssocID="{57776B34-0F0F-4EBA-9FED-157F411162F5}" presName="spaceRect" presStyleCnt="0"/>
      <dgm:spPr/>
    </dgm:pt>
    <dgm:pt modelId="{E826F351-6171-4372-BBB1-89CF60609B77}" type="pres">
      <dgm:prSet presAssocID="{57776B34-0F0F-4EBA-9FED-157F411162F5}" presName="parTx" presStyleLbl="revTx" presStyleIdx="0" presStyleCnt="4">
        <dgm:presLayoutVars>
          <dgm:chMax val="0"/>
          <dgm:chPref val="0"/>
        </dgm:presLayoutVars>
      </dgm:prSet>
      <dgm:spPr/>
    </dgm:pt>
    <dgm:pt modelId="{AD5E95C1-F7E6-4B41-B88D-F2798CCAEB3D}" type="pres">
      <dgm:prSet presAssocID="{4BE96148-E738-493F-A10A-D31F3B021E15}" presName="sibTrans" presStyleCnt="0"/>
      <dgm:spPr/>
    </dgm:pt>
    <dgm:pt modelId="{1D56A7F8-66EF-4D77-8CF3-5D37BAFEB376}" type="pres">
      <dgm:prSet presAssocID="{9CCD5C20-4907-43E3-9233-804111B5151D}" presName="compNode" presStyleCnt="0"/>
      <dgm:spPr/>
    </dgm:pt>
    <dgm:pt modelId="{106D2AA7-BEAF-40BB-A08D-5FD73FD06C67}" type="pres">
      <dgm:prSet presAssocID="{9CCD5C20-4907-43E3-9233-804111B5151D}" presName="bgRect" presStyleLbl="bgShp" presStyleIdx="1" presStyleCnt="4"/>
      <dgm:spPr/>
    </dgm:pt>
    <dgm:pt modelId="{B69B0FF3-D2E1-4EDA-8DC4-A3D7E88F6CB4}" type="pres">
      <dgm:prSet presAssocID="{9CCD5C20-4907-43E3-9233-804111B515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291075A-08CF-4EEE-9856-65724AB1976B}" type="pres">
      <dgm:prSet presAssocID="{9CCD5C20-4907-43E3-9233-804111B5151D}" presName="spaceRect" presStyleCnt="0"/>
      <dgm:spPr/>
    </dgm:pt>
    <dgm:pt modelId="{B05FF28E-0665-4547-A0BB-28D50B5BA865}" type="pres">
      <dgm:prSet presAssocID="{9CCD5C20-4907-43E3-9233-804111B5151D}" presName="parTx" presStyleLbl="revTx" presStyleIdx="1" presStyleCnt="4">
        <dgm:presLayoutVars>
          <dgm:chMax val="0"/>
          <dgm:chPref val="0"/>
        </dgm:presLayoutVars>
      </dgm:prSet>
      <dgm:spPr/>
    </dgm:pt>
    <dgm:pt modelId="{0E2745FB-758B-4BAB-BD4A-81949B93B945}" type="pres">
      <dgm:prSet presAssocID="{6A2E1BD7-CAC7-42DF-AB6B-E9D84E7B9B77}" presName="sibTrans" presStyleCnt="0"/>
      <dgm:spPr/>
    </dgm:pt>
    <dgm:pt modelId="{D4A7546A-5EDC-47E6-8AED-77F8080711CD}" type="pres">
      <dgm:prSet presAssocID="{424BCDE9-868A-4DCB-9760-9494057386B2}" presName="compNode" presStyleCnt="0"/>
      <dgm:spPr/>
    </dgm:pt>
    <dgm:pt modelId="{9DD151E7-ACDB-4637-BF54-2F0FE213BD31}" type="pres">
      <dgm:prSet presAssocID="{424BCDE9-868A-4DCB-9760-9494057386B2}" presName="bgRect" presStyleLbl="bgShp" presStyleIdx="2" presStyleCnt="4"/>
      <dgm:spPr/>
    </dgm:pt>
    <dgm:pt modelId="{1BE0762E-4803-480C-9BA8-5B6DA4C82B8C}" type="pres">
      <dgm:prSet presAssocID="{424BCDE9-868A-4DCB-9760-9494057386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81DCE32-FEB2-44DE-B0EB-F1F8C8FEA0E7}" type="pres">
      <dgm:prSet presAssocID="{424BCDE9-868A-4DCB-9760-9494057386B2}" presName="spaceRect" presStyleCnt="0"/>
      <dgm:spPr/>
    </dgm:pt>
    <dgm:pt modelId="{58864C0C-9733-4929-B4C8-A3DBF368B0FB}" type="pres">
      <dgm:prSet presAssocID="{424BCDE9-868A-4DCB-9760-9494057386B2}" presName="parTx" presStyleLbl="revTx" presStyleIdx="2" presStyleCnt="4">
        <dgm:presLayoutVars>
          <dgm:chMax val="0"/>
          <dgm:chPref val="0"/>
        </dgm:presLayoutVars>
      </dgm:prSet>
      <dgm:spPr/>
    </dgm:pt>
    <dgm:pt modelId="{9C06E2D8-6E34-4ED8-89C7-8332898AAF49}" type="pres">
      <dgm:prSet presAssocID="{6BE12280-F2F9-4115-BD01-C2CAFC6F0E9D}" presName="sibTrans" presStyleCnt="0"/>
      <dgm:spPr/>
    </dgm:pt>
    <dgm:pt modelId="{D42B5614-6F92-43C2-9C99-C4FA6EE954E3}" type="pres">
      <dgm:prSet presAssocID="{74E1C0CF-646C-42E2-B71C-502A255833CA}" presName="compNode" presStyleCnt="0"/>
      <dgm:spPr/>
    </dgm:pt>
    <dgm:pt modelId="{D27D3E1F-09DA-44F2-94A2-BF5B8F950190}" type="pres">
      <dgm:prSet presAssocID="{74E1C0CF-646C-42E2-B71C-502A255833CA}" presName="bgRect" presStyleLbl="bgShp" presStyleIdx="3" presStyleCnt="4"/>
      <dgm:spPr/>
    </dgm:pt>
    <dgm:pt modelId="{03A5079E-8525-4589-8C79-CAB68E069405}" type="pres">
      <dgm:prSet presAssocID="{74E1C0CF-646C-42E2-B71C-502A255833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DF52654-BF35-4D32-9AE4-FB898A89981D}" type="pres">
      <dgm:prSet presAssocID="{74E1C0CF-646C-42E2-B71C-502A255833CA}" presName="spaceRect" presStyleCnt="0"/>
      <dgm:spPr/>
    </dgm:pt>
    <dgm:pt modelId="{7216B811-23AF-40C2-B753-3BE7689790DA}" type="pres">
      <dgm:prSet presAssocID="{74E1C0CF-646C-42E2-B71C-502A255833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A46B02-0054-4B46-A5DF-F822C905022C}" srcId="{06FA00B0-E4E7-43E7-AA94-1F940885FFAE}" destId="{424BCDE9-868A-4DCB-9760-9494057386B2}" srcOrd="2" destOrd="0" parTransId="{7BDA203A-2BA4-48AD-9D8E-EFA28CD547DB}" sibTransId="{6BE12280-F2F9-4115-BD01-C2CAFC6F0E9D}"/>
    <dgm:cxn modelId="{259FEE09-E2CA-4830-AB4B-59080D92B674}" type="presOf" srcId="{06FA00B0-E4E7-43E7-AA94-1F940885FFAE}" destId="{1E80FEA2-4247-4294-A652-CE5078C7B096}" srcOrd="0" destOrd="0" presId="urn:microsoft.com/office/officeart/2018/2/layout/IconVerticalSolidList"/>
    <dgm:cxn modelId="{D25E1612-3B16-4EBA-A115-63F0C2021EBB}" srcId="{06FA00B0-E4E7-43E7-AA94-1F940885FFAE}" destId="{57776B34-0F0F-4EBA-9FED-157F411162F5}" srcOrd="0" destOrd="0" parTransId="{099CFB47-2B1B-4271-A61C-DEDC6067D3D7}" sibTransId="{4BE96148-E738-493F-A10A-D31F3B021E15}"/>
    <dgm:cxn modelId="{A4370025-0CDC-4936-9FEA-1EC662062A63}" srcId="{06FA00B0-E4E7-43E7-AA94-1F940885FFAE}" destId="{74E1C0CF-646C-42E2-B71C-502A255833CA}" srcOrd="3" destOrd="0" parTransId="{3094D27F-3F90-4ED2-AAF4-C437A902BE15}" sibTransId="{E98F5F93-5CF6-4324-87A5-59DC9DB3400B}"/>
    <dgm:cxn modelId="{B4F56F45-E0CA-4CC9-B14E-85974425BCA5}" srcId="{06FA00B0-E4E7-43E7-AA94-1F940885FFAE}" destId="{9CCD5C20-4907-43E3-9233-804111B5151D}" srcOrd="1" destOrd="0" parTransId="{E49CA46E-662C-4313-9D0D-6BFC567C6208}" sibTransId="{6A2E1BD7-CAC7-42DF-AB6B-E9D84E7B9B77}"/>
    <dgm:cxn modelId="{45A8305E-0A22-45E8-9DC4-48DF6DE58F02}" type="presOf" srcId="{424BCDE9-868A-4DCB-9760-9494057386B2}" destId="{58864C0C-9733-4929-B4C8-A3DBF368B0FB}" srcOrd="0" destOrd="0" presId="urn:microsoft.com/office/officeart/2018/2/layout/IconVerticalSolidList"/>
    <dgm:cxn modelId="{4AC5D2C9-D2EF-4B42-B261-4D2DBB27F09C}" type="presOf" srcId="{9CCD5C20-4907-43E3-9233-804111B5151D}" destId="{B05FF28E-0665-4547-A0BB-28D50B5BA865}" srcOrd="0" destOrd="0" presId="urn:microsoft.com/office/officeart/2018/2/layout/IconVerticalSolidList"/>
    <dgm:cxn modelId="{E4F989D5-A80C-4834-9C73-7F878B3FF37F}" type="presOf" srcId="{74E1C0CF-646C-42E2-B71C-502A255833CA}" destId="{7216B811-23AF-40C2-B753-3BE7689790DA}" srcOrd="0" destOrd="0" presId="urn:microsoft.com/office/officeart/2018/2/layout/IconVerticalSolidList"/>
    <dgm:cxn modelId="{33A2A8F5-A27C-4F77-82CE-DE838FD963BB}" type="presOf" srcId="{57776B34-0F0F-4EBA-9FED-157F411162F5}" destId="{E826F351-6171-4372-BBB1-89CF60609B77}" srcOrd="0" destOrd="0" presId="urn:microsoft.com/office/officeart/2018/2/layout/IconVerticalSolidList"/>
    <dgm:cxn modelId="{91500935-524D-42E4-AD88-0B1CC17F75E2}" type="presParOf" srcId="{1E80FEA2-4247-4294-A652-CE5078C7B096}" destId="{392266C9-AADB-48F4-9016-D15B0E65DBAD}" srcOrd="0" destOrd="0" presId="urn:microsoft.com/office/officeart/2018/2/layout/IconVerticalSolidList"/>
    <dgm:cxn modelId="{23BE99C6-4302-4489-8555-AF31C1287400}" type="presParOf" srcId="{392266C9-AADB-48F4-9016-D15B0E65DBAD}" destId="{06B5848C-1CC0-4667-A8F6-477CC0C1262A}" srcOrd="0" destOrd="0" presId="urn:microsoft.com/office/officeart/2018/2/layout/IconVerticalSolidList"/>
    <dgm:cxn modelId="{2DB0787D-7561-4BA0-8B30-D907605F5C8F}" type="presParOf" srcId="{392266C9-AADB-48F4-9016-D15B0E65DBAD}" destId="{BF5EDE82-F432-4438-9CAB-C990166FCECE}" srcOrd="1" destOrd="0" presId="urn:microsoft.com/office/officeart/2018/2/layout/IconVerticalSolidList"/>
    <dgm:cxn modelId="{BEDED90B-CE84-4E09-B397-96086C0C4FA1}" type="presParOf" srcId="{392266C9-AADB-48F4-9016-D15B0E65DBAD}" destId="{141D0629-FF73-41B9-BE27-2A56221E07DF}" srcOrd="2" destOrd="0" presId="urn:microsoft.com/office/officeart/2018/2/layout/IconVerticalSolidList"/>
    <dgm:cxn modelId="{1FFEEA5D-6AB1-4E87-98AA-630B5665D277}" type="presParOf" srcId="{392266C9-AADB-48F4-9016-D15B0E65DBAD}" destId="{E826F351-6171-4372-BBB1-89CF60609B77}" srcOrd="3" destOrd="0" presId="urn:microsoft.com/office/officeart/2018/2/layout/IconVerticalSolidList"/>
    <dgm:cxn modelId="{8960208D-CDD4-4D64-A218-66D7B0D4DBB4}" type="presParOf" srcId="{1E80FEA2-4247-4294-A652-CE5078C7B096}" destId="{AD5E95C1-F7E6-4B41-B88D-F2798CCAEB3D}" srcOrd="1" destOrd="0" presId="urn:microsoft.com/office/officeart/2018/2/layout/IconVerticalSolidList"/>
    <dgm:cxn modelId="{6926EA71-3B03-4310-9BCA-09436B367E5F}" type="presParOf" srcId="{1E80FEA2-4247-4294-A652-CE5078C7B096}" destId="{1D56A7F8-66EF-4D77-8CF3-5D37BAFEB376}" srcOrd="2" destOrd="0" presId="urn:microsoft.com/office/officeart/2018/2/layout/IconVerticalSolidList"/>
    <dgm:cxn modelId="{A9F83B5E-797E-4502-860C-825E060AE3EE}" type="presParOf" srcId="{1D56A7F8-66EF-4D77-8CF3-5D37BAFEB376}" destId="{106D2AA7-BEAF-40BB-A08D-5FD73FD06C67}" srcOrd="0" destOrd="0" presId="urn:microsoft.com/office/officeart/2018/2/layout/IconVerticalSolidList"/>
    <dgm:cxn modelId="{9C61E121-A525-4C95-8A19-11C0D81FC45F}" type="presParOf" srcId="{1D56A7F8-66EF-4D77-8CF3-5D37BAFEB376}" destId="{B69B0FF3-D2E1-4EDA-8DC4-A3D7E88F6CB4}" srcOrd="1" destOrd="0" presId="urn:microsoft.com/office/officeart/2018/2/layout/IconVerticalSolidList"/>
    <dgm:cxn modelId="{BD41C206-C6C1-4977-BB82-4B291051023D}" type="presParOf" srcId="{1D56A7F8-66EF-4D77-8CF3-5D37BAFEB376}" destId="{6291075A-08CF-4EEE-9856-65724AB1976B}" srcOrd="2" destOrd="0" presId="urn:microsoft.com/office/officeart/2018/2/layout/IconVerticalSolidList"/>
    <dgm:cxn modelId="{08F720AD-4644-4511-9409-C623D15D3A12}" type="presParOf" srcId="{1D56A7F8-66EF-4D77-8CF3-5D37BAFEB376}" destId="{B05FF28E-0665-4547-A0BB-28D50B5BA865}" srcOrd="3" destOrd="0" presId="urn:microsoft.com/office/officeart/2018/2/layout/IconVerticalSolidList"/>
    <dgm:cxn modelId="{6011F11D-94A3-4CBF-AD3C-4B0EB16ADC72}" type="presParOf" srcId="{1E80FEA2-4247-4294-A652-CE5078C7B096}" destId="{0E2745FB-758B-4BAB-BD4A-81949B93B945}" srcOrd="3" destOrd="0" presId="urn:microsoft.com/office/officeart/2018/2/layout/IconVerticalSolidList"/>
    <dgm:cxn modelId="{D3F79F74-4646-454B-A3C3-40DF84F2371C}" type="presParOf" srcId="{1E80FEA2-4247-4294-A652-CE5078C7B096}" destId="{D4A7546A-5EDC-47E6-8AED-77F8080711CD}" srcOrd="4" destOrd="0" presId="urn:microsoft.com/office/officeart/2018/2/layout/IconVerticalSolidList"/>
    <dgm:cxn modelId="{9EFC5FEB-396D-4424-94B5-4DE9924DE937}" type="presParOf" srcId="{D4A7546A-5EDC-47E6-8AED-77F8080711CD}" destId="{9DD151E7-ACDB-4637-BF54-2F0FE213BD31}" srcOrd="0" destOrd="0" presId="urn:microsoft.com/office/officeart/2018/2/layout/IconVerticalSolidList"/>
    <dgm:cxn modelId="{CDB35DCF-8761-4D48-90B3-0F77D6983DB3}" type="presParOf" srcId="{D4A7546A-5EDC-47E6-8AED-77F8080711CD}" destId="{1BE0762E-4803-480C-9BA8-5B6DA4C82B8C}" srcOrd="1" destOrd="0" presId="urn:microsoft.com/office/officeart/2018/2/layout/IconVerticalSolidList"/>
    <dgm:cxn modelId="{7D069F0B-A476-47BB-A2A2-EE685A31D9A2}" type="presParOf" srcId="{D4A7546A-5EDC-47E6-8AED-77F8080711CD}" destId="{181DCE32-FEB2-44DE-B0EB-F1F8C8FEA0E7}" srcOrd="2" destOrd="0" presId="urn:microsoft.com/office/officeart/2018/2/layout/IconVerticalSolidList"/>
    <dgm:cxn modelId="{EC216688-AFE8-472D-97D6-D91CD98EBCE8}" type="presParOf" srcId="{D4A7546A-5EDC-47E6-8AED-77F8080711CD}" destId="{58864C0C-9733-4929-B4C8-A3DBF368B0FB}" srcOrd="3" destOrd="0" presId="urn:microsoft.com/office/officeart/2018/2/layout/IconVerticalSolidList"/>
    <dgm:cxn modelId="{74E3CF9F-2A4F-4A3C-AFA3-7C87CBF57D8D}" type="presParOf" srcId="{1E80FEA2-4247-4294-A652-CE5078C7B096}" destId="{9C06E2D8-6E34-4ED8-89C7-8332898AAF49}" srcOrd="5" destOrd="0" presId="urn:microsoft.com/office/officeart/2018/2/layout/IconVerticalSolidList"/>
    <dgm:cxn modelId="{F864FB7B-9258-4089-ADE0-7522F1CC0E05}" type="presParOf" srcId="{1E80FEA2-4247-4294-A652-CE5078C7B096}" destId="{D42B5614-6F92-43C2-9C99-C4FA6EE954E3}" srcOrd="6" destOrd="0" presId="urn:microsoft.com/office/officeart/2018/2/layout/IconVerticalSolidList"/>
    <dgm:cxn modelId="{2568F2D5-D72F-412A-8712-8A50B272AABD}" type="presParOf" srcId="{D42B5614-6F92-43C2-9C99-C4FA6EE954E3}" destId="{D27D3E1F-09DA-44F2-94A2-BF5B8F950190}" srcOrd="0" destOrd="0" presId="urn:microsoft.com/office/officeart/2018/2/layout/IconVerticalSolidList"/>
    <dgm:cxn modelId="{B5B4481F-D40C-4C09-8D33-578922C5B605}" type="presParOf" srcId="{D42B5614-6F92-43C2-9C99-C4FA6EE954E3}" destId="{03A5079E-8525-4589-8C79-CAB68E069405}" srcOrd="1" destOrd="0" presId="urn:microsoft.com/office/officeart/2018/2/layout/IconVerticalSolidList"/>
    <dgm:cxn modelId="{0537BDD3-25B3-4078-A70F-6A705FB723CF}" type="presParOf" srcId="{D42B5614-6F92-43C2-9C99-C4FA6EE954E3}" destId="{ADF52654-BF35-4D32-9AE4-FB898A89981D}" srcOrd="2" destOrd="0" presId="urn:microsoft.com/office/officeart/2018/2/layout/IconVerticalSolidList"/>
    <dgm:cxn modelId="{6E1F332B-D3E7-47B2-A07D-7E348516B2EA}" type="presParOf" srcId="{D42B5614-6F92-43C2-9C99-C4FA6EE954E3}" destId="{7216B811-23AF-40C2-B753-3BE7689790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0168A-3B11-42CA-BEE6-05B712C8126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3AF01-3912-402E-BE61-EE85791BD478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Patients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88A476-D95F-45C4-B6F5-9650FB80A57E}" type="parTrans" cxnId="{20D43995-C300-462A-90F9-61CE6989038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963C54-DFD6-4E1A-9C15-7097AB713D5A}" type="sibTrans" cxnId="{20D43995-C300-462A-90F9-61CE6989038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404D64-624A-46CB-BBA7-EB2144C1C25D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Appointments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D6EB7-5AD2-4220-BD6B-5B28F81E15E7}" type="parTrans" cxnId="{10BDAE3A-F8B0-4266-8067-6CC24EBA164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86B640-488D-4A2C-BFB4-5C1AF43360C9}" type="sibTrans" cxnId="{10BDAE3A-F8B0-4266-8067-6CC24EBA164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EF6799-58BD-4F38-AC25-1CC02801B5C7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MedicalRecords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BFBE8-BB65-4BC8-BC60-F0B0BE345454}" type="parTrans" cxnId="{D7473F90-025C-40A5-9923-B3612BEE869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F4D24F-31E7-4420-A828-A0A134A4DC79}" type="sibTrans" cxnId="{D7473F90-025C-40A5-9923-B3612BEE869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AB3069-E3FA-40DA-B639-182B50499AE6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Billing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845889-29E3-4DE1-9C03-16F3BAA74B37}" type="parTrans" cxnId="{8DEC5ECE-3A1C-42FE-8470-AC65109C1DB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BCC0C2-0524-4F53-A062-1441E9BF047C}" type="sibTrans" cxnId="{8DEC5ECE-3A1C-42FE-8470-AC65109C1DB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113D4F-A59D-409E-A443-FFC7CE1A58FB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Insurance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6ECFCA-04C6-4E6E-BACE-2BCC3712D7DE}" type="parTrans" cxnId="{E613B0A9-0DD5-4ADE-B1E2-93EAC989B65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C94FA-6561-4010-8C95-8471BBD8542C}" type="sibTrans" cxnId="{E613B0A9-0DD5-4ADE-B1E2-93EAC989B65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CA4C2A-86DE-4FC3-91E5-EA68DE68CCD9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Medications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15419-A41D-4715-8762-4DE4F13A0C9F}" type="parTrans" cxnId="{901218D3-2AE8-4E66-8788-3BF3B166A3C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635B06-65B2-4BBA-9657-4B209AFCF49F}" type="sibTrans" cxnId="{901218D3-2AE8-4E66-8788-3BF3B166A3C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AF257-726E-4A76-BC9C-9645BDC2B5B9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PatientMedications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74ABB0-27F6-47AF-99D6-6E7510AA5390}" type="parTrans" cxnId="{A2532517-D3B7-42BA-881E-573B13056CC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24901-F0E2-4E7B-9512-1126A6ACC2A2}" type="sibTrans" cxnId="{A2532517-D3B7-42BA-881E-573B13056CC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0DACA4-3FF2-4D5E-90DB-9A115A775C5A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MedicalStaff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E3818-BEF8-4A80-B40D-D1965F30231A}" type="parTrans" cxnId="{E02826A1-82CF-4E72-B9A4-B3E0FD28DED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2C7A3-A6F8-429E-9926-449A4C21B5F4}" type="sibTrans" cxnId="{E02826A1-82CF-4E72-B9A4-B3E0FD28DED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241522-F8BF-4154-8327-B20D703066DA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Departments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F9ECB4-6AB1-4F92-AA8D-6EBAFC9AB239}" type="parTrans" cxnId="{18EA1E9C-7969-4970-A347-B142D047CC5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A7B939-8F63-4AAA-ADA4-040A90548F6A}" type="sibTrans" cxnId="{18EA1E9C-7969-4970-A347-B142D047CC5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B7FF43-C8E1-4968-909C-33DF2362F80F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StaffDepartments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9AC73C-53C5-48FB-9933-4D50E5EEDFDE}" type="parTrans" cxnId="{3414FA2F-5B47-400F-8BCC-BAE7B9E32D8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74BCC3-AA91-480F-961B-D351961F6D86}" type="sibTrans" cxnId="{3414FA2F-5B47-400F-8BCC-BAE7B9E32D8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B95207-4E77-431B-A89D-2D10A2313B57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Treatments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67D00A-07AA-4516-8A29-1490D32FB6F8}" type="parTrans" cxnId="{1257EBE9-0845-464B-BBB3-329E050811D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8844CD-CBF2-4E41-A64E-498847829E90}" type="sibTrans" cxnId="{1257EBE9-0845-464B-BBB3-329E050811D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C2F4E-CAD3-493A-B2FE-53F3FD6ACA80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TreatmentDetails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CB3758-72FF-49FE-B08E-CA220A23EAA0}" type="parTrans" cxnId="{B5C6877F-327C-4F18-A402-1358E502C3C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B9AF21-E2DC-4894-A9D0-279A23051CD3}" type="sibTrans" cxnId="{B5C6877F-327C-4F18-A402-1358E502C3C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4D6115-966C-4059-9559-601CCEB57F76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Inventory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2B8F9-8711-411D-8515-C30C6B059EAA}" type="parTrans" cxnId="{8121ECE2-18EA-4BA6-A344-0005DDA8C2E3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B2D90F-8C93-431B-8CF1-665B30429FA8}" type="sibTrans" cxnId="{8121ECE2-18EA-4BA6-A344-0005DDA8C2E3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F94D1B-C069-4C7D-A814-07005A27A78E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ContactInfo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641A76-F1B8-4F06-95FD-A43EE3BB06AE}" type="parTrans" cxnId="{B059D57D-8BE9-4184-A41B-3DCB487B45E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74606-C8C1-4A68-9E6B-703F68C20D8E}" type="sibTrans" cxnId="{B059D57D-8BE9-4184-A41B-3DCB487B45E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66F296-265E-47B8-AC35-B928BCD1CBB0}">
      <dgm:prSet custT="1"/>
      <dgm:spPr/>
      <dgm:t>
        <a:bodyPr/>
        <a:lstStyle/>
        <a:p>
          <a:r>
            <a:rPr lang="en-IN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EmergencyContacts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C5500B-A92B-4E66-A782-592B4EC53E5F}" type="parTrans" cxnId="{731E13BD-425C-44EA-B728-60F2931A97C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B0E9A-AE75-4410-97AD-50AC389D955D}" type="sibTrans" cxnId="{731E13BD-425C-44EA-B728-60F2931A97C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DB6A46-886A-4C19-A5B0-FD47B718C6F5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44EFE-F4EF-4289-9653-0A34402C38BA}" type="parTrans" cxnId="{0785BBB3-7448-4A64-BB9F-CBFF9DEACEC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6A7E5-986C-407F-AB2F-FFB17E631B8A}" type="sibTrans" cxnId="{0785BBB3-7448-4A64-BB9F-CBFF9DEACEC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D995DE-02CF-664F-B892-63500FB48EA4}" type="pres">
      <dgm:prSet presAssocID="{1CF0168A-3B11-42CA-BEE6-05B712C8126C}" presName="diagram" presStyleCnt="0">
        <dgm:presLayoutVars>
          <dgm:dir/>
          <dgm:resizeHandles val="exact"/>
        </dgm:presLayoutVars>
      </dgm:prSet>
      <dgm:spPr/>
    </dgm:pt>
    <dgm:pt modelId="{A57C2AF9-3C2B-9C4F-A268-FD5489061A5C}" type="pres">
      <dgm:prSet presAssocID="{0313AF01-3912-402E-BE61-EE85791BD478}" presName="node" presStyleLbl="node1" presStyleIdx="0" presStyleCnt="16">
        <dgm:presLayoutVars>
          <dgm:bulletEnabled val="1"/>
        </dgm:presLayoutVars>
      </dgm:prSet>
      <dgm:spPr/>
    </dgm:pt>
    <dgm:pt modelId="{A4321BA5-F11F-4F44-A13C-05ECF82E5FE0}" type="pres">
      <dgm:prSet presAssocID="{03963C54-DFD6-4E1A-9C15-7097AB713D5A}" presName="sibTrans" presStyleCnt="0"/>
      <dgm:spPr/>
    </dgm:pt>
    <dgm:pt modelId="{B48B98F1-548A-1E40-91FC-0C1B395F2ABD}" type="pres">
      <dgm:prSet presAssocID="{C1404D64-624A-46CB-BBA7-EB2144C1C25D}" presName="node" presStyleLbl="node1" presStyleIdx="1" presStyleCnt="16">
        <dgm:presLayoutVars>
          <dgm:bulletEnabled val="1"/>
        </dgm:presLayoutVars>
      </dgm:prSet>
      <dgm:spPr/>
    </dgm:pt>
    <dgm:pt modelId="{ECBD64B1-9814-E440-9911-3BDA7138F7D4}" type="pres">
      <dgm:prSet presAssocID="{D186B640-488D-4A2C-BFB4-5C1AF43360C9}" presName="sibTrans" presStyleCnt="0"/>
      <dgm:spPr/>
    </dgm:pt>
    <dgm:pt modelId="{0E27E6E5-43EF-0F44-A228-F1A3FF79FD26}" type="pres">
      <dgm:prSet presAssocID="{F8EF6799-58BD-4F38-AC25-1CC02801B5C7}" presName="node" presStyleLbl="node1" presStyleIdx="2" presStyleCnt="16">
        <dgm:presLayoutVars>
          <dgm:bulletEnabled val="1"/>
        </dgm:presLayoutVars>
      </dgm:prSet>
      <dgm:spPr/>
    </dgm:pt>
    <dgm:pt modelId="{0BE88BF6-2472-C447-89A9-7839A2DB5359}" type="pres">
      <dgm:prSet presAssocID="{18F4D24F-31E7-4420-A828-A0A134A4DC79}" presName="sibTrans" presStyleCnt="0"/>
      <dgm:spPr/>
    </dgm:pt>
    <dgm:pt modelId="{47A48FFD-E857-BB4A-88F3-4A39C0F2808D}" type="pres">
      <dgm:prSet presAssocID="{23AB3069-E3FA-40DA-B639-182B50499AE6}" presName="node" presStyleLbl="node1" presStyleIdx="3" presStyleCnt="16">
        <dgm:presLayoutVars>
          <dgm:bulletEnabled val="1"/>
        </dgm:presLayoutVars>
      </dgm:prSet>
      <dgm:spPr/>
    </dgm:pt>
    <dgm:pt modelId="{12469F37-1431-F245-A915-4A231829131B}" type="pres">
      <dgm:prSet presAssocID="{9CBCC0C2-0524-4F53-A062-1441E9BF047C}" presName="sibTrans" presStyleCnt="0"/>
      <dgm:spPr/>
    </dgm:pt>
    <dgm:pt modelId="{2091F23B-3439-144B-BBA5-2F0C001FFD1C}" type="pres">
      <dgm:prSet presAssocID="{7B113D4F-A59D-409E-A443-FFC7CE1A58FB}" presName="node" presStyleLbl="node1" presStyleIdx="4" presStyleCnt="16">
        <dgm:presLayoutVars>
          <dgm:bulletEnabled val="1"/>
        </dgm:presLayoutVars>
      </dgm:prSet>
      <dgm:spPr/>
    </dgm:pt>
    <dgm:pt modelId="{EB621C48-F5A2-A241-ADA5-B0D64D79AC08}" type="pres">
      <dgm:prSet presAssocID="{E7CC94FA-6561-4010-8C95-8471BBD8542C}" presName="sibTrans" presStyleCnt="0"/>
      <dgm:spPr/>
    </dgm:pt>
    <dgm:pt modelId="{D4CE8C76-72BD-A941-98CF-1978811276A5}" type="pres">
      <dgm:prSet presAssocID="{E2CA4C2A-86DE-4FC3-91E5-EA68DE68CCD9}" presName="node" presStyleLbl="node1" presStyleIdx="5" presStyleCnt="16">
        <dgm:presLayoutVars>
          <dgm:bulletEnabled val="1"/>
        </dgm:presLayoutVars>
      </dgm:prSet>
      <dgm:spPr/>
    </dgm:pt>
    <dgm:pt modelId="{66F8B56E-DCDA-F448-90B7-10AB3A6ED758}" type="pres">
      <dgm:prSet presAssocID="{FA635B06-65B2-4BBA-9657-4B209AFCF49F}" presName="sibTrans" presStyleCnt="0"/>
      <dgm:spPr/>
    </dgm:pt>
    <dgm:pt modelId="{99A11DD2-7A5E-1A40-8513-03E78582A16A}" type="pres">
      <dgm:prSet presAssocID="{23BAF257-726E-4A76-BC9C-9645BDC2B5B9}" presName="node" presStyleLbl="node1" presStyleIdx="6" presStyleCnt="16">
        <dgm:presLayoutVars>
          <dgm:bulletEnabled val="1"/>
        </dgm:presLayoutVars>
      </dgm:prSet>
      <dgm:spPr/>
    </dgm:pt>
    <dgm:pt modelId="{1A7740D2-80B6-FC4D-B273-D129F3C1F2EE}" type="pres">
      <dgm:prSet presAssocID="{22824901-F0E2-4E7B-9512-1126A6ACC2A2}" presName="sibTrans" presStyleCnt="0"/>
      <dgm:spPr/>
    </dgm:pt>
    <dgm:pt modelId="{D41C19C8-8E85-E645-82C8-8A8D85E9F312}" type="pres">
      <dgm:prSet presAssocID="{750DACA4-3FF2-4D5E-90DB-9A115A775C5A}" presName="node" presStyleLbl="node1" presStyleIdx="7" presStyleCnt="16">
        <dgm:presLayoutVars>
          <dgm:bulletEnabled val="1"/>
        </dgm:presLayoutVars>
      </dgm:prSet>
      <dgm:spPr/>
    </dgm:pt>
    <dgm:pt modelId="{1067ADD4-84B5-C94C-920F-603A930F1B5B}" type="pres">
      <dgm:prSet presAssocID="{2082C7A3-A6F8-429E-9926-449A4C21B5F4}" presName="sibTrans" presStyleCnt="0"/>
      <dgm:spPr/>
    </dgm:pt>
    <dgm:pt modelId="{B191B76A-1ADE-524E-AF95-44F74C42568E}" type="pres">
      <dgm:prSet presAssocID="{6E241522-F8BF-4154-8327-B20D703066DA}" presName="node" presStyleLbl="node1" presStyleIdx="8" presStyleCnt="16">
        <dgm:presLayoutVars>
          <dgm:bulletEnabled val="1"/>
        </dgm:presLayoutVars>
      </dgm:prSet>
      <dgm:spPr/>
    </dgm:pt>
    <dgm:pt modelId="{5E4FF3D8-C950-604D-8C9E-254C4724E691}" type="pres">
      <dgm:prSet presAssocID="{74A7B939-8F63-4AAA-ADA4-040A90548F6A}" presName="sibTrans" presStyleCnt="0"/>
      <dgm:spPr/>
    </dgm:pt>
    <dgm:pt modelId="{5EF0AACB-3B60-F54E-9DEC-7A5B8FD21A0F}" type="pres">
      <dgm:prSet presAssocID="{6CB7FF43-C8E1-4968-909C-33DF2362F80F}" presName="node" presStyleLbl="node1" presStyleIdx="9" presStyleCnt="16">
        <dgm:presLayoutVars>
          <dgm:bulletEnabled val="1"/>
        </dgm:presLayoutVars>
      </dgm:prSet>
      <dgm:spPr/>
    </dgm:pt>
    <dgm:pt modelId="{77AB912B-6412-464F-848F-50D279EDF665}" type="pres">
      <dgm:prSet presAssocID="{9174BCC3-AA91-480F-961B-D351961F6D86}" presName="sibTrans" presStyleCnt="0"/>
      <dgm:spPr/>
    </dgm:pt>
    <dgm:pt modelId="{2962DA72-C2B0-4240-BB60-2B748C1E55DD}" type="pres">
      <dgm:prSet presAssocID="{EFB95207-4E77-431B-A89D-2D10A2313B57}" presName="node" presStyleLbl="node1" presStyleIdx="10" presStyleCnt="16">
        <dgm:presLayoutVars>
          <dgm:bulletEnabled val="1"/>
        </dgm:presLayoutVars>
      </dgm:prSet>
      <dgm:spPr/>
    </dgm:pt>
    <dgm:pt modelId="{06C9E87F-1542-E247-8401-6DB4A015A473}" type="pres">
      <dgm:prSet presAssocID="{718844CD-CBF2-4E41-A64E-498847829E90}" presName="sibTrans" presStyleCnt="0"/>
      <dgm:spPr/>
    </dgm:pt>
    <dgm:pt modelId="{80DE00F6-028B-AF41-99E0-8537AD60BE62}" type="pres">
      <dgm:prSet presAssocID="{59DC2F4E-CAD3-493A-B2FE-53F3FD6ACA80}" presName="node" presStyleLbl="node1" presStyleIdx="11" presStyleCnt="16">
        <dgm:presLayoutVars>
          <dgm:bulletEnabled val="1"/>
        </dgm:presLayoutVars>
      </dgm:prSet>
      <dgm:spPr/>
    </dgm:pt>
    <dgm:pt modelId="{56ED124D-E4E1-D94F-8993-E31144541CC6}" type="pres">
      <dgm:prSet presAssocID="{08B9AF21-E2DC-4894-A9D0-279A23051CD3}" presName="sibTrans" presStyleCnt="0"/>
      <dgm:spPr/>
    </dgm:pt>
    <dgm:pt modelId="{A8D8617A-E80D-A94D-8C0F-33E6F3599285}" type="pres">
      <dgm:prSet presAssocID="{114D6115-966C-4059-9559-601CCEB57F76}" presName="node" presStyleLbl="node1" presStyleIdx="12" presStyleCnt="16">
        <dgm:presLayoutVars>
          <dgm:bulletEnabled val="1"/>
        </dgm:presLayoutVars>
      </dgm:prSet>
      <dgm:spPr/>
    </dgm:pt>
    <dgm:pt modelId="{88AC858D-D488-1D41-B643-275E2FCA53F6}" type="pres">
      <dgm:prSet presAssocID="{F5B2D90F-8C93-431B-8CF1-665B30429FA8}" presName="sibTrans" presStyleCnt="0"/>
      <dgm:spPr/>
    </dgm:pt>
    <dgm:pt modelId="{5F289C06-86DD-AF46-8A6C-336BF1E24B5D}" type="pres">
      <dgm:prSet presAssocID="{57F94D1B-C069-4C7D-A814-07005A27A78E}" presName="node" presStyleLbl="node1" presStyleIdx="13" presStyleCnt="16">
        <dgm:presLayoutVars>
          <dgm:bulletEnabled val="1"/>
        </dgm:presLayoutVars>
      </dgm:prSet>
      <dgm:spPr/>
    </dgm:pt>
    <dgm:pt modelId="{11BB764F-A382-C64F-BAE4-A774B4444C39}" type="pres">
      <dgm:prSet presAssocID="{6D174606-C8C1-4A68-9E6B-703F68C20D8E}" presName="sibTrans" presStyleCnt="0"/>
      <dgm:spPr/>
    </dgm:pt>
    <dgm:pt modelId="{5E49629E-1646-064C-980F-4D838B290143}" type="pres">
      <dgm:prSet presAssocID="{5E66F296-265E-47B8-AC35-B928BCD1CBB0}" presName="node" presStyleLbl="node1" presStyleIdx="14" presStyleCnt="16">
        <dgm:presLayoutVars>
          <dgm:bulletEnabled val="1"/>
        </dgm:presLayoutVars>
      </dgm:prSet>
      <dgm:spPr/>
    </dgm:pt>
    <dgm:pt modelId="{99DF924E-7386-CE48-A131-AECD165BFBC6}" type="pres">
      <dgm:prSet presAssocID="{CD7B0E9A-AE75-4410-97AD-50AC389D955D}" presName="sibTrans" presStyleCnt="0"/>
      <dgm:spPr/>
    </dgm:pt>
    <dgm:pt modelId="{25511B18-8D7D-C546-9432-A327818BBE3C}" type="pres">
      <dgm:prSet presAssocID="{B4DB6A46-886A-4C19-A5B0-FD47B718C6F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C4BDD01-57D6-2D40-90BD-C854381A6676}" type="presOf" srcId="{EFB95207-4E77-431B-A89D-2D10A2313B57}" destId="{2962DA72-C2B0-4240-BB60-2B748C1E55DD}" srcOrd="0" destOrd="0" presId="urn:microsoft.com/office/officeart/2005/8/layout/default"/>
    <dgm:cxn modelId="{025D3B13-0DA1-BE47-B4E7-3C59BC75A8D9}" type="presOf" srcId="{114D6115-966C-4059-9559-601CCEB57F76}" destId="{A8D8617A-E80D-A94D-8C0F-33E6F3599285}" srcOrd="0" destOrd="0" presId="urn:microsoft.com/office/officeart/2005/8/layout/default"/>
    <dgm:cxn modelId="{A2532517-D3B7-42BA-881E-573B13056CC2}" srcId="{1CF0168A-3B11-42CA-BEE6-05B712C8126C}" destId="{23BAF257-726E-4A76-BC9C-9645BDC2B5B9}" srcOrd="6" destOrd="0" parTransId="{4B74ABB0-27F6-47AF-99D6-6E7510AA5390}" sibTransId="{22824901-F0E2-4E7B-9512-1126A6ACC2A2}"/>
    <dgm:cxn modelId="{3414FA2F-5B47-400F-8BCC-BAE7B9E32D86}" srcId="{1CF0168A-3B11-42CA-BEE6-05B712C8126C}" destId="{6CB7FF43-C8E1-4968-909C-33DF2362F80F}" srcOrd="9" destOrd="0" parTransId="{389AC73C-53C5-48FB-9933-4D50E5EEDFDE}" sibTransId="{9174BCC3-AA91-480F-961B-D351961F6D86}"/>
    <dgm:cxn modelId="{10BDAE3A-F8B0-4266-8067-6CC24EBA164C}" srcId="{1CF0168A-3B11-42CA-BEE6-05B712C8126C}" destId="{C1404D64-624A-46CB-BBA7-EB2144C1C25D}" srcOrd="1" destOrd="0" parTransId="{A4FD6EB7-5AD2-4220-BD6B-5B28F81E15E7}" sibTransId="{D186B640-488D-4A2C-BFB4-5C1AF43360C9}"/>
    <dgm:cxn modelId="{432F0F4C-EDA9-F944-92DB-94D8431AC394}" type="presOf" srcId="{750DACA4-3FF2-4D5E-90DB-9A115A775C5A}" destId="{D41C19C8-8E85-E645-82C8-8A8D85E9F312}" srcOrd="0" destOrd="0" presId="urn:microsoft.com/office/officeart/2005/8/layout/default"/>
    <dgm:cxn modelId="{D97D0D55-D8F7-534D-B826-19400AB0A0A1}" type="presOf" srcId="{E2CA4C2A-86DE-4FC3-91E5-EA68DE68CCD9}" destId="{D4CE8C76-72BD-A941-98CF-1978811276A5}" srcOrd="0" destOrd="0" presId="urn:microsoft.com/office/officeart/2005/8/layout/default"/>
    <dgm:cxn modelId="{1626F172-7C6D-E64A-A3BA-65EE42F8BE25}" type="presOf" srcId="{6E241522-F8BF-4154-8327-B20D703066DA}" destId="{B191B76A-1ADE-524E-AF95-44F74C42568E}" srcOrd="0" destOrd="0" presId="urn:microsoft.com/office/officeart/2005/8/layout/default"/>
    <dgm:cxn modelId="{B059D57D-8BE9-4184-A41B-3DCB487B45E5}" srcId="{1CF0168A-3B11-42CA-BEE6-05B712C8126C}" destId="{57F94D1B-C069-4C7D-A814-07005A27A78E}" srcOrd="13" destOrd="0" parTransId="{63641A76-F1B8-4F06-95FD-A43EE3BB06AE}" sibTransId="{6D174606-C8C1-4A68-9E6B-703F68C20D8E}"/>
    <dgm:cxn modelId="{B5C6877F-327C-4F18-A402-1358E502C3C8}" srcId="{1CF0168A-3B11-42CA-BEE6-05B712C8126C}" destId="{59DC2F4E-CAD3-493A-B2FE-53F3FD6ACA80}" srcOrd="11" destOrd="0" parTransId="{60CB3758-72FF-49FE-B08E-CA220A23EAA0}" sibTransId="{08B9AF21-E2DC-4894-A9D0-279A23051CD3}"/>
    <dgm:cxn modelId="{47682D85-B4DB-F74D-BA64-2DEBF9D03F14}" type="presOf" srcId="{B4DB6A46-886A-4C19-A5B0-FD47B718C6F5}" destId="{25511B18-8D7D-C546-9432-A327818BBE3C}" srcOrd="0" destOrd="0" presId="urn:microsoft.com/office/officeart/2005/8/layout/default"/>
    <dgm:cxn modelId="{42F65388-626E-8541-BCC2-CFA31C47D29F}" type="presOf" srcId="{57F94D1B-C069-4C7D-A814-07005A27A78E}" destId="{5F289C06-86DD-AF46-8A6C-336BF1E24B5D}" srcOrd="0" destOrd="0" presId="urn:microsoft.com/office/officeart/2005/8/layout/default"/>
    <dgm:cxn modelId="{655F1A8A-B2F2-FA4A-BB57-560F0CF0950D}" type="presOf" srcId="{5E66F296-265E-47B8-AC35-B928BCD1CBB0}" destId="{5E49629E-1646-064C-980F-4D838B290143}" srcOrd="0" destOrd="0" presId="urn:microsoft.com/office/officeart/2005/8/layout/default"/>
    <dgm:cxn modelId="{D7473F90-025C-40A5-9923-B3612BEE869F}" srcId="{1CF0168A-3B11-42CA-BEE6-05B712C8126C}" destId="{F8EF6799-58BD-4F38-AC25-1CC02801B5C7}" srcOrd="2" destOrd="0" parTransId="{6CDBFBE8-BB65-4BC8-BC60-F0B0BE345454}" sibTransId="{18F4D24F-31E7-4420-A828-A0A134A4DC79}"/>
    <dgm:cxn modelId="{20D43995-C300-462A-90F9-61CE6989038F}" srcId="{1CF0168A-3B11-42CA-BEE6-05B712C8126C}" destId="{0313AF01-3912-402E-BE61-EE85791BD478}" srcOrd="0" destOrd="0" parTransId="{7188A476-D95F-45C4-B6F5-9650FB80A57E}" sibTransId="{03963C54-DFD6-4E1A-9C15-7097AB713D5A}"/>
    <dgm:cxn modelId="{18EA1E9C-7969-4970-A347-B142D047CC55}" srcId="{1CF0168A-3B11-42CA-BEE6-05B712C8126C}" destId="{6E241522-F8BF-4154-8327-B20D703066DA}" srcOrd="8" destOrd="0" parTransId="{EFF9ECB4-6AB1-4F92-AA8D-6EBAFC9AB239}" sibTransId="{74A7B939-8F63-4AAA-ADA4-040A90548F6A}"/>
    <dgm:cxn modelId="{E02826A1-82CF-4E72-B9A4-B3E0FD28DEDD}" srcId="{1CF0168A-3B11-42CA-BEE6-05B712C8126C}" destId="{750DACA4-3FF2-4D5E-90DB-9A115A775C5A}" srcOrd="7" destOrd="0" parTransId="{0E7E3818-BEF8-4A80-B40D-D1965F30231A}" sibTransId="{2082C7A3-A6F8-429E-9926-449A4C21B5F4}"/>
    <dgm:cxn modelId="{906A5DA1-EE40-E54B-989C-857C10054A3D}" type="presOf" srcId="{0313AF01-3912-402E-BE61-EE85791BD478}" destId="{A57C2AF9-3C2B-9C4F-A268-FD5489061A5C}" srcOrd="0" destOrd="0" presId="urn:microsoft.com/office/officeart/2005/8/layout/default"/>
    <dgm:cxn modelId="{448F34A5-1F46-584F-AAE1-0139C3AA84A9}" type="presOf" srcId="{23BAF257-726E-4A76-BC9C-9645BDC2B5B9}" destId="{99A11DD2-7A5E-1A40-8513-03E78582A16A}" srcOrd="0" destOrd="0" presId="urn:microsoft.com/office/officeart/2005/8/layout/default"/>
    <dgm:cxn modelId="{E613B0A9-0DD5-4ADE-B1E2-93EAC989B65F}" srcId="{1CF0168A-3B11-42CA-BEE6-05B712C8126C}" destId="{7B113D4F-A59D-409E-A443-FFC7CE1A58FB}" srcOrd="4" destOrd="0" parTransId="{BB6ECFCA-04C6-4E6E-BACE-2BCC3712D7DE}" sibTransId="{E7CC94FA-6561-4010-8C95-8471BBD8542C}"/>
    <dgm:cxn modelId="{0785BBB3-7448-4A64-BB9F-CBFF9DEACECD}" srcId="{1CF0168A-3B11-42CA-BEE6-05B712C8126C}" destId="{B4DB6A46-886A-4C19-A5B0-FD47B718C6F5}" srcOrd="15" destOrd="0" parTransId="{C6D44EFE-F4EF-4289-9653-0A34402C38BA}" sibTransId="{0936A7E5-986C-407F-AB2F-FFB17E631B8A}"/>
    <dgm:cxn modelId="{E8DD89B9-48A8-BF4C-B9F0-82F9FEC65552}" type="presOf" srcId="{6CB7FF43-C8E1-4968-909C-33DF2362F80F}" destId="{5EF0AACB-3B60-F54E-9DEC-7A5B8FD21A0F}" srcOrd="0" destOrd="0" presId="urn:microsoft.com/office/officeart/2005/8/layout/default"/>
    <dgm:cxn modelId="{731E13BD-425C-44EA-B728-60F2931A97CF}" srcId="{1CF0168A-3B11-42CA-BEE6-05B712C8126C}" destId="{5E66F296-265E-47B8-AC35-B928BCD1CBB0}" srcOrd="14" destOrd="0" parTransId="{8CC5500B-A92B-4E66-A782-592B4EC53E5F}" sibTransId="{CD7B0E9A-AE75-4410-97AD-50AC389D955D}"/>
    <dgm:cxn modelId="{0EA9DABF-00B2-D043-94F9-D131F60A0360}" type="presOf" srcId="{23AB3069-E3FA-40DA-B639-182B50499AE6}" destId="{47A48FFD-E857-BB4A-88F3-4A39C0F2808D}" srcOrd="0" destOrd="0" presId="urn:microsoft.com/office/officeart/2005/8/layout/default"/>
    <dgm:cxn modelId="{2907D6CB-A558-8442-BA4E-D9A4F1DB31EC}" type="presOf" srcId="{1CF0168A-3B11-42CA-BEE6-05B712C8126C}" destId="{5AD995DE-02CF-664F-B892-63500FB48EA4}" srcOrd="0" destOrd="0" presId="urn:microsoft.com/office/officeart/2005/8/layout/default"/>
    <dgm:cxn modelId="{D94559CE-084D-0642-9D85-020E8E400366}" type="presOf" srcId="{F8EF6799-58BD-4F38-AC25-1CC02801B5C7}" destId="{0E27E6E5-43EF-0F44-A228-F1A3FF79FD26}" srcOrd="0" destOrd="0" presId="urn:microsoft.com/office/officeart/2005/8/layout/default"/>
    <dgm:cxn modelId="{8DEC5ECE-3A1C-42FE-8470-AC65109C1DB5}" srcId="{1CF0168A-3B11-42CA-BEE6-05B712C8126C}" destId="{23AB3069-E3FA-40DA-B639-182B50499AE6}" srcOrd="3" destOrd="0" parTransId="{11845889-29E3-4DE1-9C03-16F3BAA74B37}" sibTransId="{9CBCC0C2-0524-4F53-A062-1441E9BF047C}"/>
    <dgm:cxn modelId="{901218D3-2AE8-4E66-8788-3BF3B166A3CE}" srcId="{1CF0168A-3B11-42CA-BEE6-05B712C8126C}" destId="{E2CA4C2A-86DE-4FC3-91E5-EA68DE68CCD9}" srcOrd="5" destOrd="0" parTransId="{3F515419-A41D-4715-8762-4DE4F13A0C9F}" sibTransId="{FA635B06-65B2-4BBA-9657-4B209AFCF49F}"/>
    <dgm:cxn modelId="{8121ECE2-18EA-4BA6-A344-0005DDA8C2E3}" srcId="{1CF0168A-3B11-42CA-BEE6-05B712C8126C}" destId="{114D6115-966C-4059-9559-601CCEB57F76}" srcOrd="12" destOrd="0" parTransId="{A4F2B8F9-8711-411D-8515-C30C6B059EAA}" sibTransId="{F5B2D90F-8C93-431B-8CF1-665B30429FA8}"/>
    <dgm:cxn modelId="{0A11D9E4-D6CD-B34D-AD60-3B2B08228764}" type="presOf" srcId="{59DC2F4E-CAD3-493A-B2FE-53F3FD6ACA80}" destId="{80DE00F6-028B-AF41-99E0-8537AD60BE62}" srcOrd="0" destOrd="0" presId="urn:microsoft.com/office/officeart/2005/8/layout/default"/>
    <dgm:cxn modelId="{1257EBE9-0845-464B-BBB3-329E050811D0}" srcId="{1CF0168A-3B11-42CA-BEE6-05B712C8126C}" destId="{EFB95207-4E77-431B-A89D-2D10A2313B57}" srcOrd="10" destOrd="0" parTransId="{B467D00A-07AA-4516-8A29-1490D32FB6F8}" sibTransId="{718844CD-CBF2-4E41-A64E-498847829E90}"/>
    <dgm:cxn modelId="{983109F1-76CA-4346-A9C3-8F7B6FCB5612}" type="presOf" srcId="{7B113D4F-A59D-409E-A443-FFC7CE1A58FB}" destId="{2091F23B-3439-144B-BBA5-2F0C001FFD1C}" srcOrd="0" destOrd="0" presId="urn:microsoft.com/office/officeart/2005/8/layout/default"/>
    <dgm:cxn modelId="{CD9373F6-B428-BE42-A036-D2BF2A209959}" type="presOf" srcId="{C1404D64-624A-46CB-BBA7-EB2144C1C25D}" destId="{B48B98F1-548A-1E40-91FC-0C1B395F2ABD}" srcOrd="0" destOrd="0" presId="urn:microsoft.com/office/officeart/2005/8/layout/default"/>
    <dgm:cxn modelId="{9A02C429-0176-064F-9B1D-A7453BA3C843}" type="presParOf" srcId="{5AD995DE-02CF-664F-B892-63500FB48EA4}" destId="{A57C2AF9-3C2B-9C4F-A268-FD5489061A5C}" srcOrd="0" destOrd="0" presId="urn:microsoft.com/office/officeart/2005/8/layout/default"/>
    <dgm:cxn modelId="{80117310-7C73-2644-8D4A-580DB71BF9D3}" type="presParOf" srcId="{5AD995DE-02CF-664F-B892-63500FB48EA4}" destId="{A4321BA5-F11F-4F44-A13C-05ECF82E5FE0}" srcOrd="1" destOrd="0" presId="urn:microsoft.com/office/officeart/2005/8/layout/default"/>
    <dgm:cxn modelId="{E9AEC4BA-4CF5-F948-B94B-1DCA7FBC2D2E}" type="presParOf" srcId="{5AD995DE-02CF-664F-B892-63500FB48EA4}" destId="{B48B98F1-548A-1E40-91FC-0C1B395F2ABD}" srcOrd="2" destOrd="0" presId="urn:microsoft.com/office/officeart/2005/8/layout/default"/>
    <dgm:cxn modelId="{C51C4F43-33EC-A84D-A138-120B6794ACA6}" type="presParOf" srcId="{5AD995DE-02CF-664F-B892-63500FB48EA4}" destId="{ECBD64B1-9814-E440-9911-3BDA7138F7D4}" srcOrd="3" destOrd="0" presId="urn:microsoft.com/office/officeart/2005/8/layout/default"/>
    <dgm:cxn modelId="{3D998711-5ACC-4A47-8156-A1FA9AFABDC4}" type="presParOf" srcId="{5AD995DE-02CF-664F-B892-63500FB48EA4}" destId="{0E27E6E5-43EF-0F44-A228-F1A3FF79FD26}" srcOrd="4" destOrd="0" presId="urn:microsoft.com/office/officeart/2005/8/layout/default"/>
    <dgm:cxn modelId="{4BE7D659-7509-DC4B-B562-08F3DEF02AB2}" type="presParOf" srcId="{5AD995DE-02CF-664F-B892-63500FB48EA4}" destId="{0BE88BF6-2472-C447-89A9-7839A2DB5359}" srcOrd="5" destOrd="0" presId="urn:microsoft.com/office/officeart/2005/8/layout/default"/>
    <dgm:cxn modelId="{87564403-BFBC-7B4D-B834-1F6DA72836CC}" type="presParOf" srcId="{5AD995DE-02CF-664F-B892-63500FB48EA4}" destId="{47A48FFD-E857-BB4A-88F3-4A39C0F2808D}" srcOrd="6" destOrd="0" presId="urn:microsoft.com/office/officeart/2005/8/layout/default"/>
    <dgm:cxn modelId="{4E9099BD-8988-E84F-8F36-5BDB9AA222EC}" type="presParOf" srcId="{5AD995DE-02CF-664F-B892-63500FB48EA4}" destId="{12469F37-1431-F245-A915-4A231829131B}" srcOrd="7" destOrd="0" presId="urn:microsoft.com/office/officeart/2005/8/layout/default"/>
    <dgm:cxn modelId="{CA675C55-7676-7345-AB37-1C4BD56BAADF}" type="presParOf" srcId="{5AD995DE-02CF-664F-B892-63500FB48EA4}" destId="{2091F23B-3439-144B-BBA5-2F0C001FFD1C}" srcOrd="8" destOrd="0" presId="urn:microsoft.com/office/officeart/2005/8/layout/default"/>
    <dgm:cxn modelId="{70AD1927-6556-CC4A-98C5-FFD9E5BABA40}" type="presParOf" srcId="{5AD995DE-02CF-664F-B892-63500FB48EA4}" destId="{EB621C48-F5A2-A241-ADA5-B0D64D79AC08}" srcOrd="9" destOrd="0" presId="urn:microsoft.com/office/officeart/2005/8/layout/default"/>
    <dgm:cxn modelId="{2FA773D3-9980-974F-A90B-990F6B84FC4D}" type="presParOf" srcId="{5AD995DE-02CF-664F-B892-63500FB48EA4}" destId="{D4CE8C76-72BD-A941-98CF-1978811276A5}" srcOrd="10" destOrd="0" presId="urn:microsoft.com/office/officeart/2005/8/layout/default"/>
    <dgm:cxn modelId="{9EC6C1CB-0596-5C4F-8848-CE38532553CA}" type="presParOf" srcId="{5AD995DE-02CF-664F-B892-63500FB48EA4}" destId="{66F8B56E-DCDA-F448-90B7-10AB3A6ED758}" srcOrd="11" destOrd="0" presId="urn:microsoft.com/office/officeart/2005/8/layout/default"/>
    <dgm:cxn modelId="{1ECB8120-75BD-074E-AF52-92E8E9DE97D1}" type="presParOf" srcId="{5AD995DE-02CF-664F-B892-63500FB48EA4}" destId="{99A11DD2-7A5E-1A40-8513-03E78582A16A}" srcOrd="12" destOrd="0" presId="urn:microsoft.com/office/officeart/2005/8/layout/default"/>
    <dgm:cxn modelId="{AEC56500-9EE3-0F46-A0A2-4A7EAC6D9181}" type="presParOf" srcId="{5AD995DE-02CF-664F-B892-63500FB48EA4}" destId="{1A7740D2-80B6-FC4D-B273-D129F3C1F2EE}" srcOrd="13" destOrd="0" presId="urn:microsoft.com/office/officeart/2005/8/layout/default"/>
    <dgm:cxn modelId="{A2E5EE91-545F-7E44-BAEF-2559498A75C9}" type="presParOf" srcId="{5AD995DE-02CF-664F-B892-63500FB48EA4}" destId="{D41C19C8-8E85-E645-82C8-8A8D85E9F312}" srcOrd="14" destOrd="0" presId="urn:microsoft.com/office/officeart/2005/8/layout/default"/>
    <dgm:cxn modelId="{6A99C7A4-0BB8-384B-B646-303E804FD6B7}" type="presParOf" srcId="{5AD995DE-02CF-664F-B892-63500FB48EA4}" destId="{1067ADD4-84B5-C94C-920F-603A930F1B5B}" srcOrd="15" destOrd="0" presId="urn:microsoft.com/office/officeart/2005/8/layout/default"/>
    <dgm:cxn modelId="{7B53DBEC-21F9-F643-8844-797FB1472290}" type="presParOf" srcId="{5AD995DE-02CF-664F-B892-63500FB48EA4}" destId="{B191B76A-1ADE-524E-AF95-44F74C42568E}" srcOrd="16" destOrd="0" presId="urn:microsoft.com/office/officeart/2005/8/layout/default"/>
    <dgm:cxn modelId="{FDB5A6A5-BEC9-C74C-A291-B96FBEE7B410}" type="presParOf" srcId="{5AD995DE-02CF-664F-B892-63500FB48EA4}" destId="{5E4FF3D8-C950-604D-8C9E-254C4724E691}" srcOrd="17" destOrd="0" presId="urn:microsoft.com/office/officeart/2005/8/layout/default"/>
    <dgm:cxn modelId="{66BD6ED5-D297-4846-B814-0AB0A383DC4F}" type="presParOf" srcId="{5AD995DE-02CF-664F-B892-63500FB48EA4}" destId="{5EF0AACB-3B60-F54E-9DEC-7A5B8FD21A0F}" srcOrd="18" destOrd="0" presId="urn:microsoft.com/office/officeart/2005/8/layout/default"/>
    <dgm:cxn modelId="{22DABF57-2F87-FA47-856E-B9CAC3CF274B}" type="presParOf" srcId="{5AD995DE-02CF-664F-B892-63500FB48EA4}" destId="{77AB912B-6412-464F-848F-50D279EDF665}" srcOrd="19" destOrd="0" presId="urn:microsoft.com/office/officeart/2005/8/layout/default"/>
    <dgm:cxn modelId="{C3ECB4DC-1625-7249-AD01-022D578829C2}" type="presParOf" srcId="{5AD995DE-02CF-664F-B892-63500FB48EA4}" destId="{2962DA72-C2B0-4240-BB60-2B748C1E55DD}" srcOrd="20" destOrd="0" presId="urn:microsoft.com/office/officeart/2005/8/layout/default"/>
    <dgm:cxn modelId="{A0D97381-A39A-DC42-A740-B4073C3B9022}" type="presParOf" srcId="{5AD995DE-02CF-664F-B892-63500FB48EA4}" destId="{06C9E87F-1542-E247-8401-6DB4A015A473}" srcOrd="21" destOrd="0" presId="urn:microsoft.com/office/officeart/2005/8/layout/default"/>
    <dgm:cxn modelId="{90885157-ACA6-0C44-8D76-8BED7370F2C9}" type="presParOf" srcId="{5AD995DE-02CF-664F-B892-63500FB48EA4}" destId="{80DE00F6-028B-AF41-99E0-8537AD60BE62}" srcOrd="22" destOrd="0" presId="urn:microsoft.com/office/officeart/2005/8/layout/default"/>
    <dgm:cxn modelId="{8486B0E1-5CC4-8643-8974-9AD34C6E5A37}" type="presParOf" srcId="{5AD995DE-02CF-664F-B892-63500FB48EA4}" destId="{56ED124D-E4E1-D94F-8993-E31144541CC6}" srcOrd="23" destOrd="0" presId="urn:microsoft.com/office/officeart/2005/8/layout/default"/>
    <dgm:cxn modelId="{EAA4E195-2BE7-FC49-9D53-D7CAECABA887}" type="presParOf" srcId="{5AD995DE-02CF-664F-B892-63500FB48EA4}" destId="{A8D8617A-E80D-A94D-8C0F-33E6F3599285}" srcOrd="24" destOrd="0" presId="urn:microsoft.com/office/officeart/2005/8/layout/default"/>
    <dgm:cxn modelId="{001A715F-7D27-B040-ADE4-CE9ACFF07A82}" type="presParOf" srcId="{5AD995DE-02CF-664F-B892-63500FB48EA4}" destId="{88AC858D-D488-1D41-B643-275E2FCA53F6}" srcOrd="25" destOrd="0" presId="urn:microsoft.com/office/officeart/2005/8/layout/default"/>
    <dgm:cxn modelId="{367C4BDE-D6FA-6F4A-A548-76E6A1E9726A}" type="presParOf" srcId="{5AD995DE-02CF-664F-B892-63500FB48EA4}" destId="{5F289C06-86DD-AF46-8A6C-336BF1E24B5D}" srcOrd="26" destOrd="0" presId="urn:microsoft.com/office/officeart/2005/8/layout/default"/>
    <dgm:cxn modelId="{99282BA7-646A-654F-8FC5-59C61CF345C1}" type="presParOf" srcId="{5AD995DE-02CF-664F-B892-63500FB48EA4}" destId="{11BB764F-A382-C64F-BAE4-A774B4444C39}" srcOrd="27" destOrd="0" presId="urn:microsoft.com/office/officeart/2005/8/layout/default"/>
    <dgm:cxn modelId="{B47603AA-D500-4645-89FE-6916D929C6FC}" type="presParOf" srcId="{5AD995DE-02CF-664F-B892-63500FB48EA4}" destId="{5E49629E-1646-064C-980F-4D838B290143}" srcOrd="28" destOrd="0" presId="urn:microsoft.com/office/officeart/2005/8/layout/default"/>
    <dgm:cxn modelId="{A5B15852-5992-F84A-883F-474CC9F43F27}" type="presParOf" srcId="{5AD995DE-02CF-664F-B892-63500FB48EA4}" destId="{99DF924E-7386-CE48-A131-AECD165BFBC6}" srcOrd="29" destOrd="0" presId="urn:microsoft.com/office/officeart/2005/8/layout/default"/>
    <dgm:cxn modelId="{098C649B-952C-E548-9D4C-E39A7ED04C8E}" type="presParOf" srcId="{5AD995DE-02CF-664F-B892-63500FB48EA4}" destId="{25511B18-8D7D-C546-9432-A327818BBE3C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3483D-60F5-447D-8EB5-C9B83B7BDDD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6BCB0-702B-4084-8E93-4698497A9D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Centralized management of patient information, medical records, and hospital operations. </a:t>
          </a:r>
          <a:endParaRPr lang="en-US"/>
        </a:p>
      </dgm:t>
    </dgm:pt>
    <dgm:pt modelId="{6145B7CC-B424-4007-916C-8CC20CFED423}" type="parTrans" cxnId="{A3278A08-A0D7-4F58-8171-179B3045EE51}">
      <dgm:prSet/>
      <dgm:spPr/>
      <dgm:t>
        <a:bodyPr/>
        <a:lstStyle/>
        <a:p>
          <a:endParaRPr lang="en-US"/>
        </a:p>
      </dgm:t>
    </dgm:pt>
    <dgm:pt modelId="{87C1C74B-055F-4429-ACA4-920620256D43}" type="sibTrans" cxnId="{A3278A08-A0D7-4F58-8171-179B3045EE51}">
      <dgm:prSet/>
      <dgm:spPr/>
      <dgm:t>
        <a:bodyPr/>
        <a:lstStyle/>
        <a:p>
          <a:endParaRPr lang="en-US"/>
        </a:p>
      </dgm:t>
    </dgm:pt>
    <dgm:pt modelId="{7C35A4F7-7354-42A6-A062-F0414775D1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Improved efficiency and accuracy in scheduling, billing, inventory management, and staff coordination. </a:t>
          </a:r>
          <a:endParaRPr lang="en-US"/>
        </a:p>
      </dgm:t>
    </dgm:pt>
    <dgm:pt modelId="{ED583652-96DF-4731-AAB7-1C134540687C}" type="parTrans" cxnId="{DE9E3CBC-98DF-4033-8396-D12522FF8AD6}">
      <dgm:prSet/>
      <dgm:spPr/>
      <dgm:t>
        <a:bodyPr/>
        <a:lstStyle/>
        <a:p>
          <a:endParaRPr lang="en-US"/>
        </a:p>
      </dgm:t>
    </dgm:pt>
    <dgm:pt modelId="{430AD9F9-518F-469D-9C62-21B30D2DC608}" type="sibTrans" cxnId="{DE9E3CBC-98DF-4033-8396-D12522FF8AD6}">
      <dgm:prSet/>
      <dgm:spPr/>
      <dgm:t>
        <a:bodyPr/>
        <a:lstStyle/>
        <a:p>
          <a:endParaRPr lang="en-US"/>
        </a:p>
      </dgm:t>
    </dgm:pt>
    <dgm:pt modelId="{C9B7D9F5-E734-474A-BC42-799D5BE0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Better patient care through streamlined access to medical histories, treatment details, and medication records.</a:t>
          </a:r>
          <a:endParaRPr lang="en-US"/>
        </a:p>
      </dgm:t>
    </dgm:pt>
    <dgm:pt modelId="{EC795E5E-8C7B-4861-A153-757A7F213C7F}" type="parTrans" cxnId="{3E42807E-9553-439A-A4A5-FDD99920766C}">
      <dgm:prSet/>
      <dgm:spPr/>
      <dgm:t>
        <a:bodyPr/>
        <a:lstStyle/>
        <a:p>
          <a:endParaRPr lang="en-US"/>
        </a:p>
      </dgm:t>
    </dgm:pt>
    <dgm:pt modelId="{66265DFE-4812-48BA-9F8E-53A04CCD6309}" type="sibTrans" cxnId="{3E42807E-9553-439A-A4A5-FDD99920766C}">
      <dgm:prSet/>
      <dgm:spPr/>
      <dgm:t>
        <a:bodyPr/>
        <a:lstStyle/>
        <a:p>
          <a:endParaRPr lang="en-US"/>
        </a:p>
      </dgm:t>
    </dgm:pt>
    <dgm:pt modelId="{6D8C135A-3002-45FD-9788-43257F55F725}" type="pres">
      <dgm:prSet presAssocID="{CE03483D-60F5-447D-8EB5-C9B83B7BDDD9}" presName="root" presStyleCnt="0">
        <dgm:presLayoutVars>
          <dgm:dir/>
          <dgm:resizeHandles val="exact"/>
        </dgm:presLayoutVars>
      </dgm:prSet>
      <dgm:spPr/>
    </dgm:pt>
    <dgm:pt modelId="{79081913-D1CA-4E7F-99F0-1D7BDA07DDB4}" type="pres">
      <dgm:prSet presAssocID="{6BC6BCB0-702B-4084-8E93-4698497A9D05}" presName="compNode" presStyleCnt="0"/>
      <dgm:spPr/>
    </dgm:pt>
    <dgm:pt modelId="{ECCF203F-7766-4BDA-8E17-60F2A9C4F6A8}" type="pres">
      <dgm:prSet presAssocID="{6BC6BCB0-702B-4084-8E93-4698497A9D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6AF21A4-2418-47BF-A194-46354D62287C}" type="pres">
      <dgm:prSet presAssocID="{6BC6BCB0-702B-4084-8E93-4698497A9D05}" presName="spaceRect" presStyleCnt="0"/>
      <dgm:spPr/>
    </dgm:pt>
    <dgm:pt modelId="{0C447C29-4CEA-4BDF-8253-14A6836DBD10}" type="pres">
      <dgm:prSet presAssocID="{6BC6BCB0-702B-4084-8E93-4698497A9D05}" presName="textRect" presStyleLbl="revTx" presStyleIdx="0" presStyleCnt="3">
        <dgm:presLayoutVars>
          <dgm:chMax val="1"/>
          <dgm:chPref val="1"/>
        </dgm:presLayoutVars>
      </dgm:prSet>
      <dgm:spPr/>
    </dgm:pt>
    <dgm:pt modelId="{12A74DE9-D4B4-46D9-B561-F48B446D5212}" type="pres">
      <dgm:prSet presAssocID="{87C1C74B-055F-4429-ACA4-920620256D43}" presName="sibTrans" presStyleCnt="0"/>
      <dgm:spPr/>
    </dgm:pt>
    <dgm:pt modelId="{2DD790D6-85BA-485F-AB3C-70CE2A026447}" type="pres">
      <dgm:prSet presAssocID="{7C35A4F7-7354-42A6-A062-F0414775D1C9}" presName="compNode" presStyleCnt="0"/>
      <dgm:spPr/>
    </dgm:pt>
    <dgm:pt modelId="{ACF8E5E7-35B1-43A6-9881-FE10B226E68D}" type="pres">
      <dgm:prSet presAssocID="{7C35A4F7-7354-42A6-A062-F0414775D1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700CA3-B793-4831-BA92-038C1D74503F}" type="pres">
      <dgm:prSet presAssocID="{7C35A4F7-7354-42A6-A062-F0414775D1C9}" presName="spaceRect" presStyleCnt="0"/>
      <dgm:spPr/>
    </dgm:pt>
    <dgm:pt modelId="{A4892DEA-287E-410A-9FE8-845A9AFE3104}" type="pres">
      <dgm:prSet presAssocID="{7C35A4F7-7354-42A6-A062-F0414775D1C9}" presName="textRect" presStyleLbl="revTx" presStyleIdx="1" presStyleCnt="3">
        <dgm:presLayoutVars>
          <dgm:chMax val="1"/>
          <dgm:chPref val="1"/>
        </dgm:presLayoutVars>
      </dgm:prSet>
      <dgm:spPr/>
    </dgm:pt>
    <dgm:pt modelId="{A632B19C-C11B-4C49-9A24-AA6827C34959}" type="pres">
      <dgm:prSet presAssocID="{430AD9F9-518F-469D-9C62-21B30D2DC608}" presName="sibTrans" presStyleCnt="0"/>
      <dgm:spPr/>
    </dgm:pt>
    <dgm:pt modelId="{E572EBE4-12B4-4BA0-9490-3E766486F318}" type="pres">
      <dgm:prSet presAssocID="{C9B7D9F5-E734-474A-BC42-799D5BE08767}" presName="compNode" presStyleCnt="0"/>
      <dgm:spPr/>
    </dgm:pt>
    <dgm:pt modelId="{27F6E49D-FB36-41A4-BDE7-32C872720CB5}" type="pres">
      <dgm:prSet presAssocID="{C9B7D9F5-E734-474A-BC42-799D5BE087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C3D96662-34F7-49F8-9AE6-05F1724D9524}" type="pres">
      <dgm:prSet presAssocID="{C9B7D9F5-E734-474A-BC42-799D5BE08767}" presName="spaceRect" presStyleCnt="0"/>
      <dgm:spPr/>
    </dgm:pt>
    <dgm:pt modelId="{55411361-79EC-4133-8519-611A2177DE6E}" type="pres">
      <dgm:prSet presAssocID="{C9B7D9F5-E734-474A-BC42-799D5BE087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278A08-A0D7-4F58-8171-179B3045EE51}" srcId="{CE03483D-60F5-447D-8EB5-C9B83B7BDDD9}" destId="{6BC6BCB0-702B-4084-8E93-4698497A9D05}" srcOrd="0" destOrd="0" parTransId="{6145B7CC-B424-4007-916C-8CC20CFED423}" sibTransId="{87C1C74B-055F-4429-ACA4-920620256D43}"/>
    <dgm:cxn modelId="{B5CE3C09-76A6-4E2A-95BD-54031286B765}" type="presOf" srcId="{C9B7D9F5-E734-474A-BC42-799D5BE08767}" destId="{55411361-79EC-4133-8519-611A2177DE6E}" srcOrd="0" destOrd="0" presId="urn:microsoft.com/office/officeart/2018/2/layout/IconLabelList"/>
    <dgm:cxn modelId="{0FD0A650-1DD7-4A88-8DF0-FC0347F00EAC}" type="presOf" srcId="{7C35A4F7-7354-42A6-A062-F0414775D1C9}" destId="{A4892DEA-287E-410A-9FE8-845A9AFE3104}" srcOrd="0" destOrd="0" presId="urn:microsoft.com/office/officeart/2018/2/layout/IconLabelList"/>
    <dgm:cxn modelId="{72D64768-EAD3-4C31-985B-3D4D9A3B126F}" type="presOf" srcId="{6BC6BCB0-702B-4084-8E93-4698497A9D05}" destId="{0C447C29-4CEA-4BDF-8253-14A6836DBD10}" srcOrd="0" destOrd="0" presId="urn:microsoft.com/office/officeart/2018/2/layout/IconLabelList"/>
    <dgm:cxn modelId="{3E42807E-9553-439A-A4A5-FDD99920766C}" srcId="{CE03483D-60F5-447D-8EB5-C9B83B7BDDD9}" destId="{C9B7D9F5-E734-474A-BC42-799D5BE08767}" srcOrd="2" destOrd="0" parTransId="{EC795E5E-8C7B-4861-A153-757A7F213C7F}" sibTransId="{66265DFE-4812-48BA-9F8E-53A04CCD6309}"/>
    <dgm:cxn modelId="{4F43E09C-489C-44CC-BEA9-3373437AB297}" type="presOf" srcId="{CE03483D-60F5-447D-8EB5-C9B83B7BDDD9}" destId="{6D8C135A-3002-45FD-9788-43257F55F725}" srcOrd="0" destOrd="0" presId="urn:microsoft.com/office/officeart/2018/2/layout/IconLabelList"/>
    <dgm:cxn modelId="{DE9E3CBC-98DF-4033-8396-D12522FF8AD6}" srcId="{CE03483D-60F5-447D-8EB5-C9B83B7BDDD9}" destId="{7C35A4F7-7354-42A6-A062-F0414775D1C9}" srcOrd="1" destOrd="0" parTransId="{ED583652-96DF-4731-AAB7-1C134540687C}" sibTransId="{430AD9F9-518F-469D-9C62-21B30D2DC608}"/>
    <dgm:cxn modelId="{A25FD062-60FB-4FE9-9EB6-2C609F0FE600}" type="presParOf" srcId="{6D8C135A-3002-45FD-9788-43257F55F725}" destId="{79081913-D1CA-4E7F-99F0-1D7BDA07DDB4}" srcOrd="0" destOrd="0" presId="urn:microsoft.com/office/officeart/2018/2/layout/IconLabelList"/>
    <dgm:cxn modelId="{53D1AC97-1BD2-4FFD-A197-5BAED73DDD20}" type="presParOf" srcId="{79081913-D1CA-4E7F-99F0-1D7BDA07DDB4}" destId="{ECCF203F-7766-4BDA-8E17-60F2A9C4F6A8}" srcOrd="0" destOrd="0" presId="urn:microsoft.com/office/officeart/2018/2/layout/IconLabelList"/>
    <dgm:cxn modelId="{4235095D-A7D4-41E3-99F2-C37C93FCB80C}" type="presParOf" srcId="{79081913-D1CA-4E7F-99F0-1D7BDA07DDB4}" destId="{46AF21A4-2418-47BF-A194-46354D62287C}" srcOrd="1" destOrd="0" presId="urn:microsoft.com/office/officeart/2018/2/layout/IconLabelList"/>
    <dgm:cxn modelId="{B244A6E2-AE5C-414A-8A98-F68C16FDDED8}" type="presParOf" srcId="{79081913-D1CA-4E7F-99F0-1D7BDA07DDB4}" destId="{0C447C29-4CEA-4BDF-8253-14A6836DBD10}" srcOrd="2" destOrd="0" presId="urn:microsoft.com/office/officeart/2018/2/layout/IconLabelList"/>
    <dgm:cxn modelId="{BF8D02DC-59FA-4E0B-B542-F57C806A9423}" type="presParOf" srcId="{6D8C135A-3002-45FD-9788-43257F55F725}" destId="{12A74DE9-D4B4-46D9-B561-F48B446D5212}" srcOrd="1" destOrd="0" presId="urn:microsoft.com/office/officeart/2018/2/layout/IconLabelList"/>
    <dgm:cxn modelId="{E3E28410-ED3C-456A-90D5-099DA61DAB0F}" type="presParOf" srcId="{6D8C135A-3002-45FD-9788-43257F55F725}" destId="{2DD790D6-85BA-485F-AB3C-70CE2A026447}" srcOrd="2" destOrd="0" presId="urn:microsoft.com/office/officeart/2018/2/layout/IconLabelList"/>
    <dgm:cxn modelId="{28971A57-7787-4C01-BDF8-224BC1A7FB24}" type="presParOf" srcId="{2DD790D6-85BA-485F-AB3C-70CE2A026447}" destId="{ACF8E5E7-35B1-43A6-9881-FE10B226E68D}" srcOrd="0" destOrd="0" presId="urn:microsoft.com/office/officeart/2018/2/layout/IconLabelList"/>
    <dgm:cxn modelId="{8DDBD3BB-C2C7-45DC-ACA0-8322C51E2DAC}" type="presParOf" srcId="{2DD790D6-85BA-485F-AB3C-70CE2A026447}" destId="{C2700CA3-B793-4831-BA92-038C1D74503F}" srcOrd="1" destOrd="0" presId="urn:microsoft.com/office/officeart/2018/2/layout/IconLabelList"/>
    <dgm:cxn modelId="{5D6D8E52-E34A-4DB4-9100-6F22AEAB03F1}" type="presParOf" srcId="{2DD790D6-85BA-485F-AB3C-70CE2A026447}" destId="{A4892DEA-287E-410A-9FE8-845A9AFE3104}" srcOrd="2" destOrd="0" presId="urn:microsoft.com/office/officeart/2018/2/layout/IconLabelList"/>
    <dgm:cxn modelId="{5CC3A9D2-16CE-43CF-8C7A-CC9914E2A662}" type="presParOf" srcId="{6D8C135A-3002-45FD-9788-43257F55F725}" destId="{A632B19C-C11B-4C49-9A24-AA6827C34959}" srcOrd="3" destOrd="0" presId="urn:microsoft.com/office/officeart/2018/2/layout/IconLabelList"/>
    <dgm:cxn modelId="{B6AB1787-1AD5-4F41-A46A-9D9EBEB28642}" type="presParOf" srcId="{6D8C135A-3002-45FD-9788-43257F55F725}" destId="{E572EBE4-12B4-4BA0-9490-3E766486F318}" srcOrd="4" destOrd="0" presId="urn:microsoft.com/office/officeart/2018/2/layout/IconLabelList"/>
    <dgm:cxn modelId="{A6C8F1ED-D302-4AA8-993B-8EC6285B8329}" type="presParOf" srcId="{E572EBE4-12B4-4BA0-9490-3E766486F318}" destId="{27F6E49D-FB36-41A4-BDE7-32C872720CB5}" srcOrd="0" destOrd="0" presId="urn:microsoft.com/office/officeart/2018/2/layout/IconLabelList"/>
    <dgm:cxn modelId="{10074120-F236-41BF-8A89-35477AC0DD3F}" type="presParOf" srcId="{E572EBE4-12B4-4BA0-9490-3E766486F318}" destId="{C3D96662-34F7-49F8-9AE6-05F1724D9524}" srcOrd="1" destOrd="0" presId="urn:microsoft.com/office/officeart/2018/2/layout/IconLabelList"/>
    <dgm:cxn modelId="{FD65A517-E42C-404B-BE4C-BE962B355028}" type="presParOf" srcId="{E572EBE4-12B4-4BA0-9490-3E766486F318}" destId="{55411361-79EC-4133-8519-611A2177DE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5848C-1CC0-4667-A8F6-477CC0C1262A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EDE82-F432-4438-9CAB-C990166FCECE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6F351-6171-4372-BBB1-89CF60609B77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Healthcare industry faces challenges in managing vast amounts of data efficiently.</a:t>
          </a:r>
          <a:endParaRPr lang="en-US" sz="2100" kern="1200"/>
        </a:p>
      </dsp:txBody>
      <dsp:txXfrm>
        <a:off x="913731" y="1560"/>
        <a:ext cx="9144668" cy="791109"/>
      </dsp:txXfrm>
    </dsp:sp>
    <dsp:sp modelId="{106D2AA7-BEAF-40BB-A08D-5FD73FD06C67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0FF3-D2E1-4EDA-8DC4-A3D7E88F6CB4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FF28E-0665-4547-A0BB-28D50B5BA865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Issues include delays, inefficiencies, and anomalies in data affecting healthcare service delivery.</a:t>
          </a:r>
          <a:endParaRPr lang="en-US" sz="2100" kern="1200"/>
        </a:p>
      </dsp:txBody>
      <dsp:txXfrm>
        <a:off x="913731" y="990447"/>
        <a:ext cx="9144668" cy="791109"/>
      </dsp:txXfrm>
    </dsp:sp>
    <dsp:sp modelId="{9DD151E7-ACDB-4637-BF54-2F0FE213BD31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0762E-4803-480C-9BA8-5B6DA4C82B8C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64C0C-9733-4929-B4C8-A3DBF368B0FB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Need for a centralized platform to manage hospital operations comprehensively.</a:t>
          </a:r>
          <a:endParaRPr lang="en-US" sz="2100" kern="1200"/>
        </a:p>
      </dsp:txBody>
      <dsp:txXfrm>
        <a:off x="913731" y="1979334"/>
        <a:ext cx="9144668" cy="791109"/>
      </dsp:txXfrm>
    </dsp:sp>
    <dsp:sp modelId="{D27D3E1F-09DA-44F2-94A2-BF5B8F950190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5079E-8525-4589-8C79-CAB68E069405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6B811-23AF-40C2-B753-3BE7689790DA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This platform will streamline processes, ensure data accuracy, and enhance healthcare delivery.</a:t>
          </a:r>
          <a:endParaRPr lang="en-US" sz="2100" kern="1200"/>
        </a:p>
      </dsp:txBody>
      <dsp:txXfrm>
        <a:off x="913731" y="2968220"/>
        <a:ext cx="9144668" cy="791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C2AF9-3C2B-9C4F-A268-FD5489061A5C}">
      <dsp:nvSpPr>
        <dsp:cNvPr id="0" name=""/>
        <dsp:cNvSpPr/>
      </dsp:nvSpPr>
      <dsp:spPr>
        <a:xfrm>
          <a:off x="1748" y="59679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Patients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" y="596792"/>
        <a:ext cx="1387135" cy="832281"/>
      </dsp:txXfrm>
    </dsp:sp>
    <dsp:sp modelId="{B48B98F1-548A-1E40-91FC-0C1B395F2ABD}">
      <dsp:nvSpPr>
        <dsp:cNvPr id="0" name=""/>
        <dsp:cNvSpPr/>
      </dsp:nvSpPr>
      <dsp:spPr>
        <a:xfrm>
          <a:off x="1527597" y="59679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Appointments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7597" y="596792"/>
        <a:ext cx="1387135" cy="832281"/>
      </dsp:txXfrm>
    </dsp:sp>
    <dsp:sp modelId="{0E27E6E5-43EF-0F44-A228-F1A3FF79FD26}">
      <dsp:nvSpPr>
        <dsp:cNvPr id="0" name=""/>
        <dsp:cNvSpPr/>
      </dsp:nvSpPr>
      <dsp:spPr>
        <a:xfrm>
          <a:off x="3053447" y="59679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MedicalRecords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3447" y="596792"/>
        <a:ext cx="1387135" cy="832281"/>
      </dsp:txXfrm>
    </dsp:sp>
    <dsp:sp modelId="{47A48FFD-E857-BB4A-88F3-4A39C0F2808D}">
      <dsp:nvSpPr>
        <dsp:cNvPr id="0" name=""/>
        <dsp:cNvSpPr/>
      </dsp:nvSpPr>
      <dsp:spPr>
        <a:xfrm>
          <a:off x="4579296" y="59679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Billing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296" y="596792"/>
        <a:ext cx="1387135" cy="832281"/>
      </dsp:txXfrm>
    </dsp:sp>
    <dsp:sp modelId="{2091F23B-3439-144B-BBA5-2F0C001FFD1C}">
      <dsp:nvSpPr>
        <dsp:cNvPr id="0" name=""/>
        <dsp:cNvSpPr/>
      </dsp:nvSpPr>
      <dsp:spPr>
        <a:xfrm>
          <a:off x="1748" y="156778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Insurance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" y="1567787"/>
        <a:ext cx="1387135" cy="832281"/>
      </dsp:txXfrm>
    </dsp:sp>
    <dsp:sp modelId="{D4CE8C76-72BD-A941-98CF-1978811276A5}">
      <dsp:nvSpPr>
        <dsp:cNvPr id="0" name=""/>
        <dsp:cNvSpPr/>
      </dsp:nvSpPr>
      <dsp:spPr>
        <a:xfrm>
          <a:off x="1527597" y="156778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Medications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7597" y="1567787"/>
        <a:ext cx="1387135" cy="832281"/>
      </dsp:txXfrm>
    </dsp:sp>
    <dsp:sp modelId="{99A11DD2-7A5E-1A40-8513-03E78582A16A}">
      <dsp:nvSpPr>
        <dsp:cNvPr id="0" name=""/>
        <dsp:cNvSpPr/>
      </dsp:nvSpPr>
      <dsp:spPr>
        <a:xfrm>
          <a:off x="3053447" y="156778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PatientMedications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3447" y="1567787"/>
        <a:ext cx="1387135" cy="832281"/>
      </dsp:txXfrm>
    </dsp:sp>
    <dsp:sp modelId="{D41C19C8-8E85-E645-82C8-8A8D85E9F312}">
      <dsp:nvSpPr>
        <dsp:cNvPr id="0" name=""/>
        <dsp:cNvSpPr/>
      </dsp:nvSpPr>
      <dsp:spPr>
        <a:xfrm>
          <a:off x="4579296" y="156778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MedicalStaff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296" y="1567787"/>
        <a:ext cx="1387135" cy="832281"/>
      </dsp:txXfrm>
    </dsp:sp>
    <dsp:sp modelId="{B191B76A-1ADE-524E-AF95-44F74C42568E}">
      <dsp:nvSpPr>
        <dsp:cNvPr id="0" name=""/>
        <dsp:cNvSpPr/>
      </dsp:nvSpPr>
      <dsp:spPr>
        <a:xfrm>
          <a:off x="1748" y="253878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Departments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" y="2538782"/>
        <a:ext cx="1387135" cy="832281"/>
      </dsp:txXfrm>
    </dsp:sp>
    <dsp:sp modelId="{5EF0AACB-3B60-F54E-9DEC-7A5B8FD21A0F}">
      <dsp:nvSpPr>
        <dsp:cNvPr id="0" name=""/>
        <dsp:cNvSpPr/>
      </dsp:nvSpPr>
      <dsp:spPr>
        <a:xfrm>
          <a:off x="1527597" y="253878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StaffDepartments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7597" y="2538782"/>
        <a:ext cx="1387135" cy="832281"/>
      </dsp:txXfrm>
    </dsp:sp>
    <dsp:sp modelId="{2962DA72-C2B0-4240-BB60-2B748C1E55DD}">
      <dsp:nvSpPr>
        <dsp:cNvPr id="0" name=""/>
        <dsp:cNvSpPr/>
      </dsp:nvSpPr>
      <dsp:spPr>
        <a:xfrm>
          <a:off x="3053447" y="253878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Treatments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3447" y="2538782"/>
        <a:ext cx="1387135" cy="832281"/>
      </dsp:txXfrm>
    </dsp:sp>
    <dsp:sp modelId="{80DE00F6-028B-AF41-99E0-8537AD60BE62}">
      <dsp:nvSpPr>
        <dsp:cNvPr id="0" name=""/>
        <dsp:cNvSpPr/>
      </dsp:nvSpPr>
      <dsp:spPr>
        <a:xfrm>
          <a:off x="4579296" y="2538782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TreatmentDetails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296" y="2538782"/>
        <a:ext cx="1387135" cy="832281"/>
      </dsp:txXfrm>
    </dsp:sp>
    <dsp:sp modelId="{A8D8617A-E80D-A94D-8C0F-33E6F3599285}">
      <dsp:nvSpPr>
        <dsp:cNvPr id="0" name=""/>
        <dsp:cNvSpPr/>
      </dsp:nvSpPr>
      <dsp:spPr>
        <a:xfrm>
          <a:off x="1748" y="350977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Inventory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" y="3509777"/>
        <a:ext cx="1387135" cy="832281"/>
      </dsp:txXfrm>
    </dsp:sp>
    <dsp:sp modelId="{5F289C06-86DD-AF46-8A6C-336BF1E24B5D}">
      <dsp:nvSpPr>
        <dsp:cNvPr id="0" name=""/>
        <dsp:cNvSpPr/>
      </dsp:nvSpPr>
      <dsp:spPr>
        <a:xfrm>
          <a:off x="1527597" y="350977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ContactInfo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7597" y="3509777"/>
        <a:ext cx="1387135" cy="832281"/>
      </dsp:txXfrm>
    </dsp:sp>
    <dsp:sp modelId="{5E49629E-1646-064C-980F-4D838B290143}">
      <dsp:nvSpPr>
        <dsp:cNvPr id="0" name=""/>
        <dsp:cNvSpPr/>
      </dsp:nvSpPr>
      <dsp:spPr>
        <a:xfrm>
          <a:off x="3053447" y="350977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EmergencyContacts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3447" y="3509777"/>
        <a:ext cx="1387135" cy="832281"/>
      </dsp:txXfrm>
    </dsp:sp>
    <dsp:sp modelId="{25511B18-8D7D-C546-9432-A327818BBE3C}">
      <dsp:nvSpPr>
        <dsp:cNvPr id="0" name=""/>
        <dsp:cNvSpPr/>
      </dsp:nvSpPr>
      <dsp:spPr>
        <a:xfrm>
          <a:off x="4579296" y="3509777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296" y="3509777"/>
        <a:ext cx="1387135" cy="832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F203F-7766-4BDA-8E17-60F2A9C4F6A8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47C29-4CEA-4BDF-8253-14A6836DBD10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Centralized management of patient information, medical records, and hospital operations. </a:t>
          </a:r>
          <a:endParaRPr lang="en-US" sz="1400" kern="1200"/>
        </a:p>
      </dsp:txBody>
      <dsp:txXfrm>
        <a:off x="285097" y="2333784"/>
        <a:ext cx="2832300" cy="720000"/>
      </dsp:txXfrm>
    </dsp:sp>
    <dsp:sp modelId="{ACF8E5E7-35B1-43A6-9881-FE10B226E68D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2DEA-287E-410A-9FE8-845A9AFE3104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Improved efficiency and accuracy in scheduling, billing, inventory management, and staff coordination. </a:t>
          </a:r>
          <a:endParaRPr lang="en-US" sz="1400" kern="1200"/>
        </a:p>
      </dsp:txBody>
      <dsp:txXfrm>
        <a:off x="3613050" y="2333784"/>
        <a:ext cx="2832300" cy="720000"/>
      </dsp:txXfrm>
    </dsp:sp>
    <dsp:sp modelId="{27F6E49D-FB36-41A4-BDE7-32C872720CB5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11361-79EC-4133-8519-611A2177DE6E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Better patient care through streamlined access to medical histories, treatment details, and medication records.</a:t>
          </a:r>
          <a:endParaRPr lang="en-US" sz="1400" kern="1200"/>
        </a:p>
      </dsp:txBody>
      <dsp:txXfrm>
        <a:off x="6941002" y="2333784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C182-A190-F347-87F1-DBEE08E3505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18DA1-698F-CF44-B50B-DE86E4E76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18DA1-698F-CF44-B50B-DE86E4E76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3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1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9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5" r:id="rId6"/>
    <p:sldLayoutId id="2147483830" r:id="rId7"/>
    <p:sldLayoutId id="2147483831" r:id="rId8"/>
    <p:sldLayoutId id="2147483832" r:id="rId9"/>
    <p:sldLayoutId id="2147483834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8" name="Rectangle 26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7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7DB8A-CFD5-2CCB-C412-ADE4890D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A Hospital Database System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F01B2-E606-672A-6C6D-B89AF766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BY: Sakshi Kodre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EA82493-DBF3-2DBD-72D2-0D5A1F64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CBFB-6D8A-62EF-928E-78C4A920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D7C2D91-7054-E041-781F-4A91D1C45C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5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C9B5C-5FC7-3A27-6D0B-89DA0C8C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Entites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FA610D4-8288-9BEB-D625-EE1318273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794278"/>
              </p:ext>
            </p:extLst>
          </p:nvPr>
        </p:nvGraphicFramePr>
        <p:xfrm>
          <a:off x="5301798" y="963507"/>
          <a:ext cx="5968181" cy="493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0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421DB-D7B8-9B07-1C43-3384B427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540CD70E-5FB8-C348-172C-C007F969A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86" r="234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2F10-084A-B1A1-EA3A-3B4CB2EA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Management: Admitting, updating patient information, managing medical histories, and insurance details.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Scheduling: Scheduling patient appointments, managing staff schedules, and tracking appointment details.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 Management: Creating, maintaining, and accessing patient medical records, including diagnoses, lab results, and treatment notes.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Management: Prescribing, tracking, and administering medications to patients.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Management: Recording treatment details, procedures, and associated inventory items.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and Insurance: Handling patient billing, tracking payment statuses, and managing insurance provider information.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Management: Maintaining staff information, specializations, credentials, and department assignments.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Tracking medical supplies, equipment levels, reorder levels, and supplier information.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Logging: Logging and tracking various events within the hospital system for auditing and troubleshooting.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A534-27AA-EE68-2C80-C7E92DCF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7A1F0-1A30-B342-5B3B-D98D6BB461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0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EF99B-380B-549E-EA3F-9771F374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A8D48DC4-A2C8-B2FF-648B-1B3ED257E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3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283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Garamond</vt:lpstr>
      <vt:lpstr>Times New Roman</vt:lpstr>
      <vt:lpstr>RetrospectVTI</vt:lpstr>
      <vt:lpstr>A Hospital Database System</vt:lpstr>
      <vt:lpstr>Introduction</vt:lpstr>
      <vt:lpstr>Entites</vt:lpstr>
      <vt:lpstr>Use cases</vt:lpstr>
      <vt:lpstr>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Hospital Database System</dc:title>
  <dc:creator>Sakshi Anand Kodre</dc:creator>
  <cp:lastModifiedBy>Sakshi Anand Kodre</cp:lastModifiedBy>
  <cp:revision>2</cp:revision>
  <dcterms:created xsi:type="dcterms:W3CDTF">2024-04-22T23:35:10Z</dcterms:created>
  <dcterms:modified xsi:type="dcterms:W3CDTF">2024-04-26T19:57:34Z</dcterms:modified>
</cp:coreProperties>
</file>