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30A-852D-4E0C-9477-14413915DA56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FC93172-B9A3-4204-A9E0-1DEE13640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79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30A-852D-4E0C-9477-14413915DA56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FC93172-B9A3-4204-A9E0-1DEE13640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83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30A-852D-4E0C-9477-14413915DA56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FC93172-B9A3-4204-A9E0-1DEE1364045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8527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30A-852D-4E0C-9477-14413915DA56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C93172-B9A3-4204-A9E0-1DEE13640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859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30A-852D-4E0C-9477-14413915DA56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C93172-B9A3-4204-A9E0-1DEE13640458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1610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30A-852D-4E0C-9477-14413915DA56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C93172-B9A3-4204-A9E0-1DEE13640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98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30A-852D-4E0C-9477-14413915DA56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3172-B9A3-4204-A9E0-1DEE13640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563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30A-852D-4E0C-9477-14413915DA56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3172-B9A3-4204-A9E0-1DEE13640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91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30A-852D-4E0C-9477-14413915DA56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3172-B9A3-4204-A9E0-1DEE13640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48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30A-852D-4E0C-9477-14413915DA56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FC93172-B9A3-4204-A9E0-1DEE13640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77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30A-852D-4E0C-9477-14413915DA56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FC93172-B9A3-4204-A9E0-1DEE13640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552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30A-852D-4E0C-9477-14413915DA56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FC93172-B9A3-4204-A9E0-1DEE13640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4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30A-852D-4E0C-9477-14413915DA56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3172-B9A3-4204-A9E0-1DEE13640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00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30A-852D-4E0C-9477-14413915DA56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3172-B9A3-4204-A9E0-1DEE13640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22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30A-852D-4E0C-9477-14413915DA56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3172-B9A3-4204-A9E0-1DEE13640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60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30A-852D-4E0C-9477-14413915DA56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FC93172-B9A3-4204-A9E0-1DEE13640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64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1530A-852D-4E0C-9477-14413915DA56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FC93172-B9A3-4204-A9E0-1DEE13640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55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6189B-A543-D290-83D2-629C1233FD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PIZZA SALES SQL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43DA7-6FAF-4940-24BE-087DEE7481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SAKSHI NALKAR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6151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3B5F-A5A2-7DB3-A79D-97887FD03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Join relevant tables to find the category-wise distribution of pizzas.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121F40-E3A1-EF71-7F82-D9C5C7D57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3572" y="4086209"/>
            <a:ext cx="3533198" cy="19940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2756B2-EDAF-630E-E363-B39B4DB58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901" y="1905000"/>
            <a:ext cx="4229456" cy="173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37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7D2E-D950-0F2D-F1D0-FC153C1A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Group the orders by date and calculate the average number of pizzas ordered per day.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6C95F7-0280-121A-D721-BF59F9F57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4469" y="4953001"/>
            <a:ext cx="3371913" cy="12808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42534A-2B75-BC4A-B523-0CEE174F4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883" y="2222512"/>
            <a:ext cx="5448772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61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AD741-C82A-B241-332F-D494ECFF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Determine the top 3 most ordered pizza types based on revenue.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D137D0-44A2-E59C-BFC3-E31250AB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5716" y="4931821"/>
            <a:ext cx="3882583" cy="14450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BCDF26-EDA6-E188-CF0D-5086336A1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754" y="1725329"/>
            <a:ext cx="5783782" cy="282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46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9299-5E73-5042-CFA6-20C9584F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Calculate the percentage contribution of each pizza type to total revenue.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13D688-1A87-E59A-A3B1-040BC4630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6848" y="5461636"/>
            <a:ext cx="2446232" cy="13488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2E240C-51B3-1414-A4AD-FC3C044B3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744" y="1779966"/>
            <a:ext cx="5248512" cy="345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40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4D25-8CB9-6360-395B-8767D4F9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Analyze the cumulative revenue generated over time.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536D92-9F9A-7BE6-20A7-E7DAF1881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1125" y="2451021"/>
            <a:ext cx="4633362" cy="21566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A167C7-1783-ECA6-238A-64F2AB853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693" y="1981395"/>
            <a:ext cx="2781541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1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7F6D-4556-7FEF-D799-7B3543C6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Determine the top 3 most ordered pizza types based on revenue for each pizza category.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20D619-FBA2-3579-8BAD-4D38B2952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2812" y="2573512"/>
            <a:ext cx="4922947" cy="29415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580DCE-74D6-6DC8-DE8C-0B894B435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866" y="2573512"/>
            <a:ext cx="2911092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41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D434E-3B93-B405-C691-A52B8880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173" y="295388"/>
            <a:ext cx="7729728" cy="118872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QUESTIONS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B0902-2694-9A1D-B856-3F1CBAA0E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0710"/>
            <a:ext cx="10515600" cy="5046253"/>
          </a:xfrm>
        </p:spPr>
        <p:txBody>
          <a:bodyPr>
            <a:normAutofit fontScale="92500"/>
          </a:bodyPr>
          <a:lstStyle/>
          <a:p>
            <a:r>
              <a:rPr lang="en-US" dirty="0"/>
              <a:t>-Retrieve the total number of orders placed.</a:t>
            </a:r>
          </a:p>
          <a:p>
            <a:r>
              <a:rPr lang="en-US" dirty="0"/>
              <a:t>-Calculate the total revenue generated from pizza sales.</a:t>
            </a:r>
          </a:p>
          <a:p>
            <a:r>
              <a:rPr lang="en-US" dirty="0"/>
              <a:t>-Identify the highest-priced pizza.</a:t>
            </a:r>
          </a:p>
          <a:p>
            <a:r>
              <a:rPr lang="en-US" dirty="0"/>
              <a:t>-Identify the most common pizza size ordered.</a:t>
            </a:r>
          </a:p>
          <a:p>
            <a:r>
              <a:rPr lang="en-US" dirty="0"/>
              <a:t>-List the top 5 most ordered pizza types along with their quantities.</a:t>
            </a:r>
          </a:p>
          <a:p>
            <a:r>
              <a:rPr lang="en-US" dirty="0"/>
              <a:t>-Join the necessary tables to find the total quantity of each pizza category ordered.</a:t>
            </a:r>
          </a:p>
          <a:p>
            <a:r>
              <a:rPr lang="en-US" dirty="0"/>
              <a:t>-Determine the distribution of orders by hour of the day.</a:t>
            </a:r>
          </a:p>
          <a:p>
            <a:r>
              <a:rPr lang="en-US" dirty="0"/>
              <a:t>-Join relevant tables to find the category-wise distribution of pizzas.</a:t>
            </a:r>
          </a:p>
          <a:p>
            <a:r>
              <a:rPr lang="en-US" dirty="0"/>
              <a:t>-Group the orders by date and calculate the average number of pizzas ordered per day.</a:t>
            </a:r>
          </a:p>
          <a:p>
            <a:r>
              <a:rPr lang="en-US" dirty="0"/>
              <a:t>-Determine the top 3 most ordered pizza types based on revenue.</a:t>
            </a:r>
          </a:p>
          <a:p>
            <a:r>
              <a:rPr lang="en-US" dirty="0"/>
              <a:t>-Calculate the percentage contribution of each pizza type to total revenue.</a:t>
            </a:r>
          </a:p>
          <a:p>
            <a:r>
              <a:rPr lang="en-US" dirty="0"/>
              <a:t>-Analyze the cumulative revenue generated over time.</a:t>
            </a:r>
          </a:p>
          <a:p>
            <a:r>
              <a:rPr lang="en-US" dirty="0"/>
              <a:t>-Determine the top 3 most ordered pizza types based on revenue for each pizza category.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762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0197-7821-7F72-9FAD-E6F3DD96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Retrieve the total number of orders placed.</a:t>
            </a:r>
            <a:br>
              <a:rPr lang="en-US" dirty="0"/>
            </a:b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77E67CD-C1B2-3908-0724-13318A3F7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367" y="2083530"/>
            <a:ext cx="4755940" cy="157407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8C0BB5-C643-7844-B5EA-B12ACC750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703" y="4263373"/>
            <a:ext cx="3657543" cy="189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0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8E0FB-EF7B-E076-3392-7F4C5040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Calculate the total revenue generated from pizza sales.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FFF9F6-618A-8A2F-9717-97C108EE2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101" y="2076357"/>
            <a:ext cx="5353797" cy="23530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F247F2-75BB-C9B3-256A-12E9B66D7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304" y="5027697"/>
            <a:ext cx="2699575" cy="120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7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063D-EA92-7F40-D73F-2FAC87D09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Identify the highest-priced pizza.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57EBF8-29BA-C81C-88D3-47A7050F7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9815" y="1970339"/>
            <a:ext cx="5429499" cy="21868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5DEBD3-8076-9137-6733-9D30C3A96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214" y="4458773"/>
            <a:ext cx="2530059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22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02F0-04BE-1B15-6D96-62BC6B083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Identify the most common pizza size ordered.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896564-F67E-5D8E-AC06-4AAFDFAFA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3408" y="4586448"/>
            <a:ext cx="2789162" cy="18137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925732-E599-D63F-3883-B799DCD92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130" y="1959839"/>
            <a:ext cx="5067739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6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4A8C-34B4-0927-EE90-225BCDA7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List the top 5 most ordered pizza types along with their quantities.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592658-93F3-98AD-743C-3127C2387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9505" y="4723025"/>
            <a:ext cx="2872989" cy="16536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40F227-DD4F-4C18-9196-018DBC407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175" y="1905000"/>
            <a:ext cx="5635425" cy="261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39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EF632-A7CF-BC1A-9914-B87A5AA0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Join the necessary tables to find the total quantity of each pizza category ordered.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412046-B657-525F-11E3-ADC835533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9751" y="2041852"/>
            <a:ext cx="5338722" cy="25526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F7E5AA-2EC2-0A9A-7984-4AD967C73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540" y="4731305"/>
            <a:ext cx="2589812" cy="182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63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AC5E4-9B9F-DE14-A5C8-CCA1EBC2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Determine the distribution of orders by hour of the day.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75FCB3-9D50-D57A-95C3-33FB98FEB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3849" y="3724357"/>
            <a:ext cx="2324301" cy="28653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57C701-0AF9-71A6-9958-65B2A446A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725" y="1690688"/>
            <a:ext cx="5768749" cy="162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8266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</TotalTime>
  <Words>320</Words>
  <Application>Microsoft Office PowerPoint</Application>
  <PresentationFormat>Widescreen</PresentationFormat>
  <Paragraphs>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PIZZA SALES SQL PROJECT</vt:lpstr>
      <vt:lpstr>QUESTIONS </vt:lpstr>
      <vt:lpstr>Retrieve the total number of orders placed. </vt:lpstr>
      <vt:lpstr>Calculate the total revenue generated from pizza sales.</vt:lpstr>
      <vt:lpstr>Identify the highest-priced pizza. </vt:lpstr>
      <vt:lpstr>Identify the most common pizza size ordered. </vt:lpstr>
      <vt:lpstr>List the top 5 most ordered pizza types along with their quantities. </vt:lpstr>
      <vt:lpstr>Join the necessary tables to find the total quantity of each pizza category ordered. </vt:lpstr>
      <vt:lpstr>Determine the distribution of orders by hour of the day. </vt:lpstr>
      <vt:lpstr>Join relevant tables to find the category-wise distribution of pizzas. </vt:lpstr>
      <vt:lpstr>Group the orders by date and calculate the average number of pizzas ordered per day. </vt:lpstr>
      <vt:lpstr>Determine the top 3 most ordered pizza types based on revenue. </vt:lpstr>
      <vt:lpstr>Calculate the percentage contribution of each pizza type to total revenue. </vt:lpstr>
      <vt:lpstr>Analyze the cumulative revenue generated over time. </vt:lpstr>
      <vt:lpstr>Determine the top 3 most ordered pizza types based on revenue for each pizza category.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siddharth jadhav</dc:creator>
  <cp:lastModifiedBy>Sakshi Nalkar</cp:lastModifiedBy>
  <cp:revision>2</cp:revision>
  <dcterms:created xsi:type="dcterms:W3CDTF">2025-05-21T10:36:44Z</dcterms:created>
  <dcterms:modified xsi:type="dcterms:W3CDTF">2025-06-01T11:06:56Z</dcterms:modified>
</cp:coreProperties>
</file>