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412" r:id="rId2"/>
    <p:sldId id="1415" r:id="rId3"/>
    <p:sldId id="1413" r:id="rId4"/>
    <p:sldId id="1416" r:id="rId5"/>
    <p:sldId id="1418" r:id="rId6"/>
    <p:sldId id="1417" r:id="rId7"/>
    <p:sldId id="1419" r:id="rId8"/>
    <p:sldId id="1420" r:id="rId9"/>
    <p:sldId id="1421" r:id="rId10"/>
    <p:sldId id="1423" r:id="rId11"/>
    <p:sldId id="1422" r:id="rId12"/>
    <p:sldId id="14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78616-253C-48A7-9DF0-45AD1C67FAE6}" v="62" dt="2023-01-18T15:54:4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105" d="100"/>
          <a:sy n="105"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NEERAJ" userId="2aa2ce3b-3180-4253-affb-1d84b00eb14a" providerId="ADAL" clId="{F3E78616-253C-48A7-9DF0-45AD1C67FAE6}"/>
    <pc:docChg chg="undo redo custSel addSld delSld modSld sldOrd addMainMaster delMainMaster">
      <pc:chgData name="SAKSHI NEERAJ" userId="2aa2ce3b-3180-4253-affb-1d84b00eb14a" providerId="ADAL" clId="{F3E78616-253C-48A7-9DF0-45AD1C67FAE6}" dt="2023-01-18T16:12:14.485" v="4675" actId="2710"/>
      <pc:docMkLst>
        <pc:docMk/>
      </pc:docMkLst>
      <pc:sldChg chg="addSp delSp modSp del mod modClrScheme modAnim setClrOvrMap delDesignElem chgLayout">
        <pc:chgData name="SAKSHI NEERAJ" userId="2aa2ce3b-3180-4253-affb-1d84b00eb14a" providerId="ADAL" clId="{F3E78616-253C-48A7-9DF0-45AD1C67FAE6}" dt="2023-01-18T05:12:48.018" v="300" actId="47"/>
        <pc:sldMkLst>
          <pc:docMk/>
          <pc:sldMk cId="3679271776" sldId="256"/>
        </pc:sldMkLst>
        <pc:spChg chg="mod ord">
          <ac:chgData name="SAKSHI NEERAJ" userId="2aa2ce3b-3180-4253-affb-1d84b00eb14a" providerId="ADAL" clId="{F3E78616-253C-48A7-9DF0-45AD1C67FAE6}" dt="2023-01-18T04:28:50.835" v="236" actId="26606"/>
          <ac:spMkLst>
            <pc:docMk/>
            <pc:sldMk cId="3679271776" sldId="256"/>
            <ac:spMk id="2" creationId="{46D10B6B-1369-4669-A551-0E124232879D}"/>
          </ac:spMkLst>
        </pc:spChg>
        <pc:spChg chg="mod ord">
          <ac:chgData name="SAKSHI NEERAJ" userId="2aa2ce3b-3180-4253-affb-1d84b00eb14a" providerId="ADAL" clId="{F3E78616-253C-48A7-9DF0-45AD1C67FAE6}" dt="2023-01-18T05:04:06.470" v="276" actId="1076"/>
          <ac:spMkLst>
            <pc:docMk/>
            <pc:sldMk cId="3679271776" sldId="256"/>
            <ac:spMk id="3" creationId="{1ED6BCC1-1F29-493B-B158-13F441E09942}"/>
          </ac:spMkLst>
        </pc:spChg>
        <pc:spChg chg="add del">
          <ac:chgData name="SAKSHI NEERAJ" userId="2aa2ce3b-3180-4253-affb-1d84b00eb14a" providerId="ADAL" clId="{F3E78616-253C-48A7-9DF0-45AD1C67FAE6}" dt="2023-01-18T04:27:26.901" v="222" actId="26606"/>
          <ac:spMkLst>
            <pc:docMk/>
            <pc:sldMk cId="3679271776" sldId="256"/>
            <ac:spMk id="11" creationId="{42A5316D-ED2F-4F89-B4B4-8D9240B1A348}"/>
          </ac:spMkLst>
        </pc:spChg>
        <pc:spChg chg="add del">
          <ac:chgData name="SAKSHI NEERAJ" userId="2aa2ce3b-3180-4253-affb-1d84b00eb14a" providerId="ADAL" clId="{F3E78616-253C-48A7-9DF0-45AD1C67FAE6}" dt="2023-01-18T04:28:50.835" v="236" actId="26606"/>
          <ac:spMkLst>
            <pc:docMk/>
            <pc:sldMk cId="3679271776" sldId="256"/>
            <ac:spMk id="19" creationId="{0E91F5CA-B392-444C-88E3-BF5BAAEBDEB0}"/>
          </ac:spMkLst>
        </pc:spChg>
        <pc:spChg chg="add del">
          <ac:chgData name="SAKSHI NEERAJ" userId="2aa2ce3b-3180-4253-affb-1d84b00eb14a" providerId="ADAL" clId="{F3E78616-253C-48A7-9DF0-45AD1C67FAE6}" dt="2023-01-18T04:28:50.835" v="236" actId="26606"/>
          <ac:spMkLst>
            <pc:docMk/>
            <pc:sldMk cId="3679271776" sldId="256"/>
            <ac:spMk id="21" creationId="{DFCA2118-59A2-4310-A4B2-F2CBA821E842}"/>
          </ac:spMkLst>
        </pc:spChg>
        <pc:spChg chg="add del">
          <ac:chgData name="SAKSHI NEERAJ" userId="2aa2ce3b-3180-4253-affb-1d84b00eb14a" providerId="ADAL" clId="{F3E78616-253C-48A7-9DF0-45AD1C67FAE6}" dt="2023-01-18T04:27:50.962" v="229" actId="26606"/>
          <ac:spMkLst>
            <pc:docMk/>
            <pc:sldMk cId="3679271776" sldId="256"/>
            <ac:spMk id="23" creationId="{23D09407-53BC-485E-B4CE-BC5E4FC4B25B}"/>
          </ac:spMkLst>
        </pc:spChg>
        <pc:spChg chg="add del">
          <ac:chgData name="SAKSHI NEERAJ" userId="2aa2ce3b-3180-4253-affb-1d84b00eb14a" providerId="ADAL" clId="{F3E78616-253C-48A7-9DF0-45AD1C67FAE6}" dt="2023-01-18T04:27:50.962" v="229" actId="26606"/>
          <ac:spMkLst>
            <pc:docMk/>
            <pc:sldMk cId="3679271776" sldId="256"/>
            <ac:spMk id="24" creationId="{921DB988-49FC-4608-B0A2-E2F3A4019041}"/>
          </ac:spMkLst>
        </pc:spChg>
        <pc:spChg chg="add del">
          <ac:chgData name="SAKSHI NEERAJ" userId="2aa2ce3b-3180-4253-affb-1d84b00eb14a" providerId="ADAL" clId="{F3E78616-253C-48A7-9DF0-45AD1C67FAE6}" dt="2023-01-18T04:27:40.909" v="225" actId="26606"/>
          <ac:spMkLst>
            <pc:docMk/>
            <pc:sldMk cId="3679271776" sldId="256"/>
            <ac:spMk id="26" creationId="{44B42A97-2187-442B-BB48-39526296DA52}"/>
          </ac:spMkLst>
        </pc:spChg>
        <pc:spChg chg="add del">
          <ac:chgData name="SAKSHI NEERAJ" userId="2aa2ce3b-3180-4253-affb-1d84b00eb14a" providerId="ADAL" clId="{F3E78616-253C-48A7-9DF0-45AD1C67FAE6}" dt="2023-01-18T04:27:40.909" v="225" actId="26606"/>
          <ac:spMkLst>
            <pc:docMk/>
            <pc:sldMk cId="3679271776" sldId="256"/>
            <ac:spMk id="28" creationId="{F40CA114-B78B-4E3B-A785-96745276B6FB}"/>
          </ac:spMkLst>
        </pc:spChg>
        <pc:spChg chg="add del">
          <ac:chgData name="SAKSHI NEERAJ" userId="2aa2ce3b-3180-4253-affb-1d84b00eb14a" providerId="ADAL" clId="{F3E78616-253C-48A7-9DF0-45AD1C67FAE6}" dt="2023-01-18T04:27:40.909" v="225" actId="26606"/>
          <ac:spMkLst>
            <pc:docMk/>
            <pc:sldMk cId="3679271776" sldId="256"/>
            <ac:spMk id="30" creationId="{1B1D834C-2707-49B0-A3CE-334D83DFF044}"/>
          </ac:spMkLst>
        </pc:spChg>
        <pc:grpChg chg="add del">
          <ac:chgData name="SAKSHI NEERAJ" userId="2aa2ce3b-3180-4253-affb-1d84b00eb14a" providerId="ADAL" clId="{F3E78616-253C-48A7-9DF0-45AD1C67FAE6}" dt="2023-01-18T04:27:50.962" v="229" actId="26606"/>
          <ac:grpSpMkLst>
            <pc:docMk/>
            <pc:sldMk cId="3679271776" sldId="256"/>
            <ac:grpSpMk id="25" creationId="{E9B930FD-8671-4C4C-ADCF-73AC1D0CD417}"/>
          </ac:grpSpMkLst>
        </pc:grpChg>
        <pc:grpChg chg="add del">
          <ac:chgData name="SAKSHI NEERAJ" userId="2aa2ce3b-3180-4253-affb-1d84b00eb14a" providerId="ADAL" clId="{F3E78616-253C-48A7-9DF0-45AD1C67FAE6}" dt="2023-01-18T04:27:50.962" v="229" actId="26606"/>
          <ac:grpSpMkLst>
            <pc:docMk/>
            <pc:sldMk cId="3679271776" sldId="256"/>
            <ac:grpSpMk id="36" creationId="{383C2651-AE0C-4AE4-8725-E2F9414FE219}"/>
          </ac:grpSpMkLst>
        </pc:grpChg>
        <pc:picChg chg="add del mod">
          <ac:chgData name="SAKSHI NEERAJ" userId="2aa2ce3b-3180-4253-affb-1d84b00eb14a" providerId="ADAL" clId="{F3E78616-253C-48A7-9DF0-45AD1C67FAE6}" dt="2023-01-18T04:53:45.691" v="241" actId="478"/>
          <ac:picMkLst>
            <pc:docMk/>
            <pc:sldMk cId="3679271776" sldId="256"/>
            <ac:picMk id="5" creationId="{A60A84EE-1EA7-293E-3535-70C494E87916}"/>
          </ac:picMkLst>
        </pc:picChg>
        <pc:picChg chg="mod ord">
          <ac:chgData name="SAKSHI NEERAJ" userId="2aa2ce3b-3180-4253-affb-1d84b00eb14a" providerId="ADAL" clId="{F3E78616-253C-48A7-9DF0-45AD1C67FAE6}" dt="2023-01-18T05:10:12.431" v="279" actId="1076"/>
          <ac:picMkLst>
            <pc:docMk/>
            <pc:sldMk cId="3679271776" sldId="256"/>
            <ac:picMk id="6" creationId="{233D033F-AE15-7365-3149-A04BD7B510EF}"/>
          </ac:picMkLst>
        </pc:picChg>
      </pc:sldChg>
      <pc:sldChg chg="addSp delSp modSp mod modClrScheme chgLayout">
        <pc:chgData name="SAKSHI NEERAJ" userId="2aa2ce3b-3180-4253-affb-1d84b00eb14a" providerId="ADAL" clId="{F3E78616-253C-48A7-9DF0-45AD1C67FAE6}" dt="2023-01-18T05:15:05.674" v="307" actId="14100"/>
        <pc:sldMkLst>
          <pc:docMk/>
          <pc:sldMk cId="1207032109" sldId="1412"/>
        </pc:sldMkLst>
        <pc:spChg chg="add del mod ord">
          <ac:chgData name="SAKSHI NEERAJ" userId="2aa2ce3b-3180-4253-affb-1d84b00eb14a" providerId="ADAL" clId="{F3E78616-253C-48A7-9DF0-45AD1C67FAE6}" dt="2023-01-18T02:06:59.109" v="208" actId="478"/>
          <ac:spMkLst>
            <pc:docMk/>
            <pc:sldMk cId="1207032109" sldId="1412"/>
            <ac:spMk id="2" creationId="{E2E4FC29-F8EA-46CA-84DC-333321A2FD80}"/>
          </ac:spMkLst>
        </pc:spChg>
        <pc:spChg chg="add del mod ord">
          <ac:chgData name="SAKSHI NEERAJ" userId="2aa2ce3b-3180-4253-affb-1d84b00eb14a" providerId="ADAL" clId="{F3E78616-253C-48A7-9DF0-45AD1C67FAE6}" dt="2023-01-18T02:07:16.101" v="210" actId="478"/>
          <ac:spMkLst>
            <pc:docMk/>
            <pc:sldMk cId="1207032109" sldId="1412"/>
            <ac:spMk id="3" creationId="{BE830052-31B9-4D08-84F1-A3388770D30A}"/>
          </ac:spMkLst>
        </pc:spChg>
        <pc:spChg chg="add mod">
          <ac:chgData name="SAKSHI NEERAJ" userId="2aa2ce3b-3180-4253-affb-1d84b00eb14a" providerId="ADAL" clId="{F3E78616-253C-48A7-9DF0-45AD1C67FAE6}" dt="2023-01-18T05:11:13.509" v="284" actId="113"/>
          <ac:spMkLst>
            <pc:docMk/>
            <pc:sldMk cId="1207032109" sldId="1412"/>
            <ac:spMk id="3" creationId="{E2D03E7C-5879-BB4E-150F-3A533EE52537}"/>
          </ac:spMkLst>
        </pc:spChg>
        <pc:spChg chg="del mod ord">
          <ac:chgData name="SAKSHI NEERAJ" userId="2aa2ce3b-3180-4253-affb-1d84b00eb14a" providerId="ADAL" clId="{F3E78616-253C-48A7-9DF0-45AD1C67FAE6}" dt="2023-01-18T05:12:21.784" v="298" actId="478"/>
          <ac:spMkLst>
            <pc:docMk/>
            <pc:sldMk cId="1207032109" sldId="1412"/>
            <ac:spMk id="4" creationId="{966A957B-7C99-45C8-8F86-69AA3E30BBA3}"/>
          </ac:spMkLst>
        </pc:spChg>
        <pc:spChg chg="add mod">
          <ac:chgData name="SAKSHI NEERAJ" userId="2aa2ce3b-3180-4253-affb-1d84b00eb14a" providerId="ADAL" clId="{F3E78616-253C-48A7-9DF0-45AD1C67FAE6}" dt="2023-01-18T05:12:40.121" v="299" actId="1076"/>
          <ac:spMkLst>
            <pc:docMk/>
            <pc:sldMk cId="1207032109" sldId="1412"/>
            <ac:spMk id="5" creationId="{AB6F3D7E-0082-FEBD-7545-AAA2E1DF7704}"/>
          </ac:spMkLst>
        </pc:spChg>
        <pc:spChg chg="add del mod">
          <ac:chgData name="SAKSHI NEERAJ" userId="2aa2ce3b-3180-4253-affb-1d84b00eb14a" providerId="ADAL" clId="{F3E78616-253C-48A7-9DF0-45AD1C67FAE6}" dt="2023-01-18T02:06:48.052" v="207" actId="478"/>
          <ac:spMkLst>
            <pc:docMk/>
            <pc:sldMk cId="1207032109" sldId="1412"/>
            <ac:spMk id="6" creationId="{8EA2E10E-8EF4-48AA-9895-19C658098696}"/>
          </ac:spMkLst>
        </pc:spChg>
        <pc:spChg chg="add del mod">
          <ac:chgData name="SAKSHI NEERAJ" userId="2aa2ce3b-3180-4253-affb-1d84b00eb14a" providerId="ADAL" clId="{F3E78616-253C-48A7-9DF0-45AD1C67FAE6}" dt="2023-01-18T02:06:45.988" v="204" actId="478"/>
          <ac:spMkLst>
            <pc:docMk/>
            <pc:sldMk cId="1207032109" sldId="1412"/>
            <ac:spMk id="8" creationId="{356E5749-A936-6794-BEAC-520C90C16488}"/>
          </ac:spMkLst>
        </pc:spChg>
        <pc:spChg chg="add del mod">
          <ac:chgData name="SAKSHI NEERAJ" userId="2aa2ce3b-3180-4253-affb-1d84b00eb14a" providerId="ADAL" clId="{F3E78616-253C-48A7-9DF0-45AD1C67FAE6}" dt="2023-01-18T02:07:02.679" v="209" actId="478"/>
          <ac:spMkLst>
            <pc:docMk/>
            <pc:sldMk cId="1207032109" sldId="1412"/>
            <ac:spMk id="10" creationId="{D0BB496D-887E-1032-8A5A-C193F0234BAA}"/>
          </ac:spMkLst>
        </pc:spChg>
        <pc:spChg chg="add del mod">
          <ac:chgData name="SAKSHI NEERAJ" userId="2aa2ce3b-3180-4253-affb-1d84b00eb14a" providerId="ADAL" clId="{F3E78616-253C-48A7-9DF0-45AD1C67FAE6}" dt="2023-01-18T02:07:19.222" v="211" actId="478"/>
          <ac:spMkLst>
            <pc:docMk/>
            <pc:sldMk cId="1207032109" sldId="1412"/>
            <ac:spMk id="12" creationId="{C3652ACA-1E90-C06A-BC87-4C0DB86C5161}"/>
          </ac:spMkLst>
        </pc:spChg>
        <pc:picChg chg="add mod">
          <ac:chgData name="SAKSHI NEERAJ" userId="2aa2ce3b-3180-4253-affb-1d84b00eb14a" providerId="ADAL" clId="{F3E78616-253C-48A7-9DF0-45AD1C67FAE6}" dt="2023-01-18T05:15:05.674" v="307" actId="14100"/>
          <ac:picMkLst>
            <pc:docMk/>
            <pc:sldMk cId="1207032109" sldId="1412"/>
            <ac:picMk id="2" creationId="{EE7078E3-7A86-8869-7DF9-B9D6A2121730}"/>
          </ac:picMkLst>
        </pc:picChg>
      </pc:sldChg>
      <pc:sldChg chg="addSp delSp modSp new del mod modClrScheme chgLayout">
        <pc:chgData name="SAKSHI NEERAJ" userId="2aa2ce3b-3180-4253-affb-1d84b00eb14a" providerId="ADAL" clId="{F3E78616-253C-48A7-9DF0-45AD1C67FAE6}" dt="2023-01-17T08:29:46.943" v="5" actId="47"/>
        <pc:sldMkLst>
          <pc:docMk/>
          <pc:sldMk cId="2367574229" sldId="1413"/>
        </pc:sldMkLst>
        <pc:spChg chg="del">
          <ac:chgData name="SAKSHI NEERAJ" userId="2aa2ce3b-3180-4253-affb-1d84b00eb14a" providerId="ADAL" clId="{F3E78616-253C-48A7-9DF0-45AD1C67FAE6}" dt="2023-01-17T08:29:27.955" v="1" actId="700"/>
          <ac:spMkLst>
            <pc:docMk/>
            <pc:sldMk cId="2367574229" sldId="1413"/>
            <ac:spMk id="2" creationId="{034F7F26-00AF-320F-29E9-4D9EA02FA38E}"/>
          </ac:spMkLst>
        </pc:spChg>
        <pc:spChg chg="del">
          <ac:chgData name="SAKSHI NEERAJ" userId="2aa2ce3b-3180-4253-affb-1d84b00eb14a" providerId="ADAL" clId="{F3E78616-253C-48A7-9DF0-45AD1C67FAE6}" dt="2023-01-17T08:29:27.955" v="1" actId="700"/>
          <ac:spMkLst>
            <pc:docMk/>
            <pc:sldMk cId="2367574229" sldId="1413"/>
            <ac:spMk id="3" creationId="{4BF5E13D-F38F-AAE9-5B36-F0C6C7A83D4A}"/>
          </ac:spMkLst>
        </pc:spChg>
        <pc:spChg chg="mod ord">
          <ac:chgData name="SAKSHI NEERAJ" userId="2aa2ce3b-3180-4253-affb-1d84b00eb14a" providerId="ADAL" clId="{F3E78616-253C-48A7-9DF0-45AD1C67FAE6}" dt="2023-01-17T08:29:27.955" v="1" actId="700"/>
          <ac:spMkLst>
            <pc:docMk/>
            <pc:sldMk cId="2367574229" sldId="1413"/>
            <ac:spMk id="4" creationId="{CA268037-4706-0ADB-D58C-78C28E448673}"/>
          </ac:spMkLst>
        </pc:spChg>
        <pc:picChg chg="add mod">
          <ac:chgData name="SAKSHI NEERAJ" userId="2aa2ce3b-3180-4253-affb-1d84b00eb14a" providerId="ADAL" clId="{F3E78616-253C-48A7-9DF0-45AD1C67FAE6}" dt="2023-01-17T08:29:40.352" v="4" actId="1076"/>
          <ac:picMkLst>
            <pc:docMk/>
            <pc:sldMk cId="2367574229" sldId="1413"/>
            <ac:picMk id="6" creationId="{6790921C-919C-6F4C-A07D-B0F5D023BE0D}"/>
          </ac:picMkLst>
        </pc:picChg>
      </pc:sldChg>
      <pc:sldChg chg="addSp modSp add mod">
        <pc:chgData name="SAKSHI NEERAJ" userId="2aa2ce3b-3180-4253-affb-1d84b00eb14a" providerId="ADAL" clId="{F3E78616-253C-48A7-9DF0-45AD1C67FAE6}" dt="2023-01-18T06:10:51.694" v="788" actId="20577"/>
        <pc:sldMkLst>
          <pc:docMk/>
          <pc:sldMk cId="3724052455" sldId="1413"/>
        </pc:sldMkLst>
        <pc:spChg chg="mod">
          <ac:chgData name="SAKSHI NEERAJ" userId="2aa2ce3b-3180-4253-affb-1d84b00eb14a" providerId="ADAL" clId="{F3E78616-253C-48A7-9DF0-45AD1C67FAE6}" dt="2023-01-18T05:32:17.490" v="473" actId="1076"/>
          <ac:spMkLst>
            <pc:docMk/>
            <pc:sldMk cId="3724052455" sldId="1413"/>
            <ac:spMk id="2" creationId="{E2E4FC29-F8EA-46CA-84DC-333321A2FD80}"/>
          </ac:spMkLst>
        </pc:spChg>
        <pc:spChg chg="mod">
          <ac:chgData name="SAKSHI NEERAJ" userId="2aa2ce3b-3180-4253-affb-1d84b00eb14a" providerId="ADAL" clId="{F3E78616-253C-48A7-9DF0-45AD1C67FAE6}" dt="2023-01-18T06:10:51.694" v="788" actId="20577"/>
          <ac:spMkLst>
            <pc:docMk/>
            <pc:sldMk cId="3724052455" sldId="1413"/>
            <ac:spMk id="3" creationId="{BE830052-31B9-4D08-84F1-A3388770D30A}"/>
          </ac:spMkLst>
        </pc:spChg>
        <pc:spChg chg="add mod">
          <ac:chgData name="SAKSHI NEERAJ" userId="2aa2ce3b-3180-4253-affb-1d84b00eb14a" providerId="ADAL" clId="{F3E78616-253C-48A7-9DF0-45AD1C67FAE6}" dt="2023-01-18T05:28:44.319" v="418" actId="20577"/>
          <ac:spMkLst>
            <pc:docMk/>
            <pc:sldMk cId="3724052455" sldId="1413"/>
            <ac:spMk id="5" creationId="{6B8096B0-E11D-AA57-D289-8B64906E5468}"/>
          </ac:spMkLst>
        </pc:spChg>
      </pc:sldChg>
      <pc:sldChg chg="add del">
        <pc:chgData name="SAKSHI NEERAJ" userId="2aa2ce3b-3180-4253-affb-1d84b00eb14a" providerId="ADAL" clId="{F3E78616-253C-48A7-9DF0-45AD1C67FAE6}" dt="2023-01-18T05:29:23.838" v="423" actId="47"/>
        <pc:sldMkLst>
          <pc:docMk/>
          <pc:sldMk cId="3567682278" sldId="1414"/>
        </pc:sldMkLst>
      </pc:sldChg>
      <pc:sldChg chg="addSp delSp modSp add mod ord setBg">
        <pc:chgData name="SAKSHI NEERAJ" userId="2aa2ce3b-3180-4253-affb-1d84b00eb14a" providerId="ADAL" clId="{F3E78616-253C-48A7-9DF0-45AD1C67FAE6}" dt="2023-01-18T15:41:00.933" v="4335" actId="1076"/>
        <pc:sldMkLst>
          <pc:docMk/>
          <pc:sldMk cId="2190645293" sldId="1415"/>
        </pc:sldMkLst>
        <pc:spChg chg="del mod">
          <ac:chgData name="SAKSHI NEERAJ" userId="2aa2ce3b-3180-4253-affb-1d84b00eb14a" providerId="ADAL" clId="{F3E78616-253C-48A7-9DF0-45AD1C67FAE6}" dt="2023-01-18T06:07:28.244" v="753" actId="21"/>
          <ac:spMkLst>
            <pc:docMk/>
            <pc:sldMk cId="2190645293" sldId="1415"/>
            <ac:spMk id="2" creationId="{E2E4FC29-F8EA-46CA-84DC-333321A2FD80}"/>
          </ac:spMkLst>
        </pc:spChg>
        <pc:spChg chg="mod">
          <ac:chgData name="SAKSHI NEERAJ" userId="2aa2ce3b-3180-4253-affb-1d84b00eb14a" providerId="ADAL" clId="{F3E78616-253C-48A7-9DF0-45AD1C67FAE6}" dt="2023-01-18T15:41:00.933" v="4335" actId="1076"/>
          <ac:spMkLst>
            <pc:docMk/>
            <pc:sldMk cId="2190645293" sldId="1415"/>
            <ac:spMk id="3" creationId="{BE830052-31B9-4D08-84F1-A3388770D30A}"/>
          </ac:spMkLst>
        </pc:spChg>
        <pc:spChg chg="mod">
          <ac:chgData name="SAKSHI NEERAJ" userId="2aa2ce3b-3180-4253-affb-1d84b00eb14a" providerId="ADAL" clId="{F3E78616-253C-48A7-9DF0-45AD1C67FAE6}" dt="2023-01-18T14:26:07.456" v="2638" actId="26606"/>
          <ac:spMkLst>
            <pc:docMk/>
            <pc:sldMk cId="2190645293" sldId="1415"/>
            <ac:spMk id="4" creationId="{966A957B-7C99-45C8-8F86-69AA3E30BBA3}"/>
          </ac:spMkLst>
        </pc:spChg>
        <pc:spChg chg="add del mod">
          <ac:chgData name="SAKSHI NEERAJ" userId="2aa2ce3b-3180-4253-affb-1d84b00eb14a" providerId="ADAL" clId="{F3E78616-253C-48A7-9DF0-45AD1C67FAE6}" dt="2023-01-18T06:07:33.581" v="754" actId="478"/>
          <ac:spMkLst>
            <pc:docMk/>
            <pc:sldMk cId="2190645293" sldId="1415"/>
            <ac:spMk id="7" creationId="{35B663B8-3E48-7184-5436-F81AE32B43F8}"/>
          </ac:spMkLst>
        </pc:spChg>
        <pc:spChg chg="add mod ord">
          <ac:chgData name="SAKSHI NEERAJ" userId="2aa2ce3b-3180-4253-affb-1d84b00eb14a" providerId="ADAL" clId="{F3E78616-253C-48A7-9DF0-45AD1C67FAE6}" dt="2023-01-18T14:26:07.456" v="2638" actId="26606"/>
          <ac:spMkLst>
            <pc:docMk/>
            <pc:sldMk cId="2190645293" sldId="1415"/>
            <ac:spMk id="8" creationId="{EFEF625C-8D06-23B5-53B3-5C0E1124D3E9}"/>
          </ac:spMkLst>
        </pc:spChg>
        <pc:spChg chg="add del">
          <ac:chgData name="SAKSHI NEERAJ" userId="2aa2ce3b-3180-4253-affb-1d84b00eb14a" providerId="ADAL" clId="{F3E78616-253C-48A7-9DF0-45AD1C67FAE6}" dt="2023-01-18T14:26:07.456" v="2638" actId="26606"/>
          <ac:spMkLst>
            <pc:docMk/>
            <pc:sldMk cId="2190645293" sldId="1415"/>
            <ac:spMk id="19" creationId="{4841EA57-DEA6-4BE9-B11E-1FBCC76BE16E}"/>
          </ac:spMkLst>
        </pc:spChg>
        <pc:spChg chg="add del">
          <ac:chgData name="SAKSHI NEERAJ" userId="2aa2ce3b-3180-4253-affb-1d84b00eb14a" providerId="ADAL" clId="{F3E78616-253C-48A7-9DF0-45AD1C67FAE6}" dt="2023-01-18T14:26:07.456" v="2638" actId="26606"/>
          <ac:spMkLst>
            <pc:docMk/>
            <pc:sldMk cId="2190645293" sldId="1415"/>
            <ac:spMk id="21" creationId="{A26922E4-CEB0-4BFE-BAD1-403E6A417D06}"/>
          </ac:spMkLst>
        </pc:spChg>
        <pc:spChg chg="add del">
          <ac:chgData name="SAKSHI NEERAJ" userId="2aa2ce3b-3180-4253-affb-1d84b00eb14a" providerId="ADAL" clId="{F3E78616-253C-48A7-9DF0-45AD1C67FAE6}" dt="2023-01-18T14:26:07.456" v="2638" actId="26606"/>
          <ac:spMkLst>
            <pc:docMk/>
            <pc:sldMk cId="2190645293" sldId="1415"/>
            <ac:spMk id="23" creationId="{0F86758B-3106-4324-A03D-67715F7F1A4A}"/>
          </ac:spMkLst>
        </pc:spChg>
        <pc:spChg chg="add del">
          <ac:chgData name="SAKSHI NEERAJ" userId="2aa2ce3b-3180-4253-affb-1d84b00eb14a" providerId="ADAL" clId="{F3E78616-253C-48A7-9DF0-45AD1C67FAE6}" dt="2023-01-18T14:25:48.800" v="2626" actId="26606"/>
          <ac:spMkLst>
            <pc:docMk/>
            <pc:sldMk cId="2190645293" sldId="1415"/>
            <ac:spMk id="28" creationId="{4841EA57-DEA6-4BE9-B11E-1FBCC76BE16E}"/>
          </ac:spMkLst>
        </pc:spChg>
        <pc:spChg chg="add del">
          <ac:chgData name="SAKSHI NEERAJ" userId="2aa2ce3b-3180-4253-affb-1d84b00eb14a" providerId="ADAL" clId="{F3E78616-253C-48A7-9DF0-45AD1C67FAE6}" dt="2023-01-18T14:25:48.800" v="2626" actId="26606"/>
          <ac:spMkLst>
            <pc:docMk/>
            <pc:sldMk cId="2190645293" sldId="1415"/>
            <ac:spMk id="30" creationId="{A26922E4-CEB0-4BFE-BAD1-403E6A417D06}"/>
          </ac:spMkLst>
        </pc:spChg>
        <pc:spChg chg="add del">
          <ac:chgData name="SAKSHI NEERAJ" userId="2aa2ce3b-3180-4253-affb-1d84b00eb14a" providerId="ADAL" clId="{F3E78616-253C-48A7-9DF0-45AD1C67FAE6}" dt="2023-01-18T14:25:48.800" v="2626" actId="26606"/>
          <ac:spMkLst>
            <pc:docMk/>
            <pc:sldMk cId="2190645293" sldId="1415"/>
            <ac:spMk id="32" creationId="{0F86758B-3106-4324-A03D-67715F7F1A4A}"/>
          </ac:spMkLst>
        </pc:spChg>
        <pc:spChg chg="add del">
          <ac:chgData name="SAKSHI NEERAJ" userId="2aa2ce3b-3180-4253-affb-1d84b00eb14a" providerId="ADAL" clId="{F3E78616-253C-48A7-9DF0-45AD1C67FAE6}" dt="2023-01-18T14:26:02.633" v="2630" actId="26606"/>
          <ac:spMkLst>
            <pc:docMk/>
            <pc:sldMk cId="2190645293" sldId="1415"/>
            <ac:spMk id="34" creationId="{8C818ED5-2F56-4171-9445-3AA4F4462396}"/>
          </ac:spMkLst>
        </pc:spChg>
        <pc:spChg chg="add del">
          <ac:chgData name="SAKSHI NEERAJ" userId="2aa2ce3b-3180-4253-affb-1d84b00eb14a" providerId="ADAL" clId="{F3E78616-253C-48A7-9DF0-45AD1C67FAE6}" dt="2023-01-18T14:26:02.633" v="2630" actId="26606"/>
          <ac:spMkLst>
            <pc:docMk/>
            <pc:sldMk cId="2190645293" sldId="1415"/>
            <ac:spMk id="35" creationId="{B43B9CA2-4B31-4ACD-9A9F-B8E6C6420386}"/>
          </ac:spMkLst>
        </pc:spChg>
        <pc:spChg chg="add del">
          <ac:chgData name="SAKSHI NEERAJ" userId="2aa2ce3b-3180-4253-affb-1d84b00eb14a" providerId="ADAL" clId="{F3E78616-253C-48A7-9DF0-45AD1C67FAE6}" dt="2023-01-18T14:26:02.633" v="2630" actId="26606"/>
          <ac:spMkLst>
            <pc:docMk/>
            <pc:sldMk cId="2190645293" sldId="1415"/>
            <ac:spMk id="36" creationId="{DE74FCE8-866C-4AFA-B45C-FACE2A6094E4}"/>
          </ac:spMkLst>
        </pc:spChg>
        <pc:spChg chg="add del">
          <ac:chgData name="SAKSHI NEERAJ" userId="2aa2ce3b-3180-4253-affb-1d84b00eb14a" providerId="ADAL" clId="{F3E78616-253C-48A7-9DF0-45AD1C67FAE6}" dt="2023-01-18T14:26:02.633" v="2630" actId="26606"/>
          <ac:spMkLst>
            <pc:docMk/>
            <pc:sldMk cId="2190645293" sldId="1415"/>
            <ac:spMk id="37" creationId="{33F94DB1-BC5D-454D-845C-7BA3A1F46999}"/>
          </ac:spMkLst>
        </pc:spChg>
        <pc:spChg chg="add del">
          <ac:chgData name="SAKSHI NEERAJ" userId="2aa2ce3b-3180-4253-affb-1d84b00eb14a" providerId="ADAL" clId="{F3E78616-253C-48A7-9DF0-45AD1C67FAE6}" dt="2023-01-18T14:26:02.633" v="2630" actId="26606"/>
          <ac:spMkLst>
            <pc:docMk/>
            <pc:sldMk cId="2190645293" sldId="1415"/>
            <ac:spMk id="38" creationId="{5676B86F-860B-4586-BCAA-C0650C09B7B9}"/>
          </ac:spMkLst>
        </pc:spChg>
        <pc:picChg chg="add del mod ord">
          <ac:chgData name="SAKSHI NEERAJ" userId="2aa2ce3b-3180-4253-affb-1d84b00eb14a" providerId="ADAL" clId="{F3E78616-253C-48A7-9DF0-45AD1C67FAE6}" dt="2023-01-18T14:26:45.437" v="2655" actId="21"/>
          <ac:picMkLst>
            <pc:docMk/>
            <pc:sldMk cId="2190645293" sldId="1415"/>
            <ac:picMk id="10" creationId="{8DAF0CE2-FD9C-DA59-DBBB-E5E6DEB59A3C}"/>
          </ac:picMkLst>
        </pc:picChg>
        <pc:picChg chg="add mod ord">
          <ac:chgData name="SAKSHI NEERAJ" userId="2aa2ce3b-3180-4253-affb-1d84b00eb14a" providerId="ADAL" clId="{F3E78616-253C-48A7-9DF0-45AD1C67FAE6}" dt="2023-01-18T14:28:30.546" v="2676" actId="1076"/>
          <ac:picMkLst>
            <pc:docMk/>
            <pc:sldMk cId="2190645293" sldId="1415"/>
            <ac:picMk id="12" creationId="{A357F6C4-5DE3-3BCA-A2EC-11EFB086ECC4}"/>
          </ac:picMkLst>
        </pc:picChg>
        <pc:picChg chg="add mod ord">
          <ac:chgData name="SAKSHI NEERAJ" userId="2aa2ce3b-3180-4253-affb-1d84b00eb14a" providerId="ADAL" clId="{F3E78616-253C-48A7-9DF0-45AD1C67FAE6}" dt="2023-01-18T14:27:24.976" v="2667" actId="1076"/>
          <ac:picMkLst>
            <pc:docMk/>
            <pc:sldMk cId="2190645293" sldId="1415"/>
            <ac:picMk id="14" creationId="{8C4254E4-BF6B-8223-43E4-6E4E74899BA0}"/>
          </ac:picMkLst>
        </pc:picChg>
        <pc:picChg chg="add mod">
          <ac:chgData name="SAKSHI NEERAJ" userId="2aa2ce3b-3180-4253-affb-1d84b00eb14a" providerId="ADAL" clId="{F3E78616-253C-48A7-9DF0-45AD1C67FAE6}" dt="2023-01-18T14:27:17.491" v="2664" actId="1440"/>
          <ac:picMkLst>
            <pc:docMk/>
            <pc:sldMk cId="2190645293" sldId="1415"/>
            <ac:picMk id="15" creationId="{0429C883-EA95-6B4E-7886-4D062D78C23C}"/>
          </ac:picMkLst>
        </pc:picChg>
        <pc:picChg chg="add del mod">
          <ac:chgData name="SAKSHI NEERAJ" userId="2aa2ce3b-3180-4253-affb-1d84b00eb14a" providerId="ADAL" clId="{F3E78616-253C-48A7-9DF0-45AD1C67FAE6}" dt="2023-01-18T14:28:11.198" v="2675" actId="478"/>
          <ac:picMkLst>
            <pc:docMk/>
            <pc:sldMk cId="2190645293" sldId="1415"/>
            <ac:picMk id="1026" creationId="{E6D9923F-0FDB-BC43-D74F-50438B9FB004}"/>
          </ac:picMkLst>
        </pc:picChg>
        <pc:picChg chg="add mod">
          <ac:chgData name="SAKSHI NEERAJ" userId="2aa2ce3b-3180-4253-affb-1d84b00eb14a" providerId="ADAL" clId="{F3E78616-253C-48A7-9DF0-45AD1C67FAE6}" dt="2023-01-18T14:29:30.572" v="2682" actId="1076"/>
          <ac:picMkLst>
            <pc:docMk/>
            <pc:sldMk cId="2190645293" sldId="1415"/>
            <ac:picMk id="1028" creationId="{9FB3AEBA-F074-8CCF-F84D-7B62C1BC27A9}"/>
          </ac:picMkLst>
        </pc:picChg>
      </pc:sldChg>
      <pc:sldChg chg="addSp delSp modSp add mod setBg">
        <pc:chgData name="SAKSHI NEERAJ" userId="2aa2ce3b-3180-4253-affb-1d84b00eb14a" providerId="ADAL" clId="{F3E78616-253C-48A7-9DF0-45AD1C67FAE6}" dt="2023-01-18T14:20:52.199" v="2547" actId="1076"/>
        <pc:sldMkLst>
          <pc:docMk/>
          <pc:sldMk cId="4099263653" sldId="1416"/>
        </pc:sldMkLst>
        <pc:spChg chg="mod">
          <ac:chgData name="SAKSHI NEERAJ" userId="2aa2ce3b-3180-4253-affb-1d84b00eb14a" providerId="ADAL" clId="{F3E78616-253C-48A7-9DF0-45AD1C67FAE6}" dt="2023-01-18T12:41:33.598" v="1179" actId="26606"/>
          <ac:spMkLst>
            <pc:docMk/>
            <pc:sldMk cId="4099263653" sldId="1416"/>
            <ac:spMk id="2" creationId="{E2E4FC29-F8EA-46CA-84DC-333321A2FD80}"/>
          </ac:spMkLst>
        </pc:spChg>
        <pc:spChg chg="del">
          <ac:chgData name="SAKSHI NEERAJ" userId="2aa2ce3b-3180-4253-affb-1d84b00eb14a" providerId="ADAL" clId="{F3E78616-253C-48A7-9DF0-45AD1C67FAE6}" dt="2023-01-18T12:29:11.937" v="1172" actId="478"/>
          <ac:spMkLst>
            <pc:docMk/>
            <pc:sldMk cId="4099263653" sldId="1416"/>
            <ac:spMk id="3" creationId="{BE830052-31B9-4D08-84F1-A3388770D30A}"/>
          </ac:spMkLst>
        </pc:spChg>
        <pc:spChg chg="mod">
          <ac:chgData name="SAKSHI NEERAJ" userId="2aa2ce3b-3180-4253-affb-1d84b00eb14a" providerId="ADAL" clId="{F3E78616-253C-48A7-9DF0-45AD1C67FAE6}" dt="2023-01-18T12:41:33.598" v="1179" actId="26606"/>
          <ac:spMkLst>
            <pc:docMk/>
            <pc:sldMk cId="4099263653" sldId="1416"/>
            <ac:spMk id="4" creationId="{966A957B-7C99-45C8-8F86-69AA3E30BBA3}"/>
          </ac:spMkLst>
        </pc:spChg>
        <pc:spChg chg="add del mod">
          <ac:chgData name="SAKSHI NEERAJ" userId="2aa2ce3b-3180-4253-affb-1d84b00eb14a" providerId="ADAL" clId="{F3E78616-253C-48A7-9DF0-45AD1C67FAE6}" dt="2023-01-18T12:29:17.087" v="1173" actId="478"/>
          <ac:spMkLst>
            <pc:docMk/>
            <pc:sldMk cId="4099263653" sldId="1416"/>
            <ac:spMk id="7" creationId="{F02AEE0D-3C89-6840-31F9-88A90DBDA392}"/>
          </ac:spMkLst>
        </pc:spChg>
        <pc:spChg chg="add del">
          <ac:chgData name="SAKSHI NEERAJ" userId="2aa2ce3b-3180-4253-affb-1d84b00eb14a" providerId="ADAL" clId="{F3E78616-253C-48A7-9DF0-45AD1C67FAE6}" dt="2023-01-18T12:41:29.744" v="1177" actId="26606"/>
          <ac:spMkLst>
            <pc:docMk/>
            <pc:sldMk cId="4099263653" sldId="1416"/>
            <ac:spMk id="14" creationId="{D12DDE76-C203-4047-9998-63900085B5E8}"/>
          </ac:spMkLst>
        </pc:spChg>
        <pc:spChg chg="add del">
          <ac:chgData name="SAKSHI NEERAJ" userId="2aa2ce3b-3180-4253-affb-1d84b00eb14a" providerId="ADAL" clId="{F3E78616-253C-48A7-9DF0-45AD1C67FAE6}" dt="2023-01-18T12:41:33.598" v="1179" actId="26606"/>
          <ac:spMkLst>
            <pc:docMk/>
            <pc:sldMk cId="4099263653" sldId="1416"/>
            <ac:spMk id="16" creationId="{D4771268-CB57-404A-9271-370EB28F6090}"/>
          </ac:spMkLst>
        </pc:spChg>
        <pc:picChg chg="add del mod ord">
          <ac:chgData name="SAKSHI NEERAJ" userId="2aa2ce3b-3180-4253-affb-1d84b00eb14a" providerId="ADAL" clId="{F3E78616-253C-48A7-9DF0-45AD1C67FAE6}" dt="2023-01-18T12:42:02.032" v="1183" actId="478"/>
          <ac:picMkLst>
            <pc:docMk/>
            <pc:sldMk cId="4099263653" sldId="1416"/>
            <ac:picMk id="9" creationId="{94B3628D-7877-7011-62C5-74CE72FB285D}"/>
          </ac:picMkLst>
        </pc:picChg>
        <pc:picChg chg="add del mod">
          <ac:chgData name="SAKSHI NEERAJ" userId="2aa2ce3b-3180-4253-affb-1d84b00eb14a" providerId="ADAL" clId="{F3E78616-253C-48A7-9DF0-45AD1C67FAE6}" dt="2023-01-18T14:20:44.434" v="2544" actId="478"/>
          <ac:picMkLst>
            <pc:docMk/>
            <pc:sldMk cId="4099263653" sldId="1416"/>
            <ac:picMk id="11" creationId="{DA0678D6-3DEC-8DA3-E8E3-17FBE8472A9A}"/>
          </ac:picMkLst>
        </pc:picChg>
        <pc:picChg chg="add mod">
          <ac:chgData name="SAKSHI NEERAJ" userId="2aa2ce3b-3180-4253-affb-1d84b00eb14a" providerId="ADAL" clId="{F3E78616-253C-48A7-9DF0-45AD1C67FAE6}" dt="2023-01-18T14:20:52.199" v="2547" actId="1076"/>
          <ac:picMkLst>
            <pc:docMk/>
            <pc:sldMk cId="4099263653" sldId="1416"/>
            <ac:picMk id="13" creationId="{BACFF3B7-1CEA-0263-616A-83A3ED1F1B0C}"/>
          </ac:picMkLst>
        </pc:picChg>
      </pc:sldChg>
      <pc:sldChg chg="addSp delSp modSp add mod">
        <pc:chgData name="SAKSHI NEERAJ" userId="2aa2ce3b-3180-4253-affb-1d84b00eb14a" providerId="ADAL" clId="{F3E78616-253C-48A7-9DF0-45AD1C67FAE6}" dt="2023-01-18T15:00:31.091" v="3383" actId="20577"/>
        <pc:sldMkLst>
          <pc:docMk/>
          <pc:sldMk cId="3959777868" sldId="1417"/>
        </pc:sldMkLst>
        <pc:spChg chg="del">
          <ac:chgData name="SAKSHI NEERAJ" userId="2aa2ce3b-3180-4253-affb-1d84b00eb14a" providerId="ADAL" clId="{F3E78616-253C-48A7-9DF0-45AD1C67FAE6}" dt="2023-01-18T13:33:34.091" v="1198" actId="478"/>
          <ac:spMkLst>
            <pc:docMk/>
            <pc:sldMk cId="3959777868" sldId="1417"/>
            <ac:spMk id="2" creationId="{E2E4FC29-F8EA-46CA-84DC-333321A2FD80}"/>
          </ac:spMkLst>
        </pc:spChg>
        <pc:spChg chg="mod">
          <ac:chgData name="SAKSHI NEERAJ" userId="2aa2ce3b-3180-4253-affb-1d84b00eb14a" providerId="ADAL" clId="{F3E78616-253C-48A7-9DF0-45AD1C67FAE6}" dt="2023-01-18T13:36:54.750" v="1228" actId="1076"/>
          <ac:spMkLst>
            <pc:docMk/>
            <pc:sldMk cId="3959777868" sldId="1417"/>
            <ac:spMk id="5" creationId="{6B8096B0-E11D-AA57-D289-8B64906E5468}"/>
          </ac:spMkLst>
        </pc:spChg>
        <pc:spChg chg="add del mod">
          <ac:chgData name="SAKSHI NEERAJ" userId="2aa2ce3b-3180-4253-affb-1d84b00eb14a" providerId="ADAL" clId="{F3E78616-253C-48A7-9DF0-45AD1C67FAE6}" dt="2023-01-18T13:33:36.050" v="1200" actId="478"/>
          <ac:spMkLst>
            <pc:docMk/>
            <pc:sldMk cId="3959777868" sldId="1417"/>
            <ac:spMk id="8" creationId="{983A4A0B-4FAC-E441-1EDB-C3253C9829B1}"/>
          </ac:spMkLst>
        </pc:spChg>
        <pc:spChg chg="add del mod">
          <ac:chgData name="SAKSHI NEERAJ" userId="2aa2ce3b-3180-4253-affb-1d84b00eb14a" providerId="ADAL" clId="{F3E78616-253C-48A7-9DF0-45AD1C67FAE6}" dt="2023-01-18T13:56:22.424" v="2208" actId="21"/>
          <ac:spMkLst>
            <pc:docMk/>
            <pc:sldMk cId="3959777868" sldId="1417"/>
            <ac:spMk id="9" creationId="{8D210D64-7F2E-67EF-39F3-3789B7126853}"/>
          </ac:spMkLst>
        </pc:spChg>
        <pc:spChg chg="add del mod">
          <ac:chgData name="SAKSHI NEERAJ" userId="2aa2ce3b-3180-4253-affb-1d84b00eb14a" providerId="ADAL" clId="{F3E78616-253C-48A7-9DF0-45AD1C67FAE6}" dt="2023-01-18T13:42:31.056" v="1279" actId="478"/>
          <ac:spMkLst>
            <pc:docMk/>
            <pc:sldMk cId="3959777868" sldId="1417"/>
            <ac:spMk id="10" creationId="{D9701E96-7FAB-98B4-17BE-F2C8C2EB96B2}"/>
          </ac:spMkLst>
        </pc:spChg>
        <pc:spChg chg="add del mod">
          <ac:chgData name="SAKSHI NEERAJ" userId="2aa2ce3b-3180-4253-affb-1d84b00eb14a" providerId="ADAL" clId="{F3E78616-253C-48A7-9DF0-45AD1C67FAE6}" dt="2023-01-18T14:08:42.006" v="2413" actId="478"/>
          <ac:spMkLst>
            <pc:docMk/>
            <pc:sldMk cId="3959777868" sldId="1417"/>
            <ac:spMk id="16" creationId="{E8C1618E-3FB7-7AF0-1E5C-3845754A7133}"/>
          </ac:spMkLst>
        </pc:spChg>
        <pc:spChg chg="add del mod">
          <ac:chgData name="SAKSHI NEERAJ" userId="2aa2ce3b-3180-4253-affb-1d84b00eb14a" providerId="ADAL" clId="{F3E78616-253C-48A7-9DF0-45AD1C67FAE6}" dt="2023-01-18T14:17:19.334" v="2511" actId="478"/>
          <ac:spMkLst>
            <pc:docMk/>
            <pc:sldMk cId="3959777868" sldId="1417"/>
            <ac:spMk id="17" creationId="{6BF6FB0D-713A-2BA7-E3A9-07113F63FFE4}"/>
          </ac:spMkLst>
        </pc:spChg>
        <pc:spChg chg="add mod">
          <ac:chgData name="SAKSHI NEERAJ" userId="2aa2ce3b-3180-4253-affb-1d84b00eb14a" providerId="ADAL" clId="{F3E78616-253C-48A7-9DF0-45AD1C67FAE6}" dt="2023-01-18T15:00:31.091" v="3383" actId="20577"/>
          <ac:spMkLst>
            <pc:docMk/>
            <pc:sldMk cId="3959777868" sldId="1417"/>
            <ac:spMk id="19" creationId="{88E0B58D-C2B1-BE29-EE1C-814AE7E4C632}"/>
          </ac:spMkLst>
        </pc:spChg>
        <pc:spChg chg="add del mod">
          <ac:chgData name="SAKSHI NEERAJ" userId="2aa2ce3b-3180-4253-affb-1d84b00eb14a" providerId="ADAL" clId="{F3E78616-253C-48A7-9DF0-45AD1C67FAE6}" dt="2023-01-18T14:16:10.287" v="2475"/>
          <ac:spMkLst>
            <pc:docMk/>
            <pc:sldMk cId="3959777868" sldId="1417"/>
            <ac:spMk id="26" creationId="{29BDE4E1-8ED9-D7A3-9580-65514C909BFA}"/>
          </ac:spMkLst>
        </pc:spChg>
        <pc:spChg chg="add mod">
          <ac:chgData name="SAKSHI NEERAJ" userId="2aa2ce3b-3180-4253-affb-1d84b00eb14a" providerId="ADAL" clId="{F3E78616-253C-48A7-9DF0-45AD1C67FAE6}" dt="2023-01-18T14:54:48.543" v="3002" actId="1076"/>
          <ac:spMkLst>
            <pc:docMk/>
            <pc:sldMk cId="3959777868" sldId="1417"/>
            <ac:spMk id="27" creationId="{6A17989D-8DFC-0E37-FC58-A3B5277B5F1A}"/>
          </ac:spMkLst>
        </pc:spChg>
        <pc:spChg chg="add mod">
          <ac:chgData name="SAKSHI NEERAJ" userId="2aa2ce3b-3180-4253-affb-1d84b00eb14a" providerId="ADAL" clId="{F3E78616-253C-48A7-9DF0-45AD1C67FAE6}" dt="2023-01-18T14:17:44.892" v="2542" actId="113"/>
          <ac:spMkLst>
            <pc:docMk/>
            <pc:sldMk cId="3959777868" sldId="1417"/>
            <ac:spMk id="28" creationId="{55BC3F20-63A9-BE35-B682-BAFEEEC81744}"/>
          </ac:spMkLst>
        </pc:spChg>
        <pc:spChg chg="add mod">
          <ac:chgData name="SAKSHI NEERAJ" userId="2aa2ce3b-3180-4253-affb-1d84b00eb14a" providerId="ADAL" clId="{F3E78616-253C-48A7-9DF0-45AD1C67FAE6}" dt="2023-01-18T14:17:41.115" v="2541" actId="113"/>
          <ac:spMkLst>
            <pc:docMk/>
            <pc:sldMk cId="3959777868" sldId="1417"/>
            <ac:spMk id="29" creationId="{B72F3052-7F6C-2051-EB29-207153ED4999}"/>
          </ac:spMkLst>
        </pc:spChg>
        <pc:picChg chg="add del mod">
          <ac:chgData name="SAKSHI NEERAJ" userId="2aa2ce3b-3180-4253-affb-1d84b00eb14a" providerId="ADAL" clId="{F3E78616-253C-48A7-9DF0-45AD1C67FAE6}" dt="2023-01-18T13:39:35.474" v="1253" actId="478"/>
          <ac:picMkLst>
            <pc:docMk/>
            <pc:sldMk cId="3959777868" sldId="1417"/>
            <ac:picMk id="6" creationId="{8F79CF60-7684-78DD-8DF4-DE66C5CBE02A}"/>
          </ac:picMkLst>
        </pc:picChg>
        <pc:picChg chg="del">
          <ac:chgData name="SAKSHI NEERAJ" userId="2aa2ce3b-3180-4253-affb-1d84b00eb14a" providerId="ADAL" clId="{F3E78616-253C-48A7-9DF0-45AD1C67FAE6}" dt="2023-01-18T13:33:19.318" v="1195" actId="478"/>
          <ac:picMkLst>
            <pc:docMk/>
            <pc:sldMk cId="3959777868" sldId="1417"/>
            <ac:picMk id="11" creationId="{DA0678D6-3DEC-8DA3-E8E3-17FBE8472A9A}"/>
          </ac:picMkLst>
        </pc:picChg>
        <pc:picChg chg="add del mod modCrop">
          <ac:chgData name="SAKSHI NEERAJ" userId="2aa2ce3b-3180-4253-affb-1d84b00eb14a" providerId="ADAL" clId="{F3E78616-253C-48A7-9DF0-45AD1C67FAE6}" dt="2023-01-18T13:56:35.321" v="2213" actId="21"/>
          <ac:picMkLst>
            <pc:docMk/>
            <pc:sldMk cId="3959777868" sldId="1417"/>
            <ac:picMk id="13" creationId="{D98DE86C-B8CD-AD9D-856B-9421D672E6AA}"/>
          </ac:picMkLst>
        </pc:picChg>
        <pc:picChg chg="add del mod">
          <ac:chgData name="SAKSHI NEERAJ" userId="2aa2ce3b-3180-4253-affb-1d84b00eb14a" providerId="ADAL" clId="{F3E78616-253C-48A7-9DF0-45AD1C67FAE6}" dt="2023-01-18T13:42:28.590" v="1278" actId="478"/>
          <ac:picMkLst>
            <pc:docMk/>
            <pc:sldMk cId="3959777868" sldId="1417"/>
            <ac:picMk id="15" creationId="{8A2F77BD-4BCA-8163-F77D-13EDC7FD044D}"/>
          </ac:picMkLst>
        </pc:picChg>
        <pc:picChg chg="add del mod">
          <ac:chgData name="SAKSHI NEERAJ" userId="2aa2ce3b-3180-4253-affb-1d84b00eb14a" providerId="ADAL" clId="{F3E78616-253C-48A7-9DF0-45AD1C67FAE6}" dt="2023-01-18T14:10:23.058" v="2439" actId="478"/>
          <ac:picMkLst>
            <pc:docMk/>
            <pc:sldMk cId="3959777868" sldId="1417"/>
            <ac:picMk id="18" creationId="{37004CA2-FD23-9A6E-80F5-6639CACDFCAB}"/>
          </ac:picMkLst>
        </pc:picChg>
        <pc:picChg chg="add mod">
          <ac:chgData name="SAKSHI NEERAJ" userId="2aa2ce3b-3180-4253-affb-1d84b00eb14a" providerId="ADAL" clId="{F3E78616-253C-48A7-9DF0-45AD1C67FAE6}" dt="2023-01-18T14:11:45.365" v="2447" actId="14100"/>
          <ac:picMkLst>
            <pc:docMk/>
            <pc:sldMk cId="3959777868" sldId="1417"/>
            <ac:picMk id="21" creationId="{DA92F930-270B-2581-21BA-1BF97C2ADFC7}"/>
          </ac:picMkLst>
        </pc:picChg>
        <pc:picChg chg="add mod">
          <ac:chgData name="SAKSHI NEERAJ" userId="2aa2ce3b-3180-4253-affb-1d84b00eb14a" providerId="ADAL" clId="{F3E78616-253C-48A7-9DF0-45AD1C67FAE6}" dt="2023-01-18T14:12:25.701" v="2454" actId="1076"/>
          <ac:picMkLst>
            <pc:docMk/>
            <pc:sldMk cId="3959777868" sldId="1417"/>
            <ac:picMk id="23" creationId="{A843FEB6-E3DC-FAF3-9DF0-2022B1202616}"/>
          </ac:picMkLst>
        </pc:picChg>
        <pc:picChg chg="add mod">
          <ac:chgData name="SAKSHI NEERAJ" userId="2aa2ce3b-3180-4253-affb-1d84b00eb14a" providerId="ADAL" clId="{F3E78616-253C-48A7-9DF0-45AD1C67FAE6}" dt="2023-01-18T14:12:27.666" v="2455" actId="1076"/>
          <ac:picMkLst>
            <pc:docMk/>
            <pc:sldMk cId="3959777868" sldId="1417"/>
            <ac:picMk id="25" creationId="{F1886374-4DFD-3A1E-AF0B-3D11CF1BA823}"/>
          </ac:picMkLst>
        </pc:picChg>
      </pc:sldChg>
      <pc:sldChg chg="addSp delSp modSp add mod ord">
        <pc:chgData name="SAKSHI NEERAJ" userId="2aa2ce3b-3180-4253-affb-1d84b00eb14a" providerId="ADAL" clId="{F3E78616-253C-48A7-9DF0-45AD1C67FAE6}" dt="2023-01-18T14:22:02.998" v="2585" actId="20577"/>
        <pc:sldMkLst>
          <pc:docMk/>
          <pc:sldMk cId="138592614" sldId="1418"/>
        </pc:sldMkLst>
        <pc:spChg chg="add del mod">
          <ac:chgData name="SAKSHI NEERAJ" userId="2aa2ce3b-3180-4253-affb-1d84b00eb14a" providerId="ADAL" clId="{F3E78616-253C-48A7-9DF0-45AD1C67FAE6}" dt="2023-01-18T13:50:19.375" v="2126" actId="21"/>
          <ac:spMkLst>
            <pc:docMk/>
            <pc:sldMk cId="138592614" sldId="1418"/>
            <ac:spMk id="3" creationId="{441C0592-7870-8834-E146-BF2EFA0F6991}"/>
          </ac:spMkLst>
        </pc:spChg>
        <pc:spChg chg="add del mod">
          <ac:chgData name="SAKSHI NEERAJ" userId="2aa2ce3b-3180-4253-affb-1d84b00eb14a" providerId="ADAL" clId="{F3E78616-253C-48A7-9DF0-45AD1C67FAE6}" dt="2023-01-18T13:49:48.440" v="2116" actId="571"/>
          <ac:spMkLst>
            <pc:docMk/>
            <pc:sldMk cId="138592614" sldId="1418"/>
            <ac:spMk id="6" creationId="{B3ABA831-CE74-A3C8-C5C6-1651B42D3593}"/>
          </ac:spMkLst>
        </pc:spChg>
        <pc:spChg chg="del">
          <ac:chgData name="SAKSHI NEERAJ" userId="2aa2ce3b-3180-4253-affb-1d84b00eb14a" providerId="ADAL" clId="{F3E78616-253C-48A7-9DF0-45AD1C67FAE6}" dt="2023-01-18T13:43:03.813" v="1287" actId="478"/>
          <ac:spMkLst>
            <pc:docMk/>
            <pc:sldMk cId="138592614" sldId="1418"/>
            <ac:spMk id="9" creationId="{8D210D64-7F2E-67EF-39F3-3789B7126853}"/>
          </ac:spMkLst>
        </pc:spChg>
        <pc:spChg chg="del">
          <ac:chgData name="SAKSHI NEERAJ" userId="2aa2ce3b-3180-4253-affb-1d84b00eb14a" providerId="ADAL" clId="{F3E78616-253C-48A7-9DF0-45AD1C67FAE6}" dt="2023-01-18T13:49:50.086" v="2117" actId="21"/>
          <ac:spMkLst>
            <pc:docMk/>
            <pc:sldMk cId="138592614" sldId="1418"/>
            <ac:spMk id="10" creationId="{D9701E96-7FAB-98B4-17BE-F2C8C2EB96B2}"/>
          </ac:spMkLst>
        </pc:spChg>
        <pc:spChg chg="add mod">
          <ac:chgData name="SAKSHI NEERAJ" userId="2aa2ce3b-3180-4253-affb-1d84b00eb14a" providerId="ADAL" clId="{F3E78616-253C-48A7-9DF0-45AD1C67FAE6}" dt="2023-01-18T14:16:24.810" v="2478" actId="113"/>
          <ac:spMkLst>
            <pc:docMk/>
            <pc:sldMk cId="138592614" sldId="1418"/>
            <ac:spMk id="14" creationId="{54A08191-980C-6856-5505-CBFB0569DD8B}"/>
          </ac:spMkLst>
        </pc:spChg>
        <pc:spChg chg="add mod">
          <ac:chgData name="SAKSHI NEERAJ" userId="2aa2ce3b-3180-4253-affb-1d84b00eb14a" providerId="ADAL" clId="{F3E78616-253C-48A7-9DF0-45AD1C67FAE6}" dt="2023-01-18T14:21:32.431" v="2563" actId="20577"/>
          <ac:spMkLst>
            <pc:docMk/>
            <pc:sldMk cId="138592614" sldId="1418"/>
            <ac:spMk id="19" creationId="{31A15BAD-07AD-0241-0528-B727EDBEDA66}"/>
          </ac:spMkLst>
        </pc:spChg>
        <pc:spChg chg="add mod">
          <ac:chgData name="SAKSHI NEERAJ" userId="2aa2ce3b-3180-4253-affb-1d84b00eb14a" providerId="ADAL" clId="{F3E78616-253C-48A7-9DF0-45AD1C67FAE6}" dt="2023-01-18T14:21:28.956" v="2555" actId="20577"/>
          <ac:spMkLst>
            <pc:docMk/>
            <pc:sldMk cId="138592614" sldId="1418"/>
            <ac:spMk id="20" creationId="{7A993452-6B61-0930-60D9-132083BD971F}"/>
          </ac:spMkLst>
        </pc:spChg>
        <pc:spChg chg="add del mod">
          <ac:chgData name="SAKSHI NEERAJ" userId="2aa2ce3b-3180-4253-affb-1d84b00eb14a" providerId="ADAL" clId="{F3E78616-253C-48A7-9DF0-45AD1C67FAE6}" dt="2023-01-18T14:08:14.373" v="2383" actId="478"/>
          <ac:spMkLst>
            <pc:docMk/>
            <pc:sldMk cId="138592614" sldId="1418"/>
            <ac:spMk id="21" creationId="{D5A20D23-B777-B37A-A38A-3368DC1EA084}"/>
          </ac:spMkLst>
        </pc:spChg>
        <pc:spChg chg="add del mod">
          <ac:chgData name="SAKSHI NEERAJ" userId="2aa2ce3b-3180-4253-affb-1d84b00eb14a" providerId="ADAL" clId="{F3E78616-253C-48A7-9DF0-45AD1C67FAE6}" dt="2023-01-18T14:08:10.539" v="2382"/>
          <ac:spMkLst>
            <pc:docMk/>
            <pc:sldMk cId="138592614" sldId="1418"/>
            <ac:spMk id="22" creationId="{32AE47A3-049D-086B-4407-2CB7E3602053}"/>
          </ac:spMkLst>
        </pc:spChg>
        <pc:spChg chg="add mod">
          <ac:chgData name="SAKSHI NEERAJ" userId="2aa2ce3b-3180-4253-affb-1d84b00eb14a" providerId="ADAL" clId="{F3E78616-253C-48A7-9DF0-45AD1C67FAE6}" dt="2023-01-18T14:22:02.998" v="2585" actId="20577"/>
          <ac:spMkLst>
            <pc:docMk/>
            <pc:sldMk cId="138592614" sldId="1418"/>
            <ac:spMk id="23" creationId="{868704BB-93D5-040A-48B7-9BD1C2EDEE5A}"/>
          </ac:spMkLst>
        </pc:spChg>
        <pc:picChg chg="add mod">
          <ac:chgData name="SAKSHI NEERAJ" userId="2aa2ce3b-3180-4253-affb-1d84b00eb14a" providerId="ADAL" clId="{F3E78616-253C-48A7-9DF0-45AD1C67FAE6}" dt="2023-01-18T14:00:45.011" v="2292" actId="1076"/>
          <ac:picMkLst>
            <pc:docMk/>
            <pc:sldMk cId="138592614" sldId="1418"/>
            <ac:picMk id="8" creationId="{0B08A928-488C-FE09-1B91-EDDCECB29A93}"/>
          </ac:picMkLst>
        </pc:picChg>
        <pc:picChg chg="add mod">
          <ac:chgData name="SAKSHI NEERAJ" userId="2aa2ce3b-3180-4253-affb-1d84b00eb14a" providerId="ADAL" clId="{F3E78616-253C-48A7-9DF0-45AD1C67FAE6}" dt="2023-01-18T14:00:42.466" v="2291" actId="1076"/>
          <ac:picMkLst>
            <pc:docMk/>
            <pc:sldMk cId="138592614" sldId="1418"/>
            <ac:picMk id="12" creationId="{3B4F637D-3136-86ED-9DE2-27953ECBDC59}"/>
          </ac:picMkLst>
        </pc:picChg>
        <pc:picChg chg="del">
          <ac:chgData name="SAKSHI NEERAJ" userId="2aa2ce3b-3180-4253-affb-1d84b00eb14a" providerId="ADAL" clId="{F3E78616-253C-48A7-9DF0-45AD1C67FAE6}" dt="2023-01-18T13:43:00.315" v="1286" actId="478"/>
          <ac:picMkLst>
            <pc:docMk/>
            <pc:sldMk cId="138592614" sldId="1418"/>
            <ac:picMk id="13" creationId="{D98DE86C-B8CD-AD9D-856B-9421D672E6AA}"/>
          </ac:picMkLst>
        </pc:picChg>
        <pc:picChg chg="del">
          <ac:chgData name="SAKSHI NEERAJ" userId="2aa2ce3b-3180-4253-affb-1d84b00eb14a" providerId="ADAL" clId="{F3E78616-253C-48A7-9DF0-45AD1C67FAE6}" dt="2023-01-18T13:50:30.787" v="2129" actId="21"/>
          <ac:picMkLst>
            <pc:docMk/>
            <pc:sldMk cId="138592614" sldId="1418"/>
            <ac:picMk id="15" creationId="{8A2F77BD-4BCA-8163-F77D-13EDC7FD044D}"/>
          </ac:picMkLst>
        </pc:picChg>
        <pc:picChg chg="add del mod">
          <ac:chgData name="SAKSHI NEERAJ" userId="2aa2ce3b-3180-4253-affb-1d84b00eb14a" providerId="ADAL" clId="{F3E78616-253C-48A7-9DF0-45AD1C67FAE6}" dt="2023-01-18T14:01:34.378" v="2295" actId="478"/>
          <ac:picMkLst>
            <pc:docMk/>
            <pc:sldMk cId="138592614" sldId="1418"/>
            <ac:picMk id="16" creationId="{3C42BC55-1EB8-97BD-A270-97498925C29B}"/>
          </ac:picMkLst>
        </pc:picChg>
        <pc:picChg chg="add mod">
          <ac:chgData name="SAKSHI NEERAJ" userId="2aa2ce3b-3180-4253-affb-1d84b00eb14a" providerId="ADAL" clId="{F3E78616-253C-48A7-9DF0-45AD1C67FAE6}" dt="2023-01-18T14:02:41.933" v="2300" actId="1076"/>
          <ac:picMkLst>
            <pc:docMk/>
            <pc:sldMk cId="138592614" sldId="1418"/>
            <ac:picMk id="18" creationId="{BF4565E9-0228-9FF5-6219-CD0C3CD95750}"/>
          </ac:picMkLst>
        </pc:picChg>
      </pc:sldChg>
      <pc:sldChg chg="add del">
        <pc:chgData name="SAKSHI NEERAJ" userId="2aa2ce3b-3180-4253-affb-1d84b00eb14a" providerId="ADAL" clId="{F3E78616-253C-48A7-9DF0-45AD1C67FAE6}" dt="2023-01-18T13:50:16.343" v="2124"/>
        <pc:sldMkLst>
          <pc:docMk/>
          <pc:sldMk cId="634869905" sldId="1419"/>
        </pc:sldMkLst>
      </pc:sldChg>
      <pc:sldChg chg="addSp delSp modSp add mod">
        <pc:chgData name="SAKSHI NEERAJ" userId="2aa2ce3b-3180-4253-affb-1d84b00eb14a" providerId="ADAL" clId="{F3E78616-253C-48A7-9DF0-45AD1C67FAE6}" dt="2023-01-18T15:20:52.969" v="3558" actId="20577"/>
        <pc:sldMkLst>
          <pc:docMk/>
          <pc:sldMk cId="2183301665" sldId="1419"/>
        </pc:sldMkLst>
        <pc:spChg chg="add mod">
          <ac:chgData name="SAKSHI NEERAJ" userId="2aa2ce3b-3180-4253-affb-1d84b00eb14a" providerId="ADAL" clId="{F3E78616-253C-48A7-9DF0-45AD1C67FAE6}" dt="2023-01-18T14:57:40.067" v="3047" actId="1076"/>
          <ac:spMkLst>
            <pc:docMk/>
            <pc:sldMk cId="2183301665" sldId="1419"/>
            <ac:spMk id="6" creationId="{DCA16B46-6EC3-1C2D-533E-F42C9DE2E71F}"/>
          </ac:spMkLst>
        </pc:spChg>
        <pc:spChg chg="add del">
          <ac:chgData name="SAKSHI NEERAJ" userId="2aa2ce3b-3180-4253-affb-1d84b00eb14a" providerId="ADAL" clId="{F3E78616-253C-48A7-9DF0-45AD1C67FAE6}" dt="2023-01-18T14:56:27.876" v="3006" actId="22"/>
          <ac:spMkLst>
            <pc:docMk/>
            <pc:sldMk cId="2183301665" sldId="1419"/>
            <ac:spMk id="8" creationId="{A048EBB3-1C0E-994D-689B-7C7350534CC0}"/>
          </ac:spMkLst>
        </pc:spChg>
        <pc:spChg chg="add mod">
          <ac:chgData name="SAKSHI NEERAJ" userId="2aa2ce3b-3180-4253-affb-1d84b00eb14a" providerId="ADAL" clId="{F3E78616-253C-48A7-9DF0-45AD1C67FAE6}" dt="2023-01-18T15:20:52.969" v="3558" actId="20577"/>
          <ac:spMkLst>
            <pc:docMk/>
            <pc:sldMk cId="2183301665" sldId="1419"/>
            <ac:spMk id="10" creationId="{7051BB05-D73F-57FD-C68B-C1C2AC6D46E3}"/>
          </ac:spMkLst>
        </pc:spChg>
        <pc:spChg chg="mod">
          <ac:chgData name="SAKSHI NEERAJ" userId="2aa2ce3b-3180-4253-affb-1d84b00eb14a" providerId="ADAL" clId="{F3E78616-253C-48A7-9DF0-45AD1C67FAE6}" dt="2023-01-18T14:57:30.481" v="3044" actId="20577"/>
          <ac:spMkLst>
            <pc:docMk/>
            <pc:sldMk cId="2183301665" sldId="1419"/>
            <ac:spMk id="19" creationId="{88E0B58D-C2B1-BE29-EE1C-814AE7E4C632}"/>
          </ac:spMkLst>
        </pc:spChg>
        <pc:spChg chg="del">
          <ac:chgData name="SAKSHI NEERAJ" userId="2aa2ce3b-3180-4253-affb-1d84b00eb14a" providerId="ADAL" clId="{F3E78616-253C-48A7-9DF0-45AD1C67FAE6}" dt="2023-01-18T14:49:22.896" v="2688" actId="478"/>
          <ac:spMkLst>
            <pc:docMk/>
            <pc:sldMk cId="2183301665" sldId="1419"/>
            <ac:spMk id="27" creationId="{6A17989D-8DFC-0E37-FC58-A3B5277B5F1A}"/>
          </ac:spMkLst>
        </pc:spChg>
        <pc:spChg chg="del">
          <ac:chgData name="SAKSHI NEERAJ" userId="2aa2ce3b-3180-4253-affb-1d84b00eb14a" providerId="ADAL" clId="{F3E78616-253C-48A7-9DF0-45AD1C67FAE6}" dt="2023-01-18T14:49:25.889" v="2689" actId="478"/>
          <ac:spMkLst>
            <pc:docMk/>
            <pc:sldMk cId="2183301665" sldId="1419"/>
            <ac:spMk id="28" creationId="{55BC3F20-63A9-BE35-B682-BAFEEEC81744}"/>
          </ac:spMkLst>
        </pc:spChg>
        <pc:spChg chg="del">
          <ac:chgData name="SAKSHI NEERAJ" userId="2aa2ce3b-3180-4253-affb-1d84b00eb14a" providerId="ADAL" clId="{F3E78616-253C-48A7-9DF0-45AD1C67FAE6}" dt="2023-01-18T14:49:30.678" v="2690" actId="478"/>
          <ac:spMkLst>
            <pc:docMk/>
            <pc:sldMk cId="2183301665" sldId="1419"/>
            <ac:spMk id="29" creationId="{B72F3052-7F6C-2051-EB29-207153ED4999}"/>
          </ac:spMkLst>
        </pc:spChg>
        <pc:picChg chg="add mod modCrop">
          <ac:chgData name="SAKSHI NEERAJ" userId="2aa2ce3b-3180-4253-affb-1d84b00eb14a" providerId="ADAL" clId="{F3E78616-253C-48A7-9DF0-45AD1C67FAE6}" dt="2023-01-18T14:59:42.945" v="3366" actId="1076"/>
          <ac:picMkLst>
            <pc:docMk/>
            <pc:sldMk cId="2183301665" sldId="1419"/>
            <ac:picMk id="3" creationId="{8422ABF3-782B-6C34-6418-9138430E8C89}"/>
          </ac:picMkLst>
        </pc:picChg>
        <pc:picChg chg="del mod">
          <ac:chgData name="SAKSHI NEERAJ" userId="2aa2ce3b-3180-4253-affb-1d84b00eb14a" providerId="ADAL" clId="{F3E78616-253C-48A7-9DF0-45AD1C67FAE6}" dt="2023-01-18T14:49:16.880" v="2685" actId="478"/>
          <ac:picMkLst>
            <pc:docMk/>
            <pc:sldMk cId="2183301665" sldId="1419"/>
            <ac:picMk id="21" creationId="{DA92F930-270B-2581-21BA-1BF97C2ADFC7}"/>
          </ac:picMkLst>
        </pc:picChg>
        <pc:picChg chg="del">
          <ac:chgData name="SAKSHI NEERAJ" userId="2aa2ce3b-3180-4253-affb-1d84b00eb14a" providerId="ADAL" clId="{F3E78616-253C-48A7-9DF0-45AD1C67FAE6}" dt="2023-01-18T14:49:18.043" v="2686" actId="478"/>
          <ac:picMkLst>
            <pc:docMk/>
            <pc:sldMk cId="2183301665" sldId="1419"/>
            <ac:picMk id="23" creationId="{A843FEB6-E3DC-FAF3-9DF0-2022B1202616}"/>
          </ac:picMkLst>
        </pc:picChg>
        <pc:picChg chg="del">
          <ac:chgData name="SAKSHI NEERAJ" userId="2aa2ce3b-3180-4253-affb-1d84b00eb14a" providerId="ADAL" clId="{F3E78616-253C-48A7-9DF0-45AD1C67FAE6}" dt="2023-01-18T14:49:20.303" v="2687" actId="478"/>
          <ac:picMkLst>
            <pc:docMk/>
            <pc:sldMk cId="2183301665" sldId="1419"/>
            <ac:picMk id="25" creationId="{F1886374-4DFD-3A1E-AF0B-3D11CF1BA823}"/>
          </ac:picMkLst>
        </pc:picChg>
      </pc:sldChg>
      <pc:sldChg chg="addSp delSp modSp add mod">
        <pc:chgData name="SAKSHI NEERAJ" userId="2aa2ce3b-3180-4253-affb-1d84b00eb14a" providerId="ADAL" clId="{F3E78616-253C-48A7-9DF0-45AD1C67FAE6}" dt="2023-01-18T15:24:40.220" v="3836" actId="122"/>
        <pc:sldMkLst>
          <pc:docMk/>
          <pc:sldMk cId="3823627343" sldId="1420"/>
        </pc:sldMkLst>
        <pc:spChg chg="del mod">
          <ac:chgData name="SAKSHI NEERAJ" userId="2aa2ce3b-3180-4253-affb-1d84b00eb14a" providerId="ADAL" clId="{F3E78616-253C-48A7-9DF0-45AD1C67FAE6}" dt="2023-01-18T14:59:56.124" v="3368" actId="478"/>
          <ac:spMkLst>
            <pc:docMk/>
            <pc:sldMk cId="3823627343" sldId="1420"/>
            <ac:spMk id="6" creationId="{DCA16B46-6EC3-1C2D-533E-F42C9DE2E71F}"/>
          </ac:spMkLst>
        </pc:spChg>
        <pc:spChg chg="add mod">
          <ac:chgData name="SAKSHI NEERAJ" userId="2aa2ce3b-3180-4253-affb-1d84b00eb14a" providerId="ADAL" clId="{F3E78616-253C-48A7-9DF0-45AD1C67FAE6}" dt="2023-01-18T15:24:27.986" v="3834" actId="1076"/>
          <ac:spMkLst>
            <pc:docMk/>
            <pc:sldMk cId="3823627343" sldId="1420"/>
            <ac:spMk id="8" creationId="{DB68FF55-DBFD-6250-EF5F-166B569432F4}"/>
          </ac:spMkLst>
        </pc:spChg>
        <pc:spChg chg="add del mod">
          <ac:chgData name="SAKSHI NEERAJ" userId="2aa2ce3b-3180-4253-affb-1d84b00eb14a" providerId="ADAL" clId="{F3E78616-253C-48A7-9DF0-45AD1C67FAE6}" dt="2023-01-18T15:20:26.019" v="3545" actId="478"/>
          <ac:spMkLst>
            <pc:docMk/>
            <pc:sldMk cId="3823627343" sldId="1420"/>
            <ac:spMk id="11" creationId="{43D29590-1442-593B-419D-49EBC6B94B48}"/>
          </ac:spMkLst>
        </pc:spChg>
        <pc:spChg chg="add del mod">
          <ac:chgData name="SAKSHI NEERAJ" userId="2aa2ce3b-3180-4253-affb-1d84b00eb14a" providerId="ADAL" clId="{F3E78616-253C-48A7-9DF0-45AD1C67FAE6}" dt="2023-01-18T15:20:45.197" v="3553"/>
          <ac:spMkLst>
            <pc:docMk/>
            <pc:sldMk cId="3823627343" sldId="1420"/>
            <ac:spMk id="12" creationId="{663CC418-724A-5FEA-1716-6E85015874C7}"/>
          </ac:spMkLst>
        </pc:spChg>
        <pc:spChg chg="add mod">
          <ac:chgData name="SAKSHI NEERAJ" userId="2aa2ce3b-3180-4253-affb-1d84b00eb14a" providerId="ADAL" clId="{F3E78616-253C-48A7-9DF0-45AD1C67FAE6}" dt="2023-01-18T15:24:40.220" v="3836" actId="122"/>
          <ac:spMkLst>
            <pc:docMk/>
            <pc:sldMk cId="3823627343" sldId="1420"/>
            <ac:spMk id="13" creationId="{1D26AC23-51C1-F2C8-21C9-FB8A9A5348CE}"/>
          </ac:spMkLst>
        </pc:spChg>
        <pc:spChg chg="mod">
          <ac:chgData name="SAKSHI NEERAJ" userId="2aa2ce3b-3180-4253-affb-1d84b00eb14a" providerId="ADAL" clId="{F3E78616-253C-48A7-9DF0-45AD1C67FAE6}" dt="2023-01-18T15:09:39.156" v="3385" actId="1076"/>
          <ac:spMkLst>
            <pc:docMk/>
            <pc:sldMk cId="3823627343" sldId="1420"/>
            <ac:spMk id="19" creationId="{88E0B58D-C2B1-BE29-EE1C-814AE7E4C632}"/>
          </ac:spMkLst>
        </pc:spChg>
        <pc:picChg chg="del">
          <ac:chgData name="SAKSHI NEERAJ" userId="2aa2ce3b-3180-4253-affb-1d84b00eb14a" providerId="ADAL" clId="{F3E78616-253C-48A7-9DF0-45AD1C67FAE6}" dt="2023-01-18T14:56:31.838" v="3008" actId="478"/>
          <ac:picMkLst>
            <pc:docMk/>
            <pc:sldMk cId="3823627343" sldId="1420"/>
            <ac:picMk id="3" creationId="{8422ABF3-782B-6C34-6418-9138430E8C89}"/>
          </ac:picMkLst>
        </pc:picChg>
        <pc:picChg chg="add mod">
          <ac:chgData name="SAKSHI NEERAJ" userId="2aa2ce3b-3180-4253-affb-1d84b00eb14a" providerId="ADAL" clId="{F3E78616-253C-48A7-9DF0-45AD1C67FAE6}" dt="2023-01-18T15:22:30.461" v="3769" actId="14100"/>
          <ac:picMkLst>
            <pc:docMk/>
            <pc:sldMk cId="3823627343" sldId="1420"/>
            <ac:picMk id="7" creationId="{A785618D-9E9D-A424-591A-D685B709B83A}"/>
          </ac:picMkLst>
        </pc:picChg>
        <pc:picChg chg="add del mod">
          <ac:chgData name="SAKSHI NEERAJ" userId="2aa2ce3b-3180-4253-affb-1d84b00eb14a" providerId="ADAL" clId="{F3E78616-253C-48A7-9DF0-45AD1C67FAE6}" dt="2023-01-18T15:20:22.965" v="3544" actId="478"/>
          <ac:picMkLst>
            <pc:docMk/>
            <pc:sldMk cId="3823627343" sldId="1420"/>
            <ac:picMk id="10" creationId="{0EA91945-CBD1-9DC8-DE0F-34961C469C52}"/>
          </ac:picMkLst>
        </pc:picChg>
      </pc:sldChg>
      <pc:sldChg chg="addSp delSp modSp add mod">
        <pc:chgData name="SAKSHI NEERAJ" userId="2aa2ce3b-3180-4253-affb-1d84b00eb14a" providerId="ADAL" clId="{F3E78616-253C-48A7-9DF0-45AD1C67FAE6}" dt="2023-01-18T15:34:05.445" v="4165" actId="1076"/>
        <pc:sldMkLst>
          <pc:docMk/>
          <pc:sldMk cId="2061669129" sldId="1421"/>
        </pc:sldMkLst>
        <pc:spChg chg="add mod">
          <ac:chgData name="SAKSHI NEERAJ" userId="2aa2ce3b-3180-4253-affb-1d84b00eb14a" providerId="ADAL" clId="{F3E78616-253C-48A7-9DF0-45AD1C67FAE6}" dt="2023-01-18T15:34:05.445" v="4165" actId="1076"/>
          <ac:spMkLst>
            <pc:docMk/>
            <pc:sldMk cId="2061669129" sldId="1421"/>
            <ac:spMk id="6" creationId="{43A8F2F7-9351-22A0-0DEC-EF3C8A4AA5F7}"/>
          </ac:spMkLst>
        </pc:spChg>
        <pc:spChg chg="del">
          <ac:chgData name="SAKSHI NEERAJ" userId="2aa2ce3b-3180-4253-affb-1d84b00eb14a" providerId="ADAL" clId="{F3E78616-253C-48A7-9DF0-45AD1C67FAE6}" dt="2023-01-18T15:23:25.412" v="3790" actId="478"/>
          <ac:spMkLst>
            <pc:docMk/>
            <pc:sldMk cId="2061669129" sldId="1421"/>
            <ac:spMk id="8" creationId="{DB68FF55-DBFD-6250-EF5F-166B569432F4}"/>
          </ac:spMkLst>
        </pc:spChg>
        <pc:spChg chg="mod">
          <ac:chgData name="SAKSHI NEERAJ" userId="2aa2ce3b-3180-4253-affb-1d84b00eb14a" providerId="ADAL" clId="{F3E78616-253C-48A7-9DF0-45AD1C67FAE6}" dt="2023-01-18T15:28:10.450" v="4084" actId="1076"/>
          <ac:spMkLst>
            <pc:docMk/>
            <pc:sldMk cId="2061669129" sldId="1421"/>
            <ac:spMk id="11" creationId="{43D29590-1442-593B-419D-49EBC6B94B48}"/>
          </ac:spMkLst>
        </pc:spChg>
        <pc:spChg chg="del mod">
          <ac:chgData name="SAKSHI NEERAJ" userId="2aa2ce3b-3180-4253-affb-1d84b00eb14a" providerId="ADAL" clId="{F3E78616-253C-48A7-9DF0-45AD1C67FAE6}" dt="2023-01-18T15:27:52.566" v="4077" actId="478"/>
          <ac:spMkLst>
            <pc:docMk/>
            <pc:sldMk cId="2061669129" sldId="1421"/>
            <ac:spMk id="12" creationId="{663CC418-724A-5FEA-1716-6E85015874C7}"/>
          </ac:spMkLst>
        </pc:spChg>
        <pc:spChg chg="add mod">
          <ac:chgData name="SAKSHI NEERAJ" userId="2aa2ce3b-3180-4253-affb-1d84b00eb14a" providerId="ADAL" clId="{F3E78616-253C-48A7-9DF0-45AD1C67FAE6}" dt="2023-01-18T15:33:54.443" v="4162" actId="1076"/>
          <ac:spMkLst>
            <pc:docMk/>
            <pc:sldMk cId="2061669129" sldId="1421"/>
            <ac:spMk id="13" creationId="{CD3D1FEA-EFB8-8ECD-5F4B-FD5E94B031F7}"/>
          </ac:spMkLst>
        </pc:spChg>
        <pc:picChg chg="add mod">
          <ac:chgData name="SAKSHI NEERAJ" userId="2aa2ce3b-3180-4253-affb-1d84b00eb14a" providerId="ADAL" clId="{F3E78616-253C-48A7-9DF0-45AD1C67FAE6}" dt="2023-01-18T15:34:00.451" v="4164" actId="1076"/>
          <ac:picMkLst>
            <pc:docMk/>
            <pc:sldMk cId="2061669129" sldId="1421"/>
            <ac:picMk id="3" creationId="{9D17CEF6-A081-4450-BFC5-0444976CEC42}"/>
          </ac:picMkLst>
        </pc:picChg>
        <pc:picChg chg="del">
          <ac:chgData name="SAKSHI NEERAJ" userId="2aa2ce3b-3180-4253-affb-1d84b00eb14a" providerId="ADAL" clId="{F3E78616-253C-48A7-9DF0-45AD1C67FAE6}" dt="2023-01-18T15:23:22.868" v="3789" actId="478"/>
          <ac:picMkLst>
            <pc:docMk/>
            <pc:sldMk cId="2061669129" sldId="1421"/>
            <ac:picMk id="7" creationId="{A785618D-9E9D-A424-591A-D685B709B83A}"/>
          </ac:picMkLst>
        </pc:picChg>
        <pc:picChg chg="mod">
          <ac:chgData name="SAKSHI NEERAJ" userId="2aa2ce3b-3180-4253-affb-1d84b00eb14a" providerId="ADAL" clId="{F3E78616-253C-48A7-9DF0-45AD1C67FAE6}" dt="2023-01-18T15:28:13.824" v="4085" actId="14100"/>
          <ac:picMkLst>
            <pc:docMk/>
            <pc:sldMk cId="2061669129" sldId="1421"/>
            <ac:picMk id="10" creationId="{0EA91945-CBD1-9DC8-DE0F-34961C469C52}"/>
          </ac:picMkLst>
        </pc:picChg>
      </pc:sldChg>
      <pc:sldChg chg="addSp delSp modSp add mod">
        <pc:chgData name="SAKSHI NEERAJ" userId="2aa2ce3b-3180-4253-affb-1d84b00eb14a" providerId="ADAL" clId="{F3E78616-253C-48A7-9DF0-45AD1C67FAE6}" dt="2023-01-18T15:40:22.413" v="4291" actId="14100"/>
        <pc:sldMkLst>
          <pc:docMk/>
          <pc:sldMk cId="2155011009" sldId="1422"/>
        </pc:sldMkLst>
        <pc:spChg chg="add mod">
          <ac:chgData name="SAKSHI NEERAJ" userId="2aa2ce3b-3180-4253-affb-1d84b00eb14a" providerId="ADAL" clId="{F3E78616-253C-48A7-9DF0-45AD1C67FAE6}" dt="2023-01-18T15:40:22.413" v="4291" actId="14100"/>
          <ac:spMkLst>
            <pc:docMk/>
            <pc:sldMk cId="2155011009" sldId="1422"/>
            <ac:spMk id="3" creationId="{B9705536-FD95-EFC9-0A5C-EF2F13F27155}"/>
          </ac:spMkLst>
        </pc:spChg>
        <pc:spChg chg="del">
          <ac:chgData name="SAKSHI NEERAJ" userId="2aa2ce3b-3180-4253-affb-1d84b00eb14a" providerId="ADAL" clId="{F3E78616-253C-48A7-9DF0-45AD1C67FAE6}" dt="2023-01-18T15:35:02.460" v="4168" actId="478"/>
          <ac:spMkLst>
            <pc:docMk/>
            <pc:sldMk cId="2155011009" sldId="1422"/>
            <ac:spMk id="8" creationId="{DB68FF55-DBFD-6250-EF5F-166B569432F4}"/>
          </ac:spMkLst>
        </pc:spChg>
        <pc:spChg chg="del">
          <ac:chgData name="SAKSHI NEERAJ" userId="2aa2ce3b-3180-4253-affb-1d84b00eb14a" providerId="ADAL" clId="{F3E78616-253C-48A7-9DF0-45AD1C67FAE6}" dt="2023-01-18T15:35:05.505" v="4169" actId="478"/>
          <ac:spMkLst>
            <pc:docMk/>
            <pc:sldMk cId="2155011009" sldId="1422"/>
            <ac:spMk id="13" creationId="{1D26AC23-51C1-F2C8-21C9-FB8A9A5348CE}"/>
          </ac:spMkLst>
        </pc:spChg>
        <pc:spChg chg="mod">
          <ac:chgData name="SAKSHI NEERAJ" userId="2aa2ce3b-3180-4253-affb-1d84b00eb14a" providerId="ADAL" clId="{F3E78616-253C-48A7-9DF0-45AD1C67FAE6}" dt="2023-01-18T15:35:10.778" v="4180" actId="20577"/>
          <ac:spMkLst>
            <pc:docMk/>
            <pc:sldMk cId="2155011009" sldId="1422"/>
            <ac:spMk id="19" creationId="{88E0B58D-C2B1-BE29-EE1C-814AE7E4C632}"/>
          </ac:spMkLst>
        </pc:spChg>
        <pc:picChg chg="del">
          <ac:chgData name="SAKSHI NEERAJ" userId="2aa2ce3b-3180-4253-affb-1d84b00eb14a" providerId="ADAL" clId="{F3E78616-253C-48A7-9DF0-45AD1C67FAE6}" dt="2023-01-18T15:35:00.027" v="4167" actId="478"/>
          <ac:picMkLst>
            <pc:docMk/>
            <pc:sldMk cId="2155011009" sldId="1422"/>
            <ac:picMk id="7" creationId="{A785618D-9E9D-A424-591A-D685B709B83A}"/>
          </ac:picMkLst>
        </pc:picChg>
      </pc:sldChg>
      <pc:sldChg chg="addSp delSp modSp add mod">
        <pc:chgData name="SAKSHI NEERAJ" userId="2aa2ce3b-3180-4253-affb-1d84b00eb14a" providerId="ADAL" clId="{F3E78616-253C-48A7-9DF0-45AD1C67FAE6}" dt="2023-01-18T15:47:10.339" v="4384" actId="1440"/>
        <pc:sldMkLst>
          <pc:docMk/>
          <pc:sldMk cId="192940458" sldId="1423"/>
        </pc:sldMkLst>
        <pc:spChg chg="del">
          <ac:chgData name="SAKSHI NEERAJ" userId="2aa2ce3b-3180-4253-affb-1d84b00eb14a" providerId="ADAL" clId="{F3E78616-253C-48A7-9DF0-45AD1C67FAE6}" dt="2023-01-18T15:40:39.214" v="4294" actId="478"/>
          <ac:spMkLst>
            <pc:docMk/>
            <pc:sldMk cId="192940458" sldId="1423"/>
            <ac:spMk id="8" creationId="{DB68FF55-DBFD-6250-EF5F-166B569432F4}"/>
          </ac:spMkLst>
        </pc:spChg>
        <pc:spChg chg="del">
          <ac:chgData name="SAKSHI NEERAJ" userId="2aa2ce3b-3180-4253-affb-1d84b00eb14a" providerId="ADAL" clId="{F3E78616-253C-48A7-9DF0-45AD1C67FAE6}" dt="2023-01-18T15:40:40.800" v="4295" actId="478"/>
          <ac:spMkLst>
            <pc:docMk/>
            <pc:sldMk cId="192940458" sldId="1423"/>
            <ac:spMk id="13" creationId="{1D26AC23-51C1-F2C8-21C9-FB8A9A5348CE}"/>
          </ac:spMkLst>
        </pc:spChg>
        <pc:spChg chg="mod">
          <ac:chgData name="SAKSHI NEERAJ" userId="2aa2ce3b-3180-4253-affb-1d84b00eb14a" providerId="ADAL" clId="{F3E78616-253C-48A7-9DF0-45AD1C67FAE6}" dt="2023-01-18T15:41:30.382" v="4370" actId="1076"/>
          <ac:spMkLst>
            <pc:docMk/>
            <pc:sldMk cId="192940458" sldId="1423"/>
            <ac:spMk id="19" creationId="{88E0B58D-C2B1-BE29-EE1C-814AE7E4C632}"/>
          </ac:spMkLst>
        </pc:spChg>
        <pc:picChg chg="add mod">
          <ac:chgData name="SAKSHI NEERAJ" userId="2aa2ce3b-3180-4253-affb-1d84b00eb14a" providerId="ADAL" clId="{F3E78616-253C-48A7-9DF0-45AD1C67FAE6}" dt="2023-01-18T15:47:10.339" v="4384" actId="1440"/>
          <ac:picMkLst>
            <pc:docMk/>
            <pc:sldMk cId="192940458" sldId="1423"/>
            <ac:picMk id="3" creationId="{2E9212CC-646B-1060-E6CC-E633F6F609B5}"/>
          </ac:picMkLst>
        </pc:picChg>
        <pc:picChg chg="del">
          <ac:chgData name="SAKSHI NEERAJ" userId="2aa2ce3b-3180-4253-affb-1d84b00eb14a" providerId="ADAL" clId="{F3E78616-253C-48A7-9DF0-45AD1C67FAE6}" dt="2023-01-18T15:40:37.334" v="4293" actId="478"/>
          <ac:picMkLst>
            <pc:docMk/>
            <pc:sldMk cId="192940458" sldId="1423"/>
            <ac:picMk id="7" creationId="{A785618D-9E9D-A424-591A-D685B709B83A}"/>
          </ac:picMkLst>
        </pc:picChg>
        <pc:picChg chg="add mod">
          <ac:chgData name="SAKSHI NEERAJ" userId="2aa2ce3b-3180-4253-affb-1d84b00eb14a" providerId="ADAL" clId="{F3E78616-253C-48A7-9DF0-45AD1C67FAE6}" dt="2023-01-18T15:44:37.673" v="4374" actId="1076"/>
          <ac:picMkLst>
            <pc:docMk/>
            <pc:sldMk cId="192940458" sldId="1423"/>
            <ac:picMk id="9" creationId="{774A8B43-EF0C-1778-D1E7-D5160C68FE03}"/>
          </ac:picMkLst>
        </pc:picChg>
        <pc:picChg chg="add mod">
          <ac:chgData name="SAKSHI NEERAJ" userId="2aa2ce3b-3180-4253-affb-1d84b00eb14a" providerId="ADAL" clId="{F3E78616-253C-48A7-9DF0-45AD1C67FAE6}" dt="2023-01-18T15:46:16.929" v="4376" actId="1076"/>
          <ac:picMkLst>
            <pc:docMk/>
            <pc:sldMk cId="192940458" sldId="1423"/>
            <ac:picMk id="11" creationId="{3E1C30FB-50E0-8B3F-A189-8E005EE64401}"/>
          </ac:picMkLst>
        </pc:picChg>
        <pc:picChg chg="add mod">
          <ac:chgData name="SAKSHI NEERAJ" userId="2aa2ce3b-3180-4253-affb-1d84b00eb14a" providerId="ADAL" clId="{F3E78616-253C-48A7-9DF0-45AD1C67FAE6}" dt="2023-01-18T15:46:37.353" v="4378" actId="1076"/>
          <ac:picMkLst>
            <pc:docMk/>
            <pc:sldMk cId="192940458" sldId="1423"/>
            <ac:picMk id="14" creationId="{526AF777-2891-966C-1538-F9354AA38FFF}"/>
          </ac:picMkLst>
        </pc:picChg>
        <pc:cxnChg chg="add mod">
          <ac:chgData name="SAKSHI NEERAJ" userId="2aa2ce3b-3180-4253-affb-1d84b00eb14a" providerId="ADAL" clId="{F3E78616-253C-48A7-9DF0-45AD1C67FAE6}" dt="2023-01-18T15:46:55.795" v="4380" actId="208"/>
          <ac:cxnSpMkLst>
            <pc:docMk/>
            <pc:sldMk cId="192940458" sldId="1423"/>
            <ac:cxnSpMk id="16" creationId="{3EF3C289-FDF6-D766-9CBA-2D015DF6C172}"/>
          </ac:cxnSpMkLst>
        </pc:cxnChg>
        <pc:cxnChg chg="add mod">
          <ac:chgData name="SAKSHI NEERAJ" userId="2aa2ce3b-3180-4253-affb-1d84b00eb14a" providerId="ADAL" clId="{F3E78616-253C-48A7-9DF0-45AD1C67FAE6}" dt="2023-01-18T15:47:02.959" v="4382" actId="1076"/>
          <ac:cxnSpMkLst>
            <pc:docMk/>
            <pc:sldMk cId="192940458" sldId="1423"/>
            <ac:cxnSpMk id="17" creationId="{5CCAA73C-2DFD-96F2-26F3-8127EB5A9076}"/>
          </ac:cxnSpMkLst>
        </pc:cxnChg>
      </pc:sldChg>
      <pc:sldChg chg="addSp delSp modSp add mod">
        <pc:chgData name="SAKSHI NEERAJ" userId="2aa2ce3b-3180-4253-affb-1d84b00eb14a" providerId="ADAL" clId="{F3E78616-253C-48A7-9DF0-45AD1C67FAE6}" dt="2023-01-18T16:12:14.485" v="4675" actId="2710"/>
        <pc:sldMkLst>
          <pc:docMk/>
          <pc:sldMk cId="2216501031" sldId="1424"/>
        </pc:sldMkLst>
        <pc:spChg chg="add mod">
          <ac:chgData name="SAKSHI NEERAJ" userId="2aa2ce3b-3180-4253-affb-1d84b00eb14a" providerId="ADAL" clId="{F3E78616-253C-48A7-9DF0-45AD1C67FAE6}" dt="2023-01-18T16:12:14.485" v="4675" actId="2710"/>
          <ac:spMkLst>
            <pc:docMk/>
            <pc:sldMk cId="2216501031" sldId="1424"/>
            <ac:spMk id="3" creationId="{44D1A20B-62AC-754C-F008-860FAB2857CC}"/>
          </ac:spMkLst>
        </pc:spChg>
        <pc:spChg chg="del">
          <ac:chgData name="SAKSHI NEERAJ" userId="2aa2ce3b-3180-4253-affb-1d84b00eb14a" providerId="ADAL" clId="{F3E78616-253C-48A7-9DF0-45AD1C67FAE6}" dt="2023-01-18T15:47:29.837" v="4387" actId="478"/>
          <ac:spMkLst>
            <pc:docMk/>
            <pc:sldMk cId="2216501031" sldId="1424"/>
            <ac:spMk id="8" creationId="{DB68FF55-DBFD-6250-EF5F-166B569432F4}"/>
          </ac:spMkLst>
        </pc:spChg>
        <pc:spChg chg="del">
          <ac:chgData name="SAKSHI NEERAJ" userId="2aa2ce3b-3180-4253-affb-1d84b00eb14a" providerId="ADAL" clId="{F3E78616-253C-48A7-9DF0-45AD1C67FAE6}" dt="2023-01-18T15:47:33.551" v="4388" actId="478"/>
          <ac:spMkLst>
            <pc:docMk/>
            <pc:sldMk cId="2216501031" sldId="1424"/>
            <ac:spMk id="13" creationId="{1D26AC23-51C1-F2C8-21C9-FB8A9A5348CE}"/>
          </ac:spMkLst>
        </pc:spChg>
        <pc:spChg chg="mod">
          <ac:chgData name="SAKSHI NEERAJ" userId="2aa2ce3b-3180-4253-affb-1d84b00eb14a" providerId="ADAL" clId="{F3E78616-253C-48A7-9DF0-45AD1C67FAE6}" dt="2023-01-18T15:47:40.233" v="4399" actId="20577"/>
          <ac:spMkLst>
            <pc:docMk/>
            <pc:sldMk cId="2216501031" sldId="1424"/>
            <ac:spMk id="19" creationId="{88E0B58D-C2B1-BE29-EE1C-814AE7E4C632}"/>
          </ac:spMkLst>
        </pc:spChg>
        <pc:picChg chg="del">
          <ac:chgData name="SAKSHI NEERAJ" userId="2aa2ce3b-3180-4253-affb-1d84b00eb14a" providerId="ADAL" clId="{F3E78616-253C-48A7-9DF0-45AD1C67FAE6}" dt="2023-01-18T15:47:26.694" v="4386" actId="478"/>
          <ac:picMkLst>
            <pc:docMk/>
            <pc:sldMk cId="2216501031" sldId="1424"/>
            <ac:picMk id="7" creationId="{A785618D-9E9D-A424-591A-D685B709B83A}"/>
          </ac:picMkLst>
        </pc:picChg>
        <pc:picChg chg="add mod">
          <ac:chgData name="SAKSHI NEERAJ" userId="2aa2ce3b-3180-4253-affb-1d84b00eb14a" providerId="ADAL" clId="{F3E78616-253C-48A7-9DF0-45AD1C67FAE6}" dt="2023-01-18T15:54:41.146" v="4583" actId="1076"/>
          <ac:picMkLst>
            <pc:docMk/>
            <pc:sldMk cId="2216501031" sldId="1424"/>
            <ac:picMk id="2050" creationId="{7D93F446-6DD8-C820-8A49-16F947391785}"/>
          </ac:picMkLst>
        </pc:picChg>
      </pc:sldChg>
      <pc:sldChg chg="delSp add del mod">
        <pc:chgData name="SAKSHI NEERAJ" userId="2aa2ce3b-3180-4253-affb-1d84b00eb14a" providerId="ADAL" clId="{F3E78616-253C-48A7-9DF0-45AD1C67FAE6}" dt="2023-01-18T15:53:51.740" v="4581" actId="47"/>
        <pc:sldMkLst>
          <pc:docMk/>
          <pc:sldMk cId="2036571912" sldId="1425"/>
        </pc:sldMkLst>
        <pc:spChg chg="del">
          <ac:chgData name="SAKSHI NEERAJ" userId="2aa2ce3b-3180-4253-affb-1d84b00eb14a" providerId="ADAL" clId="{F3E78616-253C-48A7-9DF0-45AD1C67FAE6}" dt="2023-01-18T15:51:16.082" v="4431" actId="478"/>
          <ac:spMkLst>
            <pc:docMk/>
            <pc:sldMk cId="2036571912" sldId="1425"/>
            <ac:spMk id="3" creationId="{44D1A20B-62AC-754C-F008-860FAB2857CC}"/>
          </ac:spMkLst>
        </pc:spChg>
      </pc:sldChg>
      <pc:sldMasterChg chg="add del addSldLayout delSldLayout">
        <pc:chgData name="SAKSHI NEERAJ" userId="2aa2ce3b-3180-4253-affb-1d84b00eb14a" providerId="ADAL" clId="{F3E78616-253C-48A7-9DF0-45AD1C67FAE6}" dt="2023-01-18T05:12:48.018" v="300" actId="47"/>
        <pc:sldMasterMkLst>
          <pc:docMk/>
          <pc:sldMasterMk cId="3555505378" sldId="2147483648"/>
        </pc:sldMasterMkLst>
        <pc:sldLayoutChg chg="add del">
          <pc:chgData name="SAKSHI NEERAJ" userId="2aa2ce3b-3180-4253-affb-1d84b00eb14a" providerId="ADAL" clId="{F3E78616-253C-48A7-9DF0-45AD1C67FAE6}" dt="2023-01-18T05:12:48.018" v="300" actId="47"/>
          <pc:sldLayoutMkLst>
            <pc:docMk/>
            <pc:sldMasterMk cId="3555505378" sldId="2147483648"/>
            <pc:sldLayoutMk cId="890535886" sldId="2147483649"/>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1301100790" sldId="2147483650"/>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683001041" sldId="2147483651"/>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1552408763" sldId="2147483652"/>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3796549072" sldId="2147483653"/>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2019925819" sldId="2147483654"/>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3664958369" sldId="2147483655"/>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3161102177" sldId="2147483656"/>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2534343929" sldId="2147483657"/>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3693470519" sldId="2147483658"/>
          </pc:sldLayoutMkLst>
        </pc:sldLayoutChg>
        <pc:sldLayoutChg chg="add del">
          <pc:chgData name="SAKSHI NEERAJ" userId="2aa2ce3b-3180-4253-affb-1d84b00eb14a" providerId="ADAL" clId="{F3E78616-253C-48A7-9DF0-45AD1C67FAE6}" dt="2023-01-18T05:12:48.018" v="300" actId="47"/>
          <pc:sldLayoutMkLst>
            <pc:docMk/>
            <pc:sldMasterMk cId="3555505378" sldId="2147483648"/>
            <pc:sldLayoutMk cId="3350280643" sldId="2147483659"/>
          </pc:sldLayoutMkLst>
        </pc:sldLayoutChg>
      </pc:sldMasterChg>
      <pc:sldMasterChg chg="add del addSldLayout delSldLayout">
        <pc:chgData name="SAKSHI NEERAJ" userId="2aa2ce3b-3180-4253-affb-1d84b00eb14a" providerId="ADAL" clId="{F3E78616-253C-48A7-9DF0-45AD1C67FAE6}" dt="2023-01-18T02:05:56.103" v="196" actId="700"/>
        <pc:sldMasterMkLst>
          <pc:docMk/>
          <pc:sldMasterMk cId="3443612618" sldId="2147483660"/>
        </pc:sldMasterMkLst>
        <pc:sldLayoutChg chg="add del">
          <pc:chgData name="SAKSHI NEERAJ" userId="2aa2ce3b-3180-4253-affb-1d84b00eb14a" providerId="ADAL" clId="{F3E78616-253C-48A7-9DF0-45AD1C67FAE6}" dt="2023-01-18T02:05:56.103" v="196" actId="700"/>
          <pc:sldLayoutMkLst>
            <pc:docMk/>
            <pc:sldMasterMk cId="3443612618" sldId="2147483660"/>
            <pc:sldLayoutMk cId="834185494" sldId="2147483661"/>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1025408843" sldId="2147483662"/>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422146912" sldId="2147483663"/>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2287158106" sldId="2147483664"/>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974096172" sldId="2147483665"/>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1904857468" sldId="2147483666"/>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532140013" sldId="2147483667"/>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1646387985" sldId="2147483668"/>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322738712" sldId="2147483669"/>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718930477" sldId="2147483670"/>
          </pc:sldLayoutMkLst>
        </pc:sldLayoutChg>
        <pc:sldLayoutChg chg="add del">
          <pc:chgData name="SAKSHI NEERAJ" userId="2aa2ce3b-3180-4253-affb-1d84b00eb14a" providerId="ADAL" clId="{F3E78616-253C-48A7-9DF0-45AD1C67FAE6}" dt="2023-01-18T02:05:56.103" v="196" actId="700"/>
          <pc:sldLayoutMkLst>
            <pc:docMk/>
            <pc:sldMasterMk cId="3443612618" sldId="2147483660"/>
            <pc:sldLayoutMk cId="4156368731"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6">
            <a:extLst>
              <a:ext uri="{FF2B5EF4-FFF2-40B4-BE49-F238E27FC236}">
                <a16:creationId xmlns:a16="http://schemas.microsoft.com/office/drawing/2014/main" id="{467476FC-9345-401A-B213-05C9904D2ABF}"/>
              </a:ext>
            </a:extLst>
          </p:cNvPr>
          <p:cNvSpPr>
            <a:spLocks noGrp="1" noChangeArrowheads="1"/>
          </p:cNvSpPr>
          <p:nvPr>
            <p:ph type="sldNum" sz="quarter" idx="10"/>
          </p:nvPr>
        </p:nvSpPr>
        <p:spPr>
          <a:ln/>
        </p:spPr>
        <p:txBody>
          <a:bodyPr/>
          <a:lstStyle>
            <a:lvl1pPr>
              <a:defRPr/>
            </a:lvl1pPr>
          </a:lstStyle>
          <a:p>
            <a:pPr>
              <a:defRPr/>
            </a:pPr>
            <a:fld id="{A8DB97B3-1E34-4122-B5E5-1B646AB62211}" type="slidenum">
              <a:rPr lang="en-US" altLang="en-US"/>
              <a:pPr>
                <a:defRPr/>
              </a:pPr>
              <a:t>‹#›</a:t>
            </a:fld>
            <a:endParaRPr lang="en-US" altLang="en-US"/>
          </a:p>
        </p:txBody>
      </p:sp>
    </p:spTree>
    <p:extLst>
      <p:ext uri="{BB962C8B-B14F-4D97-AF65-F5344CB8AC3E}">
        <p14:creationId xmlns:p14="http://schemas.microsoft.com/office/powerpoint/2010/main" val="83418549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a:extLst>
              <a:ext uri="{FF2B5EF4-FFF2-40B4-BE49-F238E27FC236}">
                <a16:creationId xmlns:a16="http://schemas.microsoft.com/office/drawing/2014/main" id="{6147D6FE-4FDB-414A-B3E5-EE7A03B6F2C9}"/>
              </a:ext>
            </a:extLst>
          </p:cNvPr>
          <p:cNvSpPr>
            <a:spLocks noGrp="1" noChangeArrowheads="1"/>
          </p:cNvSpPr>
          <p:nvPr>
            <p:ph type="sldNum" sz="quarter" idx="10"/>
          </p:nvPr>
        </p:nvSpPr>
        <p:spPr>
          <a:ln/>
        </p:spPr>
        <p:txBody>
          <a:bodyPr/>
          <a:lstStyle>
            <a:lvl1pPr>
              <a:defRPr/>
            </a:lvl1pPr>
          </a:lstStyle>
          <a:p>
            <a:pPr>
              <a:defRPr/>
            </a:pPr>
            <a:fld id="{6C6857B0-AC0F-45BC-9802-2CF79FC10E39}" type="slidenum">
              <a:rPr lang="en-US" altLang="en-US"/>
              <a:pPr>
                <a:defRPr/>
              </a:pPr>
              <a:t>‹#›</a:t>
            </a:fld>
            <a:endParaRPr lang="en-US" altLang="en-US"/>
          </a:p>
        </p:txBody>
      </p:sp>
    </p:spTree>
    <p:extLst>
      <p:ext uri="{BB962C8B-B14F-4D97-AF65-F5344CB8AC3E}">
        <p14:creationId xmlns:p14="http://schemas.microsoft.com/office/powerpoint/2010/main" val="71893047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a:extLst>
              <a:ext uri="{FF2B5EF4-FFF2-40B4-BE49-F238E27FC236}">
                <a16:creationId xmlns:a16="http://schemas.microsoft.com/office/drawing/2014/main" id="{89200968-E926-463B-969B-660C54024588}"/>
              </a:ext>
            </a:extLst>
          </p:cNvPr>
          <p:cNvSpPr>
            <a:spLocks noGrp="1" noChangeArrowheads="1"/>
          </p:cNvSpPr>
          <p:nvPr>
            <p:ph type="sldNum" sz="quarter" idx="10"/>
          </p:nvPr>
        </p:nvSpPr>
        <p:spPr>
          <a:ln/>
        </p:spPr>
        <p:txBody>
          <a:bodyPr/>
          <a:lstStyle>
            <a:lvl1pPr>
              <a:defRPr/>
            </a:lvl1pPr>
          </a:lstStyle>
          <a:p>
            <a:pPr>
              <a:defRPr/>
            </a:pPr>
            <a:fld id="{634F8049-0A6C-45F0-B92F-FD383E292CB8}" type="slidenum">
              <a:rPr lang="en-US" altLang="en-US"/>
              <a:pPr>
                <a:defRPr/>
              </a:pPr>
              <a:t>‹#›</a:t>
            </a:fld>
            <a:endParaRPr lang="en-US" altLang="en-US"/>
          </a:p>
        </p:txBody>
      </p:sp>
    </p:spTree>
    <p:extLst>
      <p:ext uri="{BB962C8B-B14F-4D97-AF65-F5344CB8AC3E}">
        <p14:creationId xmlns:p14="http://schemas.microsoft.com/office/powerpoint/2010/main" val="415636873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a:extLst>
              <a:ext uri="{FF2B5EF4-FFF2-40B4-BE49-F238E27FC236}">
                <a16:creationId xmlns:a16="http://schemas.microsoft.com/office/drawing/2014/main" id="{3499BFD8-AA99-4370-96BF-D273A009A4B6}"/>
              </a:ext>
            </a:extLst>
          </p:cNvPr>
          <p:cNvSpPr>
            <a:spLocks noGrp="1" noChangeArrowheads="1"/>
          </p:cNvSpPr>
          <p:nvPr>
            <p:ph type="sldNum" sz="quarter" idx="10"/>
          </p:nvPr>
        </p:nvSpPr>
        <p:spPr>
          <a:ln/>
        </p:spPr>
        <p:txBody>
          <a:bodyPr/>
          <a:lstStyle>
            <a:lvl1pPr>
              <a:defRPr/>
            </a:lvl1pPr>
          </a:lstStyle>
          <a:p>
            <a:pPr>
              <a:defRPr/>
            </a:pPr>
            <a:fld id="{20531288-2EDE-46F3-90C4-986731F85F58}" type="slidenum">
              <a:rPr lang="en-US" altLang="en-US"/>
              <a:pPr>
                <a:defRPr/>
              </a:pPr>
              <a:t>‹#›</a:t>
            </a:fld>
            <a:endParaRPr lang="en-US" altLang="en-US"/>
          </a:p>
        </p:txBody>
      </p:sp>
    </p:spTree>
    <p:extLst>
      <p:ext uri="{BB962C8B-B14F-4D97-AF65-F5344CB8AC3E}">
        <p14:creationId xmlns:p14="http://schemas.microsoft.com/office/powerpoint/2010/main" val="102540884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6">
            <a:extLst>
              <a:ext uri="{FF2B5EF4-FFF2-40B4-BE49-F238E27FC236}">
                <a16:creationId xmlns:a16="http://schemas.microsoft.com/office/drawing/2014/main" id="{2D7DB9B8-85E4-44D5-82EF-510359E03147}"/>
              </a:ext>
            </a:extLst>
          </p:cNvPr>
          <p:cNvSpPr>
            <a:spLocks noGrp="1" noChangeArrowheads="1"/>
          </p:cNvSpPr>
          <p:nvPr>
            <p:ph type="sldNum" sz="quarter" idx="10"/>
          </p:nvPr>
        </p:nvSpPr>
        <p:spPr>
          <a:ln/>
        </p:spPr>
        <p:txBody>
          <a:bodyPr/>
          <a:lstStyle>
            <a:lvl1pPr>
              <a:defRPr/>
            </a:lvl1pPr>
          </a:lstStyle>
          <a:p>
            <a:pPr>
              <a:defRPr/>
            </a:pPr>
            <a:fld id="{1376A488-E8F8-4FC6-A8DC-F324F84852B5}" type="slidenum">
              <a:rPr lang="en-US" altLang="en-US"/>
              <a:pPr>
                <a:defRPr/>
              </a:pPr>
              <a:t>‹#›</a:t>
            </a:fld>
            <a:endParaRPr lang="en-US" altLang="en-US"/>
          </a:p>
        </p:txBody>
      </p:sp>
    </p:spTree>
    <p:extLst>
      <p:ext uri="{BB962C8B-B14F-4D97-AF65-F5344CB8AC3E}">
        <p14:creationId xmlns:p14="http://schemas.microsoft.com/office/powerpoint/2010/main" val="42214691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
            <a:extLst>
              <a:ext uri="{FF2B5EF4-FFF2-40B4-BE49-F238E27FC236}">
                <a16:creationId xmlns:a16="http://schemas.microsoft.com/office/drawing/2014/main" id="{112098D3-64AA-4D66-86F3-F5840C589E23}"/>
              </a:ext>
            </a:extLst>
          </p:cNvPr>
          <p:cNvSpPr>
            <a:spLocks noGrp="1" noChangeArrowheads="1"/>
          </p:cNvSpPr>
          <p:nvPr>
            <p:ph type="sldNum" sz="quarter" idx="10"/>
          </p:nvPr>
        </p:nvSpPr>
        <p:spPr>
          <a:ln/>
        </p:spPr>
        <p:txBody>
          <a:bodyPr/>
          <a:lstStyle>
            <a:lvl1pPr>
              <a:defRPr/>
            </a:lvl1pPr>
          </a:lstStyle>
          <a:p>
            <a:pPr>
              <a:defRPr/>
            </a:pPr>
            <a:fld id="{986CA2C6-9170-48C8-A402-854BE668C3D3}" type="slidenum">
              <a:rPr lang="en-US" altLang="en-US"/>
              <a:pPr>
                <a:defRPr/>
              </a:pPr>
              <a:t>‹#›</a:t>
            </a:fld>
            <a:endParaRPr lang="en-US" altLang="en-US"/>
          </a:p>
        </p:txBody>
      </p:sp>
    </p:spTree>
    <p:extLst>
      <p:ext uri="{BB962C8B-B14F-4D97-AF65-F5344CB8AC3E}">
        <p14:creationId xmlns:p14="http://schemas.microsoft.com/office/powerpoint/2010/main" val="228715810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6">
            <a:extLst>
              <a:ext uri="{FF2B5EF4-FFF2-40B4-BE49-F238E27FC236}">
                <a16:creationId xmlns:a16="http://schemas.microsoft.com/office/drawing/2014/main" id="{243D31B0-705D-4BCB-A18A-CE67F70FFFD2}"/>
              </a:ext>
            </a:extLst>
          </p:cNvPr>
          <p:cNvSpPr>
            <a:spLocks noGrp="1" noChangeArrowheads="1"/>
          </p:cNvSpPr>
          <p:nvPr>
            <p:ph type="sldNum" sz="quarter" idx="10"/>
          </p:nvPr>
        </p:nvSpPr>
        <p:spPr>
          <a:ln/>
        </p:spPr>
        <p:txBody>
          <a:bodyPr/>
          <a:lstStyle>
            <a:lvl1pPr>
              <a:defRPr/>
            </a:lvl1pPr>
          </a:lstStyle>
          <a:p>
            <a:pPr>
              <a:defRPr/>
            </a:pPr>
            <a:fld id="{6C6B01F7-C5F5-447A-B3C6-DD8504A39F89}" type="slidenum">
              <a:rPr lang="en-US" altLang="en-US"/>
              <a:pPr>
                <a:defRPr/>
              </a:pPr>
              <a:t>‹#›</a:t>
            </a:fld>
            <a:endParaRPr lang="en-US" altLang="en-US"/>
          </a:p>
        </p:txBody>
      </p:sp>
    </p:spTree>
    <p:extLst>
      <p:ext uri="{BB962C8B-B14F-4D97-AF65-F5344CB8AC3E}">
        <p14:creationId xmlns:p14="http://schemas.microsoft.com/office/powerpoint/2010/main" val="97409617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Rectangle 6">
            <a:extLst>
              <a:ext uri="{FF2B5EF4-FFF2-40B4-BE49-F238E27FC236}">
                <a16:creationId xmlns:a16="http://schemas.microsoft.com/office/drawing/2014/main" id="{F762C3CC-02B1-4D70-9C3D-811C2A7C3BDD}"/>
              </a:ext>
            </a:extLst>
          </p:cNvPr>
          <p:cNvSpPr>
            <a:spLocks noGrp="1" noChangeArrowheads="1"/>
          </p:cNvSpPr>
          <p:nvPr>
            <p:ph type="sldNum" sz="quarter" idx="10"/>
          </p:nvPr>
        </p:nvSpPr>
        <p:spPr>
          <a:ln/>
        </p:spPr>
        <p:txBody>
          <a:bodyPr/>
          <a:lstStyle>
            <a:lvl1pPr>
              <a:defRPr/>
            </a:lvl1pPr>
          </a:lstStyle>
          <a:p>
            <a:pPr>
              <a:defRPr/>
            </a:pPr>
            <a:fld id="{24A224D4-C25C-4C64-9C18-6E1CC728C99E}" type="slidenum">
              <a:rPr lang="en-US" altLang="en-US"/>
              <a:pPr>
                <a:defRPr/>
              </a:pPr>
              <a:t>‹#›</a:t>
            </a:fld>
            <a:endParaRPr lang="en-US" altLang="en-US"/>
          </a:p>
        </p:txBody>
      </p:sp>
    </p:spTree>
    <p:extLst>
      <p:ext uri="{BB962C8B-B14F-4D97-AF65-F5344CB8AC3E}">
        <p14:creationId xmlns:p14="http://schemas.microsoft.com/office/powerpoint/2010/main" val="190485746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F497AC8-7604-431A-ABB0-4E274A71C357}"/>
              </a:ext>
            </a:extLst>
          </p:cNvPr>
          <p:cNvSpPr>
            <a:spLocks noGrp="1" noChangeArrowheads="1"/>
          </p:cNvSpPr>
          <p:nvPr>
            <p:ph type="sldNum" sz="quarter" idx="10"/>
          </p:nvPr>
        </p:nvSpPr>
        <p:spPr>
          <a:ln/>
        </p:spPr>
        <p:txBody>
          <a:bodyPr/>
          <a:lstStyle>
            <a:lvl1pPr>
              <a:defRPr/>
            </a:lvl1pPr>
          </a:lstStyle>
          <a:p>
            <a:pPr>
              <a:defRPr/>
            </a:pPr>
            <a:fld id="{2188EDA1-10F3-40DE-9764-7BA5E0FBEF0B}" type="slidenum">
              <a:rPr lang="en-US" altLang="en-US"/>
              <a:pPr>
                <a:defRPr/>
              </a:pPr>
              <a:t>‹#›</a:t>
            </a:fld>
            <a:endParaRPr lang="en-US" altLang="en-US"/>
          </a:p>
        </p:txBody>
      </p:sp>
    </p:spTree>
    <p:extLst>
      <p:ext uri="{BB962C8B-B14F-4D97-AF65-F5344CB8AC3E}">
        <p14:creationId xmlns:p14="http://schemas.microsoft.com/office/powerpoint/2010/main" val="532140013"/>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
            <a:extLst>
              <a:ext uri="{FF2B5EF4-FFF2-40B4-BE49-F238E27FC236}">
                <a16:creationId xmlns:a16="http://schemas.microsoft.com/office/drawing/2014/main" id="{F649DBE6-497B-456B-A1E4-2C070BA86D0C}"/>
              </a:ext>
            </a:extLst>
          </p:cNvPr>
          <p:cNvSpPr>
            <a:spLocks noGrp="1" noChangeArrowheads="1"/>
          </p:cNvSpPr>
          <p:nvPr>
            <p:ph type="sldNum" sz="quarter" idx="10"/>
          </p:nvPr>
        </p:nvSpPr>
        <p:spPr>
          <a:ln/>
        </p:spPr>
        <p:txBody>
          <a:bodyPr/>
          <a:lstStyle>
            <a:lvl1pPr>
              <a:defRPr/>
            </a:lvl1pPr>
          </a:lstStyle>
          <a:p>
            <a:pPr>
              <a:defRPr/>
            </a:pPr>
            <a:fld id="{C7FF8554-567C-4847-8918-0D812CC1BB92}" type="slidenum">
              <a:rPr lang="en-US" altLang="en-US"/>
              <a:pPr>
                <a:defRPr/>
              </a:pPr>
              <a:t>‹#›</a:t>
            </a:fld>
            <a:endParaRPr lang="en-US" altLang="en-US"/>
          </a:p>
        </p:txBody>
      </p:sp>
    </p:spTree>
    <p:extLst>
      <p:ext uri="{BB962C8B-B14F-4D97-AF65-F5344CB8AC3E}">
        <p14:creationId xmlns:p14="http://schemas.microsoft.com/office/powerpoint/2010/main" val="164638798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
            <a:extLst>
              <a:ext uri="{FF2B5EF4-FFF2-40B4-BE49-F238E27FC236}">
                <a16:creationId xmlns:a16="http://schemas.microsoft.com/office/drawing/2014/main" id="{4176E127-838F-4652-AF22-CA4114E48177}"/>
              </a:ext>
            </a:extLst>
          </p:cNvPr>
          <p:cNvSpPr>
            <a:spLocks noGrp="1" noChangeArrowheads="1"/>
          </p:cNvSpPr>
          <p:nvPr>
            <p:ph type="sldNum" sz="quarter" idx="10"/>
          </p:nvPr>
        </p:nvSpPr>
        <p:spPr>
          <a:ln/>
        </p:spPr>
        <p:txBody>
          <a:bodyPr/>
          <a:lstStyle>
            <a:lvl1pPr>
              <a:defRPr/>
            </a:lvl1pPr>
          </a:lstStyle>
          <a:p>
            <a:pPr>
              <a:defRPr/>
            </a:pPr>
            <a:fld id="{9B44C7AD-2227-4682-92A2-DFE77BF2DEF0}" type="slidenum">
              <a:rPr lang="en-US" altLang="en-US"/>
              <a:pPr>
                <a:defRPr/>
              </a:pPr>
              <a:t>‹#›</a:t>
            </a:fld>
            <a:endParaRPr lang="en-US" altLang="en-US"/>
          </a:p>
        </p:txBody>
      </p:sp>
    </p:spTree>
    <p:extLst>
      <p:ext uri="{BB962C8B-B14F-4D97-AF65-F5344CB8AC3E}">
        <p14:creationId xmlns:p14="http://schemas.microsoft.com/office/powerpoint/2010/main" val="32273871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a:extLst>
              <a:ext uri="{FF2B5EF4-FFF2-40B4-BE49-F238E27FC236}">
                <a16:creationId xmlns:a16="http://schemas.microsoft.com/office/drawing/2014/main" id="{43163080-2327-4666-8659-80617B103EC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83365"/>
          <a:stretch>
            <a:fillRect/>
          </a:stretch>
        </p:blipFill>
        <p:spPr bwMode="auto">
          <a:xfrm>
            <a:off x="4234" y="3176"/>
            <a:ext cx="1218353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256D5E1D-74E4-42CB-A6C8-0645F14E1BE5}"/>
              </a:ext>
            </a:extLst>
          </p:cNvPr>
          <p:cNvSpPr>
            <a:spLocks noGrp="1" noChangeArrowheads="1"/>
          </p:cNvSpPr>
          <p:nvPr>
            <p:ph type="sldNum" sz="quarter" idx="4"/>
          </p:nvPr>
        </p:nvSpPr>
        <p:spPr bwMode="auto">
          <a:xfrm>
            <a:off x="9065684" y="6400800"/>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100"/>
            </a:lvl1pPr>
          </a:lstStyle>
          <a:p>
            <a:pPr>
              <a:defRPr/>
            </a:pPr>
            <a:fld id="{F7BFA771-5A4F-44B0-AA91-5E394A0F0508}" type="slidenum">
              <a:rPr lang="en-US" altLang="en-US"/>
              <a:pPr>
                <a:defRPr/>
              </a:pPr>
              <a:t>‹#›</a:t>
            </a:fld>
            <a:endParaRPr lang="en-US" altLang="en-US"/>
          </a:p>
        </p:txBody>
      </p:sp>
      <p:sp>
        <p:nvSpPr>
          <p:cNvPr id="1028" name="Rectangle 8">
            <a:extLst>
              <a:ext uri="{FF2B5EF4-FFF2-40B4-BE49-F238E27FC236}">
                <a16:creationId xmlns:a16="http://schemas.microsoft.com/office/drawing/2014/main" id="{C4C9188D-2F6B-4E3A-9025-7C321979D7F1}"/>
              </a:ext>
            </a:extLst>
          </p:cNvPr>
          <p:cNvSpPr>
            <a:spLocks noChangeArrowheads="1"/>
          </p:cNvSpPr>
          <p:nvPr/>
        </p:nvSpPr>
        <p:spPr bwMode="auto">
          <a:xfrm>
            <a:off x="8229600" y="609600"/>
            <a:ext cx="3556000" cy="304800"/>
          </a:xfrm>
          <a:prstGeom prst="rect">
            <a:avLst/>
          </a:prstGeom>
          <a:no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altLang="en-US" sz="1600" b="1">
                <a:solidFill>
                  <a:schemeClr val="accent2"/>
                </a:solidFill>
              </a:rPr>
              <a:t>ASET</a:t>
            </a:r>
          </a:p>
        </p:txBody>
      </p:sp>
      <p:sp>
        <p:nvSpPr>
          <p:cNvPr id="1029" name="Rectangle 10">
            <a:extLst>
              <a:ext uri="{FF2B5EF4-FFF2-40B4-BE49-F238E27FC236}">
                <a16:creationId xmlns:a16="http://schemas.microsoft.com/office/drawing/2014/main" id="{CAD0E0D2-6B2D-4E55-AE65-1DA0D39F2FFB}"/>
              </a:ext>
            </a:extLst>
          </p:cNvPr>
          <p:cNvSpPr>
            <a:spLocks noChangeArrowheads="1"/>
          </p:cNvSpPr>
          <p:nvPr userDrawn="1"/>
        </p:nvSpPr>
        <p:spPr bwMode="auto">
          <a:xfrm>
            <a:off x="3251200" y="6705600"/>
            <a:ext cx="8940800" cy="152400"/>
          </a:xfrm>
          <a:prstGeom prst="rect">
            <a:avLst/>
          </a:prstGeom>
          <a:solidFill>
            <a:srgbClr val="F1B43B"/>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sz="1800"/>
          </a:p>
        </p:txBody>
      </p:sp>
    </p:spTree>
    <p:extLst>
      <p:ext uri="{BB962C8B-B14F-4D97-AF65-F5344CB8AC3E}">
        <p14:creationId xmlns:p14="http://schemas.microsoft.com/office/powerpoint/2010/main" val="344361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7078E3-7A86-8869-7DF9-B9D6A2121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33" y="1320691"/>
            <a:ext cx="8931332" cy="1976711"/>
          </a:xfrm>
          <a:prstGeom prst="rect">
            <a:avLst/>
          </a:prstGeom>
          <a:ln>
            <a:noFill/>
          </a:ln>
          <a:effectLst>
            <a:outerShdw blurRad="190500" algn="tl" rotWithShape="0">
              <a:srgbClr val="000000">
                <a:alpha val="70000"/>
              </a:srgbClr>
            </a:outerShdw>
          </a:effectLst>
        </p:spPr>
      </p:pic>
      <p:sp>
        <p:nvSpPr>
          <p:cNvPr id="3" name="Title 1">
            <a:extLst>
              <a:ext uri="{FF2B5EF4-FFF2-40B4-BE49-F238E27FC236}">
                <a16:creationId xmlns:a16="http://schemas.microsoft.com/office/drawing/2014/main" id="{E2D03E7C-5879-BB4E-150F-3A533EE52537}"/>
              </a:ext>
            </a:extLst>
          </p:cNvPr>
          <p:cNvSpPr txBox="1">
            <a:spLocks/>
          </p:cNvSpPr>
          <p:nvPr/>
        </p:nvSpPr>
        <p:spPr>
          <a:xfrm>
            <a:off x="1255058" y="3429000"/>
            <a:ext cx="9681882" cy="739880"/>
          </a:xfrm>
          <a:prstGeom prst="rect">
            <a:avLst/>
          </a:prstGeom>
        </p:spPr>
        <p:txBody>
          <a:bodyPr anchor="b">
            <a:normAutofit/>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sz="3600" dirty="0">
                <a:solidFill>
                  <a:schemeClr val="tx1">
                    <a:lumMod val="85000"/>
                    <a:lumOff val="15000"/>
                  </a:schemeClr>
                </a:solidFill>
              </a:rPr>
              <a:t>Technical Paper Presentation</a:t>
            </a:r>
            <a:endParaRPr lang="en-IN" sz="3600" dirty="0">
              <a:solidFill>
                <a:schemeClr val="tx1">
                  <a:lumMod val="85000"/>
                  <a:lumOff val="15000"/>
                </a:schemeClr>
              </a:solidFill>
            </a:endParaRPr>
          </a:p>
        </p:txBody>
      </p:sp>
      <p:sp>
        <p:nvSpPr>
          <p:cNvPr id="5" name="Subtitle 2">
            <a:extLst>
              <a:ext uri="{FF2B5EF4-FFF2-40B4-BE49-F238E27FC236}">
                <a16:creationId xmlns:a16="http://schemas.microsoft.com/office/drawing/2014/main" id="{AB6F3D7E-0082-FEBD-7545-AAA2E1DF7704}"/>
              </a:ext>
            </a:extLst>
          </p:cNvPr>
          <p:cNvSpPr txBox="1">
            <a:spLocks/>
          </p:cNvSpPr>
          <p:nvPr/>
        </p:nvSpPr>
        <p:spPr>
          <a:xfrm>
            <a:off x="534923" y="4402634"/>
            <a:ext cx="11122152" cy="2317630"/>
          </a:xfrm>
          <a:prstGeom prst="rect">
            <a:avLst/>
          </a:prstGeom>
        </p:spPr>
        <p:txBody>
          <a:bodyPr anchor="t">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pitchFamily="18" charset="0"/>
                <a:cs typeface="Times New Roman" panose="02020603050405020304" pitchFamily="18" charset="0"/>
              </a:rPr>
              <a:t>Track Number: 1A</a:t>
            </a:r>
          </a:p>
          <a:p>
            <a:r>
              <a:rPr lang="en-US" sz="2500" dirty="0">
                <a:latin typeface="Times New Roman" panose="02020603050405020304" pitchFamily="18" charset="0"/>
                <a:cs typeface="Times New Roman" panose="02020603050405020304" pitchFamily="18" charset="0"/>
              </a:rPr>
              <a:t>Paper ID: 328</a:t>
            </a:r>
          </a:p>
          <a:p>
            <a:r>
              <a:rPr lang="en-US" sz="2500" dirty="0">
                <a:latin typeface="Times New Roman" panose="02020603050405020304" pitchFamily="18" charset="0"/>
                <a:cs typeface="Times New Roman" panose="02020603050405020304" pitchFamily="18" charset="0"/>
              </a:rPr>
              <a:t>Paper Title: Detection of Fake News using Machine Learning	          </a:t>
            </a:r>
          </a:p>
          <a:p>
            <a:r>
              <a:rPr lang="en-US" sz="2500" dirty="0">
                <a:latin typeface="Times New Roman" panose="02020603050405020304" pitchFamily="18" charset="0"/>
                <a:cs typeface="Times New Roman" panose="02020603050405020304" pitchFamily="18" charset="0"/>
              </a:rPr>
              <a:t>Authors: Sakshi Neeraj, Leena Singh, Sudhanshu Tripathi, Nidhi Malik</a:t>
            </a:r>
          </a:p>
          <a:p>
            <a:endParaRPr lang="en-IN" sz="25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03210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3255264" y="138035"/>
            <a:ext cx="8046720" cy="777060"/>
          </a:xfrm>
        </p:spPr>
        <p:txBody>
          <a:bodyPr/>
          <a:lstStyle/>
          <a:p>
            <a:r>
              <a:rPr lang="en-IN" dirty="0"/>
              <a:t>User Interface for the Detector</a:t>
            </a:r>
          </a:p>
        </p:txBody>
      </p:sp>
      <p:pic>
        <p:nvPicPr>
          <p:cNvPr id="3" name="Picture 2">
            <a:extLst>
              <a:ext uri="{FF2B5EF4-FFF2-40B4-BE49-F238E27FC236}">
                <a16:creationId xmlns:a16="http://schemas.microsoft.com/office/drawing/2014/main" id="{2E9212CC-646B-1060-E6CC-E633F6F609B5}"/>
              </a:ext>
            </a:extLst>
          </p:cNvPr>
          <p:cNvPicPr>
            <a:picLocks noChangeAspect="1"/>
          </p:cNvPicPr>
          <p:nvPr/>
        </p:nvPicPr>
        <p:blipFill>
          <a:blip r:embed="rId2"/>
          <a:stretch>
            <a:fillRect/>
          </a:stretch>
        </p:blipFill>
        <p:spPr>
          <a:xfrm>
            <a:off x="768892" y="1580605"/>
            <a:ext cx="4972744" cy="2343477"/>
          </a:xfrm>
          <a:prstGeom prst="rect">
            <a:avLst/>
          </a:prstGeom>
        </p:spPr>
      </p:pic>
      <p:pic>
        <p:nvPicPr>
          <p:cNvPr id="9" name="Picture 8">
            <a:extLst>
              <a:ext uri="{FF2B5EF4-FFF2-40B4-BE49-F238E27FC236}">
                <a16:creationId xmlns:a16="http://schemas.microsoft.com/office/drawing/2014/main" id="{774A8B43-EF0C-1778-D1E7-D5160C68FE03}"/>
              </a:ext>
            </a:extLst>
          </p:cNvPr>
          <p:cNvPicPr>
            <a:picLocks noChangeAspect="1"/>
          </p:cNvPicPr>
          <p:nvPr/>
        </p:nvPicPr>
        <p:blipFill>
          <a:blip r:embed="rId3"/>
          <a:stretch>
            <a:fillRect/>
          </a:stretch>
        </p:blipFill>
        <p:spPr>
          <a:xfrm>
            <a:off x="1578630" y="4763163"/>
            <a:ext cx="3353268" cy="1409897"/>
          </a:xfrm>
          <a:prstGeom prst="rect">
            <a:avLst/>
          </a:prstGeom>
        </p:spPr>
      </p:pic>
      <p:pic>
        <p:nvPicPr>
          <p:cNvPr id="11" name="Picture 10">
            <a:extLst>
              <a:ext uri="{FF2B5EF4-FFF2-40B4-BE49-F238E27FC236}">
                <a16:creationId xmlns:a16="http://schemas.microsoft.com/office/drawing/2014/main" id="{3E1C30FB-50E0-8B3F-A189-8E005EE64401}"/>
              </a:ext>
            </a:extLst>
          </p:cNvPr>
          <p:cNvPicPr>
            <a:picLocks noChangeAspect="1"/>
          </p:cNvPicPr>
          <p:nvPr/>
        </p:nvPicPr>
        <p:blipFill>
          <a:blip r:embed="rId4"/>
          <a:stretch>
            <a:fillRect/>
          </a:stretch>
        </p:blipFill>
        <p:spPr>
          <a:xfrm>
            <a:off x="6555496" y="1561552"/>
            <a:ext cx="5020376" cy="2381582"/>
          </a:xfrm>
          <a:prstGeom prst="rect">
            <a:avLst/>
          </a:prstGeom>
        </p:spPr>
      </p:pic>
      <p:pic>
        <p:nvPicPr>
          <p:cNvPr id="14" name="Picture 13">
            <a:extLst>
              <a:ext uri="{FF2B5EF4-FFF2-40B4-BE49-F238E27FC236}">
                <a16:creationId xmlns:a16="http://schemas.microsoft.com/office/drawing/2014/main" id="{526AF777-2891-966C-1538-F9354AA38FFF}"/>
              </a:ext>
            </a:extLst>
          </p:cNvPr>
          <p:cNvPicPr>
            <a:picLocks noChangeAspect="1"/>
          </p:cNvPicPr>
          <p:nvPr/>
        </p:nvPicPr>
        <p:blipFill>
          <a:blip r:embed="rId5"/>
          <a:stretch>
            <a:fillRect/>
          </a:stretch>
        </p:blipFill>
        <p:spPr>
          <a:xfrm>
            <a:off x="7389050" y="4744111"/>
            <a:ext cx="3353268" cy="1428949"/>
          </a:xfrm>
          <a:prstGeom prst="rect">
            <a:avLst/>
          </a:prstGeom>
        </p:spPr>
      </p:pic>
      <p:cxnSp>
        <p:nvCxnSpPr>
          <p:cNvPr id="16" name="Straight Arrow Connector 15">
            <a:extLst>
              <a:ext uri="{FF2B5EF4-FFF2-40B4-BE49-F238E27FC236}">
                <a16:creationId xmlns:a16="http://schemas.microsoft.com/office/drawing/2014/main" id="{3EF3C289-FDF6-D766-9CBA-2D015DF6C172}"/>
              </a:ext>
            </a:extLst>
          </p:cNvPr>
          <p:cNvCxnSpPr>
            <a:stCxn id="3" idx="2"/>
            <a:endCxn id="9" idx="0"/>
          </p:cNvCxnSpPr>
          <p:nvPr/>
        </p:nvCxnSpPr>
        <p:spPr>
          <a:xfrm>
            <a:off x="3255264" y="3924082"/>
            <a:ext cx="0" cy="839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CAA73C-2DFD-96F2-26F3-8127EB5A9076}"/>
              </a:ext>
            </a:extLst>
          </p:cNvPr>
          <p:cNvCxnSpPr/>
          <p:nvPr/>
        </p:nvCxnSpPr>
        <p:spPr>
          <a:xfrm>
            <a:off x="9065684" y="3943134"/>
            <a:ext cx="0" cy="839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4045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5824728" y="110603"/>
            <a:ext cx="4062984" cy="777060"/>
          </a:xfrm>
        </p:spPr>
        <p:txBody>
          <a:bodyPr/>
          <a:lstStyle/>
          <a:p>
            <a:r>
              <a:rPr lang="en-IN" dirty="0"/>
              <a:t>Conclusion</a:t>
            </a:r>
          </a:p>
        </p:txBody>
      </p:sp>
      <p:sp>
        <p:nvSpPr>
          <p:cNvPr id="3" name="TextBox 2">
            <a:extLst>
              <a:ext uri="{FF2B5EF4-FFF2-40B4-BE49-F238E27FC236}">
                <a16:creationId xmlns:a16="http://schemas.microsoft.com/office/drawing/2014/main" id="{B9705536-FD95-EFC9-0A5C-EF2F13F27155}"/>
              </a:ext>
            </a:extLst>
          </p:cNvPr>
          <p:cNvSpPr txBox="1"/>
          <p:nvPr/>
        </p:nvSpPr>
        <p:spPr>
          <a:xfrm>
            <a:off x="1179576" y="1856701"/>
            <a:ext cx="10415016" cy="2862322"/>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Transmission of inaccurate news pieces causes serious impact on the cultural well-being of a society and has been a core subject of concern for quite a while.</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presentation was designed to manifest and isolate original news from counterfeit news pieces by making use of varied ML frameworks.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Steps for NLP like tokenization, lemmatization, and vectorization, have been used for data pre-processing preparatory to building the classifier.</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custom-</a:t>
            </a:r>
            <a:r>
              <a:rPr lang="en-US" sz="2000" dirty="0" err="1">
                <a:latin typeface="Times New Roman" panose="02020603050405020304" pitchFamily="18" charset="0"/>
                <a:cs typeface="Times New Roman" panose="02020603050405020304" pitchFamily="18" charset="0"/>
              </a:rPr>
              <a:t>ensembling</a:t>
            </a:r>
            <a:r>
              <a:rPr lang="en-US" sz="2000" dirty="0">
                <a:latin typeface="Times New Roman" panose="02020603050405020304" pitchFamily="18" charset="0"/>
                <a:cs typeface="Times New Roman" panose="02020603050405020304" pitchFamily="18" charset="0"/>
              </a:rPr>
              <a:t> ML approach created by stacking three distinct algorithms—K Nearest Neighbors, Logistic Regression, and SVC, showed an accuracy of 91.5%, a bias of 0.1%, variance of 8.49% and a cross validation score with 10 folds amounting to 92%.</a:t>
            </a:r>
          </a:p>
        </p:txBody>
      </p:sp>
    </p:spTree>
    <p:extLst>
      <p:ext uri="{BB962C8B-B14F-4D97-AF65-F5344CB8AC3E}">
        <p14:creationId xmlns:p14="http://schemas.microsoft.com/office/powerpoint/2010/main" val="21550110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5824728" y="110603"/>
            <a:ext cx="4062984" cy="777060"/>
          </a:xfrm>
        </p:spPr>
        <p:txBody>
          <a:bodyPr/>
          <a:lstStyle/>
          <a:p>
            <a:r>
              <a:rPr lang="en-IN" dirty="0"/>
              <a:t>References</a:t>
            </a:r>
          </a:p>
        </p:txBody>
      </p:sp>
      <p:sp>
        <p:nvSpPr>
          <p:cNvPr id="3" name="TextBox 2">
            <a:extLst>
              <a:ext uri="{FF2B5EF4-FFF2-40B4-BE49-F238E27FC236}">
                <a16:creationId xmlns:a16="http://schemas.microsoft.com/office/drawing/2014/main" id="{44D1A20B-62AC-754C-F008-860FAB2857CC}"/>
              </a:ext>
            </a:extLst>
          </p:cNvPr>
          <p:cNvSpPr txBox="1"/>
          <p:nvPr/>
        </p:nvSpPr>
        <p:spPr>
          <a:xfrm>
            <a:off x="390144" y="1419423"/>
            <a:ext cx="11411712" cy="4449616"/>
          </a:xfrm>
          <a:prstGeom prst="rect">
            <a:avLst/>
          </a:prstGeom>
          <a:noFill/>
        </p:spPr>
        <p:txBody>
          <a:bodyPr wrap="square">
            <a:spAutoFit/>
          </a:bodyPr>
          <a:lstStyle/>
          <a:p>
            <a:pPr marL="171450" indent="-171450">
              <a:lnSpc>
                <a:spcPct val="150000"/>
              </a:lnSpc>
              <a:buFont typeface="Wingdings" panose="05000000000000000000" pitchFamily="2" charset="2"/>
              <a:buChar char="q"/>
            </a:pPr>
            <a:r>
              <a:rPr lang="en-IN" sz="1000" dirty="0"/>
              <a:t> A. Ahmed, A. </a:t>
            </a:r>
            <a:r>
              <a:rPr lang="en-IN" sz="1000" dirty="0" err="1"/>
              <a:t>Aljabouh</a:t>
            </a:r>
            <a:r>
              <a:rPr lang="en-IN" sz="1000" dirty="0"/>
              <a:t>, P.K. </a:t>
            </a:r>
            <a:r>
              <a:rPr lang="en-IN" sz="1000" dirty="0" err="1"/>
              <a:t>Donepudi</a:t>
            </a:r>
            <a:r>
              <a:rPr lang="en-IN" sz="1000" dirty="0"/>
              <a:t>, and M.S. Choi, “Detecting Fake News Using Machine Learning : A Systematic Literature Review”, </a:t>
            </a:r>
            <a:r>
              <a:rPr lang="en-IN" sz="1000" dirty="0" err="1"/>
              <a:t>arXiv</a:t>
            </a:r>
            <a:r>
              <a:rPr lang="en-IN" sz="1000" dirty="0"/>
              <a:t>: 2102.04458, February 2021. </a:t>
            </a:r>
          </a:p>
          <a:p>
            <a:pPr marL="171450" indent="-171450">
              <a:lnSpc>
                <a:spcPct val="150000"/>
              </a:lnSpc>
              <a:buFont typeface="Wingdings" panose="05000000000000000000" pitchFamily="2" charset="2"/>
              <a:buChar char="q"/>
            </a:pPr>
            <a:r>
              <a:rPr lang="en-IN" sz="1000" dirty="0"/>
              <a:t> J.H. Friedman, “Data Mining and Statistics: What's the connection?, Computing Science and Statistics”, vol. 29(1), pp. 3–9, 1998. </a:t>
            </a:r>
          </a:p>
          <a:p>
            <a:pPr marL="171450" indent="-171450">
              <a:lnSpc>
                <a:spcPct val="150000"/>
              </a:lnSpc>
              <a:buFont typeface="Wingdings" panose="05000000000000000000" pitchFamily="2" charset="2"/>
              <a:buChar char="q"/>
            </a:pPr>
            <a:r>
              <a:rPr lang="en-IN" sz="1000" dirty="0"/>
              <a:t>N. Kaur and A. Solanki, “Sentiment Knowledge Discovery in Twitter Using </a:t>
            </a:r>
            <a:r>
              <a:rPr lang="en-IN" sz="1000" dirty="0" err="1"/>
              <a:t>CoreNLP</a:t>
            </a:r>
            <a:r>
              <a:rPr lang="en-IN" sz="1000" dirty="0"/>
              <a:t> Library”, 8th International Conference on Cloud Computing, Data Science &amp; Engineering (Confluence), 2018. </a:t>
            </a:r>
          </a:p>
          <a:p>
            <a:pPr marL="171450" indent="-171450">
              <a:lnSpc>
                <a:spcPct val="150000"/>
              </a:lnSpc>
              <a:buFont typeface="Wingdings" panose="05000000000000000000" pitchFamily="2" charset="2"/>
              <a:buChar char="q"/>
            </a:pPr>
            <a:r>
              <a:rPr lang="en-IN" sz="1000" dirty="0"/>
              <a:t> N. Kaur and A. Solanki, “Sentiment Knowledge Discovery in Twitter Using </a:t>
            </a:r>
            <a:r>
              <a:rPr lang="en-IN" sz="1000" dirty="0" err="1"/>
              <a:t>CoreNLP</a:t>
            </a:r>
            <a:r>
              <a:rPr lang="en-IN" sz="1000" dirty="0"/>
              <a:t> Library”, 8th International Conference on Cloud Computing, Data Science &amp; Engineering, 2018. </a:t>
            </a:r>
          </a:p>
          <a:p>
            <a:pPr marL="171450" indent="-171450">
              <a:lnSpc>
                <a:spcPct val="150000"/>
              </a:lnSpc>
              <a:buFont typeface="Wingdings" panose="05000000000000000000" pitchFamily="2" charset="2"/>
              <a:buChar char="q"/>
            </a:pPr>
            <a:r>
              <a:rPr lang="en-IN" sz="1000" dirty="0"/>
              <a:t> G. </a:t>
            </a:r>
            <a:r>
              <a:rPr lang="en-IN" sz="1000" dirty="0" err="1"/>
              <a:t>Guida</a:t>
            </a:r>
            <a:r>
              <a:rPr lang="en-IN" sz="1000" dirty="0"/>
              <a:t>, G. Mauri, "Evaluation of natural language processing systems: Issues and approaches", Proceedings of the IEEE, vol. 74 (7), pp. 1026– 1035, July 1986. </a:t>
            </a:r>
          </a:p>
          <a:p>
            <a:pPr marL="171450" indent="-171450">
              <a:lnSpc>
                <a:spcPct val="150000"/>
              </a:lnSpc>
              <a:buFont typeface="Wingdings" panose="05000000000000000000" pitchFamily="2" charset="2"/>
              <a:buChar char="q"/>
            </a:pPr>
            <a:r>
              <a:rPr lang="en-IN" sz="1000" dirty="0"/>
              <a:t> M.C. </a:t>
            </a:r>
            <a:r>
              <a:rPr lang="en-IN" sz="1000" dirty="0" err="1"/>
              <a:t>Buzea</a:t>
            </a:r>
            <a:r>
              <a:rPr lang="en-IN" sz="1000" dirty="0"/>
              <a:t>, S. </a:t>
            </a:r>
            <a:r>
              <a:rPr lang="en-IN" sz="1000" dirty="0" err="1"/>
              <a:t>Trausan-Matu</a:t>
            </a:r>
            <a:r>
              <a:rPr lang="en-IN" sz="1000" dirty="0"/>
              <a:t>, T. </a:t>
            </a:r>
            <a:r>
              <a:rPr lang="en-IN" sz="1000" dirty="0" err="1"/>
              <a:t>Rebedea</a:t>
            </a:r>
            <a:r>
              <a:rPr lang="en-IN" sz="1000" dirty="0"/>
              <a:t>, “Automatic Fake News Detection for Romanian Online News”, 2022. </a:t>
            </a:r>
          </a:p>
          <a:p>
            <a:pPr marL="171450" indent="-171450">
              <a:lnSpc>
                <a:spcPct val="150000"/>
              </a:lnSpc>
              <a:buFont typeface="Wingdings" panose="05000000000000000000" pitchFamily="2" charset="2"/>
              <a:buChar char="q"/>
            </a:pPr>
            <a:r>
              <a:rPr lang="en-IN" sz="1000" dirty="0"/>
              <a:t> S.B. Parikh and P.K. </a:t>
            </a:r>
            <a:r>
              <a:rPr lang="en-IN" sz="1000" dirty="0" err="1"/>
              <a:t>Atrey</a:t>
            </a:r>
            <a:r>
              <a:rPr lang="en-IN" sz="1000" dirty="0"/>
              <a:t>, “Media-Rich Fake News Detection: A Survey”, IEEE Conference on Multimedia Information Processing and Retrieval (MIPR) pp. 436-441, April 2018. </a:t>
            </a:r>
          </a:p>
          <a:p>
            <a:pPr marL="171450" indent="-171450">
              <a:lnSpc>
                <a:spcPct val="150000"/>
              </a:lnSpc>
              <a:buFont typeface="Wingdings" panose="05000000000000000000" pitchFamily="2" charset="2"/>
              <a:buChar char="q"/>
            </a:pPr>
            <a:r>
              <a:rPr lang="en-IN" sz="1000" dirty="0"/>
              <a:t> S. </a:t>
            </a:r>
            <a:r>
              <a:rPr lang="en-IN" sz="1000" dirty="0" err="1"/>
              <a:t>Helmstetter</a:t>
            </a:r>
            <a:r>
              <a:rPr lang="en-IN" sz="1000" dirty="0"/>
              <a:t>, and H. </a:t>
            </a:r>
            <a:r>
              <a:rPr lang="en-IN" sz="1000" dirty="0" err="1"/>
              <a:t>Paulheim</a:t>
            </a:r>
            <a:r>
              <a:rPr lang="en-IN" sz="1000" dirty="0"/>
              <a:t>, “Weakly supervised learning for fake news detection on Twitter”, IEEE/ACM International Conference on Advances in Social Networks Analysis and Mining (ASONAM) pp. 274-277, August 2018. </a:t>
            </a:r>
          </a:p>
          <a:p>
            <a:pPr marL="171450" indent="-171450">
              <a:lnSpc>
                <a:spcPct val="150000"/>
              </a:lnSpc>
              <a:buFont typeface="Wingdings" panose="05000000000000000000" pitchFamily="2" charset="2"/>
              <a:buChar char="q"/>
            </a:pPr>
            <a:r>
              <a:rPr lang="en-IN" sz="1000" dirty="0"/>
              <a:t> H. </a:t>
            </a:r>
            <a:r>
              <a:rPr lang="en-IN" sz="1000" dirty="0" err="1"/>
              <a:t>Allcott</a:t>
            </a:r>
            <a:r>
              <a:rPr lang="en-IN" sz="1000" dirty="0"/>
              <a:t>, M. Gentzkow, "Social media and fake news in the 2016 Election", Journal of Economic Perspectives, vol. 31(2), pp. 211– 236, May 2017. </a:t>
            </a:r>
          </a:p>
          <a:p>
            <a:pPr marL="171450" indent="-171450">
              <a:lnSpc>
                <a:spcPct val="150000"/>
              </a:lnSpc>
              <a:buFont typeface="Wingdings" panose="05000000000000000000" pitchFamily="2" charset="2"/>
              <a:buChar char="q"/>
            </a:pPr>
            <a:r>
              <a:rPr lang="en-IN" sz="1000" dirty="0"/>
              <a:t> Y. Chen, N.J. Conroy, and V.L. Rubin, “Misleading online content: Recognizing clickbait as false news”. Proceedings of the 2015 ACM on Workshop on Multimodal Deception Detection pp. 15-19, November 2015. </a:t>
            </a:r>
          </a:p>
          <a:p>
            <a:pPr marL="171450" indent="-171450">
              <a:lnSpc>
                <a:spcPct val="150000"/>
              </a:lnSpc>
              <a:buFont typeface="Wingdings" panose="05000000000000000000" pitchFamily="2" charset="2"/>
              <a:buChar char="q"/>
            </a:pPr>
            <a:r>
              <a:rPr lang="en-IN" sz="1000" dirty="0"/>
              <a:t> G. Hinton, S. </a:t>
            </a:r>
            <a:r>
              <a:rPr lang="en-IN" sz="1000" dirty="0" err="1"/>
              <a:t>Osindero</a:t>
            </a:r>
            <a:r>
              <a:rPr lang="en-IN" sz="1000" dirty="0"/>
              <a:t>, and Y. The, “A fast learning algorithm for deep belief nets. Neural Computation”, 2006. </a:t>
            </a:r>
          </a:p>
          <a:p>
            <a:pPr marL="171450" indent="-171450">
              <a:lnSpc>
                <a:spcPct val="150000"/>
              </a:lnSpc>
              <a:buFont typeface="Wingdings" panose="05000000000000000000" pitchFamily="2" charset="2"/>
              <a:buChar char="q"/>
            </a:pPr>
            <a:r>
              <a:rPr lang="en-IN" sz="1000" dirty="0"/>
              <a:t> Goldsborough, Reid, "Understanding Facebook's News Feed". Tech Directions, Vol. 76 (9), May 2017. </a:t>
            </a:r>
          </a:p>
          <a:p>
            <a:pPr marL="171450" indent="-171450">
              <a:lnSpc>
                <a:spcPct val="150000"/>
              </a:lnSpc>
              <a:buFont typeface="Wingdings" panose="05000000000000000000" pitchFamily="2" charset="2"/>
              <a:buChar char="q"/>
            </a:pPr>
            <a:r>
              <a:rPr lang="en-IN" sz="1000" dirty="0"/>
              <a:t> M. </a:t>
            </a:r>
            <a:r>
              <a:rPr lang="en-IN" sz="1000" dirty="0" err="1"/>
              <a:t>Garrahan</a:t>
            </a:r>
            <a:r>
              <a:rPr lang="en-IN" sz="1000" dirty="0"/>
              <a:t> and T. Bradshaw, R. Waters, "Harsh truths about fake news for Facebook, Google and Twitter", Financial Times, January 2017. </a:t>
            </a:r>
          </a:p>
          <a:p>
            <a:pPr marL="171450" indent="-171450">
              <a:lnSpc>
                <a:spcPct val="150000"/>
              </a:lnSpc>
              <a:buFont typeface="Wingdings" panose="05000000000000000000" pitchFamily="2" charset="2"/>
              <a:buChar char="q"/>
            </a:pPr>
            <a:r>
              <a:rPr lang="en-IN" sz="1000" dirty="0"/>
              <a:t> N. Kumar, S. Sharma, “Survey Analysis on the usage and Impact of </a:t>
            </a:r>
            <a:r>
              <a:rPr lang="en-IN" sz="1000" dirty="0" err="1"/>
              <a:t>Whatsapp</a:t>
            </a:r>
            <a:r>
              <a:rPr lang="en-IN" sz="1000" dirty="0"/>
              <a:t> Messenger”, Global Journal of Enterprise Information System. </a:t>
            </a:r>
          </a:p>
          <a:p>
            <a:pPr marL="171450" indent="-171450">
              <a:lnSpc>
                <a:spcPct val="150000"/>
              </a:lnSpc>
              <a:buFont typeface="Wingdings" panose="05000000000000000000" pitchFamily="2" charset="2"/>
              <a:buChar char="q"/>
            </a:pPr>
            <a:r>
              <a:rPr lang="en-IN" sz="1000" dirty="0"/>
              <a:t> A. Ahmad, Y. Muhammad, Y. Suhail, A. Muhammad </a:t>
            </a:r>
            <a:r>
              <a:rPr lang="en-IN" sz="1000" dirty="0" err="1"/>
              <a:t>Ovais</a:t>
            </a:r>
            <a:r>
              <a:rPr lang="en-IN" sz="1000" dirty="0"/>
              <a:t>, "Fake News Detection Using Machine Learning Ensemble Methods", 2020. </a:t>
            </a:r>
          </a:p>
          <a:p>
            <a:pPr marL="171450" indent="-171450">
              <a:lnSpc>
                <a:spcPct val="150000"/>
              </a:lnSpc>
              <a:buFont typeface="Wingdings" panose="05000000000000000000" pitchFamily="2" charset="2"/>
              <a:buChar char="q"/>
            </a:pPr>
            <a:r>
              <a:rPr lang="en-IN" sz="1000" dirty="0"/>
              <a:t> J. Swartz, "The World Wide Web's inventor warns it's in peril on 28th anniversary”, USA Today, March 2017. </a:t>
            </a:r>
          </a:p>
          <a:p>
            <a:pPr marL="171450" indent="-171450">
              <a:lnSpc>
                <a:spcPct val="150000"/>
              </a:lnSpc>
              <a:buFont typeface="Wingdings" panose="05000000000000000000" pitchFamily="2" charset="2"/>
              <a:buChar char="q"/>
            </a:pPr>
            <a:r>
              <a:rPr lang="en-IN" sz="1000" dirty="0"/>
              <a:t> M. </a:t>
            </a:r>
            <a:r>
              <a:rPr lang="en-IN" sz="1000" dirty="0" err="1"/>
              <a:t>Bleigh</a:t>
            </a:r>
            <a:r>
              <a:rPr lang="en-IN" sz="1000" dirty="0"/>
              <a:t>, "The Once And Future Web Platform", TechCrunch, May 2014. </a:t>
            </a:r>
          </a:p>
        </p:txBody>
      </p:sp>
      <p:pic>
        <p:nvPicPr>
          <p:cNvPr id="2050" name="Picture 2" descr="How To Write A Thank You Note In Five Easy Steps">
            <a:extLst>
              <a:ext uri="{FF2B5EF4-FFF2-40B4-BE49-F238E27FC236}">
                <a16:creationId xmlns:a16="http://schemas.microsoft.com/office/drawing/2014/main" id="{7D93F446-6DD8-C820-8A49-16F947391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025" y="5068939"/>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50103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30052-31B9-4D08-84F1-A3388770D30A}"/>
              </a:ext>
            </a:extLst>
          </p:cNvPr>
          <p:cNvSpPr>
            <a:spLocks noGrp="1"/>
          </p:cNvSpPr>
          <p:nvPr>
            <p:ph idx="1"/>
          </p:nvPr>
        </p:nvSpPr>
        <p:spPr>
          <a:xfrm>
            <a:off x="838200" y="1634213"/>
            <a:ext cx="10515600" cy="4351338"/>
          </a:xfrm>
        </p:spPr>
        <p:txBody>
          <a:bodyPr/>
          <a:lstStyle/>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Introduction to the problem of Fake News</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Work Flow of the proposed model generation</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Review and Results of the methodology</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
            </a:pPr>
            <a:endParaRPr lang="en-IN"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990600" y="1091407"/>
            <a:ext cx="1051560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8" name="Title 1">
            <a:extLst>
              <a:ext uri="{FF2B5EF4-FFF2-40B4-BE49-F238E27FC236}">
                <a16:creationId xmlns:a16="http://schemas.microsoft.com/office/drawing/2014/main" id="{EFEF625C-8D06-23B5-53B3-5C0E1124D3E9}"/>
              </a:ext>
            </a:extLst>
          </p:cNvPr>
          <p:cNvSpPr>
            <a:spLocks noGrp="1"/>
          </p:cNvSpPr>
          <p:nvPr>
            <p:ph type="title"/>
          </p:nvPr>
        </p:nvSpPr>
        <p:spPr>
          <a:xfrm>
            <a:off x="2575560" y="174611"/>
            <a:ext cx="10515600" cy="777060"/>
          </a:xfrm>
        </p:spPr>
        <p:txBody>
          <a:bodyPr/>
          <a:lstStyle/>
          <a:p>
            <a:r>
              <a:rPr lang="en-IN"/>
              <a:t>Presentation Flow</a:t>
            </a:r>
            <a:endParaRPr lang="en-IN" dirty="0"/>
          </a:p>
        </p:txBody>
      </p:sp>
      <p:pic>
        <p:nvPicPr>
          <p:cNvPr id="12" name="Picture 11" descr="Text&#10;&#10;Description automatically generated">
            <a:extLst>
              <a:ext uri="{FF2B5EF4-FFF2-40B4-BE49-F238E27FC236}">
                <a16:creationId xmlns:a16="http://schemas.microsoft.com/office/drawing/2014/main" id="{A357F6C4-5DE3-3BCA-A2EC-11EFB086E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994" y="2062063"/>
            <a:ext cx="2634180" cy="2444526"/>
          </a:xfrm>
          <a:prstGeom prst="rect">
            <a:avLst/>
          </a:prstGeom>
          <a:ln>
            <a:noFill/>
          </a:ln>
          <a:effectLst>
            <a:softEdge rad="112500"/>
          </a:effectLst>
        </p:spPr>
      </p:pic>
      <p:pic>
        <p:nvPicPr>
          <p:cNvPr id="14" name="Picture 13" descr="Text, whiteboard&#10;&#10;Description automatically generated">
            <a:extLst>
              <a:ext uri="{FF2B5EF4-FFF2-40B4-BE49-F238E27FC236}">
                <a16:creationId xmlns:a16="http://schemas.microsoft.com/office/drawing/2014/main" id="{8C4254E4-BF6B-8223-43E4-6E4E74899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848" y="4254939"/>
            <a:ext cx="2364152" cy="1709233"/>
          </a:xfrm>
          <a:prstGeom prst="rect">
            <a:avLst/>
          </a:prstGeom>
          <a:ln>
            <a:noFill/>
          </a:ln>
          <a:effectLst>
            <a:softEdge rad="112500"/>
          </a:effectLst>
        </p:spPr>
      </p:pic>
      <p:pic>
        <p:nvPicPr>
          <p:cNvPr id="15" name="Picture 14" descr="A picture containing text, newspaper&#10;&#10;Description automatically generated">
            <a:extLst>
              <a:ext uri="{FF2B5EF4-FFF2-40B4-BE49-F238E27FC236}">
                <a16:creationId xmlns:a16="http://schemas.microsoft.com/office/drawing/2014/main" id="{0429C883-EA95-6B4E-7886-4D062D78C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458" y="2839080"/>
            <a:ext cx="2495550" cy="1828800"/>
          </a:xfrm>
          <a:prstGeom prst="rect">
            <a:avLst/>
          </a:prstGeom>
          <a:ln>
            <a:noFill/>
          </a:ln>
          <a:effectLst>
            <a:softEdge rad="112500"/>
          </a:effectLst>
        </p:spPr>
      </p:pic>
      <p:pic>
        <p:nvPicPr>
          <p:cNvPr id="1028" name="Picture 4" descr="To Serve People: If Global Times Were A Real Newspaper… | Beijing Cream">
            <a:extLst>
              <a:ext uri="{FF2B5EF4-FFF2-40B4-BE49-F238E27FC236}">
                <a16:creationId xmlns:a16="http://schemas.microsoft.com/office/drawing/2014/main" id="{9FB3AEBA-F074-8CCF-F84D-7B62C1BC27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3360" y="4154860"/>
            <a:ext cx="1442822" cy="21213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4529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FC29-F8EA-46CA-84DC-333321A2FD80}"/>
              </a:ext>
            </a:extLst>
          </p:cNvPr>
          <p:cNvSpPr>
            <a:spLocks noGrp="1"/>
          </p:cNvSpPr>
          <p:nvPr>
            <p:ph type="title"/>
          </p:nvPr>
        </p:nvSpPr>
        <p:spPr>
          <a:xfrm>
            <a:off x="2712720" y="174611"/>
            <a:ext cx="10515600" cy="777060"/>
          </a:xfrm>
        </p:spPr>
        <p:txBody>
          <a:bodyPr/>
          <a:lstStyle/>
          <a:p>
            <a:r>
              <a:rPr lang="en-IN" dirty="0"/>
              <a:t>Introduction</a:t>
            </a:r>
          </a:p>
        </p:txBody>
      </p:sp>
      <p:sp>
        <p:nvSpPr>
          <p:cNvPr id="3" name="Content Placeholder 2">
            <a:extLst>
              <a:ext uri="{FF2B5EF4-FFF2-40B4-BE49-F238E27FC236}">
                <a16:creationId xmlns:a16="http://schemas.microsoft.com/office/drawing/2014/main" id="{BE830052-31B9-4D08-84F1-A3388770D30A}"/>
              </a:ext>
            </a:extLst>
          </p:cNvPr>
          <p:cNvSpPr>
            <a:spLocks noGrp="1"/>
          </p:cNvSpPr>
          <p:nvPr>
            <p:ph idx="1"/>
          </p:nvPr>
        </p:nvSpPr>
        <p:spPr>
          <a:xfrm>
            <a:off x="847344" y="1923331"/>
            <a:ext cx="10802112" cy="4351338"/>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Inaccurate or deceptive information that is reported as news is termed fake news.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Regulation of false news causes challenges in the dissemination of accurate information and leads to misconceptions that endanger national cohesion and individual tranquility.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Contemporary research has evidenced that false news is proliferating at an astounding level, leading to its widespread popularization. The propagation of anti-vaccination content during the Covid 19 catastrophe is a glaring example of this.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Tim Berners-Lee, who established the World Wide Web, himself asserted that fake news constituted one of the most significant and worrisome new internet concerns that need to be addressed.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idea behind this presentation is to provide true news and fake news dataset to ML algorithms for the creation of classification models, and then use these models to determine whether a news story is real or phony.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990600" y="1091407"/>
            <a:ext cx="1051560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Tree>
    <p:extLst>
      <p:ext uri="{BB962C8B-B14F-4D97-AF65-F5344CB8AC3E}">
        <p14:creationId xmlns:p14="http://schemas.microsoft.com/office/powerpoint/2010/main" val="372405245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FC29-F8EA-46CA-84DC-333321A2FD80}"/>
              </a:ext>
            </a:extLst>
          </p:cNvPr>
          <p:cNvSpPr>
            <a:spLocks noGrp="1"/>
          </p:cNvSpPr>
          <p:nvPr>
            <p:ph type="title"/>
          </p:nvPr>
        </p:nvSpPr>
        <p:spPr>
          <a:xfrm>
            <a:off x="2712720" y="174611"/>
            <a:ext cx="10515600" cy="777060"/>
          </a:xfrm>
        </p:spPr>
        <p:txBody>
          <a:bodyPr/>
          <a:lstStyle/>
          <a:p>
            <a:r>
              <a:rPr lang="en-IN" dirty="0"/>
              <a:t>Work Flow</a:t>
            </a:r>
          </a:p>
        </p:txBody>
      </p:sp>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990600" y="1091407"/>
            <a:ext cx="1051560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pic>
        <p:nvPicPr>
          <p:cNvPr id="13" name="Picture 12">
            <a:extLst>
              <a:ext uri="{FF2B5EF4-FFF2-40B4-BE49-F238E27FC236}">
                <a16:creationId xmlns:a16="http://schemas.microsoft.com/office/drawing/2014/main" id="{BACFF3B7-1CEA-0263-616A-83A3ED1F1B0C}"/>
              </a:ext>
            </a:extLst>
          </p:cNvPr>
          <p:cNvPicPr>
            <a:picLocks noChangeAspect="1"/>
          </p:cNvPicPr>
          <p:nvPr/>
        </p:nvPicPr>
        <p:blipFill>
          <a:blip r:embed="rId2"/>
          <a:stretch>
            <a:fillRect/>
          </a:stretch>
        </p:blipFill>
        <p:spPr>
          <a:xfrm>
            <a:off x="2057297" y="1151817"/>
            <a:ext cx="8077405" cy="5248983"/>
          </a:xfrm>
          <a:prstGeom prst="rect">
            <a:avLst/>
          </a:prstGeom>
        </p:spPr>
      </p:pic>
    </p:spTree>
    <p:extLst>
      <p:ext uri="{BB962C8B-B14F-4D97-AF65-F5344CB8AC3E}">
        <p14:creationId xmlns:p14="http://schemas.microsoft.com/office/powerpoint/2010/main" val="409926365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pic>
        <p:nvPicPr>
          <p:cNvPr id="8" name="Picture 7">
            <a:extLst>
              <a:ext uri="{FF2B5EF4-FFF2-40B4-BE49-F238E27FC236}">
                <a16:creationId xmlns:a16="http://schemas.microsoft.com/office/drawing/2014/main" id="{0B08A928-488C-FE09-1B91-EDDCECB29A93}"/>
              </a:ext>
            </a:extLst>
          </p:cNvPr>
          <p:cNvPicPr>
            <a:picLocks noChangeAspect="1"/>
          </p:cNvPicPr>
          <p:nvPr/>
        </p:nvPicPr>
        <p:blipFill>
          <a:blip r:embed="rId2"/>
          <a:stretch>
            <a:fillRect/>
          </a:stretch>
        </p:blipFill>
        <p:spPr>
          <a:xfrm>
            <a:off x="438121" y="3031984"/>
            <a:ext cx="6846430" cy="1337371"/>
          </a:xfrm>
          <a:prstGeom prst="rect">
            <a:avLst/>
          </a:prstGeom>
        </p:spPr>
      </p:pic>
      <p:pic>
        <p:nvPicPr>
          <p:cNvPr id="12" name="Picture 11">
            <a:extLst>
              <a:ext uri="{FF2B5EF4-FFF2-40B4-BE49-F238E27FC236}">
                <a16:creationId xmlns:a16="http://schemas.microsoft.com/office/drawing/2014/main" id="{3B4F637D-3136-86ED-9DE2-27953ECBDC59}"/>
              </a:ext>
            </a:extLst>
          </p:cNvPr>
          <p:cNvPicPr>
            <a:picLocks noChangeAspect="1"/>
          </p:cNvPicPr>
          <p:nvPr/>
        </p:nvPicPr>
        <p:blipFill>
          <a:blip r:embed="rId3"/>
          <a:stretch>
            <a:fillRect/>
          </a:stretch>
        </p:blipFill>
        <p:spPr>
          <a:xfrm>
            <a:off x="412862" y="1445425"/>
            <a:ext cx="6893194" cy="1337371"/>
          </a:xfrm>
          <a:prstGeom prst="rect">
            <a:avLst/>
          </a:prstGeom>
        </p:spPr>
      </p:pic>
      <p:sp>
        <p:nvSpPr>
          <p:cNvPr id="14" name="TextBox 13">
            <a:extLst>
              <a:ext uri="{FF2B5EF4-FFF2-40B4-BE49-F238E27FC236}">
                <a16:creationId xmlns:a16="http://schemas.microsoft.com/office/drawing/2014/main" id="{54A08191-980C-6856-5505-CBFB0569DD8B}"/>
              </a:ext>
            </a:extLst>
          </p:cNvPr>
          <p:cNvSpPr txBox="1"/>
          <p:nvPr/>
        </p:nvSpPr>
        <p:spPr>
          <a:xfrm>
            <a:off x="7856220" y="5282885"/>
            <a:ext cx="4140708"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Merged Organized Dataset</a:t>
            </a:r>
          </a:p>
        </p:txBody>
      </p:sp>
      <p:pic>
        <p:nvPicPr>
          <p:cNvPr id="18" name="Picture 17">
            <a:extLst>
              <a:ext uri="{FF2B5EF4-FFF2-40B4-BE49-F238E27FC236}">
                <a16:creationId xmlns:a16="http://schemas.microsoft.com/office/drawing/2014/main" id="{BF4565E9-0228-9FF5-6219-CD0C3CD95750}"/>
              </a:ext>
            </a:extLst>
          </p:cNvPr>
          <p:cNvPicPr>
            <a:picLocks noChangeAspect="1"/>
          </p:cNvPicPr>
          <p:nvPr/>
        </p:nvPicPr>
        <p:blipFill>
          <a:blip r:embed="rId4"/>
          <a:stretch>
            <a:fillRect/>
          </a:stretch>
        </p:blipFill>
        <p:spPr>
          <a:xfrm>
            <a:off x="412862" y="4758867"/>
            <a:ext cx="6984224" cy="1525091"/>
          </a:xfrm>
          <a:prstGeom prst="rect">
            <a:avLst/>
          </a:prstGeom>
        </p:spPr>
      </p:pic>
      <p:sp>
        <p:nvSpPr>
          <p:cNvPr id="19" name="TextBox 18">
            <a:extLst>
              <a:ext uri="{FF2B5EF4-FFF2-40B4-BE49-F238E27FC236}">
                <a16:creationId xmlns:a16="http://schemas.microsoft.com/office/drawing/2014/main" id="{31A15BAD-07AD-0241-0528-B727EDBEDA66}"/>
              </a:ext>
            </a:extLst>
          </p:cNvPr>
          <p:cNvSpPr txBox="1"/>
          <p:nvPr/>
        </p:nvSpPr>
        <p:spPr>
          <a:xfrm>
            <a:off x="7856220" y="3462142"/>
            <a:ext cx="2823972"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Fake News</a:t>
            </a:r>
          </a:p>
        </p:txBody>
      </p:sp>
      <p:sp>
        <p:nvSpPr>
          <p:cNvPr id="20" name="TextBox 19">
            <a:extLst>
              <a:ext uri="{FF2B5EF4-FFF2-40B4-BE49-F238E27FC236}">
                <a16:creationId xmlns:a16="http://schemas.microsoft.com/office/drawing/2014/main" id="{7A993452-6B61-0930-60D9-132083BD971F}"/>
              </a:ext>
            </a:extLst>
          </p:cNvPr>
          <p:cNvSpPr txBox="1"/>
          <p:nvPr/>
        </p:nvSpPr>
        <p:spPr>
          <a:xfrm>
            <a:off x="7783068" y="2038796"/>
            <a:ext cx="4140708"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True News</a:t>
            </a:r>
          </a:p>
        </p:txBody>
      </p:sp>
      <p:sp>
        <p:nvSpPr>
          <p:cNvPr id="23" name="Title 1">
            <a:extLst>
              <a:ext uri="{FF2B5EF4-FFF2-40B4-BE49-F238E27FC236}">
                <a16:creationId xmlns:a16="http://schemas.microsoft.com/office/drawing/2014/main" id="{868704BB-93D5-040A-48B7-9BD1C2EDEE5A}"/>
              </a:ext>
            </a:extLst>
          </p:cNvPr>
          <p:cNvSpPr>
            <a:spLocks noGrp="1"/>
          </p:cNvSpPr>
          <p:nvPr>
            <p:ph type="title"/>
          </p:nvPr>
        </p:nvSpPr>
        <p:spPr>
          <a:xfrm>
            <a:off x="2712720" y="174611"/>
            <a:ext cx="10515600" cy="777060"/>
          </a:xfrm>
        </p:spPr>
        <p:txBody>
          <a:bodyPr/>
          <a:lstStyle/>
          <a:p>
            <a:r>
              <a:rPr lang="en-IN" dirty="0"/>
              <a:t>Dataset Organization</a:t>
            </a:r>
          </a:p>
        </p:txBody>
      </p:sp>
    </p:spTree>
    <p:extLst>
      <p:ext uri="{BB962C8B-B14F-4D97-AF65-F5344CB8AC3E}">
        <p14:creationId xmlns:p14="http://schemas.microsoft.com/office/powerpoint/2010/main" val="13859261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1889760" y="174611"/>
            <a:ext cx="10515600" cy="777060"/>
          </a:xfrm>
        </p:spPr>
        <p:txBody>
          <a:bodyPr/>
          <a:lstStyle/>
          <a:p>
            <a:r>
              <a:rPr lang="en-IN" dirty="0"/>
              <a:t>NLP on the title of the news</a:t>
            </a:r>
          </a:p>
        </p:txBody>
      </p:sp>
      <p:pic>
        <p:nvPicPr>
          <p:cNvPr id="21" name="Picture 20">
            <a:extLst>
              <a:ext uri="{FF2B5EF4-FFF2-40B4-BE49-F238E27FC236}">
                <a16:creationId xmlns:a16="http://schemas.microsoft.com/office/drawing/2014/main" id="{DA92F930-270B-2581-21BA-1BF97C2ADFC7}"/>
              </a:ext>
            </a:extLst>
          </p:cNvPr>
          <p:cNvPicPr>
            <a:picLocks noChangeAspect="1"/>
          </p:cNvPicPr>
          <p:nvPr/>
        </p:nvPicPr>
        <p:blipFill>
          <a:blip r:embed="rId2"/>
          <a:stretch>
            <a:fillRect/>
          </a:stretch>
        </p:blipFill>
        <p:spPr>
          <a:xfrm>
            <a:off x="761733" y="1285636"/>
            <a:ext cx="6151131" cy="1526938"/>
          </a:xfrm>
          <a:prstGeom prst="rect">
            <a:avLst/>
          </a:prstGeom>
        </p:spPr>
      </p:pic>
      <p:pic>
        <p:nvPicPr>
          <p:cNvPr id="23" name="Picture 22">
            <a:extLst>
              <a:ext uri="{FF2B5EF4-FFF2-40B4-BE49-F238E27FC236}">
                <a16:creationId xmlns:a16="http://schemas.microsoft.com/office/drawing/2014/main" id="{A843FEB6-E3DC-FAF3-9DF0-2022B1202616}"/>
              </a:ext>
            </a:extLst>
          </p:cNvPr>
          <p:cNvPicPr>
            <a:picLocks noChangeAspect="1"/>
          </p:cNvPicPr>
          <p:nvPr/>
        </p:nvPicPr>
        <p:blipFill>
          <a:blip r:embed="rId3"/>
          <a:stretch>
            <a:fillRect/>
          </a:stretch>
        </p:blipFill>
        <p:spPr>
          <a:xfrm>
            <a:off x="757842" y="3146539"/>
            <a:ext cx="6151130" cy="1472569"/>
          </a:xfrm>
          <a:prstGeom prst="rect">
            <a:avLst/>
          </a:prstGeom>
        </p:spPr>
      </p:pic>
      <p:pic>
        <p:nvPicPr>
          <p:cNvPr id="25" name="Picture 24">
            <a:extLst>
              <a:ext uri="{FF2B5EF4-FFF2-40B4-BE49-F238E27FC236}">
                <a16:creationId xmlns:a16="http://schemas.microsoft.com/office/drawing/2014/main" id="{F1886374-4DFD-3A1E-AF0B-3D11CF1BA823}"/>
              </a:ext>
            </a:extLst>
          </p:cNvPr>
          <p:cNvPicPr>
            <a:picLocks noChangeAspect="1"/>
          </p:cNvPicPr>
          <p:nvPr/>
        </p:nvPicPr>
        <p:blipFill>
          <a:blip r:embed="rId4"/>
          <a:stretch>
            <a:fillRect/>
          </a:stretch>
        </p:blipFill>
        <p:spPr>
          <a:xfrm>
            <a:off x="757842" y="4906835"/>
            <a:ext cx="6151130" cy="1493965"/>
          </a:xfrm>
          <a:prstGeom prst="rect">
            <a:avLst/>
          </a:prstGeom>
        </p:spPr>
      </p:pic>
      <p:sp>
        <p:nvSpPr>
          <p:cNvPr id="27" name="TextBox 26">
            <a:extLst>
              <a:ext uri="{FF2B5EF4-FFF2-40B4-BE49-F238E27FC236}">
                <a16:creationId xmlns:a16="http://schemas.microsoft.com/office/drawing/2014/main" id="{6A17989D-8DFC-0E37-FC58-A3B5277B5F1A}"/>
              </a:ext>
            </a:extLst>
          </p:cNvPr>
          <p:cNvSpPr txBox="1"/>
          <p:nvPr/>
        </p:nvSpPr>
        <p:spPr>
          <a:xfrm>
            <a:off x="7618476" y="2017972"/>
            <a:ext cx="4140708"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Tokenization</a:t>
            </a:r>
          </a:p>
        </p:txBody>
      </p:sp>
      <p:sp>
        <p:nvSpPr>
          <p:cNvPr id="28" name="TextBox 27">
            <a:extLst>
              <a:ext uri="{FF2B5EF4-FFF2-40B4-BE49-F238E27FC236}">
                <a16:creationId xmlns:a16="http://schemas.microsoft.com/office/drawing/2014/main" id="{55BC3F20-63A9-BE35-B682-BAFEEEC81744}"/>
              </a:ext>
            </a:extLst>
          </p:cNvPr>
          <p:cNvSpPr txBox="1"/>
          <p:nvPr/>
        </p:nvSpPr>
        <p:spPr>
          <a:xfrm>
            <a:off x="7618476" y="3723188"/>
            <a:ext cx="4140708"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Lemmatization</a:t>
            </a:r>
          </a:p>
        </p:txBody>
      </p:sp>
      <p:sp>
        <p:nvSpPr>
          <p:cNvPr id="29" name="TextBox 28">
            <a:extLst>
              <a:ext uri="{FF2B5EF4-FFF2-40B4-BE49-F238E27FC236}">
                <a16:creationId xmlns:a16="http://schemas.microsoft.com/office/drawing/2014/main" id="{B72F3052-7F6C-2051-EB29-207153ED4999}"/>
              </a:ext>
            </a:extLst>
          </p:cNvPr>
          <p:cNvSpPr txBox="1"/>
          <p:nvPr/>
        </p:nvSpPr>
        <p:spPr>
          <a:xfrm>
            <a:off x="7618476" y="5417974"/>
            <a:ext cx="4140708"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Stop Word Removal</a:t>
            </a:r>
          </a:p>
        </p:txBody>
      </p:sp>
    </p:spTree>
    <p:extLst>
      <p:ext uri="{BB962C8B-B14F-4D97-AF65-F5344CB8AC3E}">
        <p14:creationId xmlns:p14="http://schemas.microsoft.com/office/powerpoint/2010/main" val="395977786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1889760" y="174611"/>
            <a:ext cx="10515600" cy="777060"/>
          </a:xfrm>
        </p:spPr>
        <p:txBody>
          <a:bodyPr/>
          <a:lstStyle/>
          <a:p>
            <a:r>
              <a:rPr lang="en-IN" dirty="0"/>
              <a:t>Model Generation</a:t>
            </a:r>
          </a:p>
        </p:txBody>
      </p:sp>
      <p:pic>
        <p:nvPicPr>
          <p:cNvPr id="3" name="Picture 2">
            <a:extLst>
              <a:ext uri="{FF2B5EF4-FFF2-40B4-BE49-F238E27FC236}">
                <a16:creationId xmlns:a16="http://schemas.microsoft.com/office/drawing/2014/main" id="{8422ABF3-782B-6C34-6418-9138430E8C89}"/>
              </a:ext>
            </a:extLst>
          </p:cNvPr>
          <p:cNvPicPr>
            <a:picLocks noChangeAspect="1"/>
          </p:cNvPicPr>
          <p:nvPr/>
        </p:nvPicPr>
        <p:blipFill rotWithShape="1">
          <a:blip r:embed="rId2"/>
          <a:srcRect b="55193"/>
          <a:stretch/>
        </p:blipFill>
        <p:spPr>
          <a:xfrm>
            <a:off x="585255" y="2750579"/>
            <a:ext cx="2609009" cy="1596040"/>
          </a:xfrm>
          <a:prstGeom prst="rect">
            <a:avLst/>
          </a:prstGeom>
        </p:spPr>
      </p:pic>
      <p:sp>
        <p:nvSpPr>
          <p:cNvPr id="6" name="TextBox 5">
            <a:extLst>
              <a:ext uri="{FF2B5EF4-FFF2-40B4-BE49-F238E27FC236}">
                <a16:creationId xmlns:a16="http://schemas.microsoft.com/office/drawing/2014/main" id="{DCA16B46-6EC3-1C2D-533E-F42C9DE2E71F}"/>
              </a:ext>
            </a:extLst>
          </p:cNvPr>
          <p:cNvSpPr txBox="1"/>
          <p:nvPr/>
        </p:nvSpPr>
        <p:spPr>
          <a:xfrm flipH="1">
            <a:off x="128015" y="1361423"/>
            <a:ext cx="11782469" cy="1246495"/>
          </a:xfrm>
          <a:prstGeom prst="rect">
            <a:avLst/>
          </a:prstGeom>
          <a:noFill/>
        </p:spPr>
        <p:txBody>
          <a:bodyPr wrap="square" rtlCol="0">
            <a:spAutoFit/>
          </a:bodyPr>
          <a:lstStyle/>
          <a:p>
            <a:pPr marL="342900" indent="-342900">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The dataset is divided into 80:20 for training and testing purposes respectively</a:t>
            </a:r>
          </a:p>
          <a:p>
            <a:pPr marL="342900" indent="-342900">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Further “title” of the news is vectorized using term frequency-inverse document frequency vectorizer </a:t>
            </a:r>
          </a:p>
        </p:txBody>
      </p:sp>
      <p:sp>
        <p:nvSpPr>
          <p:cNvPr id="10" name="TextBox 9">
            <a:extLst>
              <a:ext uri="{FF2B5EF4-FFF2-40B4-BE49-F238E27FC236}">
                <a16:creationId xmlns:a16="http://schemas.microsoft.com/office/drawing/2014/main" id="{7051BB05-D73F-57FD-C68B-C1C2AC6D46E3}"/>
              </a:ext>
            </a:extLst>
          </p:cNvPr>
          <p:cNvSpPr txBox="1"/>
          <p:nvPr/>
        </p:nvSpPr>
        <p:spPr>
          <a:xfrm>
            <a:off x="128015" y="4635585"/>
            <a:ext cx="10972801" cy="1246495"/>
          </a:xfrm>
          <a:prstGeom prst="rect">
            <a:avLst/>
          </a:prstGeom>
          <a:noFill/>
        </p:spPr>
        <p:txBody>
          <a:bodyPr wrap="square">
            <a:spAutoFit/>
          </a:bodyPr>
          <a:lstStyle/>
          <a:p>
            <a:pPr marL="342900" indent="-3429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preprocessed dataset is then used to produce various ML models for classifying the news as real or fake and the independent variable for classification is taken to be the “title” of the news.</a:t>
            </a:r>
          </a:p>
        </p:txBody>
      </p:sp>
    </p:spTree>
    <p:extLst>
      <p:ext uri="{BB962C8B-B14F-4D97-AF65-F5344CB8AC3E}">
        <p14:creationId xmlns:p14="http://schemas.microsoft.com/office/powerpoint/2010/main" val="218330166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5824728" y="110603"/>
            <a:ext cx="4062984" cy="777060"/>
          </a:xfrm>
        </p:spPr>
        <p:txBody>
          <a:bodyPr/>
          <a:lstStyle/>
          <a:p>
            <a:r>
              <a:rPr lang="en-IN" dirty="0"/>
              <a:t>Results</a:t>
            </a:r>
          </a:p>
        </p:txBody>
      </p:sp>
      <p:pic>
        <p:nvPicPr>
          <p:cNvPr id="7" name="Picture 6">
            <a:extLst>
              <a:ext uri="{FF2B5EF4-FFF2-40B4-BE49-F238E27FC236}">
                <a16:creationId xmlns:a16="http://schemas.microsoft.com/office/drawing/2014/main" id="{A785618D-9E9D-A424-591A-D685B709B83A}"/>
              </a:ext>
            </a:extLst>
          </p:cNvPr>
          <p:cNvPicPr>
            <a:picLocks noChangeAspect="1"/>
          </p:cNvPicPr>
          <p:nvPr/>
        </p:nvPicPr>
        <p:blipFill>
          <a:blip r:embed="rId2"/>
          <a:stretch>
            <a:fillRect/>
          </a:stretch>
        </p:blipFill>
        <p:spPr>
          <a:xfrm>
            <a:off x="1790918" y="1079640"/>
            <a:ext cx="9081552" cy="3821543"/>
          </a:xfrm>
          <a:prstGeom prst="rect">
            <a:avLst/>
          </a:prstGeom>
        </p:spPr>
      </p:pic>
      <p:sp>
        <p:nvSpPr>
          <p:cNvPr id="8" name="TextBox 7">
            <a:extLst>
              <a:ext uri="{FF2B5EF4-FFF2-40B4-BE49-F238E27FC236}">
                <a16:creationId xmlns:a16="http://schemas.microsoft.com/office/drawing/2014/main" id="{DB68FF55-DBFD-6250-EF5F-166B569432F4}"/>
              </a:ext>
            </a:extLst>
          </p:cNvPr>
          <p:cNvSpPr txBox="1"/>
          <p:nvPr/>
        </p:nvSpPr>
        <p:spPr>
          <a:xfrm>
            <a:off x="4861580" y="4901183"/>
            <a:ext cx="2940228" cy="477054"/>
          </a:xfrm>
          <a:prstGeom prst="rect">
            <a:avLst/>
          </a:prstGeom>
          <a:noFill/>
        </p:spPr>
        <p:txBody>
          <a:bodyPr wrap="none" rtlCol="0">
            <a:spAutoFit/>
          </a:bodyPr>
          <a:lstStyle/>
          <a:p>
            <a:r>
              <a:rPr lang="en-IN" sz="2500" dirty="0">
                <a:latin typeface="Times New Roman" panose="02020603050405020304" pitchFamily="18" charset="0"/>
                <a:cs typeface="Times New Roman" panose="02020603050405020304" pitchFamily="18" charset="0"/>
              </a:rPr>
              <a:t>Scores of each model</a:t>
            </a:r>
          </a:p>
        </p:txBody>
      </p:sp>
      <p:sp>
        <p:nvSpPr>
          <p:cNvPr id="13" name="TextBox 12">
            <a:extLst>
              <a:ext uri="{FF2B5EF4-FFF2-40B4-BE49-F238E27FC236}">
                <a16:creationId xmlns:a16="http://schemas.microsoft.com/office/drawing/2014/main" id="{1D26AC23-51C1-F2C8-21C9-FB8A9A5348CE}"/>
              </a:ext>
            </a:extLst>
          </p:cNvPr>
          <p:cNvSpPr txBox="1"/>
          <p:nvPr/>
        </p:nvSpPr>
        <p:spPr>
          <a:xfrm>
            <a:off x="299804" y="5569431"/>
            <a:ext cx="11379224"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Stacking classifier constructed by custom </a:t>
            </a:r>
            <a:r>
              <a:rPr lang="en-IN" sz="2000" dirty="0" err="1">
                <a:latin typeface="Times New Roman" panose="02020603050405020304" pitchFamily="18" charset="0"/>
                <a:cs typeface="Times New Roman" panose="02020603050405020304" pitchFamily="18" charset="0"/>
              </a:rPr>
              <a:t>ensembling</a:t>
            </a:r>
            <a:r>
              <a:rPr lang="en-IN" sz="2000" dirty="0">
                <a:latin typeface="Times New Roman" panose="02020603050405020304" pitchFamily="18" charset="0"/>
                <a:cs typeface="Times New Roman" panose="02020603050405020304" pitchFamily="18" charset="0"/>
              </a:rPr>
              <a:t> K Nearest </a:t>
            </a:r>
            <a:r>
              <a:rPr lang="en-IN" sz="2000" dirty="0" err="1">
                <a:latin typeface="Times New Roman" panose="02020603050405020304" pitchFamily="18" charset="0"/>
                <a:cs typeface="Times New Roman" panose="02020603050405020304" pitchFamily="18" charset="0"/>
              </a:rPr>
              <a:t>neighbors</a:t>
            </a:r>
            <a:r>
              <a:rPr lang="en-IN" sz="2000" dirty="0">
                <a:latin typeface="Times New Roman" panose="02020603050405020304" pitchFamily="18" charset="0"/>
                <a:cs typeface="Times New Roman" panose="02020603050405020304" pitchFamily="18" charset="0"/>
              </a:rPr>
              <a:t> and Support Vector Classifier as the base models and Logistic Regression as the meta model has the highest accuracy</a:t>
            </a:r>
          </a:p>
        </p:txBody>
      </p:sp>
    </p:spTree>
    <p:extLst>
      <p:ext uri="{BB962C8B-B14F-4D97-AF65-F5344CB8AC3E}">
        <p14:creationId xmlns:p14="http://schemas.microsoft.com/office/powerpoint/2010/main" val="382362734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A957B-7C99-45C8-8F86-69AA3E30BBA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31288-2EDE-46F3-90C4-986731F85F58}" type="slidenum">
              <a:rPr kumimoji="0" lang="en-US" alt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5" name="Title 1">
            <a:extLst>
              <a:ext uri="{FF2B5EF4-FFF2-40B4-BE49-F238E27FC236}">
                <a16:creationId xmlns:a16="http://schemas.microsoft.com/office/drawing/2014/main" id="{6B8096B0-E11D-AA57-D289-8B64906E5468}"/>
              </a:ext>
            </a:extLst>
          </p:cNvPr>
          <p:cNvSpPr txBox="1">
            <a:spLocks/>
          </p:cNvSpPr>
          <p:nvPr/>
        </p:nvSpPr>
        <p:spPr>
          <a:xfrm>
            <a:off x="4335780" y="1079641"/>
            <a:ext cx="3520440" cy="77706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endParaRPr lang="en-IN" dirty="0"/>
          </a:p>
        </p:txBody>
      </p:sp>
      <p:sp>
        <p:nvSpPr>
          <p:cNvPr id="19" name="Title 1">
            <a:extLst>
              <a:ext uri="{FF2B5EF4-FFF2-40B4-BE49-F238E27FC236}">
                <a16:creationId xmlns:a16="http://schemas.microsoft.com/office/drawing/2014/main" id="{88E0B58D-C2B1-BE29-EE1C-814AE7E4C632}"/>
              </a:ext>
            </a:extLst>
          </p:cNvPr>
          <p:cNvSpPr>
            <a:spLocks noGrp="1"/>
          </p:cNvSpPr>
          <p:nvPr>
            <p:ph type="title"/>
          </p:nvPr>
        </p:nvSpPr>
        <p:spPr>
          <a:xfrm>
            <a:off x="5824728" y="110603"/>
            <a:ext cx="4062984" cy="777060"/>
          </a:xfrm>
        </p:spPr>
        <p:txBody>
          <a:bodyPr/>
          <a:lstStyle/>
          <a:p>
            <a:r>
              <a:rPr lang="en-IN" dirty="0"/>
              <a:t>Results</a:t>
            </a:r>
          </a:p>
        </p:txBody>
      </p:sp>
      <p:pic>
        <p:nvPicPr>
          <p:cNvPr id="10" name="Picture 9">
            <a:extLst>
              <a:ext uri="{FF2B5EF4-FFF2-40B4-BE49-F238E27FC236}">
                <a16:creationId xmlns:a16="http://schemas.microsoft.com/office/drawing/2014/main" id="{0EA91945-CBD1-9DC8-DE0F-34961C469C52}"/>
              </a:ext>
            </a:extLst>
          </p:cNvPr>
          <p:cNvPicPr>
            <a:picLocks noChangeAspect="1"/>
          </p:cNvPicPr>
          <p:nvPr/>
        </p:nvPicPr>
        <p:blipFill>
          <a:blip r:embed="rId2"/>
          <a:stretch>
            <a:fillRect/>
          </a:stretch>
        </p:blipFill>
        <p:spPr>
          <a:xfrm>
            <a:off x="6450199" y="1321000"/>
            <a:ext cx="5565017" cy="3834918"/>
          </a:xfrm>
          <a:prstGeom prst="rect">
            <a:avLst/>
          </a:prstGeom>
        </p:spPr>
      </p:pic>
      <p:sp>
        <p:nvSpPr>
          <p:cNvPr id="11" name="TextBox 10">
            <a:extLst>
              <a:ext uri="{FF2B5EF4-FFF2-40B4-BE49-F238E27FC236}">
                <a16:creationId xmlns:a16="http://schemas.microsoft.com/office/drawing/2014/main" id="{43D29590-1442-593B-419D-49EBC6B94B48}"/>
              </a:ext>
            </a:extLst>
          </p:cNvPr>
          <p:cNvSpPr txBox="1"/>
          <p:nvPr/>
        </p:nvSpPr>
        <p:spPr>
          <a:xfrm>
            <a:off x="6988976" y="5424416"/>
            <a:ext cx="4921508"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Pictorial representation of confusion matrix for Stacking Classifier</a:t>
            </a:r>
          </a:p>
        </p:txBody>
      </p:sp>
      <p:pic>
        <p:nvPicPr>
          <p:cNvPr id="3" name="Picture 2">
            <a:extLst>
              <a:ext uri="{FF2B5EF4-FFF2-40B4-BE49-F238E27FC236}">
                <a16:creationId xmlns:a16="http://schemas.microsoft.com/office/drawing/2014/main" id="{9D17CEF6-A081-4450-BFC5-0444976CEC42}"/>
              </a:ext>
            </a:extLst>
          </p:cNvPr>
          <p:cNvPicPr>
            <a:picLocks noChangeAspect="1"/>
          </p:cNvPicPr>
          <p:nvPr/>
        </p:nvPicPr>
        <p:blipFill>
          <a:blip r:embed="rId3"/>
          <a:stretch>
            <a:fillRect/>
          </a:stretch>
        </p:blipFill>
        <p:spPr>
          <a:xfrm>
            <a:off x="43303" y="2115350"/>
            <a:ext cx="6406896" cy="1661857"/>
          </a:xfrm>
          <a:prstGeom prst="rect">
            <a:avLst/>
          </a:prstGeom>
        </p:spPr>
      </p:pic>
      <p:sp>
        <p:nvSpPr>
          <p:cNvPr id="6" name="TextBox 5">
            <a:extLst>
              <a:ext uri="{FF2B5EF4-FFF2-40B4-BE49-F238E27FC236}">
                <a16:creationId xmlns:a16="http://schemas.microsoft.com/office/drawing/2014/main" id="{43A8F2F7-9351-22A0-0DEC-EF3C8A4AA5F7}"/>
              </a:ext>
            </a:extLst>
          </p:cNvPr>
          <p:cNvSpPr txBox="1"/>
          <p:nvPr/>
        </p:nvSpPr>
        <p:spPr>
          <a:xfrm>
            <a:off x="622666" y="4003099"/>
            <a:ext cx="4921508"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Classification report for Stacking Classifier</a:t>
            </a:r>
          </a:p>
        </p:txBody>
      </p:sp>
      <p:sp>
        <p:nvSpPr>
          <p:cNvPr id="13" name="TextBox 12">
            <a:extLst>
              <a:ext uri="{FF2B5EF4-FFF2-40B4-BE49-F238E27FC236}">
                <a16:creationId xmlns:a16="http://schemas.microsoft.com/office/drawing/2014/main" id="{CD3D1FEA-EFB8-8ECD-5F4B-FD5E94B031F7}"/>
              </a:ext>
            </a:extLst>
          </p:cNvPr>
          <p:cNvSpPr txBox="1"/>
          <p:nvPr/>
        </p:nvSpPr>
        <p:spPr>
          <a:xfrm>
            <a:off x="176784" y="4629102"/>
            <a:ext cx="6094476"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Whenever a model predicts a news piece as true, it is 90% correct and whenever it predicts it to be false, it is 92% correct. The model detects 91% of true news and 92% of false news.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669129"/>
      </p:ext>
    </p:extLst>
  </p:cSld>
  <p:clrMapOvr>
    <a:masterClrMapping/>
  </p:clrMapOvr>
  <p:transition spd="slow">
    <p:cove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1092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Default Design</vt:lpstr>
      <vt:lpstr>PowerPoint Presentation</vt:lpstr>
      <vt:lpstr>Presentation Flow</vt:lpstr>
      <vt:lpstr>Introduction</vt:lpstr>
      <vt:lpstr>Work Flow</vt:lpstr>
      <vt:lpstr>Dataset Organization</vt:lpstr>
      <vt:lpstr>NLP on the title of the news</vt:lpstr>
      <vt:lpstr>Model Generation</vt:lpstr>
      <vt:lpstr>Results</vt:lpstr>
      <vt:lpstr>Results</vt:lpstr>
      <vt:lpstr>User Interface for the Detector</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Paper Presentation</dc:title>
  <dc:creator>Dr Shilpi Sharma</dc:creator>
  <cp:lastModifiedBy>SAKSHI NEERAJ</cp:lastModifiedBy>
  <cp:revision>6</cp:revision>
  <dcterms:created xsi:type="dcterms:W3CDTF">2022-01-25T08:07:39Z</dcterms:created>
  <dcterms:modified xsi:type="dcterms:W3CDTF">2023-01-18T16:12:16Z</dcterms:modified>
</cp:coreProperties>
</file>