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147375589" r:id="rId6"/>
    <p:sldId id="4848" r:id="rId7"/>
    <p:sldId id="2147375597" r:id="rId8"/>
    <p:sldId id="2147375601" r:id="rId9"/>
    <p:sldId id="2147375602" r:id="rId10"/>
    <p:sldId id="2147375603" r:id="rId11"/>
    <p:sldId id="2147375606" r:id="rId12"/>
    <p:sldId id="2147375607" r:id="rId13"/>
    <p:sldId id="2147375612" r:id="rId14"/>
    <p:sldId id="2147375631" r:id="rId15"/>
    <p:sldId id="2147375614" r:id="rId16"/>
    <p:sldId id="163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76" y="5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321097"/>
            <a:ext cx="10525125" cy="1882567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Reflections for the training </a:t>
            </a:r>
          </a:p>
          <a:p>
            <a:r>
              <a:rPr lang="en-US" sz="4000" b="0" dirty="0"/>
              <a:t>16/09/2024 to 19/09/2024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Sakshi Neeraj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19-Sep-2024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03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8A138-9702-DF35-8C6D-DB7F53ACE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38365"/>
            <a:ext cx="12192000" cy="488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FD963C-98E8-BBA6-ABD9-4AA666E1EDEA}"/>
              </a:ext>
            </a:extLst>
          </p:cNvPr>
          <p:cNvSpPr txBox="1"/>
          <p:nvPr/>
        </p:nvSpPr>
        <p:spPr>
          <a:xfrm>
            <a:off x="4988561" y="789314"/>
            <a:ext cx="2712720" cy="382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Case Study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2430817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723664" y="1463040"/>
            <a:ext cx="10200641" cy="44921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3FBA5-ECB7-FC56-A4A0-4F9E143B106F}"/>
              </a:ext>
            </a:extLst>
          </p:cNvPr>
          <p:cNvSpPr txBox="1"/>
          <p:nvPr/>
        </p:nvSpPr>
        <p:spPr>
          <a:xfrm>
            <a:off x="463550" y="1541315"/>
            <a:ext cx="9428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about DevOps practices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about-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 case study with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contaninerization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Web App and also automating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infrastrucutr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setup of Azure VMs using Chef IAC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668065" y="2042160"/>
            <a:ext cx="5612867" cy="27736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B. Tech Computer Science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Specialized in Data Science and Analytics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Permanent resident at Delhi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Organized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at time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Hobby is cooking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92240" y="2042159"/>
            <a:ext cx="5120640" cy="27736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Organized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C355C-0F36-771F-161E-0D36E4DD0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74" y="2169160"/>
            <a:ext cx="4843922" cy="2072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7BFF7-707C-D4BF-3BA3-6E9B3CB9CF9B}"/>
              </a:ext>
            </a:extLst>
          </p:cNvPr>
          <p:cNvSpPr txBox="1"/>
          <p:nvPr/>
        </p:nvSpPr>
        <p:spPr>
          <a:xfrm>
            <a:off x="7853680" y="4344154"/>
            <a:ext cx="276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Organized and managed</a:t>
            </a:r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86163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77991" y="1626106"/>
            <a:ext cx="10289433" cy="3362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 this week we learnt about Docker as a containerization tool and Kubernetes for container orchestration.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learnt about different monitoring tools like Prometheus and Grafana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also wrote Infrastructure as a Code in Chef to automate configuration of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98202" y="2369499"/>
            <a:ext cx="5653806" cy="26698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Performed case study with the following objectives-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make a Flask based Web Application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Containerize it using Docker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Configure VMs using Chef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 the container using Kubernetes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Web Application should be monitored using Prometheus and Grafana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186519" y="1587179"/>
            <a:ext cx="5350706" cy="4518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Containerized Docker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42BD-A00C-C839-D2D7-BF7B6ADBA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423" y="1939581"/>
            <a:ext cx="3475258" cy="168021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E78105-4CAE-8F29-FACA-EC5F93798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122" y="3846331"/>
            <a:ext cx="4381500" cy="1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Learnings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CA530-42B9-BDAB-E36D-C6C1804D93A1}"/>
              </a:ext>
            </a:extLst>
          </p:cNvPr>
          <p:cNvSpPr txBox="1"/>
          <p:nvPr/>
        </p:nvSpPr>
        <p:spPr>
          <a:xfrm>
            <a:off x="483133" y="1910080"/>
            <a:ext cx="858394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Learning about containerization techniques like Docker will help an organization to deliver its applications and products in software efficient and scalable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Chef to automate configurations of infrastructure helps organizations to manage remote resources like Virtual Machines which can be eventually used for production of services and applications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66519-F0BD-8196-C8FC-E6ECF7162EEA}"/>
              </a:ext>
            </a:extLst>
          </p:cNvPr>
          <p:cNvSpPr txBox="1"/>
          <p:nvPr/>
        </p:nvSpPr>
        <p:spPr>
          <a:xfrm>
            <a:off x="483133" y="1910080"/>
            <a:ext cx="858394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Implementing Kubernetes and joining control plane and worker node in a cluster was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Autoscaling of Kubernetes Clusters needs knowledge about Kubernetes networks in depth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20182</TotalTime>
  <Words>287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Symbol</vt:lpstr>
      <vt:lpstr>Wingdings</vt:lpstr>
      <vt:lpstr>Office Theme</vt:lpstr>
      <vt:lpstr>think-cell Slide</vt:lpstr>
      <vt:lpstr>PowerPoint Presentation</vt:lpstr>
      <vt:lpstr>About Me</vt:lpstr>
      <vt:lpstr>PowerPoint Presentation</vt:lpstr>
      <vt:lpstr>Learning 1 | My takeaways </vt:lpstr>
      <vt:lpstr>Learning 2 | My takeaways</vt:lpstr>
      <vt:lpstr>PowerPoint Presentation</vt:lpstr>
      <vt:lpstr>Learnings | Relevance for Shell</vt:lpstr>
      <vt:lpstr>PowerPoint Presentation</vt:lpstr>
      <vt:lpstr>Challenge faced while implementing Learnings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Neeraj, Sakshi SBOBNG-PTIV/ZSO</cp:lastModifiedBy>
  <cp:revision>540</cp:revision>
  <dcterms:created xsi:type="dcterms:W3CDTF">2022-01-18T12:35:56Z</dcterms:created>
  <dcterms:modified xsi:type="dcterms:W3CDTF">2024-09-19T13:33:14Z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