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7"/>
  </p:notesMasterIdLst>
  <p:handoutMasterIdLst>
    <p:handoutMasterId r:id="rId28"/>
  </p:handoutMasterIdLst>
  <p:sldIdLst>
    <p:sldId id="256" r:id="rId5"/>
    <p:sldId id="2147375589" r:id="rId6"/>
    <p:sldId id="4848" r:id="rId7"/>
    <p:sldId id="2147375597" r:id="rId8"/>
    <p:sldId id="2147375600" r:id="rId9"/>
    <p:sldId id="2147375601" r:id="rId10"/>
    <p:sldId id="2147375621" r:id="rId11"/>
    <p:sldId id="2147375598" r:id="rId12"/>
    <p:sldId id="2147375616" r:id="rId13"/>
    <p:sldId id="2147375602" r:id="rId14"/>
    <p:sldId id="2147375603" r:id="rId15"/>
    <p:sldId id="2147375604" r:id="rId16"/>
    <p:sldId id="2147375605" r:id="rId17"/>
    <p:sldId id="2147375606" r:id="rId18"/>
    <p:sldId id="2147375607" r:id="rId19"/>
    <p:sldId id="2147375619" r:id="rId20"/>
    <p:sldId id="2147375610" r:id="rId21"/>
    <p:sldId id="2147375611" r:id="rId22"/>
    <p:sldId id="2147375612" r:id="rId23"/>
    <p:sldId id="2147375613" r:id="rId24"/>
    <p:sldId id="2147375614" r:id="rId25"/>
    <p:sldId id="1633" r:id="rId26"/>
  </p:sldIdLst>
  <p:sldSz cx="12192000" cy="6858000"/>
  <p:notesSz cx="6858000" cy="9144000"/>
  <p:custDataLst>
    <p:tags r:id="rId2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40" userDrawn="1">
          <p15:clr>
            <a:srgbClr val="A4A3A4"/>
          </p15:clr>
        </p15:guide>
        <p15:guide id="3" orient="horz" pos="1296" userDrawn="1">
          <p15:clr>
            <a:srgbClr val="A4A3A4"/>
          </p15:clr>
        </p15:guide>
        <p15:guide id="4" pos="7368" userDrawn="1">
          <p15:clr>
            <a:srgbClr val="A4A3A4"/>
          </p15:clr>
        </p15:guide>
        <p15:guide id="5" orient="horz" pos="2448" userDrawn="1">
          <p15:clr>
            <a:srgbClr val="A4A3A4"/>
          </p15:clr>
        </p15:guide>
        <p15:guide id="6" pos="3792" userDrawn="1">
          <p15:clr>
            <a:srgbClr val="A4A3A4"/>
          </p15:clr>
        </p15:guide>
        <p15:guide id="7" pos="3912" userDrawn="1">
          <p15:clr>
            <a:srgbClr val="A4A3A4"/>
          </p15:clr>
        </p15:guide>
        <p15:guide id="8" pos="336" userDrawn="1">
          <p15:clr>
            <a:srgbClr val="A4A3A4"/>
          </p15:clr>
        </p15:guide>
        <p15:guide id="9" pos="2808" userDrawn="1">
          <p15:clr>
            <a:srgbClr val="A4A3A4"/>
          </p15:clr>
        </p15:guide>
        <p15:guide id="10" pos="259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9F80B698-1556-A878-72C9-39F4C38E8BCE}" name="Devayani Choubal" initials="DC" userId="S::devayani.choubal@u-next.com::53ae5dc1-82ed-4152-be5e-64c69001be2f"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Ronak Ron [UNext]" initials="RR[" lastIdx="0" clrIdx="0">
    <p:extLst>
      <p:ext uri="{19B8F6BF-5375-455C-9EA6-DF929625EA0E}">
        <p15:presenceInfo xmlns:p15="http://schemas.microsoft.com/office/powerpoint/2012/main" userId="S-1-5-21-3050109315-2652681210-1900103164-658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3246"/>
    <a:srgbClr val="FF6600"/>
    <a:srgbClr val="595959"/>
    <a:srgbClr val="EDBD95"/>
    <a:srgbClr val="DFC597"/>
    <a:srgbClr val="CDCB99"/>
    <a:srgbClr val="A1A1A1"/>
    <a:srgbClr val="767171"/>
    <a:srgbClr val="323335"/>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6E155E8-D84C-463E-A3B7-5CF65E1FB393}" v="224" dt="2024-08-26T15:17:23.41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002" autoAdjust="0"/>
    <p:restoredTop sz="93447" autoAdjust="0"/>
  </p:normalViewPr>
  <p:slideViewPr>
    <p:cSldViewPr snapToGrid="0">
      <p:cViewPr varScale="1">
        <p:scale>
          <a:sx n="63" d="100"/>
          <a:sy n="63" d="100"/>
        </p:scale>
        <p:origin x="840" y="56"/>
      </p:cViewPr>
      <p:guideLst>
        <p:guide orient="horz" pos="840"/>
        <p:guide orient="horz" pos="1296"/>
        <p:guide pos="7368"/>
        <p:guide orient="horz" pos="2448"/>
        <p:guide pos="3792"/>
        <p:guide pos="3912"/>
        <p:guide pos="336"/>
        <p:guide pos="2808"/>
        <p:guide pos="2592"/>
      </p:guideLst>
    </p:cSldViewPr>
  </p:slideViewPr>
  <p:notesTextViewPr>
    <p:cViewPr>
      <p:scale>
        <a:sx n="1" d="1"/>
        <a:sy n="1" d="1"/>
      </p:scale>
      <p:origin x="0" y="0"/>
    </p:cViewPr>
  </p:notesTextViewPr>
  <p:sorterViewPr>
    <p:cViewPr>
      <p:scale>
        <a:sx n="50" d="100"/>
        <a:sy n="50" d="100"/>
      </p:scale>
      <p:origin x="0" y="0"/>
    </p:cViewPr>
  </p:sorterViewPr>
  <p:notesViewPr>
    <p:cSldViewPr snapToGrid="0">
      <p:cViewPr varScale="1">
        <p:scale>
          <a:sx n="49" d="100"/>
          <a:sy n="49" d="100"/>
        </p:scale>
        <p:origin x="2910" y="6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gs" Target="tags/tag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37"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36"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commentAuthors" Target="commentAuthors.xml"/><Relationship Id="rId35" Type="http://schemas.microsoft.com/office/2016/11/relationships/changesInfo" Target="changesInfos/changesInfo1.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hushan Madapura [UNext]" userId="2baadad7-7b8e-4632-a62a-dff9a334b569" providerId="ADAL" clId="{8AA35C18-0C06-49EF-AC0C-5255EBFFF153}"/>
    <pc:docChg chg="modSld">
      <pc:chgData name="Bhushan Madapura [UNext]" userId="2baadad7-7b8e-4632-a62a-dff9a334b569" providerId="ADAL" clId="{8AA35C18-0C06-49EF-AC0C-5255EBFFF153}" dt="2024-08-23T04:50:16.802" v="0" actId="14861"/>
      <pc:docMkLst>
        <pc:docMk/>
      </pc:docMkLst>
      <pc:sldChg chg="modSp mod">
        <pc:chgData name="Bhushan Madapura [UNext]" userId="2baadad7-7b8e-4632-a62a-dff9a334b569" providerId="ADAL" clId="{8AA35C18-0C06-49EF-AC0C-5255EBFFF153}" dt="2024-08-23T04:50:16.802" v="0" actId="14861"/>
        <pc:sldMkLst>
          <pc:docMk/>
          <pc:sldMk cId="349082050" sldId="2147375595"/>
        </pc:sldMkLst>
        <pc:picChg chg="mod">
          <ac:chgData name="Bhushan Madapura [UNext]" userId="2baadad7-7b8e-4632-a62a-dff9a334b569" providerId="ADAL" clId="{8AA35C18-0C06-49EF-AC0C-5255EBFFF153}" dt="2024-08-23T04:50:16.802" v="0" actId="14861"/>
          <ac:picMkLst>
            <pc:docMk/>
            <pc:sldMk cId="349082050" sldId="2147375595"/>
            <ac:picMk id="3" creationId="{6138DF7C-3FF2-7FE5-FD04-5EBB2C596F9F}"/>
          </ac:picMkLst>
        </pc:picChg>
      </pc:sldChg>
    </pc:docChg>
  </pc:docChgLst>
  <pc:docChgLst>
    <pc:chgData name="Bhushan Madapura [UNext]" userId="2baadad7-7b8e-4632-a62a-dff9a334b569" providerId="ADAL" clId="{F6E155E8-D84C-463E-A3B7-5CF65E1FB393}"/>
    <pc:docChg chg="undo redo custSel addSld delSld modSld">
      <pc:chgData name="Bhushan Madapura [UNext]" userId="2baadad7-7b8e-4632-a62a-dff9a334b569" providerId="ADAL" clId="{F6E155E8-D84C-463E-A3B7-5CF65E1FB393}" dt="2024-08-26T15:20:53.723" v="1693" actId="20577"/>
      <pc:docMkLst>
        <pc:docMk/>
      </pc:docMkLst>
      <pc:sldChg chg="modSp mod">
        <pc:chgData name="Bhushan Madapura [UNext]" userId="2baadad7-7b8e-4632-a62a-dff9a334b569" providerId="ADAL" clId="{F6E155E8-D84C-463E-A3B7-5CF65E1FB393}" dt="2024-08-26T14:53:21.466" v="9" actId="20577"/>
        <pc:sldMkLst>
          <pc:docMk/>
          <pc:sldMk cId="3267775274" sldId="256"/>
        </pc:sldMkLst>
        <pc:spChg chg="mod">
          <ac:chgData name="Bhushan Madapura [UNext]" userId="2baadad7-7b8e-4632-a62a-dff9a334b569" providerId="ADAL" clId="{F6E155E8-D84C-463E-A3B7-5CF65E1FB393}" dt="2024-08-26T14:52:56.842" v="0"/>
          <ac:spMkLst>
            <pc:docMk/>
            <pc:sldMk cId="3267775274" sldId="256"/>
            <ac:spMk id="6" creationId="{0C37A4A8-A3C7-407F-B123-88E2E165C827}"/>
          </ac:spMkLst>
        </pc:spChg>
        <pc:spChg chg="mod">
          <ac:chgData name="Bhushan Madapura [UNext]" userId="2baadad7-7b8e-4632-a62a-dff9a334b569" providerId="ADAL" clId="{F6E155E8-D84C-463E-A3B7-5CF65E1FB393}" dt="2024-08-26T14:53:10.018" v="7" actId="6549"/>
          <ac:spMkLst>
            <pc:docMk/>
            <pc:sldMk cId="3267775274" sldId="256"/>
            <ac:spMk id="12" creationId="{8A24547F-8A92-CDC5-A578-3733390534F2}"/>
          </ac:spMkLst>
        </pc:spChg>
        <pc:spChg chg="mod">
          <ac:chgData name="Bhushan Madapura [UNext]" userId="2baadad7-7b8e-4632-a62a-dff9a334b569" providerId="ADAL" clId="{F6E155E8-D84C-463E-A3B7-5CF65E1FB393}" dt="2024-08-26T14:53:21.466" v="9" actId="20577"/>
          <ac:spMkLst>
            <pc:docMk/>
            <pc:sldMk cId="3267775274" sldId="256"/>
            <ac:spMk id="13" creationId="{C48F8DD6-A1B3-8126-FAC3-218B712C7FFB}"/>
          </ac:spMkLst>
        </pc:spChg>
      </pc:sldChg>
      <pc:sldChg chg="del">
        <pc:chgData name="Bhushan Madapura [UNext]" userId="2baadad7-7b8e-4632-a62a-dff9a334b569" providerId="ADAL" clId="{F6E155E8-D84C-463E-A3B7-5CF65E1FB393}" dt="2024-08-26T15:18:23.800" v="1579" actId="47"/>
        <pc:sldMkLst>
          <pc:docMk/>
          <pc:sldMk cId="1394078451" sldId="308"/>
        </pc:sldMkLst>
      </pc:sldChg>
      <pc:sldChg chg="del">
        <pc:chgData name="Bhushan Madapura [UNext]" userId="2baadad7-7b8e-4632-a62a-dff9a334b569" providerId="ADAL" clId="{F6E155E8-D84C-463E-A3B7-5CF65E1FB393}" dt="2024-08-26T15:18:34.709" v="1596" actId="47"/>
        <pc:sldMkLst>
          <pc:docMk/>
          <pc:sldMk cId="1725335015" sldId="1645"/>
        </pc:sldMkLst>
      </pc:sldChg>
      <pc:sldChg chg="del">
        <pc:chgData name="Bhushan Madapura [UNext]" userId="2baadad7-7b8e-4632-a62a-dff9a334b569" providerId="ADAL" clId="{F6E155E8-D84C-463E-A3B7-5CF65E1FB393}" dt="2024-08-26T15:18:32.981" v="1594" actId="47"/>
        <pc:sldMkLst>
          <pc:docMk/>
          <pc:sldMk cId="1552476259" sldId="1648"/>
        </pc:sldMkLst>
      </pc:sldChg>
      <pc:sldChg chg="del">
        <pc:chgData name="Bhushan Madapura [UNext]" userId="2baadad7-7b8e-4632-a62a-dff9a334b569" providerId="ADAL" clId="{F6E155E8-D84C-463E-A3B7-5CF65E1FB393}" dt="2024-08-26T15:18:22.848" v="1577" actId="47"/>
        <pc:sldMkLst>
          <pc:docMk/>
          <pc:sldMk cId="3646793929" sldId="1651"/>
        </pc:sldMkLst>
      </pc:sldChg>
      <pc:sldChg chg="del">
        <pc:chgData name="Bhushan Madapura [UNext]" userId="2baadad7-7b8e-4632-a62a-dff9a334b569" providerId="ADAL" clId="{F6E155E8-D84C-463E-A3B7-5CF65E1FB393}" dt="2024-08-26T15:18:32.240" v="1593" actId="47"/>
        <pc:sldMkLst>
          <pc:docMk/>
          <pc:sldMk cId="871558929" sldId="1652"/>
        </pc:sldMkLst>
      </pc:sldChg>
      <pc:sldChg chg="del">
        <pc:chgData name="Bhushan Madapura [UNext]" userId="2baadad7-7b8e-4632-a62a-dff9a334b569" providerId="ADAL" clId="{F6E155E8-D84C-463E-A3B7-5CF65E1FB393}" dt="2024-08-26T15:18:35.420" v="1597" actId="47"/>
        <pc:sldMkLst>
          <pc:docMk/>
          <pc:sldMk cId="2492084971" sldId="1654"/>
        </pc:sldMkLst>
      </pc:sldChg>
      <pc:sldChg chg="del">
        <pc:chgData name="Bhushan Madapura [UNext]" userId="2baadad7-7b8e-4632-a62a-dff9a334b569" providerId="ADAL" clId="{F6E155E8-D84C-463E-A3B7-5CF65E1FB393}" dt="2024-08-26T15:18:36.082" v="1598" actId="47"/>
        <pc:sldMkLst>
          <pc:docMk/>
          <pc:sldMk cId="492688201" sldId="1656"/>
        </pc:sldMkLst>
      </pc:sldChg>
      <pc:sldChg chg="del">
        <pc:chgData name="Bhushan Madapura [UNext]" userId="2baadad7-7b8e-4632-a62a-dff9a334b569" providerId="ADAL" clId="{F6E155E8-D84C-463E-A3B7-5CF65E1FB393}" dt="2024-08-26T15:18:36.717" v="1599" actId="47"/>
        <pc:sldMkLst>
          <pc:docMk/>
          <pc:sldMk cId="251692743" sldId="1657"/>
        </pc:sldMkLst>
      </pc:sldChg>
      <pc:sldChg chg="del">
        <pc:chgData name="Bhushan Madapura [UNext]" userId="2baadad7-7b8e-4632-a62a-dff9a334b569" providerId="ADAL" clId="{F6E155E8-D84C-463E-A3B7-5CF65E1FB393}" dt="2024-08-26T15:18:22.125" v="1574" actId="47"/>
        <pc:sldMkLst>
          <pc:docMk/>
          <pc:sldMk cId="1502717962" sldId="1660"/>
        </pc:sldMkLst>
      </pc:sldChg>
      <pc:sldChg chg="addSp modSp mod">
        <pc:chgData name="Bhushan Madapura [UNext]" userId="2baadad7-7b8e-4632-a62a-dff9a334b569" providerId="ADAL" clId="{F6E155E8-D84C-463E-A3B7-5CF65E1FB393}" dt="2024-08-26T14:55:15.903" v="92" actId="207"/>
        <pc:sldMkLst>
          <pc:docMk/>
          <pc:sldMk cId="942789877" sldId="4848"/>
        </pc:sldMkLst>
        <pc:spChg chg="mod">
          <ac:chgData name="Bhushan Madapura [UNext]" userId="2baadad7-7b8e-4632-a62a-dff9a334b569" providerId="ADAL" clId="{F6E155E8-D84C-463E-A3B7-5CF65E1FB393}" dt="2024-08-26T14:54:53.634" v="90"/>
          <ac:spMkLst>
            <pc:docMk/>
            <pc:sldMk cId="942789877" sldId="4848"/>
            <ac:spMk id="3" creationId="{C02D07F7-B946-BB66-E6EA-DD92C38B1926}"/>
          </ac:spMkLst>
        </pc:spChg>
        <pc:picChg chg="add mod">
          <ac:chgData name="Bhushan Madapura [UNext]" userId="2baadad7-7b8e-4632-a62a-dff9a334b569" providerId="ADAL" clId="{F6E155E8-D84C-463E-A3B7-5CF65E1FB393}" dt="2024-08-26T14:55:15.903" v="92" actId="207"/>
          <ac:picMkLst>
            <pc:docMk/>
            <pc:sldMk cId="942789877" sldId="4848"/>
            <ac:picMk id="2" creationId="{5ED103A7-D95B-E42C-6356-53269A110E83}"/>
          </ac:picMkLst>
        </pc:picChg>
      </pc:sldChg>
      <pc:sldChg chg="del">
        <pc:chgData name="Bhushan Madapura [UNext]" userId="2baadad7-7b8e-4632-a62a-dff9a334b569" providerId="ADAL" clId="{F6E155E8-D84C-463E-A3B7-5CF65E1FB393}" dt="2024-08-26T15:18:20.088" v="1566" actId="47"/>
        <pc:sldMkLst>
          <pc:docMk/>
          <pc:sldMk cId="1692425821" sldId="4863"/>
        </pc:sldMkLst>
      </pc:sldChg>
      <pc:sldChg chg="del">
        <pc:chgData name="Bhushan Madapura [UNext]" userId="2baadad7-7b8e-4632-a62a-dff9a334b569" providerId="ADAL" clId="{F6E155E8-D84C-463E-A3B7-5CF65E1FB393}" dt="2024-08-26T15:18:21.098" v="1569" actId="47"/>
        <pc:sldMkLst>
          <pc:docMk/>
          <pc:sldMk cId="993584579" sldId="4972"/>
        </pc:sldMkLst>
      </pc:sldChg>
      <pc:sldChg chg="del">
        <pc:chgData name="Bhushan Madapura [UNext]" userId="2baadad7-7b8e-4632-a62a-dff9a334b569" providerId="ADAL" clId="{F6E155E8-D84C-463E-A3B7-5CF65E1FB393}" dt="2024-08-26T15:18:21.492" v="1571" actId="47"/>
        <pc:sldMkLst>
          <pc:docMk/>
          <pc:sldMk cId="754838326" sldId="4973"/>
        </pc:sldMkLst>
      </pc:sldChg>
      <pc:sldChg chg="del">
        <pc:chgData name="Bhushan Madapura [UNext]" userId="2baadad7-7b8e-4632-a62a-dff9a334b569" providerId="ADAL" clId="{F6E155E8-D84C-463E-A3B7-5CF65E1FB393}" dt="2024-08-26T15:18:21.697" v="1572" actId="47"/>
        <pc:sldMkLst>
          <pc:docMk/>
          <pc:sldMk cId="3971984793" sldId="4974"/>
        </pc:sldMkLst>
      </pc:sldChg>
      <pc:sldChg chg="del">
        <pc:chgData name="Bhushan Madapura [UNext]" userId="2baadad7-7b8e-4632-a62a-dff9a334b569" providerId="ADAL" clId="{F6E155E8-D84C-463E-A3B7-5CF65E1FB393}" dt="2024-08-26T15:18:21.903" v="1573" actId="47"/>
        <pc:sldMkLst>
          <pc:docMk/>
          <pc:sldMk cId="891875669" sldId="2147375326"/>
        </pc:sldMkLst>
      </pc:sldChg>
      <pc:sldChg chg="del">
        <pc:chgData name="Bhushan Madapura [UNext]" userId="2baadad7-7b8e-4632-a62a-dff9a334b569" providerId="ADAL" clId="{F6E155E8-D84C-463E-A3B7-5CF65E1FB393}" dt="2024-08-26T15:18:22.328" v="1575" actId="47"/>
        <pc:sldMkLst>
          <pc:docMk/>
          <pc:sldMk cId="2000669452" sldId="2147375394"/>
        </pc:sldMkLst>
      </pc:sldChg>
      <pc:sldChg chg="del">
        <pc:chgData name="Bhushan Madapura [UNext]" userId="2baadad7-7b8e-4632-a62a-dff9a334b569" providerId="ADAL" clId="{F6E155E8-D84C-463E-A3B7-5CF65E1FB393}" dt="2024-08-26T15:18:20.848" v="1568" actId="47"/>
        <pc:sldMkLst>
          <pc:docMk/>
          <pc:sldMk cId="1855469294" sldId="2147375439"/>
        </pc:sldMkLst>
      </pc:sldChg>
      <pc:sldChg chg="del">
        <pc:chgData name="Bhushan Madapura [UNext]" userId="2baadad7-7b8e-4632-a62a-dff9a334b569" providerId="ADAL" clId="{F6E155E8-D84C-463E-A3B7-5CF65E1FB393}" dt="2024-08-26T15:18:20.530" v="1567" actId="47"/>
        <pc:sldMkLst>
          <pc:docMk/>
          <pc:sldMk cId="1748775088" sldId="2147375444"/>
        </pc:sldMkLst>
      </pc:sldChg>
      <pc:sldChg chg="del">
        <pc:chgData name="Bhushan Madapura [UNext]" userId="2baadad7-7b8e-4632-a62a-dff9a334b569" providerId="ADAL" clId="{F6E155E8-D84C-463E-A3B7-5CF65E1FB393}" dt="2024-08-26T15:18:28.566" v="1586" actId="47"/>
        <pc:sldMkLst>
          <pc:docMk/>
          <pc:sldMk cId="2936957564" sldId="2147375476"/>
        </pc:sldMkLst>
      </pc:sldChg>
      <pc:sldChg chg="del">
        <pc:chgData name="Bhushan Madapura [UNext]" userId="2baadad7-7b8e-4632-a62a-dff9a334b569" providerId="ADAL" clId="{F6E155E8-D84C-463E-A3B7-5CF65E1FB393}" dt="2024-08-26T15:18:29.073" v="1587" actId="47"/>
        <pc:sldMkLst>
          <pc:docMk/>
          <pc:sldMk cId="2271413475" sldId="2147375477"/>
        </pc:sldMkLst>
      </pc:sldChg>
      <pc:sldChg chg="del">
        <pc:chgData name="Bhushan Madapura [UNext]" userId="2baadad7-7b8e-4632-a62a-dff9a334b569" providerId="ADAL" clId="{F6E155E8-D84C-463E-A3B7-5CF65E1FB393}" dt="2024-08-26T15:18:27.853" v="1585" actId="47"/>
        <pc:sldMkLst>
          <pc:docMk/>
          <pc:sldMk cId="1948523315" sldId="2147375478"/>
        </pc:sldMkLst>
      </pc:sldChg>
      <pc:sldChg chg="del">
        <pc:chgData name="Bhushan Madapura [UNext]" userId="2baadad7-7b8e-4632-a62a-dff9a334b569" providerId="ADAL" clId="{F6E155E8-D84C-463E-A3B7-5CF65E1FB393}" dt="2024-08-26T15:18:29.481" v="1588" actId="47"/>
        <pc:sldMkLst>
          <pc:docMk/>
          <pc:sldMk cId="1431467204" sldId="2147375479"/>
        </pc:sldMkLst>
      </pc:sldChg>
      <pc:sldChg chg="del">
        <pc:chgData name="Bhushan Madapura [UNext]" userId="2baadad7-7b8e-4632-a62a-dff9a334b569" providerId="ADAL" clId="{F6E155E8-D84C-463E-A3B7-5CF65E1FB393}" dt="2024-08-26T15:18:30.589" v="1590" actId="47"/>
        <pc:sldMkLst>
          <pc:docMk/>
          <pc:sldMk cId="3318051497" sldId="2147375481"/>
        </pc:sldMkLst>
      </pc:sldChg>
      <pc:sldChg chg="del">
        <pc:chgData name="Bhushan Madapura [UNext]" userId="2baadad7-7b8e-4632-a62a-dff9a334b569" providerId="ADAL" clId="{F6E155E8-D84C-463E-A3B7-5CF65E1FB393}" dt="2024-08-26T15:18:21.272" v="1570" actId="47"/>
        <pc:sldMkLst>
          <pc:docMk/>
          <pc:sldMk cId="3547742170" sldId="2147375581"/>
        </pc:sldMkLst>
      </pc:sldChg>
      <pc:sldChg chg="del">
        <pc:chgData name="Bhushan Madapura [UNext]" userId="2baadad7-7b8e-4632-a62a-dff9a334b569" providerId="ADAL" clId="{F6E155E8-D84C-463E-A3B7-5CF65E1FB393}" dt="2024-08-26T15:18:23.497" v="1578" actId="47"/>
        <pc:sldMkLst>
          <pc:docMk/>
          <pc:sldMk cId="1740909126" sldId="2147375582"/>
        </pc:sldMkLst>
      </pc:sldChg>
      <pc:sldChg chg="del">
        <pc:chgData name="Bhushan Madapura [UNext]" userId="2baadad7-7b8e-4632-a62a-dff9a334b569" providerId="ADAL" clId="{F6E155E8-D84C-463E-A3B7-5CF65E1FB393}" dt="2024-08-26T15:18:22.596" v="1576" actId="47"/>
        <pc:sldMkLst>
          <pc:docMk/>
          <pc:sldMk cId="3598530651" sldId="2147375584"/>
        </pc:sldMkLst>
      </pc:sldChg>
      <pc:sldChg chg="del">
        <pc:chgData name="Bhushan Madapura [UNext]" userId="2baadad7-7b8e-4632-a62a-dff9a334b569" providerId="ADAL" clId="{F6E155E8-D84C-463E-A3B7-5CF65E1FB393}" dt="2024-08-26T15:18:26.947" v="1584" actId="47"/>
        <pc:sldMkLst>
          <pc:docMk/>
          <pc:sldMk cId="2188182216" sldId="2147375585"/>
        </pc:sldMkLst>
      </pc:sldChg>
      <pc:sldChg chg="del">
        <pc:chgData name="Bhushan Madapura [UNext]" userId="2baadad7-7b8e-4632-a62a-dff9a334b569" providerId="ADAL" clId="{F6E155E8-D84C-463E-A3B7-5CF65E1FB393}" dt="2024-08-26T15:18:31.172" v="1591" actId="47"/>
        <pc:sldMkLst>
          <pc:docMk/>
          <pc:sldMk cId="36437265" sldId="2147375586"/>
        </pc:sldMkLst>
      </pc:sldChg>
      <pc:sldChg chg="del">
        <pc:chgData name="Bhushan Madapura [UNext]" userId="2baadad7-7b8e-4632-a62a-dff9a334b569" providerId="ADAL" clId="{F6E155E8-D84C-463E-A3B7-5CF65E1FB393}" dt="2024-08-26T15:18:31.709" v="1592" actId="47"/>
        <pc:sldMkLst>
          <pc:docMk/>
          <pc:sldMk cId="1206403439" sldId="2147375588"/>
        </pc:sldMkLst>
      </pc:sldChg>
      <pc:sldChg chg="addSp delSp modSp mod">
        <pc:chgData name="Bhushan Madapura [UNext]" userId="2baadad7-7b8e-4632-a62a-dff9a334b569" providerId="ADAL" clId="{F6E155E8-D84C-463E-A3B7-5CF65E1FB393}" dt="2024-08-26T14:54:33.743" v="89" actId="1076"/>
        <pc:sldMkLst>
          <pc:docMk/>
          <pc:sldMk cId="867832184" sldId="2147375589"/>
        </pc:sldMkLst>
        <pc:spChg chg="del">
          <ac:chgData name="Bhushan Madapura [UNext]" userId="2baadad7-7b8e-4632-a62a-dff9a334b569" providerId="ADAL" clId="{F6E155E8-D84C-463E-A3B7-5CF65E1FB393}" dt="2024-08-26T14:53:59.980" v="83" actId="478"/>
          <ac:spMkLst>
            <pc:docMk/>
            <pc:sldMk cId="867832184" sldId="2147375589"/>
            <ac:spMk id="2" creationId="{3E5D74AE-156F-5417-16F3-ADC1D4A285C2}"/>
          </ac:spMkLst>
        </pc:spChg>
        <pc:spChg chg="mod">
          <ac:chgData name="Bhushan Madapura [UNext]" userId="2baadad7-7b8e-4632-a62a-dff9a334b569" providerId="ADAL" clId="{F6E155E8-D84C-463E-A3B7-5CF65E1FB393}" dt="2024-08-26T14:53:53.243" v="58" actId="948"/>
          <ac:spMkLst>
            <pc:docMk/>
            <pc:sldMk cId="867832184" sldId="2147375589"/>
            <ac:spMk id="3" creationId="{56243872-C66F-EDEB-B185-CE420E5D6837}"/>
          </ac:spMkLst>
        </pc:spChg>
        <pc:spChg chg="add del mod modVis">
          <ac:chgData name="Bhushan Madapura [UNext]" userId="2baadad7-7b8e-4632-a62a-dff9a334b569" providerId="ADAL" clId="{F6E155E8-D84C-463E-A3B7-5CF65E1FB393}" dt="2024-08-26T14:53:52.185" v="53"/>
          <ac:spMkLst>
            <pc:docMk/>
            <pc:sldMk cId="867832184" sldId="2147375589"/>
            <ac:spMk id="6" creationId="{E985ACA9-BD27-57E4-972F-2E18A2EAA089}"/>
          </ac:spMkLst>
        </pc:spChg>
        <pc:spChg chg="add del mod modVis">
          <ac:chgData name="Bhushan Madapura [UNext]" userId="2baadad7-7b8e-4632-a62a-dff9a334b569" providerId="ADAL" clId="{F6E155E8-D84C-463E-A3B7-5CF65E1FB393}" dt="2024-08-26T14:53:53.278" v="80"/>
          <ac:spMkLst>
            <pc:docMk/>
            <pc:sldMk cId="867832184" sldId="2147375589"/>
            <ac:spMk id="7" creationId="{3C6E01C3-7758-FFDE-AC83-69EC3A31E361}"/>
          </ac:spMkLst>
        </pc:spChg>
        <pc:spChg chg="add del mod">
          <ac:chgData name="Bhushan Madapura [UNext]" userId="2baadad7-7b8e-4632-a62a-dff9a334b569" providerId="ADAL" clId="{F6E155E8-D84C-463E-A3B7-5CF65E1FB393}" dt="2024-08-26T14:54:05.085" v="84" actId="478"/>
          <ac:spMkLst>
            <pc:docMk/>
            <pc:sldMk cId="867832184" sldId="2147375589"/>
            <ac:spMk id="9" creationId="{8B5DACBC-BCE7-F0F1-2093-E55AE93DB8C5}"/>
          </ac:spMkLst>
        </pc:spChg>
        <pc:spChg chg="add mod">
          <ac:chgData name="Bhushan Madapura [UNext]" userId="2baadad7-7b8e-4632-a62a-dff9a334b569" providerId="ADAL" clId="{F6E155E8-D84C-463E-A3B7-5CF65E1FB393}" dt="2024-08-26T14:54:33.743" v="89" actId="1076"/>
          <ac:spMkLst>
            <pc:docMk/>
            <pc:sldMk cId="867832184" sldId="2147375589"/>
            <ac:spMk id="10" creationId="{1119CB9E-042F-11E8-F683-654626D307B3}"/>
          </ac:spMkLst>
        </pc:spChg>
        <pc:spChg chg="add mod">
          <ac:chgData name="Bhushan Madapura [UNext]" userId="2baadad7-7b8e-4632-a62a-dff9a334b569" providerId="ADAL" clId="{F6E155E8-D84C-463E-A3B7-5CF65E1FB393}" dt="2024-08-26T14:54:33.743" v="89" actId="1076"/>
          <ac:spMkLst>
            <pc:docMk/>
            <pc:sldMk cId="867832184" sldId="2147375589"/>
            <ac:spMk id="11" creationId="{CE0DDF5F-FE47-F9A2-FE84-53B63DFF494D}"/>
          </ac:spMkLst>
        </pc:spChg>
        <pc:graphicFrameChg chg="add mod ord modVis">
          <ac:chgData name="Bhushan Madapura [UNext]" userId="2baadad7-7b8e-4632-a62a-dff9a334b569" providerId="ADAL" clId="{F6E155E8-D84C-463E-A3B7-5CF65E1FB393}" dt="2024-08-26T14:53:53.284" v="82"/>
          <ac:graphicFrameMkLst>
            <pc:docMk/>
            <pc:sldMk cId="867832184" sldId="2147375589"/>
            <ac:graphicFrameMk id="5" creationId="{595DA231-959C-B3E0-7DA4-876736A38BC8}"/>
          </ac:graphicFrameMkLst>
        </pc:graphicFrameChg>
      </pc:sldChg>
      <pc:sldChg chg="del">
        <pc:chgData name="Bhushan Madapura [UNext]" userId="2baadad7-7b8e-4632-a62a-dff9a334b569" providerId="ADAL" clId="{F6E155E8-D84C-463E-A3B7-5CF65E1FB393}" dt="2024-08-26T15:18:33.888" v="1595" actId="47"/>
        <pc:sldMkLst>
          <pc:docMk/>
          <pc:sldMk cId="4063798852" sldId="2147375590"/>
        </pc:sldMkLst>
      </pc:sldChg>
      <pc:sldChg chg="del">
        <pc:chgData name="Bhushan Madapura [UNext]" userId="2baadad7-7b8e-4632-a62a-dff9a334b569" providerId="ADAL" clId="{F6E155E8-D84C-463E-A3B7-5CF65E1FB393}" dt="2024-08-26T15:18:30.019" v="1589" actId="47"/>
        <pc:sldMkLst>
          <pc:docMk/>
          <pc:sldMk cId="2056421860" sldId="2147375591"/>
        </pc:sldMkLst>
      </pc:sldChg>
      <pc:sldChg chg="del">
        <pc:chgData name="Bhushan Madapura [UNext]" userId="2baadad7-7b8e-4632-a62a-dff9a334b569" providerId="ADAL" clId="{F6E155E8-D84C-463E-A3B7-5CF65E1FB393}" dt="2024-08-26T15:18:24.722" v="1580" actId="47"/>
        <pc:sldMkLst>
          <pc:docMk/>
          <pc:sldMk cId="31081095" sldId="2147375592"/>
        </pc:sldMkLst>
      </pc:sldChg>
      <pc:sldChg chg="del">
        <pc:chgData name="Bhushan Madapura [UNext]" userId="2baadad7-7b8e-4632-a62a-dff9a334b569" providerId="ADAL" clId="{F6E155E8-D84C-463E-A3B7-5CF65E1FB393}" dt="2024-08-26T15:18:26.308" v="1583" actId="47"/>
        <pc:sldMkLst>
          <pc:docMk/>
          <pc:sldMk cId="1667871994" sldId="2147375593"/>
        </pc:sldMkLst>
      </pc:sldChg>
      <pc:sldChg chg="del">
        <pc:chgData name="Bhushan Madapura [UNext]" userId="2baadad7-7b8e-4632-a62a-dff9a334b569" providerId="ADAL" clId="{F6E155E8-D84C-463E-A3B7-5CF65E1FB393}" dt="2024-08-26T15:18:25.752" v="1582" actId="47"/>
        <pc:sldMkLst>
          <pc:docMk/>
          <pc:sldMk cId="3735680803" sldId="2147375594"/>
        </pc:sldMkLst>
      </pc:sldChg>
      <pc:sldChg chg="del">
        <pc:chgData name="Bhushan Madapura [UNext]" userId="2baadad7-7b8e-4632-a62a-dff9a334b569" providerId="ADAL" clId="{F6E155E8-D84C-463E-A3B7-5CF65E1FB393}" dt="2024-08-26T15:18:25.232" v="1581" actId="47"/>
        <pc:sldMkLst>
          <pc:docMk/>
          <pc:sldMk cId="349082050" sldId="2147375595"/>
        </pc:sldMkLst>
      </pc:sldChg>
      <pc:sldChg chg="addSp delSp modSp add del mod modAnim">
        <pc:chgData name="Bhushan Madapura [UNext]" userId="2baadad7-7b8e-4632-a62a-dff9a334b569" providerId="ADAL" clId="{F6E155E8-D84C-463E-A3B7-5CF65E1FB393}" dt="2024-08-26T15:00:51.500" v="369" actId="47"/>
        <pc:sldMkLst>
          <pc:docMk/>
          <pc:sldMk cId="377409641" sldId="2147375596"/>
        </pc:sldMkLst>
        <pc:spChg chg="mod">
          <ac:chgData name="Bhushan Madapura [UNext]" userId="2baadad7-7b8e-4632-a62a-dff9a334b569" providerId="ADAL" clId="{F6E155E8-D84C-463E-A3B7-5CF65E1FB393}" dt="2024-08-26T14:56:07.854" v="95"/>
          <ac:spMkLst>
            <pc:docMk/>
            <pc:sldMk cId="377409641" sldId="2147375596"/>
            <ac:spMk id="5" creationId="{D4A1C201-A8E3-A5B8-392B-6A156C551447}"/>
          </ac:spMkLst>
        </pc:spChg>
        <pc:spChg chg="del">
          <ac:chgData name="Bhushan Madapura [UNext]" userId="2baadad7-7b8e-4632-a62a-dff9a334b569" providerId="ADAL" clId="{F6E155E8-D84C-463E-A3B7-5CF65E1FB393}" dt="2024-08-26T14:55:53.779" v="94" actId="478"/>
          <ac:spMkLst>
            <pc:docMk/>
            <pc:sldMk cId="377409641" sldId="2147375596"/>
            <ac:spMk id="6" creationId="{EBF80831-5721-AB0F-97D6-1B5D662DB65C}"/>
          </ac:spMkLst>
        </pc:spChg>
        <pc:spChg chg="del">
          <ac:chgData name="Bhushan Madapura [UNext]" userId="2baadad7-7b8e-4632-a62a-dff9a334b569" providerId="ADAL" clId="{F6E155E8-D84C-463E-A3B7-5CF65E1FB393}" dt="2024-08-26T14:55:53.779" v="94" actId="478"/>
          <ac:spMkLst>
            <pc:docMk/>
            <pc:sldMk cId="377409641" sldId="2147375596"/>
            <ac:spMk id="7" creationId="{2F827B21-D247-0A53-0978-F895C5B8B98B}"/>
          </ac:spMkLst>
        </pc:spChg>
        <pc:picChg chg="add mod">
          <ac:chgData name="Bhushan Madapura [UNext]" userId="2baadad7-7b8e-4632-a62a-dff9a334b569" providerId="ADAL" clId="{F6E155E8-D84C-463E-A3B7-5CF65E1FB393}" dt="2024-08-26T14:56:21.672" v="97" actId="1076"/>
          <ac:picMkLst>
            <pc:docMk/>
            <pc:sldMk cId="377409641" sldId="2147375596"/>
            <ac:picMk id="2" creationId="{64EBC073-3E12-284A-A285-A40D9C9193C2}"/>
          </ac:picMkLst>
        </pc:picChg>
        <pc:picChg chg="del">
          <ac:chgData name="Bhushan Madapura [UNext]" userId="2baadad7-7b8e-4632-a62a-dff9a334b569" providerId="ADAL" clId="{F6E155E8-D84C-463E-A3B7-5CF65E1FB393}" dt="2024-08-26T14:55:53.779" v="94" actId="478"/>
          <ac:picMkLst>
            <pc:docMk/>
            <pc:sldMk cId="377409641" sldId="2147375596"/>
            <ac:picMk id="8" creationId="{E9EA5ED9-AC2E-F020-F31E-3C9592C3C17E}"/>
          </ac:picMkLst>
        </pc:picChg>
      </pc:sldChg>
      <pc:sldChg chg="addSp delSp modSp add mod">
        <pc:chgData name="Bhushan Madapura [UNext]" userId="2baadad7-7b8e-4632-a62a-dff9a334b569" providerId="ADAL" clId="{F6E155E8-D84C-463E-A3B7-5CF65E1FB393}" dt="2024-08-26T15:04:49.677" v="755" actId="242"/>
        <pc:sldMkLst>
          <pc:docMk/>
          <pc:sldMk cId="245881457" sldId="2147375597"/>
        </pc:sldMkLst>
        <pc:spChg chg="del">
          <ac:chgData name="Bhushan Madapura [UNext]" userId="2baadad7-7b8e-4632-a62a-dff9a334b569" providerId="ADAL" clId="{F6E155E8-D84C-463E-A3B7-5CF65E1FB393}" dt="2024-08-26T14:57:09.583" v="164" actId="478"/>
          <ac:spMkLst>
            <pc:docMk/>
            <pc:sldMk cId="245881457" sldId="2147375597"/>
            <ac:spMk id="2" creationId="{281FEA35-05E0-4EE2-9F35-79483FAB9621}"/>
          </ac:spMkLst>
        </pc:spChg>
        <pc:spChg chg="mod ord">
          <ac:chgData name="Bhushan Madapura [UNext]" userId="2baadad7-7b8e-4632-a62a-dff9a334b569" providerId="ADAL" clId="{F6E155E8-D84C-463E-A3B7-5CF65E1FB393}" dt="2024-08-26T15:02:40.450" v="555" actId="948"/>
          <ac:spMkLst>
            <pc:docMk/>
            <pc:sldMk cId="245881457" sldId="2147375597"/>
            <ac:spMk id="3" creationId="{CEA128C4-A0BC-A895-713C-306E7FF62894}"/>
          </ac:spMkLst>
        </pc:spChg>
        <pc:spChg chg="mod ord">
          <ac:chgData name="Bhushan Madapura [UNext]" userId="2baadad7-7b8e-4632-a62a-dff9a334b569" providerId="ADAL" clId="{F6E155E8-D84C-463E-A3B7-5CF65E1FB393}" dt="2024-08-26T14:57:41.351" v="173"/>
          <ac:spMkLst>
            <pc:docMk/>
            <pc:sldMk cId="245881457" sldId="2147375597"/>
            <ac:spMk id="4" creationId="{82193751-E94F-32C7-DCCA-7D3244D279EA}"/>
          </ac:spMkLst>
        </pc:spChg>
        <pc:spChg chg="add del mod modVis">
          <ac:chgData name="Bhushan Madapura [UNext]" userId="2baadad7-7b8e-4632-a62a-dff9a334b569" providerId="ADAL" clId="{F6E155E8-D84C-463E-A3B7-5CF65E1FB393}" dt="2024-08-26T14:56:57.480" v="122"/>
          <ac:spMkLst>
            <pc:docMk/>
            <pc:sldMk cId="245881457" sldId="2147375597"/>
            <ac:spMk id="5" creationId="{BFA05CA9-3863-9DF9-86D5-9FA64B2F43E1}"/>
          </ac:spMkLst>
        </pc:spChg>
        <pc:spChg chg="add del mod modVis">
          <ac:chgData name="Bhushan Madapura [UNext]" userId="2baadad7-7b8e-4632-a62a-dff9a334b569" providerId="ADAL" clId="{F6E155E8-D84C-463E-A3B7-5CF65E1FB393}" dt="2024-08-26T14:57:01.687" v="160"/>
          <ac:spMkLst>
            <pc:docMk/>
            <pc:sldMk cId="245881457" sldId="2147375597"/>
            <ac:spMk id="8" creationId="{6869AB80-C0C8-CE8B-7A15-3CF3B0FE9327}"/>
          </ac:spMkLst>
        </pc:spChg>
        <pc:spChg chg="add mod ord">
          <ac:chgData name="Bhushan Madapura [UNext]" userId="2baadad7-7b8e-4632-a62a-dff9a334b569" providerId="ADAL" clId="{F6E155E8-D84C-463E-A3B7-5CF65E1FB393}" dt="2024-08-26T14:59:13.062" v="228" actId="207"/>
          <ac:spMkLst>
            <pc:docMk/>
            <pc:sldMk cId="245881457" sldId="2147375597"/>
            <ac:spMk id="10" creationId="{8686D658-9330-BA20-4BC9-1E47EEC5B53D}"/>
          </ac:spMkLst>
        </pc:spChg>
        <pc:spChg chg="add mod">
          <ac:chgData name="Bhushan Madapura [UNext]" userId="2baadad7-7b8e-4632-a62a-dff9a334b569" providerId="ADAL" clId="{F6E155E8-D84C-463E-A3B7-5CF65E1FB393}" dt="2024-08-26T15:00:22.003" v="312" actId="207"/>
          <ac:spMkLst>
            <pc:docMk/>
            <pc:sldMk cId="245881457" sldId="2147375597"/>
            <ac:spMk id="11" creationId="{DE9F1BE0-7910-FA1B-DCE8-56EFD1E4FC09}"/>
          </ac:spMkLst>
        </pc:spChg>
        <pc:spChg chg="add mod">
          <ac:chgData name="Bhushan Madapura [UNext]" userId="2baadad7-7b8e-4632-a62a-dff9a334b569" providerId="ADAL" clId="{F6E155E8-D84C-463E-A3B7-5CF65E1FB393}" dt="2024-08-26T15:04:49.677" v="755" actId="242"/>
          <ac:spMkLst>
            <pc:docMk/>
            <pc:sldMk cId="245881457" sldId="2147375597"/>
            <ac:spMk id="12" creationId="{E53E5C3F-4D2B-B85F-E592-E58E032C664C}"/>
          </ac:spMkLst>
        </pc:spChg>
        <pc:spChg chg="add del mod modVis">
          <ac:chgData name="Bhushan Madapura [UNext]" userId="2baadad7-7b8e-4632-a62a-dff9a334b569" providerId="ADAL" clId="{F6E155E8-D84C-463E-A3B7-5CF65E1FB393}" dt="2024-08-26T15:02:28.736" v="438"/>
          <ac:spMkLst>
            <pc:docMk/>
            <pc:sldMk cId="245881457" sldId="2147375597"/>
            <ac:spMk id="13" creationId="{108F085C-3D35-E73E-BB1D-5A59DDF07807}"/>
          </ac:spMkLst>
        </pc:spChg>
        <pc:spChg chg="add del mod modVis">
          <ac:chgData name="Bhushan Madapura [UNext]" userId="2baadad7-7b8e-4632-a62a-dff9a334b569" providerId="ADAL" clId="{F6E155E8-D84C-463E-A3B7-5CF65E1FB393}" dt="2024-08-26T15:02:29.493" v="465"/>
          <ac:spMkLst>
            <pc:docMk/>
            <pc:sldMk cId="245881457" sldId="2147375597"/>
            <ac:spMk id="14" creationId="{FD077639-FA46-B2EB-4224-E6711B57240F}"/>
          </ac:spMkLst>
        </pc:spChg>
        <pc:spChg chg="add del mod modVis">
          <ac:chgData name="Bhushan Madapura [UNext]" userId="2baadad7-7b8e-4632-a62a-dff9a334b569" providerId="ADAL" clId="{F6E155E8-D84C-463E-A3B7-5CF65E1FB393}" dt="2024-08-26T15:02:30.865" v="493"/>
          <ac:spMkLst>
            <pc:docMk/>
            <pc:sldMk cId="245881457" sldId="2147375597"/>
            <ac:spMk id="15" creationId="{1E16E48F-964E-237C-2272-F1C5C3BD6DFB}"/>
          </ac:spMkLst>
        </pc:spChg>
        <pc:spChg chg="add del mod modVis">
          <ac:chgData name="Bhushan Madapura [UNext]" userId="2baadad7-7b8e-4632-a62a-dff9a334b569" providerId="ADAL" clId="{F6E155E8-D84C-463E-A3B7-5CF65E1FB393}" dt="2024-08-26T15:02:34.699" v="519"/>
          <ac:spMkLst>
            <pc:docMk/>
            <pc:sldMk cId="245881457" sldId="2147375597"/>
            <ac:spMk id="16" creationId="{2FB7EE4D-113A-28A8-38DA-B72C82A313B5}"/>
          </ac:spMkLst>
        </pc:spChg>
        <pc:spChg chg="add del mod modVis">
          <ac:chgData name="Bhushan Madapura [UNext]" userId="2baadad7-7b8e-4632-a62a-dff9a334b569" providerId="ADAL" clId="{F6E155E8-D84C-463E-A3B7-5CF65E1FB393}" dt="2024-08-26T15:02:39.441" v="548"/>
          <ac:spMkLst>
            <pc:docMk/>
            <pc:sldMk cId="245881457" sldId="2147375597"/>
            <ac:spMk id="17" creationId="{0D6A966C-30F1-101C-3E41-2B3BFDA2ADCE}"/>
          </ac:spMkLst>
        </pc:spChg>
        <pc:spChg chg="add del mod modVis">
          <ac:chgData name="Bhushan Madapura [UNext]" userId="2baadad7-7b8e-4632-a62a-dff9a334b569" providerId="ADAL" clId="{F6E155E8-D84C-463E-A3B7-5CF65E1FB393}" dt="2024-08-26T15:02:40.497" v="577"/>
          <ac:spMkLst>
            <pc:docMk/>
            <pc:sldMk cId="245881457" sldId="2147375597"/>
            <ac:spMk id="18" creationId="{83AE35D6-0BB2-4EAD-2978-28F7845B3D70}"/>
          </ac:spMkLst>
        </pc:spChg>
        <pc:graphicFrameChg chg="del">
          <ac:chgData name="Bhushan Madapura [UNext]" userId="2baadad7-7b8e-4632-a62a-dff9a334b569" providerId="ADAL" clId="{F6E155E8-D84C-463E-A3B7-5CF65E1FB393}" dt="2024-08-26T14:57:06.666" v="163" actId="478"/>
          <ac:graphicFrameMkLst>
            <pc:docMk/>
            <pc:sldMk cId="245881457" sldId="2147375597"/>
            <ac:graphicFrameMk id="6" creationId="{61C7CEDF-EBED-4F42-BCC0-1ACD4B4F27B8}"/>
          </ac:graphicFrameMkLst>
        </pc:graphicFrameChg>
        <pc:graphicFrameChg chg="add mod ord modVis">
          <ac:chgData name="Bhushan Madapura [UNext]" userId="2baadad7-7b8e-4632-a62a-dff9a334b569" providerId="ADAL" clId="{F6E155E8-D84C-463E-A3B7-5CF65E1FB393}" dt="2024-08-26T15:02:40.497" v="579"/>
          <ac:graphicFrameMkLst>
            <pc:docMk/>
            <pc:sldMk cId="245881457" sldId="2147375597"/>
            <ac:graphicFrameMk id="7" creationId="{3583FF9E-539E-FE29-E73B-3EF7E093601C}"/>
          </ac:graphicFrameMkLst>
        </pc:graphicFrameChg>
        <pc:picChg chg="add mod ord">
          <ac:chgData name="Bhushan Madapura [UNext]" userId="2baadad7-7b8e-4632-a62a-dff9a334b569" providerId="ADAL" clId="{F6E155E8-D84C-463E-A3B7-5CF65E1FB393}" dt="2024-08-26T14:59:21.608" v="229" actId="207"/>
          <ac:picMkLst>
            <pc:docMk/>
            <pc:sldMk cId="245881457" sldId="2147375597"/>
            <ac:picMk id="9" creationId="{8701F636-0E69-F494-2D36-9D9665F8A8DA}"/>
          </ac:picMkLst>
        </pc:picChg>
      </pc:sldChg>
      <pc:sldChg chg="addSp delSp modSp add del mod">
        <pc:chgData name="Bhushan Madapura [UNext]" userId="2baadad7-7b8e-4632-a62a-dff9a334b569" providerId="ADAL" clId="{F6E155E8-D84C-463E-A3B7-5CF65E1FB393}" dt="2024-08-26T15:00:38.337" v="315" actId="47"/>
        <pc:sldMkLst>
          <pc:docMk/>
          <pc:sldMk cId="2841683286" sldId="2147375598"/>
        </pc:sldMkLst>
        <pc:spChg chg="add del mod modVis">
          <ac:chgData name="Bhushan Madapura [UNext]" userId="2baadad7-7b8e-4632-a62a-dff9a334b569" providerId="ADAL" clId="{F6E155E8-D84C-463E-A3B7-5CF65E1FB393}" dt="2024-08-26T14:59:48.700" v="281"/>
          <ac:spMkLst>
            <pc:docMk/>
            <pc:sldMk cId="2841683286" sldId="2147375598"/>
            <ac:spMk id="2" creationId="{5351B170-2FDB-76F6-EC13-2B5E290212D0}"/>
          </ac:spMkLst>
        </pc:spChg>
        <pc:spChg chg="mod">
          <ac:chgData name="Bhushan Madapura [UNext]" userId="2baadad7-7b8e-4632-a62a-dff9a334b569" providerId="ADAL" clId="{F6E155E8-D84C-463E-A3B7-5CF65E1FB393}" dt="2024-08-26T14:59:48.669" v="259" actId="948"/>
          <ac:spMkLst>
            <pc:docMk/>
            <pc:sldMk cId="2841683286" sldId="2147375598"/>
            <ac:spMk id="3" creationId="{CEA128C4-A0BC-A895-713C-306E7FF62894}"/>
          </ac:spMkLst>
        </pc:spChg>
        <pc:graphicFrameChg chg="mod">
          <ac:chgData name="Bhushan Madapura [UNext]" userId="2baadad7-7b8e-4632-a62a-dff9a334b569" providerId="ADAL" clId="{F6E155E8-D84C-463E-A3B7-5CF65E1FB393}" dt="2024-08-26T14:59:48.700" v="283"/>
          <ac:graphicFrameMkLst>
            <pc:docMk/>
            <pc:sldMk cId="2841683286" sldId="2147375598"/>
            <ac:graphicFrameMk id="7" creationId="{3583FF9E-539E-FE29-E73B-3EF7E093601C}"/>
          </ac:graphicFrameMkLst>
        </pc:graphicFrameChg>
      </pc:sldChg>
      <pc:sldChg chg="addSp delSp modSp add del mod">
        <pc:chgData name="Bhushan Madapura [UNext]" userId="2baadad7-7b8e-4632-a62a-dff9a334b569" providerId="ADAL" clId="{F6E155E8-D84C-463E-A3B7-5CF65E1FB393}" dt="2024-08-26T15:00:38.715" v="316" actId="47"/>
        <pc:sldMkLst>
          <pc:docMk/>
          <pc:sldMk cId="2655284758" sldId="2147375599"/>
        </pc:sldMkLst>
        <pc:spChg chg="add del mod modVis">
          <ac:chgData name="Bhushan Madapura [UNext]" userId="2baadad7-7b8e-4632-a62a-dff9a334b569" providerId="ADAL" clId="{F6E155E8-D84C-463E-A3B7-5CF65E1FB393}" dt="2024-08-26T14:59:39.533" v="255"/>
          <ac:spMkLst>
            <pc:docMk/>
            <pc:sldMk cId="2655284758" sldId="2147375599"/>
            <ac:spMk id="2" creationId="{B9FC5A99-B3B3-B65E-6875-1F4E2471F1DC}"/>
          </ac:spMkLst>
        </pc:spChg>
        <pc:spChg chg="mod">
          <ac:chgData name="Bhushan Madapura [UNext]" userId="2baadad7-7b8e-4632-a62a-dff9a334b569" providerId="ADAL" clId="{F6E155E8-D84C-463E-A3B7-5CF65E1FB393}" dt="2024-08-26T14:59:53.411" v="285" actId="948"/>
          <ac:spMkLst>
            <pc:docMk/>
            <pc:sldMk cId="2655284758" sldId="2147375599"/>
            <ac:spMk id="3" creationId="{CEA128C4-A0BC-A895-713C-306E7FF62894}"/>
          </ac:spMkLst>
        </pc:spChg>
        <pc:spChg chg="add del mod modVis">
          <ac:chgData name="Bhushan Madapura [UNext]" userId="2baadad7-7b8e-4632-a62a-dff9a334b569" providerId="ADAL" clId="{F6E155E8-D84C-463E-A3B7-5CF65E1FB393}" dt="2024-08-26T14:59:53.454" v="307"/>
          <ac:spMkLst>
            <pc:docMk/>
            <pc:sldMk cId="2655284758" sldId="2147375599"/>
            <ac:spMk id="5" creationId="{70012F85-044A-B78F-237F-09F00322BA51}"/>
          </ac:spMkLst>
        </pc:spChg>
        <pc:graphicFrameChg chg="mod">
          <ac:chgData name="Bhushan Madapura [UNext]" userId="2baadad7-7b8e-4632-a62a-dff9a334b569" providerId="ADAL" clId="{F6E155E8-D84C-463E-A3B7-5CF65E1FB393}" dt="2024-08-26T14:59:53.458" v="309"/>
          <ac:graphicFrameMkLst>
            <pc:docMk/>
            <pc:sldMk cId="2655284758" sldId="2147375599"/>
            <ac:graphicFrameMk id="7" creationId="{3583FF9E-539E-FE29-E73B-3EF7E093601C}"/>
          </ac:graphicFrameMkLst>
        </pc:graphicFrameChg>
      </pc:sldChg>
      <pc:sldChg chg="addSp delSp modSp add mod">
        <pc:chgData name="Bhushan Madapura [UNext]" userId="2baadad7-7b8e-4632-a62a-dff9a334b569" providerId="ADAL" clId="{F6E155E8-D84C-463E-A3B7-5CF65E1FB393}" dt="2024-08-26T15:04:44.854" v="754" actId="242"/>
        <pc:sldMkLst>
          <pc:docMk/>
          <pc:sldMk cId="1181112711" sldId="2147375600"/>
        </pc:sldMkLst>
        <pc:spChg chg="add del mod modVis">
          <ac:chgData name="Bhushan Madapura [UNext]" userId="2baadad7-7b8e-4632-a62a-dff9a334b569" providerId="ADAL" clId="{F6E155E8-D84C-463E-A3B7-5CF65E1FB393}" dt="2024-08-26T15:00:44.766" v="340"/>
          <ac:spMkLst>
            <pc:docMk/>
            <pc:sldMk cId="1181112711" sldId="2147375600"/>
            <ac:spMk id="2" creationId="{E80CD124-F595-E52F-1432-FF914FFD2B28}"/>
          </ac:spMkLst>
        </pc:spChg>
        <pc:spChg chg="mod">
          <ac:chgData name="Bhushan Madapura [UNext]" userId="2baadad7-7b8e-4632-a62a-dff9a334b569" providerId="ADAL" clId="{F6E155E8-D84C-463E-A3B7-5CF65E1FB393}" dt="2024-08-26T15:02:57.010" v="638" actId="948"/>
          <ac:spMkLst>
            <pc:docMk/>
            <pc:sldMk cId="1181112711" sldId="2147375600"/>
            <ac:spMk id="3" creationId="{CEA128C4-A0BC-A895-713C-306E7FF62894}"/>
          </ac:spMkLst>
        </pc:spChg>
        <pc:spChg chg="add del mod modVis">
          <ac:chgData name="Bhushan Madapura [UNext]" userId="2baadad7-7b8e-4632-a62a-dff9a334b569" providerId="ADAL" clId="{F6E155E8-D84C-463E-A3B7-5CF65E1FB393}" dt="2024-08-26T15:02:51.743" v="631" actId="962"/>
          <ac:spMkLst>
            <pc:docMk/>
            <pc:sldMk cId="1181112711" sldId="2147375600"/>
            <ac:spMk id="5" creationId="{704C1F05-802D-23A5-C441-9788425E4ABD}"/>
          </ac:spMkLst>
        </pc:spChg>
        <pc:spChg chg="add del mod modVis">
          <ac:chgData name="Bhushan Madapura [UNext]" userId="2baadad7-7b8e-4632-a62a-dff9a334b569" providerId="ADAL" clId="{F6E155E8-D84C-463E-A3B7-5CF65E1FB393}" dt="2024-08-26T15:02:57.034" v="660"/>
          <ac:spMkLst>
            <pc:docMk/>
            <pc:sldMk cId="1181112711" sldId="2147375600"/>
            <ac:spMk id="6" creationId="{E406E18F-9F32-8E50-0C82-8EF357241043}"/>
          </ac:spMkLst>
        </pc:spChg>
        <pc:spChg chg="mod">
          <ac:chgData name="Bhushan Madapura [UNext]" userId="2baadad7-7b8e-4632-a62a-dff9a334b569" providerId="ADAL" clId="{F6E155E8-D84C-463E-A3B7-5CF65E1FB393}" dt="2024-08-26T15:04:44.854" v="754" actId="242"/>
          <ac:spMkLst>
            <pc:docMk/>
            <pc:sldMk cId="1181112711" sldId="2147375600"/>
            <ac:spMk id="12" creationId="{E53E5C3F-4D2B-B85F-E592-E58E032C664C}"/>
          </ac:spMkLst>
        </pc:spChg>
        <pc:graphicFrameChg chg="mod">
          <ac:chgData name="Bhushan Madapura [UNext]" userId="2baadad7-7b8e-4632-a62a-dff9a334b569" providerId="ADAL" clId="{F6E155E8-D84C-463E-A3B7-5CF65E1FB393}" dt="2024-08-26T15:02:57.050" v="662"/>
          <ac:graphicFrameMkLst>
            <pc:docMk/>
            <pc:sldMk cId="1181112711" sldId="2147375600"/>
            <ac:graphicFrameMk id="7" creationId="{3583FF9E-539E-FE29-E73B-3EF7E093601C}"/>
          </ac:graphicFrameMkLst>
        </pc:graphicFrameChg>
      </pc:sldChg>
      <pc:sldChg chg="addSp delSp modSp add mod">
        <pc:chgData name="Bhushan Madapura [UNext]" userId="2baadad7-7b8e-4632-a62a-dff9a334b569" providerId="ADAL" clId="{F6E155E8-D84C-463E-A3B7-5CF65E1FB393}" dt="2024-08-26T15:04:39.188" v="753" actId="242"/>
        <pc:sldMkLst>
          <pc:docMk/>
          <pc:sldMk cId="3233747587" sldId="2147375601"/>
        </pc:sldMkLst>
        <pc:spChg chg="add del mod modVis">
          <ac:chgData name="Bhushan Madapura [UNext]" userId="2baadad7-7b8e-4632-a62a-dff9a334b569" providerId="ADAL" clId="{F6E155E8-D84C-463E-A3B7-5CF65E1FB393}" dt="2024-08-26T15:00:48.238" v="366"/>
          <ac:spMkLst>
            <pc:docMk/>
            <pc:sldMk cId="3233747587" sldId="2147375601"/>
            <ac:spMk id="2" creationId="{768902A0-D94C-0512-127F-6139A6EBBC9B}"/>
          </ac:spMkLst>
        </pc:spChg>
        <pc:spChg chg="mod">
          <ac:chgData name="Bhushan Madapura [UNext]" userId="2baadad7-7b8e-4632-a62a-dff9a334b569" providerId="ADAL" clId="{F6E155E8-D84C-463E-A3B7-5CF65E1FB393}" dt="2024-08-26T15:03:03.708" v="664" actId="948"/>
          <ac:spMkLst>
            <pc:docMk/>
            <pc:sldMk cId="3233747587" sldId="2147375601"/>
            <ac:spMk id="3" creationId="{CEA128C4-A0BC-A895-713C-306E7FF62894}"/>
          </ac:spMkLst>
        </pc:spChg>
        <pc:spChg chg="add del mod modVis">
          <ac:chgData name="Bhushan Madapura [UNext]" userId="2baadad7-7b8e-4632-a62a-dff9a334b569" providerId="ADAL" clId="{F6E155E8-D84C-463E-A3B7-5CF65E1FB393}" dt="2024-08-26T15:03:03.748" v="686"/>
          <ac:spMkLst>
            <pc:docMk/>
            <pc:sldMk cId="3233747587" sldId="2147375601"/>
            <ac:spMk id="5" creationId="{A871ED72-39DA-7EDE-C584-E7C6C1FB50D2}"/>
          </ac:spMkLst>
        </pc:spChg>
        <pc:spChg chg="mod">
          <ac:chgData name="Bhushan Madapura [UNext]" userId="2baadad7-7b8e-4632-a62a-dff9a334b569" providerId="ADAL" clId="{F6E155E8-D84C-463E-A3B7-5CF65E1FB393}" dt="2024-08-26T15:04:39.188" v="753" actId="242"/>
          <ac:spMkLst>
            <pc:docMk/>
            <pc:sldMk cId="3233747587" sldId="2147375601"/>
            <ac:spMk id="12" creationId="{E53E5C3F-4D2B-B85F-E592-E58E032C664C}"/>
          </ac:spMkLst>
        </pc:spChg>
        <pc:graphicFrameChg chg="mod">
          <ac:chgData name="Bhushan Madapura [UNext]" userId="2baadad7-7b8e-4632-a62a-dff9a334b569" providerId="ADAL" clId="{F6E155E8-D84C-463E-A3B7-5CF65E1FB393}" dt="2024-08-26T15:03:03.748" v="688"/>
          <ac:graphicFrameMkLst>
            <pc:docMk/>
            <pc:sldMk cId="3233747587" sldId="2147375601"/>
            <ac:graphicFrameMk id="7" creationId="{3583FF9E-539E-FE29-E73B-3EF7E093601C}"/>
          </ac:graphicFrameMkLst>
        </pc:graphicFrameChg>
      </pc:sldChg>
      <pc:sldChg chg="addSp delSp modSp add mod">
        <pc:chgData name="Bhushan Madapura [UNext]" userId="2baadad7-7b8e-4632-a62a-dff9a334b569" providerId="ADAL" clId="{F6E155E8-D84C-463E-A3B7-5CF65E1FB393}" dt="2024-08-26T15:01:46.909" v="387" actId="207"/>
        <pc:sldMkLst>
          <pc:docMk/>
          <pc:sldMk cId="832949157" sldId="2147375602"/>
        </pc:sldMkLst>
        <pc:spChg chg="mod">
          <ac:chgData name="Bhushan Madapura [UNext]" userId="2baadad7-7b8e-4632-a62a-dff9a334b569" providerId="ADAL" clId="{F6E155E8-D84C-463E-A3B7-5CF65E1FB393}" dt="2024-08-26T15:01:31.979" v="384" actId="20577"/>
          <ac:spMkLst>
            <pc:docMk/>
            <pc:sldMk cId="832949157" sldId="2147375602"/>
            <ac:spMk id="3" creationId="{C02D07F7-B946-BB66-E6EA-DD92C38B1926}"/>
          </ac:spMkLst>
        </pc:spChg>
        <pc:picChg chg="del">
          <ac:chgData name="Bhushan Madapura [UNext]" userId="2baadad7-7b8e-4632-a62a-dff9a334b569" providerId="ADAL" clId="{F6E155E8-D84C-463E-A3B7-5CF65E1FB393}" dt="2024-08-26T15:01:36.713" v="385" actId="478"/>
          <ac:picMkLst>
            <pc:docMk/>
            <pc:sldMk cId="832949157" sldId="2147375602"/>
            <ac:picMk id="2" creationId="{5ED103A7-D95B-E42C-6356-53269A110E83}"/>
          </ac:picMkLst>
        </pc:picChg>
        <pc:picChg chg="add mod">
          <ac:chgData name="Bhushan Madapura [UNext]" userId="2baadad7-7b8e-4632-a62a-dff9a334b569" providerId="ADAL" clId="{F6E155E8-D84C-463E-A3B7-5CF65E1FB393}" dt="2024-08-26T15:01:46.909" v="387" actId="207"/>
          <ac:picMkLst>
            <pc:docMk/>
            <pc:sldMk cId="832949157" sldId="2147375602"/>
            <ac:picMk id="4" creationId="{7164DAAD-2874-8D6F-8FCF-5053DEE24E33}"/>
          </ac:picMkLst>
        </pc:picChg>
      </pc:sldChg>
      <pc:sldChg chg="addSp delSp modSp add mod">
        <pc:chgData name="Bhushan Madapura [UNext]" userId="2baadad7-7b8e-4632-a62a-dff9a334b569" providerId="ADAL" clId="{F6E155E8-D84C-463E-A3B7-5CF65E1FB393}" dt="2024-08-26T15:20:34.423" v="1680" actId="21"/>
        <pc:sldMkLst>
          <pc:docMk/>
          <pc:sldMk cId="3971512377" sldId="2147375603"/>
        </pc:sldMkLst>
        <pc:spChg chg="add del mod modVis">
          <ac:chgData name="Bhushan Madapura [UNext]" userId="2baadad7-7b8e-4632-a62a-dff9a334b569" providerId="ADAL" clId="{F6E155E8-D84C-463E-A3B7-5CF65E1FB393}" dt="2024-08-26T15:02:21.218" v="412"/>
          <ac:spMkLst>
            <pc:docMk/>
            <pc:sldMk cId="3971512377" sldId="2147375603"/>
            <ac:spMk id="2" creationId="{7B78F954-A2B4-2235-870A-4AA977895067}"/>
          </ac:spMkLst>
        </pc:spChg>
        <pc:spChg chg="mod">
          <ac:chgData name="Bhushan Madapura [UNext]" userId="2baadad7-7b8e-4632-a62a-dff9a334b569" providerId="ADAL" clId="{F6E155E8-D84C-463E-A3B7-5CF65E1FB393}" dt="2024-08-26T15:02:21.163" v="390" actId="948"/>
          <ac:spMkLst>
            <pc:docMk/>
            <pc:sldMk cId="3971512377" sldId="2147375603"/>
            <ac:spMk id="3" creationId="{CEA128C4-A0BC-A895-713C-306E7FF62894}"/>
          </ac:spMkLst>
        </pc:spChg>
        <pc:spChg chg="mod">
          <ac:chgData name="Bhushan Madapura [UNext]" userId="2baadad7-7b8e-4632-a62a-dff9a334b569" providerId="ADAL" clId="{F6E155E8-D84C-463E-A3B7-5CF65E1FB393}" dt="2024-08-26T15:20:34.423" v="1680" actId="21"/>
          <ac:spMkLst>
            <pc:docMk/>
            <pc:sldMk cId="3971512377" sldId="2147375603"/>
            <ac:spMk id="11" creationId="{DE9F1BE0-7910-FA1B-DCE8-56EFD1E4FC09}"/>
          </ac:spMkLst>
        </pc:spChg>
        <pc:spChg chg="mod">
          <ac:chgData name="Bhushan Madapura [UNext]" userId="2baadad7-7b8e-4632-a62a-dff9a334b569" providerId="ADAL" clId="{F6E155E8-D84C-463E-A3B7-5CF65E1FB393}" dt="2024-08-26T15:06:31.831" v="757" actId="122"/>
          <ac:spMkLst>
            <pc:docMk/>
            <pc:sldMk cId="3971512377" sldId="2147375603"/>
            <ac:spMk id="12" creationId="{E53E5C3F-4D2B-B85F-E592-E58E032C664C}"/>
          </ac:spMkLst>
        </pc:spChg>
        <pc:graphicFrameChg chg="mod">
          <ac:chgData name="Bhushan Madapura [UNext]" userId="2baadad7-7b8e-4632-a62a-dff9a334b569" providerId="ADAL" clId="{F6E155E8-D84C-463E-A3B7-5CF65E1FB393}" dt="2024-08-26T15:02:21.218" v="414"/>
          <ac:graphicFrameMkLst>
            <pc:docMk/>
            <pc:sldMk cId="3971512377" sldId="2147375603"/>
            <ac:graphicFrameMk id="7" creationId="{3583FF9E-539E-FE29-E73B-3EF7E093601C}"/>
          </ac:graphicFrameMkLst>
        </pc:graphicFrameChg>
        <pc:picChg chg="add mod">
          <ac:chgData name="Bhushan Madapura [UNext]" userId="2baadad7-7b8e-4632-a62a-dff9a334b569" providerId="ADAL" clId="{F6E155E8-D84C-463E-A3B7-5CF65E1FB393}" dt="2024-08-26T15:03:34.413" v="694" actId="1035"/>
          <ac:picMkLst>
            <pc:docMk/>
            <pc:sldMk cId="3971512377" sldId="2147375603"/>
            <ac:picMk id="5" creationId="{0916C17C-12F9-BFD4-9A8B-40B3CFCA8C07}"/>
          </ac:picMkLst>
        </pc:picChg>
        <pc:picChg chg="del">
          <ac:chgData name="Bhushan Madapura [UNext]" userId="2baadad7-7b8e-4632-a62a-dff9a334b569" providerId="ADAL" clId="{F6E155E8-D84C-463E-A3B7-5CF65E1FB393}" dt="2024-08-26T15:03:18.900" v="689" actId="478"/>
          <ac:picMkLst>
            <pc:docMk/>
            <pc:sldMk cId="3971512377" sldId="2147375603"/>
            <ac:picMk id="9" creationId="{8701F636-0E69-F494-2D36-9D9665F8A8DA}"/>
          </ac:picMkLst>
        </pc:picChg>
      </pc:sldChg>
      <pc:sldChg chg="addSp delSp modSp add mod">
        <pc:chgData name="Bhushan Madapura [UNext]" userId="2baadad7-7b8e-4632-a62a-dff9a334b569" providerId="ADAL" clId="{F6E155E8-D84C-463E-A3B7-5CF65E1FB393}" dt="2024-08-26T15:20:25.350" v="1671" actId="20577"/>
        <pc:sldMkLst>
          <pc:docMk/>
          <pc:sldMk cId="3179805674" sldId="2147375604"/>
        </pc:sldMkLst>
        <pc:spChg chg="add del mod modVis">
          <ac:chgData name="Bhushan Madapura [UNext]" userId="2baadad7-7b8e-4632-a62a-dff9a334b569" providerId="ADAL" clId="{F6E155E8-D84C-463E-A3B7-5CF65E1FB393}" dt="2024-08-26T15:03:46.493" v="720"/>
          <ac:spMkLst>
            <pc:docMk/>
            <pc:sldMk cId="3179805674" sldId="2147375604"/>
            <ac:spMk id="2" creationId="{E4D72A80-75DB-E87A-1BBE-55E60409264F}"/>
          </ac:spMkLst>
        </pc:spChg>
        <pc:spChg chg="mod">
          <ac:chgData name="Bhushan Madapura [UNext]" userId="2baadad7-7b8e-4632-a62a-dff9a334b569" providerId="ADAL" clId="{F6E155E8-D84C-463E-A3B7-5CF65E1FB393}" dt="2024-08-26T15:03:46.448" v="698" actId="948"/>
          <ac:spMkLst>
            <pc:docMk/>
            <pc:sldMk cId="3179805674" sldId="2147375604"/>
            <ac:spMk id="3" creationId="{CEA128C4-A0BC-A895-713C-306E7FF62894}"/>
          </ac:spMkLst>
        </pc:spChg>
        <pc:spChg chg="mod">
          <ac:chgData name="Bhushan Madapura [UNext]" userId="2baadad7-7b8e-4632-a62a-dff9a334b569" providerId="ADAL" clId="{F6E155E8-D84C-463E-A3B7-5CF65E1FB393}" dt="2024-08-26T15:20:25.350" v="1671" actId="20577"/>
          <ac:spMkLst>
            <pc:docMk/>
            <pc:sldMk cId="3179805674" sldId="2147375604"/>
            <ac:spMk id="11" creationId="{DE9F1BE0-7910-FA1B-DCE8-56EFD1E4FC09}"/>
          </ac:spMkLst>
        </pc:spChg>
        <pc:spChg chg="mod">
          <ac:chgData name="Bhushan Madapura [UNext]" userId="2baadad7-7b8e-4632-a62a-dff9a334b569" providerId="ADAL" clId="{F6E155E8-D84C-463E-A3B7-5CF65E1FB393}" dt="2024-08-26T15:06:42.020" v="759" actId="242"/>
          <ac:spMkLst>
            <pc:docMk/>
            <pc:sldMk cId="3179805674" sldId="2147375604"/>
            <ac:spMk id="12" creationId="{E53E5C3F-4D2B-B85F-E592-E58E032C664C}"/>
          </ac:spMkLst>
        </pc:spChg>
        <pc:graphicFrameChg chg="mod">
          <ac:chgData name="Bhushan Madapura [UNext]" userId="2baadad7-7b8e-4632-a62a-dff9a334b569" providerId="ADAL" clId="{F6E155E8-D84C-463E-A3B7-5CF65E1FB393}" dt="2024-08-26T15:03:46.509" v="722"/>
          <ac:graphicFrameMkLst>
            <pc:docMk/>
            <pc:sldMk cId="3179805674" sldId="2147375604"/>
            <ac:graphicFrameMk id="7" creationId="{3583FF9E-539E-FE29-E73B-3EF7E093601C}"/>
          </ac:graphicFrameMkLst>
        </pc:graphicFrameChg>
      </pc:sldChg>
      <pc:sldChg chg="addSp delSp modSp add mod">
        <pc:chgData name="Bhushan Madapura [UNext]" userId="2baadad7-7b8e-4632-a62a-dff9a334b569" providerId="ADAL" clId="{F6E155E8-D84C-463E-A3B7-5CF65E1FB393}" dt="2024-08-26T15:20:24.074" v="1667" actId="20577"/>
        <pc:sldMkLst>
          <pc:docMk/>
          <pc:sldMk cId="86366928" sldId="2147375605"/>
        </pc:sldMkLst>
        <pc:spChg chg="add del mod modVis">
          <ac:chgData name="Bhushan Madapura [UNext]" userId="2baadad7-7b8e-4632-a62a-dff9a334b569" providerId="ADAL" clId="{F6E155E8-D84C-463E-A3B7-5CF65E1FB393}" dt="2024-08-26T15:03:50.125" v="746"/>
          <ac:spMkLst>
            <pc:docMk/>
            <pc:sldMk cId="86366928" sldId="2147375605"/>
            <ac:spMk id="2" creationId="{3C9B2D13-64E0-82E6-FA58-0AC952830673}"/>
          </ac:spMkLst>
        </pc:spChg>
        <pc:spChg chg="mod">
          <ac:chgData name="Bhushan Madapura [UNext]" userId="2baadad7-7b8e-4632-a62a-dff9a334b569" providerId="ADAL" clId="{F6E155E8-D84C-463E-A3B7-5CF65E1FB393}" dt="2024-08-26T15:03:50.066" v="724" actId="948"/>
          <ac:spMkLst>
            <pc:docMk/>
            <pc:sldMk cId="86366928" sldId="2147375605"/>
            <ac:spMk id="3" creationId="{CEA128C4-A0BC-A895-713C-306E7FF62894}"/>
          </ac:spMkLst>
        </pc:spChg>
        <pc:spChg chg="add del">
          <ac:chgData name="Bhushan Madapura [UNext]" userId="2baadad7-7b8e-4632-a62a-dff9a334b569" providerId="ADAL" clId="{F6E155E8-D84C-463E-A3B7-5CF65E1FB393}" dt="2024-08-26T15:07:40.970" v="765" actId="22"/>
          <ac:spMkLst>
            <pc:docMk/>
            <pc:sldMk cId="86366928" sldId="2147375605"/>
            <ac:spMk id="8" creationId="{65F62A7D-C78C-CB76-6341-8F0A31B923F9}"/>
          </ac:spMkLst>
        </pc:spChg>
        <pc:spChg chg="mod">
          <ac:chgData name="Bhushan Madapura [UNext]" userId="2baadad7-7b8e-4632-a62a-dff9a334b569" providerId="ADAL" clId="{F6E155E8-D84C-463E-A3B7-5CF65E1FB393}" dt="2024-08-26T15:20:24.074" v="1667" actId="20577"/>
          <ac:spMkLst>
            <pc:docMk/>
            <pc:sldMk cId="86366928" sldId="2147375605"/>
            <ac:spMk id="11" creationId="{DE9F1BE0-7910-FA1B-DCE8-56EFD1E4FC09}"/>
          </ac:spMkLst>
        </pc:spChg>
        <pc:spChg chg="mod">
          <ac:chgData name="Bhushan Madapura [UNext]" userId="2baadad7-7b8e-4632-a62a-dff9a334b569" providerId="ADAL" clId="{F6E155E8-D84C-463E-A3B7-5CF65E1FB393}" dt="2024-08-26T15:06:53.496" v="761" actId="242"/>
          <ac:spMkLst>
            <pc:docMk/>
            <pc:sldMk cId="86366928" sldId="2147375605"/>
            <ac:spMk id="12" creationId="{E53E5C3F-4D2B-B85F-E592-E58E032C664C}"/>
          </ac:spMkLst>
        </pc:spChg>
        <pc:graphicFrameChg chg="mod">
          <ac:chgData name="Bhushan Madapura [UNext]" userId="2baadad7-7b8e-4632-a62a-dff9a334b569" providerId="ADAL" clId="{F6E155E8-D84C-463E-A3B7-5CF65E1FB393}" dt="2024-08-26T15:03:50.140" v="748"/>
          <ac:graphicFrameMkLst>
            <pc:docMk/>
            <pc:sldMk cId="86366928" sldId="2147375605"/>
            <ac:graphicFrameMk id="7" creationId="{3583FF9E-539E-FE29-E73B-3EF7E093601C}"/>
          </ac:graphicFrameMkLst>
        </pc:graphicFrameChg>
      </pc:sldChg>
      <pc:sldChg chg="addSp delSp modSp add mod">
        <pc:chgData name="Bhushan Madapura [UNext]" userId="2baadad7-7b8e-4632-a62a-dff9a334b569" providerId="ADAL" clId="{F6E155E8-D84C-463E-A3B7-5CF65E1FB393}" dt="2024-08-26T15:08:22.982" v="799" actId="207"/>
        <pc:sldMkLst>
          <pc:docMk/>
          <pc:sldMk cId="2653617092" sldId="2147375606"/>
        </pc:sldMkLst>
        <pc:spChg chg="mod">
          <ac:chgData name="Bhushan Madapura [UNext]" userId="2baadad7-7b8e-4632-a62a-dff9a334b569" providerId="ADAL" clId="{F6E155E8-D84C-463E-A3B7-5CF65E1FB393}" dt="2024-08-26T15:08:09.283" v="796"/>
          <ac:spMkLst>
            <pc:docMk/>
            <pc:sldMk cId="2653617092" sldId="2147375606"/>
            <ac:spMk id="3" creationId="{C02D07F7-B946-BB66-E6EA-DD92C38B1926}"/>
          </ac:spMkLst>
        </pc:spChg>
        <pc:picChg chg="add mod">
          <ac:chgData name="Bhushan Madapura [UNext]" userId="2baadad7-7b8e-4632-a62a-dff9a334b569" providerId="ADAL" clId="{F6E155E8-D84C-463E-A3B7-5CF65E1FB393}" dt="2024-08-26T15:08:22.982" v="799" actId="207"/>
          <ac:picMkLst>
            <pc:docMk/>
            <pc:sldMk cId="2653617092" sldId="2147375606"/>
            <ac:picMk id="2" creationId="{F2FEB897-CC3D-F8EF-554F-5F219373693B}"/>
          </ac:picMkLst>
        </pc:picChg>
        <pc:picChg chg="del">
          <ac:chgData name="Bhushan Madapura [UNext]" userId="2baadad7-7b8e-4632-a62a-dff9a334b569" providerId="ADAL" clId="{F6E155E8-D84C-463E-A3B7-5CF65E1FB393}" dt="2024-08-26T15:08:15.070" v="797" actId="478"/>
          <ac:picMkLst>
            <pc:docMk/>
            <pc:sldMk cId="2653617092" sldId="2147375606"/>
            <ac:picMk id="4" creationId="{7164DAAD-2874-8D6F-8FCF-5053DEE24E33}"/>
          </ac:picMkLst>
        </pc:picChg>
      </pc:sldChg>
      <pc:sldChg chg="addSp delSp modSp add mod">
        <pc:chgData name="Bhushan Madapura [UNext]" userId="2baadad7-7b8e-4632-a62a-dff9a334b569" providerId="ADAL" clId="{F6E155E8-D84C-463E-A3B7-5CF65E1FB393}" dt="2024-08-26T15:20:44.036" v="1685" actId="20577"/>
        <pc:sldMkLst>
          <pc:docMk/>
          <pc:sldMk cId="2340944189" sldId="2147375607"/>
        </pc:sldMkLst>
        <pc:spChg chg="mod">
          <ac:chgData name="Bhushan Madapura [UNext]" userId="2baadad7-7b8e-4632-a62a-dff9a334b569" providerId="ADAL" clId="{F6E155E8-D84C-463E-A3B7-5CF65E1FB393}" dt="2024-08-26T15:09:01.667" v="891" actId="948"/>
          <ac:spMkLst>
            <pc:docMk/>
            <pc:sldMk cId="2340944189" sldId="2147375607"/>
            <ac:spMk id="3" creationId="{CEA128C4-A0BC-A895-713C-306E7FF62894}"/>
          </ac:spMkLst>
        </pc:spChg>
        <pc:spChg chg="add del mod modVis">
          <ac:chgData name="Bhushan Madapura [UNext]" userId="2baadad7-7b8e-4632-a62a-dff9a334b569" providerId="ADAL" clId="{F6E155E8-D84C-463E-A3B7-5CF65E1FB393}" dt="2024-08-26T15:08:56.320" v="826"/>
          <ac:spMkLst>
            <pc:docMk/>
            <pc:sldMk cId="2340944189" sldId="2147375607"/>
            <ac:spMk id="6" creationId="{8E365745-15F5-364A-D81A-2FC38F051F48}"/>
          </ac:spMkLst>
        </pc:spChg>
        <pc:spChg chg="add del mod modVis">
          <ac:chgData name="Bhushan Madapura [UNext]" userId="2baadad7-7b8e-4632-a62a-dff9a334b569" providerId="ADAL" clId="{F6E155E8-D84C-463E-A3B7-5CF65E1FB393}" dt="2024-08-26T15:08:59.300" v="856"/>
          <ac:spMkLst>
            <pc:docMk/>
            <pc:sldMk cId="2340944189" sldId="2147375607"/>
            <ac:spMk id="8" creationId="{24951F50-5AA8-0F7A-289B-2B52AFE303D0}"/>
          </ac:spMkLst>
        </pc:spChg>
        <pc:spChg chg="add del mod modVis">
          <ac:chgData name="Bhushan Madapura [UNext]" userId="2baadad7-7b8e-4632-a62a-dff9a334b569" providerId="ADAL" clId="{F6E155E8-D84C-463E-A3B7-5CF65E1FB393}" dt="2024-08-26T15:08:59.914" v="882"/>
          <ac:spMkLst>
            <pc:docMk/>
            <pc:sldMk cId="2340944189" sldId="2147375607"/>
            <ac:spMk id="9" creationId="{6BAA1675-EB45-17B2-6E06-4B178B9CB97E}"/>
          </ac:spMkLst>
        </pc:spChg>
        <pc:spChg chg="mod">
          <ac:chgData name="Bhushan Madapura [UNext]" userId="2baadad7-7b8e-4632-a62a-dff9a334b569" providerId="ADAL" clId="{F6E155E8-D84C-463E-A3B7-5CF65E1FB393}" dt="2024-08-26T15:20:44.036" v="1685" actId="20577"/>
          <ac:spMkLst>
            <pc:docMk/>
            <pc:sldMk cId="2340944189" sldId="2147375607"/>
            <ac:spMk id="11" creationId="{DE9F1BE0-7910-FA1B-DCE8-56EFD1E4FC09}"/>
          </ac:spMkLst>
        </pc:spChg>
        <pc:spChg chg="mod">
          <ac:chgData name="Bhushan Madapura [UNext]" userId="2baadad7-7b8e-4632-a62a-dff9a334b569" providerId="ADAL" clId="{F6E155E8-D84C-463E-A3B7-5CF65E1FB393}" dt="2024-08-26T15:09:51.588" v="955" actId="122"/>
          <ac:spMkLst>
            <pc:docMk/>
            <pc:sldMk cId="2340944189" sldId="2147375607"/>
            <ac:spMk id="12" creationId="{E53E5C3F-4D2B-B85F-E592-E58E032C664C}"/>
          </ac:spMkLst>
        </pc:spChg>
        <pc:spChg chg="add del mod modVis">
          <ac:chgData name="Bhushan Madapura [UNext]" userId="2baadad7-7b8e-4632-a62a-dff9a334b569" providerId="ADAL" clId="{F6E155E8-D84C-463E-A3B7-5CF65E1FB393}" dt="2024-08-26T15:09:01.714" v="913"/>
          <ac:spMkLst>
            <pc:docMk/>
            <pc:sldMk cId="2340944189" sldId="2147375607"/>
            <ac:spMk id="13" creationId="{5A99A12D-3656-2CE5-075F-8AB6512D8DC6}"/>
          </ac:spMkLst>
        </pc:spChg>
        <pc:graphicFrameChg chg="mod">
          <ac:chgData name="Bhushan Madapura [UNext]" userId="2baadad7-7b8e-4632-a62a-dff9a334b569" providerId="ADAL" clId="{F6E155E8-D84C-463E-A3B7-5CF65E1FB393}" dt="2024-08-26T15:09:01.714" v="915"/>
          <ac:graphicFrameMkLst>
            <pc:docMk/>
            <pc:sldMk cId="2340944189" sldId="2147375607"/>
            <ac:graphicFrameMk id="7" creationId="{3583FF9E-539E-FE29-E73B-3EF7E093601C}"/>
          </ac:graphicFrameMkLst>
        </pc:graphicFrameChg>
        <pc:picChg chg="add mod">
          <ac:chgData name="Bhushan Madapura [UNext]" userId="2baadad7-7b8e-4632-a62a-dff9a334b569" providerId="ADAL" clId="{F6E155E8-D84C-463E-A3B7-5CF65E1FB393}" dt="2024-08-26T15:08:39.880" v="802" actId="1076"/>
          <ac:picMkLst>
            <pc:docMk/>
            <pc:sldMk cId="2340944189" sldId="2147375607"/>
            <ac:picMk id="2" creationId="{D0FBC2C9-FE71-44D5-391E-1BAA2958F5EE}"/>
          </ac:picMkLst>
        </pc:picChg>
        <pc:picChg chg="del">
          <ac:chgData name="Bhushan Madapura [UNext]" userId="2baadad7-7b8e-4632-a62a-dff9a334b569" providerId="ADAL" clId="{F6E155E8-D84C-463E-A3B7-5CF65E1FB393}" dt="2024-08-26T15:08:34.820" v="801" actId="478"/>
          <ac:picMkLst>
            <pc:docMk/>
            <pc:sldMk cId="2340944189" sldId="2147375607"/>
            <ac:picMk id="5" creationId="{0916C17C-12F9-BFD4-9A8B-40B3CFCA8C07}"/>
          </ac:picMkLst>
        </pc:picChg>
      </pc:sldChg>
      <pc:sldChg chg="addSp delSp modSp add mod">
        <pc:chgData name="Bhushan Madapura [UNext]" userId="2baadad7-7b8e-4632-a62a-dff9a334b569" providerId="ADAL" clId="{F6E155E8-D84C-463E-A3B7-5CF65E1FB393}" dt="2024-08-26T15:20:50.050" v="1689" actId="20577"/>
        <pc:sldMkLst>
          <pc:docMk/>
          <pc:sldMk cId="3159148252" sldId="2147375608"/>
        </pc:sldMkLst>
        <pc:spChg chg="mod">
          <ac:chgData name="Bhushan Madapura [UNext]" userId="2baadad7-7b8e-4632-a62a-dff9a334b569" providerId="ADAL" clId="{F6E155E8-D84C-463E-A3B7-5CF65E1FB393}" dt="2024-08-26T15:10:02.666" v="959" actId="948"/>
          <ac:spMkLst>
            <pc:docMk/>
            <pc:sldMk cId="3159148252" sldId="2147375608"/>
            <ac:spMk id="3" creationId="{CEA128C4-A0BC-A895-713C-306E7FF62894}"/>
          </ac:spMkLst>
        </pc:spChg>
        <pc:spChg chg="add del mod modVis">
          <ac:chgData name="Bhushan Madapura [UNext]" userId="2baadad7-7b8e-4632-a62a-dff9a334b569" providerId="ADAL" clId="{F6E155E8-D84C-463E-A3B7-5CF65E1FB393}" dt="2024-08-26T15:10:02.713" v="981"/>
          <ac:spMkLst>
            <pc:docMk/>
            <pc:sldMk cId="3159148252" sldId="2147375608"/>
            <ac:spMk id="5" creationId="{54D199AF-862A-4F29-C2C4-4C94E5E22352}"/>
          </ac:spMkLst>
        </pc:spChg>
        <pc:spChg chg="mod">
          <ac:chgData name="Bhushan Madapura [UNext]" userId="2baadad7-7b8e-4632-a62a-dff9a334b569" providerId="ADAL" clId="{F6E155E8-D84C-463E-A3B7-5CF65E1FB393}" dt="2024-08-26T15:20:50.050" v="1689" actId="20577"/>
          <ac:spMkLst>
            <pc:docMk/>
            <pc:sldMk cId="3159148252" sldId="2147375608"/>
            <ac:spMk id="11" creationId="{DE9F1BE0-7910-FA1B-DCE8-56EFD1E4FC09}"/>
          </ac:spMkLst>
        </pc:spChg>
        <pc:graphicFrameChg chg="mod">
          <ac:chgData name="Bhushan Madapura [UNext]" userId="2baadad7-7b8e-4632-a62a-dff9a334b569" providerId="ADAL" clId="{F6E155E8-D84C-463E-A3B7-5CF65E1FB393}" dt="2024-08-26T15:10:02.713" v="983"/>
          <ac:graphicFrameMkLst>
            <pc:docMk/>
            <pc:sldMk cId="3159148252" sldId="2147375608"/>
            <ac:graphicFrameMk id="7" creationId="{3583FF9E-539E-FE29-E73B-3EF7E093601C}"/>
          </ac:graphicFrameMkLst>
        </pc:graphicFrameChg>
      </pc:sldChg>
      <pc:sldChg chg="addSp delSp modSp add mod">
        <pc:chgData name="Bhushan Madapura [UNext]" userId="2baadad7-7b8e-4632-a62a-dff9a334b569" providerId="ADAL" clId="{F6E155E8-D84C-463E-A3B7-5CF65E1FB393}" dt="2024-08-26T15:20:53.723" v="1693" actId="20577"/>
        <pc:sldMkLst>
          <pc:docMk/>
          <pc:sldMk cId="3070204084" sldId="2147375609"/>
        </pc:sldMkLst>
        <pc:spChg chg="mod">
          <ac:chgData name="Bhushan Madapura [UNext]" userId="2baadad7-7b8e-4632-a62a-dff9a334b569" providerId="ADAL" clId="{F6E155E8-D84C-463E-A3B7-5CF65E1FB393}" dt="2024-08-26T15:10:07.137" v="985" actId="948"/>
          <ac:spMkLst>
            <pc:docMk/>
            <pc:sldMk cId="3070204084" sldId="2147375609"/>
            <ac:spMk id="3" creationId="{CEA128C4-A0BC-A895-713C-306E7FF62894}"/>
          </ac:spMkLst>
        </pc:spChg>
        <pc:spChg chg="add del mod modVis">
          <ac:chgData name="Bhushan Madapura [UNext]" userId="2baadad7-7b8e-4632-a62a-dff9a334b569" providerId="ADAL" clId="{F6E155E8-D84C-463E-A3B7-5CF65E1FB393}" dt="2024-08-26T15:10:07.177" v="1007"/>
          <ac:spMkLst>
            <pc:docMk/>
            <pc:sldMk cId="3070204084" sldId="2147375609"/>
            <ac:spMk id="5" creationId="{B2DE76A2-21CA-F44E-3677-2894E884A458}"/>
          </ac:spMkLst>
        </pc:spChg>
        <pc:spChg chg="mod">
          <ac:chgData name="Bhushan Madapura [UNext]" userId="2baadad7-7b8e-4632-a62a-dff9a334b569" providerId="ADAL" clId="{F6E155E8-D84C-463E-A3B7-5CF65E1FB393}" dt="2024-08-26T15:20:53.723" v="1693" actId="20577"/>
          <ac:spMkLst>
            <pc:docMk/>
            <pc:sldMk cId="3070204084" sldId="2147375609"/>
            <ac:spMk id="11" creationId="{DE9F1BE0-7910-FA1B-DCE8-56EFD1E4FC09}"/>
          </ac:spMkLst>
        </pc:spChg>
        <pc:graphicFrameChg chg="mod">
          <ac:chgData name="Bhushan Madapura [UNext]" userId="2baadad7-7b8e-4632-a62a-dff9a334b569" providerId="ADAL" clId="{F6E155E8-D84C-463E-A3B7-5CF65E1FB393}" dt="2024-08-26T15:10:07.196" v="1009"/>
          <ac:graphicFrameMkLst>
            <pc:docMk/>
            <pc:sldMk cId="3070204084" sldId="2147375609"/>
            <ac:graphicFrameMk id="7" creationId="{3583FF9E-539E-FE29-E73B-3EF7E093601C}"/>
          </ac:graphicFrameMkLst>
        </pc:graphicFrameChg>
      </pc:sldChg>
      <pc:sldChg chg="addSp delSp modSp add mod">
        <pc:chgData name="Bhushan Madapura [UNext]" userId="2baadad7-7b8e-4632-a62a-dff9a334b569" providerId="ADAL" clId="{F6E155E8-D84C-463E-A3B7-5CF65E1FB393}" dt="2024-08-26T15:10:51.626" v="1026" actId="207"/>
        <pc:sldMkLst>
          <pc:docMk/>
          <pc:sldMk cId="12943417" sldId="2147375610"/>
        </pc:sldMkLst>
        <pc:spChg chg="mod">
          <ac:chgData name="Bhushan Madapura [UNext]" userId="2baadad7-7b8e-4632-a62a-dff9a334b569" providerId="ADAL" clId="{F6E155E8-D84C-463E-A3B7-5CF65E1FB393}" dt="2024-08-26T15:10:39.492" v="1023" actId="20577"/>
          <ac:spMkLst>
            <pc:docMk/>
            <pc:sldMk cId="12943417" sldId="2147375610"/>
            <ac:spMk id="3" creationId="{C02D07F7-B946-BB66-E6EA-DD92C38B1926}"/>
          </ac:spMkLst>
        </pc:spChg>
        <pc:picChg chg="del">
          <ac:chgData name="Bhushan Madapura [UNext]" userId="2baadad7-7b8e-4632-a62a-dff9a334b569" providerId="ADAL" clId="{F6E155E8-D84C-463E-A3B7-5CF65E1FB393}" dt="2024-08-26T15:10:43.027" v="1024" actId="478"/>
          <ac:picMkLst>
            <pc:docMk/>
            <pc:sldMk cId="12943417" sldId="2147375610"/>
            <ac:picMk id="2" creationId="{F2FEB897-CC3D-F8EF-554F-5F219373693B}"/>
          </ac:picMkLst>
        </pc:picChg>
        <pc:picChg chg="add mod">
          <ac:chgData name="Bhushan Madapura [UNext]" userId="2baadad7-7b8e-4632-a62a-dff9a334b569" providerId="ADAL" clId="{F6E155E8-D84C-463E-A3B7-5CF65E1FB393}" dt="2024-08-26T15:10:51.626" v="1026" actId="207"/>
          <ac:picMkLst>
            <pc:docMk/>
            <pc:sldMk cId="12943417" sldId="2147375610"/>
            <ac:picMk id="4" creationId="{B5F8A401-110E-E4BD-2FD5-DBD699116CE7}"/>
          </ac:picMkLst>
        </pc:picChg>
      </pc:sldChg>
      <pc:sldChg chg="addSp delSp modSp add mod">
        <pc:chgData name="Bhushan Madapura [UNext]" userId="2baadad7-7b8e-4632-a62a-dff9a334b569" providerId="ADAL" clId="{F6E155E8-D84C-463E-A3B7-5CF65E1FB393}" dt="2024-08-26T15:14:14.777" v="1380" actId="207"/>
        <pc:sldMkLst>
          <pc:docMk/>
          <pc:sldMk cId="3754613224" sldId="2147375611"/>
        </pc:sldMkLst>
        <pc:spChg chg="mod">
          <ac:chgData name="Bhushan Madapura [UNext]" userId="2baadad7-7b8e-4632-a62a-dff9a334b569" providerId="ADAL" clId="{F6E155E8-D84C-463E-A3B7-5CF65E1FB393}" dt="2024-08-26T15:11:59.253" v="1315" actId="948"/>
          <ac:spMkLst>
            <pc:docMk/>
            <pc:sldMk cId="3754613224" sldId="2147375611"/>
            <ac:spMk id="3" creationId="{CEA128C4-A0BC-A895-713C-306E7FF62894}"/>
          </ac:spMkLst>
        </pc:spChg>
        <pc:spChg chg="add del mod modVis">
          <ac:chgData name="Bhushan Madapura [UNext]" userId="2baadad7-7b8e-4632-a62a-dff9a334b569" providerId="ADAL" clId="{F6E155E8-D84C-463E-A3B7-5CF65E1FB393}" dt="2024-08-26T15:11:41.241" v="1061"/>
          <ac:spMkLst>
            <pc:docMk/>
            <pc:sldMk cId="3754613224" sldId="2147375611"/>
            <ac:spMk id="6" creationId="{37C9C12D-5F89-5A37-A538-47F3C6DEAD0C}"/>
          </ac:spMkLst>
        </pc:spChg>
        <pc:spChg chg="add del mod modVis">
          <ac:chgData name="Bhushan Madapura [UNext]" userId="2baadad7-7b8e-4632-a62a-dff9a334b569" providerId="ADAL" clId="{F6E155E8-D84C-463E-A3B7-5CF65E1FB393}" dt="2024-08-26T15:11:42.457" v="1088"/>
          <ac:spMkLst>
            <pc:docMk/>
            <pc:sldMk cId="3754613224" sldId="2147375611"/>
            <ac:spMk id="8" creationId="{31F7281E-02FE-258A-AC7E-3B325FFEE857}"/>
          </ac:spMkLst>
        </pc:spChg>
        <pc:spChg chg="add del mod modVis">
          <ac:chgData name="Bhushan Madapura [UNext]" userId="2baadad7-7b8e-4632-a62a-dff9a334b569" providerId="ADAL" clId="{F6E155E8-D84C-463E-A3B7-5CF65E1FB393}" dt="2024-08-26T15:11:45.446" v="1118"/>
          <ac:spMkLst>
            <pc:docMk/>
            <pc:sldMk cId="3754613224" sldId="2147375611"/>
            <ac:spMk id="9" creationId="{DF8DE873-89D3-A7B9-D32F-7E42334F008D}"/>
          </ac:spMkLst>
        </pc:spChg>
        <pc:spChg chg="del">
          <ac:chgData name="Bhushan Madapura [UNext]" userId="2baadad7-7b8e-4632-a62a-dff9a334b569" providerId="ADAL" clId="{F6E155E8-D84C-463E-A3B7-5CF65E1FB393}" dt="2024-08-26T15:11:24.078" v="1033" actId="478"/>
          <ac:spMkLst>
            <pc:docMk/>
            <pc:sldMk cId="3754613224" sldId="2147375611"/>
            <ac:spMk id="11" creationId="{DE9F1BE0-7910-FA1B-DCE8-56EFD1E4FC09}"/>
          </ac:spMkLst>
        </pc:spChg>
        <pc:spChg chg="del">
          <ac:chgData name="Bhushan Madapura [UNext]" userId="2baadad7-7b8e-4632-a62a-dff9a334b569" providerId="ADAL" clId="{F6E155E8-D84C-463E-A3B7-5CF65E1FB393}" dt="2024-08-26T15:11:24.078" v="1033" actId="478"/>
          <ac:spMkLst>
            <pc:docMk/>
            <pc:sldMk cId="3754613224" sldId="2147375611"/>
            <ac:spMk id="12" creationId="{E53E5C3F-4D2B-B85F-E592-E58E032C664C}"/>
          </ac:spMkLst>
        </pc:spChg>
        <pc:spChg chg="add del mod modVis">
          <ac:chgData name="Bhushan Madapura [UNext]" userId="2baadad7-7b8e-4632-a62a-dff9a334b569" providerId="ADAL" clId="{F6E155E8-D84C-463E-A3B7-5CF65E1FB393}" dt="2024-08-26T15:11:52.266" v="1226" actId="962"/>
          <ac:spMkLst>
            <pc:docMk/>
            <pc:sldMk cId="3754613224" sldId="2147375611"/>
            <ac:spMk id="13" creationId="{43639060-102A-2B79-326F-01F9E7A963CE}"/>
          </ac:spMkLst>
        </pc:spChg>
        <pc:spChg chg="add del mod modVis">
          <ac:chgData name="Bhushan Madapura [UNext]" userId="2baadad7-7b8e-4632-a62a-dff9a334b569" providerId="ADAL" clId="{F6E155E8-D84C-463E-A3B7-5CF65E1FB393}" dt="2024-08-26T15:11:51.125" v="1204" actId="962"/>
          <ac:spMkLst>
            <pc:docMk/>
            <pc:sldMk cId="3754613224" sldId="2147375611"/>
            <ac:spMk id="14" creationId="{99D52187-2C9F-DB4A-7514-2F8FC3C0FC54}"/>
          </ac:spMkLst>
        </pc:spChg>
        <pc:spChg chg="add del mod modVis">
          <ac:chgData name="Bhushan Madapura [UNext]" userId="2baadad7-7b8e-4632-a62a-dff9a334b569" providerId="ADAL" clId="{F6E155E8-D84C-463E-A3B7-5CF65E1FB393}" dt="2024-08-26T15:11:54.813" v="1262"/>
          <ac:spMkLst>
            <pc:docMk/>
            <pc:sldMk cId="3754613224" sldId="2147375611"/>
            <ac:spMk id="15" creationId="{7B11F048-CD43-F6FC-C32E-BD1E57BB325C}"/>
          </ac:spMkLst>
        </pc:spChg>
        <pc:spChg chg="add del mod modVis">
          <ac:chgData name="Bhushan Madapura [UNext]" userId="2baadad7-7b8e-4632-a62a-dff9a334b569" providerId="ADAL" clId="{F6E155E8-D84C-463E-A3B7-5CF65E1FB393}" dt="2024-08-26T15:11:58.702" v="1311"/>
          <ac:spMkLst>
            <pc:docMk/>
            <pc:sldMk cId="3754613224" sldId="2147375611"/>
            <ac:spMk id="16" creationId="{F86522A6-90E0-07AD-C025-7A90268C7052}"/>
          </ac:spMkLst>
        </pc:spChg>
        <pc:spChg chg="add del mod modVis">
          <ac:chgData name="Bhushan Madapura [UNext]" userId="2baadad7-7b8e-4632-a62a-dff9a334b569" providerId="ADAL" clId="{F6E155E8-D84C-463E-A3B7-5CF65E1FB393}" dt="2024-08-26T15:11:59.295" v="1337"/>
          <ac:spMkLst>
            <pc:docMk/>
            <pc:sldMk cId="3754613224" sldId="2147375611"/>
            <ac:spMk id="17" creationId="{432B17AC-36EC-2DE0-0988-F03DEA76F34E}"/>
          </ac:spMkLst>
        </pc:spChg>
        <pc:spChg chg="add mod">
          <ac:chgData name="Bhushan Madapura [UNext]" userId="2baadad7-7b8e-4632-a62a-dff9a334b569" providerId="ADAL" clId="{F6E155E8-D84C-463E-A3B7-5CF65E1FB393}" dt="2024-08-26T15:12:27.656" v="1346" actId="14861"/>
          <ac:spMkLst>
            <pc:docMk/>
            <pc:sldMk cId="3754613224" sldId="2147375611"/>
            <ac:spMk id="18" creationId="{6C73795A-BE20-7075-E9C6-6F145CE60794}"/>
          </ac:spMkLst>
        </pc:spChg>
        <pc:spChg chg="add mod">
          <ac:chgData name="Bhushan Madapura [UNext]" userId="2baadad7-7b8e-4632-a62a-dff9a334b569" providerId="ADAL" clId="{F6E155E8-D84C-463E-A3B7-5CF65E1FB393}" dt="2024-08-26T15:12:27.656" v="1346" actId="14861"/>
          <ac:spMkLst>
            <pc:docMk/>
            <pc:sldMk cId="3754613224" sldId="2147375611"/>
            <ac:spMk id="19" creationId="{A3E2F4D1-4417-E244-3DB9-A6FF5866A342}"/>
          </ac:spMkLst>
        </pc:spChg>
        <pc:spChg chg="add mod">
          <ac:chgData name="Bhushan Madapura [UNext]" userId="2baadad7-7b8e-4632-a62a-dff9a334b569" providerId="ADAL" clId="{F6E155E8-D84C-463E-A3B7-5CF65E1FB393}" dt="2024-08-26T15:12:27.656" v="1346" actId="14861"/>
          <ac:spMkLst>
            <pc:docMk/>
            <pc:sldMk cId="3754613224" sldId="2147375611"/>
            <ac:spMk id="20" creationId="{3EBEB0AC-D407-44FD-A74F-90F67F3D13C3}"/>
          </ac:spMkLst>
        </pc:spChg>
        <pc:spChg chg="add mod">
          <ac:chgData name="Bhushan Madapura [UNext]" userId="2baadad7-7b8e-4632-a62a-dff9a334b569" providerId="ADAL" clId="{F6E155E8-D84C-463E-A3B7-5CF65E1FB393}" dt="2024-08-26T15:13:43.010" v="1377" actId="403"/>
          <ac:spMkLst>
            <pc:docMk/>
            <pc:sldMk cId="3754613224" sldId="2147375611"/>
            <ac:spMk id="21" creationId="{DF8FD767-7EE2-8BA3-9320-45A7293391FF}"/>
          </ac:spMkLst>
        </pc:spChg>
        <pc:spChg chg="add mod">
          <ac:chgData name="Bhushan Madapura [UNext]" userId="2baadad7-7b8e-4632-a62a-dff9a334b569" providerId="ADAL" clId="{F6E155E8-D84C-463E-A3B7-5CF65E1FB393}" dt="2024-08-26T15:13:43.010" v="1377" actId="403"/>
          <ac:spMkLst>
            <pc:docMk/>
            <pc:sldMk cId="3754613224" sldId="2147375611"/>
            <ac:spMk id="22" creationId="{9289516E-B769-4A13-DD90-39AC62DED9BD}"/>
          </ac:spMkLst>
        </pc:spChg>
        <pc:spChg chg="add mod">
          <ac:chgData name="Bhushan Madapura [UNext]" userId="2baadad7-7b8e-4632-a62a-dff9a334b569" providerId="ADAL" clId="{F6E155E8-D84C-463E-A3B7-5CF65E1FB393}" dt="2024-08-26T15:13:43.010" v="1377" actId="403"/>
          <ac:spMkLst>
            <pc:docMk/>
            <pc:sldMk cId="3754613224" sldId="2147375611"/>
            <ac:spMk id="23" creationId="{4461DDA7-0DFB-87EE-DF38-AA6219713C1B}"/>
          </ac:spMkLst>
        </pc:spChg>
        <pc:spChg chg="mod">
          <ac:chgData name="Bhushan Madapura [UNext]" userId="2baadad7-7b8e-4632-a62a-dff9a334b569" providerId="ADAL" clId="{F6E155E8-D84C-463E-A3B7-5CF65E1FB393}" dt="2024-08-26T15:14:02.369" v="1379" actId="1076"/>
          <ac:spMkLst>
            <pc:docMk/>
            <pc:sldMk cId="3754613224" sldId="2147375611"/>
            <ac:spMk id="25" creationId="{3A38CCAC-78C9-81D4-1E36-CB51C7166169}"/>
          </ac:spMkLst>
        </pc:spChg>
        <pc:spChg chg="mod">
          <ac:chgData name="Bhushan Madapura [UNext]" userId="2baadad7-7b8e-4632-a62a-dff9a334b569" providerId="ADAL" clId="{F6E155E8-D84C-463E-A3B7-5CF65E1FB393}" dt="2024-08-26T15:14:02.369" v="1379" actId="1076"/>
          <ac:spMkLst>
            <pc:docMk/>
            <pc:sldMk cId="3754613224" sldId="2147375611"/>
            <ac:spMk id="26" creationId="{E083201A-5603-E7AE-C4E0-0A003C89B464}"/>
          </ac:spMkLst>
        </pc:spChg>
        <pc:spChg chg="mod">
          <ac:chgData name="Bhushan Madapura [UNext]" userId="2baadad7-7b8e-4632-a62a-dff9a334b569" providerId="ADAL" clId="{F6E155E8-D84C-463E-A3B7-5CF65E1FB393}" dt="2024-08-26T15:14:02.369" v="1379" actId="1076"/>
          <ac:spMkLst>
            <pc:docMk/>
            <pc:sldMk cId="3754613224" sldId="2147375611"/>
            <ac:spMk id="28" creationId="{0D5B9A7E-609B-61CB-6B76-65F108A044FB}"/>
          </ac:spMkLst>
        </pc:spChg>
        <pc:spChg chg="mod">
          <ac:chgData name="Bhushan Madapura [UNext]" userId="2baadad7-7b8e-4632-a62a-dff9a334b569" providerId="ADAL" clId="{F6E155E8-D84C-463E-A3B7-5CF65E1FB393}" dt="2024-08-26T15:14:02.369" v="1379" actId="1076"/>
          <ac:spMkLst>
            <pc:docMk/>
            <pc:sldMk cId="3754613224" sldId="2147375611"/>
            <ac:spMk id="30" creationId="{6A73770E-F6A1-75D7-11EF-CB4EC6F3B336}"/>
          </ac:spMkLst>
        </pc:spChg>
        <pc:spChg chg="mod">
          <ac:chgData name="Bhushan Madapura [UNext]" userId="2baadad7-7b8e-4632-a62a-dff9a334b569" providerId="ADAL" clId="{F6E155E8-D84C-463E-A3B7-5CF65E1FB393}" dt="2024-08-26T15:14:02.369" v="1379" actId="1076"/>
          <ac:spMkLst>
            <pc:docMk/>
            <pc:sldMk cId="3754613224" sldId="2147375611"/>
            <ac:spMk id="31" creationId="{3529665D-D778-71CC-E4C5-628FF603244E}"/>
          </ac:spMkLst>
        </pc:spChg>
        <pc:spChg chg="mod">
          <ac:chgData name="Bhushan Madapura [UNext]" userId="2baadad7-7b8e-4632-a62a-dff9a334b569" providerId="ADAL" clId="{F6E155E8-D84C-463E-A3B7-5CF65E1FB393}" dt="2024-08-26T15:14:02.369" v="1379" actId="1076"/>
          <ac:spMkLst>
            <pc:docMk/>
            <pc:sldMk cId="3754613224" sldId="2147375611"/>
            <ac:spMk id="32" creationId="{1D07999A-0B9E-EABC-79E7-1E3F332E33D8}"/>
          </ac:spMkLst>
        </pc:spChg>
        <pc:spChg chg="mod">
          <ac:chgData name="Bhushan Madapura [UNext]" userId="2baadad7-7b8e-4632-a62a-dff9a334b569" providerId="ADAL" clId="{F6E155E8-D84C-463E-A3B7-5CF65E1FB393}" dt="2024-08-26T15:14:02.369" v="1379" actId="1076"/>
          <ac:spMkLst>
            <pc:docMk/>
            <pc:sldMk cId="3754613224" sldId="2147375611"/>
            <ac:spMk id="33" creationId="{417F16D0-0B89-5C5D-14AF-5F751A829BE1}"/>
          </ac:spMkLst>
        </pc:spChg>
        <pc:spChg chg="mod">
          <ac:chgData name="Bhushan Madapura [UNext]" userId="2baadad7-7b8e-4632-a62a-dff9a334b569" providerId="ADAL" clId="{F6E155E8-D84C-463E-A3B7-5CF65E1FB393}" dt="2024-08-26T15:14:02.369" v="1379" actId="1076"/>
          <ac:spMkLst>
            <pc:docMk/>
            <pc:sldMk cId="3754613224" sldId="2147375611"/>
            <ac:spMk id="34" creationId="{EBCE8487-1B7B-DC4F-4D30-0095CB46F85B}"/>
          </ac:spMkLst>
        </pc:spChg>
        <pc:spChg chg="mod">
          <ac:chgData name="Bhushan Madapura [UNext]" userId="2baadad7-7b8e-4632-a62a-dff9a334b569" providerId="ADAL" clId="{F6E155E8-D84C-463E-A3B7-5CF65E1FB393}" dt="2024-08-26T15:14:02.369" v="1379" actId="1076"/>
          <ac:spMkLst>
            <pc:docMk/>
            <pc:sldMk cId="3754613224" sldId="2147375611"/>
            <ac:spMk id="35" creationId="{6C353EFD-0A51-247D-9F9E-964856BBE9A0}"/>
          </ac:spMkLst>
        </pc:spChg>
        <pc:spChg chg="mod">
          <ac:chgData name="Bhushan Madapura [UNext]" userId="2baadad7-7b8e-4632-a62a-dff9a334b569" providerId="ADAL" clId="{F6E155E8-D84C-463E-A3B7-5CF65E1FB393}" dt="2024-08-26T15:14:02.369" v="1379" actId="1076"/>
          <ac:spMkLst>
            <pc:docMk/>
            <pc:sldMk cId="3754613224" sldId="2147375611"/>
            <ac:spMk id="37" creationId="{B380DB8B-E26A-8E61-2773-43637836E1B1}"/>
          </ac:spMkLst>
        </pc:spChg>
        <pc:spChg chg="mod">
          <ac:chgData name="Bhushan Madapura [UNext]" userId="2baadad7-7b8e-4632-a62a-dff9a334b569" providerId="ADAL" clId="{F6E155E8-D84C-463E-A3B7-5CF65E1FB393}" dt="2024-08-26T15:14:02.369" v="1379" actId="1076"/>
          <ac:spMkLst>
            <pc:docMk/>
            <pc:sldMk cId="3754613224" sldId="2147375611"/>
            <ac:spMk id="39" creationId="{EA3947DC-A4F0-4BBD-41F0-EA78C084B8E8}"/>
          </ac:spMkLst>
        </pc:spChg>
        <pc:spChg chg="mod">
          <ac:chgData name="Bhushan Madapura [UNext]" userId="2baadad7-7b8e-4632-a62a-dff9a334b569" providerId="ADAL" clId="{F6E155E8-D84C-463E-A3B7-5CF65E1FB393}" dt="2024-08-26T15:14:02.369" v="1379" actId="1076"/>
          <ac:spMkLst>
            <pc:docMk/>
            <pc:sldMk cId="3754613224" sldId="2147375611"/>
            <ac:spMk id="40" creationId="{3CF09D77-F139-589A-402B-7F84A005143C}"/>
          </ac:spMkLst>
        </pc:spChg>
        <pc:spChg chg="mod">
          <ac:chgData name="Bhushan Madapura [UNext]" userId="2baadad7-7b8e-4632-a62a-dff9a334b569" providerId="ADAL" clId="{F6E155E8-D84C-463E-A3B7-5CF65E1FB393}" dt="2024-08-26T15:14:02.369" v="1379" actId="1076"/>
          <ac:spMkLst>
            <pc:docMk/>
            <pc:sldMk cId="3754613224" sldId="2147375611"/>
            <ac:spMk id="41" creationId="{DF1C3F24-8703-6BE4-9364-F8F863E7757D}"/>
          </ac:spMkLst>
        </pc:spChg>
        <pc:spChg chg="mod">
          <ac:chgData name="Bhushan Madapura [UNext]" userId="2baadad7-7b8e-4632-a62a-dff9a334b569" providerId="ADAL" clId="{F6E155E8-D84C-463E-A3B7-5CF65E1FB393}" dt="2024-08-26T15:14:02.369" v="1379" actId="1076"/>
          <ac:spMkLst>
            <pc:docMk/>
            <pc:sldMk cId="3754613224" sldId="2147375611"/>
            <ac:spMk id="42" creationId="{1DE81C7A-C97B-97B8-B392-DBCDDA5F8A07}"/>
          </ac:spMkLst>
        </pc:spChg>
        <pc:spChg chg="mod">
          <ac:chgData name="Bhushan Madapura [UNext]" userId="2baadad7-7b8e-4632-a62a-dff9a334b569" providerId="ADAL" clId="{F6E155E8-D84C-463E-A3B7-5CF65E1FB393}" dt="2024-08-26T15:14:02.369" v="1379" actId="1076"/>
          <ac:spMkLst>
            <pc:docMk/>
            <pc:sldMk cId="3754613224" sldId="2147375611"/>
            <ac:spMk id="44" creationId="{30FC6696-8ED2-5800-8AD1-C2F5C1FCEEDC}"/>
          </ac:spMkLst>
        </pc:spChg>
        <pc:spChg chg="mod">
          <ac:chgData name="Bhushan Madapura [UNext]" userId="2baadad7-7b8e-4632-a62a-dff9a334b569" providerId="ADAL" clId="{F6E155E8-D84C-463E-A3B7-5CF65E1FB393}" dt="2024-08-26T15:14:02.369" v="1379" actId="1076"/>
          <ac:spMkLst>
            <pc:docMk/>
            <pc:sldMk cId="3754613224" sldId="2147375611"/>
            <ac:spMk id="46" creationId="{0B8AAE0D-A0CC-6781-4119-45DC8DA00CC2}"/>
          </ac:spMkLst>
        </pc:spChg>
        <pc:spChg chg="mod">
          <ac:chgData name="Bhushan Madapura [UNext]" userId="2baadad7-7b8e-4632-a62a-dff9a334b569" providerId="ADAL" clId="{F6E155E8-D84C-463E-A3B7-5CF65E1FB393}" dt="2024-08-26T15:14:02.369" v="1379" actId="1076"/>
          <ac:spMkLst>
            <pc:docMk/>
            <pc:sldMk cId="3754613224" sldId="2147375611"/>
            <ac:spMk id="47" creationId="{C4AA161E-775B-9704-92E4-4BAC4DDBBBE7}"/>
          </ac:spMkLst>
        </pc:spChg>
        <pc:spChg chg="mod">
          <ac:chgData name="Bhushan Madapura [UNext]" userId="2baadad7-7b8e-4632-a62a-dff9a334b569" providerId="ADAL" clId="{F6E155E8-D84C-463E-A3B7-5CF65E1FB393}" dt="2024-08-26T15:14:02.369" v="1379" actId="1076"/>
          <ac:spMkLst>
            <pc:docMk/>
            <pc:sldMk cId="3754613224" sldId="2147375611"/>
            <ac:spMk id="48" creationId="{CFC8005E-4EBB-D416-EE9D-B49224478123}"/>
          </ac:spMkLst>
        </pc:spChg>
        <pc:grpChg chg="add mod">
          <ac:chgData name="Bhushan Madapura [UNext]" userId="2baadad7-7b8e-4632-a62a-dff9a334b569" providerId="ADAL" clId="{F6E155E8-D84C-463E-A3B7-5CF65E1FB393}" dt="2024-08-26T15:14:14.777" v="1380" actId="207"/>
          <ac:grpSpMkLst>
            <pc:docMk/>
            <pc:sldMk cId="3754613224" sldId="2147375611"/>
            <ac:grpSpMk id="24" creationId="{DCA04876-65F9-DDA2-9E8E-9D570857B2A5}"/>
          </ac:grpSpMkLst>
        </pc:grpChg>
        <pc:grpChg chg="add mod">
          <ac:chgData name="Bhushan Madapura [UNext]" userId="2baadad7-7b8e-4632-a62a-dff9a334b569" providerId="ADAL" clId="{F6E155E8-D84C-463E-A3B7-5CF65E1FB393}" dt="2024-08-26T15:14:14.777" v="1380" actId="207"/>
          <ac:grpSpMkLst>
            <pc:docMk/>
            <pc:sldMk cId="3754613224" sldId="2147375611"/>
            <ac:grpSpMk id="27" creationId="{B808CBE1-9B84-7818-F1B7-F6B6847390C9}"/>
          </ac:grpSpMkLst>
        </pc:grpChg>
        <pc:grpChg chg="mod">
          <ac:chgData name="Bhushan Madapura [UNext]" userId="2baadad7-7b8e-4632-a62a-dff9a334b569" providerId="ADAL" clId="{F6E155E8-D84C-463E-A3B7-5CF65E1FB393}" dt="2024-08-26T15:14:02.369" v="1379" actId="1076"/>
          <ac:grpSpMkLst>
            <pc:docMk/>
            <pc:sldMk cId="3754613224" sldId="2147375611"/>
            <ac:grpSpMk id="29" creationId="{1C95187E-2D4F-6A0D-B336-8B096F1468D7}"/>
          </ac:grpSpMkLst>
        </pc:grpChg>
        <pc:grpChg chg="add mod">
          <ac:chgData name="Bhushan Madapura [UNext]" userId="2baadad7-7b8e-4632-a62a-dff9a334b569" providerId="ADAL" clId="{F6E155E8-D84C-463E-A3B7-5CF65E1FB393}" dt="2024-08-26T15:14:14.777" v="1380" actId="207"/>
          <ac:grpSpMkLst>
            <pc:docMk/>
            <pc:sldMk cId="3754613224" sldId="2147375611"/>
            <ac:grpSpMk id="36" creationId="{687B6C54-1790-E64F-C35E-76DA0084E125}"/>
          </ac:grpSpMkLst>
        </pc:grpChg>
        <pc:grpChg chg="mod">
          <ac:chgData name="Bhushan Madapura [UNext]" userId="2baadad7-7b8e-4632-a62a-dff9a334b569" providerId="ADAL" clId="{F6E155E8-D84C-463E-A3B7-5CF65E1FB393}" dt="2024-08-26T15:14:02.369" v="1379" actId="1076"/>
          <ac:grpSpMkLst>
            <pc:docMk/>
            <pc:sldMk cId="3754613224" sldId="2147375611"/>
            <ac:grpSpMk id="38" creationId="{31961FAE-21E7-F95B-70E1-CB3C7A6E0466}"/>
          </ac:grpSpMkLst>
        </pc:grpChg>
        <pc:grpChg chg="add mod">
          <ac:chgData name="Bhushan Madapura [UNext]" userId="2baadad7-7b8e-4632-a62a-dff9a334b569" providerId="ADAL" clId="{F6E155E8-D84C-463E-A3B7-5CF65E1FB393}" dt="2024-08-26T15:14:14.777" v="1380" actId="207"/>
          <ac:grpSpMkLst>
            <pc:docMk/>
            <pc:sldMk cId="3754613224" sldId="2147375611"/>
            <ac:grpSpMk id="43" creationId="{3B45C904-9ACC-B1CD-AC94-A5F94AF041AF}"/>
          </ac:grpSpMkLst>
        </pc:grpChg>
        <pc:grpChg chg="mod">
          <ac:chgData name="Bhushan Madapura [UNext]" userId="2baadad7-7b8e-4632-a62a-dff9a334b569" providerId="ADAL" clId="{F6E155E8-D84C-463E-A3B7-5CF65E1FB393}" dt="2024-08-26T15:14:02.369" v="1379" actId="1076"/>
          <ac:grpSpMkLst>
            <pc:docMk/>
            <pc:sldMk cId="3754613224" sldId="2147375611"/>
            <ac:grpSpMk id="45" creationId="{6B0F16DB-169E-EC84-058E-2EA7335875D9}"/>
          </ac:grpSpMkLst>
        </pc:grpChg>
        <pc:graphicFrameChg chg="mod">
          <ac:chgData name="Bhushan Madapura [UNext]" userId="2baadad7-7b8e-4632-a62a-dff9a334b569" providerId="ADAL" clId="{F6E155E8-D84C-463E-A3B7-5CF65E1FB393}" dt="2024-08-26T15:11:59.300" v="1339"/>
          <ac:graphicFrameMkLst>
            <pc:docMk/>
            <pc:sldMk cId="3754613224" sldId="2147375611"/>
            <ac:graphicFrameMk id="7" creationId="{3583FF9E-539E-FE29-E73B-3EF7E093601C}"/>
          </ac:graphicFrameMkLst>
        </pc:graphicFrameChg>
        <pc:picChg chg="del">
          <ac:chgData name="Bhushan Madapura [UNext]" userId="2baadad7-7b8e-4632-a62a-dff9a334b569" providerId="ADAL" clId="{F6E155E8-D84C-463E-A3B7-5CF65E1FB393}" dt="2024-08-26T15:11:14.539" v="1030" actId="478"/>
          <ac:picMkLst>
            <pc:docMk/>
            <pc:sldMk cId="3754613224" sldId="2147375611"/>
            <ac:picMk id="2" creationId="{D0FBC2C9-FE71-44D5-391E-1BAA2958F5EE}"/>
          </ac:picMkLst>
        </pc:picChg>
        <pc:picChg chg="add mod">
          <ac:chgData name="Bhushan Madapura [UNext]" userId="2baadad7-7b8e-4632-a62a-dff9a334b569" providerId="ADAL" clId="{F6E155E8-D84C-463E-A3B7-5CF65E1FB393}" dt="2024-08-26T15:11:19.640" v="1032" actId="1076"/>
          <ac:picMkLst>
            <pc:docMk/>
            <pc:sldMk cId="3754613224" sldId="2147375611"/>
            <ac:picMk id="5" creationId="{B5EEB56D-B388-3B36-90D7-E1D1797C4F6C}"/>
          </ac:picMkLst>
        </pc:picChg>
      </pc:sldChg>
      <pc:sldChg chg="add del">
        <pc:chgData name="Bhushan Madapura [UNext]" userId="2baadad7-7b8e-4632-a62a-dff9a334b569" providerId="ADAL" clId="{F6E155E8-D84C-463E-A3B7-5CF65E1FB393}" dt="2024-08-26T15:11:05.550" v="1029"/>
        <pc:sldMkLst>
          <pc:docMk/>
          <pc:sldMk cId="433381282" sldId="2147375612"/>
        </pc:sldMkLst>
      </pc:sldChg>
      <pc:sldChg chg="addSp delSp modSp add mod">
        <pc:chgData name="Bhushan Madapura [UNext]" userId="2baadad7-7b8e-4632-a62a-dff9a334b569" providerId="ADAL" clId="{F6E155E8-D84C-463E-A3B7-5CF65E1FB393}" dt="2024-08-26T15:14:52.931" v="1405" actId="207"/>
        <pc:sldMkLst>
          <pc:docMk/>
          <pc:sldMk cId="660662221" sldId="2147375612"/>
        </pc:sldMkLst>
        <pc:spChg chg="mod">
          <ac:chgData name="Bhushan Madapura [UNext]" userId="2baadad7-7b8e-4632-a62a-dff9a334b569" providerId="ADAL" clId="{F6E155E8-D84C-463E-A3B7-5CF65E1FB393}" dt="2024-08-26T15:14:41.582" v="1402" actId="20577"/>
          <ac:spMkLst>
            <pc:docMk/>
            <pc:sldMk cId="660662221" sldId="2147375612"/>
            <ac:spMk id="3" creationId="{C02D07F7-B946-BB66-E6EA-DD92C38B1926}"/>
          </ac:spMkLst>
        </pc:spChg>
        <pc:picChg chg="add mod">
          <ac:chgData name="Bhushan Madapura [UNext]" userId="2baadad7-7b8e-4632-a62a-dff9a334b569" providerId="ADAL" clId="{F6E155E8-D84C-463E-A3B7-5CF65E1FB393}" dt="2024-08-26T15:14:52.931" v="1405" actId="207"/>
          <ac:picMkLst>
            <pc:docMk/>
            <pc:sldMk cId="660662221" sldId="2147375612"/>
            <ac:picMk id="2" creationId="{05221367-599F-F73C-4BD3-0C82C72014FC}"/>
          </ac:picMkLst>
        </pc:picChg>
        <pc:picChg chg="del">
          <ac:chgData name="Bhushan Madapura [UNext]" userId="2baadad7-7b8e-4632-a62a-dff9a334b569" providerId="ADAL" clId="{F6E155E8-D84C-463E-A3B7-5CF65E1FB393}" dt="2024-08-26T15:14:44.384" v="1403" actId="478"/>
          <ac:picMkLst>
            <pc:docMk/>
            <pc:sldMk cId="660662221" sldId="2147375612"/>
            <ac:picMk id="4" creationId="{B5F8A401-110E-E4BD-2FD5-DBD699116CE7}"/>
          </ac:picMkLst>
        </pc:picChg>
      </pc:sldChg>
      <pc:sldChg chg="addSp delSp modSp add mod">
        <pc:chgData name="Bhushan Madapura [UNext]" userId="2baadad7-7b8e-4632-a62a-dff9a334b569" providerId="ADAL" clId="{F6E155E8-D84C-463E-A3B7-5CF65E1FB393}" dt="2024-08-26T15:16:32.781" v="1533" actId="122"/>
        <pc:sldMkLst>
          <pc:docMk/>
          <pc:sldMk cId="1148838763" sldId="2147375613"/>
        </pc:sldMkLst>
        <pc:spChg chg="mod">
          <ac:chgData name="Bhushan Madapura [UNext]" userId="2baadad7-7b8e-4632-a62a-dff9a334b569" providerId="ADAL" clId="{F6E155E8-D84C-463E-A3B7-5CF65E1FB393}" dt="2024-08-26T15:15:48.857" v="1485" actId="948"/>
          <ac:spMkLst>
            <pc:docMk/>
            <pc:sldMk cId="1148838763" sldId="2147375613"/>
            <ac:spMk id="3" creationId="{CEA128C4-A0BC-A895-713C-306E7FF62894}"/>
          </ac:spMkLst>
        </pc:spChg>
        <pc:spChg chg="add del mod modVis">
          <ac:chgData name="Bhushan Madapura [UNext]" userId="2baadad7-7b8e-4632-a62a-dff9a334b569" providerId="ADAL" clId="{F6E155E8-D84C-463E-A3B7-5CF65E1FB393}" dt="2024-08-26T15:15:47.610" v="1454"/>
          <ac:spMkLst>
            <pc:docMk/>
            <pc:sldMk cId="1148838763" sldId="2147375613"/>
            <ac:spMk id="6" creationId="{7A533F93-1145-78FC-44EC-2D1FF0070EC8}"/>
          </ac:spMkLst>
        </pc:spChg>
        <pc:spChg chg="add del mod modVis">
          <ac:chgData name="Bhushan Madapura [UNext]" userId="2baadad7-7b8e-4632-a62a-dff9a334b569" providerId="ADAL" clId="{F6E155E8-D84C-463E-A3B7-5CF65E1FB393}" dt="2024-08-26T15:15:48.320" v="1481"/>
          <ac:spMkLst>
            <pc:docMk/>
            <pc:sldMk cId="1148838763" sldId="2147375613"/>
            <ac:spMk id="8" creationId="{D10124C6-6D24-43E2-53F9-F1CAF3218B04}"/>
          </ac:spMkLst>
        </pc:spChg>
        <pc:spChg chg="add del mod modVis">
          <ac:chgData name="Bhushan Madapura [UNext]" userId="2baadad7-7b8e-4632-a62a-dff9a334b569" providerId="ADAL" clId="{F6E155E8-D84C-463E-A3B7-5CF65E1FB393}" dt="2024-08-26T15:15:48.904" v="1507"/>
          <ac:spMkLst>
            <pc:docMk/>
            <pc:sldMk cId="1148838763" sldId="2147375613"/>
            <ac:spMk id="9" creationId="{9119CDCB-874F-9FE0-026A-9813546EEE2D}"/>
          </ac:spMkLst>
        </pc:spChg>
        <pc:spChg chg="add mod">
          <ac:chgData name="Bhushan Madapura [UNext]" userId="2baadad7-7b8e-4632-a62a-dff9a334b569" providerId="ADAL" clId="{F6E155E8-D84C-463E-A3B7-5CF65E1FB393}" dt="2024-08-26T15:16:21.486" v="1532" actId="207"/>
          <ac:spMkLst>
            <pc:docMk/>
            <pc:sldMk cId="1148838763" sldId="2147375613"/>
            <ac:spMk id="11" creationId="{8CC1343B-2E39-FEFF-8FF6-46822F18B432}"/>
          </ac:spMkLst>
        </pc:spChg>
        <pc:spChg chg="add mod">
          <ac:chgData name="Bhushan Madapura [UNext]" userId="2baadad7-7b8e-4632-a62a-dff9a334b569" providerId="ADAL" clId="{F6E155E8-D84C-463E-A3B7-5CF65E1FB393}" dt="2024-08-26T15:16:32.781" v="1533" actId="122"/>
          <ac:spMkLst>
            <pc:docMk/>
            <pc:sldMk cId="1148838763" sldId="2147375613"/>
            <ac:spMk id="12" creationId="{5A873A1A-E63F-91AE-7D43-ED0F86870147}"/>
          </ac:spMkLst>
        </pc:spChg>
        <pc:spChg chg="del">
          <ac:chgData name="Bhushan Madapura [UNext]" userId="2baadad7-7b8e-4632-a62a-dff9a334b569" providerId="ADAL" clId="{F6E155E8-D84C-463E-A3B7-5CF65E1FB393}" dt="2024-08-26T15:15:37.243" v="1413" actId="478"/>
          <ac:spMkLst>
            <pc:docMk/>
            <pc:sldMk cId="1148838763" sldId="2147375613"/>
            <ac:spMk id="18" creationId="{6C73795A-BE20-7075-E9C6-6F145CE60794}"/>
          </ac:spMkLst>
        </pc:spChg>
        <pc:spChg chg="del">
          <ac:chgData name="Bhushan Madapura [UNext]" userId="2baadad7-7b8e-4632-a62a-dff9a334b569" providerId="ADAL" clId="{F6E155E8-D84C-463E-A3B7-5CF65E1FB393}" dt="2024-08-26T15:15:37.243" v="1413" actId="478"/>
          <ac:spMkLst>
            <pc:docMk/>
            <pc:sldMk cId="1148838763" sldId="2147375613"/>
            <ac:spMk id="19" creationId="{A3E2F4D1-4417-E244-3DB9-A6FF5866A342}"/>
          </ac:spMkLst>
        </pc:spChg>
        <pc:spChg chg="del">
          <ac:chgData name="Bhushan Madapura [UNext]" userId="2baadad7-7b8e-4632-a62a-dff9a334b569" providerId="ADAL" clId="{F6E155E8-D84C-463E-A3B7-5CF65E1FB393}" dt="2024-08-26T15:15:37.243" v="1413" actId="478"/>
          <ac:spMkLst>
            <pc:docMk/>
            <pc:sldMk cId="1148838763" sldId="2147375613"/>
            <ac:spMk id="20" creationId="{3EBEB0AC-D407-44FD-A74F-90F67F3D13C3}"/>
          </ac:spMkLst>
        </pc:spChg>
        <pc:spChg chg="del">
          <ac:chgData name="Bhushan Madapura [UNext]" userId="2baadad7-7b8e-4632-a62a-dff9a334b569" providerId="ADAL" clId="{F6E155E8-D84C-463E-A3B7-5CF65E1FB393}" dt="2024-08-26T15:15:37.243" v="1413" actId="478"/>
          <ac:spMkLst>
            <pc:docMk/>
            <pc:sldMk cId="1148838763" sldId="2147375613"/>
            <ac:spMk id="21" creationId="{DF8FD767-7EE2-8BA3-9320-45A7293391FF}"/>
          </ac:spMkLst>
        </pc:spChg>
        <pc:spChg chg="del">
          <ac:chgData name="Bhushan Madapura [UNext]" userId="2baadad7-7b8e-4632-a62a-dff9a334b569" providerId="ADAL" clId="{F6E155E8-D84C-463E-A3B7-5CF65E1FB393}" dt="2024-08-26T15:15:37.243" v="1413" actId="478"/>
          <ac:spMkLst>
            <pc:docMk/>
            <pc:sldMk cId="1148838763" sldId="2147375613"/>
            <ac:spMk id="22" creationId="{9289516E-B769-4A13-DD90-39AC62DED9BD}"/>
          </ac:spMkLst>
        </pc:spChg>
        <pc:spChg chg="del">
          <ac:chgData name="Bhushan Madapura [UNext]" userId="2baadad7-7b8e-4632-a62a-dff9a334b569" providerId="ADAL" clId="{F6E155E8-D84C-463E-A3B7-5CF65E1FB393}" dt="2024-08-26T15:15:37.243" v="1413" actId="478"/>
          <ac:spMkLst>
            <pc:docMk/>
            <pc:sldMk cId="1148838763" sldId="2147375613"/>
            <ac:spMk id="23" creationId="{4461DDA7-0DFB-87EE-DF38-AA6219713C1B}"/>
          </ac:spMkLst>
        </pc:spChg>
        <pc:grpChg chg="del">
          <ac:chgData name="Bhushan Madapura [UNext]" userId="2baadad7-7b8e-4632-a62a-dff9a334b569" providerId="ADAL" clId="{F6E155E8-D84C-463E-A3B7-5CF65E1FB393}" dt="2024-08-26T15:15:53.458" v="1510" actId="478"/>
          <ac:grpSpMkLst>
            <pc:docMk/>
            <pc:sldMk cId="1148838763" sldId="2147375613"/>
            <ac:grpSpMk id="24" creationId="{DCA04876-65F9-DDA2-9E8E-9D570857B2A5}"/>
          </ac:grpSpMkLst>
        </pc:grpChg>
        <pc:grpChg chg="del mod">
          <ac:chgData name="Bhushan Madapura [UNext]" userId="2baadad7-7b8e-4632-a62a-dff9a334b569" providerId="ADAL" clId="{F6E155E8-D84C-463E-A3B7-5CF65E1FB393}" dt="2024-08-26T15:15:53.458" v="1510" actId="478"/>
          <ac:grpSpMkLst>
            <pc:docMk/>
            <pc:sldMk cId="1148838763" sldId="2147375613"/>
            <ac:grpSpMk id="27" creationId="{B808CBE1-9B84-7818-F1B7-F6B6847390C9}"/>
          </ac:grpSpMkLst>
        </pc:grpChg>
        <pc:grpChg chg="del">
          <ac:chgData name="Bhushan Madapura [UNext]" userId="2baadad7-7b8e-4632-a62a-dff9a334b569" providerId="ADAL" clId="{F6E155E8-D84C-463E-A3B7-5CF65E1FB393}" dt="2024-08-26T15:15:53.458" v="1510" actId="478"/>
          <ac:grpSpMkLst>
            <pc:docMk/>
            <pc:sldMk cId="1148838763" sldId="2147375613"/>
            <ac:grpSpMk id="36" creationId="{687B6C54-1790-E64F-C35E-76DA0084E125}"/>
          </ac:grpSpMkLst>
        </pc:grpChg>
        <pc:grpChg chg="del">
          <ac:chgData name="Bhushan Madapura [UNext]" userId="2baadad7-7b8e-4632-a62a-dff9a334b569" providerId="ADAL" clId="{F6E155E8-D84C-463E-A3B7-5CF65E1FB393}" dt="2024-08-26T15:15:53.458" v="1510" actId="478"/>
          <ac:grpSpMkLst>
            <pc:docMk/>
            <pc:sldMk cId="1148838763" sldId="2147375613"/>
            <ac:grpSpMk id="43" creationId="{3B45C904-9ACC-B1CD-AC94-A5F94AF041AF}"/>
          </ac:grpSpMkLst>
        </pc:grpChg>
        <pc:graphicFrameChg chg="mod">
          <ac:chgData name="Bhushan Madapura [UNext]" userId="2baadad7-7b8e-4632-a62a-dff9a334b569" providerId="ADAL" clId="{F6E155E8-D84C-463E-A3B7-5CF65E1FB393}" dt="2024-08-26T15:15:48.904" v="1509"/>
          <ac:graphicFrameMkLst>
            <pc:docMk/>
            <pc:sldMk cId="1148838763" sldId="2147375613"/>
            <ac:graphicFrameMk id="7" creationId="{3583FF9E-539E-FE29-E73B-3EF7E093601C}"/>
          </ac:graphicFrameMkLst>
        </pc:graphicFrameChg>
        <pc:picChg chg="add mod">
          <ac:chgData name="Bhushan Madapura [UNext]" userId="2baadad7-7b8e-4632-a62a-dff9a334b569" providerId="ADAL" clId="{F6E155E8-D84C-463E-A3B7-5CF65E1FB393}" dt="2024-08-26T15:15:31.036" v="1412" actId="207"/>
          <ac:picMkLst>
            <pc:docMk/>
            <pc:sldMk cId="1148838763" sldId="2147375613"/>
            <ac:picMk id="2" creationId="{09B39B69-AA92-EAA5-718F-24380CF24656}"/>
          </ac:picMkLst>
        </pc:picChg>
        <pc:picChg chg="del">
          <ac:chgData name="Bhushan Madapura [UNext]" userId="2baadad7-7b8e-4632-a62a-dff9a334b569" providerId="ADAL" clId="{F6E155E8-D84C-463E-A3B7-5CF65E1FB393}" dt="2024-08-26T15:15:09.941" v="1407" actId="478"/>
          <ac:picMkLst>
            <pc:docMk/>
            <pc:sldMk cId="1148838763" sldId="2147375613"/>
            <ac:picMk id="5" creationId="{B5EEB56D-B388-3B36-90D7-E1D1797C4F6C}"/>
          </ac:picMkLst>
        </pc:picChg>
      </pc:sldChg>
      <pc:sldChg chg="addSp delSp modSp add mod">
        <pc:chgData name="Bhushan Madapura [UNext]" userId="2baadad7-7b8e-4632-a62a-dff9a334b569" providerId="ADAL" clId="{F6E155E8-D84C-463E-A3B7-5CF65E1FB393}" dt="2024-08-26T15:18:14.699" v="1565" actId="20577"/>
        <pc:sldMkLst>
          <pc:docMk/>
          <pc:sldMk cId="3865850111" sldId="2147375614"/>
        </pc:sldMkLst>
        <pc:spChg chg="mod">
          <ac:chgData name="Bhushan Madapura [UNext]" userId="2baadad7-7b8e-4632-a62a-dff9a334b569" providerId="ADAL" clId="{F6E155E8-D84C-463E-A3B7-5CF65E1FB393}" dt="2024-08-26T15:16:59.035" v="1542" actId="948"/>
          <ac:spMkLst>
            <pc:docMk/>
            <pc:sldMk cId="3865850111" sldId="2147375614"/>
            <ac:spMk id="3" creationId="{CEA128C4-A0BC-A895-713C-306E7FF62894}"/>
          </ac:spMkLst>
        </pc:spChg>
        <pc:spChg chg="add mod">
          <ac:chgData name="Bhushan Madapura [UNext]" userId="2baadad7-7b8e-4632-a62a-dff9a334b569" providerId="ADAL" clId="{F6E155E8-D84C-463E-A3B7-5CF65E1FB393}" dt="2024-08-26T15:18:14.699" v="1565" actId="20577"/>
          <ac:spMkLst>
            <pc:docMk/>
            <pc:sldMk cId="3865850111" sldId="2147375614"/>
            <ac:spMk id="6" creationId="{AC2F88D2-81D4-FAD4-568E-A3F495B06411}"/>
          </ac:spMkLst>
        </pc:spChg>
        <pc:spChg chg="del">
          <ac:chgData name="Bhushan Madapura [UNext]" userId="2baadad7-7b8e-4632-a62a-dff9a334b569" providerId="ADAL" clId="{F6E155E8-D84C-463E-A3B7-5CF65E1FB393}" dt="2024-08-26T15:17:18.476" v="1549" actId="478"/>
          <ac:spMkLst>
            <pc:docMk/>
            <pc:sldMk cId="3865850111" sldId="2147375614"/>
            <ac:spMk id="11" creationId="{8CC1343B-2E39-FEFF-8FF6-46822F18B432}"/>
          </ac:spMkLst>
        </pc:spChg>
        <pc:spChg chg="del">
          <ac:chgData name="Bhushan Madapura [UNext]" userId="2baadad7-7b8e-4632-a62a-dff9a334b569" providerId="ADAL" clId="{F6E155E8-D84C-463E-A3B7-5CF65E1FB393}" dt="2024-08-26T15:17:18.476" v="1549" actId="478"/>
          <ac:spMkLst>
            <pc:docMk/>
            <pc:sldMk cId="3865850111" sldId="2147375614"/>
            <ac:spMk id="12" creationId="{5A873A1A-E63F-91AE-7D43-ED0F86870147}"/>
          </ac:spMkLst>
        </pc:spChg>
        <pc:graphicFrameChg chg="mod">
          <ac:chgData name="Bhushan Madapura [UNext]" userId="2baadad7-7b8e-4632-a62a-dff9a334b569" providerId="ADAL" clId="{F6E155E8-D84C-463E-A3B7-5CF65E1FB393}" dt="2024-08-26T15:16:59.048" v="1544"/>
          <ac:graphicFrameMkLst>
            <pc:docMk/>
            <pc:sldMk cId="3865850111" sldId="2147375614"/>
            <ac:graphicFrameMk id="7" creationId="{3583FF9E-539E-FE29-E73B-3EF7E093601C}"/>
          </ac:graphicFrameMkLst>
        </pc:graphicFrameChg>
        <pc:picChg chg="del">
          <ac:chgData name="Bhushan Madapura [UNext]" userId="2baadad7-7b8e-4632-a62a-dff9a334b569" providerId="ADAL" clId="{F6E155E8-D84C-463E-A3B7-5CF65E1FB393}" dt="2024-08-26T15:17:07.109" v="1545" actId="478"/>
          <ac:picMkLst>
            <pc:docMk/>
            <pc:sldMk cId="3865850111" sldId="2147375614"/>
            <ac:picMk id="2" creationId="{09B39B69-AA92-EAA5-718F-24380CF24656}"/>
          </ac:picMkLst>
        </pc:picChg>
        <pc:picChg chg="add mod">
          <ac:chgData name="Bhushan Madapura [UNext]" userId="2baadad7-7b8e-4632-a62a-dff9a334b569" providerId="ADAL" clId="{F6E155E8-D84C-463E-A3B7-5CF65E1FB393}" dt="2024-08-26T15:17:14.481" v="1548" actId="207"/>
          <ac:picMkLst>
            <pc:docMk/>
            <pc:sldMk cId="3865850111" sldId="2147375614"/>
            <ac:picMk id="5" creationId="{4C05FBB4-1D96-ED51-AB17-618E4D4052D9}"/>
          </ac:picMkLst>
        </pc:picChg>
      </pc:sldChg>
      <pc:sldMasterChg chg="delSldLayout">
        <pc:chgData name="Bhushan Madapura [UNext]" userId="2baadad7-7b8e-4632-a62a-dff9a334b569" providerId="ADAL" clId="{F6E155E8-D84C-463E-A3B7-5CF65E1FB393}" dt="2024-08-26T15:18:21.903" v="1573" actId="47"/>
        <pc:sldMasterMkLst>
          <pc:docMk/>
          <pc:sldMasterMk cId="2597032904" sldId="2147483648"/>
        </pc:sldMasterMkLst>
        <pc:sldLayoutChg chg="del">
          <pc:chgData name="Bhushan Madapura [UNext]" userId="2baadad7-7b8e-4632-a62a-dff9a334b569" providerId="ADAL" clId="{F6E155E8-D84C-463E-A3B7-5CF65E1FB393}" dt="2024-08-26T15:18:21.903" v="1573" actId="47"/>
          <pc:sldLayoutMkLst>
            <pc:docMk/>
            <pc:sldMasterMk cId="2597032904" sldId="2147483648"/>
            <pc:sldLayoutMk cId="351042113" sldId="2147483667"/>
          </pc:sldLayoutMkLst>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0B9F17C-FD34-48A5-9870-DF3B7951E01A}"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8D71B62A-A6AA-4189-84CC-F1177CD0C520}">
      <dgm:prSet phldrT="[Text]"/>
      <dgm:spPr/>
      <dgm:t>
        <a:bodyPr/>
        <a:lstStyle/>
        <a:p>
          <a:r>
            <a:rPr lang="en-US" dirty="0"/>
            <a:t>Work breakdown structures</a:t>
          </a:r>
        </a:p>
      </dgm:t>
    </dgm:pt>
    <dgm:pt modelId="{E1039F5F-62EB-47DA-B093-CAB42CC18586}" type="parTrans" cxnId="{212982AC-5471-4CCA-AF43-CE110B4501B7}">
      <dgm:prSet/>
      <dgm:spPr/>
      <dgm:t>
        <a:bodyPr/>
        <a:lstStyle/>
        <a:p>
          <a:endParaRPr lang="en-US"/>
        </a:p>
      </dgm:t>
    </dgm:pt>
    <dgm:pt modelId="{98594021-B365-45AA-8341-BF29A98C4FE8}" type="sibTrans" cxnId="{212982AC-5471-4CCA-AF43-CE110B4501B7}">
      <dgm:prSet/>
      <dgm:spPr/>
      <dgm:t>
        <a:bodyPr/>
        <a:lstStyle/>
        <a:p>
          <a:endParaRPr lang="en-US"/>
        </a:p>
      </dgm:t>
    </dgm:pt>
    <dgm:pt modelId="{86A46885-7DCC-474D-9DF9-64EF082A9517}">
      <dgm:prSet phldrT="[Text]"/>
      <dgm:spPr/>
      <dgm:t>
        <a:bodyPr/>
        <a:lstStyle/>
        <a:p>
          <a:r>
            <a:rPr lang="en-US" dirty="0"/>
            <a:t>Gantt charts</a:t>
          </a:r>
        </a:p>
      </dgm:t>
    </dgm:pt>
    <dgm:pt modelId="{87FDFBCE-F7E3-43DE-B741-4B50E442CC42}" type="parTrans" cxnId="{DF0BA950-275E-48F2-A1B7-CB8167877529}">
      <dgm:prSet/>
      <dgm:spPr/>
      <dgm:t>
        <a:bodyPr/>
        <a:lstStyle/>
        <a:p>
          <a:endParaRPr lang="en-US"/>
        </a:p>
      </dgm:t>
    </dgm:pt>
    <dgm:pt modelId="{E3B08A58-4739-4B5C-9E64-3BA64B03CC9E}" type="sibTrans" cxnId="{DF0BA950-275E-48F2-A1B7-CB8167877529}">
      <dgm:prSet/>
      <dgm:spPr/>
      <dgm:t>
        <a:bodyPr/>
        <a:lstStyle/>
        <a:p>
          <a:endParaRPr lang="en-US"/>
        </a:p>
      </dgm:t>
    </dgm:pt>
    <dgm:pt modelId="{86BF55DB-0688-45D1-8CBC-F7B7C3D1F8C9}">
      <dgm:prSet phldrT="[Text]"/>
      <dgm:spPr/>
      <dgm:t>
        <a:bodyPr/>
        <a:lstStyle/>
        <a:p>
          <a:r>
            <a:rPr lang="en-US" dirty="0"/>
            <a:t>PERT chart</a:t>
          </a:r>
        </a:p>
      </dgm:t>
    </dgm:pt>
    <dgm:pt modelId="{9A898DBF-F896-40FF-93A6-208D3518723C}" type="parTrans" cxnId="{56F60703-E36E-4885-86C6-DD5E4B59BE82}">
      <dgm:prSet/>
      <dgm:spPr/>
      <dgm:t>
        <a:bodyPr/>
        <a:lstStyle/>
        <a:p>
          <a:endParaRPr lang="en-US"/>
        </a:p>
      </dgm:t>
    </dgm:pt>
    <dgm:pt modelId="{A81ED10B-D5AF-4FA0-8A3F-63218BD7F690}" type="sibTrans" cxnId="{56F60703-E36E-4885-86C6-DD5E4B59BE82}">
      <dgm:prSet/>
      <dgm:spPr/>
      <dgm:t>
        <a:bodyPr/>
        <a:lstStyle/>
        <a:p>
          <a:endParaRPr lang="en-US"/>
        </a:p>
      </dgm:t>
    </dgm:pt>
    <dgm:pt modelId="{78D355D9-4852-4813-BD15-27CBD8D291A7}">
      <dgm:prSet phldrT="[Text]"/>
      <dgm:spPr/>
      <dgm:t>
        <a:bodyPr/>
        <a:lstStyle/>
        <a:p>
          <a:r>
            <a:rPr lang="en-US" dirty="0"/>
            <a:t>Kanban</a:t>
          </a:r>
        </a:p>
      </dgm:t>
    </dgm:pt>
    <dgm:pt modelId="{42311195-282B-48DB-935C-2644275BE83A}" type="parTrans" cxnId="{145D1DFE-8ED1-44BE-879C-266EAB63E7A2}">
      <dgm:prSet/>
      <dgm:spPr/>
      <dgm:t>
        <a:bodyPr/>
        <a:lstStyle/>
        <a:p>
          <a:endParaRPr lang="en-US"/>
        </a:p>
      </dgm:t>
    </dgm:pt>
    <dgm:pt modelId="{A5CE5D32-40D1-4FBD-89E5-A4A4FAB16ED0}" type="sibTrans" cxnId="{145D1DFE-8ED1-44BE-879C-266EAB63E7A2}">
      <dgm:prSet/>
      <dgm:spPr/>
      <dgm:t>
        <a:bodyPr/>
        <a:lstStyle/>
        <a:p>
          <a:endParaRPr lang="en-US"/>
        </a:p>
      </dgm:t>
    </dgm:pt>
    <dgm:pt modelId="{983961B9-2DDD-4272-A82D-858E47F88955}">
      <dgm:prSet phldrT="[Text]"/>
      <dgm:spPr/>
      <dgm:t>
        <a:bodyPr/>
        <a:lstStyle/>
        <a:p>
          <a:r>
            <a:rPr lang="en-US" dirty="0"/>
            <a:t>Scrum</a:t>
          </a:r>
        </a:p>
      </dgm:t>
    </dgm:pt>
    <dgm:pt modelId="{DBFEDD9E-3797-4EA1-99AE-7E37AEEE59E3}" type="parTrans" cxnId="{95D0EA28-45BE-4F33-9D15-598E79E7453E}">
      <dgm:prSet/>
      <dgm:spPr/>
      <dgm:t>
        <a:bodyPr/>
        <a:lstStyle/>
        <a:p>
          <a:endParaRPr lang="en-US"/>
        </a:p>
      </dgm:t>
    </dgm:pt>
    <dgm:pt modelId="{4A9CAD5C-ABBA-4481-A422-A01BA3D24A33}" type="sibTrans" cxnId="{95D0EA28-45BE-4F33-9D15-598E79E7453E}">
      <dgm:prSet/>
      <dgm:spPr/>
      <dgm:t>
        <a:bodyPr/>
        <a:lstStyle/>
        <a:p>
          <a:endParaRPr lang="en-US"/>
        </a:p>
      </dgm:t>
    </dgm:pt>
    <dgm:pt modelId="{88265300-336C-4606-BBF2-B3D6B732E6FB}">
      <dgm:prSet phldrT="[Text]"/>
      <dgm:spPr/>
      <dgm:t>
        <a:bodyPr/>
        <a:lstStyle/>
        <a:p>
          <a:r>
            <a:rPr lang="en-US" dirty="0"/>
            <a:t>Agile</a:t>
          </a:r>
        </a:p>
      </dgm:t>
    </dgm:pt>
    <dgm:pt modelId="{DD81E123-074D-4365-B343-C28FF5715C34}" type="parTrans" cxnId="{763E68FD-00A3-4667-BD17-4822477F4682}">
      <dgm:prSet/>
      <dgm:spPr/>
      <dgm:t>
        <a:bodyPr/>
        <a:lstStyle/>
        <a:p>
          <a:endParaRPr lang="en-US"/>
        </a:p>
      </dgm:t>
    </dgm:pt>
    <dgm:pt modelId="{2A4DF2E6-94F0-42D5-B14B-B5435F914CA0}" type="sibTrans" cxnId="{763E68FD-00A3-4667-BD17-4822477F4682}">
      <dgm:prSet/>
      <dgm:spPr/>
      <dgm:t>
        <a:bodyPr/>
        <a:lstStyle/>
        <a:p>
          <a:endParaRPr lang="en-US"/>
        </a:p>
      </dgm:t>
    </dgm:pt>
    <dgm:pt modelId="{6826ACE1-DD8B-4058-AB0A-3A5B18AC3E9D}" type="pres">
      <dgm:prSet presAssocID="{90B9F17C-FD34-48A5-9870-DF3B7951E01A}" presName="linear" presStyleCnt="0">
        <dgm:presLayoutVars>
          <dgm:dir/>
          <dgm:animLvl val="lvl"/>
          <dgm:resizeHandles val="exact"/>
        </dgm:presLayoutVars>
      </dgm:prSet>
      <dgm:spPr/>
    </dgm:pt>
    <dgm:pt modelId="{0F67DCE0-5D62-468A-A4C2-4B8BB94DA24E}" type="pres">
      <dgm:prSet presAssocID="{8D71B62A-A6AA-4189-84CC-F1177CD0C520}" presName="parentLin" presStyleCnt="0"/>
      <dgm:spPr/>
    </dgm:pt>
    <dgm:pt modelId="{EFB35B8C-DB34-4952-A4CF-0B6B117E10EB}" type="pres">
      <dgm:prSet presAssocID="{8D71B62A-A6AA-4189-84CC-F1177CD0C520}" presName="parentLeftMargin" presStyleLbl="node1" presStyleIdx="0" presStyleCnt="6"/>
      <dgm:spPr/>
    </dgm:pt>
    <dgm:pt modelId="{0C64C03C-DD7D-412C-9534-3013FC6056A9}" type="pres">
      <dgm:prSet presAssocID="{8D71B62A-A6AA-4189-84CC-F1177CD0C520}" presName="parentText" presStyleLbl="node1" presStyleIdx="0" presStyleCnt="6">
        <dgm:presLayoutVars>
          <dgm:chMax val="0"/>
          <dgm:bulletEnabled val="1"/>
        </dgm:presLayoutVars>
      </dgm:prSet>
      <dgm:spPr/>
    </dgm:pt>
    <dgm:pt modelId="{81979055-0B30-46C5-9BCA-63D36A84E225}" type="pres">
      <dgm:prSet presAssocID="{8D71B62A-A6AA-4189-84CC-F1177CD0C520}" presName="negativeSpace" presStyleCnt="0"/>
      <dgm:spPr/>
    </dgm:pt>
    <dgm:pt modelId="{B0C51B34-D87E-47DE-9A69-BB1DB4036F7F}" type="pres">
      <dgm:prSet presAssocID="{8D71B62A-A6AA-4189-84CC-F1177CD0C520}" presName="childText" presStyleLbl="conFgAcc1" presStyleIdx="0" presStyleCnt="6">
        <dgm:presLayoutVars>
          <dgm:bulletEnabled val="1"/>
        </dgm:presLayoutVars>
      </dgm:prSet>
      <dgm:spPr/>
    </dgm:pt>
    <dgm:pt modelId="{B18B01C8-3011-44DC-8BC2-1DDCCC63CDD2}" type="pres">
      <dgm:prSet presAssocID="{98594021-B365-45AA-8341-BF29A98C4FE8}" presName="spaceBetweenRectangles" presStyleCnt="0"/>
      <dgm:spPr/>
    </dgm:pt>
    <dgm:pt modelId="{4575D2C3-3DAB-4DCB-A298-0B29145B2CB7}" type="pres">
      <dgm:prSet presAssocID="{86A46885-7DCC-474D-9DF9-64EF082A9517}" presName="parentLin" presStyleCnt="0"/>
      <dgm:spPr/>
    </dgm:pt>
    <dgm:pt modelId="{3E2DD58C-F731-4E94-AB9E-B2B4072F00D1}" type="pres">
      <dgm:prSet presAssocID="{86A46885-7DCC-474D-9DF9-64EF082A9517}" presName="parentLeftMargin" presStyleLbl="node1" presStyleIdx="0" presStyleCnt="6"/>
      <dgm:spPr/>
    </dgm:pt>
    <dgm:pt modelId="{C1E5FE91-6803-4651-B9CE-89A94DC3C926}" type="pres">
      <dgm:prSet presAssocID="{86A46885-7DCC-474D-9DF9-64EF082A9517}" presName="parentText" presStyleLbl="node1" presStyleIdx="1" presStyleCnt="6">
        <dgm:presLayoutVars>
          <dgm:chMax val="0"/>
          <dgm:bulletEnabled val="1"/>
        </dgm:presLayoutVars>
      </dgm:prSet>
      <dgm:spPr/>
    </dgm:pt>
    <dgm:pt modelId="{7FE68A5C-E831-4C78-94DC-E7A7BE3EF57D}" type="pres">
      <dgm:prSet presAssocID="{86A46885-7DCC-474D-9DF9-64EF082A9517}" presName="negativeSpace" presStyleCnt="0"/>
      <dgm:spPr/>
    </dgm:pt>
    <dgm:pt modelId="{57C6749E-2DAD-4A77-B60B-135238E20A00}" type="pres">
      <dgm:prSet presAssocID="{86A46885-7DCC-474D-9DF9-64EF082A9517}" presName="childText" presStyleLbl="conFgAcc1" presStyleIdx="1" presStyleCnt="6">
        <dgm:presLayoutVars>
          <dgm:bulletEnabled val="1"/>
        </dgm:presLayoutVars>
      </dgm:prSet>
      <dgm:spPr/>
    </dgm:pt>
    <dgm:pt modelId="{7A5EA10D-C9FA-40A0-866D-D30EFA117786}" type="pres">
      <dgm:prSet presAssocID="{E3B08A58-4739-4B5C-9E64-3BA64B03CC9E}" presName="spaceBetweenRectangles" presStyleCnt="0"/>
      <dgm:spPr/>
    </dgm:pt>
    <dgm:pt modelId="{84CE8365-6F77-4FE5-9AE4-8416A1AB0D2A}" type="pres">
      <dgm:prSet presAssocID="{86BF55DB-0688-45D1-8CBC-F7B7C3D1F8C9}" presName="parentLin" presStyleCnt="0"/>
      <dgm:spPr/>
    </dgm:pt>
    <dgm:pt modelId="{0B9C5744-BBB2-4458-9546-C9D72FD4419B}" type="pres">
      <dgm:prSet presAssocID="{86BF55DB-0688-45D1-8CBC-F7B7C3D1F8C9}" presName="parentLeftMargin" presStyleLbl="node1" presStyleIdx="1" presStyleCnt="6"/>
      <dgm:spPr/>
    </dgm:pt>
    <dgm:pt modelId="{CC029724-521C-461A-B5B5-9538D860D3C4}" type="pres">
      <dgm:prSet presAssocID="{86BF55DB-0688-45D1-8CBC-F7B7C3D1F8C9}" presName="parentText" presStyleLbl="node1" presStyleIdx="2" presStyleCnt="6">
        <dgm:presLayoutVars>
          <dgm:chMax val="0"/>
          <dgm:bulletEnabled val="1"/>
        </dgm:presLayoutVars>
      </dgm:prSet>
      <dgm:spPr/>
    </dgm:pt>
    <dgm:pt modelId="{32665D31-A6E2-4B21-9792-01E53EAFC714}" type="pres">
      <dgm:prSet presAssocID="{86BF55DB-0688-45D1-8CBC-F7B7C3D1F8C9}" presName="negativeSpace" presStyleCnt="0"/>
      <dgm:spPr/>
    </dgm:pt>
    <dgm:pt modelId="{2D1E9A64-6B8C-4983-BB5A-BAAB0277E6A0}" type="pres">
      <dgm:prSet presAssocID="{86BF55DB-0688-45D1-8CBC-F7B7C3D1F8C9}" presName="childText" presStyleLbl="conFgAcc1" presStyleIdx="2" presStyleCnt="6">
        <dgm:presLayoutVars>
          <dgm:bulletEnabled val="1"/>
        </dgm:presLayoutVars>
      </dgm:prSet>
      <dgm:spPr/>
    </dgm:pt>
    <dgm:pt modelId="{E253F34C-BEA6-447C-8C48-382946352224}" type="pres">
      <dgm:prSet presAssocID="{A81ED10B-D5AF-4FA0-8A3F-63218BD7F690}" presName="spaceBetweenRectangles" presStyleCnt="0"/>
      <dgm:spPr/>
    </dgm:pt>
    <dgm:pt modelId="{92E34904-A845-4F7F-A4E7-F4DFA94DF9F6}" type="pres">
      <dgm:prSet presAssocID="{78D355D9-4852-4813-BD15-27CBD8D291A7}" presName="parentLin" presStyleCnt="0"/>
      <dgm:spPr/>
    </dgm:pt>
    <dgm:pt modelId="{E5D9E843-0D3D-442A-9548-56DE07A43DB0}" type="pres">
      <dgm:prSet presAssocID="{78D355D9-4852-4813-BD15-27CBD8D291A7}" presName="parentLeftMargin" presStyleLbl="node1" presStyleIdx="2" presStyleCnt="6"/>
      <dgm:spPr/>
    </dgm:pt>
    <dgm:pt modelId="{86A56BFC-5354-47CE-A374-B0339F88F7CB}" type="pres">
      <dgm:prSet presAssocID="{78D355D9-4852-4813-BD15-27CBD8D291A7}" presName="parentText" presStyleLbl="node1" presStyleIdx="3" presStyleCnt="6">
        <dgm:presLayoutVars>
          <dgm:chMax val="0"/>
          <dgm:bulletEnabled val="1"/>
        </dgm:presLayoutVars>
      </dgm:prSet>
      <dgm:spPr/>
    </dgm:pt>
    <dgm:pt modelId="{E6C2657D-41A4-4452-85E1-BED8EE7C485C}" type="pres">
      <dgm:prSet presAssocID="{78D355D9-4852-4813-BD15-27CBD8D291A7}" presName="negativeSpace" presStyleCnt="0"/>
      <dgm:spPr/>
    </dgm:pt>
    <dgm:pt modelId="{F2625796-3BAE-44A4-90F2-C57E2D003A82}" type="pres">
      <dgm:prSet presAssocID="{78D355D9-4852-4813-BD15-27CBD8D291A7}" presName="childText" presStyleLbl="conFgAcc1" presStyleIdx="3" presStyleCnt="6">
        <dgm:presLayoutVars>
          <dgm:bulletEnabled val="1"/>
        </dgm:presLayoutVars>
      </dgm:prSet>
      <dgm:spPr/>
    </dgm:pt>
    <dgm:pt modelId="{8F6503F1-15C3-48C0-AADB-FF223BD9ED82}" type="pres">
      <dgm:prSet presAssocID="{A5CE5D32-40D1-4FBD-89E5-A4A4FAB16ED0}" presName="spaceBetweenRectangles" presStyleCnt="0"/>
      <dgm:spPr/>
    </dgm:pt>
    <dgm:pt modelId="{54C68EDA-9C1B-4CC8-A8E5-31B378ED6BAD}" type="pres">
      <dgm:prSet presAssocID="{983961B9-2DDD-4272-A82D-858E47F88955}" presName="parentLin" presStyleCnt="0"/>
      <dgm:spPr/>
    </dgm:pt>
    <dgm:pt modelId="{BF489F5D-1C59-46FD-B353-847B7225BFD7}" type="pres">
      <dgm:prSet presAssocID="{983961B9-2DDD-4272-A82D-858E47F88955}" presName="parentLeftMargin" presStyleLbl="node1" presStyleIdx="3" presStyleCnt="6"/>
      <dgm:spPr/>
    </dgm:pt>
    <dgm:pt modelId="{54C4AE40-2752-48A8-9A04-20E48FD53C36}" type="pres">
      <dgm:prSet presAssocID="{983961B9-2DDD-4272-A82D-858E47F88955}" presName="parentText" presStyleLbl="node1" presStyleIdx="4" presStyleCnt="6">
        <dgm:presLayoutVars>
          <dgm:chMax val="0"/>
          <dgm:bulletEnabled val="1"/>
        </dgm:presLayoutVars>
      </dgm:prSet>
      <dgm:spPr/>
    </dgm:pt>
    <dgm:pt modelId="{CAC44004-E4C4-41EF-98CB-35EACBC17125}" type="pres">
      <dgm:prSet presAssocID="{983961B9-2DDD-4272-A82D-858E47F88955}" presName="negativeSpace" presStyleCnt="0"/>
      <dgm:spPr/>
    </dgm:pt>
    <dgm:pt modelId="{C5B01A3B-013F-4979-A107-1030D617D4AB}" type="pres">
      <dgm:prSet presAssocID="{983961B9-2DDD-4272-A82D-858E47F88955}" presName="childText" presStyleLbl="conFgAcc1" presStyleIdx="4" presStyleCnt="6">
        <dgm:presLayoutVars>
          <dgm:bulletEnabled val="1"/>
        </dgm:presLayoutVars>
      </dgm:prSet>
      <dgm:spPr/>
    </dgm:pt>
    <dgm:pt modelId="{3EC40451-576F-4F9A-895D-4D5FEDD13EBF}" type="pres">
      <dgm:prSet presAssocID="{4A9CAD5C-ABBA-4481-A422-A01BA3D24A33}" presName="spaceBetweenRectangles" presStyleCnt="0"/>
      <dgm:spPr/>
    </dgm:pt>
    <dgm:pt modelId="{136B11F0-3AF9-4BCE-9EAA-57A3350B44F0}" type="pres">
      <dgm:prSet presAssocID="{88265300-336C-4606-BBF2-B3D6B732E6FB}" presName="parentLin" presStyleCnt="0"/>
      <dgm:spPr/>
    </dgm:pt>
    <dgm:pt modelId="{B484AD25-416B-4301-9DA2-209EFC150116}" type="pres">
      <dgm:prSet presAssocID="{88265300-336C-4606-BBF2-B3D6B732E6FB}" presName="parentLeftMargin" presStyleLbl="node1" presStyleIdx="4" presStyleCnt="6"/>
      <dgm:spPr/>
    </dgm:pt>
    <dgm:pt modelId="{91B3A1E3-05AF-4E88-BE07-1728E34AE34E}" type="pres">
      <dgm:prSet presAssocID="{88265300-336C-4606-BBF2-B3D6B732E6FB}" presName="parentText" presStyleLbl="node1" presStyleIdx="5" presStyleCnt="6">
        <dgm:presLayoutVars>
          <dgm:chMax val="0"/>
          <dgm:bulletEnabled val="1"/>
        </dgm:presLayoutVars>
      </dgm:prSet>
      <dgm:spPr/>
    </dgm:pt>
    <dgm:pt modelId="{68A5B003-4B88-48AC-A7F3-151473E69518}" type="pres">
      <dgm:prSet presAssocID="{88265300-336C-4606-BBF2-B3D6B732E6FB}" presName="negativeSpace" presStyleCnt="0"/>
      <dgm:spPr/>
    </dgm:pt>
    <dgm:pt modelId="{C5CF112A-8A67-46E1-A58B-8C71CD51B41A}" type="pres">
      <dgm:prSet presAssocID="{88265300-336C-4606-BBF2-B3D6B732E6FB}" presName="childText" presStyleLbl="conFgAcc1" presStyleIdx="5" presStyleCnt="6">
        <dgm:presLayoutVars>
          <dgm:bulletEnabled val="1"/>
        </dgm:presLayoutVars>
      </dgm:prSet>
      <dgm:spPr/>
    </dgm:pt>
  </dgm:ptLst>
  <dgm:cxnLst>
    <dgm:cxn modelId="{56F60703-E36E-4885-86C6-DD5E4B59BE82}" srcId="{90B9F17C-FD34-48A5-9870-DF3B7951E01A}" destId="{86BF55DB-0688-45D1-8CBC-F7B7C3D1F8C9}" srcOrd="2" destOrd="0" parTransId="{9A898DBF-F896-40FF-93A6-208D3518723C}" sibTransId="{A81ED10B-D5AF-4FA0-8A3F-63218BD7F690}"/>
    <dgm:cxn modelId="{45F4780F-8397-4E42-A6BF-A9599605D8FD}" type="presOf" srcId="{8D71B62A-A6AA-4189-84CC-F1177CD0C520}" destId="{EFB35B8C-DB34-4952-A4CF-0B6B117E10EB}" srcOrd="0" destOrd="0" presId="urn:microsoft.com/office/officeart/2005/8/layout/list1"/>
    <dgm:cxn modelId="{95D0EA28-45BE-4F33-9D15-598E79E7453E}" srcId="{90B9F17C-FD34-48A5-9870-DF3B7951E01A}" destId="{983961B9-2DDD-4272-A82D-858E47F88955}" srcOrd="4" destOrd="0" parTransId="{DBFEDD9E-3797-4EA1-99AE-7E37AEEE59E3}" sibTransId="{4A9CAD5C-ABBA-4481-A422-A01BA3D24A33}"/>
    <dgm:cxn modelId="{5DB1FC34-6446-4F50-9A71-20964D629A95}" type="presOf" srcId="{78D355D9-4852-4813-BD15-27CBD8D291A7}" destId="{E5D9E843-0D3D-442A-9548-56DE07A43DB0}" srcOrd="0" destOrd="0" presId="urn:microsoft.com/office/officeart/2005/8/layout/list1"/>
    <dgm:cxn modelId="{DF0BA950-275E-48F2-A1B7-CB8167877529}" srcId="{90B9F17C-FD34-48A5-9870-DF3B7951E01A}" destId="{86A46885-7DCC-474D-9DF9-64EF082A9517}" srcOrd="1" destOrd="0" parTransId="{87FDFBCE-F7E3-43DE-B741-4B50E442CC42}" sibTransId="{E3B08A58-4739-4B5C-9E64-3BA64B03CC9E}"/>
    <dgm:cxn modelId="{26B7E154-41A3-40A3-AFA0-749125338B0E}" type="presOf" srcId="{983961B9-2DDD-4272-A82D-858E47F88955}" destId="{54C4AE40-2752-48A8-9A04-20E48FD53C36}" srcOrd="1" destOrd="0" presId="urn:microsoft.com/office/officeart/2005/8/layout/list1"/>
    <dgm:cxn modelId="{FF4A2593-8299-4B45-A803-463AEFAFA75C}" type="presOf" srcId="{88265300-336C-4606-BBF2-B3D6B732E6FB}" destId="{B484AD25-416B-4301-9DA2-209EFC150116}" srcOrd="0" destOrd="0" presId="urn:microsoft.com/office/officeart/2005/8/layout/list1"/>
    <dgm:cxn modelId="{48549AA4-40EC-4E7C-87CC-2ACE5DD39874}" type="presOf" srcId="{8D71B62A-A6AA-4189-84CC-F1177CD0C520}" destId="{0C64C03C-DD7D-412C-9534-3013FC6056A9}" srcOrd="1" destOrd="0" presId="urn:microsoft.com/office/officeart/2005/8/layout/list1"/>
    <dgm:cxn modelId="{212982AC-5471-4CCA-AF43-CE110B4501B7}" srcId="{90B9F17C-FD34-48A5-9870-DF3B7951E01A}" destId="{8D71B62A-A6AA-4189-84CC-F1177CD0C520}" srcOrd="0" destOrd="0" parTransId="{E1039F5F-62EB-47DA-B093-CAB42CC18586}" sibTransId="{98594021-B365-45AA-8341-BF29A98C4FE8}"/>
    <dgm:cxn modelId="{5E7180B8-0EA3-4B1D-9548-C78207F1CA1B}" type="presOf" srcId="{86BF55DB-0688-45D1-8CBC-F7B7C3D1F8C9}" destId="{CC029724-521C-461A-B5B5-9538D860D3C4}" srcOrd="1" destOrd="0" presId="urn:microsoft.com/office/officeart/2005/8/layout/list1"/>
    <dgm:cxn modelId="{6C4F29C0-A905-44DC-8EEE-DE5EF362B96B}" type="presOf" srcId="{983961B9-2DDD-4272-A82D-858E47F88955}" destId="{BF489F5D-1C59-46FD-B353-847B7225BFD7}" srcOrd="0" destOrd="0" presId="urn:microsoft.com/office/officeart/2005/8/layout/list1"/>
    <dgm:cxn modelId="{F0C4D2C2-2B28-466B-B346-E2552E856FB2}" type="presOf" srcId="{90B9F17C-FD34-48A5-9870-DF3B7951E01A}" destId="{6826ACE1-DD8B-4058-AB0A-3A5B18AC3E9D}" srcOrd="0" destOrd="0" presId="urn:microsoft.com/office/officeart/2005/8/layout/list1"/>
    <dgm:cxn modelId="{280477C4-214B-40D0-BE7A-9689D1C16E1F}" type="presOf" srcId="{86BF55DB-0688-45D1-8CBC-F7B7C3D1F8C9}" destId="{0B9C5744-BBB2-4458-9546-C9D72FD4419B}" srcOrd="0" destOrd="0" presId="urn:microsoft.com/office/officeart/2005/8/layout/list1"/>
    <dgm:cxn modelId="{9A3262D1-3D14-4D06-8498-CE10D06BDD89}" type="presOf" srcId="{88265300-336C-4606-BBF2-B3D6B732E6FB}" destId="{91B3A1E3-05AF-4E88-BE07-1728E34AE34E}" srcOrd="1" destOrd="0" presId="urn:microsoft.com/office/officeart/2005/8/layout/list1"/>
    <dgm:cxn modelId="{DBF9ACEE-9B72-42C6-81D6-57ECC90AEC91}" type="presOf" srcId="{86A46885-7DCC-474D-9DF9-64EF082A9517}" destId="{C1E5FE91-6803-4651-B9CE-89A94DC3C926}" srcOrd="1" destOrd="0" presId="urn:microsoft.com/office/officeart/2005/8/layout/list1"/>
    <dgm:cxn modelId="{18D773F6-9BAF-4422-A387-745612EFCE07}" type="presOf" srcId="{86A46885-7DCC-474D-9DF9-64EF082A9517}" destId="{3E2DD58C-F731-4E94-AB9E-B2B4072F00D1}" srcOrd="0" destOrd="0" presId="urn:microsoft.com/office/officeart/2005/8/layout/list1"/>
    <dgm:cxn modelId="{763E68FD-00A3-4667-BD17-4822477F4682}" srcId="{90B9F17C-FD34-48A5-9870-DF3B7951E01A}" destId="{88265300-336C-4606-BBF2-B3D6B732E6FB}" srcOrd="5" destOrd="0" parTransId="{DD81E123-074D-4365-B343-C28FF5715C34}" sibTransId="{2A4DF2E6-94F0-42D5-B14B-B5435F914CA0}"/>
    <dgm:cxn modelId="{145D1DFE-8ED1-44BE-879C-266EAB63E7A2}" srcId="{90B9F17C-FD34-48A5-9870-DF3B7951E01A}" destId="{78D355D9-4852-4813-BD15-27CBD8D291A7}" srcOrd="3" destOrd="0" parTransId="{42311195-282B-48DB-935C-2644275BE83A}" sibTransId="{A5CE5D32-40D1-4FBD-89E5-A4A4FAB16ED0}"/>
    <dgm:cxn modelId="{A74080FE-899C-46E0-895A-FA987D362B6D}" type="presOf" srcId="{78D355D9-4852-4813-BD15-27CBD8D291A7}" destId="{86A56BFC-5354-47CE-A374-B0339F88F7CB}" srcOrd="1" destOrd="0" presId="urn:microsoft.com/office/officeart/2005/8/layout/list1"/>
    <dgm:cxn modelId="{5D1C0890-5DB2-4FF6-862C-37C34025EFAD}" type="presParOf" srcId="{6826ACE1-DD8B-4058-AB0A-3A5B18AC3E9D}" destId="{0F67DCE0-5D62-468A-A4C2-4B8BB94DA24E}" srcOrd="0" destOrd="0" presId="urn:microsoft.com/office/officeart/2005/8/layout/list1"/>
    <dgm:cxn modelId="{8DE2014C-05F2-4667-A93F-7112E7B53F1C}" type="presParOf" srcId="{0F67DCE0-5D62-468A-A4C2-4B8BB94DA24E}" destId="{EFB35B8C-DB34-4952-A4CF-0B6B117E10EB}" srcOrd="0" destOrd="0" presId="urn:microsoft.com/office/officeart/2005/8/layout/list1"/>
    <dgm:cxn modelId="{DCE1B5D2-917D-4590-B773-DA918A5DC928}" type="presParOf" srcId="{0F67DCE0-5D62-468A-A4C2-4B8BB94DA24E}" destId="{0C64C03C-DD7D-412C-9534-3013FC6056A9}" srcOrd="1" destOrd="0" presId="urn:microsoft.com/office/officeart/2005/8/layout/list1"/>
    <dgm:cxn modelId="{17CF865B-6A1D-447A-9B17-432057C664C8}" type="presParOf" srcId="{6826ACE1-DD8B-4058-AB0A-3A5B18AC3E9D}" destId="{81979055-0B30-46C5-9BCA-63D36A84E225}" srcOrd="1" destOrd="0" presId="urn:microsoft.com/office/officeart/2005/8/layout/list1"/>
    <dgm:cxn modelId="{B38BA6F4-69BA-4246-B8DD-9A4FD1C06016}" type="presParOf" srcId="{6826ACE1-DD8B-4058-AB0A-3A5B18AC3E9D}" destId="{B0C51B34-D87E-47DE-9A69-BB1DB4036F7F}" srcOrd="2" destOrd="0" presId="urn:microsoft.com/office/officeart/2005/8/layout/list1"/>
    <dgm:cxn modelId="{D2C217A7-177E-4FFF-A2F3-9837B94B4190}" type="presParOf" srcId="{6826ACE1-DD8B-4058-AB0A-3A5B18AC3E9D}" destId="{B18B01C8-3011-44DC-8BC2-1DDCCC63CDD2}" srcOrd="3" destOrd="0" presId="urn:microsoft.com/office/officeart/2005/8/layout/list1"/>
    <dgm:cxn modelId="{0520991E-6D89-4388-A22D-28D818DEE288}" type="presParOf" srcId="{6826ACE1-DD8B-4058-AB0A-3A5B18AC3E9D}" destId="{4575D2C3-3DAB-4DCB-A298-0B29145B2CB7}" srcOrd="4" destOrd="0" presId="urn:microsoft.com/office/officeart/2005/8/layout/list1"/>
    <dgm:cxn modelId="{9D4DFA08-8F93-4E2D-A38C-C22F27F9CF01}" type="presParOf" srcId="{4575D2C3-3DAB-4DCB-A298-0B29145B2CB7}" destId="{3E2DD58C-F731-4E94-AB9E-B2B4072F00D1}" srcOrd="0" destOrd="0" presId="urn:microsoft.com/office/officeart/2005/8/layout/list1"/>
    <dgm:cxn modelId="{DF7E41CA-DB01-45DB-8F86-ADFB47D60DDE}" type="presParOf" srcId="{4575D2C3-3DAB-4DCB-A298-0B29145B2CB7}" destId="{C1E5FE91-6803-4651-B9CE-89A94DC3C926}" srcOrd="1" destOrd="0" presId="urn:microsoft.com/office/officeart/2005/8/layout/list1"/>
    <dgm:cxn modelId="{0FBC34BE-9278-40D3-A611-F93965D6A733}" type="presParOf" srcId="{6826ACE1-DD8B-4058-AB0A-3A5B18AC3E9D}" destId="{7FE68A5C-E831-4C78-94DC-E7A7BE3EF57D}" srcOrd="5" destOrd="0" presId="urn:microsoft.com/office/officeart/2005/8/layout/list1"/>
    <dgm:cxn modelId="{22F6BCE6-94D2-4FC8-BA32-0BCB5174D3CA}" type="presParOf" srcId="{6826ACE1-DD8B-4058-AB0A-3A5B18AC3E9D}" destId="{57C6749E-2DAD-4A77-B60B-135238E20A00}" srcOrd="6" destOrd="0" presId="urn:microsoft.com/office/officeart/2005/8/layout/list1"/>
    <dgm:cxn modelId="{3971E1A6-C737-40F2-BA05-C70EDD17C832}" type="presParOf" srcId="{6826ACE1-DD8B-4058-AB0A-3A5B18AC3E9D}" destId="{7A5EA10D-C9FA-40A0-866D-D30EFA117786}" srcOrd="7" destOrd="0" presId="urn:microsoft.com/office/officeart/2005/8/layout/list1"/>
    <dgm:cxn modelId="{77F3AAD7-DF70-4FB8-B472-C7B4D327B683}" type="presParOf" srcId="{6826ACE1-DD8B-4058-AB0A-3A5B18AC3E9D}" destId="{84CE8365-6F77-4FE5-9AE4-8416A1AB0D2A}" srcOrd="8" destOrd="0" presId="urn:microsoft.com/office/officeart/2005/8/layout/list1"/>
    <dgm:cxn modelId="{F78E041E-7485-4FFC-9652-7F43677418B4}" type="presParOf" srcId="{84CE8365-6F77-4FE5-9AE4-8416A1AB0D2A}" destId="{0B9C5744-BBB2-4458-9546-C9D72FD4419B}" srcOrd="0" destOrd="0" presId="urn:microsoft.com/office/officeart/2005/8/layout/list1"/>
    <dgm:cxn modelId="{E79E7F67-7D66-4B09-BECE-A65780B87CB9}" type="presParOf" srcId="{84CE8365-6F77-4FE5-9AE4-8416A1AB0D2A}" destId="{CC029724-521C-461A-B5B5-9538D860D3C4}" srcOrd="1" destOrd="0" presId="urn:microsoft.com/office/officeart/2005/8/layout/list1"/>
    <dgm:cxn modelId="{AD489BB5-6BC9-423F-8B76-A1EE5BE54420}" type="presParOf" srcId="{6826ACE1-DD8B-4058-AB0A-3A5B18AC3E9D}" destId="{32665D31-A6E2-4B21-9792-01E53EAFC714}" srcOrd="9" destOrd="0" presId="urn:microsoft.com/office/officeart/2005/8/layout/list1"/>
    <dgm:cxn modelId="{59916D4B-E966-43B6-8340-0486E44CF1F2}" type="presParOf" srcId="{6826ACE1-DD8B-4058-AB0A-3A5B18AC3E9D}" destId="{2D1E9A64-6B8C-4983-BB5A-BAAB0277E6A0}" srcOrd="10" destOrd="0" presId="urn:microsoft.com/office/officeart/2005/8/layout/list1"/>
    <dgm:cxn modelId="{CC9010D0-F308-44E9-BDB2-159D2146FBA9}" type="presParOf" srcId="{6826ACE1-DD8B-4058-AB0A-3A5B18AC3E9D}" destId="{E253F34C-BEA6-447C-8C48-382946352224}" srcOrd="11" destOrd="0" presId="urn:microsoft.com/office/officeart/2005/8/layout/list1"/>
    <dgm:cxn modelId="{0B1E92EA-2C9F-490A-B49F-1E1FFA570AF0}" type="presParOf" srcId="{6826ACE1-DD8B-4058-AB0A-3A5B18AC3E9D}" destId="{92E34904-A845-4F7F-A4E7-F4DFA94DF9F6}" srcOrd="12" destOrd="0" presId="urn:microsoft.com/office/officeart/2005/8/layout/list1"/>
    <dgm:cxn modelId="{03B55EAA-C0E6-4997-942E-DEF0E89F1A73}" type="presParOf" srcId="{92E34904-A845-4F7F-A4E7-F4DFA94DF9F6}" destId="{E5D9E843-0D3D-442A-9548-56DE07A43DB0}" srcOrd="0" destOrd="0" presId="urn:microsoft.com/office/officeart/2005/8/layout/list1"/>
    <dgm:cxn modelId="{8BE606DA-7B12-4F1A-96AE-7D3E616407C4}" type="presParOf" srcId="{92E34904-A845-4F7F-A4E7-F4DFA94DF9F6}" destId="{86A56BFC-5354-47CE-A374-B0339F88F7CB}" srcOrd="1" destOrd="0" presId="urn:microsoft.com/office/officeart/2005/8/layout/list1"/>
    <dgm:cxn modelId="{67912B1F-32F9-4437-B2F1-933F00DBAF4D}" type="presParOf" srcId="{6826ACE1-DD8B-4058-AB0A-3A5B18AC3E9D}" destId="{E6C2657D-41A4-4452-85E1-BED8EE7C485C}" srcOrd="13" destOrd="0" presId="urn:microsoft.com/office/officeart/2005/8/layout/list1"/>
    <dgm:cxn modelId="{27F568C4-61D3-4C2B-A392-351EF11FCF63}" type="presParOf" srcId="{6826ACE1-DD8B-4058-AB0A-3A5B18AC3E9D}" destId="{F2625796-3BAE-44A4-90F2-C57E2D003A82}" srcOrd="14" destOrd="0" presId="urn:microsoft.com/office/officeart/2005/8/layout/list1"/>
    <dgm:cxn modelId="{34B1A077-ED5C-49C9-958C-607E6114604D}" type="presParOf" srcId="{6826ACE1-DD8B-4058-AB0A-3A5B18AC3E9D}" destId="{8F6503F1-15C3-48C0-AADB-FF223BD9ED82}" srcOrd="15" destOrd="0" presId="urn:microsoft.com/office/officeart/2005/8/layout/list1"/>
    <dgm:cxn modelId="{C38C1E2D-7546-4C7F-BF3D-D43814B5140D}" type="presParOf" srcId="{6826ACE1-DD8B-4058-AB0A-3A5B18AC3E9D}" destId="{54C68EDA-9C1B-4CC8-A8E5-31B378ED6BAD}" srcOrd="16" destOrd="0" presId="urn:microsoft.com/office/officeart/2005/8/layout/list1"/>
    <dgm:cxn modelId="{A7143865-9D91-4A21-8FA9-A73F6557DD16}" type="presParOf" srcId="{54C68EDA-9C1B-4CC8-A8E5-31B378ED6BAD}" destId="{BF489F5D-1C59-46FD-B353-847B7225BFD7}" srcOrd="0" destOrd="0" presId="urn:microsoft.com/office/officeart/2005/8/layout/list1"/>
    <dgm:cxn modelId="{F6E119A6-C13F-4445-96F5-B86F592F1174}" type="presParOf" srcId="{54C68EDA-9C1B-4CC8-A8E5-31B378ED6BAD}" destId="{54C4AE40-2752-48A8-9A04-20E48FD53C36}" srcOrd="1" destOrd="0" presId="urn:microsoft.com/office/officeart/2005/8/layout/list1"/>
    <dgm:cxn modelId="{6C237BBF-727C-483E-A9BF-898321BCC69A}" type="presParOf" srcId="{6826ACE1-DD8B-4058-AB0A-3A5B18AC3E9D}" destId="{CAC44004-E4C4-41EF-98CB-35EACBC17125}" srcOrd="17" destOrd="0" presId="urn:microsoft.com/office/officeart/2005/8/layout/list1"/>
    <dgm:cxn modelId="{D6E764C0-0FCF-4CA5-81AF-6B977E8F02CD}" type="presParOf" srcId="{6826ACE1-DD8B-4058-AB0A-3A5B18AC3E9D}" destId="{C5B01A3B-013F-4979-A107-1030D617D4AB}" srcOrd="18" destOrd="0" presId="urn:microsoft.com/office/officeart/2005/8/layout/list1"/>
    <dgm:cxn modelId="{98333825-9E00-44BF-9EC7-8D0E635306A4}" type="presParOf" srcId="{6826ACE1-DD8B-4058-AB0A-3A5B18AC3E9D}" destId="{3EC40451-576F-4F9A-895D-4D5FEDD13EBF}" srcOrd="19" destOrd="0" presId="urn:microsoft.com/office/officeart/2005/8/layout/list1"/>
    <dgm:cxn modelId="{3F23FC1E-F0A2-4EBF-A6E7-D5AA17A59978}" type="presParOf" srcId="{6826ACE1-DD8B-4058-AB0A-3A5B18AC3E9D}" destId="{136B11F0-3AF9-4BCE-9EAA-57A3350B44F0}" srcOrd="20" destOrd="0" presId="urn:microsoft.com/office/officeart/2005/8/layout/list1"/>
    <dgm:cxn modelId="{441CBDA5-ACEB-4B78-92DE-B32FD42ED42B}" type="presParOf" srcId="{136B11F0-3AF9-4BCE-9EAA-57A3350B44F0}" destId="{B484AD25-416B-4301-9DA2-209EFC150116}" srcOrd="0" destOrd="0" presId="urn:microsoft.com/office/officeart/2005/8/layout/list1"/>
    <dgm:cxn modelId="{1C0233B1-8FC8-4DF1-9D5C-F43CC5EF65C1}" type="presParOf" srcId="{136B11F0-3AF9-4BCE-9EAA-57A3350B44F0}" destId="{91B3A1E3-05AF-4E88-BE07-1728E34AE34E}" srcOrd="1" destOrd="0" presId="urn:microsoft.com/office/officeart/2005/8/layout/list1"/>
    <dgm:cxn modelId="{3C8F1DBE-9711-48A8-ACC7-CAEF79CFA000}" type="presParOf" srcId="{6826ACE1-DD8B-4058-AB0A-3A5B18AC3E9D}" destId="{68A5B003-4B88-48AC-A7F3-151473E69518}" srcOrd="21" destOrd="0" presId="urn:microsoft.com/office/officeart/2005/8/layout/list1"/>
    <dgm:cxn modelId="{439526F2-40E5-40E0-8254-426113699C93}" type="presParOf" srcId="{6826ACE1-DD8B-4058-AB0A-3A5B18AC3E9D}" destId="{C5CF112A-8A67-46E1-A58B-8C71CD51B41A}" srcOrd="22" destOrd="0" presId="urn:microsoft.com/office/officeart/2005/8/layout/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C51B34-D87E-47DE-9A69-BB1DB4036F7F}">
      <dsp:nvSpPr>
        <dsp:cNvPr id="0" name=""/>
        <dsp:cNvSpPr/>
      </dsp:nvSpPr>
      <dsp:spPr>
        <a:xfrm>
          <a:off x="0" y="237720"/>
          <a:ext cx="3576320" cy="302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C64C03C-DD7D-412C-9534-3013FC6056A9}">
      <dsp:nvSpPr>
        <dsp:cNvPr id="0" name=""/>
        <dsp:cNvSpPr/>
      </dsp:nvSpPr>
      <dsp:spPr>
        <a:xfrm>
          <a:off x="178816" y="60600"/>
          <a:ext cx="2503424" cy="3542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4623" tIns="0" rIns="94623" bIns="0" numCol="1" spcCol="1270" anchor="ctr" anchorCtr="0">
          <a:noAutofit/>
        </a:bodyPr>
        <a:lstStyle/>
        <a:p>
          <a:pPr marL="0" lvl="0" indent="0" algn="l" defTabSz="533400">
            <a:lnSpc>
              <a:spcPct val="90000"/>
            </a:lnSpc>
            <a:spcBef>
              <a:spcPct val="0"/>
            </a:spcBef>
            <a:spcAft>
              <a:spcPct val="35000"/>
            </a:spcAft>
            <a:buNone/>
          </a:pPr>
          <a:r>
            <a:rPr lang="en-US" sz="1200" kern="1200" dirty="0"/>
            <a:t>Work breakdown structures</a:t>
          </a:r>
        </a:p>
      </dsp:txBody>
      <dsp:txXfrm>
        <a:off x="196109" y="77893"/>
        <a:ext cx="2468838" cy="319654"/>
      </dsp:txXfrm>
    </dsp:sp>
    <dsp:sp modelId="{57C6749E-2DAD-4A77-B60B-135238E20A00}">
      <dsp:nvSpPr>
        <dsp:cNvPr id="0" name=""/>
        <dsp:cNvSpPr/>
      </dsp:nvSpPr>
      <dsp:spPr>
        <a:xfrm>
          <a:off x="0" y="782040"/>
          <a:ext cx="3576320" cy="302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1E5FE91-6803-4651-B9CE-89A94DC3C926}">
      <dsp:nvSpPr>
        <dsp:cNvPr id="0" name=""/>
        <dsp:cNvSpPr/>
      </dsp:nvSpPr>
      <dsp:spPr>
        <a:xfrm>
          <a:off x="178816" y="604920"/>
          <a:ext cx="2503424" cy="3542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4623" tIns="0" rIns="94623" bIns="0" numCol="1" spcCol="1270" anchor="ctr" anchorCtr="0">
          <a:noAutofit/>
        </a:bodyPr>
        <a:lstStyle/>
        <a:p>
          <a:pPr marL="0" lvl="0" indent="0" algn="l" defTabSz="533400">
            <a:lnSpc>
              <a:spcPct val="90000"/>
            </a:lnSpc>
            <a:spcBef>
              <a:spcPct val="0"/>
            </a:spcBef>
            <a:spcAft>
              <a:spcPct val="35000"/>
            </a:spcAft>
            <a:buNone/>
          </a:pPr>
          <a:r>
            <a:rPr lang="en-US" sz="1200" kern="1200" dirty="0"/>
            <a:t>Gantt charts</a:t>
          </a:r>
        </a:p>
      </dsp:txBody>
      <dsp:txXfrm>
        <a:off x="196109" y="622213"/>
        <a:ext cx="2468838" cy="319654"/>
      </dsp:txXfrm>
    </dsp:sp>
    <dsp:sp modelId="{2D1E9A64-6B8C-4983-BB5A-BAAB0277E6A0}">
      <dsp:nvSpPr>
        <dsp:cNvPr id="0" name=""/>
        <dsp:cNvSpPr/>
      </dsp:nvSpPr>
      <dsp:spPr>
        <a:xfrm>
          <a:off x="0" y="1326360"/>
          <a:ext cx="3576320" cy="302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C029724-521C-461A-B5B5-9538D860D3C4}">
      <dsp:nvSpPr>
        <dsp:cNvPr id="0" name=""/>
        <dsp:cNvSpPr/>
      </dsp:nvSpPr>
      <dsp:spPr>
        <a:xfrm>
          <a:off x="178816" y="1149240"/>
          <a:ext cx="2503424" cy="3542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4623" tIns="0" rIns="94623" bIns="0" numCol="1" spcCol="1270" anchor="ctr" anchorCtr="0">
          <a:noAutofit/>
        </a:bodyPr>
        <a:lstStyle/>
        <a:p>
          <a:pPr marL="0" lvl="0" indent="0" algn="l" defTabSz="533400">
            <a:lnSpc>
              <a:spcPct val="90000"/>
            </a:lnSpc>
            <a:spcBef>
              <a:spcPct val="0"/>
            </a:spcBef>
            <a:spcAft>
              <a:spcPct val="35000"/>
            </a:spcAft>
            <a:buNone/>
          </a:pPr>
          <a:r>
            <a:rPr lang="en-US" sz="1200" kern="1200" dirty="0"/>
            <a:t>PERT chart</a:t>
          </a:r>
        </a:p>
      </dsp:txBody>
      <dsp:txXfrm>
        <a:off x="196109" y="1166533"/>
        <a:ext cx="2468838" cy="319654"/>
      </dsp:txXfrm>
    </dsp:sp>
    <dsp:sp modelId="{F2625796-3BAE-44A4-90F2-C57E2D003A82}">
      <dsp:nvSpPr>
        <dsp:cNvPr id="0" name=""/>
        <dsp:cNvSpPr/>
      </dsp:nvSpPr>
      <dsp:spPr>
        <a:xfrm>
          <a:off x="0" y="1870679"/>
          <a:ext cx="3576320" cy="302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6A56BFC-5354-47CE-A374-B0339F88F7CB}">
      <dsp:nvSpPr>
        <dsp:cNvPr id="0" name=""/>
        <dsp:cNvSpPr/>
      </dsp:nvSpPr>
      <dsp:spPr>
        <a:xfrm>
          <a:off x="178816" y="1693560"/>
          <a:ext cx="2503424" cy="3542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4623" tIns="0" rIns="94623" bIns="0" numCol="1" spcCol="1270" anchor="ctr" anchorCtr="0">
          <a:noAutofit/>
        </a:bodyPr>
        <a:lstStyle/>
        <a:p>
          <a:pPr marL="0" lvl="0" indent="0" algn="l" defTabSz="533400">
            <a:lnSpc>
              <a:spcPct val="90000"/>
            </a:lnSpc>
            <a:spcBef>
              <a:spcPct val="0"/>
            </a:spcBef>
            <a:spcAft>
              <a:spcPct val="35000"/>
            </a:spcAft>
            <a:buNone/>
          </a:pPr>
          <a:r>
            <a:rPr lang="en-US" sz="1200" kern="1200" dirty="0"/>
            <a:t>Kanban</a:t>
          </a:r>
        </a:p>
      </dsp:txBody>
      <dsp:txXfrm>
        <a:off x="196109" y="1710853"/>
        <a:ext cx="2468838" cy="319654"/>
      </dsp:txXfrm>
    </dsp:sp>
    <dsp:sp modelId="{C5B01A3B-013F-4979-A107-1030D617D4AB}">
      <dsp:nvSpPr>
        <dsp:cNvPr id="0" name=""/>
        <dsp:cNvSpPr/>
      </dsp:nvSpPr>
      <dsp:spPr>
        <a:xfrm>
          <a:off x="0" y="2414999"/>
          <a:ext cx="3576320" cy="302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4C4AE40-2752-48A8-9A04-20E48FD53C36}">
      <dsp:nvSpPr>
        <dsp:cNvPr id="0" name=""/>
        <dsp:cNvSpPr/>
      </dsp:nvSpPr>
      <dsp:spPr>
        <a:xfrm>
          <a:off x="178816" y="2237879"/>
          <a:ext cx="2503424" cy="3542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4623" tIns="0" rIns="94623" bIns="0" numCol="1" spcCol="1270" anchor="ctr" anchorCtr="0">
          <a:noAutofit/>
        </a:bodyPr>
        <a:lstStyle/>
        <a:p>
          <a:pPr marL="0" lvl="0" indent="0" algn="l" defTabSz="533400">
            <a:lnSpc>
              <a:spcPct val="90000"/>
            </a:lnSpc>
            <a:spcBef>
              <a:spcPct val="0"/>
            </a:spcBef>
            <a:spcAft>
              <a:spcPct val="35000"/>
            </a:spcAft>
            <a:buNone/>
          </a:pPr>
          <a:r>
            <a:rPr lang="en-US" sz="1200" kern="1200" dirty="0"/>
            <a:t>Scrum</a:t>
          </a:r>
        </a:p>
      </dsp:txBody>
      <dsp:txXfrm>
        <a:off x="196109" y="2255172"/>
        <a:ext cx="2468838" cy="319654"/>
      </dsp:txXfrm>
    </dsp:sp>
    <dsp:sp modelId="{C5CF112A-8A67-46E1-A58B-8C71CD51B41A}">
      <dsp:nvSpPr>
        <dsp:cNvPr id="0" name=""/>
        <dsp:cNvSpPr/>
      </dsp:nvSpPr>
      <dsp:spPr>
        <a:xfrm>
          <a:off x="0" y="2959319"/>
          <a:ext cx="3576320" cy="302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1B3A1E3-05AF-4E88-BE07-1728E34AE34E}">
      <dsp:nvSpPr>
        <dsp:cNvPr id="0" name=""/>
        <dsp:cNvSpPr/>
      </dsp:nvSpPr>
      <dsp:spPr>
        <a:xfrm>
          <a:off x="178816" y="2782199"/>
          <a:ext cx="2503424" cy="3542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4623" tIns="0" rIns="94623" bIns="0" numCol="1" spcCol="1270" anchor="ctr" anchorCtr="0">
          <a:noAutofit/>
        </a:bodyPr>
        <a:lstStyle/>
        <a:p>
          <a:pPr marL="0" lvl="0" indent="0" algn="l" defTabSz="533400">
            <a:lnSpc>
              <a:spcPct val="90000"/>
            </a:lnSpc>
            <a:spcBef>
              <a:spcPct val="0"/>
            </a:spcBef>
            <a:spcAft>
              <a:spcPct val="35000"/>
            </a:spcAft>
            <a:buNone/>
          </a:pPr>
          <a:r>
            <a:rPr lang="en-US" sz="1200" kern="1200" dirty="0"/>
            <a:t>Agile</a:t>
          </a:r>
        </a:p>
      </dsp:txBody>
      <dsp:txXfrm>
        <a:off x="196109" y="2799492"/>
        <a:ext cx="2468838" cy="319654"/>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EFE5A76-C01F-4BC9-88F3-398B036E3DE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6978A5B3-1817-426C-9FE1-7C805AB7B56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665F293-8627-45D3-8E1A-F6ADA80B8E24}" type="datetimeFigureOut">
              <a:rPr lang="en-US" smtClean="0"/>
              <a:t>8/30/2024</a:t>
            </a:fld>
            <a:endParaRPr lang="en-US"/>
          </a:p>
        </p:txBody>
      </p:sp>
      <p:sp>
        <p:nvSpPr>
          <p:cNvPr id="4" name="Footer Placeholder 3">
            <a:extLst>
              <a:ext uri="{FF2B5EF4-FFF2-40B4-BE49-F238E27FC236}">
                <a16:creationId xmlns:a16="http://schemas.microsoft.com/office/drawing/2014/main" id="{3A430698-86D0-4ED7-BA12-B188B70018A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F18B094-49A8-4C1A-89B2-A2DD3D782F3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9A553-0509-4CFD-AE32-30968D1E42ED}" type="slidenum">
              <a:rPr lang="en-US" smtClean="0"/>
              <a:t>‹#›</a:t>
            </a:fld>
            <a:endParaRPr lang="en-US"/>
          </a:p>
        </p:txBody>
      </p:sp>
    </p:spTree>
    <p:extLst>
      <p:ext uri="{BB962C8B-B14F-4D97-AF65-F5344CB8AC3E}">
        <p14:creationId xmlns:p14="http://schemas.microsoft.com/office/powerpoint/2010/main" val="35205579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509F1D-83B7-43AF-A495-3D2B1AB5AEA1}" type="datetimeFigureOut">
              <a:rPr lang="fr-FR" smtClean="0"/>
              <a:t>30/08/2024</a:t>
            </a:fld>
            <a:endParaRPr lang="fr-F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E40836-DCE2-43E5-BC89-B27048B0D18C}" type="slidenum">
              <a:rPr lang="fr-FR" smtClean="0"/>
              <a:t>‹#›</a:t>
            </a:fld>
            <a:endParaRPr lang="fr-FR"/>
          </a:p>
        </p:txBody>
      </p:sp>
    </p:spTree>
    <p:extLst>
      <p:ext uri="{BB962C8B-B14F-4D97-AF65-F5344CB8AC3E}">
        <p14:creationId xmlns:p14="http://schemas.microsoft.com/office/powerpoint/2010/main" val="819470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9.xml.rels><?xml version="1.0" encoding="UTF-8" standalone="yes"?>
<Relationships xmlns="http://schemas.openxmlformats.org/package/2006/relationships"><Relationship Id="rId8" Type="http://schemas.openxmlformats.org/officeDocument/2006/relationships/image" Target="../media/image15.svg"/><Relationship Id="rId13" Type="http://schemas.openxmlformats.org/officeDocument/2006/relationships/image" Target="../media/image5.pn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sv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13.sv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 Id="rId14" Type="http://schemas.openxmlformats.org/officeDocument/2006/relationships/image" Target="../media/image6.sv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10F0E9A1-B6DE-4168-B5A1-8DD9A175CDC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4322" cy="6858000"/>
          </a:xfrm>
          <a:prstGeom prst="rect">
            <a:avLst/>
          </a:prstGeom>
        </p:spPr>
      </p:pic>
      <p:sp>
        <p:nvSpPr>
          <p:cNvPr id="3" name="Subtitle 2">
            <a:extLst>
              <a:ext uri="{FF2B5EF4-FFF2-40B4-BE49-F238E27FC236}">
                <a16:creationId xmlns:a16="http://schemas.microsoft.com/office/drawing/2014/main" id="{F424BBA8-8B40-48D2-944C-09BAE91D374F}"/>
              </a:ext>
            </a:extLst>
          </p:cNvPr>
          <p:cNvSpPr>
            <a:spLocks noGrp="1"/>
          </p:cNvSpPr>
          <p:nvPr>
            <p:ph type="subTitle" idx="1" hasCustomPrompt="1"/>
          </p:nvPr>
        </p:nvSpPr>
        <p:spPr>
          <a:xfrm>
            <a:off x="532334" y="4544698"/>
            <a:ext cx="6259003" cy="1655762"/>
          </a:xfrm>
          <a:prstGeom prst="rect">
            <a:avLst/>
          </a:prstGeo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851B38EA-93F4-4AE2-A67B-F3B4600DBC36}"/>
              </a:ext>
            </a:extLst>
          </p:cNvPr>
          <p:cNvSpPr>
            <a:spLocks noGrp="1"/>
          </p:cNvSpPr>
          <p:nvPr>
            <p:ph type="dt" sz="half" idx="10"/>
          </p:nvPr>
        </p:nvSpPr>
        <p:spPr>
          <a:xfrm>
            <a:off x="556639" y="6356350"/>
            <a:ext cx="2743200" cy="365125"/>
          </a:xfrm>
          <a:prstGeom prst="rect">
            <a:avLst/>
          </a:prstGeom>
        </p:spPr>
        <p:txBody>
          <a:bodyPr/>
          <a:lstStyle>
            <a:lvl1pPr>
              <a:defRPr>
                <a:solidFill>
                  <a:schemeClr val="bg1"/>
                </a:solidFill>
              </a:defRPr>
            </a:lvl1pPr>
          </a:lstStyle>
          <a:p>
            <a:endParaRPr lang="en-US" dirty="0"/>
          </a:p>
        </p:txBody>
      </p:sp>
      <p:sp>
        <p:nvSpPr>
          <p:cNvPr id="24" name="Text Placeholder 22">
            <a:extLst>
              <a:ext uri="{FF2B5EF4-FFF2-40B4-BE49-F238E27FC236}">
                <a16:creationId xmlns:a16="http://schemas.microsoft.com/office/drawing/2014/main" id="{2C65561A-2CFC-4A8B-9C60-BCE32A0B5358}"/>
              </a:ext>
            </a:extLst>
          </p:cNvPr>
          <p:cNvSpPr>
            <a:spLocks noGrp="1"/>
          </p:cNvSpPr>
          <p:nvPr>
            <p:ph type="body" sz="quarter" idx="12" hasCustomPrompt="1"/>
          </p:nvPr>
        </p:nvSpPr>
        <p:spPr>
          <a:xfrm>
            <a:off x="539615" y="3716073"/>
            <a:ext cx="10525125" cy="1201738"/>
          </a:xfrm>
          <a:prstGeom prst="rect">
            <a:avLst/>
          </a:prstGeom>
        </p:spPr>
        <p:txBody>
          <a:bodyPr/>
          <a:lstStyle>
            <a:lvl1pPr marL="0" indent="0">
              <a:buFontTx/>
              <a:buNone/>
              <a:defRPr sz="4400" b="1">
                <a:solidFill>
                  <a:schemeClr val="bg1"/>
                </a:solidFill>
                <a:latin typeface="Arial" panose="020B0604020202020204" pitchFamily="34" charset="0"/>
                <a:cs typeface="Arial" panose="020B0604020202020204" pitchFamily="34" charset="0"/>
              </a:defRPr>
            </a:lvl1pPr>
            <a:lvl2pPr marL="457200" indent="0">
              <a:buFontTx/>
              <a:buNone/>
              <a:defRPr sz="4400">
                <a:latin typeface="Arial" panose="020B0604020202020204" pitchFamily="34" charset="0"/>
                <a:cs typeface="Arial" panose="020B0604020202020204" pitchFamily="34" charset="0"/>
              </a:defRPr>
            </a:lvl2pPr>
            <a:lvl3pPr marL="914400" indent="0">
              <a:buFontTx/>
              <a:buNone/>
              <a:defRPr sz="4400">
                <a:latin typeface="Arial" panose="020B0604020202020204" pitchFamily="34" charset="0"/>
                <a:cs typeface="Arial" panose="020B0604020202020204" pitchFamily="34" charset="0"/>
              </a:defRPr>
            </a:lvl3pPr>
            <a:lvl4pPr marL="1371600" indent="0">
              <a:buFontTx/>
              <a:buNone/>
              <a:defRPr sz="4400">
                <a:latin typeface="Arial" panose="020B0604020202020204" pitchFamily="34" charset="0"/>
                <a:cs typeface="Arial" panose="020B0604020202020204" pitchFamily="34" charset="0"/>
              </a:defRPr>
            </a:lvl4pPr>
            <a:lvl5pPr marL="1828800" indent="0">
              <a:buFontTx/>
              <a:buNone/>
              <a:defRPr sz="4400">
                <a:latin typeface="Arial" panose="020B0604020202020204" pitchFamily="34" charset="0"/>
                <a:cs typeface="Arial" panose="020B0604020202020204" pitchFamily="34" charset="0"/>
              </a:defRPr>
            </a:lvl5pPr>
          </a:lstStyle>
          <a:p>
            <a:pPr lvl="0"/>
            <a:r>
              <a:rPr lang="en-US" dirty="0"/>
              <a:t>Click To Edit Master Text Styles</a:t>
            </a:r>
          </a:p>
        </p:txBody>
      </p:sp>
      <p:grpSp>
        <p:nvGrpSpPr>
          <p:cNvPr id="7" name="Group 6">
            <a:extLst>
              <a:ext uri="{FF2B5EF4-FFF2-40B4-BE49-F238E27FC236}">
                <a16:creationId xmlns:a16="http://schemas.microsoft.com/office/drawing/2014/main" id="{C45ED35D-2033-4D06-A960-F501039EB620}"/>
              </a:ext>
            </a:extLst>
          </p:cNvPr>
          <p:cNvGrpSpPr/>
          <p:nvPr userDrawn="1"/>
        </p:nvGrpSpPr>
        <p:grpSpPr>
          <a:xfrm>
            <a:off x="667246" y="786655"/>
            <a:ext cx="1903700" cy="594469"/>
            <a:chOff x="-1341375" y="2360931"/>
            <a:chExt cx="1059076" cy="330718"/>
          </a:xfrm>
        </p:grpSpPr>
        <p:pic>
          <p:nvPicPr>
            <p:cNvPr id="8" name="Graphic 7">
              <a:extLst>
                <a:ext uri="{FF2B5EF4-FFF2-40B4-BE49-F238E27FC236}">
                  <a16:creationId xmlns:a16="http://schemas.microsoft.com/office/drawing/2014/main" id="{BC09FDE2-AE7C-485C-ADFC-AC10B7828CC4}"/>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21960"/>
            <a:stretch/>
          </p:blipFill>
          <p:spPr>
            <a:xfrm>
              <a:off x="-1108801" y="2360931"/>
              <a:ext cx="826502" cy="330718"/>
            </a:xfrm>
            <a:prstGeom prst="rect">
              <a:avLst/>
            </a:prstGeom>
          </p:spPr>
        </p:pic>
        <p:pic>
          <p:nvPicPr>
            <p:cNvPr id="10" name="Graphic 9">
              <a:extLst>
                <a:ext uri="{FF2B5EF4-FFF2-40B4-BE49-F238E27FC236}">
                  <a16:creationId xmlns:a16="http://schemas.microsoft.com/office/drawing/2014/main" id="{CC0F8E41-253E-41DF-8E38-8F20042CF502}"/>
                </a:ext>
              </a:extLst>
            </p:cNvPr>
            <p:cNvPicPr>
              <a:picLocks noChangeAspect="1"/>
            </p:cNvPicPr>
            <p:nvPr/>
          </p:nvPicPr>
          <p:blipFill rotWithShape="1">
            <a:blip r:embed="rId5">
              <a:extLst>
                <a:ext uri="{96DAC541-7B7A-43D3-8B79-37D633B846F1}">
                  <asvg:svgBlip xmlns:asvg="http://schemas.microsoft.com/office/drawing/2016/SVG/main" r:embed="rId6"/>
                </a:ext>
              </a:extLst>
            </a:blip>
            <a:srcRect r="78849"/>
            <a:stretch/>
          </p:blipFill>
          <p:spPr>
            <a:xfrm>
              <a:off x="-1341375" y="2360931"/>
              <a:ext cx="224001" cy="330718"/>
            </a:xfrm>
            <a:prstGeom prst="rect">
              <a:avLst/>
            </a:prstGeom>
          </p:spPr>
        </p:pic>
      </p:grpSp>
    </p:spTree>
    <p:extLst>
      <p:ext uri="{BB962C8B-B14F-4D97-AF65-F5344CB8AC3E}">
        <p14:creationId xmlns:p14="http://schemas.microsoft.com/office/powerpoint/2010/main" val="525256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Content+Video (2 column)">
    <p:spTree>
      <p:nvGrpSpPr>
        <p:cNvPr id="1" name=""/>
        <p:cNvGrpSpPr/>
        <p:nvPr/>
      </p:nvGrpSpPr>
      <p:grpSpPr>
        <a:xfrm>
          <a:off x="0" y="0"/>
          <a:ext cx="0" cy="0"/>
          <a:chOff x="0" y="0"/>
          <a:chExt cx="0" cy="0"/>
        </a:xfrm>
      </p:grpSpPr>
      <p:sp>
        <p:nvSpPr>
          <p:cNvPr id="19" name="Media Placeholder 18">
            <a:extLst>
              <a:ext uri="{FF2B5EF4-FFF2-40B4-BE49-F238E27FC236}">
                <a16:creationId xmlns:a16="http://schemas.microsoft.com/office/drawing/2014/main" id="{0163825F-9622-442C-A955-9A670AE36873}"/>
              </a:ext>
            </a:extLst>
          </p:cNvPr>
          <p:cNvSpPr>
            <a:spLocks noGrp="1"/>
          </p:cNvSpPr>
          <p:nvPr>
            <p:ph type="media" sz="quarter" idx="15"/>
          </p:nvPr>
        </p:nvSpPr>
        <p:spPr>
          <a:xfrm>
            <a:off x="463550" y="2155178"/>
            <a:ext cx="4939724" cy="2766001"/>
          </a:xfrm>
          <a:prstGeom prst="rect">
            <a:avLst/>
          </a:prstGeom>
        </p:spPr>
        <p:txBody>
          <a:bodyPr/>
          <a:lstStyle>
            <a:lvl1pPr marL="0" indent="0">
              <a:buClr>
                <a:srgbClr val="FF270D"/>
              </a:buClr>
              <a:buFontTx/>
              <a:buNone/>
              <a:defRPr/>
            </a:lvl1pPr>
          </a:lstStyle>
          <a:p>
            <a:r>
              <a:rPr lang="en-US"/>
              <a:t>Click icon to add media</a:t>
            </a:r>
            <a:endParaRPr lang="en-US" dirty="0"/>
          </a:p>
        </p:txBody>
      </p:sp>
      <p:sp>
        <p:nvSpPr>
          <p:cNvPr id="12" name="Text Placeholder 14">
            <a:extLst>
              <a:ext uri="{FF2B5EF4-FFF2-40B4-BE49-F238E27FC236}">
                <a16:creationId xmlns:a16="http://schemas.microsoft.com/office/drawing/2014/main" id="{92129C50-A50F-426C-A1B4-A5BC0AE11753}"/>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13" name="Title 1">
            <a:extLst>
              <a:ext uri="{FF2B5EF4-FFF2-40B4-BE49-F238E27FC236}">
                <a16:creationId xmlns:a16="http://schemas.microsoft.com/office/drawing/2014/main" id="{24023A7D-6604-4466-8935-5BE76FFE3568}"/>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21" name="Text Placeholder 14">
            <a:extLst>
              <a:ext uri="{FF2B5EF4-FFF2-40B4-BE49-F238E27FC236}">
                <a16:creationId xmlns:a16="http://schemas.microsoft.com/office/drawing/2014/main" id="{70D8C073-C831-4972-98E2-0D778FB9199D}"/>
              </a:ext>
            </a:extLst>
          </p:cNvPr>
          <p:cNvSpPr>
            <a:spLocks noGrp="1"/>
          </p:cNvSpPr>
          <p:nvPr>
            <p:ph type="body" sz="quarter" idx="13"/>
          </p:nvPr>
        </p:nvSpPr>
        <p:spPr>
          <a:xfrm>
            <a:off x="5975597" y="2155178"/>
            <a:ext cx="5748232" cy="276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cxnSp>
        <p:nvCxnSpPr>
          <p:cNvPr id="11" name="Straight Connector 10">
            <a:extLst>
              <a:ext uri="{FF2B5EF4-FFF2-40B4-BE49-F238E27FC236}">
                <a16:creationId xmlns:a16="http://schemas.microsoft.com/office/drawing/2014/main" id="{BAEBAD36-EC7D-4C77-89DF-F466D092DE36}"/>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4" name="Graphic 13">
            <a:extLst>
              <a:ext uri="{FF2B5EF4-FFF2-40B4-BE49-F238E27FC236}">
                <a16:creationId xmlns:a16="http://schemas.microsoft.com/office/drawing/2014/main" id="{0C2C1531-8A99-4649-BB92-845205A8A33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5" name="Slide Number Placeholder 6">
            <a:extLst>
              <a:ext uri="{FF2B5EF4-FFF2-40B4-BE49-F238E27FC236}">
                <a16:creationId xmlns:a16="http://schemas.microsoft.com/office/drawing/2014/main" id="{5CB26993-C947-4534-8402-0F64F94B2D3A}"/>
              </a:ext>
            </a:extLst>
          </p:cNvPr>
          <p:cNvSpPr>
            <a:spLocks noGrp="1"/>
          </p:cNvSpPr>
          <p:nvPr>
            <p:ph type="sldNum" sz="quarter" idx="16"/>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9739996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CD03BBA6-5CE3-44D2-BEC3-1F68D8C34849}"/>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8" name="Graphic 7">
            <a:extLst>
              <a:ext uri="{FF2B5EF4-FFF2-40B4-BE49-F238E27FC236}">
                <a16:creationId xmlns:a16="http://schemas.microsoft.com/office/drawing/2014/main" id="{AE695197-BFA0-4150-8526-A4FF321426F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622025" y="6313244"/>
            <a:ext cx="1059076" cy="330718"/>
          </a:xfrm>
          <a:prstGeom prst="rect">
            <a:avLst/>
          </a:prstGeom>
        </p:spPr>
      </p:pic>
      <p:sp>
        <p:nvSpPr>
          <p:cNvPr id="10" name="Slide Number Placeholder 6">
            <a:extLst>
              <a:ext uri="{FF2B5EF4-FFF2-40B4-BE49-F238E27FC236}">
                <a16:creationId xmlns:a16="http://schemas.microsoft.com/office/drawing/2014/main" id="{D213610D-1924-491C-AEBA-1EC1399317A4}"/>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16673634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46F6C916-80AD-43A5-AE45-7BB6AF28E67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33632"/>
          <a:stretch/>
        </p:blipFill>
        <p:spPr>
          <a:xfrm>
            <a:off x="-1" y="8789"/>
            <a:ext cx="12192001" cy="5996093"/>
          </a:xfrm>
          <a:prstGeom prst="rect">
            <a:avLst/>
          </a:prstGeom>
        </p:spPr>
      </p:pic>
      <p:sp>
        <p:nvSpPr>
          <p:cNvPr id="22" name="Rectangle 21">
            <a:extLst>
              <a:ext uri="{FF2B5EF4-FFF2-40B4-BE49-F238E27FC236}">
                <a16:creationId xmlns:a16="http://schemas.microsoft.com/office/drawing/2014/main" id="{3C865BB1-7E41-4D27-A250-D75244451574}"/>
              </a:ext>
            </a:extLst>
          </p:cNvPr>
          <p:cNvSpPr/>
          <p:nvPr userDrawn="1"/>
        </p:nvSpPr>
        <p:spPr>
          <a:xfrm>
            <a:off x="-2" y="0"/>
            <a:ext cx="12179808" cy="5926822"/>
          </a:xfrm>
          <a:prstGeom prst="rect">
            <a:avLst/>
          </a:prstGeom>
          <a:solidFill>
            <a:schemeClr val="tx1">
              <a:alpha val="5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n>
                <a:noFill/>
              </a:ln>
            </a:endParaRPr>
          </a:p>
        </p:txBody>
      </p:sp>
      <p:sp>
        <p:nvSpPr>
          <p:cNvPr id="13" name="Text Placeholder 22">
            <a:extLst>
              <a:ext uri="{FF2B5EF4-FFF2-40B4-BE49-F238E27FC236}">
                <a16:creationId xmlns:a16="http://schemas.microsoft.com/office/drawing/2014/main" id="{1DF54627-6FE3-4F02-BEE6-224D46E4FBB6}"/>
              </a:ext>
            </a:extLst>
          </p:cNvPr>
          <p:cNvSpPr>
            <a:spLocks noGrp="1"/>
          </p:cNvSpPr>
          <p:nvPr>
            <p:ph type="body" sz="quarter" idx="12" hasCustomPrompt="1"/>
          </p:nvPr>
        </p:nvSpPr>
        <p:spPr>
          <a:xfrm>
            <a:off x="545642" y="2673043"/>
            <a:ext cx="10525125" cy="598314"/>
          </a:xfrm>
          <a:prstGeom prst="rect">
            <a:avLst/>
          </a:prstGeom>
        </p:spPr>
        <p:txBody>
          <a:bodyPr/>
          <a:lstStyle>
            <a:lvl1pPr marL="0" indent="0">
              <a:buFontTx/>
              <a:buNone/>
              <a:defRPr sz="4400" b="1">
                <a:solidFill>
                  <a:schemeClr val="bg1"/>
                </a:solidFill>
                <a:latin typeface="Arial" panose="020B0604020202020204" pitchFamily="34" charset="0"/>
                <a:cs typeface="Arial" panose="020B0604020202020204" pitchFamily="34" charset="0"/>
              </a:defRPr>
            </a:lvl1pPr>
            <a:lvl2pPr marL="457200" indent="0">
              <a:buFontTx/>
              <a:buNone/>
              <a:defRPr sz="4400">
                <a:latin typeface="Arial" panose="020B0604020202020204" pitchFamily="34" charset="0"/>
                <a:cs typeface="Arial" panose="020B0604020202020204" pitchFamily="34" charset="0"/>
              </a:defRPr>
            </a:lvl2pPr>
            <a:lvl3pPr marL="914400" indent="0">
              <a:buFontTx/>
              <a:buNone/>
              <a:defRPr sz="4400">
                <a:latin typeface="Arial" panose="020B0604020202020204" pitchFamily="34" charset="0"/>
                <a:cs typeface="Arial" panose="020B0604020202020204" pitchFamily="34" charset="0"/>
              </a:defRPr>
            </a:lvl3pPr>
            <a:lvl4pPr marL="1371600" indent="0">
              <a:buFontTx/>
              <a:buNone/>
              <a:defRPr sz="4400">
                <a:latin typeface="Arial" panose="020B0604020202020204" pitchFamily="34" charset="0"/>
                <a:cs typeface="Arial" panose="020B0604020202020204" pitchFamily="34" charset="0"/>
              </a:defRPr>
            </a:lvl4pPr>
            <a:lvl5pPr marL="1828800" indent="0">
              <a:buFontTx/>
              <a:buNone/>
              <a:defRPr sz="4400">
                <a:latin typeface="Arial" panose="020B0604020202020204" pitchFamily="34" charset="0"/>
                <a:cs typeface="Arial" panose="020B0604020202020204" pitchFamily="34" charset="0"/>
              </a:defRPr>
            </a:lvl5pPr>
          </a:lstStyle>
          <a:p>
            <a:pPr lvl="0"/>
            <a:r>
              <a:rPr lang="en-US" dirty="0"/>
              <a:t>Thank You</a:t>
            </a:r>
          </a:p>
        </p:txBody>
      </p:sp>
      <p:sp>
        <p:nvSpPr>
          <p:cNvPr id="23" name="Rectangle 22">
            <a:extLst>
              <a:ext uri="{FF2B5EF4-FFF2-40B4-BE49-F238E27FC236}">
                <a16:creationId xmlns:a16="http://schemas.microsoft.com/office/drawing/2014/main" id="{1A40EE48-6312-4506-A13E-61545C93DC92}"/>
              </a:ext>
            </a:extLst>
          </p:cNvPr>
          <p:cNvSpPr/>
          <p:nvPr userDrawn="1"/>
        </p:nvSpPr>
        <p:spPr>
          <a:xfrm>
            <a:off x="0" y="5922632"/>
            <a:ext cx="12192000" cy="10046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Tree>
    <p:extLst>
      <p:ext uri="{BB962C8B-B14F-4D97-AF65-F5344CB8AC3E}">
        <p14:creationId xmlns:p14="http://schemas.microsoft.com/office/powerpoint/2010/main" val="39492702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_Title+2 Column+2 subheadings">
    <p:spTree>
      <p:nvGrpSpPr>
        <p:cNvPr id="1" name=""/>
        <p:cNvGrpSpPr/>
        <p:nvPr/>
      </p:nvGrpSpPr>
      <p:grpSpPr>
        <a:xfrm>
          <a:off x="0" y="0"/>
          <a:ext cx="0" cy="0"/>
          <a:chOff x="0" y="0"/>
          <a:chExt cx="0" cy="0"/>
        </a:xfrm>
      </p:grpSpPr>
      <p:sp>
        <p:nvSpPr>
          <p:cNvPr id="17" name="Text Placeholder 14">
            <a:extLst>
              <a:ext uri="{FF2B5EF4-FFF2-40B4-BE49-F238E27FC236}">
                <a16:creationId xmlns:a16="http://schemas.microsoft.com/office/drawing/2014/main" id="{625519DA-A563-4E26-A5A3-35A5F1B0BEDE}"/>
              </a:ext>
            </a:extLst>
          </p:cNvPr>
          <p:cNvSpPr>
            <a:spLocks noGrp="1"/>
          </p:cNvSpPr>
          <p:nvPr>
            <p:ph type="body" sz="quarter" idx="13"/>
          </p:nvPr>
        </p:nvSpPr>
        <p:spPr>
          <a:xfrm>
            <a:off x="463551" y="2155178"/>
            <a:ext cx="5632450" cy="3156001"/>
          </a:xfrm>
          <a:prstGeom prst="rect">
            <a:avLst/>
          </a:prstGeom>
        </p:spPr>
        <p:txBody>
          <a:bodyPr>
            <a:normAutofit/>
          </a:bodyPr>
          <a:lstStyle>
            <a:lvl1pPr marL="2286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9" name="Text Placeholder 14">
            <a:extLst>
              <a:ext uri="{FF2B5EF4-FFF2-40B4-BE49-F238E27FC236}">
                <a16:creationId xmlns:a16="http://schemas.microsoft.com/office/drawing/2014/main" id="{8DE7D5C9-099D-4B37-AD1E-5D9D7C8964EF}"/>
              </a:ext>
            </a:extLst>
          </p:cNvPr>
          <p:cNvSpPr>
            <a:spLocks noGrp="1"/>
          </p:cNvSpPr>
          <p:nvPr>
            <p:ph type="body" sz="quarter" idx="16"/>
          </p:nvPr>
        </p:nvSpPr>
        <p:spPr>
          <a:xfrm>
            <a:off x="463549" y="1363083"/>
            <a:ext cx="3742691"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3"/>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0" name="Text Placeholder 14">
            <a:extLst>
              <a:ext uri="{FF2B5EF4-FFF2-40B4-BE49-F238E27FC236}">
                <a16:creationId xmlns:a16="http://schemas.microsoft.com/office/drawing/2014/main" id="{8B52B608-7F53-4519-97B1-8C454FF7D97C}"/>
              </a:ext>
            </a:extLst>
          </p:cNvPr>
          <p:cNvSpPr>
            <a:spLocks noGrp="1"/>
          </p:cNvSpPr>
          <p:nvPr>
            <p:ph type="body" sz="quarter" idx="17"/>
          </p:nvPr>
        </p:nvSpPr>
        <p:spPr>
          <a:xfrm>
            <a:off x="6193791" y="2155178"/>
            <a:ext cx="5530037" cy="3156001"/>
          </a:xfrm>
          <a:prstGeom prst="rect">
            <a:avLst/>
          </a:prstGeom>
        </p:spPr>
        <p:txBody>
          <a:bodyPr>
            <a:normAutofit/>
          </a:bodyPr>
          <a:lstStyle>
            <a:lvl1pPr marL="2286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21" name="Text Placeholder 14">
            <a:extLst>
              <a:ext uri="{FF2B5EF4-FFF2-40B4-BE49-F238E27FC236}">
                <a16:creationId xmlns:a16="http://schemas.microsoft.com/office/drawing/2014/main" id="{269B4E35-2FEB-4EFE-9AB0-3ABEE0F71AF3}"/>
              </a:ext>
            </a:extLst>
          </p:cNvPr>
          <p:cNvSpPr>
            <a:spLocks noGrp="1"/>
          </p:cNvSpPr>
          <p:nvPr>
            <p:ph type="body" sz="quarter" idx="18"/>
          </p:nvPr>
        </p:nvSpPr>
        <p:spPr>
          <a:xfrm>
            <a:off x="6193789" y="1363083"/>
            <a:ext cx="3742691"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3"/>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2" name="Title 1">
            <a:extLst>
              <a:ext uri="{FF2B5EF4-FFF2-40B4-BE49-F238E27FC236}">
                <a16:creationId xmlns:a16="http://schemas.microsoft.com/office/drawing/2014/main" id="{467AEEF8-0ECF-447C-B907-EE4C832274C4}"/>
              </a:ext>
            </a:extLst>
          </p:cNvPr>
          <p:cNvSpPr>
            <a:spLocks noGrp="1"/>
          </p:cNvSpPr>
          <p:nvPr>
            <p:ph type="title"/>
          </p:nvPr>
        </p:nvSpPr>
        <p:spPr>
          <a:xfrm>
            <a:off x="463550" y="478702"/>
            <a:ext cx="11260278" cy="713216"/>
          </a:xfrm>
          <a:prstGeom prst="rect">
            <a:avLst/>
          </a:prstGeom>
        </p:spPr>
        <p:txBody>
          <a:bodyPr>
            <a:normAutofit/>
          </a:bodyPr>
          <a:lstStyle>
            <a:lvl1pPr>
              <a:defRPr sz="3600" b="0">
                <a:solidFill>
                  <a:srgbClr val="FF270D"/>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4481169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Content">
    <p:spTree>
      <p:nvGrpSpPr>
        <p:cNvPr id="1" name=""/>
        <p:cNvGrpSpPr/>
        <p:nvPr/>
      </p:nvGrpSpPr>
      <p:grpSpPr>
        <a:xfrm>
          <a:off x="0" y="0"/>
          <a:ext cx="0" cy="0"/>
          <a:chOff x="0" y="0"/>
          <a:chExt cx="0" cy="0"/>
        </a:xfrm>
      </p:grpSpPr>
      <p:sp>
        <p:nvSpPr>
          <p:cNvPr id="4" name="Text Placeholder 14">
            <a:extLst>
              <a:ext uri="{FF2B5EF4-FFF2-40B4-BE49-F238E27FC236}">
                <a16:creationId xmlns:a16="http://schemas.microsoft.com/office/drawing/2014/main" id="{520C87E0-F87D-EE4C-8EFF-F40E61AA50AF}"/>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9" name="Title 1">
            <a:extLst>
              <a:ext uri="{FF2B5EF4-FFF2-40B4-BE49-F238E27FC236}">
                <a16:creationId xmlns:a16="http://schemas.microsoft.com/office/drawing/2014/main" id="{EDF58536-9141-3F4B-8982-16C75D9129DE}"/>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136E3703-E07A-42E3-B578-C8CADCDE0E89}"/>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C6D44476-C256-492F-B4D6-1B81ABF13BF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4" name="Slide Number Placeholder 6">
            <a:extLst>
              <a:ext uri="{FF2B5EF4-FFF2-40B4-BE49-F238E27FC236}">
                <a16:creationId xmlns:a16="http://schemas.microsoft.com/office/drawing/2014/main" id="{8557D49C-6CE5-40CD-BC10-0299D651B347}"/>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6172437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Content">
    <p:spTree>
      <p:nvGrpSpPr>
        <p:cNvPr id="1" name=""/>
        <p:cNvGrpSpPr/>
        <p:nvPr/>
      </p:nvGrpSpPr>
      <p:grpSpPr>
        <a:xfrm>
          <a:off x="0" y="0"/>
          <a:ext cx="0" cy="0"/>
          <a:chOff x="0" y="0"/>
          <a:chExt cx="0" cy="0"/>
        </a:xfrm>
      </p:grpSpPr>
      <p:sp>
        <p:nvSpPr>
          <p:cNvPr id="4" name="Text Placeholder 14">
            <a:extLst>
              <a:ext uri="{FF2B5EF4-FFF2-40B4-BE49-F238E27FC236}">
                <a16:creationId xmlns:a16="http://schemas.microsoft.com/office/drawing/2014/main" id="{520C87E0-F87D-EE4C-8EFF-F40E61AA50AF}"/>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9" name="Title 1">
            <a:extLst>
              <a:ext uri="{FF2B5EF4-FFF2-40B4-BE49-F238E27FC236}">
                <a16:creationId xmlns:a16="http://schemas.microsoft.com/office/drawing/2014/main" id="{EDF58536-9141-3F4B-8982-16C75D9129DE}"/>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6CDCAA10-24E4-4878-9FD1-7E1C15708AA4}"/>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CB14A226-019D-4AE3-BEB3-580AC6BC822E}"/>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2" name="Slide Number Placeholder 6">
            <a:extLst>
              <a:ext uri="{FF2B5EF4-FFF2-40B4-BE49-F238E27FC236}">
                <a16:creationId xmlns:a16="http://schemas.microsoft.com/office/drawing/2014/main" id="{DFD564CF-E82C-4982-9D70-AA731293D5B5}"/>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1655558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5052915-8A36-4DED-A9A2-2E2D0A9A390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192" y="0"/>
            <a:ext cx="12167616" cy="6858000"/>
          </a:xfrm>
          <a:prstGeom prst="rect">
            <a:avLst/>
          </a:prstGeom>
        </p:spPr>
      </p:pic>
      <p:sp>
        <p:nvSpPr>
          <p:cNvPr id="33" name="Rectangle 32">
            <a:extLst>
              <a:ext uri="{FF2B5EF4-FFF2-40B4-BE49-F238E27FC236}">
                <a16:creationId xmlns:a16="http://schemas.microsoft.com/office/drawing/2014/main" id="{C1D2BAA8-F933-4BD0-9B21-54CF3421868E}"/>
              </a:ext>
            </a:extLst>
          </p:cNvPr>
          <p:cNvSpPr/>
          <p:nvPr userDrawn="1"/>
        </p:nvSpPr>
        <p:spPr>
          <a:xfrm>
            <a:off x="0" y="4712677"/>
            <a:ext cx="12192000" cy="214532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pic>
        <p:nvPicPr>
          <p:cNvPr id="6" name="Picture 5">
            <a:extLst>
              <a:ext uri="{FF2B5EF4-FFF2-40B4-BE49-F238E27FC236}">
                <a16:creationId xmlns:a16="http://schemas.microsoft.com/office/drawing/2014/main" id="{CE02DE59-679E-47F9-BE8C-774CAE105C28}"/>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r="15400"/>
          <a:stretch/>
        </p:blipFill>
        <p:spPr>
          <a:xfrm>
            <a:off x="-1" y="8790"/>
            <a:ext cx="12192001" cy="4703886"/>
          </a:xfrm>
          <a:prstGeom prst="rect">
            <a:avLst/>
          </a:prstGeom>
        </p:spPr>
      </p:pic>
      <p:sp>
        <p:nvSpPr>
          <p:cNvPr id="7" name="Rectangle 6">
            <a:extLst>
              <a:ext uri="{FF2B5EF4-FFF2-40B4-BE49-F238E27FC236}">
                <a16:creationId xmlns:a16="http://schemas.microsoft.com/office/drawing/2014/main" id="{38EF4414-5723-465C-B9A9-EB1133424EAF}"/>
              </a:ext>
            </a:extLst>
          </p:cNvPr>
          <p:cNvSpPr/>
          <p:nvPr userDrawn="1"/>
        </p:nvSpPr>
        <p:spPr>
          <a:xfrm>
            <a:off x="12192" y="438776"/>
            <a:ext cx="12179808" cy="4712677"/>
          </a:xfrm>
          <a:prstGeom prst="rect">
            <a:avLst/>
          </a:prstGeom>
          <a:solidFill>
            <a:schemeClr val="tx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n>
                <a:noFill/>
              </a:ln>
            </a:endParaRPr>
          </a:p>
        </p:txBody>
      </p:sp>
      <p:sp>
        <p:nvSpPr>
          <p:cNvPr id="13" name="Text Placeholder 22">
            <a:extLst>
              <a:ext uri="{FF2B5EF4-FFF2-40B4-BE49-F238E27FC236}">
                <a16:creationId xmlns:a16="http://schemas.microsoft.com/office/drawing/2014/main" id="{1DF54627-6FE3-4F02-BEE6-224D46E4FBB6}"/>
              </a:ext>
            </a:extLst>
          </p:cNvPr>
          <p:cNvSpPr>
            <a:spLocks noGrp="1"/>
          </p:cNvSpPr>
          <p:nvPr userDrawn="1">
            <p:ph type="body" sz="quarter" idx="12" hasCustomPrompt="1"/>
          </p:nvPr>
        </p:nvSpPr>
        <p:spPr>
          <a:xfrm>
            <a:off x="398156" y="3270882"/>
            <a:ext cx="11562786" cy="1424148"/>
          </a:xfrm>
          <a:prstGeom prst="rect">
            <a:avLst/>
          </a:prstGeom>
        </p:spPr>
        <p:txBody>
          <a:bodyPr/>
          <a:lstStyle>
            <a:lvl1pPr marL="0" indent="0">
              <a:lnSpc>
                <a:spcPct val="100000"/>
              </a:lnSpc>
              <a:buFontTx/>
              <a:buNone/>
              <a:defRPr sz="4400" b="1">
                <a:solidFill>
                  <a:schemeClr val="bg1"/>
                </a:solidFill>
                <a:latin typeface="Arial" panose="020B0604020202020204" pitchFamily="34" charset="0"/>
                <a:cs typeface="Arial" panose="020B0604020202020204" pitchFamily="34" charset="0"/>
              </a:defRPr>
            </a:lvl1pPr>
            <a:lvl2pPr marL="457200" indent="0">
              <a:buFontTx/>
              <a:buNone/>
              <a:defRPr sz="4400">
                <a:latin typeface="Arial" panose="020B0604020202020204" pitchFamily="34" charset="0"/>
                <a:cs typeface="Arial" panose="020B0604020202020204" pitchFamily="34" charset="0"/>
              </a:defRPr>
            </a:lvl2pPr>
            <a:lvl3pPr marL="914400" indent="0">
              <a:buFontTx/>
              <a:buNone/>
              <a:defRPr sz="4400">
                <a:latin typeface="Arial" panose="020B0604020202020204" pitchFamily="34" charset="0"/>
                <a:cs typeface="Arial" panose="020B0604020202020204" pitchFamily="34" charset="0"/>
              </a:defRPr>
            </a:lvl3pPr>
            <a:lvl4pPr marL="1371600" indent="0">
              <a:buFontTx/>
              <a:buNone/>
              <a:defRPr sz="4400">
                <a:latin typeface="Arial" panose="020B0604020202020204" pitchFamily="34" charset="0"/>
                <a:cs typeface="Arial" panose="020B0604020202020204" pitchFamily="34" charset="0"/>
              </a:defRPr>
            </a:lvl4pPr>
            <a:lvl5pPr marL="1828800" indent="0">
              <a:buFontTx/>
              <a:buNone/>
              <a:defRPr sz="4400">
                <a:latin typeface="Arial" panose="020B0604020202020204" pitchFamily="34" charset="0"/>
                <a:cs typeface="Arial" panose="020B0604020202020204" pitchFamily="34" charset="0"/>
              </a:defRPr>
            </a:lvl5pPr>
          </a:lstStyle>
          <a:p>
            <a:pPr lvl="0"/>
            <a:r>
              <a:rPr lang="en-US" dirty="0"/>
              <a:t>Click To Edit Master Text Styles</a:t>
            </a:r>
          </a:p>
        </p:txBody>
      </p:sp>
      <p:cxnSp>
        <p:nvCxnSpPr>
          <p:cNvPr id="10" name="Straight Connector 9">
            <a:extLst>
              <a:ext uri="{FF2B5EF4-FFF2-40B4-BE49-F238E27FC236}">
                <a16:creationId xmlns:a16="http://schemas.microsoft.com/office/drawing/2014/main" id="{1CEBA9AB-DA51-4E42-BD7D-611F0F485B5C}"/>
              </a:ext>
            </a:extLst>
          </p:cNvPr>
          <p:cNvCxnSpPr>
            <a:cxnSpLocks/>
          </p:cNvCxnSpPr>
          <p:nvPr userDrawn="1"/>
        </p:nvCxnSpPr>
        <p:spPr>
          <a:xfrm>
            <a:off x="431800" y="6520168"/>
            <a:ext cx="100838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D0A23A50-1F24-4E6C-B9DD-E9C7F079E4D2}"/>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0622025" y="6313244"/>
            <a:ext cx="1059076" cy="330718"/>
          </a:xfrm>
          <a:prstGeom prst="rect">
            <a:avLst/>
          </a:prstGeom>
        </p:spPr>
      </p:pic>
    </p:spTree>
    <p:extLst>
      <p:ext uri="{BB962C8B-B14F-4D97-AF65-F5344CB8AC3E}">
        <p14:creationId xmlns:p14="http://schemas.microsoft.com/office/powerpoint/2010/main" val="12586137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Content_2">
    <p:spTree>
      <p:nvGrpSpPr>
        <p:cNvPr id="1" name=""/>
        <p:cNvGrpSpPr/>
        <p:nvPr/>
      </p:nvGrpSpPr>
      <p:grpSpPr>
        <a:xfrm>
          <a:off x="0" y="0"/>
          <a:ext cx="0" cy="0"/>
          <a:chOff x="0" y="0"/>
          <a:chExt cx="0" cy="0"/>
        </a:xfrm>
      </p:grpSpPr>
      <p:sp>
        <p:nvSpPr>
          <p:cNvPr id="18" name="Text Placeholder 14">
            <a:extLst>
              <a:ext uri="{FF2B5EF4-FFF2-40B4-BE49-F238E27FC236}">
                <a16:creationId xmlns:a16="http://schemas.microsoft.com/office/drawing/2014/main" id="{4C1D2502-6D0F-4202-A00D-CDC24D888BF1}"/>
              </a:ext>
            </a:extLst>
          </p:cNvPr>
          <p:cNvSpPr>
            <a:spLocks noGrp="1"/>
          </p:cNvSpPr>
          <p:nvPr>
            <p:ph type="body" sz="quarter" idx="13"/>
          </p:nvPr>
        </p:nvSpPr>
        <p:spPr>
          <a:xfrm>
            <a:off x="463550" y="2155178"/>
            <a:ext cx="11260279" cy="544252"/>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Click to edit Master text styles</a:t>
            </a:r>
          </a:p>
          <a:p>
            <a:pPr lvl="1"/>
            <a:r>
              <a:rPr lang="en-US" dirty="0"/>
              <a:t>Second level</a:t>
            </a:r>
          </a:p>
        </p:txBody>
      </p:sp>
      <p:sp>
        <p:nvSpPr>
          <p:cNvPr id="12" name="Text Placeholder 14">
            <a:extLst>
              <a:ext uri="{FF2B5EF4-FFF2-40B4-BE49-F238E27FC236}">
                <a16:creationId xmlns:a16="http://schemas.microsoft.com/office/drawing/2014/main" id="{9F60A7A5-DBE1-4100-B28C-BC6B35FB3AD6}"/>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1" name="Title 1">
            <a:extLst>
              <a:ext uri="{FF2B5EF4-FFF2-40B4-BE49-F238E27FC236}">
                <a16:creationId xmlns:a16="http://schemas.microsoft.com/office/drawing/2014/main" id="{1C4BE21B-C38B-4A0F-9DC7-142BCF974732}"/>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3" name="Straight Connector 12">
            <a:extLst>
              <a:ext uri="{FF2B5EF4-FFF2-40B4-BE49-F238E27FC236}">
                <a16:creationId xmlns:a16="http://schemas.microsoft.com/office/drawing/2014/main" id="{EE40B0ED-A9F2-4C94-98FF-924299A8C3C0}"/>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5" name="Graphic 14">
            <a:extLst>
              <a:ext uri="{FF2B5EF4-FFF2-40B4-BE49-F238E27FC236}">
                <a16:creationId xmlns:a16="http://schemas.microsoft.com/office/drawing/2014/main" id="{F2D4330B-72BA-4E47-9EB9-D1419926F8CE}"/>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6" name="Slide Number Placeholder 6">
            <a:extLst>
              <a:ext uri="{FF2B5EF4-FFF2-40B4-BE49-F238E27FC236}">
                <a16:creationId xmlns:a16="http://schemas.microsoft.com/office/drawing/2014/main" id="{B457AA67-0DAE-4E8A-B03D-DBE56C87C684}"/>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5517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2 Column+2 subheadings">
    <p:spTree>
      <p:nvGrpSpPr>
        <p:cNvPr id="1" name=""/>
        <p:cNvGrpSpPr/>
        <p:nvPr/>
      </p:nvGrpSpPr>
      <p:grpSpPr>
        <a:xfrm>
          <a:off x="0" y="0"/>
          <a:ext cx="0" cy="0"/>
          <a:chOff x="0" y="0"/>
          <a:chExt cx="0" cy="0"/>
        </a:xfrm>
      </p:grpSpPr>
      <p:sp>
        <p:nvSpPr>
          <p:cNvPr id="26" name="Text Placeholder 14">
            <a:extLst>
              <a:ext uri="{FF2B5EF4-FFF2-40B4-BE49-F238E27FC236}">
                <a16:creationId xmlns:a16="http://schemas.microsoft.com/office/drawing/2014/main" id="{C6D2406A-2722-4EF1-820F-8707F8A90F48}"/>
              </a:ext>
            </a:extLst>
          </p:cNvPr>
          <p:cNvSpPr>
            <a:spLocks noGrp="1"/>
          </p:cNvSpPr>
          <p:nvPr>
            <p:ph type="body" sz="quarter" idx="13"/>
          </p:nvPr>
        </p:nvSpPr>
        <p:spPr>
          <a:xfrm>
            <a:off x="6193791" y="2155178"/>
            <a:ext cx="5530038"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6" name="Text Placeholder 14">
            <a:extLst>
              <a:ext uri="{FF2B5EF4-FFF2-40B4-BE49-F238E27FC236}">
                <a16:creationId xmlns:a16="http://schemas.microsoft.com/office/drawing/2014/main" id="{8D9C4735-58C7-4EEA-B73F-615981BB8E4D}"/>
              </a:ext>
            </a:extLst>
          </p:cNvPr>
          <p:cNvSpPr>
            <a:spLocks noGrp="1"/>
          </p:cNvSpPr>
          <p:nvPr>
            <p:ph type="body" sz="quarter" idx="19"/>
          </p:nvPr>
        </p:nvSpPr>
        <p:spPr>
          <a:xfrm>
            <a:off x="465861" y="2155178"/>
            <a:ext cx="5630140"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27" name="Text Placeholder 14">
            <a:extLst>
              <a:ext uri="{FF2B5EF4-FFF2-40B4-BE49-F238E27FC236}">
                <a16:creationId xmlns:a16="http://schemas.microsoft.com/office/drawing/2014/main" id="{EC016286-5D8B-40A1-A46E-DD10B2BE98D8}"/>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8" name="Title 1">
            <a:extLst>
              <a:ext uri="{FF2B5EF4-FFF2-40B4-BE49-F238E27FC236}">
                <a16:creationId xmlns:a16="http://schemas.microsoft.com/office/drawing/2014/main" id="{585586C7-60DD-49B3-BDE8-23ADE452708B}"/>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1" name="Straight Connector 10">
            <a:extLst>
              <a:ext uri="{FF2B5EF4-FFF2-40B4-BE49-F238E27FC236}">
                <a16:creationId xmlns:a16="http://schemas.microsoft.com/office/drawing/2014/main" id="{FADDE7CB-CF38-49AB-B852-FCDF76B962E6}"/>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2" name="Graphic 11">
            <a:extLst>
              <a:ext uri="{FF2B5EF4-FFF2-40B4-BE49-F238E27FC236}">
                <a16:creationId xmlns:a16="http://schemas.microsoft.com/office/drawing/2014/main" id="{B5D97CDF-8F6D-4696-B7EB-C50BC4E74F0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9" name="Slide Number Placeholder 6">
            <a:extLst>
              <a:ext uri="{FF2B5EF4-FFF2-40B4-BE49-F238E27FC236}">
                <a16:creationId xmlns:a16="http://schemas.microsoft.com/office/drawing/2014/main" id="{E13D5DD3-50DE-4DB0-ACFA-498F33D8FEA9}"/>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40393779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Content+Picture (2 column)">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55175844-852B-416F-8BD1-E38A3A9BB8EC}"/>
              </a:ext>
            </a:extLst>
          </p:cNvPr>
          <p:cNvSpPr>
            <a:spLocks noGrp="1"/>
          </p:cNvSpPr>
          <p:nvPr>
            <p:ph type="pic" sz="quarter" idx="14"/>
          </p:nvPr>
        </p:nvSpPr>
        <p:spPr>
          <a:xfrm>
            <a:off x="8451914" y="2155178"/>
            <a:ext cx="3295650" cy="3138732"/>
          </a:xfrm>
          <a:prstGeom prst="rect">
            <a:avLst/>
          </a:prstGeom>
        </p:spPr>
        <p:txBody>
          <a:bodyPr/>
          <a:lstStyle>
            <a:lvl1pPr marL="0" indent="0">
              <a:buFontTx/>
              <a:buNone/>
              <a:defRPr/>
            </a:lvl1pPr>
          </a:lstStyle>
          <a:p>
            <a:r>
              <a:rPr lang="en-US"/>
              <a:t>Click icon to add picture</a:t>
            </a:r>
            <a:endParaRPr lang="en-US" dirty="0"/>
          </a:p>
        </p:txBody>
      </p:sp>
      <p:sp>
        <p:nvSpPr>
          <p:cNvPr id="12" name="Text Placeholder 14">
            <a:extLst>
              <a:ext uri="{FF2B5EF4-FFF2-40B4-BE49-F238E27FC236}">
                <a16:creationId xmlns:a16="http://schemas.microsoft.com/office/drawing/2014/main" id="{6C80F846-D540-4105-A3E2-90BBA13E91F0}"/>
              </a:ext>
            </a:extLst>
          </p:cNvPr>
          <p:cNvSpPr>
            <a:spLocks noGrp="1"/>
          </p:cNvSpPr>
          <p:nvPr>
            <p:ph type="body" sz="quarter" idx="19"/>
          </p:nvPr>
        </p:nvSpPr>
        <p:spPr>
          <a:xfrm>
            <a:off x="465861" y="2155178"/>
            <a:ext cx="7791448"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3" name="Text Placeholder 14">
            <a:extLst>
              <a:ext uri="{FF2B5EF4-FFF2-40B4-BE49-F238E27FC236}">
                <a16:creationId xmlns:a16="http://schemas.microsoft.com/office/drawing/2014/main" id="{88C2FABF-7C46-4EFF-9A0F-C52DEAAB18A2}"/>
              </a:ext>
            </a:extLst>
          </p:cNvPr>
          <p:cNvSpPr>
            <a:spLocks noGrp="1"/>
          </p:cNvSpPr>
          <p:nvPr>
            <p:ph type="body" sz="quarter" idx="20"/>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1" name="Title 1">
            <a:extLst>
              <a:ext uri="{FF2B5EF4-FFF2-40B4-BE49-F238E27FC236}">
                <a16:creationId xmlns:a16="http://schemas.microsoft.com/office/drawing/2014/main" id="{D7CFE1BD-BF2C-49A5-84F7-38A20C5C85BC}"/>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4" name="Straight Connector 13">
            <a:extLst>
              <a:ext uri="{FF2B5EF4-FFF2-40B4-BE49-F238E27FC236}">
                <a16:creationId xmlns:a16="http://schemas.microsoft.com/office/drawing/2014/main" id="{B3A36BE5-967B-47AA-BF1E-9279A4E7E6CA}"/>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5" name="Graphic 14">
            <a:extLst>
              <a:ext uri="{FF2B5EF4-FFF2-40B4-BE49-F238E27FC236}">
                <a16:creationId xmlns:a16="http://schemas.microsoft.com/office/drawing/2014/main" id="{8142E152-3F97-4638-8AA7-06B7D04E0E0C}"/>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6" name="Slide Number Placeholder 6">
            <a:extLst>
              <a:ext uri="{FF2B5EF4-FFF2-40B4-BE49-F238E27FC236}">
                <a16:creationId xmlns:a16="http://schemas.microsoft.com/office/drawing/2014/main" id="{CFB84014-F165-4052-80A4-C23B25206E64}"/>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29214675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Content+Picture (2 column)-op2">
    <p:spTree>
      <p:nvGrpSpPr>
        <p:cNvPr id="1" name=""/>
        <p:cNvGrpSpPr/>
        <p:nvPr/>
      </p:nvGrpSpPr>
      <p:grpSpPr>
        <a:xfrm>
          <a:off x="0" y="0"/>
          <a:ext cx="0" cy="0"/>
          <a:chOff x="0" y="0"/>
          <a:chExt cx="0" cy="0"/>
        </a:xfrm>
      </p:grpSpPr>
      <p:sp>
        <p:nvSpPr>
          <p:cNvPr id="24" name="Picture Placeholder 16">
            <a:extLst>
              <a:ext uri="{FF2B5EF4-FFF2-40B4-BE49-F238E27FC236}">
                <a16:creationId xmlns:a16="http://schemas.microsoft.com/office/drawing/2014/main" id="{8054AEA1-0156-48E6-AC30-EF81FB761610}"/>
              </a:ext>
            </a:extLst>
          </p:cNvPr>
          <p:cNvSpPr>
            <a:spLocks noGrp="1"/>
          </p:cNvSpPr>
          <p:nvPr>
            <p:ph type="pic" sz="quarter" idx="14"/>
          </p:nvPr>
        </p:nvSpPr>
        <p:spPr>
          <a:xfrm>
            <a:off x="463550" y="2155178"/>
            <a:ext cx="3295650" cy="3156004"/>
          </a:xfrm>
          <a:prstGeom prst="rect">
            <a:avLst/>
          </a:prstGeom>
        </p:spPr>
        <p:txBody>
          <a:bodyPr/>
          <a:lstStyle>
            <a:lvl1pPr marL="0" indent="0">
              <a:buFontTx/>
              <a:buNone/>
              <a:defRPr/>
            </a:lvl1pPr>
          </a:lstStyle>
          <a:p>
            <a:r>
              <a:rPr lang="en-US"/>
              <a:t>Click icon to add picture</a:t>
            </a:r>
            <a:endParaRPr lang="en-US" dirty="0"/>
          </a:p>
        </p:txBody>
      </p:sp>
      <p:sp>
        <p:nvSpPr>
          <p:cNvPr id="11" name="Text Placeholder 14">
            <a:extLst>
              <a:ext uri="{FF2B5EF4-FFF2-40B4-BE49-F238E27FC236}">
                <a16:creationId xmlns:a16="http://schemas.microsoft.com/office/drawing/2014/main" id="{3AED9CCB-BCE8-4297-9303-041507E79588}"/>
              </a:ext>
            </a:extLst>
          </p:cNvPr>
          <p:cNvSpPr>
            <a:spLocks noGrp="1"/>
          </p:cNvSpPr>
          <p:nvPr>
            <p:ph type="body" sz="quarter" idx="13"/>
          </p:nvPr>
        </p:nvSpPr>
        <p:spPr>
          <a:xfrm>
            <a:off x="4319839" y="2155181"/>
            <a:ext cx="7403989"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3" name="Text Placeholder 14">
            <a:extLst>
              <a:ext uri="{FF2B5EF4-FFF2-40B4-BE49-F238E27FC236}">
                <a16:creationId xmlns:a16="http://schemas.microsoft.com/office/drawing/2014/main" id="{2711701B-F339-4142-B879-9B35EA158B5A}"/>
              </a:ext>
            </a:extLst>
          </p:cNvPr>
          <p:cNvSpPr>
            <a:spLocks noGrp="1"/>
          </p:cNvSpPr>
          <p:nvPr>
            <p:ph type="body" sz="quarter" idx="20"/>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1" name="Title 1">
            <a:extLst>
              <a:ext uri="{FF2B5EF4-FFF2-40B4-BE49-F238E27FC236}">
                <a16:creationId xmlns:a16="http://schemas.microsoft.com/office/drawing/2014/main" id="{6AD53723-B9C5-414F-85A1-65DBCC093785}"/>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2" name="Straight Connector 11">
            <a:extLst>
              <a:ext uri="{FF2B5EF4-FFF2-40B4-BE49-F238E27FC236}">
                <a16:creationId xmlns:a16="http://schemas.microsoft.com/office/drawing/2014/main" id="{7FE19ACC-5045-4206-B51B-65F10EAD4470}"/>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4" name="Graphic 13">
            <a:extLst>
              <a:ext uri="{FF2B5EF4-FFF2-40B4-BE49-F238E27FC236}">
                <a16:creationId xmlns:a16="http://schemas.microsoft.com/office/drawing/2014/main" id="{59D56AD6-CA18-4B00-AE08-53FA7B6E78E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5" name="Slide Number Placeholder 6">
            <a:extLst>
              <a:ext uri="{FF2B5EF4-FFF2-40B4-BE49-F238E27FC236}">
                <a16:creationId xmlns:a16="http://schemas.microsoft.com/office/drawing/2014/main" id="{820780CB-C749-4877-B426-B8E29F3CCF76}"/>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27622543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icons+Content">
    <p:spTree>
      <p:nvGrpSpPr>
        <p:cNvPr id="1" name=""/>
        <p:cNvGrpSpPr/>
        <p:nvPr/>
      </p:nvGrpSpPr>
      <p:grpSpPr>
        <a:xfrm>
          <a:off x="0" y="0"/>
          <a:ext cx="0" cy="0"/>
          <a:chOff x="0" y="0"/>
          <a:chExt cx="0" cy="0"/>
        </a:xfrm>
      </p:grpSpPr>
      <p:sp>
        <p:nvSpPr>
          <p:cNvPr id="23" name="Text Placeholder 22">
            <a:extLst>
              <a:ext uri="{FF2B5EF4-FFF2-40B4-BE49-F238E27FC236}">
                <a16:creationId xmlns:a16="http://schemas.microsoft.com/office/drawing/2014/main" id="{18E432B7-1F4C-4CFF-8575-E7CFC58E86D8}"/>
              </a:ext>
            </a:extLst>
          </p:cNvPr>
          <p:cNvSpPr>
            <a:spLocks noGrp="1"/>
          </p:cNvSpPr>
          <p:nvPr>
            <p:ph type="body" sz="quarter" idx="19"/>
          </p:nvPr>
        </p:nvSpPr>
        <p:spPr>
          <a:xfrm>
            <a:off x="463549" y="3871348"/>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4" name="Text Placeholder 22">
            <a:extLst>
              <a:ext uri="{FF2B5EF4-FFF2-40B4-BE49-F238E27FC236}">
                <a16:creationId xmlns:a16="http://schemas.microsoft.com/office/drawing/2014/main" id="{2108C5A5-7E2D-4FB4-98C2-927BD2473844}"/>
              </a:ext>
            </a:extLst>
          </p:cNvPr>
          <p:cNvSpPr>
            <a:spLocks noGrp="1"/>
          </p:cNvSpPr>
          <p:nvPr>
            <p:ph type="body" sz="quarter" idx="20"/>
          </p:nvPr>
        </p:nvSpPr>
        <p:spPr>
          <a:xfrm>
            <a:off x="2747754" y="3868034"/>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5" name="Text Placeholder 22">
            <a:extLst>
              <a:ext uri="{FF2B5EF4-FFF2-40B4-BE49-F238E27FC236}">
                <a16:creationId xmlns:a16="http://schemas.microsoft.com/office/drawing/2014/main" id="{E40A23F4-FDD3-48F8-AD63-94B0943EBDD3}"/>
              </a:ext>
            </a:extLst>
          </p:cNvPr>
          <p:cNvSpPr>
            <a:spLocks noGrp="1"/>
          </p:cNvSpPr>
          <p:nvPr>
            <p:ph type="body" sz="quarter" idx="21"/>
          </p:nvPr>
        </p:nvSpPr>
        <p:spPr>
          <a:xfrm>
            <a:off x="5031959" y="3864720"/>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6" name="Text Placeholder 22">
            <a:extLst>
              <a:ext uri="{FF2B5EF4-FFF2-40B4-BE49-F238E27FC236}">
                <a16:creationId xmlns:a16="http://schemas.microsoft.com/office/drawing/2014/main" id="{710F5905-35BB-40BD-89AB-6B98D538DE2B}"/>
              </a:ext>
            </a:extLst>
          </p:cNvPr>
          <p:cNvSpPr>
            <a:spLocks noGrp="1"/>
          </p:cNvSpPr>
          <p:nvPr>
            <p:ph type="body" sz="quarter" idx="22"/>
          </p:nvPr>
        </p:nvSpPr>
        <p:spPr>
          <a:xfrm>
            <a:off x="7316164" y="3856767"/>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7" name="Text Placeholder 22">
            <a:extLst>
              <a:ext uri="{FF2B5EF4-FFF2-40B4-BE49-F238E27FC236}">
                <a16:creationId xmlns:a16="http://schemas.microsoft.com/office/drawing/2014/main" id="{6BF555FD-AC31-4E9A-8B25-DE18FCE3216D}"/>
              </a:ext>
            </a:extLst>
          </p:cNvPr>
          <p:cNvSpPr>
            <a:spLocks noGrp="1"/>
          </p:cNvSpPr>
          <p:nvPr>
            <p:ph type="body" sz="quarter" idx="23"/>
          </p:nvPr>
        </p:nvSpPr>
        <p:spPr>
          <a:xfrm>
            <a:off x="9600369" y="3858092"/>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1" name="Text Placeholder 14">
            <a:extLst>
              <a:ext uri="{FF2B5EF4-FFF2-40B4-BE49-F238E27FC236}">
                <a16:creationId xmlns:a16="http://schemas.microsoft.com/office/drawing/2014/main" id="{263F997A-CEF0-4FB0-BD9D-FAF8B63D8C3A}"/>
              </a:ext>
            </a:extLst>
          </p:cNvPr>
          <p:cNvSpPr>
            <a:spLocks noGrp="1"/>
          </p:cNvSpPr>
          <p:nvPr>
            <p:ph type="body" sz="quarter" idx="29"/>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37" name="Title 1">
            <a:extLst>
              <a:ext uri="{FF2B5EF4-FFF2-40B4-BE49-F238E27FC236}">
                <a16:creationId xmlns:a16="http://schemas.microsoft.com/office/drawing/2014/main" id="{0CC00FA0-254C-483F-94C2-AA94DE42F18D}"/>
              </a:ext>
            </a:extLst>
          </p:cNvPr>
          <p:cNvSpPr>
            <a:spLocks noGrp="1"/>
          </p:cNvSpPr>
          <p:nvPr>
            <p:ph type="title" hasCustomPrompt="1"/>
          </p:nvPr>
        </p:nvSpPr>
        <p:spPr>
          <a:xfrm>
            <a:off x="465861"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pic>
        <p:nvPicPr>
          <p:cNvPr id="5" name="Graphic 4">
            <a:extLst>
              <a:ext uri="{FF2B5EF4-FFF2-40B4-BE49-F238E27FC236}">
                <a16:creationId xmlns:a16="http://schemas.microsoft.com/office/drawing/2014/main" id="{5BFCE74B-C4D4-47D2-A481-128353F2CC6C}"/>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73001" y="2647398"/>
            <a:ext cx="892141" cy="892141"/>
          </a:xfrm>
          <a:prstGeom prst="rect">
            <a:avLst/>
          </a:prstGeom>
        </p:spPr>
      </p:pic>
      <p:pic>
        <p:nvPicPr>
          <p:cNvPr id="7" name="Graphic 6">
            <a:extLst>
              <a:ext uri="{FF2B5EF4-FFF2-40B4-BE49-F238E27FC236}">
                <a16:creationId xmlns:a16="http://schemas.microsoft.com/office/drawing/2014/main" id="{D9B08A19-CB31-42C0-84A3-18B45AE9A639}"/>
              </a:ext>
            </a:extLst>
          </p:cNvPr>
          <p:cNvPicPr>
            <a:picLocks noChangeAspect="1"/>
          </p:cNvPicPr>
          <p:nvPr userDrawn="1"/>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127026" y="2702322"/>
            <a:ext cx="952500" cy="952500"/>
          </a:xfrm>
          <a:prstGeom prst="rect">
            <a:avLst/>
          </a:prstGeom>
        </p:spPr>
      </p:pic>
      <p:pic>
        <p:nvPicPr>
          <p:cNvPr id="15" name="Graphic 14">
            <a:extLst>
              <a:ext uri="{FF2B5EF4-FFF2-40B4-BE49-F238E27FC236}">
                <a16:creationId xmlns:a16="http://schemas.microsoft.com/office/drawing/2014/main" id="{551E54F5-4A7D-4D54-BF86-6FCE1BC29BA7}"/>
              </a:ext>
            </a:extLst>
          </p:cNvPr>
          <p:cNvPicPr>
            <a:picLocks noChangeAspect="1"/>
          </p:cNvPicPr>
          <p:nvPr userDrawn="1"/>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791669" y="2798555"/>
            <a:ext cx="760034" cy="760034"/>
          </a:xfrm>
          <a:prstGeom prst="rect">
            <a:avLst/>
          </a:prstGeom>
        </p:spPr>
      </p:pic>
      <p:pic>
        <p:nvPicPr>
          <p:cNvPr id="20" name="Graphic 19">
            <a:extLst>
              <a:ext uri="{FF2B5EF4-FFF2-40B4-BE49-F238E27FC236}">
                <a16:creationId xmlns:a16="http://schemas.microsoft.com/office/drawing/2014/main" id="{4B1F42F0-253D-4D7C-910C-9305E9B612FD}"/>
              </a:ext>
            </a:extLst>
          </p:cNvPr>
          <p:cNvPicPr>
            <a:picLocks noChangeAspect="1"/>
          </p:cNvPicPr>
          <p:nvPr userDrawn="1"/>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075874" y="2798555"/>
            <a:ext cx="760034" cy="760034"/>
          </a:xfrm>
          <a:prstGeom prst="rect">
            <a:avLst/>
          </a:prstGeom>
        </p:spPr>
      </p:pic>
      <p:pic>
        <p:nvPicPr>
          <p:cNvPr id="50" name="Graphic 49">
            <a:extLst>
              <a:ext uri="{FF2B5EF4-FFF2-40B4-BE49-F238E27FC236}">
                <a16:creationId xmlns:a16="http://schemas.microsoft.com/office/drawing/2014/main" id="{18C3C4C7-BCA6-40A1-A61A-CC7CBC9BA961}"/>
              </a:ext>
            </a:extLst>
          </p:cNvPr>
          <p:cNvPicPr>
            <a:picLocks noChangeAspect="1"/>
          </p:cNvPicPr>
          <p:nvPr userDrawn="1"/>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507464" y="2779505"/>
            <a:ext cx="760034" cy="760034"/>
          </a:xfrm>
          <a:prstGeom prst="rect">
            <a:avLst/>
          </a:prstGeom>
        </p:spPr>
      </p:pic>
      <p:cxnSp>
        <p:nvCxnSpPr>
          <p:cNvPr id="19" name="Straight Connector 18">
            <a:extLst>
              <a:ext uri="{FF2B5EF4-FFF2-40B4-BE49-F238E27FC236}">
                <a16:creationId xmlns:a16="http://schemas.microsoft.com/office/drawing/2014/main" id="{B1298D07-C6D5-44F3-95AB-BD602D8D24F9}"/>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22" name="Graphic 21">
            <a:extLst>
              <a:ext uri="{FF2B5EF4-FFF2-40B4-BE49-F238E27FC236}">
                <a16:creationId xmlns:a16="http://schemas.microsoft.com/office/drawing/2014/main" id="{5D0D9C79-7BAF-4040-8366-E804E2943CDF}"/>
              </a:ext>
            </a:extLst>
          </p:cNvPr>
          <p:cNvPicPr>
            <a:picLocks noChangeAspect="1"/>
          </p:cNvPicPr>
          <p:nvPr userDrawn="1"/>
        </p:nvPicPr>
        <p:blipFill>
          <a:blip r:embed="rId13">
            <a:extLst>
              <a:ext uri="{96DAC541-7B7A-43D3-8B79-37D633B846F1}">
                <asvg:svgBlip xmlns:asvg="http://schemas.microsoft.com/office/drawing/2016/SVG/main" r:embed="rId14"/>
              </a:ext>
            </a:extLst>
          </a:blip>
          <a:stretch>
            <a:fillRect/>
          </a:stretch>
        </p:blipFill>
        <p:spPr>
          <a:xfrm>
            <a:off x="10622025" y="6313244"/>
            <a:ext cx="1059076" cy="330718"/>
          </a:xfrm>
          <a:prstGeom prst="rect">
            <a:avLst/>
          </a:prstGeom>
        </p:spPr>
      </p:pic>
      <p:sp>
        <p:nvSpPr>
          <p:cNvPr id="28" name="Slide Number Placeholder 6">
            <a:extLst>
              <a:ext uri="{FF2B5EF4-FFF2-40B4-BE49-F238E27FC236}">
                <a16:creationId xmlns:a16="http://schemas.microsoft.com/office/drawing/2014/main" id="{6F8B5DF7-4E33-4363-A243-3363920EADDD}"/>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8696234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2.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1056333D-029F-4CEB-88B9-16360ABAFEA8}"/>
              </a:ext>
            </a:extLst>
          </p:cNvPr>
          <p:cNvGraphicFramePr>
            <a:graphicFrameLocks noChangeAspect="1"/>
          </p:cNvGraphicFramePr>
          <p:nvPr userDrawn="1">
            <p:custDataLst>
              <p:tags r:id="rId15"/>
            </p:custDataLst>
            <p:extLst>
              <p:ext uri="{D42A27DB-BD31-4B8C-83A1-F6EECF244321}">
                <p14:modId xmlns:p14="http://schemas.microsoft.com/office/powerpoint/2010/main" val="30738266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6" imgW="360" imgH="360" progId="TCLayout.ActiveDocument.1">
                  <p:embed/>
                </p:oleObj>
              </mc:Choice>
              <mc:Fallback>
                <p:oleObj name="think-cell Slide" r:id="rId16" imgW="360" imgH="360" progId="TCLayout.ActiveDocument.1">
                  <p:embed/>
                  <p:pic>
                    <p:nvPicPr>
                      <p:cNvPr id="2" name="Object 1" hidden="1">
                        <a:extLst>
                          <a:ext uri="{FF2B5EF4-FFF2-40B4-BE49-F238E27FC236}">
                            <a16:creationId xmlns:a16="http://schemas.microsoft.com/office/drawing/2014/main" id="{1056333D-029F-4CEB-88B9-16360ABAFEA8}"/>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3" name="Text Placeholder 2">
            <a:extLst>
              <a:ext uri="{FF2B5EF4-FFF2-40B4-BE49-F238E27FC236}">
                <a16:creationId xmlns:a16="http://schemas.microsoft.com/office/drawing/2014/main" id="{289887C6-213D-4EC5-B285-03E99B65176A}"/>
              </a:ext>
            </a:extLst>
          </p:cNvPr>
          <p:cNvSpPr>
            <a:spLocks noGrp="1"/>
          </p:cNvSpPr>
          <p:nvPr>
            <p:ph type="body" idx="1"/>
          </p:nvPr>
        </p:nvSpPr>
        <p:spPr>
          <a:xfrm>
            <a:off x="838200" y="1825625"/>
            <a:ext cx="10515600" cy="1456809"/>
          </a:xfrm>
          <a:prstGeom prst="rect">
            <a:avLst/>
          </a:prstGeom>
        </p:spPr>
        <p:txBody>
          <a:bodyPr vert="horz" lIns="91440" tIns="45720" rIns="91440" bIns="4572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fr-FR" dirty="0"/>
          </a:p>
        </p:txBody>
      </p:sp>
      <p:sp>
        <p:nvSpPr>
          <p:cNvPr id="4" name="Slide Number Placeholder 3">
            <a:extLst>
              <a:ext uri="{FF2B5EF4-FFF2-40B4-BE49-F238E27FC236}">
                <a16:creationId xmlns:a16="http://schemas.microsoft.com/office/drawing/2014/main" id="{D80826BC-C5B4-4A35-8F7C-44247491A7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79F475-59B1-4993-848A-C2B683DE9AF5}" type="slidenum">
              <a:rPr lang="en-IN" smtClean="0"/>
              <a:t>‹#›</a:t>
            </a:fld>
            <a:endParaRPr lang="en-IN"/>
          </a:p>
        </p:txBody>
      </p:sp>
    </p:spTree>
    <p:extLst>
      <p:ext uri="{BB962C8B-B14F-4D97-AF65-F5344CB8AC3E}">
        <p14:creationId xmlns:p14="http://schemas.microsoft.com/office/powerpoint/2010/main" val="2597032904"/>
      </p:ext>
    </p:extLst>
  </p:cSld>
  <p:clrMap bg1="lt1" tx1="dk1" bg2="lt2" tx2="dk2" accent1="accent1" accent2="accent2" accent3="accent3" accent4="accent4" accent5="accent5" accent6="accent6" hlink="hlink" folHlink="folHlink"/>
  <p:sldLayoutIdLst>
    <p:sldLayoutId id="2147483649" r:id="rId1"/>
    <p:sldLayoutId id="2147483659" r:id="rId2"/>
    <p:sldLayoutId id="2147483665" r:id="rId3"/>
    <p:sldLayoutId id="2147483652" r:id="rId4"/>
    <p:sldLayoutId id="2147483655" r:id="rId5"/>
    <p:sldLayoutId id="2147483650" r:id="rId6"/>
    <p:sldLayoutId id="2147483658" r:id="rId7"/>
    <p:sldLayoutId id="2147483651" r:id="rId8"/>
    <p:sldLayoutId id="2147483653" r:id="rId9"/>
    <p:sldLayoutId id="2147483654" r:id="rId10"/>
    <p:sldLayoutId id="2147483657" r:id="rId11"/>
    <p:sldLayoutId id="2147483664" r:id="rId12"/>
    <p:sldLayoutId id="2147483666"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1.svg"/><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tags" Target="../tags/tag10.xml"/><Relationship Id="rId6" Type="http://schemas.openxmlformats.org/officeDocument/2006/relationships/image" Target="../media/image31.svg"/><Relationship Id="rId5" Type="http://schemas.openxmlformats.org/officeDocument/2006/relationships/image" Target="../media/image30.png"/><Relationship Id="rId4" Type="http://schemas.openxmlformats.org/officeDocument/2006/relationships/image" Target="../media/image21.e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8.bin"/><Relationship Id="rId7" Type="http://schemas.openxmlformats.org/officeDocument/2006/relationships/image" Target="../media/image25.png"/><Relationship Id="rId2" Type="http://schemas.openxmlformats.org/officeDocument/2006/relationships/slideLayout" Target="../slideLayouts/slideLayout2.xml"/><Relationship Id="rId1" Type="http://schemas.openxmlformats.org/officeDocument/2006/relationships/tags" Target="../tags/tag11.xml"/><Relationship Id="rId6" Type="http://schemas.openxmlformats.org/officeDocument/2006/relationships/image" Target="../media/image31.svg"/><Relationship Id="rId5" Type="http://schemas.openxmlformats.org/officeDocument/2006/relationships/image" Target="../media/image30.png"/><Relationship Id="rId4" Type="http://schemas.openxmlformats.org/officeDocument/2006/relationships/image" Target="../media/image21.e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tags" Target="../tags/tag12.xml"/><Relationship Id="rId6" Type="http://schemas.openxmlformats.org/officeDocument/2006/relationships/image" Target="../media/image31.svg"/><Relationship Id="rId5" Type="http://schemas.openxmlformats.org/officeDocument/2006/relationships/image" Target="../media/image30.png"/><Relationship Id="rId4" Type="http://schemas.openxmlformats.org/officeDocument/2006/relationships/image" Target="../media/image21.emf"/></Relationships>
</file>

<file path=ppt/slides/_rels/slide14.xml.rels><?xml version="1.0" encoding="UTF-8" standalone="yes"?>
<Relationships xmlns="http://schemas.openxmlformats.org/package/2006/relationships"><Relationship Id="rId3" Type="http://schemas.openxmlformats.org/officeDocument/2006/relationships/image" Target="../media/image33.svg"/><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tags" Target="../tags/tag13.xml"/><Relationship Id="rId6" Type="http://schemas.openxmlformats.org/officeDocument/2006/relationships/image" Target="../media/image33.svg"/><Relationship Id="rId5" Type="http://schemas.openxmlformats.org/officeDocument/2006/relationships/image" Target="../media/image32.png"/><Relationship Id="rId4" Type="http://schemas.openxmlformats.org/officeDocument/2006/relationships/image" Target="../media/image21.e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tags" Target="../tags/tag14.xml"/><Relationship Id="rId6" Type="http://schemas.openxmlformats.org/officeDocument/2006/relationships/image" Target="../media/image33.svg"/><Relationship Id="rId5" Type="http://schemas.openxmlformats.org/officeDocument/2006/relationships/image" Target="../media/image32.png"/><Relationship Id="rId4" Type="http://schemas.openxmlformats.org/officeDocument/2006/relationships/image" Target="../media/image21.emf"/></Relationships>
</file>

<file path=ppt/slides/_rels/slide17.xml.rels><?xml version="1.0" encoding="UTF-8" standalone="yes"?>
<Relationships xmlns="http://schemas.openxmlformats.org/package/2006/relationships"><Relationship Id="rId3" Type="http://schemas.openxmlformats.org/officeDocument/2006/relationships/image" Target="../media/image35.svg"/><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tags" Target="../tags/tag15.xml"/><Relationship Id="rId6" Type="http://schemas.openxmlformats.org/officeDocument/2006/relationships/image" Target="../media/image35.svg"/><Relationship Id="rId5" Type="http://schemas.openxmlformats.org/officeDocument/2006/relationships/image" Target="../media/image34.png"/><Relationship Id="rId4" Type="http://schemas.openxmlformats.org/officeDocument/2006/relationships/image" Target="../media/image21.emf"/></Relationships>
</file>

<file path=ppt/slides/_rels/slide19.xml.rels><?xml version="1.0" encoding="UTF-8" standalone="yes"?>
<Relationships xmlns="http://schemas.openxmlformats.org/package/2006/relationships"><Relationship Id="rId3" Type="http://schemas.openxmlformats.org/officeDocument/2006/relationships/image" Target="../media/image37.svg"/><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22.png"/><Relationship Id="rId4" Type="http://schemas.openxmlformats.org/officeDocument/2006/relationships/image" Target="../media/image21.emf"/></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3.bin"/><Relationship Id="rId7" Type="http://schemas.openxmlformats.org/officeDocument/2006/relationships/image" Target="../media/image28.png"/><Relationship Id="rId2" Type="http://schemas.openxmlformats.org/officeDocument/2006/relationships/slideLayout" Target="../slideLayouts/slideLayout2.xml"/><Relationship Id="rId1" Type="http://schemas.openxmlformats.org/officeDocument/2006/relationships/tags" Target="../tags/tag16.xml"/><Relationship Id="rId6" Type="http://schemas.openxmlformats.org/officeDocument/2006/relationships/image" Target="../media/image37.svg"/><Relationship Id="rId5" Type="http://schemas.openxmlformats.org/officeDocument/2006/relationships/image" Target="../media/image36.png"/><Relationship Id="rId4" Type="http://schemas.openxmlformats.org/officeDocument/2006/relationships/image" Target="../media/image21.e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tags" Target="../tags/tag17.xml"/><Relationship Id="rId6" Type="http://schemas.openxmlformats.org/officeDocument/2006/relationships/image" Target="../media/image39.svg"/><Relationship Id="rId5" Type="http://schemas.openxmlformats.org/officeDocument/2006/relationships/image" Target="../media/image38.png"/><Relationship Id="rId4" Type="http://schemas.openxmlformats.org/officeDocument/2006/relationships/image" Target="../media/image21.e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tags" Target="../tags/tag4.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1.emf"/></Relationships>
</file>

<file path=ppt/slides/_rels/slide5.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oleObject" Target="../embeddings/oleObject4.bin"/><Relationship Id="rId7" Type="http://schemas.openxmlformats.org/officeDocument/2006/relationships/image" Target="../media/image25.png"/><Relationship Id="rId2" Type="http://schemas.openxmlformats.org/officeDocument/2006/relationships/slideLayout" Target="../slideLayouts/slideLayout2.xml"/><Relationship Id="rId1" Type="http://schemas.openxmlformats.org/officeDocument/2006/relationships/tags" Target="../tags/tag5.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1.emf"/></Relationships>
</file>

<file path=ppt/slides/_rels/slide6.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oleObject" Target="../embeddings/oleObject5.bin"/><Relationship Id="rId7" Type="http://schemas.openxmlformats.org/officeDocument/2006/relationships/image" Target="../media/image27.png"/><Relationship Id="rId2" Type="http://schemas.openxmlformats.org/officeDocument/2006/relationships/slideLayout" Target="../slideLayouts/slideLayout2.xml"/><Relationship Id="rId1" Type="http://schemas.openxmlformats.org/officeDocument/2006/relationships/tags" Target="../tags/tag6.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1.e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tags" Target="../tags/tag7.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1.emf"/></Relationships>
</file>

<file path=ppt/slides/_rels/slide8.xml.rels><?xml version="1.0" encoding="UTF-8" standalone="yes"?>
<Relationships xmlns="http://schemas.openxmlformats.org/package/2006/relationships"><Relationship Id="rId8" Type="http://schemas.openxmlformats.org/officeDocument/2006/relationships/diagramLayout" Target="../diagrams/layout1.xml"/><Relationship Id="rId3" Type="http://schemas.openxmlformats.org/officeDocument/2006/relationships/oleObject" Target="../embeddings/oleObject6.bin"/><Relationship Id="rId7" Type="http://schemas.openxmlformats.org/officeDocument/2006/relationships/diagramData" Target="../diagrams/data1.xml"/><Relationship Id="rId2" Type="http://schemas.openxmlformats.org/officeDocument/2006/relationships/slideLayout" Target="../slideLayouts/slideLayout2.xml"/><Relationship Id="rId1" Type="http://schemas.openxmlformats.org/officeDocument/2006/relationships/tags" Target="../tags/tag8.xml"/><Relationship Id="rId6" Type="http://schemas.openxmlformats.org/officeDocument/2006/relationships/image" Target="../media/image24.svg"/><Relationship Id="rId11" Type="http://schemas.microsoft.com/office/2007/relationships/diagramDrawing" Target="../diagrams/drawing1.xml"/><Relationship Id="rId5" Type="http://schemas.openxmlformats.org/officeDocument/2006/relationships/image" Target="../media/image23.png"/><Relationship Id="rId10" Type="http://schemas.openxmlformats.org/officeDocument/2006/relationships/diagramColors" Target="../diagrams/colors1.xml"/><Relationship Id="rId4" Type="http://schemas.openxmlformats.org/officeDocument/2006/relationships/image" Target="../media/image21.emf"/><Relationship Id="rId9"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5.bin"/><Relationship Id="rId7" Type="http://schemas.openxmlformats.org/officeDocument/2006/relationships/image" Target="../media/image29.png"/><Relationship Id="rId2" Type="http://schemas.openxmlformats.org/officeDocument/2006/relationships/slideLayout" Target="../slideLayouts/slideLayout2.xml"/><Relationship Id="rId1" Type="http://schemas.openxmlformats.org/officeDocument/2006/relationships/tags" Target="../tags/tag9.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1.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0C37A4A8-A3C7-407F-B123-88E2E165C827}"/>
              </a:ext>
            </a:extLst>
          </p:cNvPr>
          <p:cNvSpPr>
            <a:spLocks noGrp="1"/>
          </p:cNvSpPr>
          <p:nvPr>
            <p:ph type="body" sz="quarter" idx="12"/>
          </p:nvPr>
        </p:nvSpPr>
        <p:spPr>
          <a:xfrm>
            <a:off x="684269" y="2321097"/>
            <a:ext cx="10525125" cy="1882567"/>
          </a:xfrm>
        </p:spPr>
        <p:txBody>
          <a:bodyPr anchor="b">
            <a:spAutoFit/>
          </a:bodyPr>
          <a:lstStyle/>
          <a:p>
            <a:r>
              <a:rPr lang="en-US" sz="4000" dirty="0"/>
              <a:t>Shell Bootcamp 2024</a:t>
            </a:r>
            <a:br>
              <a:rPr lang="en-US" sz="4000" dirty="0"/>
            </a:br>
            <a:r>
              <a:rPr lang="en-US" sz="4000" dirty="0"/>
              <a:t>Reflections for the Week </a:t>
            </a:r>
          </a:p>
          <a:p>
            <a:r>
              <a:rPr lang="en-US" sz="4000" b="0" dirty="0"/>
              <a:t>26/08/2024 to 30/08/2024</a:t>
            </a:r>
          </a:p>
        </p:txBody>
      </p:sp>
      <p:sp>
        <p:nvSpPr>
          <p:cNvPr id="12" name="TextBox 11">
            <a:extLst>
              <a:ext uri="{FF2B5EF4-FFF2-40B4-BE49-F238E27FC236}">
                <a16:creationId xmlns:a16="http://schemas.microsoft.com/office/drawing/2014/main" id="{8A24547F-8A92-CDC5-A578-3733390534F2}"/>
              </a:ext>
            </a:extLst>
          </p:cNvPr>
          <p:cNvSpPr txBox="1"/>
          <p:nvPr/>
        </p:nvSpPr>
        <p:spPr>
          <a:xfrm>
            <a:off x="684269" y="4795291"/>
            <a:ext cx="8299182" cy="523220"/>
          </a:xfrm>
          <a:prstGeom prst="rect">
            <a:avLst/>
          </a:prstGeom>
          <a:noFill/>
        </p:spPr>
        <p:txBody>
          <a:bodyPr wrap="square" rtlCol="0">
            <a:spAutoFit/>
          </a:bodyPr>
          <a:lstStyle/>
          <a:p>
            <a:r>
              <a:rPr lang="en-US" sz="2800" b="1" dirty="0">
                <a:solidFill>
                  <a:schemeClr val="bg1"/>
                </a:solidFill>
              </a:rPr>
              <a:t>Sakshi Neeraj</a:t>
            </a:r>
          </a:p>
        </p:txBody>
      </p:sp>
      <p:sp>
        <p:nvSpPr>
          <p:cNvPr id="13" name="TextBox 12">
            <a:extLst>
              <a:ext uri="{FF2B5EF4-FFF2-40B4-BE49-F238E27FC236}">
                <a16:creationId xmlns:a16="http://schemas.microsoft.com/office/drawing/2014/main" id="{C48F8DD6-A1B3-8126-FAC3-218B712C7FFB}"/>
              </a:ext>
            </a:extLst>
          </p:cNvPr>
          <p:cNvSpPr txBox="1"/>
          <p:nvPr/>
        </p:nvSpPr>
        <p:spPr>
          <a:xfrm>
            <a:off x="759976" y="5510636"/>
            <a:ext cx="7469623" cy="523220"/>
          </a:xfrm>
          <a:prstGeom prst="rect">
            <a:avLst/>
          </a:prstGeom>
          <a:noFill/>
        </p:spPr>
        <p:txBody>
          <a:bodyPr wrap="square" rtlCol="0">
            <a:spAutoFit/>
          </a:bodyPr>
          <a:lstStyle/>
          <a:p>
            <a:r>
              <a:rPr lang="en-IN" sz="2800" b="1" dirty="0">
                <a:solidFill>
                  <a:schemeClr val="bg1"/>
                </a:solidFill>
              </a:rPr>
              <a:t>Date : 30-Aug-2024</a:t>
            </a:r>
          </a:p>
        </p:txBody>
      </p:sp>
    </p:spTree>
    <p:extLst>
      <p:ext uri="{BB962C8B-B14F-4D97-AF65-F5344CB8AC3E}">
        <p14:creationId xmlns:p14="http://schemas.microsoft.com/office/powerpoint/2010/main" val="3267775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Relevance of learnings for my organization</a:t>
            </a:r>
            <a:endParaRPr lang="en-IN" sz="4000" dirty="0"/>
          </a:p>
        </p:txBody>
      </p:sp>
      <p:pic>
        <p:nvPicPr>
          <p:cNvPr id="4" name="Graphic 3" descr="User network outline">
            <a:extLst>
              <a:ext uri="{FF2B5EF4-FFF2-40B4-BE49-F238E27FC236}">
                <a16:creationId xmlns:a16="http://schemas.microsoft.com/office/drawing/2014/main" id="{7164DAAD-2874-8D6F-8FCF-5053DEE24E3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794692" y="2838679"/>
            <a:ext cx="1180641" cy="1180641"/>
          </a:xfrm>
          <a:prstGeom prst="rect">
            <a:avLst/>
          </a:prstGeom>
        </p:spPr>
      </p:pic>
    </p:spTree>
    <p:extLst>
      <p:ext uri="{BB962C8B-B14F-4D97-AF65-F5344CB8AC3E}">
        <p14:creationId xmlns:p14="http://schemas.microsoft.com/office/powerpoint/2010/main" val="8329491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387006868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1 | Relevance for Shell</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11</a:t>
            </a:fld>
            <a:endParaRPr lang="en-IN" dirty="0"/>
          </a:p>
        </p:txBody>
      </p:sp>
      <p:pic>
        <p:nvPicPr>
          <p:cNvPr id="5" name="Graphic 4" descr="User network outline">
            <a:extLst>
              <a:ext uri="{FF2B5EF4-FFF2-40B4-BE49-F238E27FC236}">
                <a16:creationId xmlns:a16="http://schemas.microsoft.com/office/drawing/2014/main" id="{0916C17C-12F9-BFD4-9A8B-40B3CFCA8C0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46359" y="120879"/>
            <a:ext cx="1180641" cy="1180641"/>
          </a:xfrm>
          <a:prstGeom prst="rect">
            <a:avLst/>
          </a:prstGeom>
        </p:spPr>
      </p:pic>
      <p:sp>
        <p:nvSpPr>
          <p:cNvPr id="6" name="TextBox 5">
            <a:extLst>
              <a:ext uri="{FF2B5EF4-FFF2-40B4-BE49-F238E27FC236}">
                <a16:creationId xmlns:a16="http://schemas.microsoft.com/office/drawing/2014/main" id="{D489EE2C-A60B-5DCB-80C9-0891F29D0EF9}"/>
              </a:ext>
            </a:extLst>
          </p:cNvPr>
          <p:cNvSpPr txBox="1"/>
          <p:nvPr/>
        </p:nvSpPr>
        <p:spPr>
          <a:xfrm>
            <a:off x="463550" y="1670620"/>
            <a:ext cx="10163810" cy="4196020"/>
          </a:xfrm>
          <a:prstGeom prst="rect">
            <a:avLst/>
          </a:prstGeom>
          <a:noFill/>
        </p:spPr>
        <p:txBody>
          <a:bodyPr wrap="square">
            <a:spAutoFit/>
          </a:bodyPr>
          <a:lstStyle/>
          <a:p>
            <a:pPr marL="0" indent="0">
              <a:lnSpc>
                <a:spcPct val="150000"/>
              </a:lnSpc>
              <a:buFont typeface="Arial" panose="020B0604020202020204" pitchFamily="34" charset="0"/>
              <a:buNone/>
            </a:pPr>
            <a:r>
              <a:rPr lang="en-US" sz="1800" b="1" dirty="0"/>
              <a:t>Attributes of a professional</a:t>
            </a:r>
            <a:r>
              <a:rPr lang="en-US" sz="1800" dirty="0"/>
              <a:t>: Learning about q</a:t>
            </a:r>
            <a:r>
              <a:rPr lang="en-US" dirty="0"/>
              <a:t>ualities of a professional helps us as individuals working for Shell as an organization flourishes when the employees uphold good attributes of a professional while being committed to their work and responsibilities.</a:t>
            </a:r>
            <a:endParaRPr lang="en-US" sz="1800" dirty="0"/>
          </a:p>
          <a:p>
            <a:pPr marL="0" indent="0">
              <a:lnSpc>
                <a:spcPct val="150000"/>
              </a:lnSpc>
              <a:buFont typeface="Arial" panose="020B0604020202020204" pitchFamily="34" charset="0"/>
              <a:buNone/>
            </a:pPr>
            <a:r>
              <a:rPr lang="en-US" sz="1800" b="1" dirty="0"/>
              <a:t>Meeting etiquettes</a:t>
            </a:r>
            <a:r>
              <a:rPr lang="en-US" sz="1800" dirty="0"/>
              <a:t>: </a:t>
            </a:r>
            <a:r>
              <a:rPr lang="en-US" dirty="0"/>
              <a:t>Knowing basic meeting etiquettes is very essential in order to present ourselves during any formal conversation. Having meeting etiquettes would help us as employees to accomplish our goals in a collaborative environment leading to Shell’s success.</a:t>
            </a:r>
            <a:endParaRPr lang="en-US" sz="1800" dirty="0"/>
          </a:p>
          <a:p>
            <a:pPr marL="0" indent="0">
              <a:lnSpc>
                <a:spcPct val="150000"/>
              </a:lnSpc>
              <a:buFont typeface="Arial" panose="020B0604020202020204" pitchFamily="34" charset="0"/>
              <a:buNone/>
            </a:pPr>
            <a:r>
              <a:rPr lang="en-US" sz="1800" b="1" dirty="0"/>
              <a:t>E-Mail writing</a:t>
            </a:r>
            <a:r>
              <a:rPr lang="en-US" sz="1800" dirty="0"/>
              <a:t>: Learning to write formal mails </a:t>
            </a:r>
            <a:r>
              <a:rPr lang="en-US" dirty="0"/>
              <a:t>is </a:t>
            </a:r>
            <a:r>
              <a:rPr lang="en-US" sz="1800" dirty="0"/>
              <a:t>essential as it helps to establish a pathway to formal documented communications which are necessary for a collaborative and engaging work environment so that employees communicate with internal as well as external stakeholders smoothly resulting in project accomplishment.</a:t>
            </a:r>
            <a:endParaRPr lang="en-US" dirty="0"/>
          </a:p>
        </p:txBody>
      </p:sp>
    </p:spTree>
    <p:extLst>
      <p:ext uri="{BB962C8B-B14F-4D97-AF65-F5344CB8AC3E}">
        <p14:creationId xmlns:p14="http://schemas.microsoft.com/office/powerpoint/2010/main" val="39715123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203629981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2 and 3 | Relevance for Shell</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12</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668065" y="2104503"/>
            <a:ext cx="5214576" cy="3371085"/>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sz="1500" dirty="0"/>
              <a:t>Stakeholder management will help employees identify the important stakeholders for a project, engage with them and make them efficient to meet the demands of the stakeholders</a:t>
            </a:r>
          </a:p>
          <a:p>
            <a:pPr>
              <a:lnSpc>
                <a:spcPct val="150000"/>
              </a:lnSpc>
            </a:pPr>
            <a:r>
              <a:rPr lang="en-US" sz="1500" dirty="0"/>
              <a:t>Characterizing stakeholders based on their power and interest levels will help Shell recognize which are the group of stakeholders which need to be given utmost importance leading to smother functioning and delivery of products</a:t>
            </a:r>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4988561" cy="3777808"/>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2000" dirty="0"/>
          </a:p>
        </p:txBody>
      </p:sp>
      <p:pic>
        <p:nvPicPr>
          <p:cNvPr id="5" name="Graphic 4" descr="User network outline">
            <a:extLst>
              <a:ext uri="{FF2B5EF4-FFF2-40B4-BE49-F238E27FC236}">
                <a16:creationId xmlns:a16="http://schemas.microsoft.com/office/drawing/2014/main" id="{0916C17C-12F9-BFD4-9A8B-40B3CFCA8C0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46359" y="120879"/>
            <a:ext cx="1180641" cy="1180641"/>
          </a:xfrm>
          <a:prstGeom prst="rect">
            <a:avLst/>
          </a:prstGeom>
        </p:spPr>
      </p:pic>
      <p:pic>
        <p:nvPicPr>
          <p:cNvPr id="2" name="Picture 1">
            <a:extLst>
              <a:ext uri="{FF2B5EF4-FFF2-40B4-BE49-F238E27FC236}">
                <a16:creationId xmlns:a16="http://schemas.microsoft.com/office/drawing/2014/main" id="{A8B43DAC-07B9-DBE1-C379-DEB7358C37AF}"/>
              </a:ext>
            </a:extLst>
          </p:cNvPr>
          <p:cNvPicPr>
            <a:picLocks noChangeAspect="1"/>
          </p:cNvPicPr>
          <p:nvPr/>
        </p:nvPicPr>
        <p:blipFill>
          <a:blip r:embed="rId7"/>
          <a:stretch>
            <a:fillRect/>
          </a:stretch>
        </p:blipFill>
        <p:spPr>
          <a:xfrm>
            <a:off x="6820930" y="2028435"/>
            <a:ext cx="3948670" cy="3346528"/>
          </a:xfrm>
          <a:prstGeom prst="rect">
            <a:avLst/>
          </a:prstGeom>
        </p:spPr>
      </p:pic>
    </p:spTree>
    <p:extLst>
      <p:ext uri="{BB962C8B-B14F-4D97-AF65-F5344CB8AC3E}">
        <p14:creationId xmlns:p14="http://schemas.microsoft.com/office/powerpoint/2010/main" val="31798056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166344695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4 and 5 | Relevance for Shell</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13</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668065" y="2223569"/>
            <a:ext cx="5349008" cy="3351087"/>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Business Analysis will play a key role in any of the projects undertaken by Shell</a:t>
            </a:r>
          </a:p>
          <a:p>
            <a:r>
              <a:rPr lang="en-US" sz="2000" dirty="0"/>
              <a:t>Thus, knowledge about the process of gathering and analyzing the requirements of a product is integral</a:t>
            </a:r>
          </a:p>
          <a:p>
            <a:r>
              <a:rPr lang="en-US" sz="2000" dirty="0"/>
              <a:t>Learning about project management techniques like PERT and Work Breakdown Structure is necessary to work on any project efficiently so that the project can be broken down into phases and each phase can be completed smoothly</a:t>
            </a:r>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2223569"/>
            <a:ext cx="5008881" cy="3351087"/>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Scrum is a project management technique used for a structured and collaborative approach to product delivery</a:t>
            </a:r>
          </a:p>
          <a:p>
            <a:r>
              <a:rPr lang="en-US" sz="2000" dirty="0"/>
              <a:t>Agile and Scrum are customer centric and thus are essential for an organization’s smoother functioning</a:t>
            </a:r>
          </a:p>
          <a:p>
            <a:r>
              <a:rPr lang="en-US" sz="2000" dirty="0"/>
              <a:t>Scrum incorporates the provisions to make changes into the product in accordance with the customer needs</a:t>
            </a:r>
          </a:p>
        </p:txBody>
      </p:sp>
      <p:pic>
        <p:nvPicPr>
          <p:cNvPr id="5" name="Graphic 4" descr="User network outline">
            <a:extLst>
              <a:ext uri="{FF2B5EF4-FFF2-40B4-BE49-F238E27FC236}">
                <a16:creationId xmlns:a16="http://schemas.microsoft.com/office/drawing/2014/main" id="{0916C17C-12F9-BFD4-9A8B-40B3CFCA8C0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46359" y="120879"/>
            <a:ext cx="1180641" cy="1180641"/>
          </a:xfrm>
          <a:prstGeom prst="rect">
            <a:avLst/>
          </a:prstGeom>
        </p:spPr>
      </p:pic>
    </p:spTree>
    <p:extLst>
      <p:ext uri="{BB962C8B-B14F-4D97-AF65-F5344CB8AC3E}">
        <p14:creationId xmlns:p14="http://schemas.microsoft.com/office/powerpoint/2010/main" val="863669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Challenges in implementing learning</a:t>
            </a:r>
            <a:endParaRPr lang="en-IN" sz="4000" dirty="0"/>
          </a:p>
        </p:txBody>
      </p:sp>
      <p:pic>
        <p:nvPicPr>
          <p:cNvPr id="2" name="Graphic 1" descr="Puzzle with solid fill">
            <a:extLst>
              <a:ext uri="{FF2B5EF4-FFF2-40B4-BE49-F238E27FC236}">
                <a16:creationId xmlns:a16="http://schemas.microsoft.com/office/drawing/2014/main" id="{F2FEB897-CC3D-F8EF-554F-5F219373693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816726" y="2866221"/>
            <a:ext cx="1125557" cy="1125557"/>
          </a:xfrm>
          <a:prstGeom prst="rect">
            <a:avLst/>
          </a:prstGeom>
        </p:spPr>
      </p:pic>
    </p:spTree>
    <p:extLst>
      <p:ext uri="{BB962C8B-B14F-4D97-AF65-F5344CB8AC3E}">
        <p14:creationId xmlns:p14="http://schemas.microsoft.com/office/powerpoint/2010/main" val="26536170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185307817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Challenge faced while implementing Learning 1, 2 and 3</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15</a:t>
            </a:fld>
            <a:endParaRPr lang="en-IN" dirty="0"/>
          </a:p>
        </p:txBody>
      </p:sp>
      <p:pic>
        <p:nvPicPr>
          <p:cNvPr id="2" name="Graphic 1" descr="Puzzle with solid fill">
            <a:extLst>
              <a:ext uri="{FF2B5EF4-FFF2-40B4-BE49-F238E27FC236}">
                <a16:creationId xmlns:a16="http://schemas.microsoft.com/office/drawing/2014/main" id="{D0FBC2C9-FE71-44D5-391E-1BAA2958F5E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63741" y="168741"/>
            <a:ext cx="1125557" cy="1125557"/>
          </a:xfrm>
          <a:prstGeom prst="rect">
            <a:avLst/>
          </a:prstGeom>
        </p:spPr>
      </p:pic>
      <p:sp>
        <p:nvSpPr>
          <p:cNvPr id="9" name="TextBox 8">
            <a:extLst>
              <a:ext uri="{FF2B5EF4-FFF2-40B4-BE49-F238E27FC236}">
                <a16:creationId xmlns:a16="http://schemas.microsoft.com/office/drawing/2014/main" id="{F3355D60-12FD-FE6E-2E7A-5A0358CDD861}"/>
              </a:ext>
            </a:extLst>
          </p:cNvPr>
          <p:cNvSpPr txBox="1"/>
          <p:nvPr/>
        </p:nvSpPr>
        <p:spPr>
          <a:xfrm>
            <a:off x="668065" y="1501879"/>
            <a:ext cx="9176976" cy="3365024"/>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t>Characterizing stakeholders in accordance to their degree of power and interest in the product needed practice</a:t>
            </a:r>
          </a:p>
          <a:p>
            <a:pPr marL="285750" indent="-285750">
              <a:lnSpc>
                <a:spcPct val="150000"/>
              </a:lnSpc>
              <a:buFont typeface="Arial" panose="020B0604020202020204" pitchFamily="34" charset="0"/>
              <a:buChar char="•"/>
            </a:pPr>
            <a:r>
              <a:rPr lang="en-US" dirty="0"/>
              <a:t>Understanding their degree of authority and approximation of stakeholders’ interest in the product was a complex task</a:t>
            </a:r>
          </a:p>
          <a:p>
            <a:pPr marL="285750" indent="-285750">
              <a:lnSpc>
                <a:spcPct val="150000"/>
              </a:lnSpc>
              <a:buFont typeface="Arial" panose="020B0604020202020204" pitchFamily="34" charset="0"/>
              <a:buChar char="•"/>
            </a:pPr>
            <a:r>
              <a:rPr lang="en-US" dirty="0"/>
              <a:t>Building skills of a team player needed mutual understanding amongst the team members which took time</a:t>
            </a:r>
          </a:p>
          <a:p>
            <a:pPr marL="285750" indent="-285750">
              <a:lnSpc>
                <a:spcPct val="150000"/>
              </a:lnSpc>
              <a:buFont typeface="Arial" panose="020B0604020202020204" pitchFamily="34" charset="0"/>
              <a:buChar char="•"/>
            </a:pPr>
            <a:r>
              <a:rPr lang="en-US" dirty="0"/>
              <a:t>Effective communication amongst the team members in group tasks required efforts</a:t>
            </a:r>
          </a:p>
          <a:p>
            <a:pPr marL="285750" indent="-285750">
              <a:lnSpc>
                <a:spcPct val="150000"/>
              </a:lnSpc>
              <a:buFont typeface="Arial" panose="020B0604020202020204" pitchFamily="34" charset="0"/>
              <a:buChar char="•"/>
            </a:pPr>
            <a:endParaRPr lang="en-US" dirty="0"/>
          </a:p>
        </p:txBody>
      </p:sp>
    </p:spTree>
    <p:extLst>
      <p:ext uri="{BB962C8B-B14F-4D97-AF65-F5344CB8AC3E}">
        <p14:creationId xmlns:p14="http://schemas.microsoft.com/office/powerpoint/2010/main" val="23409441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a:xfrm>
            <a:off x="483133" y="1247676"/>
            <a:ext cx="11260278" cy="713216"/>
          </a:xfrm>
        </p:spPr>
        <p:txBody>
          <a:bodyPr vert="horz" anchor="ctr">
            <a:noAutofit/>
          </a:bodyPr>
          <a:lstStyle/>
          <a:p>
            <a:r>
              <a:rPr lang="en-US" b="1" dirty="0">
                <a:effectLst>
                  <a:outerShdw blurRad="38100" dist="38100" dir="2700000" algn="tl">
                    <a:srgbClr val="000000">
                      <a:alpha val="43137"/>
                    </a:srgbClr>
                  </a:outerShdw>
                </a:effectLst>
                <a:latin typeface="+mn-lt"/>
                <a:cs typeface="+mj-cs"/>
              </a:rPr>
              <a:t>Challenge faced while implementing Learning 4 and 5</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16</a:t>
            </a:fld>
            <a:endParaRPr lang="en-IN" dirty="0"/>
          </a:p>
        </p:txBody>
      </p:sp>
      <p:pic>
        <p:nvPicPr>
          <p:cNvPr id="2" name="Graphic 1" descr="Puzzle with solid fill">
            <a:extLst>
              <a:ext uri="{FF2B5EF4-FFF2-40B4-BE49-F238E27FC236}">
                <a16:creationId xmlns:a16="http://schemas.microsoft.com/office/drawing/2014/main" id="{D0FBC2C9-FE71-44D5-391E-1BAA2958F5E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63741" y="168741"/>
            <a:ext cx="1125557" cy="1125557"/>
          </a:xfrm>
          <a:prstGeom prst="rect">
            <a:avLst/>
          </a:prstGeom>
        </p:spPr>
      </p:pic>
      <p:sp>
        <p:nvSpPr>
          <p:cNvPr id="5" name="TextBox 4">
            <a:extLst>
              <a:ext uri="{FF2B5EF4-FFF2-40B4-BE49-F238E27FC236}">
                <a16:creationId xmlns:a16="http://schemas.microsoft.com/office/drawing/2014/main" id="{C10E6E6E-8A43-FE8E-F846-6ED7FCB5CC45}"/>
              </a:ext>
            </a:extLst>
          </p:cNvPr>
          <p:cNvSpPr txBox="1"/>
          <p:nvPr/>
        </p:nvSpPr>
        <p:spPr>
          <a:xfrm>
            <a:off x="668065" y="2223239"/>
            <a:ext cx="9176976" cy="2118529"/>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t>Implementing Scrum lifecycle in real world use cases needed a deeper understanding of the Scrum elements</a:t>
            </a:r>
          </a:p>
          <a:p>
            <a:pPr marL="285750" indent="-285750">
              <a:lnSpc>
                <a:spcPct val="150000"/>
              </a:lnSpc>
              <a:buFont typeface="Arial" panose="020B0604020202020204" pitchFamily="34" charset="0"/>
              <a:buChar char="•"/>
            </a:pPr>
            <a:r>
              <a:rPr lang="en-US" dirty="0"/>
              <a:t>Formulation of epics and use cases of a real-world project took time and a comprehensive understanding of Sprint processes</a:t>
            </a:r>
          </a:p>
          <a:p>
            <a:pPr marL="285750" indent="-285750">
              <a:lnSpc>
                <a:spcPct val="150000"/>
              </a:lnSpc>
              <a:buFont typeface="Arial" panose="020B0604020202020204" pitchFamily="34" charset="0"/>
              <a:buChar char="•"/>
            </a:pPr>
            <a:r>
              <a:rPr lang="en-US" dirty="0"/>
              <a:t>Changing requirements in an Agile framework can be complex to handle</a:t>
            </a:r>
          </a:p>
        </p:txBody>
      </p:sp>
    </p:spTree>
    <p:extLst>
      <p:ext uri="{BB962C8B-B14F-4D97-AF65-F5344CB8AC3E}">
        <p14:creationId xmlns:p14="http://schemas.microsoft.com/office/powerpoint/2010/main" val="18843943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Action Plan</a:t>
            </a:r>
            <a:endParaRPr lang="en-IN" sz="4000" dirty="0"/>
          </a:p>
        </p:txBody>
      </p:sp>
      <p:pic>
        <p:nvPicPr>
          <p:cNvPr id="4" name="Graphic 3" descr="Steps icon">
            <a:extLst>
              <a:ext uri="{FF2B5EF4-FFF2-40B4-BE49-F238E27FC236}">
                <a16:creationId xmlns:a16="http://schemas.microsoft.com/office/drawing/2014/main" id="{B5F8A401-110E-E4BD-2FD5-DBD699116CE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892471" y="2893076"/>
            <a:ext cx="1049813" cy="1049813"/>
          </a:xfrm>
          <a:prstGeom prst="rect">
            <a:avLst/>
          </a:prstGeom>
        </p:spPr>
      </p:pic>
    </p:spTree>
    <p:extLst>
      <p:ext uri="{BB962C8B-B14F-4D97-AF65-F5344CB8AC3E}">
        <p14:creationId xmlns:p14="http://schemas.microsoft.com/office/powerpoint/2010/main" val="129434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54679964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My Action Plan for this Week</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18</a:t>
            </a:fld>
            <a:endParaRPr lang="en-IN" dirty="0"/>
          </a:p>
        </p:txBody>
      </p:sp>
      <p:pic>
        <p:nvPicPr>
          <p:cNvPr id="5" name="Graphic 4" descr="Steps icon">
            <a:extLst>
              <a:ext uri="{FF2B5EF4-FFF2-40B4-BE49-F238E27FC236}">
                <a16:creationId xmlns:a16="http://schemas.microsoft.com/office/drawing/2014/main" id="{B5EEB56D-B388-3B36-90D7-E1D1797C4F6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1001613" y="206613"/>
            <a:ext cx="1049813" cy="1049813"/>
          </a:xfrm>
          <a:prstGeom prst="rect">
            <a:avLst/>
          </a:prstGeom>
        </p:spPr>
      </p:pic>
      <p:sp>
        <p:nvSpPr>
          <p:cNvPr id="18" name="Text Placeholder 25">
            <a:extLst>
              <a:ext uri="{FF2B5EF4-FFF2-40B4-BE49-F238E27FC236}">
                <a16:creationId xmlns:a16="http://schemas.microsoft.com/office/drawing/2014/main" id="{6C73795A-BE20-7075-E9C6-6F145CE60794}"/>
              </a:ext>
            </a:extLst>
          </p:cNvPr>
          <p:cNvSpPr txBox="1">
            <a:spLocks/>
          </p:cNvSpPr>
          <p:nvPr/>
        </p:nvSpPr>
        <p:spPr>
          <a:xfrm>
            <a:off x="825971" y="2471738"/>
            <a:ext cx="2996637" cy="2379950"/>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effectLst>
                  <a:outerShdw blurRad="38100" dist="38100" dir="2700000" algn="tl">
                    <a:srgbClr val="000000">
                      <a:alpha val="43137"/>
                    </a:srgbClr>
                  </a:outerShdw>
                </a:effectLst>
              </a:rPr>
              <a:t>Learn how to use Azure </a:t>
            </a:r>
            <a:r>
              <a:rPr lang="en-US" sz="2000" dirty="0" err="1">
                <a:effectLst>
                  <a:outerShdw blurRad="38100" dist="38100" dir="2700000" algn="tl">
                    <a:srgbClr val="000000">
                      <a:alpha val="43137"/>
                    </a:srgbClr>
                  </a:outerShdw>
                </a:effectLst>
              </a:rPr>
              <a:t>Devops</a:t>
            </a:r>
            <a:endParaRPr lang="en-US" sz="2000" dirty="0">
              <a:effectLst>
                <a:outerShdw blurRad="38100" dist="38100" dir="2700000" algn="tl">
                  <a:srgbClr val="000000">
                    <a:alpha val="43137"/>
                  </a:srgbClr>
                </a:outerShdw>
              </a:effectLst>
            </a:endParaRPr>
          </a:p>
          <a:p>
            <a:r>
              <a:rPr lang="en-US" sz="2000" dirty="0">
                <a:effectLst>
                  <a:outerShdw blurRad="38100" dist="38100" dir="2700000" algn="tl">
                    <a:srgbClr val="000000">
                      <a:alpha val="43137"/>
                    </a:srgbClr>
                  </a:outerShdw>
                </a:effectLst>
              </a:rPr>
              <a:t>Learn how to create epics, features and user stories for </a:t>
            </a:r>
            <a:r>
              <a:rPr lang="en-US" sz="2000" dirty="0" err="1">
                <a:effectLst>
                  <a:outerShdw blurRad="38100" dist="38100" dir="2700000" algn="tl">
                    <a:srgbClr val="000000">
                      <a:alpha val="43137"/>
                    </a:srgbClr>
                  </a:outerShdw>
                </a:effectLst>
              </a:rPr>
              <a:t>devops</a:t>
            </a:r>
            <a:r>
              <a:rPr lang="en-US" sz="2000" dirty="0">
                <a:effectLst>
                  <a:outerShdw blurRad="38100" dist="38100" dir="2700000" algn="tl">
                    <a:srgbClr val="000000">
                      <a:alpha val="43137"/>
                    </a:srgbClr>
                  </a:outerShdw>
                </a:effectLst>
              </a:rPr>
              <a:t> pipelines</a:t>
            </a:r>
          </a:p>
        </p:txBody>
      </p:sp>
      <p:sp>
        <p:nvSpPr>
          <p:cNvPr id="19" name="Text Placeholder 32">
            <a:extLst>
              <a:ext uri="{FF2B5EF4-FFF2-40B4-BE49-F238E27FC236}">
                <a16:creationId xmlns:a16="http://schemas.microsoft.com/office/drawing/2014/main" id="{A3E2F4D1-4417-E244-3DB9-A6FF5866A342}"/>
              </a:ext>
            </a:extLst>
          </p:cNvPr>
          <p:cNvSpPr txBox="1">
            <a:spLocks/>
          </p:cNvSpPr>
          <p:nvPr/>
        </p:nvSpPr>
        <p:spPr>
          <a:xfrm>
            <a:off x="4104451" y="2458811"/>
            <a:ext cx="3060802" cy="2392877"/>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effectLst>
                  <a:outerShdw blurRad="38100" dist="38100" dir="2700000" algn="tl">
                    <a:srgbClr val="000000">
                      <a:alpha val="43137"/>
                    </a:srgbClr>
                  </a:outerShdw>
                </a:effectLst>
              </a:rPr>
              <a:t>Learn Azure </a:t>
            </a:r>
            <a:r>
              <a:rPr lang="en-US" sz="2000" dirty="0" err="1">
                <a:effectLst>
                  <a:outerShdw blurRad="38100" dist="38100" dir="2700000" algn="tl">
                    <a:srgbClr val="000000">
                      <a:alpha val="43137"/>
                    </a:srgbClr>
                  </a:outerShdw>
                </a:effectLst>
              </a:rPr>
              <a:t>devops</a:t>
            </a:r>
            <a:r>
              <a:rPr lang="en-US" sz="2000" dirty="0">
                <a:effectLst>
                  <a:outerShdw blurRad="38100" dist="38100" dir="2700000" algn="tl">
                    <a:srgbClr val="000000">
                      <a:alpha val="43137"/>
                    </a:srgbClr>
                  </a:outerShdw>
                </a:effectLst>
              </a:rPr>
              <a:t> in next 1 week</a:t>
            </a:r>
          </a:p>
        </p:txBody>
      </p:sp>
      <p:sp>
        <p:nvSpPr>
          <p:cNvPr id="20" name="Text Placeholder 33">
            <a:extLst>
              <a:ext uri="{FF2B5EF4-FFF2-40B4-BE49-F238E27FC236}">
                <a16:creationId xmlns:a16="http://schemas.microsoft.com/office/drawing/2014/main" id="{3EBEB0AC-D407-44FD-A74F-90F67F3D13C3}"/>
              </a:ext>
            </a:extLst>
          </p:cNvPr>
          <p:cNvSpPr txBox="1">
            <a:spLocks/>
          </p:cNvSpPr>
          <p:nvPr/>
        </p:nvSpPr>
        <p:spPr>
          <a:xfrm>
            <a:off x="7379732" y="2453213"/>
            <a:ext cx="3060802" cy="2392877"/>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effectLst>
                  <a:outerShdw blurRad="38100" dist="38100" dir="2700000" algn="tl">
                    <a:srgbClr val="000000">
                      <a:alpha val="43137"/>
                    </a:srgbClr>
                  </a:outerShdw>
                </a:effectLst>
              </a:rPr>
              <a:t>To be able to make basic end to end </a:t>
            </a:r>
            <a:r>
              <a:rPr lang="en-US" sz="2000" dirty="0" err="1">
                <a:effectLst>
                  <a:outerShdw blurRad="38100" dist="38100" dir="2700000" algn="tl">
                    <a:srgbClr val="000000">
                      <a:alpha val="43137"/>
                    </a:srgbClr>
                  </a:outerShdw>
                </a:effectLst>
              </a:rPr>
              <a:t>devops</a:t>
            </a:r>
            <a:r>
              <a:rPr lang="en-US" sz="2000" dirty="0">
                <a:effectLst>
                  <a:outerShdw blurRad="38100" dist="38100" dir="2700000" algn="tl">
                    <a:srgbClr val="000000">
                      <a:alpha val="43137"/>
                    </a:srgbClr>
                  </a:outerShdw>
                </a:effectLst>
              </a:rPr>
              <a:t> projects </a:t>
            </a:r>
          </a:p>
        </p:txBody>
      </p:sp>
      <p:sp>
        <p:nvSpPr>
          <p:cNvPr id="21" name="Rectangle 20">
            <a:extLst>
              <a:ext uri="{FF2B5EF4-FFF2-40B4-BE49-F238E27FC236}">
                <a16:creationId xmlns:a16="http://schemas.microsoft.com/office/drawing/2014/main" id="{DF8FD767-7EE2-8BA3-9320-45A7293391FF}"/>
              </a:ext>
            </a:extLst>
          </p:cNvPr>
          <p:cNvSpPr/>
          <p:nvPr/>
        </p:nvSpPr>
        <p:spPr>
          <a:xfrm>
            <a:off x="825971" y="1764426"/>
            <a:ext cx="3060802" cy="613014"/>
          </a:xfrm>
          <a:prstGeom prst="rect">
            <a:avLst/>
          </a:prstGeom>
          <a:solidFill>
            <a:schemeClr val="tx1"/>
          </a:solidFill>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t>Actions</a:t>
            </a:r>
          </a:p>
        </p:txBody>
      </p:sp>
      <p:sp>
        <p:nvSpPr>
          <p:cNvPr id="22" name="Rectangle 21">
            <a:extLst>
              <a:ext uri="{FF2B5EF4-FFF2-40B4-BE49-F238E27FC236}">
                <a16:creationId xmlns:a16="http://schemas.microsoft.com/office/drawing/2014/main" id="{9289516E-B769-4A13-DD90-39AC62DED9BD}"/>
              </a:ext>
            </a:extLst>
          </p:cNvPr>
          <p:cNvSpPr/>
          <p:nvPr/>
        </p:nvSpPr>
        <p:spPr>
          <a:xfrm>
            <a:off x="4104451" y="1764426"/>
            <a:ext cx="3060802" cy="613014"/>
          </a:xfrm>
          <a:prstGeom prst="rect">
            <a:avLst/>
          </a:prstGeom>
          <a:solidFill>
            <a:schemeClr val="tx1"/>
          </a:solidFill>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t>Timeline</a:t>
            </a:r>
          </a:p>
        </p:txBody>
      </p:sp>
      <p:sp>
        <p:nvSpPr>
          <p:cNvPr id="23" name="Rectangle 22">
            <a:extLst>
              <a:ext uri="{FF2B5EF4-FFF2-40B4-BE49-F238E27FC236}">
                <a16:creationId xmlns:a16="http://schemas.microsoft.com/office/drawing/2014/main" id="{4461DDA7-0DFB-87EE-DF38-AA6219713C1B}"/>
              </a:ext>
            </a:extLst>
          </p:cNvPr>
          <p:cNvSpPr/>
          <p:nvPr/>
        </p:nvSpPr>
        <p:spPr>
          <a:xfrm>
            <a:off x="7379732" y="1758646"/>
            <a:ext cx="3060802" cy="613014"/>
          </a:xfrm>
          <a:prstGeom prst="rect">
            <a:avLst/>
          </a:prstGeom>
          <a:solidFill>
            <a:schemeClr val="tx1"/>
          </a:solidFill>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t>Status</a:t>
            </a:r>
          </a:p>
        </p:txBody>
      </p:sp>
      <p:grpSp>
        <p:nvGrpSpPr>
          <p:cNvPr id="24" name="Group 23" descr="thumbs up icon">
            <a:extLst>
              <a:ext uri="{FF2B5EF4-FFF2-40B4-BE49-F238E27FC236}">
                <a16:creationId xmlns:a16="http://schemas.microsoft.com/office/drawing/2014/main" id="{DCA04876-65F9-DDA2-9E8E-9D570857B2A5}"/>
              </a:ext>
            </a:extLst>
          </p:cNvPr>
          <p:cNvGrpSpPr/>
          <p:nvPr/>
        </p:nvGrpSpPr>
        <p:grpSpPr>
          <a:xfrm>
            <a:off x="10965805" y="2219370"/>
            <a:ext cx="823913" cy="823913"/>
            <a:chOff x="744537" y="2086166"/>
            <a:chExt cx="823913" cy="823913"/>
          </a:xfrm>
          <a:solidFill>
            <a:schemeClr val="bg1"/>
          </a:solidFill>
        </p:grpSpPr>
        <p:sp>
          <p:nvSpPr>
            <p:cNvPr id="25" name="Oval 68">
              <a:extLst>
                <a:ext uri="{FF2B5EF4-FFF2-40B4-BE49-F238E27FC236}">
                  <a16:creationId xmlns:a16="http://schemas.microsoft.com/office/drawing/2014/main" id="{3A38CCAC-78C9-81D4-1E36-CB51C7166169}"/>
                </a:ext>
              </a:extLst>
            </p:cNvPr>
            <p:cNvSpPr>
              <a:spLocks noChangeArrowheads="1"/>
            </p:cNvSpPr>
            <p:nvPr/>
          </p:nvSpPr>
          <p:spPr bwMode="auto">
            <a:xfrm>
              <a:off x="744537" y="2086166"/>
              <a:ext cx="823913" cy="823913"/>
            </a:xfrm>
            <a:prstGeom prst="ellipse">
              <a:avLst/>
            </a:prstGeom>
            <a:grpFill/>
            <a:ln>
              <a:noFill/>
            </a:ln>
            <a:extLst>
              <a:ext uri="{91240B29-F687-4F45-9708-019B960494DF}">
                <a14:hiddenLine xmlns:a14="http://schemas.microsoft.com/office/drawing/2010/main" w="57150">
                  <a:solidFill>
                    <a:srgbClr val="000000"/>
                  </a:solidFill>
                  <a:round/>
                  <a:headEnd/>
                  <a:tailEnd/>
                </a14:hiddenLine>
              </a:ext>
            </a:extLst>
          </p:spPr>
          <p:txBody>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eaLnBrk="1" hangingPunct="1"/>
              <a:endParaRPr lang="en-US" altLang="en-US" dirty="0"/>
            </a:p>
          </p:txBody>
        </p:sp>
        <p:sp>
          <p:nvSpPr>
            <p:cNvPr id="26" name="Freeform 65">
              <a:extLst>
                <a:ext uri="{FF2B5EF4-FFF2-40B4-BE49-F238E27FC236}">
                  <a16:creationId xmlns:a16="http://schemas.microsoft.com/office/drawing/2014/main" id="{E083201A-5603-E7AE-C4E0-0A003C89B464}"/>
                </a:ext>
              </a:extLst>
            </p:cNvPr>
            <p:cNvSpPr>
              <a:spLocks noEditPoints="1"/>
            </p:cNvSpPr>
            <p:nvPr/>
          </p:nvSpPr>
          <p:spPr bwMode="auto">
            <a:xfrm>
              <a:off x="984536" y="2278488"/>
              <a:ext cx="358468" cy="351052"/>
            </a:xfrm>
            <a:custGeom>
              <a:avLst/>
              <a:gdLst>
                <a:gd name="T0" fmla="*/ 358468 w 188"/>
                <a:gd name="T1" fmla="*/ 181250 h 184"/>
                <a:gd name="T2" fmla="*/ 257411 w 188"/>
                <a:gd name="T3" fmla="*/ 135460 h 184"/>
                <a:gd name="T4" fmla="*/ 257411 w 188"/>
                <a:gd name="T5" fmla="*/ 125921 h 184"/>
                <a:gd name="T6" fmla="*/ 286012 w 188"/>
                <a:gd name="T7" fmla="*/ 70592 h 184"/>
                <a:gd name="T8" fmla="*/ 263131 w 188"/>
                <a:gd name="T9" fmla="*/ 5724 h 184"/>
                <a:gd name="T10" fmla="*/ 226903 w 188"/>
                <a:gd name="T11" fmla="*/ 34342 h 184"/>
                <a:gd name="T12" fmla="*/ 179234 w 188"/>
                <a:gd name="T13" fmla="*/ 104934 h 184"/>
                <a:gd name="T14" fmla="*/ 133472 w 188"/>
                <a:gd name="T15" fmla="*/ 175526 h 184"/>
                <a:gd name="T16" fmla="*/ 97244 w 188"/>
                <a:gd name="T17" fmla="*/ 160263 h 184"/>
                <a:gd name="T18" fmla="*/ 0 w 188"/>
                <a:gd name="T19" fmla="*/ 177434 h 184"/>
                <a:gd name="T20" fmla="*/ 17161 w 188"/>
                <a:gd name="T21" fmla="*/ 351052 h 184"/>
                <a:gd name="T22" fmla="*/ 114405 w 188"/>
                <a:gd name="T23" fmla="*/ 337697 h 184"/>
                <a:gd name="T24" fmla="*/ 139192 w 188"/>
                <a:gd name="T25" fmla="*/ 351052 h 184"/>
                <a:gd name="T26" fmla="*/ 143006 w 188"/>
                <a:gd name="T27" fmla="*/ 351052 h 184"/>
                <a:gd name="T28" fmla="*/ 299359 w 188"/>
                <a:gd name="T29" fmla="*/ 351052 h 184"/>
                <a:gd name="T30" fmla="*/ 333680 w 188"/>
                <a:gd name="T31" fmla="*/ 307171 h 184"/>
                <a:gd name="T32" fmla="*/ 343214 w 188"/>
                <a:gd name="T33" fmla="*/ 257565 h 184"/>
                <a:gd name="T34" fmla="*/ 348934 w 188"/>
                <a:gd name="T35" fmla="*/ 206052 h 184"/>
                <a:gd name="T36" fmla="*/ 97244 w 188"/>
                <a:gd name="T37" fmla="*/ 335789 h 184"/>
                <a:gd name="T38" fmla="*/ 15254 w 188"/>
                <a:gd name="T39" fmla="*/ 333881 h 184"/>
                <a:gd name="T40" fmla="*/ 17161 w 188"/>
                <a:gd name="T41" fmla="*/ 175526 h 184"/>
                <a:gd name="T42" fmla="*/ 99151 w 188"/>
                <a:gd name="T43" fmla="*/ 177434 h 184"/>
                <a:gd name="T44" fmla="*/ 335587 w 188"/>
                <a:gd name="T45" fmla="*/ 198421 h 184"/>
                <a:gd name="T46" fmla="*/ 333680 w 188"/>
                <a:gd name="T47" fmla="*/ 209868 h 184"/>
                <a:gd name="T48" fmla="*/ 329867 w 188"/>
                <a:gd name="T49" fmla="*/ 249934 h 184"/>
                <a:gd name="T50" fmla="*/ 327960 w 188"/>
                <a:gd name="T51" fmla="*/ 261381 h 184"/>
                <a:gd name="T52" fmla="*/ 320333 w 188"/>
                <a:gd name="T53" fmla="*/ 297631 h 184"/>
                <a:gd name="T54" fmla="*/ 318426 w 188"/>
                <a:gd name="T55" fmla="*/ 307171 h 184"/>
                <a:gd name="T56" fmla="*/ 299359 w 188"/>
                <a:gd name="T57" fmla="*/ 335789 h 184"/>
                <a:gd name="T58" fmla="*/ 133472 w 188"/>
                <a:gd name="T59" fmla="*/ 330065 h 184"/>
                <a:gd name="T60" fmla="*/ 114405 w 188"/>
                <a:gd name="T61" fmla="*/ 190789 h 184"/>
                <a:gd name="T62" fmla="*/ 137286 w 188"/>
                <a:gd name="T63" fmla="*/ 190789 h 184"/>
                <a:gd name="T64" fmla="*/ 169700 w 188"/>
                <a:gd name="T65" fmla="*/ 152631 h 184"/>
                <a:gd name="T66" fmla="*/ 192581 w 188"/>
                <a:gd name="T67" fmla="*/ 112566 h 184"/>
                <a:gd name="T68" fmla="*/ 247877 w 188"/>
                <a:gd name="T69" fmla="*/ 19079 h 184"/>
                <a:gd name="T70" fmla="*/ 272664 w 188"/>
                <a:gd name="T71" fmla="*/ 66776 h 184"/>
                <a:gd name="T72" fmla="*/ 244063 w 188"/>
                <a:gd name="T73" fmla="*/ 145000 h 184"/>
                <a:gd name="T74" fmla="*/ 308893 w 188"/>
                <a:gd name="T75" fmla="*/ 150723 h 184"/>
                <a:gd name="T76" fmla="*/ 335587 w 188"/>
                <a:gd name="T77" fmla="*/ 198421 h 184"/>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88" h="184">
                  <a:moveTo>
                    <a:pt x="183" y="108"/>
                  </a:moveTo>
                  <a:cubicBezTo>
                    <a:pt x="185" y="105"/>
                    <a:pt x="188" y="101"/>
                    <a:pt x="188" y="95"/>
                  </a:cubicBezTo>
                  <a:cubicBezTo>
                    <a:pt x="188" y="78"/>
                    <a:pt x="172" y="72"/>
                    <a:pt x="163" y="71"/>
                  </a:cubicBezTo>
                  <a:cubicBezTo>
                    <a:pt x="135" y="71"/>
                    <a:pt x="135" y="71"/>
                    <a:pt x="135" y="71"/>
                  </a:cubicBezTo>
                  <a:cubicBezTo>
                    <a:pt x="135" y="71"/>
                    <a:pt x="135" y="71"/>
                    <a:pt x="135" y="71"/>
                  </a:cubicBezTo>
                  <a:cubicBezTo>
                    <a:pt x="133" y="69"/>
                    <a:pt x="135" y="66"/>
                    <a:pt x="135" y="66"/>
                  </a:cubicBezTo>
                  <a:cubicBezTo>
                    <a:pt x="135" y="66"/>
                    <a:pt x="135" y="66"/>
                    <a:pt x="135" y="66"/>
                  </a:cubicBezTo>
                  <a:cubicBezTo>
                    <a:pt x="136" y="66"/>
                    <a:pt x="144" y="55"/>
                    <a:pt x="150" y="37"/>
                  </a:cubicBezTo>
                  <a:cubicBezTo>
                    <a:pt x="157" y="18"/>
                    <a:pt x="140" y="4"/>
                    <a:pt x="139" y="3"/>
                  </a:cubicBezTo>
                  <a:cubicBezTo>
                    <a:pt x="138" y="3"/>
                    <a:pt x="138" y="3"/>
                    <a:pt x="138" y="3"/>
                  </a:cubicBezTo>
                  <a:cubicBezTo>
                    <a:pt x="138" y="3"/>
                    <a:pt x="132" y="0"/>
                    <a:pt x="126" y="4"/>
                  </a:cubicBezTo>
                  <a:cubicBezTo>
                    <a:pt x="122" y="6"/>
                    <a:pt x="119" y="11"/>
                    <a:pt x="119" y="18"/>
                  </a:cubicBezTo>
                  <a:cubicBezTo>
                    <a:pt x="117" y="34"/>
                    <a:pt x="103" y="48"/>
                    <a:pt x="97" y="53"/>
                  </a:cubicBezTo>
                  <a:cubicBezTo>
                    <a:pt x="96" y="54"/>
                    <a:pt x="95" y="54"/>
                    <a:pt x="94" y="55"/>
                  </a:cubicBezTo>
                  <a:cubicBezTo>
                    <a:pt x="90" y="59"/>
                    <a:pt x="85" y="69"/>
                    <a:pt x="82" y="76"/>
                  </a:cubicBezTo>
                  <a:cubicBezTo>
                    <a:pt x="79" y="81"/>
                    <a:pt x="73" y="89"/>
                    <a:pt x="70" y="92"/>
                  </a:cubicBezTo>
                  <a:cubicBezTo>
                    <a:pt x="67" y="92"/>
                    <a:pt x="63" y="92"/>
                    <a:pt x="60" y="92"/>
                  </a:cubicBezTo>
                  <a:cubicBezTo>
                    <a:pt x="59" y="88"/>
                    <a:pt x="55" y="84"/>
                    <a:pt x="51" y="84"/>
                  </a:cubicBezTo>
                  <a:cubicBezTo>
                    <a:pt x="9" y="84"/>
                    <a:pt x="9" y="84"/>
                    <a:pt x="9" y="84"/>
                  </a:cubicBezTo>
                  <a:cubicBezTo>
                    <a:pt x="4" y="84"/>
                    <a:pt x="0" y="88"/>
                    <a:pt x="0" y="93"/>
                  </a:cubicBezTo>
                  <a:cubicBezTo>
                    <a:pt x="0" y="175"/>
                    <a:pt x="0" y="175"/>
                    <a:pt x="0" y="175"/>
                  </a:cubicBezTo>
                  <a:cubicBezTo>
                    <a:pt x="0" y="180"/>
                    <a:pt x="4" y="184"/>
                    <a:pt x="9" y="184"/>
                  </a:cubicBezTo>
                  <a:cubicBezTo>
                    <a:pt x="51" y="184"/>
                    <a:pt x="51" y="184"/>
                    <a:pt x="51" y="184"/>
                  </a:cubicBezTo>
                  <a:cubicBezTo>
                    <a:pt x="56" y="184"/>
                    <a:pt x="59" y="181"/>
                    <a:pt x="60" y="177"/>
                  </a:cubicBezTo>
                  <a:cubicBezTo>
                    <a:pt x="62" y="177"/>
                    <a:pt x="63" y="175"/>
                    <a:pt x="64" y="175"/>
                  </a:cubicBezTo>
                  <a:cubicBezTo>
                    <a:pt x="65" y="177"/>
                    <a:pt x="67" y="181"/>
                    <a:pt x="73" y="184"/>
                  </a:cubicBezTo>
                  <a:cubicBezTo>
                    <a:pt x="74" y="184"/>
                    <a:pt x="74" y="184"/>
                    <a:pt x="74" y="184"/>
                  </a:cubicBezTo>
                  <a:cubicBezTo>
                    <a:pt x="75" y="184"/>
                    <a:pt x="75" y="184"/>
                    <a:pt x="75" y="184"/>
                  </a:cubicBezTo>
                  <a:cubicBezTo>
                    <a:pt x="75" y="184"/>
                    <a:pt x="103" y="184"/>
                    <a:pt x="129" y="184"/>
                  </a:cubicBezTo>
                  <a:cubicBezTo>
                    <a:pt x="142" y="184"/>
                    <a:pt x="153" y="184"/>
                    <a:pt x="157" y="184"/>
                  </a:cubicBezTo>
                  <a:cubicBezTo>
                    <a:pt x="165" y="184"/>
                    <a:pt x="170" y="180"/>
                    <a:pt x="172" y="177"/>
                  </a:cubicBezTo>
                  <a:cubicBezTo>
                    <a:pt x="176" y="172"/>
                    <a:pt x="176" y="165"/>
                    <a:pt x="175" y="161"/>
                  </a:cubicBezTo>
                  <a:cubicBezTo>
                    <a:pt x="181" y="156"/>
                    <a:pt x="181" y="147"/>
                    <a:pt x="181" y="143"/>
                  </a:cubicBezTo>
                  <a:cubicBezTo>
                    <a:pt x="182" y="140"/>
                    <a:pt x="181" y="138"/>
                    <a:pt x="180" y="135"/>
                  </a:cubicBezTo>
                  <a:cubicBezTo>
                    <a:pt x="183" y="133"/>
                    <a:pt x="186" y="127"/>
                    <a:pt x="186" y="120"/>
                  </a:cubicBezTo>
                  <a:cubicBezTo>
                    <a:pt x="187" y="115"/>
                    <a:pt x="185" y="110"/>
                    <a:pt x="183" y="108"/>
                  </a:cubicBezTo>
                  <a:close/>
                  <a:moveTo>
                    <a:pt x="52" y="175"/>
                  </a:moveTo>
                  <a:cubicBezTo>
                    <a:pt x="52" y="176"/>
                    <a:pt x="52" y="176"/>
                    <a:pt x="51" y="176"/>
                  </a:cubicBezTo>
                  <a:cubicBezTo>
                    <a:pt x="9" y="176"/>
                    <a:pt x="9" y="176"/>
                    <a:pt x="9" y="176"/>
                  </a:cubicBezTo>
                  <a:cubicBezTo>
                    <a:pt x="9" y="176"/>
                    <a:pt x="8" y="176"/>
                    <a:pt x="8" y="175"/>
                  </a:cubicBezTo>
                  <a:cubicBezTo>
                    <a:pt x="8" y="93"/>
                    <a:pt x="8" y="93"/>
                    <a:pt x="8" y="93"/>
                  </a:cubicBezTo>
                  <a:cubicBezTo>
                    <a:pt x="8" y="93"/>
                    <a:pt x="9" y="92"/>
                    <a:pt x="9" y="92"/>
                  </a:cubicBezTo>
                  <a:cubicBezTo>
                    <a:pt x="51" y="92"/>
                    <a:pt x="51" y="92"/>
                    <a:pt x="51" y="92"/>
                  </a:cubicBezTo>
                  <a:cubicBezTo>
                    <a:pt x="52" y="92"/>
                    <a:pt x="52" y="93"/>
                    <a:pt x="52" y="93"/>
                  </a:cubicBezTo>
                  <a:lnTo>
                    <a:pt x="52" y="175"/>
                  </a:lnTo>
                  <a:close/>
                  <a:moveTo>
                    <a:pt x="176" y="104"/>
                  </a:moveTo>
                  <a:cubicBezTo>
                    <a:pt x="172" y="107"/>
                    <a:pt x="172" y="107"/>
                    <a:pt x="172" y="107"/>
                  </a:cubicBezTo>
                  <a:cubicBezTo>
                    <a:pt x="175" y="110"/>
                    <a:pt x="175" y="110"/>
                    <a:pt x="175" y="110"/>
                  </a:cubicBezTo>
                  <a:cubicBezTo>
                    <a:pt x="176" y="111"/>
                    <a:pt x="179" y="114"/>
                    <a:pt x="178" y="120"/>
                  </a:cubicBezTo>
                  <a:cubicBezTo>
                    <a:pt x="178" y="127"/>
                    <a:pt x="173" y="131"/>
                    <a:pt x="173" y="131"/>
                  </a:cubicBezTo>
                  <a:cubicBezTo>
                    <a:pt x="167" y="133"/>
                    <a:pt x="167" y="133"/>
                    <a:pt x="167" y="133"/>
                  </a:cubicBezTo>
                  <a:cubicBezTo>
                    <a:pt x="172" y="137"/>
                    <a:pt x="172" y="137"/>
                    <a:pt x="172" y="137"/>
                  </a:cubicBezTo>
                  <a:cubicBezTo>
                    <a:pt x="172" y="138"/>
                    <a:pt x="174" y="140"/>
                    <a:pt x="173" y="144"/>
                  </a:cubicBezTo>
                  <a:cubicBezTo>
                    <a:pt x="173" y="147"/>
                    <a:pt x="172" y="154"/>
                    <a:pt x="168" y="156"/>
                  </a:cubicBezTo>
                  <a:cubicBezTo>
                    <a:pt x="164" y="158"/>
                    <a:pt x="164" y="158"/>
                    <a:pt x="164" y="158"/>
                  </a:cubicBezTo>
                  <a:cubicBezTo>
                    <a:pt x="167" y="161"/>
                    <a:pt x="167" y="161"/>
                    <a:pt x="167" y="161"/>
                  </a:cubicBezTo>
                  <a:cubicBezTo>
                    <a:pt x="168" y="163"/>
                    <a:pt x="168" y="169"/>
                    <a:pt x="165" y="173"/>
                  </a:cubicBezTo>
                  <a:cubicBezTo>
                    <a:pt x="164" y="175"/>
                    <a:pt x="161" y="176"/>
                    <a:pt x="157" y="176"/>
                  </a:cubicBezTo>
                  <a:cubicBezTo>
                    <a:pt x="144" y="176"/>
                    <a:pt x="84" y="176"/>
                    <a:pt x="76" y="176"/>
                  </a:cubicBezTo>
                  <a:cubicBezTo>
                    <a:pt x="73" y="175"/>
                    <a:pt x="71" y="174"/>
                    <a:pt x="70" y="173"/>
                  </a:cubicBezTo>
                  <a:cubicBezTo>
                    <a:pt x="69" y="172"/>
                    <a:pt x="67" y="167"/>
                    <a:pt x="60" y="167"/>
                  </a:cubicBezTo>
                  <a:cubicBezTo>
                    <a:pt x="60" y="100"/>
                    <a:pt x="60" y="100"/>
                    <a:pt x="60" y="100"/>
                  </a:cubicBezTo>
                  <a:cubicBezTo>
                    <a:pt x="64" y="100"/>
                    <a:pt x="71" y="100"/>
                    <a:pt x="71" y="100"/>
                  </a:cubicBezTo>
                  <a:cubicBezTo>
                    <a:pt x="72" y="100"/>
                    <a:pt x="72" y="100"/>
                    <a:pt x="72" y="100"/>
                  </a:cubicBezTo>
                  <a:cubicBezTo>
                    <a:pt x="74" y="99"/>
                    <a:pt x="74" y="99"/>
                    <a:pt x="74" y="99"/>
                  </a:cubicBezTo>
                  <a:cubicBezTo>
                    <a:pt x="74" y="99"/>
                    <a:pt x="85" y="88"/>
                    <a:pt x="89" y="80"/>
                  </a:cubicBezTo>
                  <a:cubicBezTo>
                    <a:pt x="93" y="72"/>
                    <a:pt x="96" y="63"/>
                    <a:pt x="100" y="61"/>
                  </a:cubicBezTo>
                  <a:cubicBezTo>
                    <a:pt x="100" y="60"/>
                    <a:pt x="101" y="60"/>
                    <a:pt x="101" y="59"/>
                  </a:cubicBezTo>
                  <a:cubicBezTo>
                    <a:pt x="108" y="54"/>
                    <a:pt x="124" y="38"/>
                    <a:pt x="127" y="19"/>
                  </a:cubicBezTo>
                  <a:cubicBezTo>
                    <a:pt x="127" y="14"/>
                    <a:pt x="128" y="12"/>
                    <a:pt x="130" y="10"/>
                  </a:cubicBezTo>
                  <a:cubicBezTo>
                    <a:pt x="132" y="9"/>
                    <a:pt x="134" y="10"/>
                    <a:pt x="135" y="10"/>
                  </a:cubicBezTo>
                  <a:cubicBezTo>
                    <a:pt x="137" y="12"/>
                    <a:pt x="147" y="22"/>
                    <a:pt x="143" y="35"/>
                  </a:cubicBezTo>
                  <a:cubicBezTo>
                    <a:pt x="137" y="51"/>
                    <a:pt x="129" y="61"/>
                    <a:pt x="129" y="61"/>
                  </a:cubicBezTo>
                  <a:cubicBezTo>
                    <a:pt x="127" y="64"/>
                    <a:pt x="124" y="70"/>
                    <a:pt x="128" y="76"/>
                  </a:cubicBezTo>
                  <a:cubicBezTo>
                    <a:pt x="130" y="79"/>
                    <a:pt x="133" y="79"/>
                    <a:pt x="135" y="79"/>
                  </a:cubicBezTo>
                  <a:cubicBezTo>
                    <a:pt x="162" y="79"/>
                    <a:pt x="162" y="79"/>
                    <a:pt x="162" y="79"/>
                  </a:cubicBezTo>
                  <a:cubicBezTo>
                    <a:pt x="163" y="79"/>
                    <a:pt x="180" y="81"/>
                    <a:pt x="180" y="95"/>
                  </a:cubicBezTo>
                  <a:cubicBezTo>
                    <a:pt x="180" y="101"/>
                    <a:pt x="176" y="104"/>
                    <a:pt x="176" y="104"/>
                  </a:cubicBezTo>
                  <a:close/>
                </a:path>
              </a:pathLst>
            </a:custGeom>
            <a:grpFill/>
            <a:ln w="9525">
              <a:solidFill>
                <a:schemeClr val="tx1"/>
              </a:solidFill>
              <a:round/>
              <a:headEnd/>
              <a:tailEnd/>
            </a:ln>
          </p:spPr>
          <p:txBody>
            <a:bodyPr/>
            <a:lstStyle/>
            <a:p>
              <a:endParaRPr lang="en-US" dirty="0"/>
            </a:p>
          </p:txBody>
        </p:sp>
      </p:grpSp>
      <p:grpSp>
        <p:nvGrpSpPr>
          <p:cNvPr id="27" name="Group 26" descr="clock icon">
            <a:extLst>
              <a:ext uri="{FF2B5EF4-FFF2-40B4-BE49-F238E27FC236}">
                <a16:creationId xmlns:a16="http://schemas.microsoft.com/office/drawing/2014/main" id="{B808CBE1-9B84-7818-F1B7-F6B6847390C9}"/>
              </a:ext>
            </a:extLst>
          </p:cNvPr>
          <p:cNvGrpSpPr/>
          <p:nvPr/>
        </p:nvGrpSpPr>
        <p:grpSpPr>
          <a:xfrm>
            <a:off x="10965805" y="3169273"/>
            <a:ext cx="823913" cy="823912"/>
            <a:chOff x="744537" y="3036069"/>
            <a:chExt cx="823913" cy="823912"/>
          </a:xfrm>
          <a:solidFill>
            <a:schemeClr val="bg1"/>
          </a:solidFill>
        </p:grpSpPr>
        <p:sp>
          <p:nvSpPr>
            <p:cNvPr id="28" name="Oval 68">
              <a:extLst>
                <a:ext uri="{FF2B5EF4-FFF2-40B4-BE49-F238E27FC236}">
                  <a16:creationId xmlns:a16="http://schemas.microsoft.com/office/drawing/2014/main" id="{0D5B9A7E-609B-61CB-6B76-65F108A044FB}"/>
                </a:ext>
                <a:ext uri="{C183D7F6-B498-43B3-948B-1728B52AA6E4}">
                  <adec:decorative xmlns:adec="http://schemas.microsoft.com/office/drawing/2017/decorative" val="1"/>
                </a:ext>
              </a:extLst>
            </p:cNvPr>
            <p:cNvSpPr>
              <a:spLocks noChangeArrowheads="1"/>
            </p:cNvSpPr>
            <p:nvPr/>
          </p:nvSpPr>
          <p:spPr bwMode="auto">
            <a:xfrm>
              <a:off x="744537" y="3036069"/>
              <a:ext cx="823913" cy="823912"/>
            </a:xfrm>
            <a:prstGeom prst="ellipse">
              <a:avLst/>
            </a:prstGeom>
            <a:grpFill/>
            <a:ln>
              <a:noFill/>
            </a:ln>
          </p:spPr>
          <p:txBody>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eaLnBrk="1" hangingPunct="1"/>
              <a:endParaRPr lang="en-US" altLang="en-US" dirty="0"/>
            </a:p>
          </p:txBody>
        </p:sp>
        <p:grpSp>
          <p:nvGrpSpPr>
            <p:cNvPr id="29" name="Group 28" descr="Clock">
              <a:extLst>
                <a:ext uri="{FF2B5EF4-FFF2-40B4-BE49-F238E27FC236}">
                  <a16:creationId xmlns:a16="http://schemas.microsoft.com/office/drawing/2014/main" id="{1C95187E-2D4F-6A0D-B336-8B096F1468D7}"/>
                </a:ext>
              </a:extLst>
            </p:cNvPr>
            <p:cNvGrpSpPr/>
            <p:nvPr/>
          </p:nvGrpSpPr>
          <p:grpSpPr bwMode="auto">
            <a:xfrm>
              <a:off x="982527" y="3270522"/>
              <a:ext cx="343634" cy="344872"/>
              <a:chOff x="9155465" y="4372601"/>
              <a:chExt cx="343634" cy="344872"/>
            </a:xfrm>
            <a:grpFill/>
          </p:grpSpPr>
          <p:sp>
            <p:nvSpPr>
              <p:cNvPr id="30" name="Freeform 158">
                <a:extLst>
                  <a:ext uri="{FF2B5EF4-FFF2-40B4-BE49-F238E27FC236}">
                    <a16:creationId xmlns:a16="http://schemas.microsoft.com/office/drawing/2014/main" id="{6A73770E-F6A1-75D7-11EF-CB4EC6F3B336}"/>
                  </a:ext>
                </a:extLst>
              </p:cNvPr>
              <p:cNvSpPr>
                <a:spLocks noEditPoints="1"/>
              </p:cNvSpPr>
              <p:nvPr/>
            </p:nvSpPr>
            <p:spPr bwMode="auto">
              <a:xfrm>
                <a:off x="9379198" y="4372601"/>
                <a:ext cx="119901" cy="101360"/>
              </a:xfrm>
              <a:custGeom>
                <a:avLst/>
                <a:gdLst>
                  <a:gd name="T0" fmla="*/ 50 w 63"/>
                  <a:gd name="T1" fmla="*/ 53 h 53"/>
                  <a:gd name="T2" fmla="*/ 47 w 63"/>
                  <a:gd name="T3" fmla="*/ 49 h 53"/>
                  <a:gd name="T4" fmla="*/ 4 w 63"/>
                  <a:gd name="T5" fmla="*/ 15 h 53"/>
                  <a:gd name="T6" fmla="*/ 0 w 63"/>
                  <a:gd name="T7" fmla="*/ 14 h 53"/>
                  <a:gd name="T8" fmla="*/ 2 w 63"/>
                  <a:gd name="T9" fmla="*/ 10 h 53"/>
                  <a:gd name="T10" fmla="*/ 19 w 63"/>
                  <a:gd name="T11" fmla="*/ 0 h 53"/>
                  <a:gd name="T12" fmla="*/ 42 w 63"/>
                  <a:gd name="T13" fmla="*/ 11 h 53"/>
                  <a:gd name="T14" fmla="*/ 52 w 63"/>
                  <a:gd name="T15" fmla="*/ 50 h 53"/>
                  <a:gd name="T16" fmla="*/ 50 w 63"/>
                  <a:gd name="T17" fmla="*/ 53 h 53"/>
                  <a:gd name="T18" fmla="*/ 10 w 63"/>
                  <a:gd name="T19" fmla="*/ 11 h 53"/>
                  <a:gd name="T20" fmla="*/ 50 w 63"/>
                  <a:gd name="T21" fmla="*/ 42 h 53"/>
                  <a:gd name="T22" fmla="*/ 39 w 63"/>
                  <a:gd name="T23" fmla="*/ 16 h 53"/>
                  <a:gd name="T24" fmla="*/ 19 w 63"/>
                  <a:gd name="T25" fmla="*/ 6 h 53"/>
                  <a:gd name="T26" fmla="*/ 10 w 63"/>
                  <a:gd name="T27" fmla="*/ 1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53">
                    <a:moveTo>
                      <a:pt x="50" y="53"/>
                    </a:moveTo>
                    <a:cubicBezTo>
                      <a:pt x="47" y="49"/>
                      <a:pt x="47" y="49"/>
                      <a:pt x="47" y="49"/>
                    </a:cubicBezTo>
                    <a:cubicBezTo>
                      <a:pt x="37" y="33"/>
                      <a:pt x="22" y="21"/>
                      <a:pt x="4" y="15"/>
                    </a:cubicBezTo>
                    <a:cubicBezTo>
                      <a:pt x="0" y="14"/>
                      <a:pt x="0" y="14"/>
                      <a:pt x="0" y="14"/>
                    </a:cubicBezTo>
                    <a:cubicBezTo>
                      <a:pt x="2" y="10"/>
                      <a:pt x="2" y="10"/>
                      <a:pt x="2" y="10"/>
                    </a:cubicBezTo>
                    <a:cubicBezTo>
                      <a:pt x="6" y="5"/>
                      <a:pt x="11" y="0"/>
                      <a:pt x="19" y="0"/>
                    </a:cubicBezTo>
                    <a:cubicBezTo>
                      <a:pt x="26" y="0"/>
                      <a:pt x="33" y="4"/>
                      <a:pt x="42" y="11"/>
                    </a:cubicBezTo>
                    <a:cubicBezTo>
                      <a:pt x="63" y="27"/>
                      <a:pt x="61" y="38"/>
                      <a:pt x="52" y="50"/>
                    </a:cubicBezTo>
                    <a:lnTo>
                      <a:pt x="50" y="53"/>
                    </a:lnTo>
                    <a:close/>
                    <a:moveTo>
                      <a:pt x="10" y="11"/>
                    </a:moveTo>
                    <a:cubicBezTo>
                      <a:pt x="26" y="17"/>
                      <a:pt x="40" y="28"/>
                      <a:pt x="50" y="42"/>
                    </a:cubicBezTo>
                    <a:cubicBezTo>
                      <a:pt x="54" y="36"/>
                      <a:pt x="55" y="29"/>
                      <a:pt x="39" y="16"/>
                    </a:cubicBezTo>
                    <a:cubicBezTo>
                      <a:pt x="30" y="9"/>
                      <a:pt x="24" y="6"/>
                      <a:pt x="19" y="6"/>
                    </a:cubicBezTo>
                    <a:cubicBezTo>
                      <a:pt x="16" y="6"/>
                      <a:pt x="13" y="8"/>
                      <a:pt x="10" y="11"/>
                    </a:cubicBez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1" name="Freeform 159">
                <a:extLst>
                  <a:ext uri="{FF2B5EF4-FFF2-40B4-BE49-F238E27FC236}">
                    <a16:creationId xmlns:a16="http://schemas.microsoft.com/office/drawing/2014/main" id="{3529665D-D778-71CC-E4C5-628FF603244E}"/>
                  </a:ext>
                </a:extLst>
              </p:cNvPr>
              <p:cNvSpPr>
                <a:spLocks noEditPoints="1"/>
              </p:cNvSpPr>
              <p:nvPr/>
            </p:nvSpPr>
            <p:spPr bwMode="auto">
              <a:xfrm>
                <a:off x="9155465" y="4372601"/>
                <a:ext cx="119901" cy="101360"/>
              </a:xfrm>
              <a:custGeom>
                <a:avLst/>
                <a:gdLst>
                  <a:gd name="T0" fmla="*/ 13 w 63"/>
                  <a:gd name="T1" fmla="*/ 53 h 53"/>
                  <a:gd name="T2" fmla="*/ 10 w 63"/>
                  <a:gd name="T3" fmla="*/ 50 h 53"/>
                  <a:gd name="T4" fmla="*/ 20 w 63"/>
                  <a:gd name="T5" fmla="*/ 11 h 53"/>
                  <a:gd name="T6" fmla="*/ 44 w 63"/>
                  <a:gd name="T7" fmla="*/ 0 h 53"/>
                  <a:gd name="T8" fmla="*/ 60 w 63"/>
                  <a:gd name="T9" fmla="*/ 10 h 53"/>
                  <a:gd name="T10" fmla="*/ 63 w 63"/>
                  <a:gd name="T11" fmla="*/ 14 h 53"/>
                  <a:gd name="T12" fmla="*/ 59 w 63"/>
                  <a:gd name="T13" fmla="*/ 15 h 53"/>
                  <a:gd name="T14" fmla="*/ 15 w 63"/>
                  <a:gd name="T15" fmla="*/ 49 h 53"/>
                  <a:gd name="T16" fmla="*/ 13 w 63"/>
                  <a:gd name="T17" fmla="*/ 53 h 53"/>
                  <a:gd name="T18" fmla="*/ 44 w 63"/>
                  <a:gd name="T19" fmla="*/ 6 h 53"/>
                  <a:gd name="T20" fmla="*/ 24 w 63"/>
                  <a:gd name="T21" fmla="*/ 16 h 53"/>
                  <a:gd name="T22" fmla="*/ 13 w 63"/>
                  <a:gd name="T23" fmla="*/ 42 h 53"/>
                  <a:gd name="T24" fmla="*/ 53 w 63"/>
                  <a:gd name="T25" fmla="*/ 11 h 53"/>
                  <a:gd name="T26" fmla="*/ 44 w 63"/>
                  <a:gd name="T27" fmla="*/ 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53">
                    <a:moveTo>
                      <a:pt x="13" y="53"/>
                    </a:moveTo>
                    <a:cubicBezTo>
                      <a:pt x="10" y="50"/>
                      <a:pt x="10" y="50"/>
                      <a:pt x="10" y="50"/>
                    </a:cubicBezTo>
                    <a:cubicBezTo>
                      <a:pt x="2" y="38"/>
                      <a:pt x="0" y="27"/>
                      <a:pt x="20" y="11"/>
                    </a:cubicBezTo>
                    <a:cubicBezTo>
                      <a:pt x="30" y="4"/>
                      <a:pt x="37" y="0"/>
                      <a:pt x="44" y="0"/>
                    </a:cubicBezTo>
                    <a:cubicBezTo>
                      <a:pt x="51" y="0"/>
                      <a:pt x="56" y="5"/>
                      <a:pt x="60" y="10"/>
                    </a:cubicBezTo>
                    <a:cubicBezTo>
                      <a:pt x="63" y="14"/>
                      <a:pt x="63" y="14"/>
                      <a:pt x="63" y="14"/>
                    </a:cubicBezTo>
                    <a:cubicBezTo>
                      <a:pt x="59" y="15"/>
                      <a:pt x="59" y="15"/>
                      <a:pt x="59" y="15"/>
                    </a:cubicBezTo>
                    <a:cubicBezTo>
                      <a:pt x="41" y="21"/>
                      <a:pt x="26" y="33"/>
                      <a:pt x="15" y="49"/>
                    </a:cubicBezTo>
                    <a:lnTo>
                      <a:pt x="13" y="53"/>
                    </a:lnTo>
                    <a:close/>
                    <a:moveTo>
                      <a:pt x="44" y="6"/>
                    </a:moveTo>
                    <a:cubicBezTo>
                      <a:pt x="39" y="6"/>
                      <a:pt x="32" y="9"/>
                      <a:pt x="24" y="16"/>
                    </a:cubicBezTo>
                    <a:cubicBezTo>
                      <a:pt x="8" y="29"/>
                      <a:pt x="9" y="36"/>
                      <a:pt x="13" y="42"/>
                    </a:cubicBezTo>
                    <a:cubicBezTo>
                      <a:pt x="23" y="28"/>
                      <a:pt x="37" y="17"/>
                      <a:pt x="53" y="11"/>
                    </a:cubicBezTo>
                    <a:cubicBezTo>
                      <a:pt x="50" y="8"/>
                      <a:pt x="47" y="6"/>
                      <a:pt x="44" y="6"/>
                    </a:cubicBez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2" name="Freeform 160">
                <a:extLst>
                  <a:ext uri="{FF2B5EF4-FFF2-40B4-BE49-F238E27FC236}">
                    <a16:creationId xmlns:a16="http://schemas.microsoft.com/office/drawing/2014/main" id="{1D07999A-0B9E-EABC-79E7-1E3F332E33D8}"/>
                  </a:ext>
                </a:extLst>
              </p:cNvPr>
              <p:cNvSpPr>
                <a:spLocks/>
              </p:cNvSpPr>
              <p:nvPr/>
            </p:nvSpPr>
            <p:spPr bwMode="auto">
              <a:xfrm>
                <a:off x="9196256" y="4671737"/>
                <a:ext cx="43263" cy="44500"/>
              </a:xfrm>
              <a:custGeom>
                <a:avLst/>
                <a:gdLst>
                  <a:gd name="T0" fmla="*/ 6 w 35"/>
                  <a:gd name="T1" fmla="*/ 36 h 36"/>
                  <a:gd name="T2" fmla="*/ 0 w 35"/>
                  <a:gd name="T3" fmla="*/ 30 h 36"/>
                  <a:gd name="T4" fmla="*/ 29 w 35"/>
                  <a:gd name="T5" fmla="*/ 0 h 36"/>
                  <a:gd name="T6" fmla="*/ 35 w 35"/>
                  <a:gd name="T7" fmla="*/ 8 h 36"/>
                  <a:gd name="T8" fmla="*/ 6 w 35"/>
                  <a:gd name="T9" fmla="*/ 36 h 36"/>
                </a:gdLst>
                <a:ahLst/>
                <a:cxnLst>
                  <a:cxn ang="0">
                    <a:pos x="T0" y="T1"/>
                  </a:cxn>
                  <a:cxn ang="0">
                    <a:pos x="T2" y="T3"/>
                  </a:cxn>
                  <a:cxn ang="0">
                    <a:pos x="T4" y="T5"/>
                  </a:cxn>
                  <a:cxn ang="0">
                    <a:pos x="T6" y="T7"/>
                  </a:cxn>
                  <a:cxn ang="0">
                    <a:pos x="T8" y="T9"/>
                  </a:cxn>
                </a:cxnLst>
                <a:rect l="0" t="0" r="r" b="b"/>
                <a:pathLst>
                  <a:path w="35" h="36">
                    <a:moveTo>
                      <a:pt x="6" y="36"/>
                    </a:moveTo>
                    <a:lnTo>
                      <a:pt x="0" y="30"/>
                    </a:lnTo>
                    <a:lnTo>
                      <a:pt x="29" y="0"/>
                    </a:lnTo>
                    <a:lnTo>
                      <a:pt x="35" y="8"/>
                    </a:lnTo>
                    <a:lnTo>
                      <a:pt x="6" y="36"/>
                    </a:ln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3" name="Freeform 161">
                <a:extLst>
                  <a:ext uri="{FF2B5EF4-FFF2-40B4-BE49-F238E27FC236}">
                    <a16:creationId xmlns:a16="http://schemas.microsoft.com/office/drawing/2014/main" id="{417F16D0-0B89-5C5D-14AF-5F751A829BE1}"/>
                  </a:ext>
                </a:extLst>
              </p:cNvPr>
              <p:cNvSpPr>
                <a:spLocks/>
              </p:cNvSpPr>
              <p:nvPr/>
            </p:nvSpPr>
            <p:spPr bwMode="auto">
              <a:xfrm>
                <a:off x="9413809" y="4671737"/>
                <a:ext cx="45736" cy="45736"/>
              </a:xfrm>
              <a:custGeom>
                <a:avLst/>
                <a:gdLst>
                  <a:gd name="T0" fmla="*/ 29 w 37"/>
                  <a:gd name="T1" fmla="*/ 37 h 37"/>
                  <a:gd name="T2" fmla="*/ 0 w 37"/>
                  <a:gd name="T3" fmla="*/ 8 h 37"/>
                  <a:gd name="T4" fmla="*/ 6 w 37"/>
                  <a:gd name="T5" fmla="*/ 0 h 37"/>
                  <a:gd name="T6" fmla="*/ 37 w 37"/>
                  <a:gd name="T7" fmla="*/ 31 h 37"/>
                  <a:gd name="T8" fmla="*/ 29 w 37"/>
                  <a:gd name="T9" fmla="*/ 37 h 37"/>
                </a:gdLst>
                <a:ahLst/>
                <a:cxnLst>
                  <a:cxn ang="0">
                    <a:pos x="T0" y="T1"/>
                  </a:cxn>
                  <a:cxn ang="0">
                    <a:pos x="T2" y="T3"/>
                  </a:cxn>
                  <a:cxn ang="0">
                    <a:pos x="T4" y="T5"/>
                  </a:cxn>
                  <a:cxn ang="0">
                    <a:pos x="T6" y="T7"/>
                  </a:cxn>
                  <a:cxn ang="0">
                    <a:pos x="T8" y="T9"/>
                  </a:cxn>
                </a:cxnLst>
                <a:rect l="0" t="0" r="r" b="b"/>
                <a:pathLst>
                  <a:path w="37" h="37">
                    <a:moveTo>
                      <a:pt x="29" y="37"/>
                    </a:moveTo>
                    <a:lnTo>
                      <a:pt x="0" y="8"/>
                    </a:lnTo>
                    <a:lnTo>
                      <a:pt x="6" y="0"/>
                    </a:lnTo>
                    <a:lnTo>
                      <a:pt x="37" y="31"/>
                    </a:lnTo>
                    <a:lnTo>
                      <a:pt x="29" y="37"/>
                    </a:ln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4" name="Freeform 162">
                <a:extLst>
                  <a:ext uri="{FF2B5EF4-FFF2-40B4-BE49-F238E27FC236}">
                    <a16:creationId xmlns:a16="http://schemas.microsoft.com/office/drawing/2014/main" id="{EBCE8487-1B7B-DC4F-4D30-0095CB46F85B}"/>
                  </a:ext>
                </a:extLst>
              </p:cNvPr>
              <p:cNvSpPr>
                <a:spLocks noEditPoints="1"/>
              </p:cNvSpPr>
              <p:nvPr/>
            </p:nvSpPr>
            <p:spPr bwMode="auto">
              <a:xfrm>
                <a:off x="9167826" y="4397323"/>
                <a:ext cx="320149" cy="320149"/>
              </a:xfrm>
              <a:custGeom>
                <a:avLst/>
                <a:gdLst>
                  <a:gd name="T0" fmla="*/ 84 w 168"/>
                  <a:gd name="T1" fmla="*/ 168 h 168"/>
                  <a:gd name="T2" fmla="*/ 0 w 168"/>
                  <a:gd name="T3" fmla="*/ 84 h 168"/>
                  <a:gd name="T4" fmla="*/ 84 w 168"/>
                  <a:gd name="T5" fmla="*/ 0 h 168"/>
                  <a:gd name="T6" fmla="*/ 168 w 168"/>
                  <a:gd name="T7" fmla="*/ 84 h 168"/>
                  <a:gd name="T8" fmla="*/ 84 w 168"/>
                  <a:gd name="T9" fmla="*/ 168 h 168"/>
                  <a:gd name="T10" fmla="*/ 84 w 168"/>
                  <a:gd name="T11" fmla="*/ 6 h 168"/>
                  <a:gd name="T12" fmla="*/ 6 w 168"/>
                  <a:gd name="T13" fmla="*/ 84 h 168"/>
                  <a:gd name="T14" fmla="*/ 84 w 168"/>
                  <a:gd name="T15" fmla="*/ 162 h 168"/>
                  <a:gd name="T16" fmla="*/ 162 w 168"/>
                  <a:gd name="T17" fmla="*/ 84 h 168"/>
                  <a:gd name="T18" fmla="*/ 84 w 168"/>
                  <a:gd name="T19" fmla="*/ 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8" h="168">
                    <a:moveTo>
                      <a:pt x="84" y="168"/>
                    </a:moveTo>
                    <a:cubicBezTo>
                      <a:pt x="38" y="168"/>
                      <a:pt x="0" y="131"/>
                      <a:pt x="0" y="84"/>
                    </a:cubicBezTo>
                    <a:cubicBezTo>
                      <a:pt x="0" y="38"/>
                      <a:pt x="38" y="0"/>
                      <a:pt x="84" y="0"/>
                    </a:cubicBezTo>
                    <a:cubicBezTo>
                      <a:pt x="130" y="0"/>
                      <a:pt x="168" y="38"/>
                      <a:pt x="168" y="84"/>
                    </a:cubicBezTo>
                    <a:cubicBezTo>
                      <a:pt x="168" y="131"/>
                      <a:pt x="130" y="168"/>
                      <a:pt x="84" y="168"/>
                    </a:cubicBezTo>
                    <a:close/>
                    <a:moveTo>
                      <a:pt x="84" y="6"/>
                    </a:moveTo>
                    <a:cubicBezTo>
                      <a:pt x="41" y="6"/>
                      <a:pt x="6" y="41"/>
                      <a:pt x="6" y="84"/>
                    </a:cubicBezTo>
                    <a:cubicBezTo>
                      <a:pt x="6" y="127"/>
                      <a:pt x="41" y="162"/>
                      <a:pt x="84" y="162"/>
                    </a:cubicBezTo>
                    <a:cubicBezTo>
                      <a:pt x="127" y="162"/>
                      <a:pt x="162" y="127"/>
                      <a:pt x="162" y="84"/>
                    </a:cubicBezTo>
                    <a:cubicBezTo>
                      <a:pt x="162" y="41"/>
                      <a:pt x="127" y="6"/>
                      <a:pt x="84" y="6"/>
                    </a:cubicBez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5" name="Freeform 163">
                <a:extLst>
                  <a:ext uri="{FF2B5EF4-FFF2-40B4-BE49-F238E27FC236}">
                    <a16:creationId xmlns:a16="http://schemas.microsoft.com/office/drawing/2014/main" id="{6C353EFD-0A51-247D-9F9E-964856BBE9A0}"/>
                  </a:ext>
                </a:extLst>
              </p:cNvPr>
              <p:cNvSpPr>
                <a:spLocks/>
              </p:cNvSpPr>
              <p:nvPr/>
            </p:nvSpPr>
            <p:spPr bwMode="auto">
              <a:xfrm>
                <a:off x="9234575" y="4446767"/>
                <a:ext cx="100124" cy="126082"/>
              </a:xfrm>
              <a:custGeom>
                <a:avLst/>
                <a:gdLst>
                  <a:gd name="T0" fmla="*/ 81 w 81"/>
                  <a:gd name="T1" fmla="*/ 102 h 102"/>
                  <a:gd name="T2" fmla="*/ 0 w 81"/>
                  <a:gd name="T3" fmla="*/ 102 h 102"/>
                  <a:gd name="T4" fmla="*/ 0 w 81"/>
                  <a:gd name="T5" fmla="*/ 93 h 102"/>
                  <a:gd name="T6" fmla="*/ 72 w 81"/>
                  <a:gd name="T7" fmla="*/ 93 h 102"/>
                  <a:gd name="T8" fmla="*/ 72 w 81"/>
                  <a:gd name="T9" fmla="*/ 0 h 102"/>
                  <a:gd name="T10" fmla="*/ 81 w 81"/>
                  <a:gd name="T11" fmla="*/ 0 h 102"/>
                  <a:gd name="T12" fmla="*/ 81 w 81"/>
                  <a:gd name="T13" fmla="*/ 102 h 102"/>
                </a:gdLst>
                <a:ahLst/>
                <a:cxnLst>
                  <a:cxn ang="0">
                    <a:pos x="T0" y="T1"/>
                  </a:cxn>
                  <a:cxn ang="0">
                    <a:pos x="T2" y="T3"/>
                  </a:cxn>
                  <a:cxn ang="0">
                    <a:pos x="T4" y="T5"/>
                  </a:cxn>
                  <a:cxn ang="0">
                    <a:pos x="T6" y="T7"/>
                  </a:cxn>
                  <a:cxn ang="0">
                    <a:pos x="T8" y="T9"/>
                  </a:cxn>
                  <a:cxn ang="0">
                    <a:pos x="T10" y="T11"/>
                  </a:cxn>
                  <a:cxn ang="0">
                    <a:pos x="T12" y="T13"/>
                  </a:cxn>
                </a:cxnLst>
                <a:rect l="0" t="0" r="r" b="b"/>
                <a:pathLst>
                  <a:path w="81" h="102">
                    <a:moveTo>
                      <a:pt x="81" y="102"/>
                    </a:moveTo>
                    <a:lnTo>
                      <a:pt x="0" y="102"/>
                    </a:lnTo>
                    <a:lnTo>
                      <a:pt x="0" y="93"/>
                    </a:lnTo>
                    <a:lnTo>
                      <a:pt x="72" y="93"/>
                    </a:lnTo>
                    <a:lnTo>
                      <a:pt x="72" y="0"/>
                    </a:lnTo>
                    <a:lnTo>
                      <a:pt x="81" y="0"/>
                    </a:lnTo>
                    <a:lnTo>
                      <a:pt x="81" y="102"/>
                    </a:ln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grpSp>
      </p:grpSp>
      <p:grpSp>
        <p:nvGrpSpPr>
          <p:cNvPr id="36" name="Group 35" descr="search icon">
            <a:extLst>
              <a:ext uri="{FF2B5EF4-FFF2-40B4-BE49-F238E27FC236}">
                <a16:creationId xmlns:a16="http://schemas.microsoft.com/office/drawing/2014/main" id="{687B6C54-1790-E64F-C35E-76DA0084E125}"/>
              </a:ext>
            </a:extLst>
          </p:cNvPr>
          <p:cNvGrpSpPr/>
          <p:nvPr/>
        </p:nvGrpSpPr>
        <p:grpSpPr>
          <a:xfrm>
            <a:off x="10965805" y="4109091"/>
            <a:ext cx="823913" cy="823912"/>
            <a:chOff x="744537" y="3975887"/>
            <a:chExt cx="823913" cy="823912"/>
          </a:xfrm>
          <a:solidFill>
            <a:schemeClr val="bg1"/>
          </a:solidFill>
        </p:grpSpPr>
        <p:sp>
          <p:nvSpPr>
            <p:cNvPr id="37" name="Oval 68">
              <a:extLst>
                <a:ext uri="{FF2B5EF4-FFF2-40B4-BE49-F238E27FC236}">
                  <a16:creationId xmlns:a16="http://schemas.microsoft.com/office/drawing/2014/main" id="{B380DB8B-E26A-8E61-2773-43637836E1B1}"/>
                </a:ext>
                <a:ext uri="{C183D7F6-B498-43B3-948B-1728B52AA6E4}">
                  <adec:decorative xmlns:adec="http://schemas.microsoft.com/office/drawing/2017/decorative" val="1"/>
                </a:ext>
              </a:extLst>
            </p:cNvPr>
            <p:cNvSpPr>
              <a:spLocks noChangeArrowheads="1"/>
            </p:cNvSpPr>
            <p:nvPr/>
          </p:nvSpPr>
          <p:spPr bwMode="auto">
            <a:xfrm>
              <a:off x="744537" y="3975887"/>
              <a:ext cx="823913" cy="823912"/>
            </a:xfrm>
            <a:prstGeom prst="ellipse">
              <a:avLst/>
            </a:prstGeom>
            <a:grpFill/>
            <a:ln w="57150">
              <a:noFill/>
              <a:round/>
              <a:headEnd/>
              <a:tailEnd/>
            </a:ln>
          </p:spPr>
          <p:txBody>
            <a:bodyPr/>
            <a:lstStyle/>
            <a:p>
              <a:pPr eaLnBrk="1" fontAlgn="auto" hangingPunct="1">
                <a:spcBef>
                  <a:spcPts val="0"/>
                </a:spcBef>
                <a:spcAft>
                  <a:spcPts val="0"/>
                </a:spcAft>
                <a:defRPr/>
              </a:pPr>
              <a:endParaRPr lang="en-US" dirty="0">
                <a:latin typeface="+mn-lt"/>
              </a:endParaRPr>
            </a:p>
          </p:txBody>
        </p:sp>
        <p:grpSp>
          <p:nvGrpSpPr>
            <p:cNvPr id="38" name="Group 37" descr="Unlock">
              <a:extLst>
                <a:ext uri="{FF2B5EF4-FFF2-40B4-BE49-F238E27FC236}">
                  <a16:creationId xmlns:a16="http://schemas.microsoft.com/office/drawing/2014/main" id="{31961FAE-21E7-F95B-70E1-CB3C7A6E0466}"/>
                </a:ext>
              </a:extLst>
            </p:cNvPr>
            <p:cNvGrpSpPr/>
            <p:nvPr/>
          </p:nvGrpSpPr>
          <p:grpSpPr bwMode="auto">
            <a:xfrm>
              <a:off x="993177" y="4210484"/>
              <a:ext cx="360941" cy="337455"/>
              <a:chOff x="6955211" y="4365185"/>
              <a:chExt cx="360941" cy="337455"/>
            </a:xfrm>
            <a:grpFill/>
          </p:grpSpPr>
          <p:sp>
            <p:nvSpPr>
              <p:cNvPr id="39" name="Freeform 188">
                <a:extLst>
                  <a:ext uri="{FF2B5EF4-FFF2-40B4-BE49-F238E27FC236}">
                    <a16:creationId xmlns:a16="http://schemas.microsoft.com/office/drawing/2014/main" id="{EA3947DC-A4F0-4BBD-41F0-EA78C084B8E8}"/>
                  </a:ext>
                </a:extLst>
              </p:cNvPr>
              <p:cNvSpPr>
                <a:spLocks/>
              </p:cNvSpPr>
              <p:nvPr/>
            </p:nvSpPr>
            <p:spPr bwMode="auto">
              <a:xfrm>
                <a:off x="6955211" y="4365185"/>
                <a:ext cx="337455" cy="337455"/>
              </a:xfrm>
              <a:custGeom>
                <a:avLst/>
                <a:gdLst>
                  <a:gd name="T0" fmla="*/ 88 w 177"/>
                  <a:gd name="T1" fmla="*/ 177 h 177"/>
                  <a:gd name="T2" fmla="*/ 26 w 177"/>
                  <a:gd name="T3" fmla="*/ 151 h 177"/>
                  <a:gd name="T4" fmla="*/ 0 w 177"/>
                  <a:gd name="T5" fmla="*/ 89 h 177"/>
                  <a:gd name="T6" fmla="*/ 26 w 177"/>
                  <a:gd name="T7" fmla="*/ 27 h 177"/>
                  <a:gd name="T8" fmla="*/ 88 w 177"/>
                  <a:gd name="T9" fmla="*/ 0 h 177"/>
                  <a:gd name="T10" fmla="*/ 88 w 177"/>
                  <a:gd name="T11" fmla="*/ 0 h 177"/>
                  <a:gd name="T12" fmla="*/ 177 w 177"/>
                  <a:gd name="T13" fmla="*/ 88 h 177"/>
                  <a:gd name="T14" fmla="*/ 171 w 177"/>
                  <a:gd name="T15" fmla="*/ 88 h 177"/>
                  <a:gd name="T16" fmla="*/ 88 w 177"/>
                  <a:gd name="T17" fmla="*/ 6 h 177"/>
                  <a:gd name="T18" fmla="*/ 88 w 177"/>
                  <a:gd name="T19" fmla="*/ 6 h 177"/>
                  <a:gd name="T20" fmla="*/ 30 w 177"/>
                  <a:gd name="T21" fmla="*/ 31 h 177"/>
                  <a:gd name="T22" fmla="*/ 6 w 177"/>
                  <a:gd name="T23" fmla="*/ 89 h 177"/>
                  <a:gd name="T24" fmla="*/ 31 w 177"/>
                  <a:gd name="T25" fmla="*/ 147 h 177"/>
                  <a:gd name="T26" fmla="*/ 88 w 177"/>
                  <a:gd name="T27" fmla="*/ 171 h 177"/>
                  <a:gd name="T28" fmla="*/ 89 w 177"/>
                  <a:gd name="T29" fmla="*/ 171 h 177"/>
                  <a:gd name="T30" fmla="*/ 155 w 177"/>
                  <a:gd name="T31" fmla="*/ 136 h 177"/>
                  <a:gd name="T32" fmla="*/ 160 w 177"/>
                  <a:gd name="T33" fmla="*/ 140 h 177"/>
                  <a:gd name="T34" fmla="*/ 89 w 177"/>
                  <a:gd name="T35" fmla="*/ 177 h 177"/>
                  <a:gd name="T36" fmla="*/ 88 w 177"/>
                  <a:gd name="T37" fmla="*/ 177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7" h="177">
                    <a:moveTo>
                      <a:pt x="88" y="177"/>
                    </a:moveTo>
                    <a:cubicBezTo>
                      <a:pt x="65" y="177"/>
                      <a:pt x="43" y="168"/>
                      <a:pt x="26" y="151"/>
                    </a:cubicBezTo>
                    <a:cubicBezTo>
                      <a:pt x="10" y="135"/>
                      <a:pt x="0" y="113"/>
                      <a:pt x="0" y="89"/>
                    </a:cubicBezTo>
                    <a:cubicBezTo>
                      <a:pt x="0" y="66"/>
                      <a:pt x="9" y="43"/>
                      <a:pt x="26" y="27"/>
                    </a:cubicBezTo>
                    <a:cubicBezTo>
                      <a:pt x="42" y="10"/>
                      <a:pt x="64" y="1"/>
                      <a:pt x="88" y="0"/>
                    </a:cubicBezTo>
                    <a:cubicBezTo>
                      <a:pt x="88" y="0"/>
                      <a:pt x="88" y="0"/>
                      <a:pt x="88" y="0"/>
                    </a:cubicBezTo>
                    <a:cubicBezTo>
                      <a:pt x="137" y="0"/>
                      <a:pt x="176" y="40"/>
                      <a:pt x="177" y="88"/>
                    </a:cubicBezTo>
                    <a:cubicBezTo>
                      <a:pt x="171" y="88"/>
                      <a:pt x="171" y="88"/>
                      <a:pt x="171" y="88"/>
                    </a:cubicBezTo>
                    <a:cubicBezTo>
                      <a:pt x="170" y="43"/>
                      <a:pt x="133" y="6"/>
                      <a:pt x="88" y="6"/>
                    </a:cubicBezTo>
                    <a:cubicBezTo>
                      <a:pt x="88" y="6"/>
                      <a:pt x="88" y="6"/>
                      <a:pt x="88" y="6"/>
                    </a:cubicBezTo>
                    <a:cubicBezTo>
                      <a:pt x="66" y="7"/>
                      <a:pt x="45" y="15"/>
                      <a:pt x="30" y="31"/>
                    </a:cubicBezTo>
                    <a:cubicBezTo>
                      <a:pt x="14" y="46"/>
                      <a:pt x="6" y="67"/>
                      <a:pt x="6" y="89"/>
                    </a:cubicBezTo>
                    <a:cubicBezTo>
                      <a:pt x="6" y="111"/>
                      <a:pt x="15" y="132"/>
                      <a:pt x="31" y="147"/>
                    </a:cubicBezTo>
                    <a:cubicBezTo>
                      <a:pt x="46" y="162"/>
                      <a:pt x="67" y="171"/>
                      <a:pt x="88" y="171"/>
                    </a:cubicBezTo>
                    <a:cubicBezTo>
                      <a:pt x="88" y="171"/>
                      <a:pt x="89" y="171"/>
                      <a:pt x="89" y="171"/>
                    </a:cubicBezTo>
                    <a:cubicBezTo>
                      <a:pt x="115" y="171"/>
                      <a:pt x="140" y="158"/>
                      <a:pt x="155" y="136"/>
                    </a:cubicBezTo>
                    <a:cubicBezTo>
                      <a:pt x="160" y="140"/>
                      <a:pt x="160" y="140"/>
                      <a:pt x="160" y="140"/>
                    </a:cubicBezTo>
                    <a:cubicBezTo>
                      <a:pt x="144" y="163"/>
                      <a:pt x="117" y="177"/>
                      <a:pt x="89" y="177"/>
                    </a:cubicBezTo>
                    <a:cubicBezTo>
                      <a:pt x="89" y="177"/>
                      <a:pt x="89" y="177"/>
                      <a:pt x="88" y="177"/>
                    </a:cubicBezTo>
                    <a:close/>
                  </a:path>
                </a:pathLst>
              </a:custGeom>
              <a:grpFill/>
              <a:ln w="952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0" name="Freeform 189">
                <a:extLst>
                  <a:ext uri="{FF2B5EF4-FFF2-40B4-BE49-F238E27FC236}">
                    <a16:creationId xmlns:a16="http://schemas.microsoft.com/office/drawing/2014/main" id="{3CF09D77-F139-589A-402B-7F84A005143C}"/>
                  </a:ext>
                </a:extLst>
              </p:cNvPr>
              <p:cNvSpPr>
                <a:spLocks/>
              </p:cNvSpPr>
              <p:nvPr/>
            </p:nvSpPr>
            <p:spPr bwMode="auto">
              <a:xfrm>
                <a:off x="7241986" y="4491267"/>
                <a:ext cx="74166" cy="66749"/>
              </a:xfrm>
              <a:custGeom>
                <a:avLst/>
                <a:gdLst>
                  <a:gd name="T0" fmla="*/ 0 w 60"/>
                  <a:gd name="T1" fmla="*/ 0 h 54"/>
                  <a:gd name="T2" fmla="*/ 31 w 60"/>
                  <a:gd name="T3" fmla="*/ 54 h 54"/>
                  <a:gd name="T4" fmla="*/ 60 w 60"/>
                  <a:gd name="T5" fmla="*/ 0 h 54"/>
                  <a:gd name="T6" fmla="*/ 0 w 60"/>
                  <a:gd name="T7" fmla="*/ 0 h 54"/>
                </a:gdLst>
                <a:ahLst/>
                <a:cxnLst>
                  <a:cxn ang="0">
                    <a:pos x="T0" y="T1"/>
                  </a:cxn>
                  <a:cxn ang="0">
                    <a:pos x="T2" y="T3"/>
                  </a:cxn>
                  <a:cxn ang="0">
                    <a:pos x="T4" y="T5"/>
                  </a:cxn>
                  <a:cxn ang="0">
                    <a:pos x="T6" y="T7"/>
                  </a:cxn>
                </a:cxnLst>
                <a:rect l="0" t="0" r="r" b="b"/>
                <a:pathLst>
                  <a:path w="60" h="54">
                    <a:moveTo>
                      <a:pt x="0" y="0"/>
                    </a:moveTo>
                    <a:lnTo>
                      <a:pt x="31" y="54"/>
                    </a:lnTo>
                    <a:lnTo>
                      <a:pt x="60" y="0"/>
                    </a:lnTo>
                    <a:lnTo>
                      <a:pt x="0" y="0"/>
                    </a:lnTo>
                    <a:close/>
                  </a:path>
                </a:pathLst>
              </a:custGeom>
              <a:grpFill/>
              <a:ln w="952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1" name="Freeform 190">
                <a:extLst>
                  <a:ext uri="{FF2B5EF4-FFF2-40B4-BE49-F238E27FC236}">
                    <a16:creationId xmlns:a16="http://schemas.microsoft.com/office/drawing/2014/main" id="{DF1C3F24-8703-6BE4-9364-F8F863E7757D}"/>
                  </a:ext>
                </a:extLst>
              </p:cNvPr>
              <p:cNvSpPr>
                <a:spLocks noEditPoints="1"/>
              </p:cNvSpPr>
              <p:nvPr/>
            </p:nvSpPr>
            <p:spPr bwMode="auto">
              <a:xfrm>
                <a:off x="7077585" y="4452947"/>
                <a:ext cx="91471" cy="76638"/>
              </a:xfrm>
              <a:custGeom>
                <a:avLst/>
                <a:gdLst>
                  <a:gd name="T0" fmla="*/ 1 w 48"/>
                  <a:gd name="T1" fmla="*/ 40 h 40"/>
                  <a:gd name="T2" fmla="*/ 0 w 48"/>
                  <a:gd name="T3" fmla="*/ 24 h 40"/>
                  <a:gd name="T4" fmla="*/ 24 w 48"/>
                  <a:gd name="T5" fmla="*/ 0 h 40"/>
                  <a:gd name="T6" fmla="*/ 48 w 48"/>
                  <a:gd name="T7" fmla="*/ 23 h 40"/>
                  <a:gd name="T8" fmla="*/ 48 w 48"/>
                  <a:gd name="T9" fmla="*/ 40 h 40"/>
                  <a:gd name="T10" fmla="*/ 1 w 48"/>
                  <a:gd name="T11" fmla="*/ 40 h 40"/>
                  <a:gd name="T12" fmla="*/ 24 w 48"/>
                  <a:gd name="T13" fmla="*/ 6 h 40"/>
                  <a:gd name="T14" fmla="*/ 6 w 48"/>
                  <a:gd name="T15" fmla="*/ 24 h 40"/>
                  <a:gd name="T16" fmla="*/ 7 w 48"/>
                  <a:gd name="T17" fmla="*/ 34 h 40"/>
                  <a:gd name="T18" fmla="*/ 42 w 48"/>
                  <a:gd name="T19" fmla="*/ 34 h 40"/>
                  <a:gd name="T20" fmla="*/ 42 w 48"/>
                  <a:gd name="T21" fmla="*/ 23 h 40"/>
                  <a:gd name="T22" fmla="*/ 24 w 48"/>
                  <a:gd name="T23" fmla="*/ 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8" h="40">
                    <a:moveTo>
                      <a:pt x="1" y="40"/>
                    </a:moveTo>
                    <a:cubicBezTo>
                      <a:pt x="0" y="24"/>
                      <a:pt x="0" y="24"/>
                      <a:pt x="0" y="24"/>
                    </a:cubicBezTo>
                    <a:cubicBezTo>
                      <a:pt x="0" y="11"/>
                      <a:pt x="11" y="0"/>
                      <a:pt x="24" y="0"/>
                    </a:cubicBezTo>
                    <a:cubicBezTo>
                      <a:pt x="37" y="0"/>
                      <a:pt x="48" y="10"/>
                      <a:pt x="48" y="23"/>
                    </a:cubicBezTo>
                    <a:cubicBezTo>
                      <a:pt x="48" y="40"/>
                      <a:pt x="48" y="40"/>
                      <a:pt x="48" y="40"/>
                    </a:cubicBezTo>
                    <a:lnTo>
                      <a:pt x="1" y="40"/>
                    </a:lnTo>
                    <a:close/>
                    <a:moveTo>
                      <a:pt x="24" y="6"/>
                    </a:moveTo>
                    <a:cubicBezTo>
                      <a:pt x="14" y="6"/>
                      <a:pt x="6" y="14"/>
                      <a:pt x="6" y="24"/>
                    </a:cubicBezTo>
                    <a:cubicBezTo>
                      <a:pt x="7" y="34"/>
                      <a:pt x="7" y="34"/>
                      <a:pt x="7" y="34"/>
                    </a:cubicBezTo>
                    <a:cubicBezTo>
                      <a:pt x="42" y="34"/>
                      <a:pt x="42" y="34"/>
                      <a:pt x="42" y="34"/>
                    </a:cubicBezTo>
                    <a:cubicBezTo>
                      <a:pt x="42" y="23"/>
                      <a:pt x="42" y="23"/>
                      <a:pt x="42" y="23"/>
                    </a:cubicBezTo>
                    <a:cubicBezTo>
                      <a:pt x="42" y="14"/>
                      <a:pt x="34" y="6"/>
                      <a:pt x="24" y="6"/>
                    </a:cubicBezTo>
                    <a:close/>
                  </a:path>
                </a:pathLst>
              </a:custGeom>
              <a:grpFill/>
              <a:ln w="952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2" name="Freeform 191">
                <a:extLst>
                  <a:ext uri="{FF2B5EF4-FFF2-40B4-BE49-F238E27FC236}">
                    <a16:creationId xmlns:a16="http://schemas.microsoft.com/office/drawing/2014/main" id="{1DE81C7A-C97B-97B8-B392-DBCDDA5F8A07}"/>
                  </a:ext>
                </a:extLst>
              </p:cNvPr>
              <p:cNvSpPr>
                <a:spLocks noEditPoints="1"/>
              </p:cNvSpPr>
              <p:nvPr/>
            </p:nvSpPr>
            <p:spPr bwMode="auto">
              <a:xfrm>
                <a:off x="7059043" y="4517225"/>
                <a:ext cx="131026" cy="100124"/>
              </a:xfrm>
              <a:custGeom>
                <a:avLst/>
                <a:gdLst>
                  <a:gd name="T0" fmla="*/ 5 w 69"/>
                  <a:gd name="T1" fmla="*/ 52 h 52"/>
                  <a:gd name="T2" fmla="*/ 5 w 69"/>
                  <a:gd name="T3" fmla="*/ 52 h 52"/>
                  <a:gd name="T4" fmla="*/ 1 w 69"/>
                  <a:gd name="T5" fmla="*/ 47 h 52"/>
                  <a:gd name="T6" fmla="*/ 0 w 69"/>
                  <a:gd name="T7" fmla="*/ 4 h 52"/>
                  <a:gd name="T8" fmla="*/ 5 w 69"/>
                  <a:gd name="T9" fmla="*/ 0 h 52"/>
                  <a:gd name="T10" fmla="*/ 64 w 69"/>
                  <a:gd name="T11" fmla="*/ 0 h 52"/>
                  <a:gd name="T12" fmla="*/ 68 w 69"/>
                  <a:gd name="T13" fmla="*/ 4 h 52"/>
                  <a:gd name="T14" fmla="*/ 69 w 69"/>
                  <a:gd name="T15" fmla="*/ 47 h 52"/>
                  <a:gd name="T16" fmla="*/ 67 w 69"/>
                  <a:gd name="T17" fmla="*/ 50 h 52"/>
                  <a:gd name="T18" fmla="*/ 64 w 69"/>
                  <a:gd name="T19" fmla="*/ 51 h 52"/>
                  <a:gd name="T20" fmla="*/ 5 w 69"/>
                  <a:gd name="T21" fmla="*/ 52 h 52"/>
                  <a:gd name="T22" fmla="*/ 6 w 69"/>
                  <a:gd name="T23" fmla="*/ 6 h 52"/>
                  <a:gd name="T24" fmla="*/ 7 w 69"/>
                  <a:gd name="T25" fmla="*/ 46 h 52"/>
                  <a:gd name="T26" fmla="*/ 62 w 69"/>
                  <a:gd name="T27" fmla="*/ 45 h 52"/>
                  <a:gd name="T28" fmla="*/ 62 w 69"/>
                  <a:gd name="T29" fmla="*/ 6 h 52"/>
                  <a:gd name="T30" fmla="*/ 6 w 69"/>
                  <a:gd name="T31" fmla="*/ 6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9" h="52">
                    <a:moveTo>
                      <a:pt x="5" y="52"/>
                    </a:moveTo>
                    <a:cubicBezTo>
                      <a:pt x="5" y="52"/>
                      <a:pt x="5" y="52"/>
                      <a:pt x="5" y="52"/>
                    </a:cubicBezTo>
                    <a:cubicBezTo>
                      <a:pt x="3" y="52"/>
                      <a:pt x="1" y="50"/>
                      <a:pt x="1" y="47"/>
                    </a:cubicBezTo>
                    <a:cubicBezTo>
                      <a:pt x="0" y="4"/>
                      <a:pt x="0" y="4"/>
                      <a:pt x="0" y="4"/>
                    </a:cubicBezTo>
                    <a:cubicBezTo>
                      <a:pt x="0" y="2"/>
                      <a:pt x="2" y="0"/>
                      <a:pt x="5" y="0"/>
                    </a:cubicBezTo>
                    <a:cubicBezTo>
                      <a:pt x="64" y="0"/>
                      <a:pt x="64" y="0"/>
                      <a:pt x="64" y="0"/>
                    </a:cubicBezTo>
                    <a:cubicBezTo>
                      <a:pt x="66" y="0"/>
                      <a:pt x="68" y="2"/>
                      <a:pt x="68" y="4"/>
                    </a:cubicBezTo>
                    <a:cubicBezTo>
                      <a:pt x="69" y="47"/>
                      <a:pt x="69" y="47"/>
                      <a:pt x="69" y="47"/>
                    </a:cubicBezTo>
                    <a:cubicBezTo>
                      <a:pt x="69" y="48"/>
                      <a:pt x="68" y="49"/>
                      <a:pt x="67" y="50"/>
                    </a:cubicBezTo>
                    <a:cubicBezTo>
                      <a:pt x="66" y="51"/>
                      <a:pt x="65" y="51"/>
                      <a:pt x="64" y="51"/>
                    </a:cubicBezTo>
                    <a:lnTo>
                      <a:pt x="5" y="52"/>
                    </a:lnTo>
                    <a:close/>
                    <a:moveTo>
                      <a:pt x="6" y="6"/>
                    </a:moveTo>
                    <a:cubicBezTo>
                      <a:pt x="7" y="46"/>
                      <a:pt x="7" y="46"/>
                      <a:pt x="7" y="46"/>
                    </a:cubicBezTo>
                    <a:cubicBezTo>
                      <a:pt x="62" y="45"/>
                      <a:pt x="62" y="45"/>
                      <a:pt x="62" y="45"/>
                    </a:cubicBezTo>
                    <a:cubicBezTo>
                      <a:pt x="62" y="6"/>
                      <a:pt x="62" y="6"/>
                      <a:pt x="62" y="6"/>
                    </a:cubicBezTo>
                    <a:lnTo>
                      <a:pt x="6" y="6"/>
                    </a:lnTo>
                    <a:close/>
                  </a:path>
                </a:pathLst>
              </a:custGeom>
              <a:grpFill/>
              <a:ln w="952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grpSp>
      </p:grpSp>
      <p:grpSp>
        <p:nvGrpSpPr>
          <p:cNvPr id="43" name="Group 42" descr="tools icon">
            <a:extLst>
              <a:ext uri="{FF2B5EF4-FFF2-40B4-BE49-F238E27FC236}">
                <a16:creationId xmlns:a16="http://schemas.microsoft.com/office/drawing/2014/main" id="{3B45C904-9ACC-B1CD-AC94-A5F94AF041AF}"/>
              </a:ext>
            </a:extLst>
          </p:cNvPr>
          <p:cNvGrpSpPr/>
          <p:nvPr/>
        </p:nvGrpSpPr>
        <p:grpSpPr>
          <a:xfrm>
            <a:off x="10934055" y="5079052"/>
            <a:ext cx="823913" cy="823912"/>
            <a:chOff x="712787" y="4945848"/>
            <a:chExt cx="823913" cy="823912"/>
          </a:xfrm>
          <a:solidFill>
            <a:schemeClr val="bg1"/>
          </a:solidFill>
        </p:grpSpPr>
        <p:sp>
          <p:nvSpPr>
            <p:cNvPr id="44" name="Oval 68">
              <a:extLst>
                <a:ext uri="{FF2B5EF4-FFF2-40B4-BE49-F238E27FC236}">
                  <a16:creationId xmlns:a16="http://schemas.microsoft.com/office/drawing/2014/main" id="{30FC6696-8ED2-5800-8AD1-C2F5C1FCEEDC}"/>
                </a:ext>
                <a:ext uri="{C183D7F6-B498-43B3-948B-1728B52AA6E4}">
                  <adec:decorative xmlns:adec="http://schemas.microsoft.com/office/drawing/2017/decorative" val="1"/>
                </a:ext>
              </a:extLst>
            </p:cNvPr>
            <p:cNvSpPr>
              <a:spLocks noChangeArrowheads="1"/>
            </p:cNvSpPr>
            <p:nvPr/>
          </p:nvSpPr>
          <p:spPr bwMode="auto">
            <a:xfrm>
              <a:off x="712787" y="4945848"/>
              <a:ext cx="823913" cy="823912"/>
            </a:xfrm>
            <a:prstGeom prst="ellipse">
              <a:avLst/>
            </a:prstGeom>
            <a:grpFill/>
            <a:ln w="57150">
              <a:noFill/>
              <a:round/>
              <a:headEnd/>
              <a:tailEnd/>
            </a:ln>
          </p:spPr>
          <p:txBody>
            <a:bodyPr/>
            <a:lstStyle/>
            <a:p>
              <a:pPr eaLnBrk="1" fontAlgn="auto" hangingPunct="1">
                <a:spcBef>
                  <a:spcPts val="0"/>
                </a:spcBef>
                <a:spcAft>
                  <a:spcPts val="0"/>
                </a:spcAft>
                <a:defRPr/>
              </a:pPr>
              <a:endParaRPr lang="en-US" dirty="0">
                <a:latin typeface="+mn-lt"/>
              </a:endParaRPr>
            </a:p>
          </p:txBody>
        </p:sp>
        <p:grpSp>
          <p:nvGrpSpPr>
            <p:cNvPr id="45" name="Group 44" descr="Mechanics">
              <a:extLst>
                <a:ext uri="{FF2B5EF4-FFF2-40B4-BE49-F238E27FC236}">
                  <a16:creationId xmlns:a16="http://schemas.microsoft.com/office/drawing/2014/main" id="{6B0F16DB-169E-EC84-058E-2EA7335875D9}"/>
                </a:ext>
              </a:extLst>
            </p:cNvPr>
            <p:cNvGrpSpPr/>
            <p:nvPr/>
          </p:nvGrpSpPr>
          <p:grpSpPr bwMode="auto">
            <a:xfrm>
              <a:off x="925095" y="5165730"/>
              <a:ext cx="396000" cy="396000"/>
              <a:chOff x="5508977" y="3649484"/>
              <a:chExt cx="331274" cy="323857"/>
            </a:xfrm>
            <a:grpFill/>
          </p:grpSpPr>
          <p:sp>
            <p:nvSpPr>
              <p:cNvPr id="46" name="Freeform 129">
                <a:extLst>
                  <a:ext uri="{FF2B5EF4-FFF2-40B4-BE49-F238E27FC236}">
                    <a16:creationId xmlns:a16="http://schemas.microsoft.com/office/drawing/2014/main" id="{0B8AAE0D-A0CC-6781-4119-45DC8DA00CC2}"/>
                  </a:ext>
                </a:extLst>
              </p:cNvPr>
              <p:cNvSpPr>
                <a:spLocks noEditPoints="1"/>
              </p:cNvSpPr>
              <p:nvPr/>
            </p:nvSpPr>
            <p:spPr bwMode="auto">
              <a:xfrm>
                <a:off x="5678322" y="3828718"/>
                <a:ext cx="161929" cy="144623"/>
              </a:xfrm>
              <a:custGeom>
                <a:avLst/>
                <a:gdLst>
                  <a:gd name="T0" fmla="*/ 60 w 85"/>
                  <a:gd name="T1" fmla="*/ 76 h 76"/>
                  <a:gd name="T2" fmla="*/ 60 w 85"/>
                  <a:gd name="T3" fmla="*/ 76 h 76"/>
                  <a:gd name="T4" fmla="*/ 52 w 85"/>
                  <a:gd name="T5" fmla="*/ 73 h 76"/>
                  <a:gd name="T6" fmla="*/ 0 w 85"/>
                  <a:gd name="T7" fmla="*/ 22 h 76"/>
                  <a:gd name="T8" fmla="*/ 13 w 85"/>
                  <a:gd name="T9" fmla="*/ 9 h 76"/>
                  <a:gd name="T10" fmla="*/ 30 w 85"/>
                  <a:gd name="T11" fmla="*/ 1 h 76"/>
                  <a:gd name="T12" fmla="*/ 33 w 85"/>
                  <a:gd name="T13" fmla="*/ 0 h 76"/>
                  <a:gd name="T14" fmla="*/ 79 w 85"/>
                  <a:gd name="T15" fmla="*/ 46 h 76"/>
                  <a:gd name="T16" fmla="*/ 74 w 85"/>
                  <a:gd name="T17" fmla="*/ 69 h 76"/>
                  <a:gd name="T18" fmla="*/ 60 w 85"/>
                  <a:gd name="T19" fmla="*/ 76 h 76"/>
                  <a:gd name="T20" fmla="*/ 58 w 85"/>
                  <a:gd name="T21" fmla="*/ 68 h 76"/>
                  <a:gd name="T22" fmla="*/ 60 w 85"/>
                  <a:gd name="T23" fmla="*/ 68 h 76"/>
                  <a:gd name="T24" fmla="*/ 68 w 85"/>
                  <a:gd name="T25" fmla="*/ 63 h 76"/>
                  <a:gd name="T26" fmla="*/ 73 w 85"/>
                  <a:gd name="T27" fmla="*/ 52 h 76"/>
                  <a:gd name="T28" fmla="*/ 30 w 85"/>
                  <a:gd name="T29" fmla="*/ 9 h 76"/>
                  <a:gd name="T30" fmla="*/ 18 w 85"/>
                  <a:gd name="T31" fmla="*/ 14 h 76"/>
                  <a:gd name="T32" fmla="*/ 11 w 85"/>
                  <a:gd name="T33" fmla="*/ 21 h 76"/>
                  <a:gd name="T34" fmla="*/ 58 w 85"/>
                  <a:gd name="T35" fmla="*/ 68 h 76"/>
                  <a:gd name="T36" fmla="*/ 58 w 85"/>
                  <a:gd name="T37" fmla="*/ 68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5" h="76">
                    <a:moveTo>
                      <a:pt x="60" y="76"/>
                    </a:moveTo>
                    <a:cubicBezTo>
                      <a:pt x="60" y="76"/>
                      <a:pt x="60" y="76"/>
                      <a:pt x="60" y="76"/>
                    </a:cubicBezTo>
                    <a:cubicBezTo>
                      <a:pt x="55" y="76"/>
                      <a:pt x="52" y="74"/>
                      <a:pt x="52" y="73"/>
                    </a:cubicBezTo>
                    <a:cubicBezTo>
                      <a:pt x="0" y="22"/>
                      <a:pt x="0" y="22"/>
                      <a:pt x="0" y="22"/>
                    </a:cubicBezTo>
                    <a:cubicBezTo>
                      <a:pt x="13" y="9"/>
                      <a:pt x="13" y="9"/>
                      <a:pt x="13" y="9"/>
                    </a:cubicBezTo>
                    <a:cubicBezTo>
                      <a:pt x="14" y="8"/>
                      <a:pt x="17" y="5"/>
                      <a:pt x="30" y="1"/>
                    </a:cubicBezTo>
                    <a:cubicBezTo>
                      <a:pt x="33" y="0"/>
                      <a:pt x="33" y="0"/>
                      <a:pt x="33" y="0"/>
                    </a:cubicBezTo>
                    <a:cubicBezTo>
                      <a:pt x="79" y="46"/>
                      <a:pt x="79" y="46"/>
                      <a:pt x="79" y="46"/>
                    </a:cubicBezTo>
                    <a:cubicBezTo>
                      <a:pt x="82" y="49"/>
                      <a:pt x="85" y="58"/>
                      <a:pt x="74" y="69"/>
                    </a:cubicBezTo>
                    <a:cubicBezTo>
                      <a:pt x="69" y="74"/>
                      <a:pt x="64" y="76"/>
                      <a:pt x="60" y="76"/>
                    </a:cubicBezTo>
                    <a:close/>
                    <a:moveTo>
                      <a:pt x="58" y="68"/>
                    </a:moveTo>
                    <a:cubicBezTo>
                      <a:pt x="58" y="68"/>
                      <a:pt x="58" y="68"/>
                      <a:pt x="60" y="68"/>
                    </a:cubicBezTo>
                    <a:cubicBezTo>
                      <a:pt x="62" y="68"/>
                      <a:pt x="65" y="66"/>
                      <a:pt x="68" y="63"/>
                    </a:cubicBezTo>
                    <a:cubicBezTo>
                      <a:pt x="76" y="56"/>
                      <a:pt x="73" y="52"/>
                      <a:pt x="73" y="52"/>
                    </a:cubicBezTo>
                    <a:cubicBezTo>
                      <a:pt x="30" y="9"/>
                      <a:pt x="30" y="9"/>
                      <a:pt x="30" y="9"/>
                    </a:cubicBezTo>
                    <a:cubicBezTo>
                      <a:pt x="21" y="12"/>
                      <a:pt x="19" y="14"/>
                      <a:pt x="18" y="14"/>
                    </a:cubicBezTo>
                    <a:cubicBezTo>
                      <a:pt x="11" y="21"/>
                      <a:pt x="11" y="21"/>
                      <a:pt x="11" y="21"/>
                    </a:cubicBezTo>
                    <a:cubicBezTo>
                      <a:pt x="58" y="68"/>
                      <a:pt x="58" y="68"/>
                      <a:pt x="58" y="68"/>
                    </a:cubicBezTo>
                    <a:cubicBezTo>
                      <a:pt x="58" y="68"/>
                      <a:pt x="58" y="68"/>
                      <a:pt x="58" y="68"/>
                    </a:cubicBezTo>
                    <a:close/>
                  </a:path>
                </a:pathLst>
              </a:custGeom>
              <a:grpFill/>
              <a:ln w="317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7" name="Freeform 130">
                <a:extLst>
                  <a:ext uri="{FF2B5EF4-FFF2-40B4-BE49-F238E27FC236}">
                    <a16:creationId xmlns:a16="http://schemas.microsoft.com/office/drawing/2014/main" id="{C4AA161E-775B-9704-92E4-4BAC4DDBBBE7}"/>
                  </a:ext>
                </a:extLst>
              </p:cNvPr>
              <p:cNvSpPr>
                <a:spLocks noEditPoints="1"/>
              </p:cNvSpPr>
              <p:nvPr/>
            </p:nvSpPr>
            <p:spPr bwMode="auto">
              <a:xfrm>
                <a:off x="5508977" y="3649484"/>
                <a:ext cx="154512" cy="153276"/>
              </a:xfrm>
              <a:custGeom>
                <a:avLst/>
                <a:gdLst>
                  <a:gd name="T0" fmla="*/ 65 w 81"/>
                  <a:gd name="T1" fmla="*/ 80 h 80"/>
                  <a:gd name="T2" fmla="*/ 32 w 81"/>
                  <a:gd name="T3" fmla="*/ 47 h 80"/>
                  <a:gd name="T4" fmla="*/ 18 w 81"/>
                  <a:gd name="T5" fmla="*/ 41 h 80"/>
                  <a:gd name="T6" fmla="*/ 0 w 81"/>
                  <a:gd name="T7" fmla="*/ 15 h 80"/>
                  <a:gd name="T8" fmla="*/ 15 w 81"/>
                  <a:gd name="T9" fmla="*/ 0 h 80"/>
                  <a:gd name="T10" fmla="*/ 42 w 81"/>
                  <a:gd name="T11" fmla="*/ 17 h 80"/>
                  <a:gd name="T12" fmla="*/ 48 w 81"/>
                  <a:gd name="T13" fmla="*/ 31 h 80"/>
                  <a:gd name="T14" fmla="*/ 81 w 81"/>
                  <a:gd name="T15" fmla="*/ 64 h 80"/>
                  <a:gd name="T16" fmla="*/ 79 w 81"/>
                  <a:gd name="T17" fmla="*/ 67 h 80"/>
                  <a:gd name="T18" fmla="*/ 74 w 81"/>
                  <a:gd name="T19" fmla="*/ 72 h 80"/>
                  <a:gd name="T20" fmla="*/ 74 w 81"/>
                  <a:gd name="T21" fmla="*/ 73 h 80"/>
                  <a:gd name="T22" fmla="*/ 65 w 81"/>
                  <a:gd name="T23" fmla="*/ 80 h 80"/>
                  <a:gd name="T24" fmla="*/ 23 w 81"/>
                  <a:gd name="T25" fmla="*/ 35 h 80"/>
                  <a:gd name="T26" fmla="*/ 36 w 81"/>
                  <a:gd name="T27" fmla="*/ 41 h 80"/>
                  <a:gd name="T28" fmla="*/ 65 w 81"/>
                  <a:gd name="T29" fmla="*/ 70 h 80"/>
                  <a:gd name="T30" fmla="*/ 69 w 81"/>
                  <a:gd name="T31" fmla="*/ 66 h 80"/>
                  <a:gd name="T32" fmla="*/ 70 w 81"/>
                  <a:gd name="T33" fmla="*/ 65 h 80"/>
                  <a:gd name="T34" fmla="*/ 41 w 81"/>
                  <a:gd name="T35" fmla="*/ 36 h 80"/>
                  <a:gd name="T36" fmla="*/ 35 w 81"/>
                  <a:gd name="T37" fmla="*/ 22 h 80"/>
                  <a:gd name="T38" fmla="*/ 16 w 81"/>
                  <a:gd name="T39" fmla="*/ 10 h 80"/>
                  <a:gd name="T40" fmla="*/ 11 w 81"/>
                  <a:gd name="T41" fmla="*/ 16 h 80"/>
                  <a:gd name="T42" fmla="*/ 23 w 81"/>
                  <a:gd name="T43" fmla="*/ 35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1" h="80">
                    <a:moveTo>
                      <a:pt x="65" y="80"/>
                    </a:moveTo>
                    <a:cubicBezTo>
                      <a:pt x="32" y="47"/>
                      <a:pt x="32" y="47"/>
                      <a:pt x="32" y="47"/>
                    </a:cubicBezTo>
                    <a:cubicBezTo>
                      <a:pt x="18" y="41"/>
                      <a:pt x="18" y="41"/>
                      <a:pt x="18" y="41"/>
                    </a:cubicBezTo>
                    <a:cubicBezTo>
                      <a:pt x="0" y="15"/>
                      <a:pt x="0" y="15"/>
                      <a:pt x="0" y="15"/>
                    </a:cubicBezTo>
                    <a:cubicBezTo>
                      <a:pt x="15" y="0"/>
                      <a:pt x="15" y="0"/>
                      <a:pt x="15" y="0"/>
                    </a:cubicBezTo>
                    <a:cubicBezTo>
                      <a:pt x="42" y="17"/>
                      <a:pt x="42" y="17"/>
                      <a:pt x="42" y="17"/>
                    </a:cubicBezTo>
                    <a:cubicBezTo>
                      <a:pt x="48" y="31"/>
                      <a:pt x="48" y="31"/>
                      <a:pt x="48" y="31"/>
                    </a:cubicBezTo>
                    <a:cubicBezTo>
                      <a:pt x="81" y="64"/>
                      <a:pt x="81" y="64"/>
                      <a:pt x="81" y="64"/>
                    </a:cubicBezTo>
                    <a:cubicBezTo>
                      <a:pt x="79" y="67"/>
                      <a:pt x="79" y="67"/>
                      <a:pt x="79" y="67"/>
                    </a:cubicBezTo>
                    <a:cubicBezTo>
                      <a:pt x="77" y="69"/>
                      <a:pt x="76" y="71"/>
                      <a:pt x="74" y="72"/>
                    </a:cubicBezTo>
                    <a:cubicBezTo>
                      <a:pt x="74" y="73"/>
                      <a:pt x="74" y="73"/>
                      <a:pt x="74" y="73"/>
                    </a:cubicBezTo>
                    <a:lnTo>
                      <a:pt x="65" y="80"/>
                    </a:lnTo>
                    <a:close/>
                    <a:moveTo>
                      <a:pt x="23" y="35"/>
                    </a:moveTo>
                    <a:cubicBezTo>
                      <a:pt x="36" y="41"/>
                      <a:pt x="36" y="41"/>
                      <a:pt x="36" y="41"/>
                    </a:cubicBezTo>
                    <a:cubicBezTo>
                      <a:pt x="65" y="70"/>
                      <a:pt x="65" y="70"/>
                      <a:pt x="65" y="70"/>
                    </a:cubicBezTo>
                    <a:cubicBezTo>
                      <a:pt x="69" y="66"/>
                      <a:pt x="69" y="66"/>
                      <a:pt x="69" y="66"/>
                    </a:cubicBezTo>
                    <a:cubicBezTo>
                      <a:pt x="69" y="66"/>
                      <a:pt x="70" y="65"/>
                      <a:pt x="70" y="65"/>
                    </a:cubicBezTo>
                    <a:cubicBezTo>
                      <a:pt x="41" y="36"/>
                      <a:pt x="41" y="36"/>
                      <a:pt x="41" y="36"/>
                    </a:cubicBezTo>
                    <a:cubicBezTo>
                      <a:pt x="35" y="22"/>
                      <a:pt x="35" y="22"/>
                      <a:pt x="35" y="22"/>
                    </a:cubicBezTo>
                    <a:cubicBezTo>
                      <a:pt x="16" y="10"/>
                      <a:pt x="16" y="10"/>
                      <a:pt x="16" y="10"/>
                    </a:cubicBezTo>
                    <a:cubicBezTo>
                      <a:pt x="11" y="16"/>
                      <a:pt x="11" y="16"/>
                      <a:pt x="11" y="16"/>
                    </a:cubicBezTo>
                    <a:lnTo>
                      <a:pt x="23" y="35"/>
                    </a:lnTo>
                    <a:close/>
                  </a:path>
                </a:pathLst>
              </a:custGeom>
              <a:grpFill/>
              <a:ln w="317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8" name="Freeform 131">
                <a:extLst>
                  <a:ext uri="{FF2B5EF4-FFF2-40B4-BE49-F238E27FC236}">
                    <a16:creationId xmlns:a16="http://schemas.microsoft.com/office/drawing/2014/main" id="{CFC8005E-4EBB-D416-EE9D-B49224478123}"/>
                  </a:ext>
                </a:extLst>
              </p:cNvPr>
              <p:cNvSpPr>
                <a:spLocks noEditPoints="1"/>
              </p:cNvSpPr>
              <p:nvPr/>
            </p:nvSpPr>
            <p:spPr bwMode="auto">
              <a:xfrm>
                <a:off x="5513921" y="3670498"/>
                <a:ext cx="302844" cy="286775"/>
              </a:xfrm>
              <a:custGeom>
                <a:avLst/>
                <a:gdLst>
                  <a:gd name="T0" fmla="*/ 127 w 159"/>
                  <a:gd name="T1" fmla="*/ 4 h 150"/>
                  <a:gd name="T2" fmla="*/ 140 w 159"/>
                  <a:gd name="T3" fmla="*/ 6 h 150"/>
                  <a:gd name="T4" fmla="*/ 123 w 159"/>
                  <a:gd name="T5" fmla="*/ 13 h 150"/>
                  <a:gd name="T6" fmla="*/ 121 w 159"/>
                  <a:gd name="T7" fmla="*/ 14 h 150"/>
                  <a:gd name="T8" fmla="*/ 121 w 159"/>
                  <a:gd name="T9" fmla="*/ 16 h 150"/>
                  <a:gd name="T10" fmla="*/ 120 w 159"/>
                  <a:gd name="T11" fmla="*/ 23 h 150"/>
                  <a:gd name="T12" fmla="*/ 120 w 159"/>
                  <a:gd name="T13" fmla="*/ 24 h 150"/>
                  <a:gd name="T14" fmla="*/ 120 w 159"/>
                  <a:gd name="T15" fmla="*/ 25 h 150"/>
                  <a:gd name="T16" fmla="*/ 126 w 159"/>
                  <a:gd name="T17" fmla="*/ 39 h 150"/>
                  <a:gd name="T18" fmla="*/ 128 w 159"/>
                  <a:gd name="T19" fmla="*/ 43 h 150"/>
                  <a:gd name="T20" fmla="*/ 131 w 159"/>
                  <a:gd name="T21" fmla="*/ 41 h 150"/>
                  <a:gd name="T22" fmla="*/ 152 w 159"/>
                  <a:gd name="T23" fmla="*/ 32 h 150"/>
                  <a:gd name="T24" fmla="*/ 135 w 159"/>
                  <a:gd name="T25" fmla="*/ 50 h 150"/>
                  <a:gd name="T26" fmla="*/ 132 w 159"/>
                  <a:gd name="T27" fmla="*/ 52 h 150"/>
                  <a:gd name="T28" fmla="*/ 133 w 159"/>
                  <a:gd name="T29" fmla="*/ 56 h 150"/>
                  <a:gd name="T30" fmla="*/ 138 w 159"/>
                  <a:gd name="T31" fmla="*/ 68 h 150"/>
                  <a:gd name="T32" fmla="*/ 90 w 159"/>
                  <a:gd name="T33" fmla="*/ 83 h 150"/>
                  <a:gd name="T34" fmla="*/ 33 w 159"/>
                  <a:gd name="T35" fmla="*/ 142 h 150"/>
                  <a:gd name="T36" fmla="*/ 23 w 159"/>
                  <a:gd name="T37" fmla="*/ 146 h 150"/>
                  <a:gd name="T38" fmla="*/ 15 w 159"/>
                  <a:gd name="T39" fmla="*/ 142 h 150"/>
                  <a:gd name="T40" fmla="*/ 15 w 159"/>
                  <a:gd name="T41" fmla="*/ 123 h 150"/>
                  <a:gd name="T42" fmla="*/ 80 w 159"/>
                  <a:gd name="T43" fmla="*/ 71 h 150"/>
                  <a:gd name="T44" fmla="*/ 80 w 159"/>
                  <a:gd name="T45" fmla="*/ 71 h 150"/>
                  <a:gd name="T46" fmla="*/ 80 w 159"/>
                  <a:gd name="T47" fmla="*/ 70 h 150"/>
                  <a:gd name="T48" fmla="*/ 102 w 159"/>
                  <a:gd name="T49" fmla="*/ 23 h 150"/>
                  <a:gd name="T50" fmla="*/ 104 w 159"/>
                  <a:gd name="T51" fmla="*/ 15 h 150"/>
                  <a:gd name="T52" fmla="*/ 121 w 159"/>
                  <a:gd name="T53" fmla="*/ 4 h 150"/>
                  <a:gd name="T54" fmla="*/ 122 w 159"/>
                  <a:gd name="T55" fmla="*/ 4 h 150"/>
                  <a:gd name="T56" fmla="*/ 127 w 159"/>
                  <a:gd name="T57" fmla="*/ 4 h 150"/>
                  <a:gd name="T58" fmla="*/ 127 w 159"/>
                  <a:gd name="T59" fmla="*/ 4 h 150"/>
                  <a:gd name="T60" fmla="*/ 24 w 159"/>
                  <a:gd name="T61" fmla="*/ 142 h 150"/>
                  <a:gd name="T62" fmla="*/ 31 w 159"/>
                  <a:gd name="T63" fmla="*/ 139 h 150"/>
                  <a:gd name="T64" fmla="*/ 31 w 159"/>
                  <a:gd name="T65" fmla="*/ 125 h 150"/>
                  <a:gd name="T66" fmla="*/ 24 w 159"/>
                  <a:gd name="T67" fmla="*/ 122 h 150"/>
                  <a:gd name="T68" fmla="*/ 17 w 159"/>
                  <a:gd name="T69" fmla="*/ 125 h 150"/>
                  <a:gd name="T70" fmla="*/ 17 w 159"/>
                  <a:gd name="T71" fmla="*/ 139 h 150"/>
                  <a:gd name="T72" fmla="*/ 24 w 159"/>
                  <a:gd name="T73" fmla="*/ 142 h 150"/>
                  <a:gd name="T74" fmla="*/ 127 w 159"/>
                  <a:gd name="T75" fmla="*/ 0 h 150"/>
                  <a:gd name="T76" fmla="*/ 121 w 159"/>
                  <a:gd name="T77" fmla="*/ 0 h 150"/>
                  <a:gd name="T78" fmla="*/ 100 w 159"/>
                  <a:gd name="T79" fmla="*/ 13 h 150"/>
                  <a:gd name="T80" fmla="*/ 77 w 159"/>
                  <a:gd name="T81" fmla="*/ 68 h 150"/>
                  <a:gd name="T82" fmla="*/ 12 w 159"/>
                  <a:gd name="T83" fmla="*/ 120 h 150"/>
                  <a:gd name="T84" fmla="*/ 12 w 159"/>
                  <a:gd name="T85" fmla="*/ 145 h 150"/>
                  <a:gd name="T86" fmla="*/ 23 w 159"/>
                  <a:gd name="T87" fmla="*/ 150 h 150"/>
                  <a:gd name="T88" fmla="*/ 36 w 159"/>
                  <a:gd name="T89" fmla="*/ 145 h 150"/>
                  <a:gd name="T90" fmla="*/ 93 w 159"/>
                  <a:gd name="T91" fmla="*/ 85 h 150"/>
                  <a:gd name="T92" fmla="*/ 144 w 159"/>
                  <a:gd name="T93" fmla="*/ 71 h 150"/>
                  <a:gd name="T94" fmla="*/ 137 w 159"/>
                  <a:gd name="T95" fmla="*/ 54 h 150"/>
                  <a:gd name="T96" fmla="*/ 159 w 159"/>
                  <a:gd name="T97" fmla="*/ 25 h 150"/>
                  <a:gd name="T98" fmla="*/ 130 w 159"/>
                  <a:gd name="T99" fmla="*/ 37 h 150"/>
                  <a:gd name="T100" fmla="*/ 124 w 159"/>
                  <a:gd name="T101" fmla="*/ 24 h 150"/>
                  <a:gd name="T102" fmla="*/ 125 w 159"/>
                  <a:gd name="T103" fmla="*/ 17 h 150"/>
                  <a:gd name="T104" fmla="*/ 149 w 159"/>
                  <a:gd name="T105" fmla="*/ 6 h 150"/>
                  <a:gd name="T106" fmla="*/ 127 w 159"/>
                  <a:gd name="T107" fmla="*/ 0 h 150"/>
                  <a:gd name="T108" fmla="*/ 24 w 159"/>
                  <a:gd name="T109" fmla="*/ 138 h 150"/>
                  <a:gd name="T110" fmla="*/ 20 w 159"/>
                  <a:gd name="T111" fmla="*/ 136 h 150"/>
                  <a:gd name="T112" fmla="*/ 20 w 159"/>
                  <a:gd name="T113" fmla="*/ 128 h 150"/>
                  <a:gd name="T114" fmla="*/ 24 w 159"/>
                  <a:gd name="T115" fmla="*/ 126 h 150"/>
                  <a:gd name="T116" fmla="*/ 29 w 159"/>
                  <a:gd name="T117" fmla="*/ 128 h 150"/>
                  <a:gd name="T118" fmla="*/ 29 w 159"/>
                  <a:gd name="T119" fmla="*/ 136 h 150"/>
                  <a:gd name="T120" fmla="*/ 24 w 159"/>
                  <a:gd name="T121" fmla="*/ 138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59" h="150">
                    <a:moveTo>
                      <a:pt x="127" y="4"/>
                    </a:moveTo>
                    <a:cubicBezTo>
                      <a:pt x="132" y="4"/>
                      <a:pt x="136" y="5"/>
                      <a:pt x="140" y="6"/>
                    </a:cubicBezTo>
                    <a:cubicBezTo>
                      <a:pt x="123" y="13"/>
                      <a:pt x="123" y="13"/>
                      <a:pt x="123" y="13"/>
                    </a:cubicBezTo>
                    <a:cubicBezTo>
                      <a:pt x="121" y="14"/>
                      <a:pt x="121" y="14"/>
                      <a:pt x="121" y="14"/>
                    </a:cubicBezTo>
                    <a:cubicBezTo>
                      <a:pt x="121" y="16"/>
                      <a:pt x="121" y="16"/>
                      <a:pt x="121" y="16"/>
                    </a:cubicBezTo>
                    <a:cubicBezTo>
                      <a:pt x="120" y="23"/>
                      <a:pt x="120" y="23"/>
                      <a:pt x="120" y="23"/>
                    </a:cubicBezTo>
                    <a:cubicBezTo>
                      <a:pt x="120" y="24"/>
                      <a:pt x="120" y="24"/>
                      <a:pt x="120" y="24"/>
                    </a:cubicBezTo>
                    <a:cubicBezTo>
                      <a:pt x="120" y="25"/>
                      <a:pt x="120" y="25"/>
                      <a:pt x="120" y="25"/>
                    </a:cubicBezTo>
                    <a:cubicBezTo>
                      <a:pt x="126" y="39"/>
                      <a:pt x="126" y="39"/>
                      <a:pt x="126" y="39"/>
                    </a:cubicBezTo>
                    <a:cubicBezTo>
                      <a:pt x="128" y="43"/>
                      <a:pt x="128" y="43"/>
                      <a:pt x="128" y="43"/>
                    </a:cubicBezTo>
                    <a:cubicBezTo>
                      <a:pt x="131" y="41"/>
                      <a:pt x="131" y="41"/>
                      <a:pt x="131" y="41"/>
                    </a:cubicBezTo>
                    <a:cubicBezTo>
                      <a:pt x="152" y="32"/>
                      <a:pt x="152" y="32"/>
                      <a:pt x="152" y="32"/>
                    </a:cubicBezTo>
                    <a:cubicBezTo>
                      <a:pt x="148" y="38"/>
                      <a:pt x="143" y="46"/>
                      <a:pt x="135" y="50"/>
                    </a:cubicBezTo>
                    <a:cubicBezTo>
                      <a:pt x="132" y="52"/>
                      <a:pt x="132" y="52"/>
                      <a:pt x="132" y="52"/>
                    </a:cubicBezTo>
                    <a:cubicBezTo>
                      <a:pt x="133" y="56"/>
                      <a:pt x="133" y="56"/>
                      <a:pt x="133" y="56"/>
                    </a:cubicBezTo>
                    <a:cubicBezTo>
                      <a:pt x="138" y="68"/>
                      <a:pt x="138" y="68"/>
                      <a:pt x="138" y="68"/>
                    </a:cubicBezTo>
                    <a:cubicBezTo>
                      <a:pt x="126" y="69"/>
                      <a:pt x="98" y="74"/>
                      <a:pt x="90" y="83"/>
                    </a:cubicBezTo>
                    <a:cubicBezTo>
                      <a:pt x="33" y="142"/>
                      <a:pt x="33" y="142"/>
                      <a:pt x="33" y="142"/>
                    </a:cubicBezTo>
                    <a:cubicBezTo>
                      <a:pt x="33" y="142"/>
                      <a:pt x="28" y="146"/>
                      <a:pt x="23" y="146"/>
                    </a:cubicBezTo>
                    <a:cubicBezTo>
                      <a:pt x="20" y="146"/>
                      <a:pt x="17" y="144"/>
                      <a:pt x="15" y="142"/>
                    </a:cubicBezTo>
                    <a:cubicBezTo>
                      <a:pt x="7" y="134"/>
                      <a:pt x="13" y="125"/>
                      <a:pt x="15" y="123"/>
                    </a:cubicBezTo>
                    <a:cubicBezTo>
                      <a:pt x="80" y="71"/>
                      <a:pt x="80" y="71"/>
                      <a:pt x="80" y="71"/>
                    </a:cubicBezTo>
                    <a:cubicBezTo>
                      <a:pt x="80" y="71"/>
                      <a:pt x="80" y="71"/>
                      <a:pt x="80" y="71"/>
                    </a:cubicBezTo>
                    <a:cubicBezTo>
                      <a:pt x="80" y="70"/>
                      <a:pt x="80" y="70"/>
                      <a:pt x="80" y="70"/>
                    </a:cubicBezTo>
                    <a:cubicBezTo>
                      <a:pt x="93" y="58"/>
                      <a:pt x="98" y="36"/>
                      <a:pt x="102" y="23"/>
                    </a:cubicBezTo>
                    <a:cubicBezTo>
                      <a:pt x="103" y="19"/>
                      <a:pt x="103" y="17"/>
                      <a:pt x="104" y="15"/>
                    </a:cubicBezTo>
                    <a:cubicBezTo>
                      <a:pt x="106" y="7"/>
                      <a:pt x="107" y="7"/>
                      <a:pt x="121" y="4"/>
                    </a:cubicBezTo>
                    <a:cubicBezTo>
                      <a:pt x="122" y="4"/>
                      <a:pt x="122" y="4"/>
                      <a:pt x="122" y="4"/>
                    </a:cubicBezTo>
                    <a:cubicBezTo>
                      <a:pt x="124" y="4"/>
                      <a:pt x="125" y="4"/>
                      <a:pt x="127" y="4"/>
                    </a:cubicBezTo>
                    <a:cubicBezTo>
                      <a:pt x="127" y="4"/>
                      <a:pt x="127" y="4"/>
                      <a:pt x="127" y="4"/>
                    </a:cubicBezTo>
                    <a:moveTo>
                      <a:pt x="24" y="142"/>
                    </a:moveTo>
                    <a:cubicBezTo>
                      <a:pt x="27" y="142"/>
                      <a:pt x="30" y="141"/>
                      <a:pt x="31" y="139"/>
                    </a:cubicBezTo>
                    <a:cubicBezTo>
                      <a:pt x="35" y="135"/>
                      <a:pt x="35" y="129"/>
                      <a:pt x="31" y="125"/>
                    </a:cubicBezTo>
                    <a:cubicBezTo>
                      <a:pt x="30" y="123"/>
                      <a:pt x="27" y="122"/>
                      <a:pt x="24" y="122"/>
                    </a:cubicBezTo>
                    <a:cubicBezTo>
                      <a:pt x="22" y="122"/>
                      <a:pt x="19" y="123"/>
                      <a:pt x="17" y="125"/>
                    </a:cubicBezTo>
                    <a:cubicBezTo>
                      <a:pt x="13" y="129"/>
                      <a:pt x="13" y="135"/>
                      <a:pt x="17" y="139"/>
                    </a:cubicBezTo>
                    <a:cubicBezTo>
                      <a:pt x="19" y="141"/>
                      <a:pt x="22" y="142"/>
                      <a:pt x="24" y="142"/>
                    </a:cubicBezTo>
                    <a:moveTo>
                      <a:pt x="127" y="0"/>
                    </a:moveTo>
                    <a:cubicBezTo>
                      <a:pt x="125" y="0"/>
                      <a:pt x="123" y="0"/>
                      <a:pt x="121" y="0"/>
                    </a:cubicBezTo>
                    <a:cubicBezTo>
                      <a:pt x="106" y="3"/>
                      <a:pt x="103" y="4"/>
                      <a:pt x="100" y="13"/>
                    </a:cubicBezTo>
                    <a:cubicBezTo>
                      <a:pt x="97" y="23"/>
                      <a:pt x="93" y="53"/>
                      <a:pt x="77" y="68"/>
                    </a:cubicBezTo>
                    <a:cubicBezTo>
                      <a:pt x="12" y="120"/>
                      <a:pt x="12" y="120"/>
                      <a:pt x="12" y="120"/>
                    </a:cubicBezTo>
                    <a:cubicBezTo>
                      <a:pt x="12" y="120"/>
                      <a:pt x="0" y="133"/>
                      <a:pt x="12" y="145"/>
                    </a:cubicBezTo>
                    <a:cubicBezTo>
                      <a:pt x="16" y="148"/>
                      <a:pt x="20" y="150"/>
                      <a:pt x="23" y="150"/>
                    </a:cubicBezTo>
                    <a:cubicBezTo>
                      <a:pt x="30" y="150"/>
                      <a:pt x="36" y="145"/>
                      <a:pt x="36" y="145"/>
                    </a:cubicBezTo>
                    <a:cubicBezTo>
                      <a:pt x="93" y="85"/>
                      <a:pt x="93" y="85"/>
                      <a:pt x="93" y="85"/>
                    </a:cubicBezTo>
                    <a:cubicBezTo>
                      <a:pt x="102" y="76"/>
                      <a:pt x="144" y="71"/>
                      <a:pt x="144" y="71"/>
                    </a:cubicBezTo>
                    <a:cubicBezTo>
                      <a:pt x="137" y="54"/>
                      <a:pt x="137" y="54"/>
                      <a:pt x="137" y="54"/>
                    </a:cubicBezTo>
                    <a:cubicBezTo>
                      <a:pt x="153" y="46"/>
                      <a:pt x="159" y="25"/>
                      <a:pt x="159" y="25"/>
                    </a:cubicBezTo>
                    <a:cubicBezTo>
                      <a:pt x="130" y="37"/>
                      <a:pt x="130" y="37"/>
                      <a:pt x="130" y="37"/>
                    </a:cubicBezTo>
                    <a:cubicBezTo>
                      <a:pt x="124" y="24"/>
                      <a:pt x="124" y="24"/>
                      <a:pt x="124" y="24"/>
                    </a:cubicBezTo>
                    <a:cubicBezTo>
                      <a:pt x="125" y="17"/>
                      <a:pt x="125" y="17"/>
                      <a:pt x="125" y="17"/>
                    </a:cubicBezTo>
                    <a:cubicBezTo>
                      <a:pt x="149" y="6"/>
                      <a:pt x="149" y="6"/>
                      <a:pt x="149" y="6"/>
                    </a:cubicBezTo>
                    <a:cubicBezTo>
                      <a:pt x="149" y="6"/>
                      <a:pt x="139" y="0"/>
                      <a:pt x="127" y="0"/>
                    </a:cubicBezTo>
                    <a:close/>
                    <a:moveTo>
                      <a:pt x="24" y="138"/>
                    </a:moveTo>
                    <a:cubicBezTo>
                      <a:pt x="23" y="138"/>
                      <a:pt x="21" y="138"/>
                      <a:pt x="20" y="136"/>
                    </a:cubicBezTo>
                    <a:cubicBezTo>
                      <a:pt x="17" y="134"/>
                      <a:pt x="17" y="130"/>
                      <a:pt x="20" y="128"/>
                    </a:cubicBezTo>
                    <a:cubicBezTo>
                      <a:pt x="21" y="127"/>
                      <a:pt x="23" y="126"/>
                      <a:pt x="24" y="126"/>
                    </a:cubicBezTo>
                    <a:cubicBezTo>
                      <a:pt x="26" y="126"/>
                      <a:pt x="27" y="127"/>
                      <a:pt x="29" y="128"/>
                    </a:cubicBezTo>
                    <a:cubicBezTo>
                      <a:pt x="31" y="130"/>
                      <a:pt x="31" y="134"/>
                      <a:pt x="29" y="136"/>
                    </a:cubicBezTo>
                    <a:cubicBezTo>
                      <a:pt x="27" y="138"/>
                      <a:pt x="26" y="138"/>
                      <a:pt x="24" y="138"/>
                    </a:cubicBezTo>
                    <a:close/>
                  </a:path>
                </a:pathLst>
              </a:custGeom>
              <a:grpFill/>
              <a:ln w="317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grpSp>
      </p:grpSp>
    </p:spTree>
    <p:extLst>
      <p:ext uri="{BB962C8B-B14F-4D97-AF65-F5344CB8AC3E}">
        <p14:creationId xmlns:p14="http://schemas.microsoft.com/office/powerpoint/2010/main" val="37546132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Learning is also Fun!</a:t>
            </a:r>
            <a:endParaRPr lang="en-IN" sz="4000" dirty="0"/>
          </a:p>
        </p:txBody>
      </p:sp>
      <p:pic>
        <p:nvPicPr>
          <p:cNvPr id="2" name="Graphic 1" descr="Juggler with solid fill">
            <a:extLst>
              <a:ext uri="{FF2B5EF4-FFF2-40B4-BE49-F238E27FC236}">
                <a16:creationId xmlns:a16="http://schemas.microsoft.com/office/drawing/2014/main" id="{05221367-599F-F73C-4BD3-0C82C72014F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783676" y="2795529"/>
            <a:ext cx="1213691" cy="1213691"/>
          </a:xfrm>
          <a:prstGeom prst="rect">
            <a:avLst/>
          </a:prstGeom>
        </p:spPr>
      </p:pic>
    </p:spTree>
    <p:extLst>
      <p:ext uri="{BB962C8B-B14F-4D97-AF65-F5344CB8AC3E}">
        <p14:creationId xmlns:p14="http://schemas.microsoft.com/office/powerpoint/2010/main" val="6606622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595DA231-959C-B3E0-7DA4-876736A38BC8}"/>
              </a:ext>
            </a:extLst>
          </p:cNvPr>
          <p:cNvGraphicFramePr>
            <a:graphicFrameLocks noChangeAspect="1"/>
          </p:cNvGraphicFramePr>
          <p:nvPr>
            <p:custDataLst>
              <p:tags r:id="rId1"/>
            </p:custDataLst>
            <p:extLst>
              <p:ext uri="{D42A27DB-BD31-4B8C-83A1-F6EECF244321}">
                <p14:modId xmlns:p14="http://schemas.microsoft.com/office/powerpoint/2010/main" val="163244747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5" name="think-cell data - do not delete" hidden="1">
                        <a:extLst>
                          <a:ext uri="{FF2B5EF4-FFF2-40B4-BE49-F238E27FC236}">
                            <a16:creationId xmlns:a16="http://schemas.microsoft.com/office/drawing/2014/main" id="{595DA231-959C-B3E0-7DA4-876736A38BC8}"/>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3" name="Title 2">
            <a:extLst>
              <a:ext uri="{FF2B5EF4-FFF2-40B4-BE49-F238E27FC236}">
                <a16:creationId xmlns:a16="http://schemas.microsoft.com/office/drawing/2014/main" id="{56243872-C66F-EDEB-B185-CE420E5D6837}"/>
              </a:ext>
            </a:extLst>
          </p:cNvPr>
          <p:cNvSpPr>
            <a:spLocks noGrp="1"/>
          </p:cNvSpPr>
          <p:nvPr>
            <p:ph type="title"/>
          </p:nvPr>
        </p:nvSpPr>
        <p:spPr>
          <a:xfrm>
            <a:off x="989814" y="273377"/>
            <a:ext cx="10441782" cy="631596"/>
          </a:xfrm>
          <a:solidFill>
            <a:schemeClr val="accent1"/>
          </a:solidFill>
        </p:spPr>
        <p:txBody>
          <a:bodyPr vert="horz" anchor="ctr">
            <a:normAutofit/>
          </a:bodyPr>
          <a:lstStyle/>
          <a:p>
            <a:pPr algn="ctr"/>
            <a:r>
              <a:rPr lang="en-US" sz="3600" b="1" dirty="0">
                <a:ln w="0"/>
                <a:solidFill>
                  <a:schemeClr val="bg1"/>
                </a:solidFill>
                <a:effectLst>
                  <a:outerShdw blurRad="38100" dist="25400" dir="5400000" algn="ctr" rotWithShape="0">
                    <a:srgbClr val="6E747A">
                      <a:alpha val="43000"/>
                    </a:srgbClr>
                  </a:outerShdw>
                </a:effectLst>
              </a:rPr>
              <a:t>About Me</a:t>
            </a:r>
            <a:endParaRPr lang="en-IN" sz="3600" b="1" dirty="0">
              <a:solidFill>
                <a:schemeClr val="bg1"/>
              </a:solidFill>
            </a:endParaRPr>
          </a:p>
        </p:txBody>
      </p:sp>
      <p:sp>
        <p:nvSpPr>
          <p:cNvPr id="4" name="Slide Number Placeholder 3">
            <a:extLst>
              <a:ext uri="{FF2B5EF4-FFF2-40B4-BE49-F238E27FC236}">
                <a16:creationId xmlns:a16="http://schemas.microsoft.com/office/drawing/2014/main" id="{06C725D5-7581-AA70-6229-D8DC020A1CF5}"/>
              </a:ext>
            </a:extLst>
          </p:cNvPr>
          <p:cNvSpPr>
            <a:spLocks noGrp="1"/>
          </p:cNvSpPr>
          <p:nvPr>
            <p:ph type="sldNum" sz="quarter" idx="15"/>
          </p:nvPr>
        </p:nvSpPr>
        <p:spPr/>
        <p:txBody>
          <a:bodyPr/>
          <a:lstStyle/>
          <a:p>
            <a:fld id="{0879F475-59B1-4993-848A-C2B683DE9AF5}" type="slidenum">
              <a:rPr lang="en-IN" smtClean="0"/>
              <a:pPr/>
              <a:t>2</a:t>
            </a:fld>
            <a:endParaRPr lang="en-IN" dirty="0"/>
          </a:p>
        </p:txBody>
      </p:sp>
      <p:sp>
        <p:nvSpPr>
          <p:cNvPr id="10" name="Content Placeholder 2">
            <a:extLst>
              <a:ext uri="{FF2B5EF4-FFF2-40B4-BE49-F238E27FC236}">
                <a16:creationId xmlns:a16="http://schemas.microsoft.com/office/drawing/2014/main" id="{1119CB9E-042F-11E8-F683-654626D307B3}"/>
              </a:ext>
            </a:extLst>
          </p:cNvPr>
          <p:cNvSpPr txBox="1">
            <a:spLocks/>
          </p:cNvSpPr>
          <p:nvPr/>
        </p:nvSpPr>
        <p:spPr>
          <a:xfrm>
            <a:off x="668065" y="2042160"/>
            <a:ext cx="5612867" cy="2773680"/>
          </a:xfrm>
          <a:prstGeom prst="rect">
            <a:avLst/>
          </a:prstGeom>
          <a:ln>
            <a:solidFill>
              <a:schemeClr val="tx1"/>
            </a:solid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t>B. Tech Computer Science Engineer</a:t>
            </a:r>
          </a:p>
          <a:p>
            <a:pPr marL="0" indent="0">
              <a:buFont typeface="Arial" panose="020B0604020202020204" pitchFamily="34" charset="0"/>
              <a:buNone/>
            </a:pPr>
            <a:r>
              <a:rPr lang="en-US" sz="2000" dirty="0"/>
              <a:t>Specialized in Data Analytics and Data Science</a:t>
            </a:r>
          </a:p>
          <a:p>
            <a:pPr marL="0" indent="0">
              <a:buFont typeface="Arial" panose="020B0604020202020204" pitchFamily="34" charset="0"/>
              <a:buNone/>
            </a:pPr>
            <a:r>
              <a:rPr lang="en-US" sz="2000" dirty="0"/>
              <a:t>Permanent resident at Delhi</a:t>
            </a:r>
          </a:p>
          <a:p>
            <a:pPr marL="0" indent="0">
              <a:buFont typeface="Arial" panose="020B0604020202020204" pitchFamily="34" charset="0"/>
              <a:buNone/>
            </a:pPr>
            <a:r>
              <a:rPr lang="en-US" sz="2000" dirty="0"/>
              <a:t>Organized</a:t>
            </a:r>
          </a:p>
          <a:p>
            <a:pPr marL="0" indent="0">
              <a:buFont typeface="Arial" panose="020B0604020202020204" pitchFamily="34" charset="0"/>
              <a:buNone/>
            </a:pPr>
            <a:r>
              <a:rPr lang="en-US" sz="2000" dirty="0"/>
              <a:t>Good at time management</a:t>
            </a:r>
          </a:p>
          <a:p>
            <a:pPr marL="0" indent="0">
              <a:buFont typeface="Arial" panose="020B0604020202020204" pitchFamily="34" charset="0"/>
              <a:buNone/>
            </a:pPr>
            <a:r>
              <a:rPr lang="en-US" sz="2000" dirty="0"/>
              <a:t>Hobby is cooking </a:t>
            </a:r>
          </a:p>
        </p:txBody>
      </p:sp>
      <p:sp>
        <p:nvSpPr>
          <p:cNvPr id="11" name="Content Placeholder 3">
            <a:extLst>
              <a:ext uri="{FF2B5EF4-FFF2-40B4-BE49-F238E27FC236}">
                <a16:creationId xmlns:a16="http://schemas.microsoft.com/office/drawing/2014/main" id="{CE0DDF5F-FE47-F9A2-FE84-53B63DFF494D}"/>
              </a:ext>
            </a:extLst>
          </p:cNvPr>
          <p:cNvSpPr txBox="1">
            <a:spLocks/>
          </p:cNvSpPr>
          <p:nvPr/>
        </p:nvSpPr>
        <p:spPr>
          <a:xfrm>
            <a:off x="6492240" y="2042159"/>
            <a:ext cx="5120640" cy="2773681"/>
          </a:xfrm>
          <a:prstGeom prst="rect">
            <a:avLst/>
          </a:prstGeom>
          <a:ln>
            <a:solidFill>
              <a:schemeClr val="tx1"/>
            </a:solidFill>
          </a:ln>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a:t>Organized</a:t>
            </a:r>
            <a:endParaRPr lang="en-US" sz="2000" dirty="0"/>
          </a:p>
        </p:txBody>
      </p:sp>
      <p:pic>
        <p:nvPicPr>
          <p:cNvPr id="6" name="Picture 5">
            <a:extLst>
              <a:ext uri="{FF2B5EF4-FFF2-40B4-BE49-F238E27FC236}">
                <a16:creationId xmlns:a16="http://schemas.microsoft.com/office/drawing/2014/main" id="{663C355C-0F36-771F-161E-0D36E4DD0D3A}"/>
              </a:ext>
            </a:extLst>
          </p:cNvPr>
          <p:cNvPicPr>
            <a:picLocks noChangeAspect="1"/>
          </p:cNvPicPr>
          <p:nvPr/>
        </p:nvPicPr>
        <p:blipFill>
          <a:blip r:embed="rId5"/>
          <a:stretch>
            <a:fillRect/>
          </a:stretch>
        </p:blipFill>
        <p:spPr>
          <a:xfrm>
            <a:off x="6587674" y="2169160"/>
            <a:ext cx="4843922" cy="2072640"/>
          </a:xfrm>
          <a:prstGeom prst="rect">
            <a:avLst/>
          </a:prstGeom>
        </p:spPr>
      </p:pic>
      <p:sp>
        <p:nvSpPr>
          <p:cNvPr id="8" name="TextBox 7">
            <a:extLst>
              <a:ext uri="{FF2B5EF4-FFF2-40B4-BE49-F238E27FC236}">
                <a16:creationId xmlns:a16="http://schemas.microsoft.com/office/drawing/2014/main" id="{4E57BFF7-707C-D4BF-3BA3-6E9B3CB9CF9B}"/>
              </a:ext>
            </a:extLst>
          </p:cNvPr>
          <p:cNvSpPr txBox="1"/>
          <p:nvPr/>
        </p:nvSpPr>
        <p:spPr>
          <a:xfrm>
            <a:off x="7853680" y="4344154"/>
            <a:ext cx="2763520" cy="369332"/>
          </a:xfrm>
          <a:prstGeom prst="rect">
            <a:avLst/>
          </a:prstGeom>
          <a:noFill/>
        </p:spPr>
        <p:txBody>
          <a:bodyPr wrap="square">
            <a:spAutoFit/>
          </a:bodyPr>
          <a:lstStyle/>
          <a:p>
            <a:pPr marL="0" indent="0">
              <a:buFont typeface="Arial" panose="020B0604020202020204" pitchFamily="34" charset="0"/>
              <a:buNone/>
            </a:pPr>
            <a:r>
              <a:rPr lang="en-US" sz="1800" dirty="0"/>
              <a:t>Organized and managed</a:t>
            </a:r>
          </a:p>
        </p:txBody>
      </p:sp>
    </p:spTree>
    <p:extLst>
      <p:ext uri="{BB962C8B-B14F-4D97-AF65-F5344CB8AC3E}">
        <p14:creationId xmlns:p14="http://schemas.microsoft.com/office/powerpoint/2010/main" val="8678321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30822852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is also Fun!</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20</a:t>
            </a:fld>
            <a:endParaRPr lang="en-IN" dirty="0"/>
          </a:p>
        </p:txBody>
      </p:sp>
      <p:pic>
        <p:nvPicPr>
          <p:cNvPr id="2" name="Graphic 1" descr="Juggler with solid fill">
            <a:extLst>
              <a:ext uri="{FF2B5EF4-FFF2-40B4-BE49-F238E27FC236}">
                <a16:creationId xmlns:a16="http://schemas.microsoft.com/office/drawing/2014/main" id="{09B39B69-AA92-EAA5-718F-24380CF2465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19674" y="124674"/>
            <a:ext cx="1213691" cy="1213691"/>
          </a:xfrm>
          <a:prstGeom prst="rect">
            <a:avLst/>
          </a:prstGeom>
        </p:spPr>
      </p:pic>
      <p:sp>
        <p:nvSpPr>
          <p:cNvPr id="11" name="Content Placeholder 2">
            <a:extLst>
              <a:ext uri="{FF2B5EF4-FFF2-40B4-BE49-F238E27FC236}">
                <a16:creationId xmlns:a16="http://schemas.microsoft.com/office/drawing/2014/main" id="{8CC1343B-2E39-FEFF-8FF6-46822F18B432}"/>
              </a:ext>
            </a:extLst>
          </p:cNvPr>
          <p:cNvSpPr txBox="1">
            <a:spLocks/>
          </p:cNvSpPr>
          <p:nvPr/>
        </p:nvSpPr>
        <p:spPr>
          <a:xfrm>
            <a:off x="442195" y="1963818"/>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r>
              <a:rPr lang="en-US" sz="2000" dirty="0"/>
              <a:t>We did an activity of poster making related to qualities of a professional, the central quality was “integrity” around which other attributes like responsibility, honesty revolved.</a:t>
            </a:r>
          </a:p>
          <a:p>
            <a:r>
              <a:rPr lang="en-US" sz="2000" dirty="0"/>
              <a:t>We also made a presentation on “Employee incentive revision plan” which gave us a clear understanding as to how a comprehensive presentation should be delivered.</a:t>
            </a:r>
          </a:p>
          <a:p>
            <a:r>
              <a:rPr lang="en-US" sz="2000" dirty="0"/>
              <a:t>We designed Scrum epics and use cases for a project which gave us a practical note of how agile and scrum work for team collaboration.</a:t>
            </a:r>
          </a:p>
        </p:txBody>
      </p:sp>
      <p:sp>
        <p:nvSpPr>
          <p:cNvPr id="12" name="Content Placeholder 3">
            <a:extLst>
              <a:ext uri="{FF2B5EF4-FFF2-40B4-BE49-F238E27FC236}">
                <a16:creationId xmlns:a16="http://schemas.microsoft.com/office/drawing/2014/main" id="{5A873A1A-E63F-91AE-7D43-ED0F86870147}"/>
              </a:ext>
            </a:extLst>
          </p:cNvPr>
          <p:cNvSpPr txBox="1">
            <a:spLocks/>
          </p:cNvSpPr>
          <p:nvPr/>
        </p:nvSpPr>
        <p:spPr>
          <a:xfrm>
            <a:off x="6400800" y="1963818"/>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endParaRPr lang="en-US" sz="2000" dirty="0"/>
          </a:p>
        </p:txBody>
      </p:sp>
      <p:pic>
        <p:nvPicPr>
          <p:cNvPr id="5" name="Picture 4">
            <a:extLst>
              <a:ext uri="{FF2B5EF4-FFF2-40B4-BE49-F238E27FC236}">
                <a16:creationId xmlns:a16="http://schemas.microsoft.com/office/drawing/2014/main" id="{EB3A55DC-101D-62C2-33D0-3B0E7EBC2F1A}"/>
              </a:ext>
            </a:extLst>
          </p:cNvPr>
          <p:cNvPicPr>
            <a:picLocks noChangeAspect="1"/>
          </p:cNvPicPr>
          <p:nvPr/>
        </p:nvPicPr>
        <p:blipFill>
          <a:blip r:embed="rId7"/>
          <a:stretch>
            <a:fillRect/>
          </a:stretch>
        </p:blipFill>
        <p:spPr>
          <a:xfrm>
            <a:off x="7848085" y="3744058"/>
            <a:ext cx="3875743" cy="2179222"/>
          </a:xfrm>
          <a:prstGeom prst="rect">
            <a:avLst/>
          </a:prstGeom>
        </p:spPr>
      </p:pic>
    </p:spTree>
    <p:extLst>
      <p:ext uri="{BB962C8B-B14F-4D97-AF65-F5344CB8AC3E}">
        <p14:creationId xmlns:p14="http://schemas.microsoft.com/office/powerpoint/2010/main" val="11488387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67434809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Summary</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21</a:t>
            </a:fld>
            <a:endParaRPr lang="en-IN" dirty="0"/>
          </a:p>
        </p:txBody>
      </p:sp>
      <p:pic>
        <p:nvPicPr>
          <p:cNvPr id="5" name="Graphic 4" descr="Future with solid fill">
            <a:extLst>
              <a:ext uri="{FF2B5EF4-FFF2-40B4-BE49-F238E27FC236}">
                <a16:creationId xmlns:a16="http://schemas.microsoft.com/office/drawing/2014/main" id="{4C05FBB4-1D96-ED51-AB17-618E4D4052D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24305" y="129305"/>
            <a:ext cx="1204430" cy="1204430"/>
          </a:xfrm>
          <a:prstGeom prst="rect">
            <a:avLst/>
          </a:prstGeom>
        </p:spPr>
      </p:pic>
      <p:sp>
        <p:nvSpPr>
          <p:cNvPr id="6" name="Text Placeholder 1">
            <a:extLst>
              <a:ext uri="{FF2B5EF4-FFF2-40B4-BE49-F238E27FC236}">
                <a16:creationId xmlns:a16="http://schemas.microsoft.com/office/drawing/2014/main" id="{AC2F88D2-81D4-FAD4-568E-A3F495B06411}"/>
              </a:ext>
            </a:extLst>
          </p:cNvPr>
          <p:cNvSpPr txBox="1">
            <a:spLocks/>
          </p:cNvSpPr>
          <p:nvPr/>
        </p:nvSpPr>
        <p:spPr>
          <a:xfrm>
            <a:off x="723664" y="1463040"/>
            <a:ext cx="10200641" cy="4492120"/>
          </a:xfrm>
          <a:prstGeom prst="rect">
            <a:avLst/>
          </a:prstGeom>
        </p:spPr>
        <p:txBody>
          <a:bodyPr anchor="t">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sz="2000" dirty="0"/>
              <a:t>Learnt about Soft Skills and their importance in a professional setting</a:t>
            </a:r>
          </a:p>
          <a:p>
            <a:pPr>
              <a:lnSpc>
                <a:spcPct val="100000"/>
              </a:lnSpc>
            </a:pPr>
            <a:r>
              <a:rPr lang="en-US" sz="2000" dirty="0"/>
              <a:t>Learnt about Business analysis and the importance of requirement gathering and understanding before execution</a:t>
            </a:r>
          </a:p>
          <a:p>
            <a:pPr>
              <a:lnSpc>
                <a:spcPct val="100000"/>
              </a:lnSpc>
            </a:pPr>
            <a:r>
              <a:rPr lang="en-US" sz="2000" dirty="0"/>
              <a:t>Started learning Azure </a:t>
            </a:r>
            <a:r>
              <a:rPr lang="en-US" sz="2000" dirty="0" err="1"/>
              <a:t>Devops</a:t>
            </a:r>
            <a:endParaRPr lang="en-US" sz="2000" dirty="0"/>
          </a:p>
          <a:p>
            <a:pPr>
              <a:lnSpc>
                <a:spcPct val="100000"/>
              </a:lnSpc>
            </a:pPr>
            <a:r>
              <a:rPr lang="en-US" sz="2100" dirty="0"/>
              <a:t>Importance of topics of upcoming week:</a:t>
            </a:r>
          </a:p>
          <a:p>
            <a:pPr lvl="1">
              <a:lnSpc>
                <a:spcPct val="100000"/>
              </a:lnSpc>
              <a:buFont typeface="Wingdings" panose="05000000000000000000" pitchFamily="2" charset="2"/>
              <a:buChar char="q"/>
            </a:pPr>
            <a:r>
              <a:rPr lang="en-US" sz="2100" dirty="0"/>
              <a:t> </a:t>
            </a:r>
            <a:r>
              <a:rPr lang="en-US" sz="2100" dirty="0" err="1"/>
              <a:t>Devops</a:t>
            </a:r>
            <a:r>
              <a:rPr lang="en-US" sz="2100" dirty="0"/>
              <a:t> is essential for delivering products to the customer seamlessly and efficiently using CI/CD pipelines. It is also acts as a way for teams to collaborate on a shared platform</a:t>
            </a:r>
          </a:p>
          <a:p>
            <a:pPr lvl="1">
              <a:lnSpc>
                <a:spcPct val="100000"/>
              </a:lnSpc>
              <a:buFont typeface="Wingdings" panose="05000000000000000000" pitchFamily="2" charset="2"/>
              <a:buChar char="q"/>
            </a:pPr>
            <a:r>
              <a:rPr lang="en-US" sz="2100" dirty="0"/>
              <a:t>Learning about Database Management tools is essential so that data can be managed and the ETL (Extract, Transform, Load) can be performed efficiently</a:t>
            </a:r>
          </a:p>
          <a:p>
            <a:pPr lvl="1">
              <a:lnSpc>
                <a:spcPct val="100000"/>
              </a:lnSpc>
              <a:buFont typeface="Wingdings" panose="05000000000000000000" pitchFamily="2" charset="2"/>
              <a:buChar char="q"/>
            </a:pPr>
            <a:r>
              <a:rPr lang="en-US" sz="2100" dirty="0"/>
              <a:t>Software testing ensures that a product works according to its expectations and all the outputs are in coherence with the expectations of the product</a:t>
            </a:r>
          </a:p>
          <a:p>
            <a:pPr>
              <a:lnSpc>
                <a:spcPct val="100000"/>
              </a:lnSpc>
            </a:pPr>
            <a:r>
              <a:rPr lang="en-US" sz="2100" dirty="0"/>
              <a:t>Connectivity of topics from current week:</a:t>
            </a:r>
          </a:p>
          <a:p>
            <a:pPr lvl="1">
              <a:lnSpc>
                <a:spcPct val="100000"/>
              </a:lnSpc>
              <a:buFont typeface="Wingdings" panose="05000000000000000000" pitchFamily="2" charset="2"/>
              <a:buChar char="q"/>
            </a:pPr>
            <a:r>
              <a:rPr lang="en-US" sz="2100" dirty="0"/>
              <a:t>Learning </a:t>
            </a:r>
            <a:r>
              <a:rPr lang="en-US" sz="2100" dirty="0" err="1"/>
              <a:t>Devops</a:t>
            </a:r>
            <a:r>
              <a:rPr lang="en-US" sz="2100" dirty="0"/>
              <a:t> as the next topic can be useful as Scrum which is a technique of project management can be implemented using Azure </a:t>
            </a:r>
            <a:r>
              <a:rPr lang="en-US" sz="2100" dirty="0" err="1"/>
              <a:t>Devops</a:t>
            </a:r>
            <a:r>
              <a:rPr lang="en-US" sz="2100" dirty="0"/>
              <a:t> portal</a:t>
            </a:r>
          </a:p>
        </p:txBody>
      </p:sp>
    </p:spTree>
    <p:extLst>
      <p:ext uri="{BB962C8B-B14F-4D97-AF65-F5344CB8AC3E}">
        <p14:creationId xmlns:p14="http://schemas.microsoft.com/office/powerpoint/2010/main" val="38658501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02BCC5FF-5A86-457C-9D70-8722A7CA3A57}"/>
              </a:ext>
            </a:extLst>
          </p:cNvPr>
          <p:cNvSpPr>
            <a:spLocks noGrp="1"/>
          </p:cNvSpPr>
          <p:nvPr>
            <p:ph type="body" sz="quarter" idx="12"/>
          </p:nvPr>
        </p:nvSpPr>
        <p:spPr>
          <a:xfrm>
            <a:off x="545642" y="2673043"/>
            <a:ext cx="10525125" cy="923330"/>
          </a:xfrm>
        </p:spPr>
        <p:txBody>
          <a:bodyPr/>
          <a:lstStyle/>
          <a:p>
            <a:pPr algn="ctr"/>
            <a:r>
              <a:rPr lang="en-US" sz="6000" dirty="0"/>
              <a:t>Thank</a:t>
            </a:r>
            <a:r>
              <a:rPr lang="en-US" sz="3200" dirty="0"/>
              <a:t> </a:t>
            </a:r>
            <a:r>
              <a:rPr lang="en-US" sz="5400" dirty="0"/>
              <a:t>You</a:t>
            </a:r>
            <a:endParaRPr lang="en-US" sz="3200" dirty="0"/>
          </a:p>
        </p:txBody>
      </p:sp>
    </p:spTree>
    <p:extLst>
      <p:ext uri="{BB962C8B-B14F-4D97-AF65-F5344CB8AC3E}">
        <p14:creationId xmlns:p14="http://schemas.microsoft.com/office/powerpoint/2010/main" val="38059758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My learnings from this week!</a:t>
            </a:r>
            <a:endParaRPr lang="en-IN" sz="4000" dirty="0"/>
          </a:p>
        </p:txBody>
      </p:sp>
      <p:pic>
        <p:nvPicPr>
          <p:cNvPr id="2" name="Graphic 1" descr="Idea outline">
            <a:extLst>
              <a:ext uri="{FF2B5EF4-FFF2-40B4-BE49-F238E27FC236}">
                <a16:creationId xmlns:a16="http://schemas.microsoft.com/office/drawing/2014/main" id="{5ED103A7-D95B-E42C-6356-53269A110E8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827744" y="2869895"/>
            <a:ext cx="1090788" cy="1090788"/>
          </a:xfrm>
          <a:prstGeom prst="rect">
            <a:avLst/>
          </a:prstGeom>
        </p:spPr>
      </p:pic>
    </p:spTree>
    <p:extLst>
      <p:ext uri="{BB962C8B-B14F-4D97-AF65-F5344CB8AC3E}">
        <p14:creationId xmlns:p14="http://schemas.microsoft.com/office/powerpoint/2010/main" val="9427898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119137349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a:xfrm>
            <a:off x="463550" y="286163"/>
            <a:ext cx="11260278" cy="713216"/>
          </a:xfrm>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1 | My takeaways </a:t>
            </a:r>
            <a:r>
              <a:rPr lang="en-US" dirty="0">
                <a:effectLst>
                  <a:outerShdw blurRad="38100" dist="38100" dir="2700000" algn="tl">
                    <a:srgbClr val="000000">
                      <a:alpha val="43137"/>
                    </a:srgbClr>
                  </a:outerShdw>
                </a:effectLst>
                <a:latin typeface="+mn-lt"/>
                <a:cs typeface="+mj-cs"/>
              </a:rPr>
              <a:t>(26/08/2024)</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4</a:t>
            </a:fld>
            <a:endParaRPr lang="en-IN" dirty="0"/>
          </a:p>
        </p:txBody>
      </p:sp>
      <p:pic>
        <p:nvPicPr>
          <p:cNvPr id="9" name="Graphic 8" descr="Idea outline">
            <a:extLst>
              <a:ext uri="{FF2B5EF4-FFF2-40B4-BE49-F238E27FC236}">
                <a16:creationId xmlns:a16="http://schemas.microsoft.com/office/drawing/2014/main" id="{8701F636-0E69-F494-2D36-9D9665F8A8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63550" y="1670620"/>
            <a:ext cx="5655506" cy="4607552"/>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b="1" dirty="0"/>
              <a:t>Attributes of a professional</a:t>
            </a:r>
            <a:r>
              <a:rPr lang="en-US" sz="2000" dirty="0"/>
              <a:t>: Integrity, commitment, discipline, self awareness</a:t>
            </a:r>
          </a:p>
          <a:p>
            <a:pPr marL="0" indent="0">
              <a:buFont typeface="Arial" panose="020B0604020202020204" pitchFamily="34" charset="0"/>
              <a:buNone/>
            </a:pPr>
            <a:r>
              <a:rPr lang="en-US" sz="2000" b="1" dirty="0"/>
              <a:t>Meeting etiquettes</a:t>
            </a:r>
            <a:r>
              <a:rPr lang="en-US" sz="2000" dirty="0"/>
              <a:t>: Punctuality, prepare the agenda for the meeting, avoid interrupting people, keep phones on silent</a:t>
            </a:r>
          </a:p>
          <a:p>
            <a:pPr marL="0" indent="0">
              <a:buFont typeface="Arial" panose="020B0604020202020204" pitchFamily="34" charset="0"/>
              <a:buNone/>
            </a:pPr>
            <a:r>
              <a:rPr lang="en-US" sz="2000" b="1" dirty="0"/>
              <a:t>E-Mail writing</a:t>
            </a:r>
            <a:r>
              <a:rPr lang="en-US" sz="2000" dirty="0"/>
              <a:t>: TAT for replying to a mail is 24 hours, mail should not exceed 5MB, always put attachments at the starting of the mailer</a:t>
            </a:r>
          </a:p>
          <a:p>
            <a:pPr marL="0" indent="0">
              <a:buFont typeface="Arial" panose="020B0604020202020204" pitchFamily="34" charset="0"/>
              <a:buNone/>
            </a:pPr>
            <a:r>
              <a:rPr lang="en-US" sz="2000" b="1" dirty="0"/>
              <a:t>POWER technique</a:t>
            </a:r>
            <a:r>
              <a:rPr lang="en-US" sz="2000" dirty="0"/>
              <a:t>: Plan, organize, write, edit and review</a:t>
            </a:r>
          </a:p>
          <a:p>
            <a:pPr marL="0" indent="0">
              <a:buFont typeface="Arial" panose="020B0604020202020204" pitchFamily="34" charset="0"/>
              <a:buNone/>
            </a:pPr>
            <a:r>
              <a:rPr lang="en-US" sz="2000" b="1" dirty="0"/>
              <a:t>Neuroplasticity</a:t>
            </a:r>
            <a:r>
              <a:rPr lang="en-US" sz="2000" dirty="0"/>
              <a:t>: capacity of neurons and neural networks in the brain to change their connections and behavior in response to new information</a:t>
            </a:r>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373122" y="1894736"/>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dirty="0"/>
          </a:p>
        </p:txBody>
      </p:sp>
      <p:sp>
        <p:nvSpPr>
          <p:cNvPr id="2" name="Title 2">
            <a:extLst>
              <a:ext uri="{FF2B5EF4-FFF2-40B4-BE49-F238E27FC236}">
                <a16:creationId xmlns:a16="http://schemas.microsoft.com/office/drawing/2014/main" id="{838D4BB3-607D-FE50-E023-24EB9EB62FA0}"/>
              </a:ext>
            </a:extLst>
          </p:cNvPr>
          <p:cNvSpPr txBox="1">
            <a:spLocks/>
          </p:cNvSpPr>
          <p:nvPr/>
        </p:nvSpPr>
        <p:spPr>
          <a:xfrm>
            <a:off x="5486779" y="900952"/>
            <a:ext cx="1772686" cy="510309"/>
          </a:xfrm>
          <a:prstGeom prst="rect">
            <a:avLst/>
          </a:prstGeom>
        </p:spPr>
        <p:txBody>
          <a:bodyPr vert="horz" anchor="ctr">
            <a:noAutofit/>
          </a:bodyPr>
          <a:lstStyle>
            <a:lvl1pPr algn="l" defTabSz="914400" rtl="0" eaLnBrk="1" latinLnBrk="0" hangingPunct="1">
              <a:lnSpc>
                <a:spcPct val="90000"/>
              </a:lnSpc>
              <a:spcBef>
                <a:spcPct val="0"/>
              </a:spcBef>
              <a:buNone/>
              <a:defRPr sz="2800" b="0" kern="1200">
                <a:solidFill>
                  <a:schemeClr val="tx1"/>
                </a:solidFill>
                <a:latin typeface="Arial" panose="020B0604020202020204" pitchFamily="34" charset="0"/>
                <a:ea typeface="+mj-ea"/>
                <a:cs typeface="Arial" panose="020B0604020202020204" pitchFamily="34" charset="0"/>
              </a:defRPr>
            </a:lvl1pPr>
          </a:lstStyle>
          <a:p>
            <a:r>
              <a:rPr lang="en-IN" dirty="0">
                <a:effectLst>
                  <a:outerShdw blurRad="38100" dist="38100" dir="2700000" algn="tl">
                    <a:srgbClr val="000000">
                      <a:alpha val="43137"/>
                    </a:srgbClr>
                  </a:outerShdw>
                </a:effectLst>
              </a:rPr>
              <a:t>Soft Skills</a:t>
            </a:r>
          </a:p>
        </p:txBody>
      </p:sp>
    </p:spTree>
    <p:extLst>
      <p:ext uri="{BB962C8B-B14F-4D97-AF65-F5344CB8AC3E}">
        <p14:creationId xmlns:p14="http://schemas.microsoft.com/office/powerpoint/2010/main" val="2458814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22326119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2 | My takeaways </a:t>
            </a:r>
            <a:r>
              <a:rPr kumimoji="0" lang="en-US" sz="2800" b="0"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Arial"/>
                <a:ea typeface="+mj-ea"/>
                <a:cs typeface="Arial" panose="020B0604020202020204" pitchFamily="34" charset="0"/>
              </a:rPr>
              <a:t>(27/08/2024)</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5</a:t>
            </a:fld>
            <a:endParaRPr lang="en-IN" dirty="0"/>
          </a:p>
        </p:txBody>
      </p:sp>
      <p:pic>
        <p:nvPicPr>
          <p:cNvPr id="9" name="Graphic 8" descr="Idea outline">
            <a:extLst>
              <a:ext uri="{FF2B5EF4-FFF2-40B4-BE49-F238E27FC236}">
                <a16:creationId xmlns:a16="http://schemas.microsoft.com/office/drawing/2014/main" id="{8701F636-0E69-F494-2D36-9D9665F8A8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b="1" dirty="0"/>
              <a:t>Stakeholder management</a:t>
            </a:r>
            <a:r>
              <a:rPr lang="en-US" sz="2000" dirty="0"/>
              <a:t>: Identify, plan, engage stakeholders to gather their requirements, work on stakeholder demands</a:t>
            </a:r>
          </a:p>
          <a:p>
            <a:pPr marL="0" indent="0">
              <a:buFont typeface="Arial" panose="020B0604020202020204" pitchFamily="34" charset="0"/>
              <a:buNone/>
            </a:pPr>
            <a:r>
              <a:rPr lang="en-US" sz="2000" b="1" dirty="0"/>
              <a:t>Power-Interest grid</a:t>
            </a:r>
            <a:r>
              <a:rPr lang="en-US" sz="2000" dirty="0"/>
              <a:t>: Stakeholders are divided based on the degree of power they exercise in a particular product and the extent of interest they have in the product</a:t>
            </a:r>
          </a:p>
          <a:p>
            <a:pPr marL="0" indent="0">
              <a:buFont typeface="Arial" panose="020B0604020202020204" pitchFamily="34" charset="0"/>
              <a:buNone/>
            </a:pPr>
            <a:r>
              <a:rPr lang="en-US" sz="2000" b="1" dirty="0"/>
              <a:t>Neuro-linguistic programming</a:t>
            </a:r>
            <a:r>
              <a:rPr lang="en-US" sz="2000" dirty="0"/>
              <a:t>: Knowing a person’s brain functioning i.e., whether the person is visionary, auditory or kinesis swayed</a:t>
            </a:r>
          </a:p>
          <a:p>
            <a:pPr marL="0" indent="0">
              <a:buFont typeface="Arial" panose="020B0604020202020204" pitchFamily="34" charset="0"/>
              <a:buNone/>
            </a:pPr>
            <a:r>
              <a:rPr lang="en-US" sz="2000" b="1" dirty="0"/>
              <a:t>Shell’s trust model</a:t>
            </a:r>
            <a:r>
              <a:rPr lang="en-US" sz="2000" dirty="0"/>
              <a:t>: </a:t>
            </a:r>
          </a:p>
          <a:p>
            <a:pPr marL="0" indent="0">
              <a:buFont typeface="Arial" panose="020B0604020202020204" pitchFamily="34" charset="0"/>
              <a:buNone/>
            </a:pPr>
            <a:r>
              <a:rPr lang="en-US" sz="2000" dirty="0"/>
              <a:t>Trust = Credibility + Reliability + Intimacy</a:t>
            </a:r>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399100"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dirty="0"/>
          </a:p>
        </p:txBody>
      </p:sp>
      <p:pic>
        <p:nvPicPr>
          <p:cNvPr id="8" name="Picture 7">
            <a:extLst>
              <a:ext uri="{FF2B5EF4-FFF2-40B4-BE49-F238E27FC236}">
                <a16:creationId xmlns:a16="http://schemas.microsoft.com/office/drawing/2014/main" id="{A2AC9FB9-33AF-E837-73D4-514741CB3195}"/>
              </a:ext>
            </a:extLst>
          </p:cNvPr>
          <p:cNvPicPr>
            <a:picLocks noChangeAspect="1"/>
          </p:cNvPicPr>
          <p:nvPr/>
        </p:nvPicPr>
        <p:blipFill>
          <a:blip r:embed="rId7"/>
          <a:stretch>
            <a:fillRect/>
          </a:stretch>
        </p:blipFill>
        <p:spPr>
          <a:xfrm>
            <a:off x="6435915" y="1919811"/>
            <a:ext cx="2265892" cy="1920361"/>
          </a:xfrm>
          <a:prstGeom prst="rect">
            <a:avLst/>
          </a:prstGeom>
        </p:spPr>
      </p:pic>
      <p:sp>
        <p:nvSpPr>
          <p:cNvPr id="14" name="TextBox 13">
            <a:extLst>
              <a:ext uri="{FF2B5EF4-FFF2-40B4-BE49-F238E27FC236}">
                <a16:creationId xmlns:a16="http://schemas.microsoft.com/office/drawing/2014/main" id="{04279F80-7E0A-B963-EDD5-A95716211387}"/>
              </a:ext>
            </a:extLst>
          </p:cNvPr>
          <p:cNvSpPr txBox="1"/>
          <p:nvPr/>
        </p:nvSpPr>
        <p:spPr>
          <a:xfrm>
            <a:off x="9092860" y="2462732"/>
            <a:ext cx="2265892" cy="369332"/>
          </a:xfrm>
          <a:prstGeom prst="rect">
            <a:avLst/>
          </a:prstGeom>
          <a:noFill/>
        </p:spPr>
        <p:txBody>
          <a:bodyPr wrap="square">
            <a:spAutoFit/>
          </a:bodyPr>
          <a:lstStyle/>
          <a:p>
            <a:pPr marL="0" indent="0">
              <a:buFont typeface="Arial" panose="020B0604020202020204" pitchFamily="34" charset="0"/>
              <a:buNone/>
            </a:pPr>
            <a:r>
              <a:rPr lang="en-US" sz="1800" b="1" dirty="0"/>
              <a:t>Power-Interest grid</a:t>
            </a:r>
            <a:endParaRPr lang="en-US" sz="1800" dirty="0"/>
          </a:p>
        </p:txBody>
      </p:sp>
      <p:pic>
        <p:nvPicPr>
          <p:cNvPr id="16" name="Picture 15">
            <a:extLst>
              <a:ext uri="{FF2B5EF4-FFF2-40B4-BE49-F238E27FC236}">
                <a16:creationId xmlns:a16="http://schemas.microsoft.com/office/drawing/2014/main" id="{A0AD7695-B5EC-8B7B-7624-BA0CA473DD5C}"/>
              </a:ext>
            </a:extLst>
          </p:cNvPr>
          <p:cNvPicPr>
            <a:picLocks noChangeAspect="1"/>
          </p:cNvPicPr>
          <p:nvPr/>
        </p:nvPicPr>
        <p:blipFill rotWithShape="1">
          <a:blip r:embed="rId8"/>
          <a:srcRect t="959"/>
          <a:stretch/>
        </p:blipFill>
        <p:spPr>
          <a:xfrm>
            <a:off x="8302870" y="3821753"/>
            <a:ext cx="3420958" cy="1920360"/>
          </a:xfrm>
          <a:prstGeom prst="rect">
            <a:avLst/>
          </a:prstGeom>
        </p:spPr>
      </p:pic>
      <p:cxnSp>
        <p:nvCxnSpPr>
          <p:cNvPr id="25" name="Straight Arrow Connector 24">
            <a:extLst>
              <a:ext uri="{FF2B5EF4-FFF2-40B4-BE49-F238E27FC236}">
                <a16:creationId xmlns:a16="http://schemas.microsoft.com/office/drawing/2014/main" id="{5CE9F015-1E16-E9A6-2301-88BF0DD7F06A}"/>
              </a:ext>
            </a:extLst>
          </p:cNvPr>
          <p:cNvCxnSpPr>
            <a:stCxn id="8" idx="3"/>
          </p:cNvCxnSpPr>
          <p:nvPr/>
        </p:nvCxnSpPr>
        <p:spPr>
          <a:xfrm flipV="1">
            <a:off x="8701807" y="2676807"/>
            <a:ext cx="391053" cy="20318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6" name="TextBox 25">
            <a:extLst>
              <a:ext uri="{FF2B5EF4-FFF2-40B4-BE49-F238E27FC236}">
                <a16:creationId xmlns:a16="http://schemas.microsoft.com/office/drawing/2014/main" id="{2793AEDE-FFCE-FAD6-2C50-88B659D1ECC6}"/>
              </a:ext>
            </a:extLst>
          </p:cNvPr>
          <p:cNvSpPr txBox="1"/>
          <p:nvPr/>
        </p:nvSpPr>
        <p:spPr>
          <a:xfrm>
            <a:off x="6709280" y="4927242"/>
            <a:ext cx="1135770" cy="646331"/>
          </a:xfrm>
          <a:prstGeom prst="rect">
            <a:avLst/>
          </a:prstGeom>
          <a:noFill/>
        </p:spPr>
        <p:txBody>
          <a:bodyPr wrap="square">
            <a:spAutoFit/>
          </a:bodyPr>
          <a:lstStyle/>
          <a:p>
            <a:pPr marL="0" indent="0">
              <a:buFont typeface="Arial" panose="020B0604020202020204" pitchFamily="34" charset="0"/>
              <a:buNone/>
            </a:pPr>
            <a:r>
              <a:rPr lang="en-US" sz="1800" b="1" dirty="0"/>
              <a:t>Johari Window</a:t>
            </a:r>
          </a:p>
        </p:txBody>
      </p:sp>
      <p:cxnSp>
        <p:nvCxnSpPr>
          <p:cNvPr id="27" name="Straight Arrow Connector 26">
            <a:extLst>
              <a:ext uri="{FF2B5EF4-FFF2-40B4-BE49-F238E27FC236}">
                <a16:creationId xmlns:a16="http://schemas.microsoft.com/office/drawing/2014/main" id="{E6E6AFBB-B065-7282-5254-5E2E06A928B6}"/>
              </a:ext>
            </a:extLst>
          </p:cNvPr>
          <p:cNvCxnSpPr>
            <a:cxnSpLocks/>
          </p:cNvCxnSpPr>
          <p:nvPr/>
        </p:nvCxnSpPr>
        <p:spPr>
          <a:xfrm flipH="1">
            <a:off x="7428715" y="4749728"/>
            <a:ext cx="708031" cy="1775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1811127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416960490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3 | My takeaways </a:t>
            </a:r>
            <a:r>
              <a:rPr kumimoji="0" lang="en-US" sz="2800" b="0"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Arial"/>
                <a:ea typeface="+mj-ea"/>
                <a:cs typeface="Arial" panose="020B0604020202020204" pitchFamily="34" charset="0"/>
              </a:rPr>
              <a:t>(28/08/2024)</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6</a:t>
            </a:fld>
            <a:endParaRPr lang="en-IN" dirty="0"/>
          </a:p>
        </p:txBody>
      </p:sp>
      <p:pic>
        <p:nvPicPr>
          <p:cNvPr id="9" name="Graphic 8" descr="Idea outline">
            <a:extLst>
              <a:ext uri="{FF2B5EF4-FFF2-40B4-BE49-F238E27FC236}">
                <a16:creationId xmlns:a16="http://schemas.microsoft.com/office/drawing/2014/main" id="{8701F636-0E69-F494-2D36-9D9665F8A8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286343" y="1587178"/>
            <a:ext cx="5653806" cy="4518305"/>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b="1" dirty="0"/>
              <a:t>Benefits of team-work</a:t>
            </a:r>
            <a:r>
              <a:rPr lang="en-US" sz="2000" dirty="0"/>
              <a:t>: Quick solution, improved productivity, diverse ideas, distributed workload, learning opportunities from others</a:t>
            </a:r>
          </a:p>
          <a:p>
            <a:pPr marL="0" indent="0">
              <a:buFont typeface="Arial" panose="020B0604020202020204" pitchFamily="34" charset="0"/>
              <a:buNone/>
            </a:pPr>
            <a:r>
              <a:rPr lang="en-US" sz="2000" b="1" dirty="0"/>
              <a:t>Qualities of a professional team</a:t>
            </a:r>
            <a:r>
              <a:rPr lang="en-US" sz="2000" dirty="0"/>
              <a:t>: Synchronized, unified, have common goals, focused and dedicated</a:t>
            </a:r>
          </a:p>
          <a:p>
            <a:pPr marL="0" indent="0">
              <a:buFont typeface="Arial" panose="020B0604020202020204" pitchFamily="34" charset="0"/>
              <a:buNone/>
            </a:pPr>
            <a:r>
              <a:rPr lang="en-US" sz="2000" b="1" dirty="0"/>
              <a:t>Feedbacks</a:t>
            </a:r>
            <a:r>
              <a:rPr lang="en-US" sz="2000" dirty="0"/>
              <a:t>: A negative feedback should be sandwiched between 2 positive attributes to boost motivation and provide constructive criticism</a:t>
            </a:r>
          </a:p>
          <a:p>
            <a:pPr marL="0" indent="0">
              <a:buFont typeface="Arial" panose="020B0604020202020204" pitchFamily="34" charset="0"/>
              <a:buNone/>
            </a:pPr>
            <a:r>
              <a:rPr lang="en-US" sz="2000" b="1" dirty="0"/>
              <a:t>Presentation skills</a:t>
            </a:r>
            <a:r>
              <a:rPr lang="en-US" sz="2000" dirty="0"/>
              <a:t>: Know the audience, design outline of the PPT, spend time on proof reading</a:t>
            </a:r>
          </a:p>
          <a:p>
            <a:pPr marL="0" indent="0">
              <a:buFont typeface="Arial" panose="020B0604020202020204" pitchFamily="34" charset="0"/>
              <a:buNone/>
            </a:pPr>
            <a:r>
              <a:rPr lang="en-US" sz="2000" b="1" dirty="0"/>
              <a:t>5 principals of presentation</a:t>
            </a:r>
            <a:r>
              <a:rPr lang="en-US" sz="2000" dirty="0"/>
              <a:t>: Profile, pitch, pace, pause and practice </a:t>
            </a:r>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186519" y="1587179"/>
            <a:ext cx="5350706" cy="4518305"/>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dirty="0"/>
          </a:p>
        </p:txBody>
      </p:sp>
      <p:pic>
        <p:nvPicPr>
          <p:cNvPr id="5" name="Picture 4">
            <a:extLst>
              <a:ext uri="{FF2B5EF4-FFF2-40B4-BE49-F238E27FC236}">
                <a16:creationId xmlns:a16="http://schemas.microsoft.com/office/drawing/2014/main" id="{F450609E-4541-99AB-9A10-6C2967E97658}"/>
              </a:ext>
            </a:extLst>
          </p:cNvPr>
          <p:cNvPicPr>
            <a:picLocks noChangeAspect="1"/>
          </p:cNvPicPr>
          <p:nvPr/>
        </p:nvPicPr>
        <p:blipFill>
          <a:blip r:embed="rId7"/>
          <a:stretch>
            <a:fillRect/>
          </a:stretch>
        </p:blipFill>
        <p:spPr>
          <a:xfrm>
            <a:off x="6186519" y="1573133"/>
            <a:ext cx="4274085" cy="2718500"/>
          </a:xfrm>
          <a:prstGeom prst="rect">
            <a:avLst/>
          </a:prstGeom>
        </p:spPr>
      </p:pic>
      <p:pic>
        <p:nvPicPr>
          <p:cNvPr id="8" name="Picture 7">
            <a:extLst>
              <a:ext uri="{FF2B5EF4-FFF2-40B4-BE49-F238E27FC236}">
                <a16:creationId xmlns:a16="http://schemas.microsoft.com/office/drawing/2014/main" id="{1774CA12-6959-8277-EB63-57A2D24A4C59}"/>
              </a:ext>
            </a:extLst>
          </p:cNvPr>
          <p:cNvPicPr>
            <a:picLocks noChangeAspect="1"/>
          </p:cNvPicPr>
          <p:nvPr/>
        </p:nvPicPr>
        <p:blipFill>
          <a:blip r:embed="rId8"/>
          <a:stretch>
            <a:fillRect/>
          </a:stretch>
        </p:blipFill>
        <p:spPr>
          <a:xfrm>
            <a:off x="6477377" y="4221578"/>
            <a:ext cx="3103503" cy="1745013"/>
          </a:xfrm>
          <a:prstGeom prst="rect">
            <a:avLst/>
          </a:prstGeom>
        </p:spPr>
      </p:pic>
      <p:sp>
        <p:nvSpPr>
          <p:cNvPr id="14" name="TextBox 13">
            <a:extLst>
              <a:ext uri="{FF2B5EF4-FFF2-40B4-BE49-F238E27FC236}">
                <a16:creationId xmlns:a16="http://schemas.microsoft.com/office/drawing/2014/main" id="{EFAA9232-1723-7C40-BEA1-2C6F848BD005}"/>
              </a:ext>
            </a:extLst>
          </p:cNvPr>
          <p:cNvSpPr txBox="1"/>
          <p:nvPr/>
        </p:nvSpPr>
        <p:spPr>
          <a:xfrm>
            <a:off x="9921785" y="4384946"/>
            <a:ext cx="1615440" cy="1477328"/>
          </a:xfrm>
          <a:prstGeom prst="rect">
            <a:avLst/>
          </a:prstGeom>
          <a:noFill/>
        </p:spPr>
        <p:txBody>
          <a:bodyPr wrap="square">
            <a:spAutoFit/>
          </a:bodyPr>
          <a:lstStyle/>
          <a:p>
            <a:r>
              <a:rPr lang="en-US" dirty="0"/>
              <a:t>Presentation on Employee incentives (Group activity)</a:t>
            </a:r>
          </a:p>
        </p:txBody>
      </p:sp>
      <p:cxnSp>
        <p:nvCxnSpPr>
          <p:cNvPr id="15" name="Straight Arrow Connector 14">
            <a:extLst>
              <a:ext uri="{FF2B5EF4-FFF2-40B4-BE49-F238E27FC236}">
                <a16:creationId xmlns:a16="http://schemas.microsoft.com/office/drawing/2014/main" id="{EE86B4E9-3A5E-2A25-0A13-7F0A86DE55CF}"/>
              </a:ext>
            </a:extLst>
          </p:cNvPr>
          <p:cNvCxnSpPr/>
          <p:nvPr/>
        </p:nvCxnSpPr>
        <p:spPr>
          <a:xfrm flipV="1">
            <a:off x="9372863" y="5094084"/>
            <a:ext cx="391053" cy="20318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2337475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a:xfrm>
            <a:off x="442194" y="141532"/>
            <a:ext cx="11260278" cy="713216"/>
          </a:xfrm>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4 | My takeaways </a:t>
            </a:r>
            <a:r>
              <a:rPr kumimoji="0" lang="en-US" sz="2800" b="0"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Arial"/>
                <a:ea typeface="+mj-ea"/>
                <a:cs typeface="Arial" panose="020B0604020202020204" pitchFamily="34" charset="0"/>
              </a:rPr>
              <a:t>(29/08/2024)</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7</a:t>
            </a:fld>
            <a:endParaRPr lang="en-IN" dirty="0"/>
          </a:p>
        </p:txBody>
      </p:sp>
      <p:pic>
        <p:nvPicPr>
          <p:cNvPr id="9" name="Graphic 8" descr="Idea outline">
            <a:extLst>
              <a:ext uri="{FF2B5EF4-FFF2-40B4-BE49-F238E27FC236}">
                <a16:creationId xmlns:a16="http://schemas.microsoft.com/office/drawing/2014/main" id="{8701F636-0E69-F494-2D36-9D9665F8A8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t>SDLC (Software Development Lifecycle)</a:t>
            </a:r>
          </a:p>
          <a:p>
            <a:r>
              <a:rPr lang="en-US" sz="2000" dirty="0"/>
              <a:t>Planning</a:t>
            </a:r>
          </a:p>
          <a:p>
            <a:r>
              <a:rPr lang="en-US" sz="2000" dirty="0"/>
              <a:t>Define requirements </a:t>
            </a:r>
          </a:p>
          <a:p>
            <a:r>
              <a:rPr lang="en-US" sz="2000" dirty="0"/>
              <a:t>Design prototype</a:t>
            </a:r>
          </a:p>
          <a:p>
            <a:r>
              <a:rPr lang="en-US" sz="2000" dirty="0"/>
              <a:t>Implement software</a:t>
            </a:r>
          </a:p>
          <a:p>
            <a:r>
              <a:rPr lang="en-US" sz="2000" dirty="0"/>
              <a:t>Testing</a:t>
            </a:r>
          </a:p>
          <a:p>
            <a:r>
              <a:rPr lang="en-US" sz="2000" dirty="0"/>
              <a:t>Deployment</a:t>
            </a:r>
          </a:p>
          <a:p>
            <a:r>
              <a:rPr lang="en-US" sz="2000" dirty="0"/>
              <a:t>Monitor and maintain</a:t>
            </a:r>
          </a:p>
          <a:p>
            <a:pPr marL="0" indent="0">
              <a:buNone/>
            </a:pPr>
            <a:r>
              <a:rPr lang="en-US" sz="2000" dirty="0"/>
              <a:t>Waterfall model is useful for the software which have constant requirements</a:t>
            </a:r>
          </a:p>
          <a:p>
            <a:pPr marL="0" indent="0">
              <a:buNone/>
            </a:pPr>
            <a:endParaRPr lang="en-US" sz="2000" dirty="0"/>
          </a:p>
        </p:txBody>
      </p:sp>
      <p:sp>
        <p:nvSpPr>
          <p:cNvPr id="2" name="Content Placeholder 2">
            <a:extLst>
              <a:ext uri="{FF2B5EF4-FFF2-40B4-BE49-F238E27FC236}">
                <a16:creationId xmlns:a16="http://schemas.microsoft.com/office/drawing/2014/main" id="{8808CE0C-16AB-DB5D-595F-676D059C4723}"/>
              </a:ext>
            </a:extLst>
          </p:cNvPr>
          <p:cNvSpPr txBox="1">
            <a:spLocks/>
          </p:cNvSpPr>
          <p:nvPr/>
        </p:nvSpPr>
        <p:spPr>
          <a:xfrm>
            <a:off x="6706752" y="1860993"/>
            <a:ext cx="5043054" cy="3995492"/>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a:t>Business analysts gather and analyze the requirements for a software and communicate them to the developers</a:t>
            </a:r>
          </a:p>
          <a:p>
            <a:pPr marL="0" indent="0">
              <a:buFont typeface="Arial" panose="020B0604020202020204" pitchFamily="34" charset="0"/>
              <a:buNone/>
            </a:pPr>
            <a:endParaRPr lang="en-US" sz="2000" dirty="0"/>
          </a:p>
        </p:txBody>
      </p:sp>
      <p:graphicFrame>
        <p:nvGraphicFramePr>
          <p:cNvPr id="5" name="Table 4">
            <a:extLst>
              <a:ext uri="{FF2B5EF4-FFF2-40B4-BE49-F238E27FC236}">
                <a16:creationId xmlns:a16="http://schemas.microsoft.com/office/drawing/2014/main" id="{7D59E66F-2E98-E1A3-6EF7-7A5E97274A9E}"/>
              </a:ext>
            </a:extLst>
          </p:cNvPr>
          <p:cNvGraphicFramePr>
            <a:graphicFrameLocks noGrp="1"/>
          </p:cNvGraphicFramePr>
          <p:nvPr>
            <p:extLst>
              <p:ext uri="{D42A27DB-BD31-4B8C-83A1-F6EECF244321}">
                <p14:modId xmlns:p14="http://schemas.microsoft.com/office/powerpoint/2010/main" val="4111473578"/>
              </p:ext>
            </p:extLst>
          </p:nvPr>
        </p:nvGraphicFramePr>
        <p:xfrm>
          <a:off x="6818395" y="2850397"/>
          <a:ext cx="4819768" cy="2016684"/>
        </p:xfrm>
        <a:graphic>
          <a:graphicData uri="http://schemas.openxmlformats.org/drawingml/2006/table">
            <a:tbl>
              <a:tblPr firstRow="1" bandRow="1">
                <a:tableStyleId>{5C22544A-7EE6-4342-B048-85BDC9FD1C3A}</a:tableStyleId>
              </a:tblPr>
              <a:tblGrid>
                <a:gridCol w="2409884">
                  <a:extLst>
                    <a:ext uri="{9D8B030D-6E8A-4147-A177-3AD203B41FA5}">
                      <a16:colId xmlns:a16="http://schemas.microsoft.com/office/drawing/2014/main" val="661658808"/>
                    </a:ext>
                  </a:extLst>
                </a:gridCol>
                <a:gridCol w="2409884">
                  <a:extLst>
                    <a:ext uri="{9D8B030D-6E8A-4147-A177-3AD203B41FA5}">
                      <a16:colId xmlns:a16="http://schemas.microsoft.com/office/drawing/2014/main" val="4213357700"/>
                    </a:ext>
                  </a:extLst>
                </a:gridCol>
              </a:tblGrid>
              <a:tr h="518103">
                <a:tc>
                  <a:txBody>
                    <a:bodyPr/>
                    <a:lstStyle/>
                    <a:p>
                      <a:pPr algn="ctr"/>
                      <a:r>
                        <a:rPr lang="en-US" sz="1500" dirty="0"/>
                        <a:t>Functional Requirements</a:t>
                      </a:r>
                    </a:p>
                  </a:txBody>
                  <a:tcPr/>
                </a:tc>
                <a:tc>
                  <a:txBody>
                    <a:bodyPr/>
                    <a:lstStyle/>
                    <a:p>
                      <a:pPr algn="ctr"/>
                      <a:r>
                        <a:rPr lang="en-US" sz="1500" dirty="0"/>
                        <a:t>Non-Functional Requirements</a:t>
                      </a:r>
                    </a:p>
                  </a:txBody>
                  <a:tcPr/>
                </a:tc>
                <a:extLst>
                  <a:ext uri="{0D108BD9-81ED-4DB2-BD59-A6C34878D82A}">
                    <a16:rowId xmlns:a16="http://schemas.microsoft.com/office/drawing/2014/main" val="2286678941"/>
                  </a:ext>
                </a:extLst>
              </a:tr>
              <a:tr h="345402">
                <a:tc>
                  <a:txBody>
                    <a:bodyPr/>
                    <a:lstStyle/>
                    <a:p>
                      <a:r>
                        <a:rPr lang="en-US" sz="1500" dirty="0"/>
                        <a:t>Mandatory</a:t>
                      </a:r>
                    </a:p>
                  </a:txBody>
                  <a:tcPr/>
                </a:tc>
                <a:tc>
                  <a:txBody>
                    <a:bodyPr/>
                    <a:lstStyle/>
                    <a:p>
                      <a:r>
                        <a:rPr lang="en-US" sz="1500" dirty="0"/>
                        <a:t>Non-mandatory</a:t>
                      </a:r>
                    </a:p>
                  </a:txBody>
                  <a:tcPr/>
                </a:tc>
                <a:extLst>
                  <a:ext uri="{0D108BD9-81ED-4DB2-BD59-A6C34878D82A}">
                    <a16:rowId xmlns:a16="http://schemas.microsoft.com/office/drawing/2014/main" val="3192777799"/>
                  </a:ext>
                </a:extLst>
              </a:tr>
              <a:tr h="345402">
                <a:tc>
                  <a:txBody>
                    <a:bodyPr/>
                    <a:lstStyle/>
                    <a:p>
                      <a:r>
                        <a:rPr lang="en-US" sz="1500" dirty="0"/>
                        <a:t>Related to functionalities</a:t>
                      </a:r>
                    </a:p>
                  </a:txBody>
                  <a:tcPr/>
                </a:tc>
                <a:tc>
                  <a:txBody>
                    <a:bodyPr/>
                    <a:lstStyle/>
                    <a:p>
                      <a:r>
                        <a:rPr lang="en-US" sz="1500" dirty="0"/>
                        <a:t>Related to performance</a:t>
                      </a:r>
                    </a:p>
                  </a:txBody>
                  <a:tcPr/>
                </a:tc>
                <a:extLst>
                  <a:ext uri="{0D108BD9-81ED-4DB2-BD59-A6C34878D82A}">
                    <a16:rowId xmlns:a16="http://schemas.microsoft.com/office/drawing/2014/main" val="3659178652"/>
                  </a:ext>
                </a:extLst>
              </a:tr>
              <a:tr h="733980">
                <a:tc>
                  <a:txBody>
                    <a:bodyPr/>
                    <a:lstStyle/>
                    <a:p>
                      <a:r>
                        <a:rPr lang="en-US" sz="1500" dirty="0"/>
                        <a:t>Example: There should be a functionality to allow users to edit their profile</a:t>
                      </a:r>
                    </a:p>
                  </a:txBody>
                  <a:tcPr/>
                </a:tc>
                <a:tc>
                  <a:txBody>
                    <a:bodyPr/>
                    <a:lstStyle/>
                    <a:p>
                      <a:r>
                        <a:rPr lang="en-US" sz="1500" dirty="0"/>
                        <a:t>Example: Scalable application</a:t>
                      </a:r>
                    </a:p>
                  </a:txBody>
                  <a:tcPr/>
                </a:tc>
                <a:extLst>
                  <a:ext uri="{0D108BD9-81ED-4DB2-BD59-A6C34878D82A}">
                    <a16:rowId xmlns:a16="http://schemas.microsoft.com/office/drawing/2014/main" val="909165717"/>
                  </a:ext>
                </a:extLst>
              </a:tr>
            </a:tbl>
          </a:graphicData>
        </a:graphic>
      </p:graphicFrame>
      <p:sp>
        <p:nvSpPr>
          <p:cNvPr id="8" name="TextBox 7">
            <a:extLst>
              <a:ext uri="{FF2B5EF4-FFF2-40B4-BE49-F238E27FC236}">
                <a16:creationId xmlns:a16="http://schemas.microsoft.com/office/drawing/2014/main" id="{35DE2147-B174-0FED-5BEA-95BB2E39F59A}"/>
              </a:ext>
            </a:extLst>
          </p:cNvPr>
          <p:cNvSpPr txBox="1"/>
          <p:nvPr/>
        </p:nvSpPr>
        <p:spPr>
          <a:xfrm>
            <a:off x="6818395" y="4895702"/>
            <a:ext cx="4819768" cy="646331"/>
          </a:xfrm>
          <a:prstGeom prst="rect">
            <a:avLst/>
          </a:prstGeom>
          <a:noFill/>
        </p:spPr>
        <p:txBody>
          <a:bodyPr wrap="square">
            <a:spAutoFit/>
          </a:bodyPr>
          <a:lstStyle/>
          <a:p>
            <a:r>
              <a:rPr lang="en-US" sz="1800" dirty="0"/>
              <a:t>Business analysts perform requirement elicitation, modelling and traceability </a:t>
            </a:r>
            <a:endParaRPr lang="en-US" dirty="0"/>
          </a:p>
        </p:txBody>
      </p:sp>
      <p:sp>
        <p:nvSpPr>
          <p:cNvPr id="12" name="Title 2">
            <a:extLst>
              <a:ext uri="{FF2B5EF4-FFF2-40B4-BE49-F238E27FC236}">
                <a16:creationId xmlns:a16="http://schemas.microsoft.com/office/drawing/2014/main" id="{688C7193-1674-A216-633D-4A35182C47CC}"/>
              </a:ext>
            </a:extLst>
          </p:cNvPr>
          <p:cNvSpPr txBox="1">
            <a:spLocks/>
          </p:cNvSpPr>
          <p:nvPr/>
        </p:nvSpPr>
        <p:spPr>
          <a:xfrm>
            <a:off x="5410434" y="920766"/>
            <a:ext cx="2260366" cy="562996"/>
          </a:xfrm>
          <a:prstGeom prst="rect">
            <a:avLst/>
          </a:prstGeom>
        </p:spPr>
        <p:txBody>
          <a:bodyPr vert="horz" anchor="ctr">
            <a:noAutofit/>
          </a:bodyPr>
          <a:lstStyle>
            <a:lvl1pPr algn="l" defTabSz="914400" rtl="0" eaLnBrk="1" latinLnBrk="0" hangingPunct="1">
              <a:lnSpc>
                <a:spcPct val="90000"/>
              </a:lnSpc>
              <a:spcBef>
                <a:spcPct val="0"/>
              </a:spcBef>
              <a:buNone/>
              <a:defRPr sz="2800" b="0" kern="1200">
                <a:solidFill>
                  <a:schemeClr val="tx1"/>
                </a:solidFill>
                <a:latin typeface="Arial" panose="020B0604020202020204" pitchFamily="34" charset="0"/>
                <a:ea typeface="+mj-ea"/>
                <a:cs typeface="Arial" panose="020B0604020202020204" pitchFamily="34" charset="0"/>
              </a:defRPr>
            </a:lvl1pPr>
          </a:lstStyle>
          <a:p>
            <a:r>
              <a:rPr lang="en-IN" dirty="0">
                <a:effectLst>
                  <a:outerShdw blurRad="38100" dist="38100" dir="2700000" algn="tl">
                    <a:srgbClr val="000000">
                      <a:alpha val="43137"/>
                    </a:srgbClr>
                  </a:outerShdw>
                </a:effectLst>
              </a:rPr>
              <a:t>BA and Agile</a:t>
            </a:r>
          </a:p>
        </p:txBody>
      </p:sp>
    </p:spTree>
    <p:extLst>
      <p:ext uri="{BB962C8B-B14F-4D97-AF65-F5344CB8AC3E}">
        <p14:creationId xmlns:p14="http://schemas.microsoft.com/office/powerpoint/2010/main" val="16050993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8</a:t>
            </a:fld>
            <a:endParaRPr lang="en-IN" dirty="0"/>
          </a:p>
        </p:txBody>
      </p:sp>
      <p:pic>
        <p:nvPicPr>
          <p:cNvPr id="9" name="Graphic 8" descr="Idea outline">
            <a:extLst>
              <a:ext uri="{FF2B5EF4-FFF2-40B4-BE49-F238E27FC236}">
                <a16:creationId xmlns:a16="http://schemas.microsoft.com/office/drawing/2014/main" id="{8701F636-0E69-F494-2D36-9D9665F8A8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568380" y="731520"/>
            <a:ext cx="5133295"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2000" dirty="0"/>
          </a:p>
        </p:txBody>
      </p:sp>
      <p:sp>
        <p:nvSpPr>
          <p:cNvPr id="2" name="Content Placeholder 2">
            <a:extLst>
              <a:ext uri="{FF2B5EF4-FFF2-40B4-BE49-F238E27FC236}">
                <a16:creationId xmlns:a16="http://schemas.microsoft.com/office/drawing/2014/main" id="{8808CE0C-16AB-DB5D-595F-676D059C4723}"/>
              </a:ext>
            </a:extLst>
          </p:cNvPr>
          <p:cNvSpPr txBox="1">
            <a:spLocks/>
          </p:cNvSpPr>
          <p:nvPr/>
        </p:nvSpPr>
        <p:spPr>
          <a:xfrm>
            <a:off x="6096000" y="1667245"/>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t>Agile has different roles like product owner, scrum master, scrum team members and stakeholders</a:t>
            </a:r>
          </a:p>
          <a:p>
            <a:pPr marL="0" indent="0">
              <a:buFont typeface="Arial" panose="020B0604020202020204" pitchFamily="34" charset="0"/>
              <a:buNone/>
            </a:pPr>
            <a:r>
              <a:rPr lang="en-US" sz="2000" dirty="0"/>
              <a:t>4 principles of Agile</a:t>
            </a:r>
          </a:p>
          <a:p>
            <a:r>
              <a:rPr lang="en-US" sz="2000" dirty="0"/>
              <a:t>Working software is more important than documents</a:t>
            </a:r>
          </a:p>
          <a:p>
            <a:r>
              <a:rPr lang="en-US" sz="2000" dirty="0"/>
              <a:t>Customer collaboration is more important than contract</a:t>
            </a:r>
          </a:p>
          <a:p>
            <a:r>
              <a:rPr lang="en-US" sz="2000" dirty="0"/>
              <a:t>Changes according to the customer are important</a:t>
            </a:r>
          </a:p>
          <a:p>
            <a:r>
              <a:rPr lang="en-US" sz="2000" dirty="0"/>
              <a:t>Interaction is more important than processes and tools</a:t>
            </a:r>
          </a:p>
        </p:txBody>
      </p:sp>
      <p:graphicFrame>
        <p:nvGraphicFramePr>
          <p:cNvPr id="3" name="Diagram 2">
            <a:extLst>
              <a:ext uri="{FF2B5EF4-FFF2-40B4-BE49-F238E27FC236}">
                <a16:creationId xmlns:a16="http://schemas.microsoft.com/office/drawing/2014/main" id="{6814295B-313F-F896-A6B4-BB29F24C2E36}"/>
              </a:ext>
            </a:extLst>
          </p:cNvPr>
          <p:cNvGraphicFramePr/>
          <p:nvPr>
            <p:extLst>
              <p:ext uri="{D42A27DB-BD31-4B8C-83A1-F6EECF244321}">
                <p14:modId xmlns:p14="http://schemas.microsoft.com/office/powerpoint/2010/main" val="3242911393"/>
              </p:ext>
            </p:extLst>
          </p:nvPr>
        </p:nvGraphicFramePr>
        <p:xfrm>
          <a:off x="1463040" y="1382800"/>
          <a:ext cx="3576320" cy="332232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6" name="TextBox 5">
            <a:extLst>
              <a:ext uri="{FF2B5EF4-FFF2-40B4-BE49-F238E27FC236}">
                <a16:creationId xmlns:a16="http://schemas.microsoft.com/office/drawing/2014/main" id="{9FEF99B7-BF5D-C85A-E7A9-03E246201768}"/>
              </a:ext>
            </a:extLst>
          </p:cNvPr>
          <p:cNvSpPr txBox="1"/>
          <p:nvPr/>
        </p:nvSpPr>
        <p:spPr>
          <a:xfrm>
            <a:off x="1062388" y="907534"/>
            <a:ext cx="4145280" cy="372626"/>
          </a:xfrm>
          <a:prstGeom prst="rect">
            <a:avLst/>
          </a:prstGeom>
          <a:noFill/>
        </p:spPr>
        <p:txBody>
          <a:bodyPr wrap="square">
            <a:spAutoFit/>
          </a:bodyPr>
          <a:lstStyle/>
          <a:p>
            <a:pPr marL="0" indent="0" algn="ctr">
              <a:buFont typeface="Arial" panose="020B0604020202020204" pitchFamily="34" charset="0"/>
              <a:buNone/>
            </a:pPr>
            <a:r>
              <a:rPr lang="en-US" sz="1800" dirty="0"/>
              <a:t>Management Techniques in a project</a:t>
            </a:r>
          </a:p>
        </p:txBody>
      </p:sp>
      <p:sp>
        <p:nvSpPr>
          <p:cNvPr id="12" name="TextBox 11">
            <a:extLst>
              <a:ext uri="{FF2B5EF4-FFF2-40B4-BE49-F238E27FC236}">
                <a16:creationId xmlns:a16="http://schemas.microsoft.com/office/drawing/2014/main" id="{F59B034D-13A8-DBB3-C6E6-57FD16DB2F60}"/>
              </a:ext>
            </a:extLst>
          </p:cNvPr>
          <p:cNvSpPr txBox="1"/>
          <p:nvPr/>
        </p:nvSpPr>
        <p:spPr>
          <a:xfrm>
            <a:off x="473870" y="4910401"/>
            <a:ext cx="5424968" cy="923330"/>
          </a:xfrm>
          <a:prstGeom prst="rect">
            <a:avLst/>
          </a:prstGeom>
          <a:noFill/>
        </p:spPr>
        <p:txBody>
          <a:bodyPr wrap="square">
            <a:spAutoFit/>
          </a:bodyPr>
          <a:lstStyle/>
          <a:p>
            <a:pPr marL="0" indent="0">
              <a:buFont typeface="Arial" panose="020B0604020202020204" pitchFamily="34" charset="0"/>
              <a:buNone/>
            </a:pPr>
            <a:r>
              <a:rPr lang="en-US" sz="1800" dirty="0"/>
              <a:t>Kanban has tasks segregated into various labels </a:t>
            </a:r>
            <a:r>
              <a:rPr lang="en-US" dirty="0"/>
              <a:t>which show their statuses like </a:t>
            </a:r>
            <a:r>
              <a:rPr lang="en-US" sz="1800" dirty="0"/>
              <a:t>backlog, in-progress, under-testing and done.</a:t>
            </a:r>
          </a:p>
        </p:txBody>
      </p:sp>
    </p:spTree>
    <p:extLst>
      <p:ext uri="{BB962C8B-B14F-4D97-AF65-F5344CB8AC3E}">
        <p14:creationId xmlns:p14="http://schemas.microsoft.com/office/powerpoint/2010/main" val="21749793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5 | My takeaways </a:t>
            </a:r>
            <a:r>
              <a:rPr kumimoji="0" lang="en-US" sz="2800" b="0"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Arial"/>
                <a:ea typeface="+mj-ea"/>
                <a:cs typeface="Arial" panose="020B0604020202020204" pitchFamily="34" charset="0"/>
              </a:rPr>
              <a:t>(30/08/2024)</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9</a:t>
            </a:fld>
            <a:endParaRPr lang="en-IN" dirty="0"/>
          </a:p>
        </p:txBody>
      </p:sp>
      <p:pic>
        <p:nvPicPr>
          <p:cNvPr id="9" name="Graphic 8" descr="Idea outline">
            <a:extLst>
              <a:ext uri="{FF2B5EF4-FFF2-40B4-BE49-F238E27FC236}">
                <a16:creationId xmlns:a16="http://schemas.microsoft.com/office/drawing/2014/main" id="{8701F636-0E69-F494-2D36-9D9665F8A8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pic>
        <p:nvPicPr>
          <p:cNvPr id="5" name="Picture 4">
            <a:extLst>
              <a:ext uri="{FF2B5EF4-FFF2-40B4-BE49-F238E27FC236}">
                <a16:creationId xmlns:a16="http://schemas.microsoft.com/office/drawing/2014/main" id="{1CB2BEB7-1A80-C470-AD5B-5A02CD9A6398}"/>
              </a:ext>
            </a:extLst>
          </p:cNvPr>
          <p:cNvPicPr>
            <a:picLocks noChangeAspect="1"/>
          </p:cNvPicPr>
          <p:nvPr/>
        </p:nvPicPr>
        <p:blipFill>
          <a:blip r:embed="rId7"/>
          <a:stretch>
            <a:fillRect/>
          </a:stretch>
        </p:blipFill>
        <p:spPr>
          <a:xfrm>
            <a:off x="364815" y="1736256"/>
            <a:ext cx="6414209" cy="3754820"/>
          </a:xfrm>
          <a:prstGeom prst="rect">
            <a:avLst/>
          </a:prstGeom>
        </p:spPr>
      </p:pic>
      <p:sp>
        <p:nvSpPr>
          <p:cNvPr id="8" name="TextBox 7">
            <a:extLst>
              <a:ext uri="{FF2B5EF4-FFF2-40B4-BE49-F238E27FC236}">
                <a16:creationId xmlns:a16="http://schemas.microsoft.com/office/drawing/2014/main" id="{32392AE2-47BA-B6F9-F9BD-306CE8A5DA47}"/>
              </a:ext>
            </a:extLst>
          </p:cNvPr>
          <p:cNvSpPr txBox="1"/>
          <p:nvPr/>
        </p:nvSpPr>
        <p:spPr>
          <a:xfrm>
            <a:off x="3078480" y="5532982"/>
            <a:ext cx="1798320" cy="369332"/>
          </a:xfrm>
          <a:prstGeom prst="rect">
            <a:avLst/>
          </a:prstGeom>
          <a:noFill/>
        </p:spPr>
        <p:txBody>
          <a:bodyPr wrap="square">
            <a:spAutoFit/>
          </a:bodyPr>
          <a:lstStyle/>
          <a:p>
            <a:pPr marL="0" indent="0">
              <a:buFont typeface="Arial" panose="020B0604020202020204" pitchFamily="34" charset="0"/>
              <a:buNone/>
            </a:pPr>
            <a:r>
              <a:rPr lang="en-US" sz="1800" dirty="0"/>
              <a:t>Scrum life cycle</a:t>
            </a:r>
          </a:p>
        </p:txBody>
      </p:sp>
      <p:sp>
        <p:nvSpPr>
          <p:cNvPr id="14" name="TextBox 13">
            <a:extLst>
              <a:ext uri="{FF2B5EF4-FFF2-40B4-BE49-F238E27FC236}">
                <a16:creationId xmlns:a16="http://schemas.microsoft.com/office/drawing/2014/main" id="{4D2D1D8D-E44F-EFAD-ADF2-F52C45CBA8A4}"/>
              </a:ext>
            </a:extLst>
          </p:cNvPr>
          <p:cNvSpPr txBox="1"/>
          <p:nvPr/>
        </p:nvSpPr>
        <p:spPr>
          <a:xfrm>
            <a:off x="6779024" y="1604572"/>
            <a:ext cx="5337928" cy="4708981"/>
          </a:xfrm>
          <a:prstGeom prst="rect">
            <a:avLst/>
          </a:prstGeom>
          <a:noFill/>
        </p:spPr>
        <p:txBody>
          <a:bodyPr wrap="square">
            <a:spAutoFit/>
          </a:bodyPr>
          <a:lstStyle/>
          <a:p>
            <a:pPr marL="0" indent="0">
              <a:buFont typeface="Arial" panose="020B0604020202020204" pitchFamily="34" charset="0"/>
              <a:buNone/>
            </a:pPr>
            <a:r>
              <a:rPr lang="en-US" sz="1500" dirty="0"/>
              <a:t>Scrum is a technique of project management in which the whole team works collectively to achieve the project deliverables. Project is divided into different phases called sprints.</a:t>
            </a:r>
          </a:p>
          <a:p>
            <a:pPr marL="0" indent="0">
              <a:buFont typeface="Arial" panose="020B0604020202020204" pitchFamily="34" charset="0"/>
              <a:buNone/>
            </a:pPr>
            <a:r>
              <a:rPr lang="en-US" sz="1500" dirty="0"/>
              <a:t> </a:t>
            </a:r>
          </a:p>
          <a:p>
            <a:pPr marL="0" indent="0">
              <a:buFont typeface="Arial" panose="020B0604020202020204" pitchFamily="34" charset="0"/>
              <a:buNone/>
            </a:pPr>
            <a:r>
              <a:rPr lang="en-US" sz="1500" dirty="0"/>
              <a:t>A sprint lasts for 2 to 4 weeks depending on the project. There is project planning on the day1 of the sprint, there is a daily scrum meeting of 15 minutes. At the end of each sprint, there is a review and retrospect meeting. Scrum board is used to give a visualization about how the team has performed and what tasks need to be completed</a:t>
            </a:r>
          </a:p>
          <a:p>
            <a:pPr marL="0" indent="0">
              <a:buFont typeface="Arial" panose="020B0604020202020204" pitchFamily="34" charset="0"/>
              <a:buNone/>
            </a:pPr>
            <a:endParaRPr lang="en-US" sz="1500" dirty="0"/>
          </a:p>
          <a:p>
            <a:pPr marL="0" indent="0">
              <a:buFont typeface="Arial" panose="020B0604020202020204" pitchFamily="34" charset="0"/>
              <a:buNone/>
            </a:pPr>
            <a:r>
              <a:rPr lang="en-US" sz="1500" b="1" dirty="0"/>
              <a:t>Benefits of Scrum</a:t>
            </a:r>
            <a:r>
              <a:rPr lang="en-US" sz="1500" dirty="0"/>
              <a:t>:</a:t>
            </a:r>
          </a:p>
          <a:p>
            <a:pPr marL="0" indent="0">
              <a:buFont typeface="Arial" panose="020B0604020202020204" pitchFamily="34" charset="0"/>
              <a:buNone/>
            </a:pPr>
            <a:r>
              <a:rPr lang="en-US" sz="1500" dirty="0"/>
              <a:t>Adaptability, continuous improvement, changes made in the requirements of the customer can be incorporated thus is customer centric</a:t>
            </a:r>
          </a:p>
          <a:p>
            <a:pPr marL="0" indent="0">
              <a:buFont typeface="Arial" panose="020B0604020202020204" pitchFamily="34" charset="0"/>
              <a:buNone/>
            </a:pPr>
            <a:endParaRPr lang="en-US" sz="1500" dirty="0"/>
          </a:p>
          <a:p>
            <a:pPr marL="0" indent="0">
              <a:buFont typeface="Arial" panose="020B0604020202020204" pitchFamily="34" charset="0"/>
              <a:buNone/>
            </a:pPr>
            <a:r>
              <a:rPr lang="en-US" sz="1500" b="1" dirty="0"/>
              <a:t>Disadvantages of Scrum</a:t>
            </a:r>
            <a:r>
              <a:rPr lang="en-US" sz="1500" dirty="0"/>
              <a:t>:</a:t>
            </a:r>
          </a:p>
          <a:p>
            <a:pPr marL="0" indent="0">
              <a:buFont typeface="Arial" panose="020B0604020202020204" pitchFamily="34" charset="0"/>
              <a:buNone/>
            </a:pPr>
            <a:r>
              <a:rPr lang="en-US" sz="1500" dirty="0"/>
              <a:t>No definite date and task might lead to disorganized approach to the project</a:t>
            </a:r>
          </a:p>
        </p:txBody>
      </p:sp>
    </p:spTree>
    <p:extLst>
      <p:ext uri="{BB962C8B-B14F-4D97-AF65-F5344CB8AC3E}">
        <p14:creationId xmlns:p14="http://schemas.microsoft.com/office/powerpoint/2010/main" val="203442843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SCLIENT" val="True"/>
  <p:tag name="TEMPLATECREATED" val="2022-01-18 01:04 PM"/>
  <p:tag name="ICONENCLOSURE" val="False"/>
  <p:tag name="TEMPLATELASTEDITED" val="2022-01-18 06:01 PM"/>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Theme">
  <a:themeElements>
    <a:clrScheme name="Custom 24">
      <a:dk1>
        <a:sysClr val="windowText" lastClr="000000"/>
      </a:dk1>
      <a:lt1>
        <a:sysClr val="window" lastClr="FFFFFF"/>
      </a:lt1>
      <a:dk2>
        <a:srgbClr val="2E4552"/>
      </a:dk2>
      <a:lt2>
        <a:srgbClr val="E7E6E6"/>
      </a:lt2>
      <a:accent1>
        <a:srgbClr val="FF6600"/>
      </a:accent1>
      <a:accent2>
        <a:srgbClr val="F78E47"/>
      </a:accent2>
      <a:accent3>
        <a:srgbClr val="FEA655"/>
      </a:accent3>
      <a:accent4>
        <a:srgbClr val="F8CBAD"/>
      </a:accent4>
      <a:accent5>
        <a:srgbClr val="767171"/>
      </a:accent5>
      <a:accent6>
        <a:srgbClr val="404040"/>
      </a:accent6>
      <a:hlink>
        <a:srgbClr val="FF6600"/>
      </a:hlink>
      <a:folHlink>
        <a:srgbClr val="909473"/>
      </a:folHlink>
    </a:clrScheme>
    <a:fontScheme name="Custom 30">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BR_Jan 22_v1" id="{81372DDE-F7B0-48FF-9B2F-B6CAFBCFBF6C}" vid="{94CDC6AE-3EAC-4308-B00B-01C302E9C1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d64320fb-f9a3-4131-8206-9d18da17abe9"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F23033ADD2CC44581BA464AC24AB4CD" ma:contentTypeVersion="18" ma:contentTypeDescription="Create a new document." ma:contentTypeScope="" ma:versionID="bfa97c90a71db97c80c59ca5c0ffda22">
  <xsd:schema xmlns:xsd="http://www.w3.org/2001/XMLSchema" xmlns:xs="http://www.w3.org/2001/XMLSchema" xmlns:p="http://schemas.microsoft.com/office/2006/metadata/properties" xmlns:ns3="d64320fb-f9a3-4131-8206-9d18da17abe9" xmlns:ns4="489eda54-cdc8-4a48-94a2-8f9cf8024289" targetNamespace="http://schemas.microsoft.com/office/2006/metadata/properties" ma:root="true" ma:fieldsID="be474ca7a15bf1e8a5e4b2eb5ea5d141" ns3:_="" ns4:_="">
    <xsd:import namespace="d64320fb-f9a3-4131-8206-9d18da17abe9"/>
    <xsd:import namespace="489eda54-cdc8-4a48-94a2-8f9cf8024289"/>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DateTaken" minOccurs="0"/>
                <xsd:element ref="ns3:MediaLengthInSeconds" minOccurs="0"/>
                <xsd:element ref="ns3:MediaServiceOCR" minOccurs="0"/>
                <xsd:element ref="ns3:MediaServiceAutoKeyPoints" minOccurs="0"/>
                <xsd:element ref="ns3:MediaServiceKeyPoints" minOccurs="0"/>
                <xsd:element ref="ns3:_activity" minOccurs="0"/>
                <xsd:element ref="ns3:MediaServiceObjectDetectorVersions" minOccurs="0"/>
                <xsd:element ref="ns3:MediaServiceLocation" minOccurs="0"/>
                <xsd:element ref="ns3:MediaServiceSystemTag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64320fb-f9a3-4131-8206-9d18da17abe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description="" ma:hidden="true" ma:indexed="true" ma:internalName="MediaServiceDateTaken"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element name="_activity" ma:index="21" nillable="true" ma:displayName="_activity" ma:hidden="true" ma:internalName="_activity">
      <xsd:simpleType>
        <xsd:restriction base="dms:Note"/>
      </xsd:simple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Location" ma:index="23" nillable="true" ma:displayName="Location" ma:indexed="true" ma:internalName="MediaServiceLocation"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89eda54-cdc8-4a48-94a2-8f9cf8024289"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element name="SharingHintHash" ma:index="15"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DADF44A-8650-472F-B2D9-50E27F0769F7}">
  <ds:schemaRefs>
    <ds:schemaRef ds:uri="http://purl.org/dc/terms/"/>
    <ds:schemaRef ds:uri="http://purl.org/dc/elements/1.1/"/>
    <ds:schemaRef ds:uri="http://schemas.microsoft.com/office/2006/documentManagement/types"/>
    <ds:schemaRef ds:uri="http://schemas.openxmlformats.org/package/2006/metadata/core-properties"/>
    <ds:schemaRef ds:uri="d64320fb-f9a3-4131-8206-9d18da17abe9"/>
    <ds:schemaRef ds:uri="http://purl.org/dc/dcmitype/"/>
    <ds:schemaRef ds:uri="http://schemas.microsoft.com/office/infopath/2007/PartnerControls"/>
    <ds:schemaRef ds:uri="489eda54-cdc8-4a48-94a2-8f9cf8024289"/>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911617EF-9A33-49DD-BF18-3F75C7B3CC29}">
  <ds:schemaRefs>
    <ds:schemaRef ds:uri="http://schemas.microsoft.com/sharepoint/v3/contenttype/forms"/>
  </ds:schemaRefs>
</ds:datastoreItem>
</file>

<file path=customXml/itemProps3.xml><?xml version="1.0" encoding="utf-8"?>
<ds:datastoreItem xmlns:ds="http://schemas.openxmlformats.org/officeDocument/2006/customXml" ds:itemID="{912B7AD5-CBD7-462B-BC8B-1E0D74017F5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64320fb-f9a3-4131-8206-9d18da17abe9"/>
    <ds:schemaRef ds:uri="489eda54-cdc8-4a48-94a2-8f9cf802428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d0cb1e24-a0e2-4a4c-9340-733297c9cd7c}" enabled="1" method="Privileged" siteId="{db1e96a8-a3da-442a-930b-235cac24cd5c}" contentBits="0" removed="0"/>
</clbl:labelList>
</file>

<file path=docProps/app.xml><?xml version="1.0" encoding="utf-8"?>
<Properties xmlns="http://schemas.openxmlformats.org/officeDocument/2006/extended-properties" xmlns:vt="http://schemas.openxmlformats.org/officeDocument/2006/docPropsVTypes">
  <Template/>
  <TotalTime>19992</TotalTime>
  <Words>1460</Words>
  <Application>Microsoft Office PowerPoint</Application>
  <PresentationFormat>Widescreen</PresentationFormat>
  <Paragraphs>147</Paragraphs>
  <Slides>22</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22</vt:i4>
      </vt:variant>
    </vt:vector>
  </HeadingPairs>
  <TitlesOfParts>
    <vt:vector size="27" baseType="lpstr">
      <vt:lpstr>Arial</vt:lpstr>
      <vt:lpstr>Calibri</vt:lpstr>
      <vt:lpstr>Wingdings</vt:lpstr>
      <vt:lpstr>Office Theme</vt:lpstr>
      <vt:lpstr>think-cell Slide</vt:lpstr>
      <vt:lpstr>PowerPoint Presentation</vt:lpstr>
      <vt:lpstr>About Me</vt:lpstr>
      <vt:lpstr>PowerPoint Presentation</vt:lpstr>
      <vt:lpstr>Learning 1 | My takeaways (26/08/2024)</vt:lpstr>
      <vt:lpstr>Learning 2 | My takeaways (27/08/2024)</vt:lpstr>
      <vt:lpstr>Learning 3 | My takeaways (28/08/2024)</vt:lpstr>
      <vt:lpstr>Learning 4 | My takeaways (29/08/2024)</vt:lpstr>
      <vt:lpstr>PowerPoint Presentation</vt:lpstr>
      <vt:lpstr>Learning 5 | My takeaways (30/08/2024)</vt:lpstr>
      <vt:lpstr>PowerPoint Presentation</vt:lpstr>
      <vt:lpstr>Learning 1 | Relevance for Shell</vt:lpstr>
      <vt:lpstr>Learning 2 and 3 | Relevance for Shell</vt:lpstr>
      <vt:lpstr>Learning 4 and 5 | Relevance for Shell</vt:lpstr>
      <vt:lpstr>PowerPoint Presentation</vt:lpstr>
      <vt:lpstr>Challenge faced while implementing Learning 1, 2 and 3</vt:lpstr>
      <vt:lpstr>Challenge faced while implementing Learning 4 and 5</vt:lpstr>
      <vt:lpstr>PowerPoint Presentation</vt:lpstr>
      <vt:lpstr>My Action Plan for this Week</vt:lpstr>
      <vt:lpstr>PowerPoint Presentation</vt:lpstr>
      <vt:lpstr>Learning is also Fun!</vt:lpstr>
      <vt:lpstr>Summary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Murugesh Chandran</dc:creator>
  <cp:lastModifiedBy>Neeraj, Sakshi SBOBNG-PTIV/ZSO</cp:lastModifiedBy>
  <cp:revision>525</cp:revision>
  <dcterms:created xsi:type="dcterms:W3CDTF">2022-01-18T12:35:56Z</dcterms:created>
  <dcterms:modified xsi:type="dcterms:W3CDTF">2024-08-30T14:26:17Z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Created">
    <vt:lpwstr>2022-01-18 01:04 PM</vt:lpwstr>
  </property>
  <property fmtid="{D5CDD505-2E9C-101B-9397-08002B2CF9AE}" pid="3" name="TemplateLastEdited">
    <vt:lpwstr>2022-01-18 06:01 PM</vt:lpwstr>
  </property>
  <property fmtid="{D5CDD505-2E9C-101B-9397-08002B2CF9AE}" pid="4" name="ContentTypeId">
    <vt:lpwstr>0x010100BF23033ADD2CC44581BA464AC24AB4CD</vt:lpwstr>
  </property>
</Properties>
</file>