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Catamaran" panose="020B0604020202020204" charset="0"/>
      <p:regular r:id="rId26"/>
      <p:bold r:id="rId27"/>
    </p:embeddedFont>
    <p:embeddedFont>
      <p:font typeface="Cormorant Garamond" panose="020B0604020202020204" charset="0"/>
      <p:regular r:id="rId28"/>
      <p:bold r:id="rId29"/>
      <p:italic r:id="rId30"/>
      <p:boldItalic r:id="rId31"/>
    </p:embeddedFont>
    <p:embeddedFont>
      <p:font typeface="PT Sans" panose="020B0503020203020204" pitchFamily="34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1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BC58E-8791-424A-8123-058148AE53AD}" v="26" dt="2022-04-17T14:53:57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27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NEERAJ" userId="2aa2ce3b-3180-4253-affb-1d84b00eb14a" providerId="ADAL" clId="{72ABC58E-8791-424A-8123-058148AE53AD}"/>
    <pc:docChg chg="custSel addSld delSld modSld modMainMaster">
      <pc:chgData name="SAKSHI NEERAJ" userId="2aa2ce3b-3180-4253-affb-1d84b00eb14a" providerId="ADAL" clId="{72ABC58E-8791-424A-8123-058148AE53AD}" dt="2022-04-17T14:55:08.459" v="87" actId="1076"/>
      <pc:docMkLst>
        <pc:docMk/>
      </pc:docMkLst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56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57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58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59"/>
        </pc:sldMkLst>
      </pc:sldChg>
      <pc:sldChg chg="modSp mod modTransition">
        <pc:chgData name="SAKSHI NEERAJ" userId="2aa2ce3b-3180-4253-affb-1d84b00eb14a" providerId="ADAL" clId="{72ABC58E-8791-424A-8123-058148AE53AD}" dt="2022-04-17T14:21:06.771" v="31" actId="255"/>
        <pc:sldMkLst>
          <pc:docMk/>
          <pc:sldMk cId="0" sldId="260"/>
        </pc:sldMkLst>
        <pc:spChg chg="mod">
          <ac:chgData name="SAKSHI NEERAJ" userId="2aa2ce3b-3180-4253-affb-1d84b00eb14a" providerId="ADAL" clId="{72ABC58E-8791-424A-8123-058148AE53AD}" dt="2022-04-17T14:20:06.933" v="26" actId="255"/>
          <ac:spMkLst>
            <pc:docMk/>
            <pc:sldMk cId="0" sldId="260"/>
            <ac:spMk id="246" creationId="{00000000-0000-0000-0000-000000000000}"/>
          </ac:spMkLst>
        </pc:spChg>
        <pc:spChg chg="mod">
          <ac:chgData name="SAKSHI NEERAJ" userId="2aa2ce3b-3180-4253-affb-1d84b00eb14a" providerId="ADAL" clId="{72ABC58E-8791-424A-8123-058148AE53AD}" dt="2022-04-17T14:21:06.771" v="31" actId="255"/>
          <ac:spMkLst>
            <pc:docMk/>
            <pc:sldMk cId="0" sldId="260"/>
            <ac:spMk id="262" creationId="{00000000-0000-0000-0000-000000000000}"/>
          </ac:spMkLst>
        </pc:spChg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1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2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3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4"/>
        </pc:sldMkLst>
      </pc:sldChg>
      <pc:sldChg chg="del">
        <pc:chgData name="SAKSHI NEERAJ" userId="2aa2ce3b-3180-4253-affb-1d84b00eb14a" providerId="ADAL" clId="{72ABC58E-8791-424A-8123-058148AE53AD}" dt="2022-04-15T07:23:15.503" v="0" actId="47"/>
        <pc:sldMkLst>
          <pc:docMk/>
          <pc:sldMk cId="0" sldId="265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6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7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8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9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0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1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2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3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4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5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6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7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8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9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80"/>
        </pc:sldMkLst>
      </pc:sldChg>
      <pc:sldChg chg="addSp delSp modSp add mod">
        <pc:chgData name="SAKSHI NEERAJ" userId="2aa2ce3b-3180-4253-affb-1d84b00eb14a" providerId="ADAL" clId="{72ABC58E-8791-424A-8123-058148AE53AD}" dt="2022-04-17T14:55:08.459" v="87" actId="1076"/>
        <pc:sldMkLst>
          <pc:docMk/>
          <pc:sldMk cId="3432983048" sldId="281"/>
        </pc:sldMkLst>
        <pc:spChg chg="mod">
          <ac:chgData name="SAKSHI NEERAJ" userId="2aa2ce3b-3180-4253-affb-1d84b00eb14a" providerId="ADAL" clId="{72ABC58E-8791-424A-8123-058148AE53AD}" dt="2022-04-17T14:55:04.788" v="86" actId="1076"/>
          <ac:spMkLst>
            <pc:docMk/>
            <pc:sldMk cId="3432983048" sldId="281"/>
            <ac:spMk id="463" creationId="{00000000-0000-0000-0000-000000000000}"/>
          </ac:spMkLst>
        </pc:spChg>
        <pc:picChg chg="add mod">
          <ac:chgData name="SAKSHI NEERAJ" userId="2aa2ce3b-3180-4253-affb-1d84b00eb14a" providerId="ADAL" clId="{72ABC58E-8791-424A-8123-058148AE53AD}" dt="2022-04-17T14:54:58.219" v="84" actId="1076"/>
          <ac:picMkLst>
            <pc:docMk/>
            <pc:sldMk cId="3432983048" sldId="281"/>
            <ac:picMk id="3" creationId="{E800DDB6-490E-4BB3-A519-BF7ACA74E0EB}"/>
          </ac:picMkLst>
        </pc:picChg>
        <pc:picChg chg="del">
          <ac:chgData name="SAKSHI NEERAJ" userId="2aa2ce3b-3180-4253-affb-1d84b00eb14a" providerId="ADAL" clId="{72ABC58E-8791-424A-8123-058148AE53AD}" dt="2022-04-17T14:54:01.308" v="33" actId="478"/>
          <ac:picMkLst>
            <pc:docMk/>
            <pc:sldMk cId="3432983048" sldId="281"/>
            <ac:picMk id="465" creationId="{00000000-0000-0000-0000-000000000000}"/>
          </ac:picMkLst>
        </pc:picChg>
        <pc:picChg chg="del">
          <ac:chgData name="SAKSHI NEERAJ" userId="2aa2ce3b-3180-4253-affb-1d84b00eb14a" providerId="ADAL" clId="{72ABC58E-8791-424A-8123-058148AE53AD}" dt="2022-04-17T14:54:02.640" v="34" actId="478"/>
          <ac:picMkLst>
            <pc:docMk/>
            <pc:sldMk cId="3432983048" sldId="281"/>
            <ac:picMk id="466" creationId="{00000000-0000-0000-0000-000000000000}"/>
          </ac:picMkLst>
        </pc:picChg>
        <pc:picChg chg="del">
          <ac:chgData name="SAKSHI NEERAJ" userId="2aa2ce3b-3180-4253-affb-1d84b00eb14a" providerId="ADAL" clId="{72ABC58E-8791-424A-8123-058148AE53AD}" dt="2022-04-17T14:54:04.224" v="35" actId="478"/>
          <ac:picMkLst>
            <pc:docMk/>
            <pc:sldMk cId="3432983048" sldId="281"/>
            <ac:picMk id="467" creationId="{00000000-0000-0000-0000-000000000000}"/>
          </ac:picMkLst>
        </pc:picChg>
        <pc:picChg chg="del">
          <ac:chgData name="SAKSHI NEERAJ" userId="2aa2ce3b-3180-4253-affb-1d84b00eb14a" providerId="ADAL" clId="{72ABC58E-8791-424A-8123-058148AE53AD}" dt="2022-04-17T14:54:05.714" v="36" actId="478"/>
          <ac:picMkLst>
            <pc:docMk/>
            <pc:sldMk cId="3432983048" sldId="281"/>
            <ac:picMk id="468" creationId="{00000000-0000-0000-0000-000000000000}"/>
          </ac:picMkLst>
        </pc:picChg>
        <pc:cxnChg chg="mod">
          <ac:chgData name="SAKSHI NEERAJ" userId="2aa2ce3b-3180-4253-affb-1d84b00eb14a" providerId="ADAL" clId="{72ABC58E-8791-424A-8123-058148AE53AD}" dt="2022-04-17T14:55:08.459" v="87" actId="1076"/>
          <ac:cxnSpMkLst>
            <pc:docMk/>
            <pc:sldMk cId="3432983048" sldId="281"/>
            <ac:cxnSpMk id="462" creationId="{00000000-0000-0000-0000-000000000000}"/>
          </ac:cxnSpMkLst>
        </pc:cxnChg>
      </pc:sldChg>
      <pc:sldMasterChg chg="modTransition modSldLayout">
        <pc:chgData name="SAKSHI NEERAJ" userId="2aa2ce3b-3180-4253-affb-1d84b00eb14a" providerId="ADAL" clId="{72ABC58E-8791-424A-8123-058148AE53AD}" dt="2022-04-15T07:25:42.384" v="25"/>
        <pc:sldMasterMkLst>
          <pc:docMk/>
          <pc:sldMasterMk cId="0" sldId="2147483678"/>
        </pc:sldMasterMkLst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48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49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0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1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2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3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4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5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6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7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8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9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0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1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2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3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4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5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6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7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8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9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0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1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2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3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4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5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6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e60f7c7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1e60f7c7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1e60f7c7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1e60f7c7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1e60f7c7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1e60f7c7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1e60f7c7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1e60f7c7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1e60f7c7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1e60f7c7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1e60f7c7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1e60f7c7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1e60f7c7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1e60f7c7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1e60f7c7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1e60f7c7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1e60f7c7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1e60f7c7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1e60f7c7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1e60f7c7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1e60f7c7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1e60f7c7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1e60f7c7f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21e60f7c7f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1e60f7c7f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1e60f7c7f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1e60f7c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1e60f7c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e60f7c7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e60f7c7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1e60f7c7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1e60f7c7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e60f7c7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1e60f7c7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25100" y="1346263"/>
            <a:ext cx="6294000" cy="17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7550" y="33214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747325" y="1062275"/>
            <a:ext cx="5649300" cy="30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1834662" y="1132360"/>
            <a:ext cx="5474400" cy="2878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2446350" y="1881950"/>
            <a:ext cx="42513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2446350" y="2885647"/>
            <a:ext cx="42513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1858127" y="1682850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58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136125" y="168285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6136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/>
          </p:nvPr>
        </p:nvSpPr>
        <p:spPr>
          <a:xfrm>
            <a:off x="1858127" y="3221825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1858127" y="3732149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6136125" y="3221825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6136127" y="3732147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095852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5852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5373827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373827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2002700" y="970175"/>
            <a:ext cx="5138700" cy="27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082141" y="1033923"/>
            <a:ext cx="4979400" cy="2618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512200" y="1328550"/>
            <a:ext cx="411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512200" y="2556750"/>
            <a:ext cx="4119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59700" y="855125"/>
            <a:ext cx="6424500" cy="34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59022" y="934828"/>
            <a:ext cx="6225900" cy="3273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987550" y="29897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355375" y="1511325"/>
            <a:ext cx="49923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754800" y="1254038"/>
            <a:ext cx="44385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3754800" y="2884763"/>
            <a:ext cx="38520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026775" y="1770938"/>
            <a:ext cx="323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5026775" y="2550863"/>
            <a:ext cx="32358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2"/>
          </p:nvPr>
        </p:nvSpPr>
        <p:spPr>
          <a:xfrm>
            <a:off x="937700" y="26265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37700" y="30379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3"/>
          </p:nvPr>
        </p:nvSpPr>
        <p:spPr>
          <a:xfrm>
            <a:off x="3484419" y="26265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4"/>
          </p:nvPr>
        </p:nvSpPr>
        <p:spPr>
          <a:xfrm>
            <a:off x="3484421" y="30379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5"/>
          </p:nvPr>
        </p:nvSpPr>
        <p:spPr>
          <a:xfrm>
            <a:off x="6031146" y="26265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6"/>
          </p:nvPr>
        </p:nvSpPr>
        <p:spPr>
          <a:xfrm>
            <a:off x="6031149" y="30379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2"/>
          </p:nvPr>
        </p:nvSpPr>
        <p:spPr>
          <a:xfrm>
            <a:off x="498375" y="2855150"/>
            <a:ext cx="27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796275" y="3342775"/>
            <a:ext cx="21753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3"/>
          </p:nvPr>
        </p:nvSpPr>
        <p:spPr>
          <a:xfrm>
            <a:off x="3186575" y="2855150"/>
            <a:ext cx="27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"/>
          </p:nvPr>
        </p:nvSpPr>
        <p:spPr>
          <a:xfrm>
            <a:off x="3484475" y="3342775"/>
            <a:ext cx="21753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5"/>
          </p:nvPr>
        </p:nvSpPr>
        <p:spPr>
          <a:xfrm>
            <a:off x="5874676" y="2855150"/>
            <a:ext cx="27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6"/>
          </p:nvPr>
        </p:nvSpPr>
        <p:spPr>
          <a:xfrm>
            <a:off x="6172576" y="3342775"/>
            <a:ext cx="21753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7" hasCustomPrompt="1"/>
          </p:nvPr>
        </p:nvSpPr>
        <p:spPr>
          <a:xfrm>
            <a:off x="1519425" y="2277200"/>
            <a:ext cx="7290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 idx="8" hasCustomPrompt="1"/>
          </p:nvPr>
        </p:nvSpPr>
        <p:spPr>
          <a:xfrm>
            <a:off x="4207625" y="2277200"/>
            <a:ext cx="7290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9" hasCustomPrompt="1"/>
          </p:nvPr>
        </p:nvSpPr>
        <p:spPr>
          <a:xfrm>
            <a:off x="6895825" y="2277200"/>
            <a:ext cx="7290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2"/>
          </p:nvPr>
        </p:nvSpPr>
        <p:spPr>
          <a:xfrm>
            <a:off x="937700" y="14143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1031200" y="3719425"/>
            <a:ext cx="19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3"/>
          </p:nvPr>
        </p:nvSpPr>
        <p:spPr>
          <a:xfrm>
            <a:off x="3484419" y="14143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4"/>
          </p:nvPr>
        </p:nvSpPr>
        <p:spPr>
          <a:xfrm>
            <a:off x="3577825" y="3719425"/>
            <a:ext cx="19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5"/>
          </p:nvPr>
        </p:nvSpPr>
        <p:spPr>
          <a:xfrm>
            <a:off x="6031146" y="14143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6"/>
          </p:nvPr>
        </p:nvSpPr>
        <p:spPr>
          <a:xfrm>
            <a:off x="6124600" y="3719425"/>
            <a:ext cx="19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140900" y="738200"/>
            <a:ext cx="6862200" cy="36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246987" y="823332"/>
            <a:ext cx="6649800" cy="3497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8200" y="24524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67150" y="1323828"/>
            <a:ext cx="10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8200" y="3205150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 idx="2"/>
          </p:nvPr>
        </p:nvSpPr>
        <p:spPr>
          <a:xfrm>
            <a:off x="937700" y="31871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937700" y="35986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3"/>
          </p:nvPr>
        </p:nvSpPr>
        <p:spPr>
          <a:xfrm>
            <a:off x="3484419" y="31871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4"/>
          </p:nvPr>
        </p:nvSpPr>
        <p:spPr>
          <a:xfrm>
            <a:off x="3484422" y="35986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5"/>
          </p:nvPr>
        </p:nvSpPr>
        <p:spPr>
          <a:xfrm>
            <a:off x="6031146" y="31871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6"/>
          </p:nvPr>
        </p:nvSpPr>
        <p:spPr>
          <a:xfrm>
            <a:off x="6031150" y="35986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7" hasCustomPrompt="1"/>
          </p:nvPr>
        </p:nvSpPr>
        <p:spPr>
          <a:xfrm>
            <a:off x="1502000" y="2138804"/>
            <a:ext cx="10467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8" hasCustomPrompt="1"/>
          </p:nvPr>
        </p:nvSpPr>
        <p:spPr>
          <a:xfrm>
            <a:off x="4046975" y="2138804"/>
            <a:ext cx="10467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9" hasCustomPrompt="1"/>
          </p:nvPr>
        </p:nvSpPr>
        <p:spPr>
          <a:xfrm>
            <a:off x="6591950" y="2138804"/>
            <a:ext cx="10467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2"/>
          </p:nvPr>
        </p:nvSpPr>
        <p:spPr>
          <a:xfrm>
            <a:off x="2287850" y="175256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287850" y="216398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3"/>
          </p:nvPr>
        </p:nvSpPr>
        <p:spPr>
          <a:xfrm>
            <a:off x="4603958" y="175256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4"/>
          </p:nvPr>
        </p:nvSpPr>
        <p:spPr>
          <a:xfrm>
            <a:off x="4603954" y="216398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/>
          </p:nvPr>
        </p:nvSpPr>
        <p:spPr>
          <a:xfrm>
            <a:off x="2287850" y="318098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2287850" y="35924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4603958" y="318098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8"/>
          </p:nvPr>
        </p:nvSpPr>
        <p:spPr>
          <a:xfrm>
            <a:off x="4603954" y="35924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2"/>
          </p:nvPr>
        </p:nvSpPr>
        <p:spPr>
          <a:xfrm>
            <a:off x="1101175" y="17572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"/>
          </p:nvPr>
        </p:nvSpPr>
        <p:spPr>
          <a:xfrm>
            <a:off x="1101175" y="21686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 idx="3"/>
          </p:nvPr>
        </p:nvSpPr>
        <p:spPr>
          <a:xfrm>
            <a:off x="3578951" y="17572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4"/>
          </p:nvPr>
        </p:nvSpPr>
        <p:spPr>
          <a:xfrm>
            <a:off x="3578973" y="21686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 idx="5"/>
          </p:nvPr>
        </p:nvSpPr>
        <p:spPr>
          <a:xfrm>
            <a:off x="1101175" y="31906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6"/>
          </p:nvPr>
        </p:nvSpPr>
        <p:spPr>
          <a:xfrm>
            <a:off x="1101175" y="36020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7"/>
          </p:nvPr>
        </p:nvSpPr>
        <p:spPr>
          <a:xfrm>
            <a:off x="3578973" y="31906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8"/>
          </p:nvPr>
        </p:nvSpPr>
        <p:spPr>
          <a:xfrm>
            <a:off x="3578973" y="36020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9"/>
          </p:nvPr>
        </p:nvSpPr>
        <p:spPr>
          <a:xfrm>
            <a:off x="6056727" y="17572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3"/>
          </p:nvPr>
        </p:nvSpPr>
        <p:spPr>
          <a:xfrm>
            <a:off x="6056725" y="21686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14"/>
          </p:nvPr>
        </p:nvSpPr>
        <p:spPr>
          <a:xfrm>
            <a:off x="6056727" y="31906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5"/>
          </p:nvPr>
        </p:nvSpPr>
        <p:spPr>
          <a:xfrm>
            <a:off x="6056825" y="36020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1906900" y="399650"/>
            <a:ext cx="5330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2018700" y="500500"/>
            <a:ext cx="51066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hasCustomPrompt="1"/>
          </p:nvPr>
        </p:nvSpPr>
        <p:spPr>
          <a:xfrm>
            <a:off x="2623200" y="1004263"/>
            <a:ext cx="3897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2623200" y="1816264"/>
            <a:ext cx="3897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 hasCustomPrompt="1"/>
          </p:nvPr>
        </p:nvSpPr>
        <p:spPr>
          <a:xfrm>
            <a:off x="2623200" y="2733727"/>
            <a:ext cx="3897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3"/>
          </p:nvPr>
        </p:nvSpPr>
        <p:spPr>
          <a:xfrm>
            <a:off x="2623200" y="3540438"/>
            <a:ext cx="3897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2234025" y="399650"/>
            <a:ext cx="46758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2345850" y="500500"/>
            <a:ext cx="44526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3220300" y="3561000"/>
            <a:ext cx="270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2854638" y="5394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"/>
          </p:nvPr>
        </p:nvSpPr>
        <p:spPr>
          <a:xfrm>
            <a:off x="2854638" y="14982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1359700" y="855125"/>
            <a:ext cx="6424500" cy="34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459022" y="934828"/>
            <a:ext cx="6225900" cy="3273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2002700" y="970175"/>
            <a:ext cx="5138700" cy="27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2082141" y="1033923"/>
            <a:ext cx="4979400" cy="2618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2234025" y="399650"/>
            <a:ext cx="46758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2345850" y="500500"/>
            <a:ext cx="44526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1568000" y="2626550"/>
            <a:ext cx="27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4833399" y="2626550"/>
            <a:ext cx="27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951897" y="30379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686500" y="30379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56825" y="1888850"/>
            <a:ext cx="4117800" cy="21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6825" y="11279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284525" y="814950"/>
            <a:ext cx="6574800" cy="35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1386171" y="896518"/>
            <a:ext cx="6371400" cy="3350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184400" y="1530025"/>
            <a:ext cx="408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184448" y="2339375"/>
            <a:ext cx="4087800" cy="12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077565" y="3544257"/>
            <a:ext cx="69888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spd="med">
    <p:pull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enroshan/factors-affecting-campus-place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2307550" y="33214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 Neeraj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A2305220101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4CSE2</a:t>
            </a:r>
            <a:endParaRPr/>
          </a:p>
        </p:txBody>
      </p:sp>
      <p:cxnSp>
        <p:nvCxnSpPr>
          <p:cNvPr id="206" name="Google Shape;206;p32"/>
          <p:cNvCxnSpPr/>
          <p:nvPr/>
        </p:nvCxnSpPr>
        <p:spPr>
          <a:xfrm>
            <a:off x="4065100" y="3174238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837050" y="1346275"/>
            <a:ext cx="7409700" cy="17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Minor Project 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PLACEMENT PREDICTION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42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211700"/>
            <a:ext cx="12287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475" y="1649850"/>
            <a:ext cx="7210749" cy="2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43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</a:t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211700"/>
            <a:ext cx="1790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50" y="1596875"/>
            <a:ext cx="1969825" cy="2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445612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null salaries </a:t>
            </a:r>
            <a:endParaRPr/>
          </a:p>
        </p:txBody>
      </p:sp>
      <p:cxnSp>
        <p:nvCxnSpPr>
          <p:cNvPr id="330" name="Google Shape;330;p43"/>
          <p:cNvCxnSpPr/>
          <p:nvPr/>
        </p:nvCxnSpPr>
        <p:spPr>
          <a:xfrm>
            <a:off x="4553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1" name="Google Shape;33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550" y="1211700"/>
            <a:ext cx="38480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3550" y="1478400"/>
            <a:ext cx="17430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3550" y="1813125"/>
            <a:ext cx="1873200" cy="263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3"/>
          <p:cNvCxnSpPr/>
          <p:nvPr/>
        </p:nvCxnSpPr>
        <p:spPr>
          <a:xfrm rot="10800000" flipH="1">
            <a:off x="4407300" y="624325"/>
            <a:ext cx="19200" cy="373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44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the not needed features</a:t>
            </a:r>
            <a:endParaRPr/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425" y="1211700"/>
            <a:ext cx="56007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425" y="1577825"/>
            <a:ext cx="1638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425" y="1953475"/>
            <a:ext cx="6553200" cy="25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45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211700"/>
            <a:ext cx="66389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50" y="2477350"/>
            <a:ext cx="70129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6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46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pic>
        <p:nvPicPr>
          <p:cNvPr id="360" name="Google Shape;3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273100"/>
            <a:ext cx="26479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763" y="1819100"/>
            <a:ext cx="40005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425" y="1204225"/>
            <a:ext cx="26479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4088" y="3009400"/>
            <a:ext cx="39338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0550" y="2652025"/>
            <a:ext cx="2828500" cy="16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p47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47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775" y="1518550"/>
            <a:ext cx="30387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725" y="1176175"/>
            <a:ext cx="2788725" cy="14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5550" y="3213750"/>
            <a:ext cx="3150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8725" y="2756275"/>
            <a:ext cx="2788725" cy="16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48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48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removal</a:t>
            </a:r>
            <a:endParaRPr/>
          </a:p>
        </p:txBody>
      </p:sp>
      <p:pic>
        <p:nvPicPr>
          <p:cNvPr id="383" name="Google Shape;3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475" y="1211700"/>
            <a:ext cx="67913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50" y="2868150"/>
            <a:ext cx="5038075" cy="17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Google Shape;390;p49"/>
          <p:cNvCxnSpPr/>
          <p:nvPr/>
        </p:nvCxnSpPr>
        <p:spPr>
          <a:xfrm rot="10800000">
            <a:off x="4362775" y="1919800"/>
            <a:ext cx="22200" cy="263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49"/>
          <p:cNvSpPr txBox="1">
            <a:spLocks noGrp="1"/>
          </p:cNvSpPr>
          <p:nvPr>
            <p:ph type="title"/>
          </p:nvPr>
        </p:nvSpPr>
        <p:spPr>
          <a:xfrm>
            <a:off x="900750" y="584575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using count plot</a:t>
            </a:r>
            <a:endParaRPr/>
          </a:p>
        </p:txBody>
      </p:sp>
      <p:cxnSp>
        <p:nvCxnSpPr>
          <p:cNvPr id="392" name="Google Shape;392;p49"/>
          <p:cNvCxnSpPr/>
          <p:nvPr/>
        </p:nvCxnSpPr>
        <p:spPr>
          <a:xfrm>
            <a:off x="1587175" y="12829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50" y="2455250"/>
            <a:ext cx="2744675" cy="187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375" y="1454725"/>
            <a:ext cx="25241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25" y="1912125"/>
            <a:ext cx="34179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7375" y="1935950"/>
            <a:ext cx="37526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75" y="2488400"/>
            <a:ext cx="3409950" cy="18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50"/>
          <p:cNvCxnSpPr/>
          <p:nvPr/>
        </p:nvCxnSpPr>
        <p:spPr>
          <a:xfrm rot="10800000">
            <a:off x="4362775" y="1551700"/>
            <a:ext cx="22200" cy="300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50"/>
          <p:cNvSpPr txBox="1">
            <a:spLocks noGrp="1"/>
          </p:cNvSpPr>
          <p:nvPr>
            <p:ph type="title"/>
          </p:nvPr>
        </p:nvSpPr>
        <p:spPr>
          <a:xfrm>
            <a:off x="900750" y="584575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using count plot</a:t>
            </a:r>
            <a:endParaRPr/>
          </a:p>
        </p:txBody>
      </p:sp>
      <p:cxnSp>
        <p:nvCxnSpPr>
          <p:cNvPr id="404" name="Google Shape;404;p50"/>
          <p:cNvCxnSpPr/>
          <p:nvPr/>
        </p:nvCxnSpPr>
        <p:spPr>
          <a:xfrm>
            <a:off x="1587175" y="12829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5" name="Google Shape;4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75" y="1652913"/>
            <a:ext cx="34402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825" y="2195488"/>
            <a:ext cx="2904700" cy="20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225" y="1603162"/>
            <a:ext cx="3774974" cy="4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0"/>
          <p:cNvPicPr preferRelativeResize="0"/>
          <p:nvPr/>
        </p:nvPicPr>
        <p:blipFill rotWithShape="1">
          <a:blip r:embed="rId6">
            <a:alphaModFix/>
          </a:blip>
          <a:srcRect t="2591"/>
          <a:stretch/>
        </p:blipFill>
        <p:spPr>
          <a:xfrm>
            <a:off x="4608225" y="2195500"/>
            <a:ext cx="3467100" cy="19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51"/>
          <p:cNvCxnSpPr/>
          <p:nvPr/>
        </p:nvCxnSpPr>
        <p:spPr>
          <a:xfrm rot="10800000">
            <a:off x="4362775" y="1551700"/>
            <a:ext cx="22200" cy="300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51"/>
          <p:cNvSpPr txBox="1">
            <a:spLocks noGrp="1"/>
          </p:cNvSpPr>
          <p:nvPr>
            <p:ph type="title"/>
          </p:nvPr>
        </p:nvSpPr>
        <p:spPr>
          <a:xfrm>
            <a:off x="900750" y="584575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using count plot</a:t>
            </a:r>
            <a:endParaRPr/>
          </a:p>
        </p:txBody>
      </p:sp>
      <p:cxnSp>
        <p:nvCxnSpPr>
          <p:cNvPr id="415" name="Google Shape;415;p51"/>
          <p:cNvCxnSpPr/>
          <p:nvPr/>
        </p:nvCxnSpPr>
        <p:spPr>
          <a:xfrm>
            <a:off x="1587175" y="12829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6" name="Google Shape;4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50" y="1488175"/>
            <a:ext cx="3384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63" y="2012575"/>
            <a:ext cx="33718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375" y="1488175"/>
            <a:ext cx="3786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450" y="1937500"/>
            <a:ext cx="33909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1312127" y="2910124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1278827" y="1569849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title" idx="2"/>
          </p:nvPr>
        </p:nvSpPr>
        <p:spPr>
          <a:xfrm>
            <a:off x="2355598" y="1637975"/>
            <a:ext cx="587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DATASET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 idx="9"/>
          </p:nvPr>
        </p:nvSpPr>
        <p:spPr>
          <a:xfrm>
            <a:off x="1312127" y="163797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 idx="14"/>
          </p:nvPr>
        </p:nvSpPr>
        <p:spPr>
          <a:xfrm>
            <a:off x="1345427" y="296884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8" name="Google Shape;218;p33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2355700" y="2634325"/>
            <a:ext cx="4432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PROJECT CYCLE</a:t>
            </a:r>
            <a:endParaRPr sz="2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importing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organization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Exploratory Data Analysis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Visualization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Deployment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52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52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pic>
        <p:nvPicPr>
          <p:cNvPr id="426" name="Google Shape;4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475" y="1261925"/>
            <a:ext cx="42576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475" y="2859375"/>
            <a:ext cx="6667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p53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53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925" y="1273100"/>
            <a:ext cx="24479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475" y="1872075"/>
            <a:ext cx="73342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54"/>
          <p:cNvCxnSpPr/>
          <p:nvPr/>
        </p:nvCxnSpPr>
        <p:spPr>
          <a:xfrm>
            <a:off x="1165550" y="129405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54"/>
          <p:cNvSpPr txBox="1">
            <a:spLocks noGrp="1"/>
          </p:cNvSpPr>
          <p:nvPr>
            <p:ph type="title"/>
          </p:nvPr>
        </p:nvSpPr>
        <p:spPr>
          <a:xfrm>
            <a:off x="1045800" y="5805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using KNN</a:t>
            </a:r>
            <a:endParaRPr/>
          </a:p>
        </p:txBody>
      </p:sp>
      <p:pic>
        <p:nvPicPr>
          <p:cNvPr id="444" name="Google Shape;4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647825"/>
            <a:ext cx="73437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50" y="3724750"/>
            <a:ext cx="1704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55"/>
          <p:cNvCxnSpPr/>
          <p:nvPr/>
        </p:nvCxnSpPr>
        <p:spPr>
          <a:xfrm>
            <a:off x="1165550" y="129405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55"/>
          <p:cNvSpPr txBox="1">
            <a:spLocks noGrp="1"/>
          </p:cNvSpPr>
          <p:nvPr>
            <p:ph type="title"/>
          </p:nvPr>
        </p:nvSpPr>
        <p:spPr>
          <a:xfrm>
            <a:off x="1045800" y="5805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using KNN</a:t>
            </a:r>
            <a:endParaRPr/>
          </a:p>
        </p:txBody>
      </p:sp>
      <p:pic>
        <p:nvPicPr>
          <p:cNvPr id="453" name="Google Shape;4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584600"/>
            <a:ext cx="29908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38" y="2242100"/>
            <a:ext cx="1095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5550" y="2709100"/>
            <a:ext cx="45339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800" y="3566625"/>
            <a:ext cx="65341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2184448" y="2358175"/>
            <a:ext cx="4087800" cy="12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study of publicly accessible data regarding on-campus placement of applicants depending on characteristics such as high school graduation percentage and domain of specialisation.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algorithms on this dataset, placement status of a candidate is predicted.</a:t>
            </a:r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2308250" y="22590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1711550" y="1417200"/>
            <a:ext cx="54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2184448" y="2358175"/>
            <a:ext cx="4087800" cy="12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 set consists of Placement data of students in a XYZ campus. It includes secondary and higher secondary school percentage and specialization. It also includes degree specialization, type and Work experience and salary offers to the placed students.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https://www.kaggle.com/datasets/benroshan/factors-affecting-campus-placement</a:t>
            </a:r>
            <a:endParaRPr sz="1050">
              <a:solidFill>
                <a:srgbClr val="4A86E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2308250" y="22590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1711550" y="1417200"/>
            <a:ext cx="54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2191100" y="103725"/>
            <a:ext cx="4137300" cy="8463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3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2831275" y="234375"/>
            <a:ext cx="5416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PROJECT CYCLE</a:t>
            </a:r>
            <a:endParaRPr sz="26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/>
          <p:nvPr/>
        </p:nvSpPr>
        <p:spPr>
          <a:xfrm>
            <a:off x="0" y="1428075"/>
            <a:ext cx="14106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IMPORTING</a:t>
            </a:r>
            <a:endParaRPr sz="15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1712138" y="1428075"/>
            <a:ext cx="17352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ORGANIZATION</a:t>
            </a:r>
            <a:endParaRPr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3709513" y="1428075"/>
            <a:ext cx="17352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EXPLORATORY DATA ANALYSIS</a:t>
            </a:r>
            <a:endParaRPr sz="15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5662663" y="1428075"/>
            <a:ext cx="17352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VISUALIZATION </a:t>
            </a:r>
            <a:endParaRPr sz="15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7615800" y="1428075"/>
            <a:ext cx="15282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DEPLOYMENT </a:t>
            </a:r>
            <a:endParaRPr sz="15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1410600" y="1701350"/>
            <a:ext cx="291300" cy="1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3457600" y="1731075"/>
            <a:ext cx="291300" cy="1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5393725" y="1731075"/>
            <a:ext cx="291300" cy="1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7397875" y="1701350"/>
            <a:ext cx="291300" cy="1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6"/>
          <p:cNvSpPr/>
          <p:nvPr/>
        </p:nvSpPr>
        <p:spPr>
          <a:xfrm rot="10800000" flipH="1">
            <a:off x="20850" y="2459200"/>
            <a:ext cx="1368900" cy="2467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 rot="10800000" flipH="1">
            <a:off x="1600800" y="2527875"/>
            <a:ext cx="1828200" cy="2428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/>
          <p:nvPr/>
        </p:nvSpPr>
        <p:spPr>
          <a:xfrm rot="10800000" flipH="1">
            <a:off x="3640050" y="2518425"/>
            <a:ext cx="1866600" cy="2397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"/>
          <p:cNvSpPr/>
          <p:nvPr/>
        </p:nvSpPr>
        <p:spPr>
          <a:xfrm rot="10800000" flipH="1">
            <a:off x="5662675" y="2518350"/>
            <a:ext cx="1793400" cy="2385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/>
          <p:nvPr/>
        </p:nvSpPr>
        <p:spPr>
          <a:xfrm rot="10800000" flipH="1">
            <a:off x="7557575" y="2518225"/>
            <a:ext cx="1557900" cy="236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127150" y="2977700"/>
            <a:ext cx="12654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IS IMPORTED FROM EXTERNAL SOURCES </a:t>
            </a: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1889425" y="2729900"/>
            <a:ext cx="14106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TURNING THE DATASET INTO AN EASILY READABLE TABULAR FORM</a:t>
            </a: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3795925" y="2787975"/>
            <a:ext cx="1557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rmorant Garamond"/>
                <a:ea typeface="Cormorant Garamond"/>
                <a:cs typeface="Cormorant Garamond"/>
                <a:sym typeface="Cormorant Garamond"/>
              </a:rPr>
              <a:t>PERFORMING EXPLORATORY DATA ANALYSIS LIKE OUTLIER DETECTION, ENCODING AND FEATURE SCALING</a:t>
            </a:r>
            <a:endParaRPr b="1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675775" y="2923525"/>
            <a:ext cx="1712700" cy="121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ENTAILS THE REPRESENTATION OF DATA IN GRAPHICAL FORM</a:t>
            </a:r>
            <a:endParaRPr sz="12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7557550" y="2606000"/>
            <a:ext cx="14766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USING MACHINE LEARNING ALGORITHMS AND THE IMPORTED DATA FOR PREDICTION </a:t>
            </a: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37"/>
          <p:cNvCxnSpPr/>
          <p:nvPr/>
        </p:nvCxnSpPr>
        <p:spPr>
          <a:xfrm>
            <a:off x="968575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863475" y="4331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the libraries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75" y="1180588"/>
            <a:ext cx="6374924" cy="16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968575" y="2874263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the dataset</a:t>
            </a:r>
            <a:endParaRPr/>
          </a:p>
        </p:txBody>
      </p:sp>
      <p:cxnSp>
        <p:nvCxnSpPr>
          <p:cNvPr id="272" name="Google Shape;272;p37"/>
          <p:cNvCxnSpPr/>
          <p:nvPr/>
        </p:nvCxnSpPr>
        <p:spPr>
          <a:xfrm>
            <a:off x="968575" y="35581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575" y="3792225"/>
            <a:ext cx="7283051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8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features</a:t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50" y="1211688"/>
            <a:ext cx="43910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5" y="1815950"/>
            <a:ext cx="7728124" cy="25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39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9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features</a:t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00" y="1305650"/>
            <a:ext cx="2068075" cy="3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4027950" y="1328450"/>
            <a:ext cx="6426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KEY: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ssc_p - Senior school percentage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ssc_b - Senior school board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hsc_p - High school percentage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hsc_b - High school board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hsc_s - High school stream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degree_p - Percentage obtained in undergraduation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degree_t - Stream in which degree is pursued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mba_p - Percentage obtained in MBA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40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features</a:t>
            </a:r>
            <a:endParaRPr/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25" y="1261013"/>
            <a:ext cx="16478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475" y="1733724"/>
            <a:ext cx="6905625" cy="27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2022 Marketing Plan by Slidesgo">
  <a:themeElements>
    <a:clrScheme name="Simple Light">
      <a:dk1>
        <a:srgbClr val="313131"/>
      </a:dk1>
      <a:lt1>
        <a:srgbClr val="FFFFFF"/>
      </a:lt1>
      <a:dk2>
        <a:srgbClr val="A4DFCB"/>
      </a:dk2>
      <a:lt2>
        <a:srgbClr val="FABDAB"/>
      </a:lt2>
      <a:accent1>
        <a:srgbClr val="759FD3"/>
      </a:accent1>
      <a:accent2>
        <a:srgbClr val="EBD89E"/>
      </a:accent2>
      <a:accent3>
        <a:srgbClr val="A4DFCB"/>
      </a:accent3>
      <a:accent4>
        <a:srgbClr val="FABDAB"/>
      </a:accent4>
      <a:accent5>
        <a:srgbClr val="B7CEEB"/>
      </a:accent5>
      <a:accent6>
        <a:srgbClr val="EBD89E"/>
      </a:accent6>
      <a:hlink>
        <a:srgbClr val="B7CE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310</Words>
  <Application>Microsoft Office PowerPoint</Application>
  <PresentationFormat>On-screen Show (16:9)</PresentationFormat>
  <Paragraphs>62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Roboto Condensed Light</vt:lpstr>
      <vt:lpstr>Arial</vt:lpstr>
      <vt:lpstr>Catamaran</vt:lpstr>
      <vt:lpstr>PT Sans</vt:lpstr>
      <vt:lpstr>Cormorant Garamond</vt:lpstr>
      <vt:lpstr>2022 Marketing Plan by Slidesgo</vt:lpstr>
      <vt:lpstr>Minor Project  PLACEMENT PREDICTION </vt:lpstr>
      <vt:lpstr>PROBLEM STATEMENT AND DATASET</vt:lpstr>
      <vt:lpstr>Problem statement </vt:lpstr>
      <vt:lpstr>The dataset</vt:lpstr>
      <vt:lpstr>PowerPoint Presentation</vt:lpstr>
      <vt:lpstr>Importing the libraries</vt:lpstr>
      <vt:lpstr>Exploring the features</vt:lpstr>
      <vt:lpstr>Exploring the features</vt:lpstr>
      <vt:lpstr>Exploring the features</vt:lpstr>
      <vt:lpstr>Null value detection</vt:lpstr>
      <vt:lpstr>Null value detection</vt:lpstr>
      <vt:lpstr>Dropping the not needed features</vt:lpstr>
      <vt:lpstr>Encoding</vt:lpstr>
      <vt:lpstr>Outlier detection</vt:lpstr>
      <vt:lpstr>Outlier detection</vt:lpstr>
      <vt:lpstr>Outlier removal</vt:lpstr>
      <vt:lpstr>Visualisation using count plot</vt:lpstr>
      <vt:lpstr>Visualisation using count plot</vt:lpstr>
      <vt:lpstr>Visualisation using count plot</vt:lpstr>
      <vt:lpstr>Normalization</vt:lpstr>
      <vt:lpstr>Normalization</vt:lpstr>
      <vt:lpstr>Prediction using KNN</vt:lpstr>
      <vt:lpstr>Prediction using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 PLACEMENT PREDICTION </dc:title>
  <cp:lastModifiedBy>SAKSHI NEERAJ</cp:lastModifiedBy>
  <cp:revision>2</cp:revision>
  <dcterms:modified xsi:type="dcterms:W3CDTF">2022-06-10T13:20:03Z</dcterms:modified>
</cp:coreProperties>
</file>