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8d4c2d41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8d4c2d41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8d4c2d4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8d4c2d4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8d4c2d41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8d4c2d41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8d4c2d41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8d4c2d41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DEFECT PREDICTION USING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77825" y="336675"/>
            <a:ext cx="5486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FACTORS ON WHICH A SOFTWARE’S QUALITY DEPEND ARE: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McCabe’s Cyclomatic Complexity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McCabe’s Essential Complexity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McCabe’s Design Complexity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Halstead Program Vocabulary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Halstead Program Volume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Halstead Program Length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Halstead Difficulty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Halstead Intelligence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Halstead Effort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★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Halstead Time Estimator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900" y="1727325"/>
            <a:ext cx="3298776" cy="21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7825" y="336675"/>
            <a:ext cx="548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use a dataset which has instances for different softwares developed and have the values of these factors as features. Based on these features we can find out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whether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a software has a defect or not.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It has 8799 softwares with no defect and 2106 softwares with defects.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can use a classification algorithm like Naive Bayes to detect if a software has a bug or not.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950" y="2253600"/>
            <a:ext cx="2952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152400"/>
            <a:ext cx="65271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54000" y="831975"/>
            <a:ext cx="199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Heat Map for co-variance analysis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744550" y="1127250"/>
            <a:ext cx="26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RESULTS AND REVIEW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099" y="374925"/>
            <a:ext cx="4074974" cy="42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