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B08FA-BB99-4E1C-8C4D-B65461A80C25}" v="103" dt="2025-02-03T16:50:54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C53EA-3D4D-4DF7-A6CC-A6072806CE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FCC17-8677-4AE3-B2BC-94A3FC9D7641}">
      <dgm:prSet/>
      <dgm:spPr/>
      <dgm:t>
        <a:bodyPr/>
        <a:lstStyle/>
        <a:p>
          <a:r>
            <a:rPr lang="en-US"/>
            <a:t>Operational Goals:</a:t>
          </a:r>
        </a:p>
      </dgm:t>
    </dgm:pt>
    <dgm:pt modelId="{55FF1AF6-8651-45B1-82DC-FF986075A33F}" type="parTrans" cxnId="{4D07DA71-6E84-4C96-89A5-BDAE5859D3F3}">
      <dgm:prSet/>
      <dgm:spPr/>
      <dgm:t>
        <a:bodyPr/>
        <a:lstStyle/>
        <a:p>
          <a:endParaRPr lang="en-US"/>
        </a:p>
      </dgm:t>
    </dgm:pt>
    <dgm:pt modelId="{ADAA2534-9DF0-4585-80CD-CC99BF3FEE48}" type="sibTrans" cxnId="{4D07DA71-6E84-4C96-89A5-BDAE5859D3F3}">
      <dgm:prSet/>
      <dgm:spPr/>
      <dgm:t>
        <a:bodyPr/>
        <a:lstStyle/>
        <a:p>
          <a:endParaRPr lang="en-US"/>
        </a:p>
      </dgm:t>
    </dgm:pt>
    <dgm:pt modelId="{285E1FC7-1AEA-4667-AB12-89FAADBAD144}">
      <dgm:prSet/>
      <dgm:spPr/>
      <dgm:t>
        <a:bodyPr/>
        <a:lstStyle/>
        <a:p>
          <a:endParaRPr lang="en-US" dirty="0"/>
        </a:p>
      </dgm:t>
    </dgm:pt>
    <dgm:pt modelId="{FFDDAADD-15FC-4214-A47E-6550C390FFA2}" type="parTrans" cxnId="{8660B5DB-9A4E-444A-8869-53208256AEC3}">
      <dgm:prSet/>
      <dgm:spPr/>
      <dgm:t>
        <a:bodyPr/>
        <a:lstStyle/>
        <a:p>
          <a:endParaRPr lang="en-US"/>
        </a:p>
      </dgm:t>
    </dgm:pt>
    <dgm:pt modelId="{A20E3674-54CF-4A03-84C7-5E54D9F79915}" type="sibTrans" cxnId="{8660B5DB-9A4E-444A-8869-53208256AEC3}">
      <dgm:prSet/>
      <dgm:spPr/>
      <dgm:t>
        <a:bodyPr/>
        <a:lstStyle/>
        <a:p>
          <a:endParaRPr lang="en-US"/>
        </a:p>
      </dgm:t>
    </dgm:pt>
    <dgm:pt modelId="{C3815EBB-3626-4ED8-ADED-0D06D6A320AB}">
      <dgm:prSet/>
      <dgm:spPr/>
      <dgm:t>
        <a:bodyPr/>
        <a:lstStyle/>
        <a:p>
          <a:r>
            <a:rPr lang="en-US"/>
            <a:t>Develop a conceptual data model to track drivers in real-time, manage orders, and oversee inventory.</a:t>
          </a:r>
        </a:p>
      </dgm:t>
    </dgm:pt>
    <dgm:pt modelId="{0689D1DD-62F2-48C5-B1B8-0A5C28EA26AD}" type="sibTrans" cxnId="{E06115BE-EB9A-442E-8BA6-8D4DA69C73C7}">
      <dgm:prSet/>
      <dgm:spPr/>
      <dgm:t>
        <a:bodyPr/>
        <a:lstStyle/>
        <a:p>
          <a:endParaRPr lang="en-US"/>
        </a:p>
      </dgm:t>
    </dgm:pt>
    <dgm:pt modelId="{EFEBE151-1416-4F76-B96A-3F24424BC881}" type="parTrans" cxnId="{E06115BE-EB9A-442E-8BA6-8D4DA69C73C7}">
      <dgm:prSet/>
      <dgm:spPr/>
      <dgm:t>
        <a:bodyPr/>
        <a:lstStyle/>
        <a:p>
          <a:endParaRPr lang="en-US"/>
        </a:p>
      </dgm:t>
    </dgm:pt>
    <dgm:pt modelId="{F96B803B-D536-4605-AF93-36E2CB901D49}">
      <dgm:prSet/>
      <dgm:spPr/>
      <dgm:t>
        <a:bodyPr/>
        <a:lstStyle/>
        <a:p>
          <a:r>
            <a:rPr lang="en-US" dirty="0"/>
            <a:t>Construct a logical data model that illustrates how customers, drivers, and warehouses interact with each other.</a:t>
          </a:r>
        </a:p>
      </dgm:t>
    </dgm:pt>
    <dgm:pt modelId="{4E901C4D-7792-40F9-A2C4-B50A77E9898D}" type="sibTrans" cxnId="{B60D30A5-5620-4044-B496-2151D05CB509}">
      <dgm:prSet/>
      <dgm:spPr/>
      <dgm:t>
        <a:bodyPr/>
        <a:lstStyle/>
        <a:p>
          <a:endParaRPr lang="en-US"/>
        </a:p>
      </dgm:t>
    </dgm:pt>
    <dgm:pt modelId="{779411D1-AB69-480D-9B0C-8DF3DB0A716E}" type="parTrans" cxnId="{B60D30A5-5620-4044-B496-2151D05CB509}">
      <dgm:prSet/>
      <dgm:spPr/>
      <dgm:t>
        <a:bodyPr/>
        <a:lstStyle/>
        <a:p>
          <a:endParaRPr lang="en-US"/>
        </a:p>
      </dgm:t>
    </dgm:pt>
    <dgm:pt modelId="{AF3A970D-9550-4E04-BAD1-833A8132AE65}" type="pres">
      <dgm:prSet presAssocID="{E97C53EA-3D4D-4DF7-A6CC-A6072806CECE}" presName="linear" presStyleCnt="0">
        <dgm:presLayoutVars>
          <dgm:animLvl val="lvl"/>
          <dgm:resizeHandles val="exact"/>
        </dgm:presLayoutVars>
      </dgm:prSet>
      <dgm:spPr/>
    </dgm:pt>
    <dgm:pt modelId="{2E228467-9191-49C7-9CAD-FCB26122954B}" type="pres">
      <dgm:prSet presAssocID="{13AFCC17-8677-4AE3-B2BC-94A3FC9D76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EB5A35-8125-40A4-88CE-F2D7F08E585E}" type="pres">
      <dgm:prSet presAssocID="{13AFCC17-8677-4AE3-B2BC-94A3FC9D7641}" presName="childText" presStyleLbl="revTx" presStyleIdx="0" presStyleCnt="1">
        <dgm:presLayoutVars>
          <dgm:bulletEnabled val="1"/>
        </dgm:presLayoutVars>
      </dgm:prSet>
      <dgm:spPr/>
    </dgm:pt>
    <dgm:pt modelId="{EC446699-F412-4D1F-9E68-ED411805F260}" type="pres">
      <dgm:prSet presAssocID="{285E1FC7-1AEA-4667-AB12-89FAADBAD14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3D66D2F-36A8-447F-98FF-DC0BF2B68DB2}" type="presOf" srcId="{E97C53EA-3D4D-4DF7-A6CC-A6072806CECE}" destId="{AF3A970D-9550-4E04-BAD1-833A8132AE65}" srcOrd="0" destOrd="0" presId="urn:microsoft.com/office/officeart/2005/8/layout/vList2"/>
    <dgm:cxn modelId="{4D07DA71-6E84-4C96-89A5-BDAE5859D3F3}" srcId="{E97C53EA-3D4D-4DF7-A6CC-A6072806CECE}" destId="{13AFCC17-8677-4AE3-B2BC-94A3FC9D7641}" srcOrd="0" destOrd="0" parTransId="{55FF1AF6-8651-45B1-82DC-FF986075A33F}" sibTransId="{ADAA2534-9DF0-4585-80CD-CC99BF3FEE48}"/>
    <dgm:cxn modelId="{336BFF8F-F305-4F2B-B0C5-96E6D639F78C}" type="presOf" srcId="{285E1FC7-1AEA-4667-AB12-89FAADBAD144}" destId="{EC446699-F412-4D1F-9E68-ED411805F260}" srcOrd="0" destOrd="0" presId="urn:microsoft.com/office/officeart/2005/8/layout/vList2"/>
    <dgm:cxn modelId="{B60D30A5-5620-4044-B496-2151D05CB509}" srcId="{13AFCC17-8677-4AE3-B2BC-94A3FC9D7641}" destId="{F96B803B-D536-4605-AF93-36E2CB901D49}" srcOrd="1" destOrd="0" parTransId="{779411D1-AB69-480D-9B0C-8DF3DB0A716E}" sibTransId="{4E901C4D-7792-40F9-A2C4-B50A77E9898D}"/>
    <dgm:cxn modelId="{8D1DCEB4-00B7-46AA-BB77-CC55A0A5198F}" type="presOf" srcId="{F96B803B-D536-4605-AF93-36E2CB901D49}" destId="{49EB5A35-8125-40A4-88CE-F2D7F08E585E}" srcOrd="0" destOrd="1" presId="urn:microsoft.com/office/officeart/2005/8/layout/vList2"/>
    <dgm:cxn modelId="{51D968BB-5131-4930-8C12-520C5C061024}" type="presOf" srcId="{C3815EBB-3626-4ED8-ADED-0D06D6A320AB}" destId="{49EB5A35-8125-40A4-88CE-F2D7F08E585E}" srcOrd="0" destOrd="0" presId="urn:microsoft.com/office/officeart/2005/8/layout/vList2"/>
    <dgm:cxn modelId="{E06115BE-EB9A-442E-8BA6-8D4DA69C73C7}" srcId="{13AFCC17-8677-4AE3-B2BC-94A3FC9D7641}" destId="{C3815EBB-3626-4ED8-ADED-0D06D6A320AB}" srcOrd="0" destOrd="0" parTransId="{EFEBE151-1416-4F76-B96A-3F24424BC881}" sibTransId="{0689D1DD-62F2-48C5-B1B8-0A5C28EA26AD}"/>
    <dgm:cxn modelId="{99EF66CA-B29C-4254-B59A-391CA71458FB}" type="presOf" srcId="{13AFCC17-8677-4AE3-B2BC-94A3FC9D7641}" destId="{2E228467-9191-49C7-9CAD-FCB26122954B}" srcOrd="0" destOrd="0" presId="urn:microsoft.com/office/officeart/2005/8/layout/vList2"/>
    <dgm:cxn modelId="{8660B5DB-9A4E-444A-8869-53208256AEC3}" srcId="{E97C53EA-3D4D-4DF7-A6CC-A6072806CECE}" destId="{285E1FC7-1AEA-4667-AB12-89FAADBAD144}" srcOrd="1" destOrd="0" parTransId="{FFDDAADD-15FC-4214-A47E-6550C390FFA2}" sibTransId="{A20E3674-54CF-4A03-84C7-5E54D9F79915}"/>
    <dgm:cxn modelId="{4EA81D15-5BFA-4D22-8B53-954C16798998}" type="presParOf" srcId="{AF3A970D-9550-4E04-BAD1-833A8132AE65}" destId="{2E228467-9191-49C7-9CAD-FCB26122954B}" srcOrd="0" destOrd="0" presId="urn:microsoft.com/office/officeart/2005/8/layout/vList2"/>
    <dgm:cxn modelId="{BD78FBB1-6CAD-4C66-8643-B48A1F30E225}" type="presParOf" srcId="{AF3A970D-9550-4E04-BAD1-833A8132AE65}" destId="{49EB5A35-8125-40A4-88CE-F2D7F08E585E}" srcOrd="1" destOrd="0" presId="urn:microsoft.com/office/officeart/2005/8/layout/vList2"/>
    <dgm:cxn modelId="{7DF5FAC1-3F18-4FF0-9F52-6286A062132C}" type="presParOf" srcId="{AF3A970D-9550-4E04-BAD1-833A8132AE65}" destId="{EC446699-F412-4D1F-9E68-ED411805F26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BDD4C-9A77-4031-BA2F-CC87BFAC4A0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B4BF3E-A8C8-4760-85AC-45A92443ACEE}">
      <dgm:prSet/>
      <dgm:spPr/>
      <dgm:t>
        <a:bodyPr/>
        <a:lstStyle/>
        <a:p>
          <a:r>
            <a:rPr lang="en-CA"/>
            <a:t>For modeling the data structure (ERD’s between the entities), Lucidchart or Draw.io is ideal for quick visualisations.</a:t>
          </a:r>
          <a:endParaRPr lang="en-US"/>
        </a:p>
      </dgm:t>
    </dgm:pt>
    <dgm:pt modelId="{C1BAB70A-3602-4C87-A3E7-723F48924071}" type="parTrans" cxnId="{82892DE8-F352-4895-AD13-F4E1E3E1A60A}">
      <dgm:prSet/>
      <dgm:spPr/>
      <dgm:t>
        <a:bodyPr/>
        <a:lstStyle/>
        <a:p>
          <a:endParaRPr lang="en-US"/>
        </a:p>
      </dgm:t>
    </dgm:pt>
    <dgm:pt modelId="{95A6D473-0674-4311-94C6-746E4017D572}" type="sibTrans" cxnId="{82892DE8-F352-4895-AD13-F4E1E3E1A60A}">
      <dgm:prSet/>
      <dgm:spPr/>
      <dgm:t>
        <a:bodyPr/>
        <a:lstStyle/>
        <a:p>
          <a:endParaRPr lang="en-US"/>
        </a:p>
      </dgm:t>
    </dgm:pt>
    <dgm:pt modelId="{5AF1E036-EE87-4722-817D-3D09D64E1577}">
      <dgm:prSet/>
      <dgm:spPr/>
      <dgm:t>
        <a:bodyPr/>
        <a:lstStyle/>
        <a:p>
          <a:r>
            <a:rPr lang="en-CA"/>
            <a:t>For collaborative, interactive storyboard, Figma or Google slides/ Powerpoint can be useful.</a:t>
          </a:r>
          <a:endParaRPr lang="en-US"/>
        </a:p>
      </dgm:t>
    </dgm:pt>
    <dgm:pt modelId="{F588DF5A-0EE9-4803-B1DD-C25990475B40}" type="parTrans" cxnId="{1407DF63-3CC4-4705-8804-CAE1E6255AFB}">
      <dgm:prSet/>
      <dgm:spPr/>
      <dgm:t>
        <a:bodyPr/>
        <a:lstStyle/>
        <a:p>
          <a:endParaRPr lang="en-US"/>
        </a:p>
      </dgm:t>
    </dgm:pt>
    <dgm:pt modelId="{4E067D22-B9CC-4163-A6AD-C34B9C55F4D0}" type="sibTrans" cxnId="{1407DF63-3CC4-4705-8804-CAE1E6255AFB}">
      <dgm:prSet/>
      <dgm:spPr/>
      <dgm:t>
        <a:bodyPr/>
        <a:lstStyle/>
        <a:p>
          <a:endParaRPr lang="en-US"/>
        </a:p>
      </dgm:t>
    </dgm:pt>
    <dgm:pt modelId="{BA2B2B9B-FD0D-4672-B5CA-BBA582E2984F}" type="pres">
      <dgm:prSet presAssocID="{74DBDD4C-9A77-4031-BA2F-CC87BFAC4A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038F78-ED37-447C-B19D-6F2B51ADC64C}" type="pres">
      <dgm:prSet presAssocID="{A0B4BF3E-A8C8-4760-85AC-45A92443ACEE}" presName="hierRoot1" presStyleCnt="0"/>
      <dgm:spPr/>
    </dgm:pt>
    <dgm:pt modelId="{13615B74-4246-4B32-95CA-FD5EFBEA40F9}" type="pres">
      <dgm:prSet presAssocID="{A0B4BF3E-A8C8-4760-85AC-45A92443ACEE}" presName="composite" presStyleCnt="0"/>
      <dgm:spPr/>
    </dgm:pt>
    <dgm:pt modelId="{C706D033-7450-4722-9645-CE33B877EB3E}" type="pres">
      <dgm:prSet presAssocID="{A0B4BF3E-A8C8-4760-85AC-45A92443ACEE}" presName="background" presStyleLbl="node0" presStyleIdx="0" presStyleCnt="2"/>
      <dgm:spPr/>
    </dgm:pt>
    <dgm:pt modelId="{57E63721-C13B-4C9F-9CCC-035E5CB17349}" type="pres">
      <dgm:prSet presAssocID="{A0B4BF3E-A8C8-4760-85AC-45A92443ACEE}" presName="text" presStyleLbl="fgAcc0" presStyleIdx="0" presStyleCnt="2">
        <dgm:presLayoutVars>
          <dgm:chPref val="3"/>
        </dgm:presLayoutVars>
      </dgm:prSet>
      <dgm:spPr/>
    </dgm:pt>
    <dgm:pt modelId="{85B61202-EF60-49FC-8789-5766ADDAAD20}" type="pres">
      <dgm:prSet presAssocID="{A0B4BF3E-A8C8-4760-85AC-45A92443ACEE}" presName="hierChild2" presStyleCnt="0"/>
      <dgm:spPr/>
    </dgm:pt>
    <dgm:pt modelId="{2648D3D3-1A45-4FAD-B202-07615C0DFA9B}" type="pres">
      <dgm:prSet presAssocID="{5AF1E036-EE87-4722-817D-3D09D64E1577}" presName="hierRoot1" presStyleCnt="0"/>
      <dgm:spPr/>
    </dgm:pt>
    <dgm:pt modelId="{3BA2EA64-FB9C-4BC8-873F-A2A376124962}" type="pres">
      <dgm:prSet presAssocID="{5AF1E036-EE87-4722-817D-3D09D64E1577}" presName="composite" presStyleCnt="0"/>
      <dgm:spPr/>
    </dgm:pt>
    <dgm:pt modelId="{699D89DC-3C75-4B7F-A206-71F4A7DF869D}" type="pres">
      <dgm:prSet presAssocID="{5AF1E036-EE87-4722-817D-3D09D64E1577}" presName="background" presStyleLbl="node0" presStyleIdx="1" presStyleCnt="2"/>
      <dgm:spPr/>
    </dgm:pt>
    <dgm:pt modelId="{8EFAE243-6B1C-47E7-8D2E-F5E37FFD33B2}" type="pres">
      <dgm:prSet presAssocID="{5AF1E036-EE87-4722-817D-3D09D64E1577}" presName="text" presStyleLbl="fgAcc0" presStyleIdx="1" presStyleCnt="2">
        <dgm:presLayoutVars>
          <dgm:chPref val="3"/>
        </dgm:presLayoutVars>
      </dgm:prSet>
      <dgm:spPr/>
    </dgm:pt>
    <dgm:pt modelId="{62070C46-1FE3-4251-94D0-D1FDC0071ADF}" type="pres">
      <dgm:prSet presAssocID="{5AF1E036-EE87-4722-817D-3D09D64E1577}" presName="hierChild2" presStyleCnt="0"/>
      <dgm:spPr/>
    </dgm:pt>
  </dgm:ptLst>
  <dgm:cxnLst>
    <dgm:cxn modelId="{85D9D433-6FA9-4587-AF20-D2D1F499F65C}" type="presOf" srcId="{5AF1E036-EE87-4722-817D-3D09D64E1577}" destId="{8EFAE243-6B1C-47E7-8D2E-F5E37FFD33B2}" srcOrd="0" destOrd="0" presId="urn:microsoft.com/office/officeart/2005/8/layout/hierarchy1"/>
    <dgm:cxn modelId="{1407DF63-3CC4-4705-8804-CAE1E6255AFB}" srcId="{74DBDD4C-9A77-4031-BA2F-CC87BFAC4A07}" destId="{5AF1E036-EE87-4722-817D-3D09D64E1577}" srcOrd="1" destOrd="0" parTransId="{F588DF5A-0EE9-4803-B1DD-C25990475B40}" sibTransId="{4E067D22-B9CC-4163-A6AD-C34B9C55F4D0}"/>
    <dgm:cxn modelId="{E87A5A73-D725-4A70-AAC5-08A6793FC0FA}" type="presOf" srcId="{A0B4BF3E-A8C8-4760-85AC-45A92443ACEE}" destId="{57E63721-C13B-4C9F-9CCC-035E5CB17349}" srcOrd="0" destOrd="0" presId="urn:microsoft.com/office/officeart/2005/8/layout/hierarchy1"/>
    <dgm:cxn modelId="{BCF8D9D4-2648-4469-A9C8-FDDB9212621F}" type="presOf" srcId="{74DBDD4C-9A77-4031-BA2F-CC87BFAC4A07}" destId="{BA2B2B9B-FD0D-4672-B5CA-BBA582E2984F}" srcOrd="0" destOrd="0" presId="urn:microsoft.com/office/officeart/2005/8/layout/hierarchy1"/>
    <dgm:cxn modelId="{82892DE8-F352-4895-AD13-F4E1E3E1A60A}" srcId="{74DBDD4C-9A77-4031-BA2F-CC87BFAC4A07}" destId="{A0B4BF3E-A8C8-4760-85AC-45A92443ACEE}" srcOrd="0" destOrd="0" parTransId="{C1BAB70A-3602-4C87-A3E7-723F48924071}" sibTransId="{95A6D473-0674-4311-94C6-746E4017D572}"/>
    <dgm:cxn modelId="{848288A8-F927-4994-952C-94FABEA4C9D8}" type="presParOf" srcId="{BA2B2B9B-FD0D-4672-B5CA-BBA582E2984F}" destId="{0B038F78-ED37-447C-B19D-6F2B51ADC64C}" srcOrd="0" destOrd="0" presId="urn:microsoft.com/office/officeart/2005/8/layout/hierarchy1"/>
    <dgm:cxn modelId="{E0720965-04FE-46AC-85B6-C1666BC78DB3}" type="presParOf" srcId="{0B038F78-ED37-447C-B19D-6F2B51ADC64C}" destId="{13615B74-4246-4B32-95CA-FD5EFBEA40F9}" srcOrd="0" destOrd="0" presId="urn:microsoft.com/office/officeart/2005/8/layout/hierarchy1"/>
    <dgm:cxn modelId="{BF717CD5-41D6-47A7-9ACB-A4CCD66EA310}" type="presParOf" srcId="{13615B74-4246-4B32-95CA-FD5EFBEA40F9}" destId="{C706D033-7450-4722-9645-CE33B877EB3E}" srcOrd="0" destOrd="0" presId="urn:microsoft.com/office/officeart/2005/8/layout/hierarchy1"/>
    <dgm:cxn modelId="{2BB0F599-74E9-487E-BB99-F395475CC1A5}" type="presParOf" srcId="{13615B74-4246-4B32-95CA-FD5EFBEA40F9}" destId="{57E63721-C13B-4C9F-9CCC-035E5CB17349}" srcOrd="1" destOrd="0" presId="urn:microsoft.com/office/officeart/2005/8/layout/hierarchy1"/>
    <dgm:cxn modelId="{A3B20F3A-A010-42D8-938C-396345E4F17C}" type="presParOf" srcId="{0B038F78-ED37-447C-B19D-6F2B51ADC64C}" destId="{85B61202-EF60-49FC-8789-5766ADDAAD20}" srcOrd="1" destOrd="0" presId="urn:microsoft.com/office/officeart/2005/8/layout/hierarchy1"/>
    <dgm:cxn modelId="{A99F3E74-2236-4476-9A5C-CAB7B443EA77}" type="presParOf" srcId="{BA2B2B9B-FD0D-4672-B5CA-BBA582E2984F}" destId="{2648D3D3-1A45-4FAD-B202-07615C0DFA9B}" srcOrd="1" destOrd="0" presId="urn:microsoft.com/office/officeart/2005/8/layout/hierarchy1"/>
    <dgm:cxn modelId="{90702883-EE62-4641-AA00-CFB9AFD88771}" type="presParOf" srcId="{2648D3D3-1A45-4FAD-B202-07615C0DFA9B}" destId="{3BA2EA64-FB9C-4BC8-873F-A2A376124962}" srcOrd="0" destOrd="0" presId="urn:microsoft.com/office/officeart/2005/8/layout/hierarchy1"/>
    <dgm:cxn modelId="{5E53DCA7-5541-4253-B9B8-7AF83CE319F8}" type="presParOf" srcId="{3BA2EA64-FB9C-4BC8-873F-A2A376124962}" destId="{699D89DC-3C75-4B7F-A206-71F4A7DF869D}" srcOrd="0" destOrd="0" presId="urn:microsoft.com/office/officeart/2005/8/layout/hierarchy1"/>
    <dgm:cxn modelId="{20242693-E9CB-4389-92FA-7E68AEC848B1}" type="presParOf" srcId="{3BA2EA64-FB9C-4BC8-873F-A2A376124962}" destId="{8EFAE243-6B1C-47E7-8D2E-F5E37FFD33B2}" srcOrd="1" destOrd="0" presId="urn:microsoft.com/office/officeart/2005/8/layout/hierarchy1"/>
    <dgm:cxn modelId="{4ADC922D-41D9-4945-A0B4-7A722BA484D9}" type="presParOf" srcId="{2648D3D3-1A45-4FAD-B202-07615C0DFA9B}" destId="{62070C46-1FE3-4251-94D0-D1FDC0071A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338878-7569-4814-8302-C457600533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6D4A61-EDC5-4F05-85EC-772AB0C6C3EA}">
      <dgm:prSet custT="1"/>
      <dgm:spPr/>
      <dgm:t>
        <a:bodyPr/>
        <a:lstStyle/>
        <a:p>
          <a:r>
            <a:rPr lang="en-US" sz="1800" b="1" i="1" kern="1200" dirty="0">
              <a:solidFill>
                <a:srgbClr val="E48312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A. </a:t>
          </a:r>
          <a:r>
            <a:rPr lang="en-US" sz="1800" b="1" i="1" kern="1200" dirty="0">
              <a:solidFill>
                <a:schemeClr val="accent1">
                  <a:lumMod val="75000"/>
                </a:schemeClr>
              </a:solidFill>
            </a:rPr>
            <a:t>Designing the Conceptual Data Model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gm:t>
    </dgm:pt>
    <dgm:pt modelId="{BB96067D-EFD1-44E0-9265-B919F593F189}" type="parTrans" cxnId="{605313CC-5C49-46CC-827C-419647156F7C}">
      <dgm:prSet/>
      <dgm:spPr/>
      <dgm:t>
        <a:bodyPr/>
        <a:lstStyle/>
        <a:p>
          <a:endParaRPr lang="en-US"/>
        </a:p>
      </dgm:t>
    </dgm:pt>
    <dgm:pt modelId="{4E59F2B1-8EA0-4544-9C78-BA00349061BA}" type="sibTrans" cxnId="{605313CC-5C49-46CC-827C-419647156F7C}">
      <dgm:prSet/>
      <dgm:spPr/>
      <dgm:t>
        <a:bodyPr/>
        <a:lstStyle/>
        <a:p>
          <a:endParaRPr lang="en-US"/>
        </a:p>
      </dgm:t>
    </dgm:pt>
    <dgm:pt modelId="{1991B0AB-86F2-4566-BB16-E512083A80B4}">
      <dgm:prSet/>
      <dgm:spPr/>
      <dgm:t>
        <a:bodyPr/>
        <a:lstStyle/>
        <a:p>
          <a:r>
            <a:rPr lang="en-US" b="1" i="1"/>
            <a:t>Step 1</a:t>
          </a:r>
          <a:r>
            <a:rPr lang="en-US"/>
            <a:t>: Identify key entities like </a:t>
          </a:r>
          <a:r>
            <a:rPr lang="en-US" i="1"/>
            <a:t>Customer, Order, Driver, Warehouse</a:t>
          </a:r>
          <a:r>
            <a:rPr lang="en-US"/>
            <a:t>.</a:t>
          </a:r>
        </a:p>
      </dgm:t>
    </dgm:pt>
    <dgm:pt modelId="{D83DE61A-46C7-4F2A-B2D9-B2650064655F}" type="parTrans" cxnId="{0E8C5A0F-0B10-4B44-88A7-4B0771123103}">
      <dgm:prSet/>
      <dgm:spPr/>
      <dgm:t>
        <a:bodyPr/>
        <a:lstStyle/>
        <a:p>
          <a:endParaRPr lang="en-US"/>
        </a:p>
      </dgm:t>
    </dgm:pt>
    <dgm:pt modelId="{3327F7E3-C100-426F-AFC1-36B4CAB61B5F}" type="sibTrans" cxnId="{0E8C5A0F-0B10-4B44-88A7-4B0771123103}">
      <dgm:prSet/>
      <dgm:spPr/>
      <dgm:t>
        <a:bodyPr/>
        <a:lstStyle/>
        <a:p>
          <a:endParaRPr lang="en-US"/>
        </a:p>
      </dgm:t>
    </dgm:pt>
    <dgm:pt modelId="{535A8483-31EA-4779-B7D8-ACB6088BA550}">
      <dgm:prSet/>
      <dgm:spPr/>
      <dgm:t>
        <a:bodyPr/>
        <a:lstStyle/>
        <a:p>
          <a:r>
            <a:rPr lang="en-US" b="1" i="1" dirty="0"/>
            <a:t>Step 2</a:t>
          </a:r>
          <a:r>
            <a:rPr lang="en-US" dirty="0"/>
            <a:t>: Outline the relationships between them (e.g., </a:t>
          </a:r>
          <a:r>
            <a:rPr lang="en-US" i="1" dirty="0"/>
            <a:t>Customer places Order, Driver delivers Order</a:t>
          </a:r>
          <a:r>
            <a:rPr lang="en-US" dirty="0"/>
            <a:t>).</a:t>
          </a:r>
        </a:p>
      </dgm:t>
    </dgm:pt>
    <dgm:pt modelId="{9290B86A-FCFD-43C7-A67A-A5772F4156BB}" type="parTrans" cxnId="{A9C62634-AAC6-45DF-9B87-521ECD377359}">
      <dgm:prSet/>
      <dgm:spPr/>
      <dgm:t>
        <a:bodyPr/>
        <a:lstStyle/>
        <a:p>
          <a:endParaRPr lang="en-US"/>
        </a:p>
      </dgm:t>
    </dgm:pt>
    <dgm:pt modelId="{BEE08376-00B6-413A-96D5-700342988023}" type="sibTrans" cxnId="{A9C62634-AAC6-45DF-9B87-521ECD377359}">
      <dgm:prSet/>
      <dgm:spPr/>
      <dgm:t>
        <a:bodyPr/>
        <a:lstStyle/>
        <a:p>
          <a:endParaRPr lang="en-US"/>
        </a:p>
      </dgm:t>
    </dgm:pt>
    <dgm:pt modelId="{BBFF1791-C7C7-440E-90E2-2336FACDFAA2}">
      <dgm:prSet/>
      <dgm:spPr/>
      <dgm:t>
        <a:bodyPr/>
        <a:lstStyle/>
        <a:p>
          <a:r>
            <a:rPr lang="en-US" b="1" i="1"/>
            <a:t>Step 3</a:t>
          </a:r>
          <a:r>
            <a:rPr lang="en-US" b="1"/>
            <a:t>: </a:t>
          </a:r>
          <a:r>
            <a:rPr lang="en-US"/>
            <a:t>Use tools such as Lucidchart or Miro for creating the model.</a:t>
          </a:r>
        </a:p>
      </dgm:t>
    </dgm:pt>
    <dgm:pt modelId="{74FC4AE9-5BA5-4653-9695-775071DE1F64}" type="parTrans" cxnId="{534AE459-525A-45E5-8341-699EA99EDB92}">
      <dgm:prSet/>
      <dgm:spPr/>
      <dgm:t>
        <a:bodyPr/>
        <a:lstStyle/>
        <a:p>
          <a:endParaRPr lang="en-US"/>
        </a:p>
      </dgm:t>
    </dgm:pt>
    <dgm:pt modelId="{3F447D71-ED08-414E-805B-C8C41CA3346B}" type="sibTrans" cxnId="{534AE459-525A-45E5-8341-699EA99EDB92}">
      <dgm:prSet/>
      <dgm:spPr/>
      <dgm:t>
        <a:bodyPr/>
        <a:lstStyle/>
        <a:p>
          <a:endParaRPr lang="en-US"/>
        </a:p>
      </dgm:t>
    </dgm:pt>
    <dgm:pt modelId="{44191F31-6E95-4FA1-AAB5-19CE00E0CDF2}">
      <dgm:prSet custT="1"/>
      <dgm:spPr/>
      <dgm:t>
        <a:bodyPr/>
        <a:lstStyle/>
        <a:p>
          <a:r>
            <a:rPr lang="en-US" sz="1800" b="1" i="1" kern="1200" dirty="0">
              <a:solidFill>
                <a:srgbClr val="E48312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B. Building the Logical Data Model</a:t>
          </a:r>
        </a:p>
      </dgm:t>
    </dgm:pt>
    <dgm:pt modelId="{971A0402-63ED-4E25-8B58-1EC38E6252C1}" type="parTrans" cxnId="{85C215C0-F3A0-43B3-9AFB-552FB26C28EC}">
      <dgm:prSet/>
      <dgm:spPr/>
      <dgm:t>
        <a:bodyPr/>
        <a:lstStyle/>
        <a:p>
          <a:endParaRPr lang="en-US"/>
        </a:p>
      </dgm:t>
    </dgm:pt>
    <dgm:pt modelId="{2C39A28A-AF2B-467F-A09E-632E09A2BEE6}" type="sibTrans" cxnId="{85C215C0-F3A0-43B3-9AFB-552FB26C28EC}">
      <dgm:prSet/>
      <dgm:spPr/>
      <dgm:t>
        <a:bodyPr/>
        <a:lstStyle/>
        <a:p>
          <a:endParaRPr lang="en-US"/>
        </a:p>
      </dgm:t>
    </dgm:pt>
    <dgm:pt modelId="{2691BEAF-1B10-4EC6-B32C-40049F61F867}">
      <dgm:prSet/>
      <dgm:spPr/>
      <dgm:t>
        <a:bodyPr/>
        <a:lstStyle/>
        <a:p>
          <a:r>
            <a:rPr lang="en-US" b="1" i="1"/>
            <a:t>Step 1</a:t>
          </a:r>
          <a:r>
            <a:rPr lang="en-US" b="1"/>
            <a:t>: </a:t>
          </a:r>
          <a:r>
            <a:rPr lang="en-US"/>
            <a:t>Define how data flows between entities (e.g., order status updates trigger inventory adjustments).</a:t>
          </a:r>
        </a:p>
      </dgm:t>
    </dgm:pt>
    <dgm:pt modelId="{7DA7EFAB-5A94-4AD9-8425-0DDF9CEB6E72}" type="parTrans" cxnId="{FB29A3C7-9EA0-4AA5-BD13-E8F420375D4E}">
      <dgm:prSet/>
      <dgm:spPr/>
      <dgm:t>
        <a:bodyPr/>
        <a:lstStyle/>
        <a:p>
          <a:endParaRPr lang="en-US"/>
        </a:p>
      </dgm:t>
    </dgm:pt>
    <dgm:pt modelId="{F433D1B6-682B-4868-BE90-B73BD05AE70F}" type="sibTrans" cxnId="{FB29A3C7-9EA0-4AA5-BD13-E8F420375D4E}">
      <dgm:prSet/>
      <dgm:spPr/>
      <dgm:t>
        <a:bodyPr/>
        <a:lstStyle/>
        <a:p>
          <a:endParaRPr lang="en-US"/>
        </a:p>
      </dgm:t>
    </dgm:pt>
    <dgm:pt modelId="{6EEEFABE-1C7B-43C6-A87D-76DA116350C3}">
      <dgm:prSet custT="1"/>
      <dgm:spPr/>
      <dgm:t>
        <a:bodyPr/>
        <a:lstStyle/>
        <a:p>
          <a:r>
            <a:rPr lang="en-US" sz="1800" b="1" i="1" kern="1200" dirty="0">
              <a:solidFill>
                <a:srgbClr val="E48312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C. Crafting the Presentation Storyboard</a:t>
          </a:r>
        </a:p>
      </dgm:t>
    </dgm:pt>
    <dgm:pt modelId="{DC75955F-5C7C-49BB-9118-FC43243295CE}" type="parTrans" cxnId="{C106B8BA-BD97-496C-ABAA-416F8DD315E3}">
      <dgm:prSet/>
      <dgm:spPr/>
      <dgm:t>
        <a:bodyPr/>
        <a:lstStyle/>
        <a:p>
          <a:endParaRPr lang="en-US"/>
        </a:p>
      </dgm:t>
    </dgm:pt>
    <dgm:pt modelId="{3CE799C5-D3EB-4489-9286-B9B2E19B7FF5}" type="sibTrans" cxnId="{C106B8BA-BD97-496C-ABAA-416F8DD315E3}">
      <dgm:prSet/>
      <dgm:spPr/>
      <dgm:t>
        <a:bodyPr/>
        <a:lstStyle/>
        <a:p>
          <a:endParaRPr lang="en-US"/>
        </a:p>
      </dgm:t>
    </dgm:pt>
    <dgm:pt modelId="{95DF4E92-F5CA-4DC8-859C-63F92D035092}">
      <dgm:prSet/>
      <dgm:spPr/>
      <dgm:t>
        <a:bodyPr/>
        <a:lstStyle/>
        <a:p>
          <a:r>
            <a:rPr lang="en-US" b="1" i="1"/>
            <a:t>Step 1</a:t>
          </a:r>
          <a:r>
            <a:rPr lang="en-US" b="1"/>
            <a:t>: </a:t>
          </a:r>
          <a:r>
            <a:rPr lang="en-US"/>
            <a:t>Create user scenarios for real-time demonstrations (e.g., tracking drivers).</a:t>
          </a:r>
        </a:p>
      </dgm:t>
    </dgm:pt>
    <dgm:pt modelId="{11F83316-6BC0-4AA0-9A4B-91F4FDDD7668}" type="parTrans" cxnId="{F14F12C4-EF2E-4059-9F4E-2278042AC599}">
      <dgm:prSet/>
      <dgm:spPr/>
      <dgm:t>
        <a:bodyPr/>
        <a:lstStyle/>
        <a:p>
          <a:endParaRPr lang="en-US"/>
        </a:p>
      </dgm:t>
    </dgm:pt>
    <dgm:pt modelId="{C6A88388-83BE-4D82-B0E0-3AB3CDBA372A}" type="sibTrans" cxnId="{F14F12C4-EF2E-4059-9F4E-2278042AC599}">
      <dgm:prSet/>
      <dgm:spPr/>
      <dgm:t>
        <a:bodyPr/>
        <a:lstStyle/>
        <a:p>
          <a:endParaRPr lang="en-US"/>
        </a:p>
      </dgm:t>
    </dgm:pt>
    <dgm:pt modelId="{10B20520-54C8-4224-9DF2-DFCE5BD1C2AC}">
      <dgm:prSet/>
      <dgm:spPr/>
      <dgm:t>
        <a:bodyPr/>
        <a:lstStyle/>
        <a:p>
          <a:r>
            <a:rPr lang="en-US" b="1" i="1"/>
            <a:t>Step 2</a:t>
          </a:r>
          <a:r>
            <a:rPr lang="en-US" b="1"/>
            <a:t>: </a:t>
          </a:r>
          <a:r>
            <a:rPr lang="en-US"/>
            <a:t>Use visual tools like PowerPoint or Canva for clear, compelling slides.</a:t>
          </a:r>
        </a:p>
      </dgm:t>
    </dgm:pt>
    <dgm:pt modelId="{4C739BBD-79F2-4ACB-B51D-7238A08E0D96}" type="parTrans" cxnId="{BCB23E5C-CB2A-4BC9-9386-01A3D6640D13}">
      <dgm:prSet/>
      <dgm:spPr/>
      <dgm:t>
        <a:bodyPr/>
        <a:lstStyle/>
        <a:p>
          <a:endParaRPr lang="en-US"/>
        </a:p>
      </dgm:t>
    </dgm:pt>
    <dgm:pt modelId="{6F9EB01A-0EBE-481F-883D-AE58F7B34178}" type="sibTrans" cxnId="{BCB23E5C-CB2A-4BC9-9386-01A3D6640D13}">
      <dgm:prSet/>
      <dgm:spPr/>
      <dgm:t>
        <a:bodyPr/>
        <a:lstStyle/>
        <a:p>
          <a:endParaRPr lang="en-US"/>
        </a:p>
      </dgm:t>
    </dgm:pt>
    <dgm:pt modelId="{C2720AAF-714A-4014-BEA6-5B65FF663F9E}" type="pres">
      <dgm:prSet presAssocID="{6B338878-7569-4814-8302-C457600533AD}" presName="vert0" presStyleCnt="0">
        <dgm:presLayoutVars>
          <dgm:dir/>
          <dgm:animOne val="branch"/>
          <dgm:animLvl val="lvl"/>
        </dgm:presLayoutVars>
      </dgm:prSet>
      <dgm:spPr/>
    </dgm:pt>
    <dgm:pt modelId="{F888D2C2-E922-44ED-B2D2-059C8C697056}" type="pres">
      <dgm:prSet presAssocID="{226D4A61-EDC5-4F05-85EC-772AB0C6C3EA}" presName="thickLine" presStyleLbl="alignNode1" presStyleIdx="0" presStyleCnt="9"/>
      <dgm:spPr/>
    </dgm:pt>
    <dgm:pt modelId="{8FCB81F1-D3AA-429F-98C2-45A9FFA4CFC0}" type="pres">
      <dgm:prSet presAssocID="{226D4A61-EDC5-4F05-85EC-772AB0C6C3EA}" presName="horz1" presStyleCnt="0"/>
      <dgm:spPr/>
    </dgm:pt>
    <dgm:pt modelId="{4A9F11E0-B565-4480-BD50-D952DFCCC52A}" type="pres">
      <dgm:prSet presAssocID="{226D4A61-EDC5-4F05-85EC-772AB0C6C3EA}" presName="tx1" presStyleLbl="revTx" presStyleIdx="0" presStyleCnt="9"/>
      <dgm:spPr/>
    </dgm:pt>
    <dgm:pt modelId="{2B4FD4EE-8B5E-4418-9302-66D5AD446F76}" type="pres">
      <dgm:prSet presAssocID="{226D4A61-EDC5-4F05-85EC-772AB0C6C3EA}" presName="vert1" presStyleCnt="0"/>
      <dgm:spPr/>
    </dgm:pt>
    <dgm:pt modelId="{ABD06640-0844-47E8-97AB-99022A560082}" type="pres">
      <dgm:prSet presAssocID="{1991B0AB-86F2-4566-BB16-E512083A80B4}" presName="thickLine" presStyleLbl="alignNode1" presStyleIdx="1" presStyleCnt="9"/>
      <dgm:spPr/>
    </dgm:pt>
    <dgm:pt modelId="{A61DD9D2-66FF-46FD-AA92-2C5FCFE8FD0B}" type="pres">
      <dgm:prSet presAssocID="{1991B0AB-86F2-4566-BB16-E512083A80B4}" presName="horz1" presStyleCnt="0"/>
      <dgm:spPr/>
    </dgm:pt>
    <dgm:pt modelId="{E60844CC-DAE1-4DCC-A6DD-FF8AC66EFCED}" type="pres">
      <dgm:prSet presAssocID="{1991B0AB-86F2-4566-BB16-E512083A80B4}" presName="tx1" presStyleLbl="revTx" presStyleIdx="1" presStyleCnt="9"/>
      <dgm:spPr/>
    </dgm:pt>
    <dgm:pt modelId="{DCA7F798-C18C-4706-8F9A-E24805ECB702}" type="pres">
      <dgm:prSet presAssocID="{1991B0AB-86F2-4566-BB16-E512083A80B4}" presName="vert1" presStyleCnt="0"/>
      <dgm:spPr/>
    </dgm:pt>
    <dgm:pt modelId="{A6E54B50-F50D-409A-8F3C-382EFC1E92C8}" type="pres">
      <dgm:prSet presAssocID="{535A8483-31EA-4779-B7D8-ACB6088BA550}" presName="thickLine" presStyleLbl="alignNode1" presStyleIdx="2" presStyleCnt="9"/>
      <dgm:spPr/>
    </dgm:pt>
    <dgm:pt modelId="{5637A6A4-2F5F-4D78-B10D-97E6844F5DAC}" type="pres">
      <dgm:prSet presAssocID="{535A8483-31EA-4779-B7D8-ACB6088BA550}" presName="horz1" presStyleCnt="0"/>
      <dgm:spPr/>
    </dgm:pt>
    <dgm:pt modelId="{A74DF388-EA13-4E89-958B-BF8648F02C78}" type="pres">
      <dgm:prSet presAssocID="{535A8483-31EA-4779-B7D8-ACB6088BA550}" presName="tx1" presStyleLbl="revTx" presStyleIdx="2" presStyleCnt="9"/>
      <dgm:spPr/>
    </dgm:pt>
    <dgm:pt modelId="{9F5E24CD-7AF2-4F07-9251-0E5FF7F04E9A}" type="pres">
      <dgm:prSet presAssocID="{535A8483-31EA-4779-B7D8-ACB6088BA550}" presName="vert1" presStyleCnt="0"/>
      <dgm:spPr/>
    </dgm:pt>
    <dgm:pt modelId="{B410293F-529D-4766-993D-B7D2D44D3E08}" type="pres">
      <dgm:prSet presAssocID="{BBFF1791-C7C7-440E-90E2-2336FACDFAA2}" presName="thickLine" presStyleLbl="alignNode1" presStyleIdx="3" presStyleCnt="9"/>
      <dgm:spPr/>
    </dgm:pt>
    <dgm:pt modelId="{B981C2EE-E312-4BD4-837A-DC1E0A0553BC}" type="pres">
      <dgm:prSet presAssocID="{BBFF1791-C7C7-440E-90E2-2336FACDFAA2}" presName="horz1" presStyleCnt="0"/>
      <dgm:spPr/>
    </dgm:pt>
    <dgm:pt modelId="{7B05FB8A-DA5C-4BFA-A220-B7B66F22F88D}" type="pres">
      <dgm:prSet presAssocID="{BBFF1791-C7C7-440E-90E2-2336FACDFAA2}" presName="tx1" presStyleLbl="revTx" presStyleIdx="3" presStyleCnt="9"/>
      <dgm:spPr/>
    </dgm:pt>
    <dgm:pt modelId="{01D17BB0-0C30-4D52-A7AC-D8BA72A390F4}" type="pres">
      <dgm:prSet presAssocID="{BBFF1791-C7C7-440E-90E2-2336FACDFAA2}" presName="vert1" presStyleCnt="0"/>
      <dgm:spPr/>
    </dgm:pt>
    <dgm:pt modelId="{347B0D21-5B73-42A5-BCD5-606A05A3C0FF}" type="pres">
      <dgm:prSet presAssocID="{44191F31-6E95-4FA1-AAB5-19CE00E0CDF2}" presName="thickLine" presStyleLbl="alignNode1" presStyleIdx="4" presStyleCnt="9"/>
      <dgm:spPr/>
    </dgm:pt>
    <dgm:pt modelId="{AF7D0845-E0BA-4937-AE36-E80E29299A5B}" type="pres">
      <dgm:prSet presAssocID="{44191F31-6E95-4FA1-AAB5-19CE00E0CDF2}" presName="horz1" presStyleCnt="0"/>
      <dgm:spPr/>
    </dgm:pt>
    <dgm:pt modelId="{3561BD77-75E0-4697-BBB7-94927A285754}" type="pres">
      <dgm:prSet presAssocID="{44191F31-6E95-4FA1-AAB5-19CE00E0CDF2}" presName="tx1" presStyleLbl="revTx" presStyleIdx="4" presStyleCnt="9"/>
      <dgm:spPr/>
    </dgm:pt>
    <dgm:pt modelId="{E3F9E74F-C308-4038-8478-08B23A7B4604}" type="pres">
      <dgm:prSet presAssocID="{44191F31-6E95-4FA1-AAB5-19CE00E0CDF2}" presName="vert1" presStyleCnt="0"/>
      <dgm:spPr/>
    </dgm:pt>
    <dgm:pt modelId="{58EC8ECB-24C9-4FAE-8354-A20EB015FBD0}" type="pres">
      <dgm:prSet presAssocID="{2691BEAF-1B10-4EC6-B32C-40049F61F867}" presName="thickLine" presStyleLbl="alignNode1" presStyleIdx="5" presStyleCnt="9"/>
      <dgm:spPr/>
    </dgm:pt>
    <dgm:pt modelId="{8A422496-C262-42CC-8D2B-725D613DCC52}" type="pres">
      <dgm:prSet presAssocID="{2691BEAF-1B10-4EC6-B32C-40049F61F867}" presName="horz1" presStyleCnt="0"/>
      <dgm:spPr/>
    </dgm:pt>
    <dgm:pt modelId="{9EC3D165-0511-4288-A37C-52816422E227}" type="pres">
      <dgm:prSet presAssocID="{2691BEAF-1B10-4EC6-B32C-40049F61F867}" presName="tx1" presStyleLbl="revTx" presStyleIdx="5" presStyleCnt="9"/>
      <dgm:spPr/>
    </dgm:pt>
    <dgm:pt modelId="{034022D9-D980-4284-B4F6-3D1C9BEC4023}" type="pres">
      <dgm:prSet presAssocID="{2691BEAF-1B10-4EC6-B32C-40049F61F867}" presName="vert1" presStyleCnt="0"/>
      <dgm:spPr/>
    </dgm:pt>
    <dgm:pt modelId="{136EE88B-66FA-4572-A5B2-CBA9DF2B6517}" type="pres">
      <dgm:prSet presAssocID="{6EEEFABE-1C7B-43C6-A87D-76DA116350C3}" presName="thickLine" presStyleLbl="alignNode1" presStyleIdx="6" presStyleCnt="9"/>
      <dgm:spPr/>
    </dgm:pt>
    <dgm:pt modelId="{53C98387-63ED-43B8-B669-68F985B73716}" type="pres">
      <dgm:prSet presAssocID="{6EEEFABE-1C7B-43C6-A87D-76DA116350C3}" presName="horz1" presStyleCnt="0"/>
      <dgm:spPr/>
    </dgm:pt>
    <dgm:pt modelId="{C139D320-6635-4CFB-B745-A505D4C81C03}" type="pres">
      <dgm:prSet presAssocID="{6EEEFABE-1C7B-43C6-A87D-76DA116350C3}" presName="tx1" presStyleLbl="revTx" presStyleIdx="6" presStyleCnt="9"/>
      <dgm:spPr/>
    </dgm:pt>
    <dgm:pt modelId="{889F6088-12E6-4D4B-987F-9E76862FAC6A}" type="pres">
      <dgm:prSet presAssocID="{6EEEFABE-1C7B-43C6-A87D-76DA116350C3}" presName="vert1" presStyleCnt="0"/>
      <dgm:spPr/>
    </dgm:pt>
    <dgm:pt modelId="{DAA5CAD3-B2B7-4B29-80A6-F24B4B469109}" type="pres">
      <dgm:prSet presAssocID="{95DF4E92-F5CA-4DC8-859C-63F92D035092}" presName="thickLine" presStyleLbl="alignNode1" presStyleIdx="7" presStyleCnt="9"/>
      <dgm:spPr/>
    </dgm:pt>
    <dgm:pt modelId="{6F71833D-7C6E-4DFA-956B-377C41E34982}" type="pres">
      <dgm:prSet presAssocID="{95DF4E92-F5CA-4DC8-859C-63F92D035092}" presName="horz1" presStyleCnt="0"/>
      <dgm:spPr/>
    </dgm:pt>
    <dgm:pt modelId="{CC8D7C60-F54F-45B9-8DA8-EC2F67A2351C}" type="pres">
      <dgm:prSet presAssocID="{95DF4E92-F5CA-4DC8-859C-63F92D035092}" presName="tx1" presStyleLbl="revTx" presStyleIdx="7" presStyleCnt="9"/>
      <dgm:spPr/>
    </dgm:pt>
    <dgm:pt modelId="{538D7976-C55C-4CDB-A1DD-346774ED97E6}" type="pres">
      <dgm:prSet presAssocID="{95DF4E92-F5CA-4DC8-859C-63F92D035092}" presName="vert1" presStyleCnt="0"/>
      <dgm:spPr/>
    </dgm:pt>
    <dgm:pt modelId="{C33F8FB9-03A3-435E-9252-B0D3C3A9E3F9}" type="pres">
      <dgm:prSet presAssocID="{10B20520-54C8-4224-9DF2-DFCE5BD1C2AC}" presName="thickLine" presStyleLbl="alignNode1" presStyleIdx="8" presStyleCnt="9"/>
      <dgm:spPr/>
    </dgm:pt>
    <dgm:pt modelId="{CBC84A6C-DF03-49A2-919E-3197D1BCB72F}" type="pres">
      <dgm:prSet presAssocID="{10B20520-54C8-4224-9DF2-DFCE5BD1C2AC}" presName="horz1" presStyleCnt="0"/>
      <dgm:spPr/>
    </dgm:pt>
    <dgm:pt modelId="{775C4F4E-CAB7-434A-835C-651AA2817837}" type="pres">
      <dgm:prSet presAssocID="{10B20520-54C8-4224-9DF2-DFCE5BD1C2AC}" presName="tx1" presStyleLbl="revTx" presStyleIdx="8" presStyleCnt="9"/>
      <dgm:spPr/>
    </dgm:pt>
    <dgm:pt modelId="{EA71B5C4-534D-4623-9681-73F811DD8F1F}" type="pres">
      <dgm:prSet presAssocID="{10B20520-54C8-4224-9DF2-DFCE5BD1C2AC}" presName="vert1" presStyleCnt="0"/>
      <dgm:spPr/>
    </dgm:pt>
  </dgm:ptLst>
  <dgm:cxnLst>
    <dgm:cxn modelId="{0E8C5A0F-0B10-4B44-88A7-4B0771123103}" srcId="{6B338878-7569-4814-8302-C457600533AD}" destId="{1991B0AB-86F2-4566-BB16-E512083A80B4}" srcOrd="1" destOrd="0" parTransId="{D83DE61A-46C7-4F2A-B2D9-B2650064655F}" sibTransId="{3327F7E3-C100-426F-AFC1-36B4CAB61B5F}"/>
    <dgm:cxn modelId="{A9C62634-AAC6-45DF-9B87-521ECD377359}" srcId="{6B338878-7569-4814-8302-C457600533AD}" destId="{535A8483-31EA-4779-B7D8-ACB6088BA550}" srcOrd="2" destOrd="0" parTransId="{9290B86A-FCFD-43C7-A67A-A5772F4156BB}" sibTransId="{BEE08376-00B6-413A-96D5-700342988023}"/>
    <dgm:cxn modelId="{7361CF3C-66FD-4AF9-BD76-D034F370E41A}" type="presOf" srcId="{BBFF1791-C7C7-440E-90E2-2336FACDFAA2}" destId="{7B05FB8A-DA5C-4BFA-A220-B7B66F22F88D}" srcOrd="0" destOrd="0" presId="urn:microsoft.com/office/officeart/2008/layout/LinedList"/>
    <dgm:cxn modelId="{BCB23E5C-CB2A-4BC9-9386-01A3D6640D13}" srcId="{6B338878-7569-4814-8302-C457600533AD}" destId="{10B20520-54C8-4224-9DF2-DFCE5BD1C2AC}" srcOrd="8" destOrd="0" parTransId="{4C739BBD-79F2-4ACB-B51D-7238A08E0D96}" sibTransId="{6F9EB01A-0EBE-481F-883D-AE58F7B34178}"/>
    <dgm:cxn modelId="{654CA265-0F46-4392-9823-806100406FFD}" type="presOf" srcId="{535A8483-31EA-4779-B7D8-ACB6088BA550}" destId="{A74DF388-EA13-4E89-958B-BF8648F02C78}" srcOrd="0" destOrd="0" presId="urn:microsoft.com/office/officeart/2008/layout/LinedList"/>
    <dgm:cxn modelId="{5AD51F71-E998-4F7F-B417-709DC19E2857}" type="presOf" srcId="{226D4A61-EDC5-4F05-85EC-772AB0C6C3EA}" destId="{4A9F11E0-B565-4480-BD50-D952DFCCC52A}" srcOrd="0" destOrd="0" presId="urn:microsoft.com/office/officeart/2008/layout/LinedList"/>
    <dgm:cxn modelId="{1FA5A451-4141-4FED-8BA9-5CF999B8AEB7}" type="presOf" srcId="{44191F31-6E95-4FA1-AAB5-19CE00E0CDF2}" destId="{3561BD77-75E0-4697-BBB7-94927A285754}" srcOrd="0" destOrd="0" presId="urn:microsoft.com/office/officeart/2008/layout/LinedList"/>
    <dgm:cxn modelId="{65B17853-DB9B-4829-A370-7734C70FB0D4}" type="presOf" srcId="{6B338878-7569-4814-8302-C457600533AD}" destId="{C2720AAF-714A-4014-BEA6-5B65FF663F9E}" srcOrd="0" destOrd="0" presId="urn:microsoft.com/office/officeart/2008/layout/LinedList"/>
    <dgm:cxn modelId="{534AE459-525A-45E5-8341-699EA99EDB92}" srcId="{6B338878-7569-4814-8302-C457600533AD}" destId="{BBFF1791-C7C7-440E-90E2-2336FACDFAA2}" srcOrd="3" destOrd="0" parTransId="{74FC4AE9-5BA5-4653-9695-775071DE1F64}" sibTransId="{3F447D71-ED08-414E-805B-C8C41CA3346B}"/>
    <dgm:cxn modelId="{D535CCA4-442E-48B4-B899-859A3FB1903D}" type="presOf" srcId="{2691BEAF-1B10-4EC6-B32C-40049F61F867}" destId="{9EC3D165-0511-4288-A37C-52816422E227}" srcOrd="0" destOrd="0" presId="urn:microsoft.com/office/officeart/2008/layout/LinedList"/>
    <dgm:cxn modelId="{245AD0A5-4745-4944-8B50-754712741B4C}" type="presOf" srcId="{10B20520-54C8-4224-9DF2-DFCE5BD1C2AC}" destId="{775C4F4E-CAB7-434A-835C-651AA2817837}" srcOrd="0" destOrd="0" presId="urn:microsoft.com/office/officeart/2008/layout/LinedList"/>
    <dgm:cxn modelId="{C106B8BA-BD97-496C-ABAA-416F8DD315E3}" srcId="{6B338878-7569-4814-8302-C457600533AD}" destId="{6EEEFABE-1C7B-43C6-A87D-76DA116350C3}" srcOrd="6" destOrd="0" parTransId="{DC75955F-5C7C-49BB-9118-FC43243295CE}" sibTransId="{3CE799C5-D3EB-4489-9286-B9B2E19B7FF5}"/>
    <dgm:cxn modelId="{85C215C0-F3A0-43B3-9AFB-552FB26C28EC}" srcId="{6B338878-7569-4814-8302-C457600533AD}" destId="{44191F31-6E95-4FA1-AAB5-19CE00E0CDF2}" srcOrd="4" destOrd="0" parTransId="{971A0402-63ED-4E25-8B58-1EC38E6252C1}" sibTransId="{2C39A28A-AF2B-467F-A09E-632E09A2BEE6}"/>
    <dgm:cxn modelId="{F14F12C4-EF2E-4059-9F4E-2278042AC599}" srcId="{6B338878-7569-4814-8302-C457600533AD}" destId="{95DF4E92-F5CA-4DC8-859C-63F92D035092}" srcOrd="7" destOrd="0" parTransId="{11F83316-6BC0-4AA0-9A4B-91F4FDDD7668}" sibTransId="{C6A88388-83BE-4D82-B0E0-3AB3CDBA372A}"/>
    <dgm:cxn modelId="{FB29A3C7-9EA0-4AA5-BD13-E8F420375D4E}" srcId="{6B338878-7569-4814-8302-C457600533AD}" destId="{2691BEAF-1B10-4EC6-B32C-40049F61F867}" srcOrd="5" destOrd="0" parTransId="{7DA7EFAB-5A94-4AD9-8425-0DDF9CEB6E72}" sibTransId="{F433D1B6-682B-4868-BE90-B73BD05AE70F}"/>
    <dgm:cxn modelId="{9D448EC8-2C19-4EEF-A02B-46B7ED1ABB93}" type="presOf" srcId="{6EEEFABE-1C7B-43C6-A87D-76DA116350C3}" destId="{C139D320-6635-4CFB-B745-A505D4C81C03}" srcOrd="0" destOrd="0" presId="urn:microsoft.com/office/officeart/2008/layout/LinedList"/>
    <dgm:cxn modelId="{605313CC-5C49-46CC-827C-419647156F7C}" srcId="{6B338878-7569-4814-8302-C457600533AD}" destId="{226D4A61-EDC5-4F05-85EC-772AB0C6C3EA}" srcOrd="0" destOrd="0" parTransId="{BB96067D-EFD1-44E0-9265-B919F593F189}" sibTransId="{4E59F2B1-8EA0-4544-9C78-BA00349061BA}"/>
    <dgm:cxn modelId="{654B83D2-6C39-4EE9-AAE1-00AF202C0903}" type="presOf" srcId="{95DF4E92-F5CA-4DC8-859C-63F92D035092}" destId="{CC8D7C60-F54F-45B9-8DA8-EC2F67A2351C}" srcOrd="0" destOrd="0" presId="urn:microsoft.com/office/officeart/2008/layout/LinedList"/>
    <dgm:cxn modelId="{800F01FA-1140-4A92-A67D-D4EB8A980CC5}" type="presOf" srcId="{1991B0AB-86F2-4566-BB16-E512083A80B4}" destId="{E60844CC-DAE1-4DCC-A6DD-FF8AC66EFCED}" srcOrd="0" destOrd="0" presId="urn:microsoft.com/office/officeart/2008/layout/LinedList"/>
    <dgm:cxn modelId="{86BD2774-0D01-41B2-A8F2-B19BDBE68A7A}" type="presParOf" srcId="{C2720AAF-714A-4014-BEA6-5B65FF663F9E}" destId="{F888D2C2-E922-44ED-B2D2-059C8C697056}" srcOrd="0" destOrd="0" presId="urn:microsoft.com/office/officeart/2008/layout/LinedList"/>
    <dgm:cxn modelId="{9954858F-04C9-42D6-B779-D2C1636890BC}" type="presParOf" srcId="{C2720AAF-714A-4014-BEA6-5B65FF663F9E}" destId="{8FCB81F1-D3AA-429F-98C2-45A9FFA4CFC0}" srcOrd="1" destOrd="0" presId="urn:microsoft.com/office/officeart/2008/layout/LinedList"/>
    <dgm:cxn modelId="{58DE31A3-84D7-4DAC-BFF0-810BBA4E0D56}" type="presParOf" srcId="{8FCB81F1-D3AA-429F-98C2-45A9FFA4CFC0}" destId="{4A9F11E0-B565-4480-BD50-D952DFCCC52A}" srcOrd="0" destOrd="0" presId="urn:microsoft.com/office/officeart/2008/layout/LinedList"/>
    <dgm:cxn modelId="{575668FC-2908-4B31-A2CC-41F56003B3CD}" type="presParOf" srcId="{8FCB81F1-D3AA-429F-98C2-45A9FFA4CFC0}" destId="{2B4FD4EE-8B5E-4418-9302-66D5AD446F76}" srcOrd="1" destOrd="0" presId="urn:microsoft.com/office/officeart/2008/layout/LinedList"/>
    <dgm:cxn modelId="{5EE88BFC-F24C-47EF-B59B-DE4A47935A3B}" type="presParOf" srcId="{C2720AAF-714A-4014-BEA6-5B65FF663F9E}" destId="{ABD06640-0844-47E8-97AB-99022A560082}" srcOrd="2" destOrd="0" presId="urn:microsoft.com/office/officeart/2008/layout/LinedList"/>
    <dgm:cxn modelId="{9678B3D3-C734-4965-A230-9664C5C4639E}" type="presParOf" srcId="{C2720AAF-714A-4014-BEA6-5B65FF663F9E}" destId="{A61DD9D2-66FF-46FD-AA92-2C5FCFE8FD0B}" srcOrd="3" destOrd="0" presId="urn:microsoft.com/office/officeart/2008/layout/LinedList"/>
    <dgm:cxn modelId="{8BDDA316-1A4E-4CFA-8ECE-AC749A419F6E}" type="presParOf" srcId="{A61DD9D2-66FF-46FD-AA92-2C5FCFE8FD0B}" destId="{E60844CC-DAE1-4DCC-A6DD-FF8AC66EFCED}" srcOrd="0" destOrd="0" presId="urn:microsoft.com/office/officeart/2008/layout/LinedList"/>
    <dgm:cxn modelId="{330FEA73-F24F-405F-BC0C-74EA7CFE3C55}" type="presParOf" srcId="{A61DD9D2-66FF-46FD-AA92-2C5FCFE8FD0B}" destId="{DCA7F798-C18C-4706-8F9A-E24805ECB702}" srcOrd="1" destOrd="0" presId="urn:microsoft.com/office/officeart/2008/layout/LinedList"/>
    <dgm:cxn modelId="{A35246A3-F5BF-4579-BCE2-2D9220680DAD}" type="presParOf" srcId="{C2720AAF-714A-4014-BEA6-5B65FF663F9E}" destId="{A6E54B50-F50D-409A-8F3C-382EFC1E92C8}" srcOrd="4" destOrd="0" presId="urn:microsoft.com/office/officeart/2008/layout/LinedList"/>
    <dgm:cxn modelId="{0338B55B-9956-451C-A3CF-249DCCD19571}" type="presParOf" srcId="{C2720AAF-714A-4014-BEA6-5B65FF663F9E}" destId="{5637A6A4-2F5F-4D78-B10D-97E6844F5DAC}" srcOrd="5" destOrd="0" presId="urn:microsoft.com/office/officeart/2008/layout/LinedList"/>
    <dgm:cxn modelId="{AA66BEAE-4DAA-4779-87DB-A4B855BE65A1}" type="presParOf" srcId="{5637A6A4-2F5F-4D78-B10D-97E6844F5DAC}" destId="{A74DF388-EA13-4E89-958B-BF8648F02C78}" srcOrd="0" destOrd="0" presId="urn:microsoft.com/office/officeart/2008/layout/LinedList"/>
    <dgm:cxn modelId="{C09AA997-87AB-45B0-85B2-91E3FBAC301A}" type="presParOf" srcId="{5637A6A4-2F5F-4D78-B10D-97E6844F5DAC}" destId="{9F5E24CD-7AF2-4F07-9251-0E5FF7F04E9A}" srcOrd="1" destOrd="0" presId="urn:microsoft.com/office/officeart/2008/layout/LinedList"/>
    <dgm:cxn modelId="{5F9EA20A-9561-4181-B8D0-E6E1364B3391}" type="presParOf" srcId="{C2720AAF-714A-4014-BEA6-5B65FF663F9E}" destId="{B410293F-529D-4766-993D-B7D2D44D3E08}" srcOrd="6" destOrd="0" presId="urn:microsoft.com/office/officeart/2008/layout/LinedList"/>
    <dgm:cxn modelId="{79249A69-2B9B-4F0F-AE9D-C03145D010E2}" type="presParOf" srcId="{C2720AAF-714A-4014-BEA6-5B65FF663F9E}" destId="{B981C2EE-E312-4BD4-837A-DC1E0A0553BC}" srcOrd="7" destOrd="0" presId="urn:microsoft.com/office/officeart/2008/layout/LinedList"/>
    <dgm:cxn modelId="{728A8B02-7A4C-4A72-9062-30F4FFF4E06F}" type="presParOf" srcId="{B981C2EE-E312-4BD4-837A-DC1E0A0553BC}" destId="{7B05FB8A-DA5C-4BFA-A220-B7B66F22F88D}" srcOrd="0" destOrd="0" presId="urn:microsoft.com/office/officeart/2008/layout/LinedList"/>
    <dgm:cxn modelId="{224500F5-3243-4F88-AC7C-C6AB8A55FAEC}" type="presParOf" srcId="{B981C2EE-E312-4BD4-837A-DC1E0A0553BC}" destId="{01D17BB0-0C30-4D52-A7AC-D8BA72A390F4}" srcOrd="1" destOrd="0" presId="urn:microsoft.com/office/officeart/2008/layout/LinedList"/>
    <dgm:cxn modelId="{6403FF00-A110-4E16-BA46-AEE9685E7567}" type="presParOf" srcId="{C2720AAF-714A-4014-BEA6-5B65FF663F9E}" destId="{347B0D21-5B73-42A5-BCD5-606A05A3C0FF}" srcOrd="8" destOrd="0" presId="urn:microsoft.com/office/officeart/2008/layout/LinedList"/>
    <dgm:cxn modelId="{0AB8ACAE-73E6-43C7-856B-27EE343E77F1}" type="presParOf" srcId="{C2720AAF-714A-4014-BEA6-5B65FF663F9E}" destId="{AF7D0845-E0BA-4937-AE36-E80E29299A5B}" srcOrd="9" destOrd="0" presId="urn:microsoft.com/office/officeart/2008/layout/LinedList"/>
    <dgm:cxn modelId="{88FBBA4E-41E0-46CB-8290-A7764C309262}" type="presParOf" srcId="{AF7D0845-E0BA-4937-AE36-E80E29299A5B}" destId="{3561BD77-75E0-4697-BBB7-94927A285754}" srcOrd="0" destOrd="0" presId="urn:microsoft.com/office/officeart/2008/layout/LinedList"/>
    <dgm:cxn modelId="{76E5C5CD-D67B-474A-A5B8-E95CE8D4F5DF}" type="presParOf" srcId="{AF7D0845-E0BA-4937-AE36-E80E29299A5B}" destId="{E3F9E74F-C308-4038-8478-08B23A7B4604}" srcOrd="1" destOrd="0" presId="urn:microsoft.com/office/officeart/2008/layout/LinedList"/>
    <dgm:cxn modelId="{BB493BFB-0C97-4A52-BEC7-2352F09C6B6D}" type="presParOf" srcId="{C2720AAF-714A-4014-BEA6-5B65FF663F9E}" destId="{58EC8ECB-24C9-4FAE-8354-A20EB015FBD0}" srcOrd="10" destOrd="0" presId="urn:microsoft.com/office/officeart/2008/layout/LinedList"/>
    <dgm:cxn modelId="{272C61A8-600F-4BF5-A118-F22F5A01E2AD}" type="presParOf" srcId="{C2720AAF-714A-4014-BEA6-5B65FF663F9E}" destId="{8A422496-C262-42CC-8D2B-725D613DCC52}" srcOrd="11" destOrd="0" presId="urn:microsoft.com/office/officeart/2008/layout/LinedList"/>
    <dgm:cxn modelId="{9ED4DC68-8B1C-46A0-BF2C-9F4731078511}" type="presParOf" srcId="{8A422496-C262-42CC-8D2B-725D613DCC52}" destId="{9EC3D165-0511-4288-A37C-52816422E227}" srcOrd="0" destOrd="0" presId="urn:microsoft.com/office/officeart/2008/layout/LinedList"/>
    <dgm:cxn modelId="{3583762C-EFE3-42FC-97D7-B628121C4FE4}" type="presParOf" srcId="{8A422496-C262-42CC-8D2B-725D613DCC52}" destId="{034022D9-D980-4284-B4F6-3D1C9BEC4023}" srcOrd="1" destOrd="0" presId="urn:microsoft.com/office/officeart/2008/layout/LinedList"/>
    <dgm:cxn modelId="{702E3CF7-A366-4C10-AA54-746CBB512966}" type="presParOf" srcId="{C2720AAF-714A-4014-BEA6-5B65FF663F9E}" destId="{136EE88B-66FA-4572-A5B2-CBA9DF2B6517}" srcOrd="12" destOrd="0" presId="urn:microsoft.com/office/officeart/2008/layout/LinedList"/>
    <dgm:cxn modelId="{0D44B975-503C-485A-8DCC-48486F903BAF}" type="presParOf" srcId="{C2720AAF-714A-4014-BEA6-5B65FF663F9E}" destId="{53C98387-63ED-43B8-B669-68F985B73716}" srcOrd="13" destOrd="0" presId="urn:microsoft.com/office/officeart/2008/layout/LinedList"/>
    <dgm:cxn modelId="{BDBDAA53-42F7-4029-B321-E67B01D254CB}" type="presParOf" srcId="{53C98387-63ED-43B8-B669-68F985B73716}" destId="{C139D320-6635-4CFB-B745-A505D4C81C03}" srcOrd="0" destOrd="0" presId="urn:microsoft.com/office/officeart/2008/layout/LinedList"/>
    <dgm:cxn modelId="{5CC568B6-A5CF-40FE-B3E7-4BA3AE685440}" type="presParOf" srcId="{53C98387-63ED-43B8-B669-68F985B73716}" destId="{889F6088-12E6-4D4B-987F-9E76862FAC6A}" srcOrd="1" destOrd="0" presId="urn:microsoft.com/office/officeart/2008/layout/LinedList"/>
    <dgm:cxn modelId="{E3E2801C-66B1-4208-B730-9A176FFB8E48}" type="presParOf" srcId="{C2720AAF-714A-4014-BEA6-5B65FF663F9E}" destId="{DAA5CAD3-B2B7-4B29-80A6-F24B4B469109}" srcOrd="14" destOrd="0" presId="urn:microsoft.com/office/officeart/2008/layout/LinedList"/>
    <dgm:cxn modelId="{D3D08B1E-8B8A-44A4-937E-2E4FA5C61168}" type="presParOf" srcId="{C2720AAF-714A-4014-BEA6-5B65FF663F9E}" destId="{6F71833D-7C6E-4DFA-956B-377C41E34982}" srcOrd="15" destOrd="0" presId="urn:microsoft.com/office/officeart/2008/layout/LinedList"/>
    <dgm:cxn modelId="{DBA65ACA-E053-4D55-A626-997BD534A8C6}" type="presParOf" srcId="{6F71833D-7C6E-4DFA-956B-377C41E34982}" destId="{CC8D7C60-F54F-45B9-8DA8-EC2F67A2351C}" srcOrd="0" destOrd="0" presId="urn:microsoft.com/office/officeart/2008/layout/LinedList"/>
    <dgm:cxn modelId="{08DD82BF-6F15-44CF-9A8F-269C98D3EDAB}" type="presParOf" srcId="{6F71833D-7C6E-4DFA-956B-377C41E34982}" destId="{538D7976-C55C-4CDB-A1DD-346774ED97E6}" srcOrd="1" destOrd="0" presId="urn:microsoft.com/office/officeart/2008/layout/LinedList"/>
    <dgm:cxn modelId="{EFA321DF-791B-45A4-BCE7-DB594D50C9BB}" type="presParOf" srcId="{C2720AAF-714A-4014-BEA6-5B65FF663F9E}" destId="{C33F8FB9-03A3-435E-9252-B0D3C3A9E3F9}" srcOrd="16" destOrd="0" presId="urn:microsoft.com/office/officeart/2008/layout/LinedList"/>
    <dgm:cxn modelId="{160D3D56-D23E-47CE-A327-BC083EC82DF1}" type="presParOf" srcId="{C2720AAF-714A-4014-BEA6-5B65FF663F9E}" destId="{CBC84A6C-DF03-49A2-919E-3197D1BCB72F}" srcOrd="17" destOrd="0" presId="urn:microsoft.com/office/officeart/2008/layout/LinedList"/>
    <dgm:cxn modelId="{DBBFC0F7-8812-4557-A36F-E84AA03A4424}" type="presParOf" srcId="{CBC84A6C-DF03-49A2-919E-3197D1BCB72F}" destId="{775C4F4E-CAB7-434A-835C-651AA2817837}" srcOrd="0" destOrd="0" presId="urn:microsoft.com/office/officeart/2008/layout/LinedList"/>
    <dgm:cxn modelId="{2D68D5DC-8AF9-47E0-BFB4-A6E7C305A2CC}" type="presParOf" srcId="{CBC84A6C-DF03-49A2-919E-3197D1BCB72F}" destId="{EA71B5C4-534D-4623-9681-73F811DD8F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8467-9191-49C7-9CAD-FCB26122954B}">
      <dsp:nvSpPr>
        <dsp:cNvPr id="0" name=""/>
        <dsp:cNvSpPr/>
      </dsp:nvSpPr>
      <dsp:spPr>
        <a:xfrm>
          <a:off x="0" y="204837"/>
          <a:ext cx="1005839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Operational Goals:</a:t>
          </a:r>
        </a:p>
      </dsp:txBody>
      <dsp:txXfrm>
        <a:off x="43321" y="248158"/>
        <a:ext cx="9971757" cy="800803"/>
      </dsp:txXfrm>
    </dsp:sp>
    <dsp:sp modelId="{49EB5A35-8125-40A4-88CE-F2D7F08E585E}">
      <dsp:nvSpPr>
        <dsp:cNvPr id="0" name=""/>
        <dsp:cNvSpPr/>
      </dsp:nvSpPr>
      <dsp:spPr>
        <a:xfrm>
          <a:off x="0" y="1092282"/>
          <a:ext cx="10058399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Develop a conceptual data model to track drivers in real-time, manage orders, and oversee inventory.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Construct a logical data model that illustrates how customers, drivers, and warehouses interact with each other.</a:t>
          </a:r>
        </a:p>
      </dsp:txBody>
      <dsp:txXfrm>
        <a:off x="0" y="1092282"/>
        <a:ext cx="10058399" cy="1838160"/>
      </dsp:txXfrm>
    </dsp:sp>
    <dsp:sp modelId="{EC446699-F412-4D1F-9E68-ED411805F260}">
      <dsp:nvSpPr>
        <dsp:cNvPr id="0" name=""/>
        <dsp:cNvSpPr/>
      </dsp:nvSpPr>
      <dsp:spPr>
        <a:xfrm>
          <a:off x="0" y="2930442"/>
          <a:ext cx="1005839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43321" y="2973763"/>
        <a:ext cx="9971757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6D033-7450-4722-9645-CE33B877EB3E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63721-C13B-4C9F-9CCC-035E5CB17349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For modeling the data structure (ERD’s between the entities), Lucidchart or Draw.io is ideal for quick visualisations.</a:t>
          </a:r>
          <a:endParaRPr lang="en-US" sz="3000" kern="1200"/>
        </a:p>
      </dsp:txBody>
      <dsp:txXfrm>
        <a:off x="560236" y="832323"/>
        <a:ext cx="4149382" cy="2576345"/>
      </dsp:txXfrm>
    </dsp:sp>
    <dsp:sp modelId="{699D89DC-3C75-4B7F-A206-71F4A7DF869D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AE243-6B1C-47E7-8D2E-F5E37FFD33B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For collaborative, interactive storyboard, Figma or Google slides/ Powerpoint can be useful.</a:t>
          </a:r>
          <a:endParaRPr lang="en-US" sz="3000" kern="1200"/>
        </a:p>
      </dsp:txBody>
      <dsp:txXfrm>
        <a:off x="5827635" y="832323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8D2C2-E922-44ED-B2D2-059C8C697056}">
      <dsp:nvSpPr>
        <dsp:cNvPr id="0" name=""/>
        <dsp:cNvSpPr/>
      </dsp:nvSpPr>
      <dsp:spPr>
        <a:xfrm>
          <a:off x="0" y="462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F11E0-B565-4480-BD50-D952DFCCC52A}">
      <dsp:nvSpPr>
        <dsp:cNvPr id="0" name=""/>
        <dsp:cNvSpPr/>
      </dsp:nvSpPr>
      <dsp:spPr>
        <a:xfrm>
          <a:off x="0" y="462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solidFill>
                <a:srgbClr val="E48312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A. </a:t>
          </a:r>
          <a:r>
            <a:rPr lang="en-US" sz="1800" b="1" i="1" kern="1200" dirty="0">
              <a:solidFill>
                <a:schemeClr val="accent1">
                  <a:lumMod val="75000"/>
                </a:schemeClr>
              </a:solidFill>
            </a:rPr>
            <a:t>Designing the Conceptual Data Model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462"/>
        <a:ext cx="10058399" cy="420572"/>
      </dsp:txXfrm>
    </dsp:sp>
    <dsp:sp modelId="{ABD06640-0844-47E8-97AB-99022A560082}">
      <dsp:nvSpPr>
        <dsp:cNvPr id="0" name=""/>
        <dsp:cNvSpPr/>
      </dsp:nvSpPr>
      <dsp:spPr>
        <a:xfrm>
          <a:off x="0" y="421035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844CC-DAE1-4DCC-A6DD-FF8AC66EFCED}">
      <dsp:nvSpPr>
        <dsp:cNvPr id="0" name=""/>
        <dsp:cNvSpPr/>
      </dsp:nvSpPr>
      <dsp:spPr>
        <a:xfrm>
          <a:off x="0" y="421035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Step 1</a:t>
          </a:r>
          <a:r>
            <a:rPr lang="en-US" sz="1800" kern="1200"/>
            <a:t>: Identify key entities like </a:t>
          </a:r>
          <a:r>
            <a:rPr lang="en-US" sz="1800" i="1" kern="1200"/>
            <a:t>Customer, Order, Driver, Warehouse</a:t>
          </a:r>
          <a:r>
            <a:rPr lang="en-US" sz="1800" kern="1200"/>
            <a:t>.</a:t>
          </a:r>
        </a:p>
      </dsp:txBody>
      <dsp:txXfrm>
        <a:off x="0" y="421035"/>
        <a:ext cx="10058399" cy="420572"/>
      </dsp:txXfrm>
    </dsp:sp>
    <dsp:sp modelId="{A6E54B50-F50D-409A-8F3C-382EFC1E92C8}">
      <dsp:nvSpPr>
        <dsp:cNvPr id="0" name=""/>
        <dsp:cNvSpPr/>
      </dsp:nvSpPr>
      <dsp:spPr>
        <a:xfrm>
          <a:off x="0" y="841607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DF388-EA13-4E89-958B-BF8648F02C78}">
      <dsp:nvSpPr>
        <dsp:cNvPr id="0" name=""/>
        <dsp:cNvSpPr/>
      </dsp:nvSpPr>
      <dsp:spPr>
        <a:xfrm>
          <a:off x="0" y="841607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Step 2</a:t>
          </a:r>
          <a:r>
            <a:rPr lang="en-US" sz="1800" kern="1200" dirty="0"/>
            <a:t>: Outline the relationships between them (e.g., </a:t>
          </a:r>
          <a:r>
            <a:rPr lang="en-US" sz="1800" i="1" kern="1200" dirty="0"/>
            <a:t>Customer places Order, Driver delivers Order</a:t>
          </a:r>
          <a:r>
            <a:rPr lang="en-US" sz="1800" kern="1200" dirty="0"/>
            <a:t>).</a:t>
          </a:r>
        </a:p>
      </dsp:txBody>
      <dsp:txXfrm>
        <a:off x="0" y="841607"/>
        <a:ext cx="10058399" cy="420572"/>
      </dsp:txXfrm>
    </dsp:sp>
    <dsp:sp modelId="{B410293F-529D-4766-993D-B7D2D44D3E08}">
      <dsp:nvSpPr>
        <dsp:cNvPr id="0" name=""/>
        <dsp:cNvSpPr/>
      </dsp:nvSpPr>
      <dsp:spPr>
        <a:xfrm>
          <a:off x="0" y="1262180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5FB8A-DA5C-4BFA-A220-B7B66F22F88D}">
      <dsp:nvSpPr>
        <dsp:cNvPr id="0" name=""/>
        <dsp:cNvSpPr/>
      </dsp:nvSpPr>
      <dsp:spPr>
        <a:xfrm>
          <a:off x="0" y="1262180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Step 3</a:t>
          </a:r>
          <a:r>
            <a:rPr lang="en-US" sz="1800" b="1" kern="1200"/>
            <a:t>: </a:t>
          </a:r>
          <a:r>
            <a:rPr lang="en-US" sz="1800" kern="1200"/>
            <a:t>Use tools such as Lucidchart or Miro for creating the model.</a:t>
          </a:r>
        </a:p>
      </dsp:txBody>
      <dsp:txXfrm>
        <a:off x="0" y="1262180"/>
        <a:ext cx="10058399" cy="420572"/>
      </dsp:txXfrm>
    </dsp:sp>
    <dsp:sp modelId="{347B0D21-5B73-42A5-BCD5-606A05A3C0FF}">
      <dsp:nvSpPr>
        <dsp:cNvPr id="0" name=""/>
        <dsp:cNvSpPr/>
      </dsp:nvSpPr>
      <dsp:spPr>
        <a:xfrm>
          <a:off x="0" y="1682753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BD77-75E0-4697-BBB7-94927A285754}">
      <dsp:nvSpPr>
        <dsp:cNvPr id="0" name=""/>
        <dsp:cNvSpPr/>
      </dsp:nvSpPr>
      <dsp:spPr>
        <a:xfrm>
          <a:off x="0" y="1682753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solidFill>
                <a:srgbClr val="E48312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B. Building the Logical Data Model</a:t>
          </a:r>
        </a:p>
      </dsp:txBody>
      <dsp:txXfrm>
        <a:off x="0" y="1682753"/>
        <a:ext cx="10058399" cy="420572"/>
      </dsp:txXfrm>
    </dsp:sp>
    <dsp:sp modelId="{58EC8ECB-24C9-4FAE-8354-A20EB015FBD0}">
      <dsp:nvSpPr>
        <dsp:cNvPr id="0" name=""/>
        <dsp:cNvSpPr/>
      </dsp:nvSpPr>
      <dsp:spPr>
        <a:xfrm>
          <a:off x="0" y="2103326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3D165-0511-4288-A37C-52816422E227}">
      <dsp:nvSpPr>
        <dsp:cNvPr id="0" name=""/>
        <dsp:cNvSpPr/>
      </dsp:nvSpPr>
      <dsp:spPr>
        <a:xfrm>
          <a:off x="0" y="2103326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Step 1</a:t>
          </a:r>
          <a:r>
            <a:rPr lang="en-US" sz="1800" b="1" kern="1200"/>
            <a:t>: </a:t>
          </a:r>
          <a:r>
            <a:rPr lang="en-US" sz="1800" kern="1200"/>
            <a:t>Define how data flows between entities (e.g., order status updates trigger inventory adjustments).</a:t>
          </a:r>
        </a:p>
      </dsp:txBody>
      <dsp:txXfrm>
        <a:off x="0" y="2103326"/>
        <a:ext cx="10058399" cy="420572"/>
      </dsp:txXfrm>
    </dsp:sp>
    <dsp:sp modelId="{136EE88B-66FA-4572-A5B2-CBA9DF2B6517}">
      <dsp:nvSpPr>
        <dsp:cNvPr id="0" name=""/>
        <dsp:cNvSpPr/>
      </dsp:nvSpPr>
      <dsp:spPr>
        <a:xfrm>
          <a:off x="0" y="252389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9D320-6635-4CFB-B745-A505D4C81C03}">
      <dsp:nvSpPr>
        <dsp:cNvPr id="0" name=""/>
        <dsp:cNvSpPr/>
      </dsp:nvSpPr>
      <dsp:spPr>
        <a:xfrm>
          <a:off x="0" y="2523899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solidFill>
                <a:srgbClr val="E48312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C. Crafting the Presentation Storyboard</a:t>
          </a:r>
        </a:p>
      </dsp:txBody>
      <dsp:txXfrm>
        <a:off x="0" y="2523899"/>
        <a:ext cx="10058399" cy="420572"/>
      </dsp:txXfrm>
    </dsp:sp>
    <dsp:sp modelId="{DAA5CAD3-B2B7-4B29-80A6-F24B4B469109}">
      <dsp:nvSpPr>
        <dsp:cNvPr id="0" name=""/>
        <dsp:cNvSpPr/>
      </dsp:nvSpPr>
      <dsp:spPr>
        <a:xfrm>
          <a:off x="0" y="2944472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D7C60-F54F-45B9-8DA8-EC2F67A2351C}">
      <dsp:nvSpPr>
        <dsp:cNvPr id="0" name=""/>
        <dsp:cNvSpPr/>
      </dsp:nvSpPr>
      <dsp:spPr>
        <a:xfrm>
          <a:off x="0" y="2944472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Step 1</a:t>
          </a:r>
          <a:r>
            <a:rPr lang="en-US" sz="1800" b="1" kern="1200"/>
            <a:t>: </a:t>
          </a:r>
          <a:r>
            <a:rPr lang="en-US" sz="1800" kern="1200"/>
            <a:t>Create user scenarios for real-time demonstrations (e.g., tracking drivers).</a:t>
          </a:r>
        </a:p>
      </dsp:txBody>
      <dsp:txXfrm>
        <a:off x="0" y="2944472"/>
        <a:ext cx="10058399" cy="420572"/>
      </dsp:txXfrm>
    </dsp:sp>
    <dsp:sp modelId="{C33F8FB9-03A3-435E-9252-B0D3C3A9E3F9}">
      <dsp:nvSpPr>
        <dsp:cNvPr id="0" name=""/>
        <dsp:cNvSpPr/>
      </dsp:nvSpPr>
      <dsp:spPr>
        <a:xfrm>
          <a:off x="0" y="3365044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4F4E-CAB7-434A-835C-651AA2817837}">
      <dsp:nvSpPr>
        <dsp:cNvPr id="0" name=""/>
        <dsp:cNvSpPr/>
      </dsp:nvSpPr>
      <dsp:spPr>
        <a:xfrm>
          <a:off x="0" y="3365044"/>
          <a:ext cx="10058399" cy="42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Step 2</a:t>
          </a:r>
          <a:r>
            <a:rPr lang="en-US" sz="1800" b="1" kern="1200"/>
            <a:t>: </a:t>
          </a:r>
          <a:r>
            <a:rPr lang="en-US" sz="1800" kern="1200"/>
            <a:t>Use visual tools like PowerPoint or Canva for clear, compelling slides.</a:t>
          </a:r>
        </a:p>
      </dsp:txBody>
      <dsp:txXfrm>
        <a:off x="0" y="3365044"/>
        <a:ext cx="10058399" cy="42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3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E7897-33C5-4F1A-9307-D068E37F3DC7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A38F49-B3E2-4BF0-BEC7-C30D34ABBB8D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of pin and stethoscope, pinned on doctor's appointment">
            <a:extLst>
              <a:ext uri="{FF2B5EF4-FFF2-40B4-BE49-F238E27FC236}">
                <a16:creationId xmlns:a16="http://schemas.microsoft.com/office/drawing/2014/main" id="{015A4E19-39F9-B0BD-0886-55DD0E01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3AEE4-E176-01DD-9D41-A23CD371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450" y="1352492"/>
            <a:ext cx="6560389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Week 4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668CA-D1A8-3D44-5DD9-D43FB597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54" y="2662356"/>
            <a:ext cx="4665546" cy="30579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Team lead: Sakshi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Team members: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Jagadeesh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Sai Pranit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Akash  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A31A4672-996F-BEE5-6904-2860548B3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" name="Picture 14" descr="A light bulb with a logo&#10;&#10;Description automatically generated">
            <a:extLst>
              <a:ext uri="{FF2B5EF4-FFF2-40B4-BE49-F238E27FC236}">
                <a16:creationId xmlns:a16="http://schemas.microsoft.com/office/drawing/2014/main" id="{CF8019CB-87F0-F8C0-12FA-E4D7B7AF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73" y="196322"/>
            <a:ext cx="1827424" cy="18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EC3A-8421-9ED0-DEE4-57E093B2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>
                <a:solidFill>
                  <a:schemeClr val="accent1">
                    <a:lumMod val="75000"/>
                  </a:schemeClr>
                </a:solidFill>
              </a:rPr>
              <a:t>Project Requirements: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B3B98-C062-3537-5724-29A135356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6644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99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BCE4-4034-95AE-F19A-C4C2FA02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07696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sz="5300" u="sng" dirty="0">
                <a:solidFill>
                  <a:schemeClr val="accent1">
                    <a:lumMod val="75000"/>
                  </a:schemeClr>
                </a:solidFill>
              </a:rPr>
              <a:t>Data Model Overview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C8C8-2ED7-DC8D-8A2E-CD3C256C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072640"/>
            <a:ext cx="10890928" cy="43789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Streamline Speedy Gro’s operations by modeling the flow of data between Customers, Delivery Drivers, and Warehouses.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Drivers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Data Flows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place orders.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drivers are assigned to fulfill these orders.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Warehouses manage and track inventory.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A01E-655C-93EA-2127-E83DD504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CA" sz="6000" dirty="0"/>
              <a:t>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09E99B2-467D-B750-D44C-4144ADD47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018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7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724D-4F67-A8C0-F690-1A89664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chemeClr val="accent1">
                    <a:lumMod val="75000"/>
                  </a:schemeClr>
                </a:solidFill>
              </a:rPr>
              <a:t>Break Down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8EF902-C5B3-4DFD-7FFE-51021F166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344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5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7705-4A06-E02D-FD34-CC93C69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>
                <a:solidFill>
                  <a:schemeClr val="accent1">
                    <a:lumMod val="75000"/>
                  </a:schemeClr>
                </a:solidFill>
              </a:rPr>
              <a:t>Task Responsibilities with Time Blocks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A81977FF-2FC1-8118-9B34-DBBCD608B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182295"/>
              </p:ext>
            </p:extLst>
          </p:nvPr>
        </p:nvGraphicFramePr>
        <p:xfrm>
          <a:off x="1748896" y="2467451"/>
          <a:ext cx="8207904" cy="30644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03952">
                  <a:extLst>
                    <a:ext uri="{9D8B030D-6E8A-4147-A177-3AD203B41FA5}">
                      <a16:colId xmlns:a16="http://schemas.microsoft.com/office/drawing/2014/main" val="241568147"/>
                    </a:ext>
                  </a:extLst>
                </a:gridCol>
                <a:gridCol w="4103952">
                  <a:extLst>
                    <a:ext uri="{9D8B030D-6E8A-4147-A177-3AD203B41FA5}">
                      <a16:colId xmlns:a16="http://schemas.microsoft.com/office/drawing/2014/main" val="3817247649"/>
                    </a:ext>
                  </a:extLst>
                </a:gridCol>
              </a:tblGrid>
              <a:tr h="766101"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Draft the conceptual model (Sakshi and Sai Pranit)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38229"/>
                  </a:ext>
                </a:extLst>
              </a:tr>
              <a:tr h="76610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Work on the logical development (Akash and Jagadeesh)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77288"/>
                  </a:ext>
                </a:extLst>
              </a:tr>
              <a:tr h="76610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Develop storyboard for presentation (Sakshi and Akash)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8277"/>
                  </a:ext>
                </a:extLst>
              </a:tr>
              <a:tr h="76610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Final revisions and presentations (Jagadeesh and Sai Pranit)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0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9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B4F12C-7229-ED48-0AFE-770A3E86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9136CE45-75B4-DEE2-7A72-4B527C68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991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331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Week 4 Project proposal</vt:lpstr>
      <vt:lpstr>Project Requirements:</vt:lpstr>
      <vt:lpstr>Data Model Overview </vt:lpstr>
      <vt:lpstr>Tools </vt:lpstr>
      <vt:lpstr>Break Down Tasks</vt:lpstr>
      <vt:lpstr>Task Responsibilities with Time Blocks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Oberoi</dc:creator>
  <cp:lastModifiedBy>Sakshi Oberoi</cp:lastModifiedBy>
  <cp:revision>3</cp:revision>
  <dcterms:created xsi:type="dcterms:W3CDTF">2025-02-03T15:28:14Z</dcterms:created>
  <dcterms:modified xsi:type="dcterms:W3CDTF">2025-02-03T16:54:38Z</dcterms:modified>
</cp:coreProperties>
</file>