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E56F5-87E8-4FE1-8C16-57EE46487AE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373D7B-57DA-4505-8E83-31557FBEB07C}">
      <dgm:prSet/>
      <dgm:spPr/>
      <dgm:t>
        <a:bodyPr/>
        <a:lstStyle/>
        <a:p>
          <a:r>
            <a:rPr lang="en-IN" b="1" dirty="0"/>
            <a:t>General Purpose</a:t>
          </a:r>
          <a:endParaRPr lang="en-US" dirty="0"/>
        </a:p>
      </dgm:t>
    </dgm:pt>
    <dgm:pt modelId="{6CDF4739-1539-44CD-BED0-2CFDC69B2F84}" type="parTrans" cxnId="{9670ACBE-935F-4913-8D56-113B4F661CE7}">
      <dgm:prSet/>
      <dgm:spPr/>
      <dgm:t>
        <a:bodyPr/>
        <a:lstStyle/>
        <a:p>
          <a:endParaRPr lang="en-US"/>
        </a:p>
      </dgm:t>
    </dgm:pt>
    <dgm:pt modelId="{8C1B9C95-3545-4549-9FA3-9480425247F5}" type="sibTrans" cxnId="{9670ACBE-935F-4913-8D56-113B4F661CE7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30D2699F-D128-4C4C-BD12-4C2473E598BC}">
      <dgm:prSet/>
      <dgm:spPr/>
      <dgm:t>
        <a:bodyPr/>
        <a:lstStyle/>
        <a:p>
          <a:r>
            <a:rPr lang="en-IN" b="1"/>
            <a:t>Memory Optimized</a:t>
          </a:r>
          <a:endParaRPr lang="en-US"/>
        </a:p>
      </dgm:t>
    </dgm:pt>
    <dgm:pt modelId="{9F2765A2-8108-4DBA-9BC7-CF1FF09F7AC5}" type="parTrans" cxnId="{EDE343A2-43ED-43A0-A454-60B3C9D60601}">
      <dgm:prSet/>
      <dgm:spPr/>
      <dgm:t>
        <a:bodyPr/>
        <a:lstStyle/>
        <a:p>
          <a:endParaRPr lang="en-US"/>
        </a:p>
      </dgm:t>
    </dgm:pt>
    <dgm:pt modelId="{2783180D-9E18-4C1E-9D38-22F24B7BEFEB}" type="sibTrans" cxnId="{EDE343A2-43ED-43A0-A454-60B3C9D606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603A0DB-ADC5-4127-9C9D-EF35E2C9473C}">
      <dgm:prSet/>
      <dgm:spPr/>
      <dgm:t>
        <a:bodyPr/>
        <a:lstStyle/>
        <a:p>
          <a:r>
            <a:rPr lang="en-IN" b="1"/>
            <a:t>Accelerated Computing </a:t>
          </a:r>
          <a:endParaRPr lang="en-US"/>
        </a:p>
      </dgm:t>
    </dgm:pt>
    <dgm:pt modelId="{55F73057-2AEB-45D9-AB90-C036A4B5E578}" type="parTrans" cxnId="{C3458CDF-02A6-4855-A6F8-34C0C1AB3FD8}">
      <dgm:prSet/>
      <dgm:spPr/>
      <dgm:t>
        <a:bodyPr/>
        <a:lstStyle/>
        <a:p>
          <a:endParaRPr lang="en-US"/>
        </a:p>
      </dgm:t>
    </dgm:pt>
    <dgm:pt modelId="{32A579E6-BD17-4EE0-A1C0-ED3F5940ABAB}" type="sibTrans" cxnId="{C3458CDF-02A6-4855-A6F8-34C0C1AB3FD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7A17203-FF09-49D9-9E72-526B4D6AF380}">
      <dgm:prSet/>
      <dgm:spPr/>
      <dgm:t>
        <a:bodyPr/>
        <a:lstStyle/>
        <a:p>
          <a:r>
            <a:rPr lang="en-IN" b="1" dirty="0"/>
            <a:t>Storage Optimized</a:t>
          </a:r>
          <a:endParaRPr lang="en-US" dirty="0"/>
        </a:p>
      </dgm:t>
    </dgm:pt>
    <dgm:pt modelId="{DAEC93D3-C764-43B4-9787-75214BE49FBD}" type="parTrans" cxnId="{45D80D59-74E3-4638-9FCE-4282C9EEE2D6}">
      <dgm:prSet/>
      <dgm:spPr/>
      <dgm:t>
        <a:bodyPr/>
        <a:lstStyle/>
        <a:p>
          <a:endParaRPr lang="en-US"/>
        </a:p>
      </dgm:t>
    </dgm:pt>
    <dgm:pt modelId="{3504610C-A263-4216-BFB1-A5CE321EFF55}" type="sibTrans" cxnId="{45D80D59-74E3-4638-9FCE-4282C9EEE2D6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206A5EEB-3176-4AD7-8FD2-1AA7459D4C8C}">
      <dgm:prSet/>
      <dgm:spPr/>
      <dgm:t>
        <a:bodyPr/>
        <a:lstStyle/>
        <a:p>
          <a:r>
            <a:rPr lang="en-IN" b="1"/>
            <a:t>Instance Features</a:t>
          </a:r>
          <a:endParaRPr lang="en-US"/>
        </a:p>
      </dgm:t>
    </dgm:pt>
    <dgm:pt modelId="{B3A41AA3-C23F-4DFE-B764-55C724D1E362}" type="parTrans" cxnId="{C6AE6FF1-F08B-4E38-B740-1CEAB7C73DB3}">
      <dgm:prSet/>
      <dgm:spPr/>
      <dgm:t>
        <a:bodyPr/>
        <a:lstStyle/>
        <a:p>
          <a:endParaRPr lang="en-US"/>
        </a:p>
      </dgm:t>
    </dgm:pt>
    <dgm:pt modelId="{401E6C7E-D689-4894-BBDB-8D0E2E7BF93E}" type="sibTrans" cxnId="{C6AE6FF1-F08B-4E38-B740-1CEAB7C73DB3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73262658-A1D4-4114-A3FD-374CB0DD52DB}">
      <dgm:prSet/>
      <dgm:spPr/>
      <dgm:t>
        <a:bodyPr/>
        <a:lstStyle/>
        <a:p>
          <a:r>
            <a:rPr lang="en-IN" b="1"/>
            <a:t>Measuring Instance Performance</a:t>
          </a:r>
          <a:endParaRPr lang="en-US"/>
        </a:p>
      </dgm:t>
    </dgm:pt>
    <dgm:pt modelId="{DCEB36E6-D1B1-42DB-BD77-67C6FA75DD03}" type="parTrans" cxnId="{C97CDB4E-5571-4079-B2DA-4A8E387B8440}">
      <dgm:prSet/>
      <dgm:spPr/>
      <dgm:t>
        <a:bodyPr/>
        <a:lstStyle/>
        <a:p>
          <a:endParaRPr lang="en-US"/>
        </a:p>
      </dgm:t>
    </dgm:pt>
    <dgm:pt modelId="{B651952B-2E2B-4A18-8AB9-12DCA3B8F907}" type="sibTrans" cxnId="{C97CDB4E-5571-4079-B2DA-4A8E387B844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74B1E156-0886-4D8D-B3CC-A5EFBFD71AC3}" type="pres">
      <dgm:prSet presAssocID="{7BDE56F5-87E8-4FE1-8C16-57EE46487AEC}" presName="Name0" presStyleCnt="0">
        <dgm:presLayoutVars>
          <dgm:animLvl val="lvl"/>
          <dgm:resizeHandles val="exact"/>
        </dgm:presLayoutVars>
      </dgm:prSet>
      <dgm:spPr/>
    </dgm:pt>
    <dgm:pt modelId="{A67E79FB-1FBF-429A-A038-5A0C588D4660}" type="pres">
      <dgm:prSet presAssocID="{9F373D7B-57DA-4505-8E83-31557FBEB07C}" presName="compositeNode" presStyleCnt="0">
        <dgm:presLayoutVars>
          <dgm:bulletEnabled val="1"/>
        </dgm:presLayoutVars>
      </dgm:prSet>
      <dgm:spPr/>
    </dgm:pt>
    <dgm:pt modelId="{F2837FAE-A29F-45D9-A927-8AE80C900A69}" type="pres">
      <dgm:prSet presAssocID="{9F373D7B-57DA-4505-8E83-31557FBEB07C}" presName="bgRect" presStyleLbl="alignNode1" presStyleIdx="0" presStyleCnt="6"/>
      <dgm:spPr/>
    </dgm:pt>
    <dgm:pt modelId="{E0F7E44A-FD36-4D0E-B30E-D7A4292C7716}" type="pres">
      <dgm:prSet presAssocID="{8C1B9C95-3545-4549-9FA3-9480425247F5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873927C-FC87-46FB-B69F-204FBABACA6D}" type="pres">
      <dgm:prSet presAssocID="{9F373D7B-57DA-4505-8E83-31557FBEB07C}" presName="nodeRect" presStyleLbl="alignNode1" presStyleIdx="0" presStyleCnt="6">
        <dgm:presLayoutVars>
          <dgm:bulletEnabled val="1"/>
        </dgm:presLayoutVars>
      </dgm:prSet>
      <dgm:spPr/>
    </dgm:pt>
    <dgm:pt modelId="{273A1E93-97CB-4ED0-887B-8E6D9C701828}" type="pres">
      <dgm:prSet presAssocID="{8C1B9C95-3545-4549-9FA3-9480425247F5}" presName="sibTrans" presStyleCnt="0"/>
      <dgm:spPr/>
    </dgm:pt>
    <dgm:pt modelId="{DC9060EE-C465-46D5-BFA6-59CD5B83F057}" type="pres">
      <dgm:prSet presAssocID="{30D2699F-D128-4C4C-BD12-4C2473E598BC}" presName="compositeNode" presStyleCnt="0">
        <dgm:presLayoutVars>
          <dgm:bulletEnabled val="1"/>
        </dgm:presLayoutVars>
      </dgm:prSet>
      <dgm:spPr/>
    </dgm:pt>
    <dgm:pt modelId="{61D8FC03-2FAA-4352-A556-81F74FFDBE17}" type="pres">
      <dgm:prSet presAssocID="{30D2699F-D128-4C4C-BD12-4C2473E598BC}" presName="bgRect" presStyleLbl="alignNode1" presStyleIdx="1" presStyleCnt="6"/>
      <dgm:spPr/>
    </dgm:pt>
    <dgm:pt modelId="{A4E196F1-98F6-46BC-A9AD-6DABDBDFD035}" type="pres">
      <dgm:prSet presAssocID="{2783180D-9E18-4C1E-9D38-22F24B7BEFEB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4A286D8C-6FA1-413C-AAB3-43E9C6DAC4CD}" type="pres">
      <dgm:prSet presAssocID="{30D2699F-D128-4C4C-BD12-4C2473E598BC}" presName="nodeRect" presStyleLbl="alignNode1" presStyleIdx="1" presStyleCnt="6">
        <dgm:presLayoutVars>
          <dgm:bulletEnabled val="1"/>
        </dgm:presLayoutVars>
      </dgm:prSet>
      <dgm:spPr/>
    </dgm:pt>
    <dgm:pt modelId="{81427C9E-E319-4F9A-B71E-B0D5F4133E51}" type="pres">
      <dgm:prSet presAssocID="{2783180D-9E18-4C1E-9D38-22F24B7BEFEB}" presName="sibTrans" presStyleCnt="0"/>
      <dgm:spPr/>
    </dgm:pt>
    <dgm:pt modelId="{8051D126-0FCE-42B0-9DA8-4D1D14207D11}" type="pres">
      <dgm:prSet presAssocID="{C603A0DB-ADC5-4127-9C9D-EF35E2C9473C}" presName="compositeNode" presStyleCnt="0">
        <dgm:presLayoutVars>
          <dgm:bulletEnabled val="1"/>
        </dgm:presLayoutVars>
      </dgm:prSet>
      <dgm:spPr/>
    </dgm:pt>
    <dgm:pt modelId="{83E4C9BF-6CBD-4AA0-83BD-A2321B3E1AE2}" type="pres">
      <dgm:prSet presAssocID="{C603A0DB-ADC5-4127-9C9D-EF35E2C9473C}" presName="bgRect" presStyleLbl="alignNode1" presStyleIdx="2" presStyleCnt="6"/>
      <dgm:spPr/>
    </dgm:pt>
    <dgm:pt modelId="{F3C3284C-F3E5-4983-8178-2EDEAD1EB90F}" type="pres">
      <dgm:prSet presAssocID="{32A579E6-BD17-4EE0-A1C0-ED3F5940ABAB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2FBA5D9B-3E73-45C1-BBD4-3DB8A1714B6B}" type="pres">
      <dgm:prSet presAssocID="{C603A0DB-ADC5-4127-9C9D-EF35E2C9473C}" presName="nodeRect" presStyleLbl="alignNode1" presStyleIdx="2" presStyleCnt="6">
        <dgm:presLayoutVars>
          <dgm:bulletEnabled val="1"/>
        </dgm:presLayoutVars>
      </dgm:prSet>
      <dgm:spPr/>
    </dgm:pt>
    <dgm:pt modelId="{951D8614-B46A-4CE1-8BD5-6D24203411C1}" type="pres">
      <dgm:prSet presAssocID="{32A579E6-BD17-4EE0-A1C0-ED3F5940ABAB}" presName="sibTrans" presStyleCnt="0"/>
      <dgm:spPr/>
    </dgm:pt>
    <dgm:pt modelId="{AC4E9F50-143A-4B97-8482-3442BF6F456D}" type="pres">
      <dgm:prSet presAssocID="{D7A17203-FF09-49D9-9E72-526B4D6AF380}" presName="compositeNode" presStyleCnt="0">
        <dgm:presLayoutVars>
          <dgm:bulletEnabled val="1"/>
        </dgm:presLayoutVars>
      </dgm:prSet>
      <dgm:spPr/>
    </dgm:pt>
    <dgm:pt modelId="{2ACF290B-46AB-4A50-ABC3-86499B1BC147}" type="pres">
      <dgm:prSet presAssocID="{D7A17203-FF09-49D9-9E72-526B4D6AF380}" presName="bgRect" presStyleLbl="alignNode1" presStyleIdx="3" presStyleCnt="6"/>
      <dgm:spPr/>
    </dgm:pt>
    <dgm:pt modelId="{082D912D-6B03-4D2E-A721-37F60EC83E46}" type="pres">
      <dgm:prSet presAssocID="{3504610C-A263-4216-BFB1-A5CE321EFF55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E81FDD4B-4D2C-4F3B-8D66-5DE989501EF5}" type="pres">
      <dgm:prSet presAssocID="{D7A17203-FF09-49D9-9E72-526B4D6AF380}" presName="nodeRect" presStyleLbl="alignNode1" presStyleIdx="3" presStyleCnt="6">
        <dgm:presLayoutVars>
          <dgm:bulletEnabled val="1"/>
        </dgm:presLayoutVars>
      </dgm:prSet>
      <dgm:spPr/>
    </dgm:pt>
    <dgm:pt modelId="{008AA2CB-0F90-477A-803D-F6E3F839C6D4}" type="pres">
      <dgm:prSet presAssocID="{3504610C-A263-4216-BFB1-A5CE321EFF55}" presName="sibTrans" presStyleCnt="0"/>
      <dgm:spPr/>
    </dgm:pt>
    <dgm:pt modelId="{3CA80B22-756F-4EEE-B299-AA89AFB07C52}" type="pres">
      <dgm:prSet presAssocID="{206A5EEB-3176-4AD7-8FD2-1AA7459D4C8C}" presName="compositeNode" presStyleCnt="0">
        <dgm:presLayoutVars>
          <dgm:bulletEnabled val="1"/>
        </dgm:presLayoutVars>
      </dgm:prSet>
      <dgm:spPr/>
    </dgm:pt>
    <dgm:pt modelId="{5F3E2EEF-7673-4C7F-8666-8DE9359A8B86}" type="pres">
      <dgm:prSet presAssocID="{206A5EEB-3176-4AD7-8FD2-1AA7459D4C8C}" presName="bgRect" presStyleLbl="alignNode1" presStyleIdx="4" presStyleCnt="6"/>
      <dgm:spPr/>
    </dgm:pt>
    <dgm:pt modelId="{FBE9EA88-9BFD-4D1F-A0DE-C7AA148A2212}" type="pres">
      <dgm:prSet presAssocID="{401E6C7E-D689-4894-BBDB-8D0E2E7BF93E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545228C4-D50D-460F-A67B-5C14CF828471}" type="pres">
      <dgm:prSet presAssocID="{206A5EEB-3176-4AD7-8FD2-1AA7459D4C8C}" presName="nodeRect" presStyleLbl="alignNode1" presStyleIdx="4" presStyleCnt="6">
        <dgm:presLayoutVars>
          <dgm:bulletEnabled val="1"/>
        </dgm:presLayoutVars>
      </dgm:prSet>
      <dgm:spPr/>
    </dgm:pt>
    <dgm:pt modelId="{91D2F96C-7396-495F-9B6D-B5F6F3AD88F9}" type="pres">
      <dgm:prSet presAssocID="{401E6C7E-D689-4894-BBDB-8D0E2E7BF93E}" presName="sibTrans" presStyleCnt="0"/>
      <dgm:spPr/>
    </dgm:pt>
    <dgm:pt modelId="{14BB5C0F-8920-471E-ACE4-85DF3F61E0CF}" type="pres">
      <dgm:prSet presAssocID="{73262658-A1D4-4114-A3FD-374CB0DD52DB}" presName="compositeNode" presStyleCnt="0">
        <dgm:presLayoutVars>
          <dgm:bulletEnabled val="1"/>
        </dgm:presLayoutVars>
      </dgm:prSet>
      <dgm:spPr/>
    </dgm:pt>
    <dgm:pt modelId="{37F4DD83-AB25-4BDC-AEED-9F69EFFC89FF}" type="pres">
      <dgm:prSet presAssocID="{73262658-A1D4-4114-A3FD-374CB0DD52DB}" presName="bgRect" presStyleLbl="alignNode1" presStyleIdx="5" presStyleCnt="6"/>
      <dgm:spPr/>
    </dgm:pt>
    <dgm:pt modelId="{3754BE87-3BFC-4B32-A45E-2C6A98D7127C}" type="pres">
      <dgm:prSet presAssocID="{B651952B-2E2B-4A18-8AB9-12DCA3B8F907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0D348D22-B906-492A-8435-B420985ED8BD}" type="pres">
      <dgm:prSet presAssocID="{73262658-A1D4-4114-A3FD-374CB0DD52DB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DEB7C301-7CA2-403A-8A31-4472BF60F441}" type="presOf" srcId="{C603A0DB-ADC5-4127-9C9D-EF35E2C9473C}" destId="{2FBA5D9B-3E73-45C1-BBD4-3DB8A1714B6B}" srcOrd="1" destOrd="0" presId="urn:microsoft.com/office/officeart/2016/7/layout/LinearBlockProcessNumbered"/>
    <dgm:cxn modelId="{EA5FE005-3483-44EF-A8E2-AEA2050380EB}" type="presOf" srcId="{30D2699F-D128-4C4C-BD12-4C2473E598BC}" destId="{4A286D8C-6FA1-413C-AAB3-43E9C6DAC4CD}" srcOrd="1" destOrd="0" presId="urn:microsoft.com/office/officeart/2016/7/layout/LinearBlockProcessNumbered"/>
    <dgm:cxn modelId="{D1769A1D-78E7-44FE-90E5-7A543CDE531D}" type="presOf" srcId="{32A579E6-BD17-4EE0-A1C0-ED3F5940ABAB}" destId="{F3C3284C-F3E5-4983-8178-2EDEAD1EB90F}" srcOrd="0" destOrd="0" presId="urn:microsoft.com/office/officeart/2016/7/layout/LinearBlockProcessNumbered"/>
    <dgm:cxn modelId="{C4237A24-5DA9-450F-AC9B-644C13DBFADA}" type="presOf" srcId="{73262658-A1D4-4114-A3FD-374CB0DD52DB}" destId="{0D348D22-B906-492A-8435-B420985ED8BD}" srcOrd="1" destOrd="0" presId="urn:microsoft.com/office/officeart/2016/7/layout/LinearBlockProcessNumbered"/>
    <dgm:cxn modelId="{C98B862D-B50D-4A14-A702-A81F5AFB9EFB}" type="presOf" srcId="{C603A0DB-ADC5-4127-9C9D-EF35E2C9473C}" destId="{83E4C9BF-6CBD-4AA0-83BD-A2321B3E1AE2}" srcOrd="0" destOrd="0" presId="urn:microsoft.com/office/officeart/2016/7/layout/LinearBlockProcessNumbered"/>
    <dgm:cxn modelId="{38CFBE31-0661-460B-87BA-EF2045553E70}" type="presOf" srcId="{8C1B9C95-3545-4549-9FA3-9480425247F5}" destId="{E0F7E44A-FD36-4D0E-B30E-D7A4292C7716}" srcOrd="0" destOrd="0" presId="urn:microsoft.com/office/officeart/2016/7/layout/LinearBlockProcessNumbered"/>
    <dgm:cxn modelId="{7A0A2137-7BC4-4624-B234-766F69850C04}" type="presOf" srcId="{206A5EEB-3176-4AD7-8FD2-1AA7459D4C8C}" destId="{5F3E2EEF-7673-4C7F-8666-8DE9359A8B86}" srcOrd="0" destOrd="0" presId="urn:microsoft.com/office/officeart/2016/7/layout/LinearBlockProcessNumbered"/>
    <dgm:cxn modelId="{D8D40E39-E458-4CB7-9BE1-F3BB8CE8EB07}" type="presOf" srcId="{D7A17203-FF09-49D9-9E72-526B4D6AF380}" destId="{2ACF290B-46AB-4A50-ABC3-86499B1BC147}" srcOrd="0" destOrd="0" presId="urn:microsoft.com/office/officeart/2016/7/layout/LinearBlockProcessNumbered"/>
    <dgm:cxn modelId="{A54CD141-FA0F-4BAA-AEDA-536A1CE92958}" type="presOf" srcId="{206A5EEB-3176-4AD7-8FD2-1AA7459D4C8C}" destId="{545228C4-D50D-460F-A67B-5C14CF828471}" srcOrd="1" destOrd="0" presId="urn:microsoft.com/office/officeart/2016/7/layout/LinearBlockProcessNumbered"/>
    <dgm:cxn modelId="{BA519C45-B3FF-4D06-A023-BBBDD0B305E9}" type="presOf" srcId="{401E6C7E-D689-4894-BBDB-8D0E2E7BF93E}" destId="{FBE9EA88-9BFD-4D1F-A0DE-C7AA148A2212}" srcOrd="0" destOrd="0" presId="urn:microsoft.com/office/officeart/2016/7/layout/LinearBlockProcessNumbered"/>
    <dgm:cxn modelId="{59099948-E8DD-48B4-BEFA-59CF90AFF70C}" type="presOf" srcId="{7BDE56F5-87E8-4FE1-8C16-57EE46487AEC}" destId="{74B1E156-0886-4D8D-B3CC-A5EFBFD71AC3}" srcOrd="0" destOrd="0" presId="urn:microsoft.com/office/officeart/2016/7/layout/LinearBlockProcessNumbered"/>
    <dgm:cxn modelId="{94A07D6D-03D0-470C-BEBC-92CB88BB371B}" type="presOf" srcId="{D7A17203-FF09-49D9-9E72-526B4D6AF380}" destId="{E81FDD4B-4D2C-4F3B-8D66-5DE989501EF5}" srcOrd="1" destOrd="0" presId="urn:microsoft.com/office/officeart/2016/7/layout/LinearBlockProcessNumbered"/>
    <dgm:cxn modelId="{C97CDB4E-5571-4079-B2DA-4A8E387B8440}" srcId="{7BDE56F5-87E8-4FE1-8C16-57EE46487AEC}" destId="{73262658-A1D4-4114-A3FD-374CB0DD52DB}" srcOrd="5" destOrd="0" parTransId="{DCEB36E6-D1B1-42DB-BD77-67C6FA75DD03}" sibTransId="{B651952B-2E2B-4A18-8AB9-12DCA3B8F907}"/>
    <dgm:cxn modelId="{D83E6B77-1C0C-447F-8550-A057786D78B1}" type="presOf" srcId="{3504610C-A263-4216-BFB1-A5CE321EFF55}" destId="{082D912D-6B03-4D2E-A721-37F60EC83E46}" srcOrd="0" destOrd="0" presId="urn:microsoft.com/office/officeart/2016/7/layout/LinearBlockProcessNumbered"/>
    <dgm:cxn modelId="{83F5ED78-677D-4D18-93CB-3E7277BDE559}" type="presOf" srcId="{9F373D7B-57DA-4505-8E83-31557FBEB07C}" destId="{F2837FAE-A29F-45D9-A927-8AE80C900A69}" srcOrd="0" destOrd="0" presId="urn:microsoft.com/office/officeart/2016/7/layout/LinearBlockProcessNumbered"/>
    <dgm:cxn modelId="{45D80D59-74E3-4638-9FCE-4282C9EEE2D6}" srcId="{7BDE56F5-87E8-4FE1-8C16-57EE46487AEC}" destId="{D7A17203-FF09-49D9-9E72-526B4D6AF380}" srcOrd="3" destOrd="0" parTransId="{DAEC93D3-C764-43B4-9787-75214BE49FBD}" sibTransId="{3504610C-A263-4216-BFB1-A5CE321EFF55}"/>
    <dgm:cxn modelId="{075C988A-7425-4EE7-976D-540CD0111E63}" type="presOf" srcId="{30D2699F-D128-4C4C-BD12-4C2473E598BC}" destId="{61D8FC03-2FAA-4352-A556-81F74FFDBE17}" srcOrd="0" destOrd="0" presId="urn:microsoft.com/office/officeart/2016/7/layout/LinearBlockProcessNumbered"/>
    <dgm:cxn modelId="{EDE343A2-43ED-43A0-A454-60B3C9D60601}" srcId="{7BDE56F5-87E8-4FE1-8C16-57EE46487AEC}" destId="{30D2699F-D128-4C4C-BD12-4C2473E598BC}" srcOrd="1" destOrd="0" parTransId="{9F2765A2-8108-4DBA-9BC7-CF1FF09F7AC5}" sibTransId="{2783180D-9E18-4C1E-9D38-22F24B7BEFEB}"/>
    <dgm:cxn modelId="{9670ACBE-935F-4913-8D56-113B4F661CE7}" srcId="{7BDE56F5-87E8-4FE1-8C16-57EE46487AEC}" destId="{9F373D7B-57DA-4505-8E83-31557FBEB07C}" srcOrd="0" destOrd="0" parTransId="{6CDF4739-1539-44CD-BED0-2CFDC69B2F84}" sibTransId="{8C1B9C95-3545-4549-9FA3-9480425247F5}"/>
    <dgm:cxn modelId="{168AFEC7-DC90-40F5-9161-86D92818867B}" type="presOf" srcId="{2783180D-9E18-4C1E-9D38-22F24B7BEFEB}" destId="{A4E196F1-98F6-46BC-A9AD-6DABDBDFD035}" srcOrd="0" destOrd="0" presId="urn:microsoft.com/office/officeart/2016/7/layout/LinearBlockProcessNumbered"/>
    <dgm:cxn modelId="{528AD4C8-1B16-4A7E-A180-D470E7353A56}" type="presOf" srcId="{9F373D7B-57DA-4505-8E83-31557FBEB07C}" destId="{9873927C-FC87-46FB-B69F-204FBABACA6D}" srcOrd="1" destOrd="0" presId="urn:microsoft.com/office/officeart/2016/7/layout/LinearBlockProcessNumbered"/>
    <dgm:cxn modelId="{E967D0D2-89D7-438B-9A6F-191E788BD9C2}" type="presOf" srcId="{B651952B-2E2B-4A18-8AB9-12DCA3B8F907}" destId="{3754BE87-3BFC-4B32-A45E-2C6A98D7127C}" srcOrd="0" destOrd="0" presId="urn:microsoft.com/office/officeart/2016/7/layout/LinearBlockProcessNumbered"/>
    <dgm:cxn modelId="{C3458CDF-02A6-4855-A6F8-34C0C1AB3FD8}" srcId="{7BDE56F5-87E8-4FE1-8C16-57EE46487AEC}" destId="{C603A0DB-ADC5-4127-9C9D-EF35E2C9473C}" srcOrd="2" destOrd="0" parTransId="{55F73057-2AEB-45D9-AB90-C036A4B5E578}" sibTransId="{32A579E6-BD17-4EE0-A1C0-ED3F5940ABAB}"/>
    <dgm:cxn modelId="{C6AE6FF1-F08B-4E38-B740-1CEAB7C73DB3}" srcId="{7BDE56F5-87E8-4FE1-8C16-57EE46487AEC}" destId="{206A5EEB-3176-4AD7-8FD2-1AA7459D4C8C}" srcOrd="4" destOrd="0" parTransId="{B3A41AA3-C23F-4DFE-B764-55C724D1E362}" sibTransId="{401E6C7E-D689-4894-BBDB-8D0E2E7BF93E}"/>
    <dgm:cxn modelId="{D79FC6F1-A066-4939-9831-9F8B90A3EC78}" type="presOf" srcId="{73262658-A1D4-4114-A3FD-374CB0DD52DB}" destId="{37F4DD83-AB25-4BDC-AEED-9F69EFFC89FF}" srcOrd="0" destOrd="0" presId="urn:microsoft.com/office/officeart/2016/7/layout/LinearBlockProcessNumbered"/>
    <dgm:cxn modelId="{9075FF86-B118-4FA6-9D85-E8B8ACDD9684}" type="presParOf" srcId="{74B1E156-0886-4D8D-B3CC-A5EFBFD71AC3}" destId="{A67E79FB-1FBF-429A-A038-5A0C588D4660}" srcOrd="0" destOrd="0" presId="urn:microsoft.com/office/officeart/2016/7/layout/LinearBlockProcessNumbered"/>
    <dgm:cxn modelId="{714CE3CC-30B1-4CB6-B11B-DA9C1472AD74}" type="presParOf" srcId="{A67E79FB-1FBF-429A-A038-5A0C588D4660}" destId="{F2837FAE-A29F-45D9-A927-8AE80C900A69}" srcOrd="0" destOrd="0" presId="urn:microsoft.com/office/officeart/2016/7/layout/LinearBlockProcessNumbered"/>
    <dgm:cxn modelId="{58F7E19A-53B0-42E6-A5F6-BFDDCD078392}" type="presParOf" srcId="{A67E79FB-1FBF-429A-A038-5A0C588D4660}" destId="{E0F7E44A-FD36-4D0E-B30E-D7A4292C7716}" srcOrd="1" destOrd="0" presId="urn:microsoft.com/office/officeart/2016/7/layout/LinearBlockProcessNumbered"/>
    <dgm:cxn modelId="{21B80C47-45CF-4DB3-A6DE-A4913E907937}" type="presParOf" srcId="{A67E79FB-1FBF-429A-A038-5A0C588D4660}" destId="{9873927C-FC87-46FB-B69F-204FBABACA6D}" srcOrd="2" destOrd="0" presId="urn:microsoft.com/office/officeart/2016/7/layout/LinearBlockProcessNumbered"/>
    <dgm:cxn modelId="{B9F8C468-B47D-461A-854F-A7876F4F7671}" type="presParOf" srcId="{74B1E156-0886-4D8D-B3CC-A5EFBFD71AC3}" destId="{273A1E93-97CB-4ED0-887B-8E6D9C701828}" srcOrd="1" destOrd="0" presId="urn:microsoft.com/office/officeart/2016/7/layout/LinearBlockProcessNumbered"/>
    <dgm:cxn modelId="{38E7E32E-9435-4D19-A07A-21CD058D2A85}" type="presParOf" srcId="{74B1E156-0886-4D8D-B3CC-A5EFBFD71AC3}" destId="{DC9060EE-C465-46D5-BFA6-59CD5B83F057}" srcOrd="2" destOrd="0" presId="urn:microsoft.com/office/officeart/2016/7/layout/LinearBlockProcessNumbered"/>
    <dgm:cxn modelId="{B8BF85D1-92E2-4035-A576-790F3E1DD7FC}" type="presParOf" srcId="{DC9060EE-C465-46D5-BFA6-59CD5B83F057}" destId="{61D8FC03-2FAA-4352-A556-81F74FFDBE17}" srcOrd="0" destOrd="0" presId="urn:microsoft.com/office/officeart/2016/7/layout/LinearBlockProcessNumbered"/>
    <dgm:cxn modelId="{8E9DF682-8775-4510-B88E-A683CF4DD8BE}" type="presParOf" srcId="{DC9060EE-C465-46D5-BFA6-59CD5B83F057}" destId="{A4E196F1-98F6-46BC-A9AD-6DABDBDFD035}" srcOrd="1" destOrd="0" presId="urn:microsoft.com/office/officeart/2016/7/layout/LinearBlockProcessNumbered"/>
    <dgm:cxn modelId="{7D41BB1E-8575-4D9C-8581-3E2193F4C513}" type="presParOf" srcId="{DC9060EE-C465-46D5-BFA6-59CD5B83F057}" destId="{4A286D8C-6FA1-413C-AAB3-43E9C6DAC4CD}" srcOrd="2" destOrd="0" presId="urn:microsoft.com/office/officeart/2016/7/layout/LinearBlockProcessNumbered"/>
    <dgm:cxn modelId="{43F55315-4561-4BA0-93D3-412C05F9216D}" type="presParOf" srcId="{74B1E156-0886-4D8D-B3CC-A5EFBFD71AC3}" destId="{81427C9E-E319-4F9A-B71E-B0D5F4133E51}" srcOrd="3" destOrd="0" presId="urn:microsoft.com/office/officeart/2016/7/layout/LinearBlockProcessNumbered"/>
    <dgm:cxn modelId="{13FC2C66-4120-42E8-BBDA-84A4773020E9}" type="presParOf" srcId="{74B1E156-0886-4D8D-B3CC-A5EFBFD71AC3}" destId="{8051D126-0FCE-42B0-9DA8-4D1D14207D11}" srcOrd="4" destOrd="0" presId="urn:microsoft.com/office/officeart/2016/7/layout/LinearBlockProcessNumbered"/>
    <dgm:cxn modelId="{0AA5876C-E3FB-4A07-82B6-933908D70846}" type="presParOf" srcId="{8051D126-0FCE-42B0-9DA8-4D1D14207D11}" destId="{83E4C9BF-6CBD-4AA0-83BD-A2321B3E1AE2}" srcOrd="0" destOrd="0" presId="urn:microsoft.com/office/officeart/2016/7/layout/LinearBlockProcessNumbered"/>
    <dgm:cxn modelId="{05903FB6-B387-44B9-850B-28A15B9A1B4C}" type="presParOf" srcId="{8051D126-0FCE-42B0-9DA8-4D1D14207D11}" destId="{F3C3284C-F3E5-4983-8178-2EDEAD1EB90F}" srcOrd="1" destOrd="0" presId="urn:microsoft.com/office/officeart/2016/7/layout/LinearBlockProcessNumbered"/>
    <dgm:cxn modelId="{4B6467B0-D500-4E0A-B82E-4EC284C9A06E}" type="presParOf" srcId="{8051D126-0FCE-42B0-9DA8-4D1D14207D11}" destId="{2FBA5D9B-3E73-45C1-BBD4-3DB8A1714B6B}" srcOrd="2" destOrd="0" presId="urn:microsoft.com/office/officeart/2016/7/layout/LinearBlockProcessNumbered"/>
    <dgm:cxn modelId="{19B54D3C-6C82-4198-BA6B-3CA1FA7EE818}" type="presParOf" srcId="{74B1E156-0886-4D8D-B3CC-A5EFBFD71AC3}" destId="{951D8614-B46A-4CE1-8BD5-6D24203411C1}" srcOrd="5" destOrd="0" presId="urn:microsoft.com/office/officeart/2016/7/layout/LinearBlockProcessNumbered"/>
    <dgm:cxn modelId="{0D20F7EC-978C-4112-9488-42A7F8F2FBBB}" type="presParOf" srcId="{74B1E156-0886-4D8D-B3CC-A5EFBFD71AC3}" destId="{AC4E9F50-143A-4B97-8482-3442BF6F456D}" srcOrd="6" destOrd="0" presId="urn:microsoft.com/office/officeart/2016/7/layout/LinearBlockProcessNumbered"/>
    <dgm:cxn modelId="{67EF67F2-1B25-450B-8636-B1BAEA86B2EF}" type="presParOf" srcId="{AC4E9F50-143A-4B97-8482-3442BF6F456D}" destId="{2ACF290B-46AB-4A50-ABC3-86499B1BC147}" srcOrd="0" destOrd="0" presId="urn:microsoft.com/office/officeart/2016/7/layout/LinearBlockProcessNumbered"/>
    <dgm:cxn modelId="{7796B975-6FE5-49E6-899A-507CFB11D859}" type="presParOf" srcId="{AC4E9F50-143A-4B97-8482-3442BF6F456D}" destId="{082D912D-6B03-4D2E-A721-37F60EC83E46}" srcOrd="1" destOrd="0" presId="urn:microsoft.com/office/officeart/2016/7/layout/LinearBlockProcessNumbered"/>
    <dgm:cxn modelId="{0F8A0908-AE3D-4846-94AA-E2FE988F02A9}" type="presParOf" srcId="{AC4E9F50-143A-4B97-8482-3442BF6F456D}" destId="{E81FDD4B-4D2C-4F3B-8D66-5DE989501EF5}" srcOrd="2" destOrd="0" presId="urn:microsoft.com/office/officeart/2016/7/layout/LinearBlockProcessNumbered"/>
    <dgm:cxn modelId="{AC5BC7A0-9098-4EAF-B272-2879A187D6F0}" type="presParOf" srcId="{74B1E156-0886-4D8D-B3CC-A5EFBFD71AC3}" destId="{008AA2CB-0F90-477A-803D-F6E3F839C6D4}" srcOrd="7" destOrd="0" presId="urn:microsoft.com/office/officeart/2016/7/layout/LinearBlockProcessNumbered"/>
    <dgm:cxn modelId="{11727BDD-65E3-4517-BE5A-4DC1EF234F44}" type="presParOf" srcId="{74B1E156-0886-4D8D-B3CC-A5EFBFD71AC3}" destId="{3CA80B22-756F-4EEE-B299-AA89AFB07C52}" srcOrd="8" destOrd="0" presId="urn:microsoft.com/office/officeart/2016/7/layout/LinearBlockProcessNumbered"/>
    <dgm:cxn modelId="{EB21B23F-695F-4DFC-9255-0B41743284E2}" type="presParOf" srcId="{3CA80B22-756F-4EEE-B299-AA89AFB07C52}" destId="{5F3E2EEF-7673-4C7F-8666-8DE9359A8B86}" srcOrd="0" destOrd="0" presId="urn:microsoft.com/office/officeart/2016/7/layout/LinearBlockProcessNumbered"/>
    <dgm:cxn modelId="{51AAF9B0-01F9-4014-B1C2-E42556479D7F}" type="presParOf" srcId="{3CA80B22-756F-4EEE-B299-AA89AFB07C52}" destId="{FBE9EA88-9BFD-4D1F-A0DE-C7AA148A2212}" srcOrd="1" destOrd="0" presId="urn:microsoft.com/office/officeart/2016/7/layout/LinearBlockProcessNumbered"/>
    <dgm:cxn modelId="{1E1D9CF0-913C-40F5-99D5-8CB5D8E01F25}" type="presParOf" srcId="{3CA80B22-756F-4EEE-B299-AA89AFB07C52}" destId="{545228C4-D50D-460F-A67B-5C14CF828471}" srcOrd="2" destOrd="0" presId="urn:microsoft.com/office/officeart/2016/7/layout/LinearBlockProcessNumbered"/>
    <dgm:cxn modelId="{97259236-8AD7-4089-8202-53ADCFCD2152}" type="presParOf" srcId="{74B1E156-0886-4D8D-B3CC-A5EFBFD71AC3}" destId="{91D2F96C-7396-495F-9B6D-B5F6F3AD88F9}" srcOrd="9" destOrd="0" presId="urn:microsoft.com/office/officeart/2016/7/layout/LinearBlockProcessNumbered"/>
    <dgm:cxn modelId="{F887272C-44E1-46DA-A7A4-A80BFEA1A751}" type="presParOf" srcId="{74B1E156-0886-4D8D-B3CC-A5EFBFD71AC3}" destId="{14BB5C0F-8920-471E-ACE4-85DF3F61E0CF}" srcOrd="10" destOrd="0" presId="urn:microsoft.com/office/officeart/2016/7/layout/LinearBlockProcessNumbered"/>
    <dgm:cxn modelId="{0D53D21F-F953-4248-B0E4-43346458491E}" type="presParOf" srcId="{14BB5C0F-8920-471E-ACE4-85DF3F61E0CF}" destId="{37F4DD83-AB25-4BDC-AEED-9F69EFFC89FF}" srcOrd="0" destOrd="0" presId="urn:microsoft.com/office/officeart/2016/7/layout/LinearBlockProcessNumbered"/>
    <dgm:cxn modelId="{DC5F595F-738D-49D3-A2D0-BE4781242C4C}" type="presParOf" srcId="{14BB5C0F-8920-471E-ACE4-85DF3F61E0CF}" destId="{3754BE87-3BFC-4B32-A45E-2C6A98D7127C}" srcOrd="1" destOrd="0" presId="urn:microsoft.com/office/officeart/2016/7/layout/LinearBlockProcessNumbered"/>
    <dgm:cxn modelId="{77165941-5F3C-4121-AAA2-3ADE49F4B6F7}" type="presParOf" srcId="{14BB5C0F-8920-471E-ACE4-85DF3F61E0CF}" destId="{0D348D22-B906-492A-8435-B420985ED8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37FAE-A29F-45D9-A927-8AE80C900A69}">
      <dsp:nvSpPr>
        <dsp:cNvPr id="0" name=""/>
        <dsp:cNvSpPr/>
      </dsp:nvSpPr>
      <dsp:spPr>
        <a:xfrm>
          <a:off x="0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General Purpose</a:t>
          </a:r>
          <a:endParaRPr lang="en-US" sz="1500" kern="1200" dirty="0"/>
        </a:p>
      </dsp:txBody>
      <dsp:txXfrm>
        <a:off x="0" y="1362754"/>
        <a:ext cx="1503966" cy="1082855"/>
      </dsp:txXfrm>
    </dsp:sp>
    <dsp:sp modelId="{E0F7E44A-FD36-4D0E-B30E-D7A4292C7716}">
      <dsp:nvSpPr>
        <dsp:cNvPr id="0" name=""/>
        <dsp:cNvSpPr/>
      </dsp:nvSpPr>
      <dsp:spPr>
        <a:xfrm>
          <a:off x="0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01</a:t>
          </a:r>
        </a:p>
      </dsp:txBody>
      <dsp:txXfrm>
        <a:off x="0" y="640850"/>
        <a:ext cx="1503966" cy="721903"/>
      </dsp:txXfrm>
    </dsp:sp>
    <dsp:sp modelId="{61D8FC03-2FAA-4352-A556-81F74FFDBE17}">
      <dsp:nvSpPr>
        <dsp:cNvPr id="0" name=""/>
        <dsp:cNvSpPr/>
      </dsp:nvSpPr>
      <dsp:spPr>
        <a:xfrm>
          <a:off x="1624283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Memory Optimized</a:t>
          </a:r>
          <a:endParaRPr lang="en-US" sz="1500" kern="1200"/>
        </a:p>
      </dsp:txBody>
      <dsp:txXfrm>
        <a:off x="1624283" y="1362754"/>
        <a:ext cx="1503966" cy="1082855"/>
      </dsp:txXfrm>
    </dsp:sp>
    <dsp:sp modelId="{A4E196F1-98F6-46BC-A9AD-6DABDBDFD035}">
      <dsp:nvSpPr>
        <dsp:cNvPr id="0" name=""/>
        <dsp:cNvSpPr/>
      </dsp:nvSpPr>
      <dsp:spPr>
        <a:xfrm>
          <a:off x="1624283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624283" y="640850"/>
        <a:ext cx="1503966" cy="721903"/>
      </dsp:txXfrm>
    </dsp:sp>
    <dsp:sp modelId="{83E4C9BF-6CBD-4AA0-83BD-A2321B3E1AE2}">
      <dsp:nvSpPr>
        <dsp:cNvPr id="0" name=""/>
        <dsp:cNvSpPr/>
      </dsp:nvSpPr>
      <dsp:spPr>
        <a:xfrm>
          <a:off x="3248566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Accelerated Computing </a:t>
          </a:r>
          <a:endParaRPr lang="en-US" sz="1500" kern="1200"/>
        </a:p>
      </dsp:txBody>
      <dsp:txXfrm>
        <a:off x="3248566" y="1362754"/>
        <a:ext cx="1503966" cy="1082855"/>
      </dsp:txXfrm>
    </dsp:sp>
    <dsp:sp modelId="{F3C3284C-F3E5-4983-8178-2EDEAD1EB90F}">
      <dsp:nvSpPr>
        <dsp:cNvPr id="0" name=""/>
        <dsp:cNvSpPr/>
      </dsp:nvSpPr>
      <dsp:spPr>
        <a:xfrm>
          <a:off x="3248566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248566" y="640850"/>
        <a:ext cx="1503966" cy="721903"/>
      </dsp:txXfrm>
    </dsp:sp>
    <dsp:sp modelId="{2ACF290B-46AB-4A50-ABC3-86499B1BC147}">
      <dsp:nvSpPr>
        <dsp:cNvPr id="0" name=""/>
        <dsp:cNvSpPr/>
      </dsp:nvSpPr>
      <dsp:spPr>
        <a:xfrm>
          <a:off x="4872850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Storage Optimized</a:t>
          </a:r>
          <a:endParaRPr lang="en-US" sz="1500" kern="1200" dirty="0"/>
        </a:p>
      </dsp:txBody>
      <dsp:txXfrm>
        <a:off x="4872850" y="1362754"/>
        <a:ext cx="1503966" cy="1082855"/>
      </dsp:txXfrm>
    </dsp:sp>
    <dsp:sp modelId="{082D912D-6B03-4D2E-A721-37F60EC83E46}">
      <dsp:nvSpPr>
        <dsp:cNvPr id="0" name=""/>
        <dsp:cNvSpPr/>
      </dsp:nvSpPr>
      <dsp:spPr>
        <a:xfrm>
          <a:off x="4872850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872850" y="640850"/>
        <a:ext cx="1503966" cy="721903"/>
      </dsp:txXfrm>
    </dsp:sp>
    <dsp:sp modelId="{5F3E2EEF-7673-4C7F-8666-8DE9359A8B86}">
      <dsp:nvSpPr>
        <dsp:cNvPr id="0" name=""/>
        <dsp:cNvSpPr/>
      </dsp:nvSpPr>
      <dsp:spPr>
        <a:xfrm>
          <a:off x="6497133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Instance Features</a:t>
          </a:r>
          <a:endParaRPr lang="en-US" sz="1500" kern="1200"/>
        </a:p>
      </dsp:txBody>
      <dsp:txXfrm>
        <a:off x="6497133" y="1362754"/>
        <a:ext cx="1503966" cy="1082855"/>
      </dsp:txXfrm>
    </dsp:sp>
    <dsp:sp modelId="{FBE9EA88-9BFD-4D1F-A0DE-C7AA148A2212}">
      <dsp:nvSpPr>
        <dsp:cNvPr id="0" name=""/>
        <dsp:cNvSpPr/>
      </dsp:nvSpPr>
      <dsp:spPr>
        <a:xfrm>
          <a:off x="6497133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05</a:t>
          </a:r>
        </a:p>
      </dsp:txBody>
      <dsp:txXfrm>
        <a:off x="6497133" y="640850"/>
        <a:ext cx="1503966" cy="721903"/>
      </dsp:txXfrm>
    </dsp:sp>
    <dsp:sp modelId="{37F4DD83-AB25-4BDC-AEED-9F69EFFC89FF}">
      <dsp:nvSpPr>
        <dsp:cNvPr id="0" name=""/>
        <dsp:cNvSpPr/>
      </dsp:nvSpPr>
      <dsp:spPr>
        <a:xfrm>
          <a:off x="8121416" y="640850"/>
          <a:ext cx="1503966" cy="180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0" rIns="14855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Measuring Instance Performance</a:t>
          </a:r>
          <a:endParaRPr lang="en-US" sz="1500" kern="1200"/>
        </a:p>
      </dsp:txBody>
      <dsp:txXfrm>
        <a:off x="8121416" y="1362754"/>
        <a:ext cx="1503966" cy="1082855"/>
      </dsp:txXfrm>
    </dsp:sp>
    <dsp:sp modelId="{3754BE87-3BFC-4B32-A45E-2C6A98D7127C}">
      <dsp:nvSpPr>
        <dsp:cNvPr id="0" name=""/>
        <dsp:cNvSpPr/>
      </dsp:nvSpPr>
      <dsp:spPr>
        <a:xfrm>
          <a:off x="8121416" y="640850"/>
          <a:ext cx="1503966" cy="72190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58" tIns="165100" rIns="1485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06</a:t>
          </a:r>
        </a:p>
      </dsp:txBody>
      <dsp:txXfrm>
        <a:off x="8121416" y="640850"/>
        <a:ext cx="1503966" cy="72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6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8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7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5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8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3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5D32BD-97EC-4E9D-B533-87509391AAF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67E720-2C05-4F61-B3DF-DDEA0073B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965CB-65E2-491B-AC0C-650671EB4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8" y="1731231"/>
            <a:ext cx="8539776" cy="3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749-50DB-4552-9CF3-8F33A664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6B824D-E463-4C3C-ACA4-91694A85AA17}"/>
              </a:ext>
            </a:extLst>
          </p:cNvPr>
          <p:cNvSpPr txBox="1">
            <a:spLocks/>
          </p:cNvSpPr>
          <p:nvPr/>
        </p:nvSpPr>
        <p:spPr>
          <a:xfrm>
            <a:off x="731014" y="2656518"/>
            <a:ext cx="6850886" cy="340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Bare Metal instances</a:t>
            </a:r>
          </a:p>
          <a:p>
            <a:r>
              <a:rPr lang="en-US" sz="2400" b="1" dirty="0"/>
              <a:t>Pause and Resume Your Instances</a:t>
            </a:r>
          </a:p>
          <a:p>
            <a:r>
              <a:rPr lang="en-IN" sz="2400" b="1" dirty="0"/>
              <a:t>GPU Graphics Instances</a:t>
            </a:r>
          </a:p>
          <a:p>
            <a:r>
              <a:rPr lang="en-IN" sz="2400" b="1" dirty="0"/>
              <a:t>High I/O Instances</a:t>
            </a:r>
          </a:p>
          <a:p>
            <a:r>
              <a:rPr lang="en-IN" sz="2400" b="1" dirty="0"/>
              <a:t>Multiple Locations</a:t>
            </a:r>
          </a:p>
          <a:p>
            <a:r>
              <a:rPr lang="en-IN" sz="2400" b="1" dirty="0"/>
              <a:t>Elastic IP Addresses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B2E93D-DC85-4598-9F76-4AEE076A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2919854"/>
            <a:ext cx="2874710" cy="28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92252-04AF-4A24-92ED-4704F744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940"/>
            <a:ext cx="12192000" cy="5883172"/>
          </a:xfrm>
        </p:spPr>
      </p:pic>
    </p:spTree>
    <p:extLst>
      <p:ext uri="{BB962C8B-B14F-4D97-AF65-F5344CB8AC3E}">
        <p14:creationId xmlns:p14="http://schemas.microsoft.com/office/powerpoint/2010/main" val="38118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BD4D-E776-45C1-8D4A-B4C38B1B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802" y="1009650"/>
            <a:ext cx="9798796" cy="952500"/>
          </a:xfrm>
        </p:spPr>
        <p:txBody>
          <a:bodyPr/>
          <a:lstStyle/>
          <a:p>
            <a:pPr lvl="0"/>
            <a:r>
              <a:rPr lang="en-IN" b="1" dirty="0"/>
              <a:t>Operating System / Software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CCD-924D-4D44-9B81-CAC376A9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78" y="3198684"/>
            <a:ext cx="5131490" cy="2192466"/>
          </a:xfrm>
        </p:spPr>
        <p:txBody>
          <a:bodyPr/>
          <a:lstStyle/>
          <a:p>
            <a:pPr lvl="0"/>
            <a:r>
              <a:rPr lang="en-IN" sz="2400" b="1" dirty="0"/>
              <a:t>Operating System Supported</a:t>
            </a:r>
            <a:endParaRPr lang="en-IN" sz="2400" dirty="0"/>
          </a:p>
          <a:p>
            <a:pPr lvl="0"/>
            <a:r>
              <a:rPr lang="en-IN" sz="2400" b="1" dirty="0"/>
              <a:t>Software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D1F1-B431-4C18-B280-D709A6C0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3" y="3075019"/>
            <a:ext cx="4039898" cy="1363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BDC60-5526-4898-83A0-E39E52E80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52" y="2677756"/>
            <a:ext cx="2413228" cy="2413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7C2D7-FF21-4858-84A0-6AD38902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41" y="2422520"/>
            <a:ext cx="2026682" cy="266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32F82-E3B7-49F2-86FB-10740775F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0" y="2422520"/>
            <a:ext cx="1990913" cy="2413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96C36-68F4-4246-B15E-F62565F5E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3" y="2474535"/>
            <a:ext cx="3726309" cy="3726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1C3D2-A9D5-4D26-8CEB-6259C6BBB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07" y="2302659"/>
            <a:ext cx="3467229" cy="2908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70B45-FB6D-4698-ABD4-79C9C9B46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17" y="2629125"/>
            <a:ext cx="3219225" cy="32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F75E-A1F0-4990-BD99-BC8F87B7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B1A3-3D6D-496D-8636-B05BD600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82020" cy="3416300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Elastic WEB-Scale Computing </a:t>
            </a:r>
          </a:p>
          <a:p>
            <a:pPr lvl="0"/>
            <a:r>
              <a:rPr lang="en-IN" b="1" dirty="0"/>
              <a:t>Complete Control</a:t>
            </a:r>
            <a:endParaRPr lang="en-IN" dirty="0"/>
          </a:p>
          <a:p>
            <a:pPr lvl="0"/>
            <a:r>
              <a:rPr lang="en-IN" b="1" dirty="0"/>
              <a:t>Reliable</a:t>
            </a:r>
            <a:endParaRPr lang="en-IN" dirty="0"/>
          </a:p>
          <a:p>
            <a:pPr lvl="0"/>
            <a:r>
              <a:rPr lang="en-IN" b="1" dirty="0"/>
              <a:t>Secure</a:t>
            </a:r>
            <a:endParaRPr lang="en-IN" dirty="0"/>
          </a:p>
          <a:p>
            <a:pPr lvl="0"/>
            <a:r>
              <a:rPr lang="en-IN" b="1" dirty="0"/>
              <a:t>Inexpensive</a:t>
            </a:r>
            <a:endParaRPr lang="en-IN" dirty="0"/>
          </a:p>
          <a:p>
            <a:pPr lvl="0"/>
            <a:r>
              <a:rPr lang="en-IN" b="1" dirty="0"/>
              <a:t>Easy to Start</a:t>
            </a:r>
          </a:p>
          <a:p>
            <a:pPr lvl="0"/>
            <a:r>
              <a:rPr lang="en-IN" b="1" dirty="0"/>
              <a:t>Migrate from other platform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0D66-A1A1-403A-8AD0-6033C0B9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16" y="2603500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764-B80E-4CB3-8B31-55E41F70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Featured Customers:</a:t>
            </a:r>
          </a:p>
        </p:txBody>
      </p:sp>
      <p:pic>
        <p:nvPicPr>
          <p:cNvPr id="5" name="Picture 4" descr="600x400_Netflix_Logo">
            <a:extLst>
              <a:ext uri="{FF2B5EF4-FFF2-40B4-BE49-F238E27FC236}">
                <a16:creationId xmlns:a16="http://schemas.microsoft.com/office/drawing/2014/main" id="{2AC0CC1D-AE75-4CDC-B1AA-EA2FC73649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3" y="2448929"/>
            <a:ext cx="2742676" cy="1688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600x400_Allergan-Logo">
            <a:extLst>
              <a:ext uri="{FF2B5EF4-FFF2-40B4-BE49-F238E27FC236}">
                <a16:creationId xmlns:a16="http://schemas.microsoft.com/office/drawing/2014/main" id="{622D20EB-F277-479A-93B4-9656DE62D7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32" y="2460597"/>
            <a:ext cx="2619568" cy="166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600x400_NASA-JPL_Logo">
            <a:extLst>
              <a:ext uri="{FF2B5EF4-FFF2-40B4-BE49-F238E27FC236}">
                <a16:creationId xmlns:a16="http://schemas.microsoft.com/office/drawing/2014/main" id="{3A66E1EE-79A8-4F1C-9E66-4FFB75F7C2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62" y="2611608"/>
            <a:ext cx="2220169" cy="136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athay-pacific-airways-logo">
            <a:extLst>
              <a:ext uri="{FF2B5EF4-FFF2-40B4-BE49-F238E27FC236}">
                <a16:creationId xmlns:a16="http://schemas.microsoft.com/office/drawing/2014/main" id="{0647EBEE-45AB-4C7B-96B8-F425E22925C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93" y="2402647"/>
            <a:ext cx="2619567" cy="195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600x400_Expedia_logo">
            <a:extLst>
              <a:ext uri="{FF2B5EF4-FFF2-40B4-BE49-F238E27FC236}">
                <a16:creationId xmlns:a16="http://schemas.microsoft.com/office/drawing/2014/main" id="{EF77F805-A4A3-4073-A61F-7E459B12581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8" y="4149569"/>
            <a:ext cx="2619568" cy="156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600x400_Airbnb_logo">
            <a:extLst>
              <a:ext uri="{FF2B5EF4-FFF2-40B4-BE49-F238E27FC236}">
                <a16:creationId xmlns:a16="http://schemas.microsoft.com/office/drawing/2014/main" id="{B037D813-12A5-4C6C-8DDE-8584B9AD05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84" y="4102030"/>
            <a:ext cx="2474983" cy="163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600x400_FINRA_Logo_ALT">
            <a:extLst>
              <a:ext uri="{FF2B5EF4-FFF2-40B4-BE49-F238E27FC236}">
                <a16:creationId xmlns:a16="http://schemas.microsoft.com/office/drawing/2014/main" id="{E64326D1-479F-4E7E-9367-90C9D05A9AF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62" y="4083161"/>
            <a:ext cx="2361434" cy="163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600x400_GE-Appliances_Logo">
            <a:extLst>
              <a:ext uri="{FF2B5EF4-FFF2-40B4-BE49-F238E27FC236}">
                <a16:creationId xmlns:a16="http://schemas.microsoft.com/office/drawing/2014/main" id="{38619E20-054D-431D-9E91-4864C1BAAD0E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696" y="4001810"/>
            <a:ext cx="2847800" cy="1734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2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A69C-51DB-457E-93A4-3CF31CC7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Instance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29C533-EE5F-4632-9E20-C6386BC0C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1826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7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837FAE-A29F-45D9-A927-8AE80C900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2837FAE-A29F-45D9-A927-8AE80C900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F7E44A-FD36-4D0E-B30E-D7A4292C7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0F7E44A-FD36-4D0E-B30E-D7A4292C7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D8FC03-2FAA-4352-A556-81F74FFDB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1D8FC03-2FAA-4352-A556-81F74FFDB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E196F1-98F6-46BC-A9AD-6DABDBDFD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A4E196F1-98F6-46BC-A9AD-6DABDBDFD0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E4C9BF-6CBD-4AA0-83BD-A2321B3E1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3E4C9BF-6CBD-4AA0-83BD-A2321B3E1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C3284C-F3E5-4983-8178-2EDEAD1EB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3C3284C-F3E5-4983-8178-2EDEAD1EB9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CF290B-46AB-4A50-ABC3-86499B1BC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ACF290B-46AB-4A50-ABC3-86499B1BC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2D912D-6B03-4D2E-A721-37F60EC83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082D912D-6B03-4D2E-A721-37F60EC83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3E2EEF-7673-4C7F-8666-8DE9359A8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F3E2EEF-7673-4C7F-8666-8DE9359A8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E9EA88-9BFD-4D1F-A0DE-C7AA148A2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BE9EA88-9BFD-4D1F-A0DE-C7AA148A22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F4DD83-AB25-4BDC-AEED-9F69EFFC8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7F4DD83-AB25-4BDC-AEED-9F69EFFC8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54BE87-3BFC-4B32-A45E-2C6A98D71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3754BE87-3BFC-4B32-A45E-2C6A98D71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A288-7873-420F-AE08-A8471F57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6E54-109C-46F7-9D4F-5703FA2A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3324281" cy="1292639"/>
          </a:xfrm>
        </p:spPr>
        <p:txBody>
          <a:bodyPr/>
          <a:lstStyle/>
          <a:p>
            <a:pPr lvl="0"/>
            <a:r>
              <a:rPr lang="en-IN" sz="2400" b="1" dirty="0"/>
              <a:t>Free Tier </a:t>
            </a:r>
            <a:endParaRPr lang="en-IN" sz="2400" dirty="0"/>
          </a:p>
          <a:p>
            <a:pPr lvl="0"/>
            <a:r>
              <a:rPr lang="en-IN" sz="2400" b="1" dirty="0"/>
              <a:t>Per Second Billing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CC75A7-8059-4BC0-BFB1-7C7C3F1A62AB}"/>
              </a:ext>
            </a:extLst>
          </p:cNvPr>
          <p:cNvSpPr txBox="1">
            <a:spLocks/>
          </p:cNvSpPr>
          <p:nvPr/>
        </p:nvSpPr>
        <p:spPr>
          <a:xfrm>
            <a:off x="6096000" y="3322245"/>
            <a:ext cx="4729011" cy="154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AWS Free Tier includes 750 hours of Linux and Windows t2.micro instances each month for one year. To stay within the Free Tier, use only EC2 Micro instances.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6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Features:</vt:lpstr>
      <vt:lpstr>PowerPoint Presentation</vt:lpstr>
      <vt:lpstr>Operating System / Software </vt:lpstr>
      <vt:lpstr>Benefits of Amazon EC2</vt:lpstr>
      <vt:lpstr>Featured Customers:</vt:lpstr>
      <vt:lpstr>Instance Type</vt:lpstr>
      <vt:lpstr>Pricing: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Paraste</dc:creator>
  <cp:lastModifiedBy>Prince Paraste</cp:lastModifiedBy>
  <cp:revision>6</cp:revision>
  <dcterms:created xsi:type="dcterms:W3CDTF">2019-04-14T17:47:29Z</dcterms:created>
  <dcterms:modified xsi:type="dcterms:W3CDTF">2019-04-15T09:00:12Z</dcterms:modified>
</cp:coreProperties>
</file>