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Josefin Slab"/>
      <p:regular r:id="rId18"/>
      <p:bold r:id="rId19"/>
      <p:italic r:id="rId20"/>
      <p:boldItalic r:id="rId21"/>
    </p:embeddedFont>
    <p:embeddedFont>
      <p:font typeface="Livvic Light"/>
      <p:regular r:id="rId22"/>
      <p:bold r:id="rId23"/>
      <p:italic r:id="rId24"/>
      <p:boldItalic r:id="rId25"/>
    </p:embeddedFont>
    <p:embeddedFont>
      <p:font typeface="Abril Fatface"/>
      <p:regular r:id="rId26"/>
    </p:embeddedFont>
    <p:embeddedFont>
      <p:font typeface="Actor"/>
      <p:regular r:id="rId27"/>
    </p:embeddedFont>
    <p:embeddedFont>
      <p:font typeface="Yanone Kaffeesatz"/>
      <p:regular r:id="rId28"/>
      <p:bold r:id="rId29"/>
    </p:embeddedFont>
    <p:embeddedFont>
      <p:font typeface="Livvic"/>
      <p:regular r:id="rId30"/>
      <p:bold r:id="rId31"/>
      <p:italic r:id="rId32"/>
      <p:boldItalic r:id="rId33"/>
    </p:embeddedFont>
    <p:embeddedFont>
      <p:font typeface="Francois One"/>
      <p:regular r:id="rId34"/>
    </p:embeddedFont>
    <p:embeddedFont>
      <p:font typeface="DM Serif Display"/>
      <p:regular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italic.fntdata"/><Relationship Id="rId22" Type="http://schemas.openxmlformats.org/officeDocument/2006/relationships/font" Target="fonts/LivvicLight-regular.fntdata"/><Relationship Id="rId21" Type="http://schemas.openxmlformats.org/officeDocument/2006/relationships/font" Target="fonts/JosefinSlab-boldItalic.fntdata"/><Relationship Id="rId24" Type="http://schemas.openxmlformats.org/officeDocument/2006/relationships/font" Target="fonts/LivvicLight-italic.fntdata"/><Relationship Id="rId23" Type="http://schemas.openxmlformats.org/officeDocument/2006/relationships/font" Target="fonts/Livvic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brilFatface-regular.fntdata"/><Relationship Id="rId25" Type="http://schemas.openxmlformats.org/officeDocument/2006/relationships/font" Target="fonts/LivvicLight-boldItalic.fntdata"/><Relationship Id="rId28" Type="http://schemas.openxmlformats.org/officeDocument/2006/relationships/font" Target="fonts/YanoneKaffeesatz-regular.fntdata"/><Relationship Id="rId27" Type="http://schemas.openxmlformats.org/officeDocument/2006/relationships/font" Target="fonts/Acto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YanoneKaffeesatz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vvic-bold.fntdata"/><Relationship Id="rId30" Type="http://schemas.openxmlformats.org/officeDocument/2006/relationships/font" Target="fonts/Livvic-regular.fntdata"/><Relationship Id="rId11" Type="http://schemas.openxmlformats.org/officeDocument/2006/relationships/slide" Target="slides/slide7.xml"/><Relationship Id="rId33" Type="http://schemas.openxmlformats.org/officeDocument/2006/relationships/font" Target="fonts/Livvic-boldItalic.fntdata"/><Relationship Id="rId10" Type="http://schemas.openxmlformats.org/officeDocument/2006/relationships/slide" Target="slides/slide6.xml"/><Relationship Id="rId32" Type="http://schemas.openxmlformats.org/officeDocument/2006/relationships/font" Target="fonts/Livvic-italic.fntdata"/><Relationship Id="rId13" Type="http://schemas.openxmlformats.org/officeDocument/2006/relationships/slide" Target="slides/slide9.xml"/><Relationship Id="rId35" Type="http://schemas.openxmlformats.org/officeDocument/2006/relationships/font" Target="fonts/DMSerifDisplay-regular.fntdata"/><Relationship Id="rId12" Type="http://schemas.openxmlformats.org/officeDocument/2006/relationships/slide" Target="slides/slide8.xml"/><Relationship Id="rId34" Type="http://schemas.openxmlformats.org/officeDocument/2006/relationships/font" Target="fonts/Francois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DMSerifDisplay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JosefinSlab-bold.fntdata"/><Relationship Id="rId18" Type="http://schemas.openxmlformats.org/officeDocument/2006/relationships/font" Target="fonts/Josefin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c4eba5a6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c4eba5a6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bd91adf90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fbd91adf90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46ae05c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46ae05c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fbd91adf9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fbd91adf9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c4eba5a6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c4eba5a6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936df1943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936df1943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cae8417e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cae8417e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c4eba5a6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c4eba5a6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c77b9f096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c77b9f096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4eba5a6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4eba5a6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cc4eba5a6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cc4eba5a6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4eba5a6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4eba5a6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cc4eba5a6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cc4eba5a6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 rot="2700000">
            <a:off x="6162141" y="-14164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2700000">
            <a:off x="7329459" y="366279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2700000">
            <a:off x="5636488" y="197715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713224" y="1724550"/>
            <a:ext cx="4239300" cy="13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713213" y="3125850"/>
            <a:ext cx="4239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-690049" y="4348075"/>
            <a:ext cx="1737424" cy="1737425"/>
            <a:chOff x="5279626" y="2678000"/>
            <a:chExt cx="1737424" cy="1737425"/>
          </a:xfrm>
        </p:grpSpPr>
        <p:sp>
          <p:nvSpPr>
            <p:cNvPr id="102" name="Google Shape;102;p1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 rot="2700000">
            <a:off x="7977890" y="-18044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61486" y="1541050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type="title"/>
          </p:nvPr>
        </p:nvSpPr>
        <p:spPr>
          <a:xfrm>
            <a:off x="890553" y="1835632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2" type="subTitle"/>
          </p:nvPr>
        </p:nvSpPr>
        <p:spPr>
          <a:xfrm>
            <a:off x="1661486" y="2056097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3" type="subTitle"/>
          </p:nvPr>
        </p:nvSpPr>
        <p:spPr>
          <a:xfrm>
            <a:off x="5520231" y="1541050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4" type="title"/>
          </p:nvPr>
        </p:nvSpPr>
        <p:spPr>
          <a:xfrm>
            <a:off x="4749303" y="1835632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5" type="subTitle"/>
          </p:nvPr>
        </p:nvSpPr>
        <p:spPr>
          <a:xfrm>
            <a:off x="5520231" y="2056096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6" type="subTitle"/>
          </p:nvPr>
        </p:nvSpPr>
        <p:spPr>
          <a:xfrm>
            <a:off x="1661486" y="3103078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7" type="title"/>
          </p:nvPr>
        </p:nvSpPr>
        <p:spPr>
          <a:xfrm>
            <a:off x="890553" y="338824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661486" y="3618125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5520231" y="3103078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13" type="title"/>
          </p:nvPr>
        </p:nvSpPr>
        <p:spPr>
          <a:xfrm>
            <a:off x="4749303" y="338824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20231" y="3618124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5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0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 flipH="1" rot="-2700000">
            <a:off x="5621812" y="107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 rot="-2700000">
            <a:off x="4659759" y="-132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 flipH="1">
            <a:off x="6860141" y="-346686"/>
            <a:ext cx="1737424" cy="1737425"/>
            <a:chOff x="5279626" y="2678000"/>
            <a:chExt cx="1737424" cy="1737425"/>
          </a:xfrm>
        </p:grpSpPr>
        <p:sp>
          <p:nvSpPr>
            <p:cNvPr id="122" name="Google Shape;122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4"/>
          <p:cNvGrpSpPr/>
          <p:nvPr/>
        </p:nvGrpSpPr>
        <p:grpSpPr>
          <a:xfrm flipH="1">
            <a:off x="6837947" y="3020500"/>
            <a:ext cx="1737424" cy="1737425"/>
            <a:chOff x="5279626" y="2678000"/>
            <a:chExt cx="1737424" cy="1737425"/>
          </a:xfrm>
        </p:grpSpPr>
        <p:sp>
          <p:nvSpPr>
            <p:cNvPr id="125" name="Google Shape;125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4"/>
          <p:cNvSpPr/>
          <p:nvPr/>
        </p:nvSpPr>
        <p:spPr>
          <a:xfrm flipH="1" rot="-2700000">
            <a:off x="4911669" y="-11892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-2700000">
            <a:off x="8265018" y="180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hasCustomPrompt="1" type="title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/>
          <p:nvPr>
            <p:ph idx="2" type="title"/>
          </p:nvPr>
        </p:nvSpPr>
        <p:spPr>
          <a:xfrm>
            <a:off x="881875" y="1781175"/>
            <a:ext cx="3472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881875" y="2621608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14"/>
          <p:cNvSpPr/>
          <p:nvPr/>
        </p:nvSpPr>
        <p:spPr>
          <a:xfrm flipH="1" rot="-2700000">
            <a:off x="4397868" y="320397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0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 flipH="1" rot="-2700000">
            <a:off x="1164112" y="23312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2700000">
            <a:off x="202059" y="-65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 flipH="1">
            <a:off x="-155484" y="3635064"/>
            <a:ext cx="1737424" cy="1737425"/>
            <a:chOff x="5279626" y="2678000"/>
            <a:chExt cx="1737424" cy="1737425"/>
          </a:xfrm>
        </p:grpSpPr>
        <p:sp>
          <p:nvSpPr>
            <p:cNvPr id="137" name="Google Shape;137;p1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 flipH="1">
            <a:off x="2380247" y="4277800"/>
            <a:ext cx="1737424" cy="1737425"/>
            <a:chOff x="5279626" y="2678000"/>
            <a:chExt cx="1737424" cy="1737425"/>
          </a:xfrm>
        </p:grpSpPr>
        <p:sp>
          <p:nvSpPr>
            <p:cNvPr id="140" name="Google Shape;140;p1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5"/>
          <p:cNvSpPr txBox="1"/>
          <p:nvPr>
            <p:ph hasCustomPrompt="1" type="title"/>
          </p:nvPr>
        </p:nvSpPr>
        <p:spPr>
          <a:xfrm>
            <a:off x="1223047" y="2945525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idx="2" type="title"/>
          </p:nvPr>
        </p:nvSpPr>
        <p:spPr>
          <a:xfrm>
            <a:off x="3415525" y="1064975"/>
            <a:ext cx="4699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3415525" y="1905401"/>
            <a:ext cx="4299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0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225925" y="3302100"/>
            <a:ext cx="4699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2425875" y="4142526"/>
            <a:ext cx="4299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 rot="2700000">
            <a:off x="3435815" y="34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rot="2700000">
            <a:off x="4397868" y="-205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2740057" y="-1076686"/>
            <a:ext cx="1737424" cy="1737425"/>
            <a:chOff x="5279626" y="2678000"/>
            <a:chExt cx="1737424" cy="1737425"/>
          </a:xfrm>
        </p:grpSpPr>
        <p:sp>
          <p:nvSpPr>
            <p:cNvPr id="151" name="Google Shape;151;p1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 rot="2700000">
            <a:off x="792609" y="107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hasCustomPrompt="1" idx="2" type="title"/>
          </p:nvPr>
        </p:nvSpPr>
        <p:spPr>
          <a:xfrm flipH="1">
            <a:off x="3494775" y="958225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1376487" y="3613925"/>
            <a:ext cx="1737424" cy="1737425"/>
            <a:chOff x="5279626" y="2678000"/>
            <a:chExt cx="1737424" cy="1737425"/>
          </a:xfrm>
        </p:grpSpPr>
        <p:sp>
          <p:nvSpPr>
            <p:cNvPr id="159" name="Google Shape;159;p1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 rot="2700000">
            <a:off x="285625" y="375461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2700000">
            <a:off x="562603" y="4444250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9"/>
          <p:cNvGrpSpPr/>
          <p:nvPr/>
        </p:nvGrpSpPr>
        <p:grpSpPr>
          <a:xfrm>
            <a:off x="7097913" y="1912124"/>
            <a:ext cx="1737424" cy="1737425"/>
            <a:chOff x="5279626" y="2678000"/>
            <a:chExt cx="1737424" cy="1737425"/>
          </a:xfrm>
        </p:grpSpPr>
        <p:sp>
          <p:nvSpPr>
            <p:cNvPr id="166" name="Google Shape;166;p1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3998560" y="4118615"/>
            <a:ext cx="1737424" cy="1737425"/>
            <a:chOff x="5279626" y="2678000"/>
            <a:chExt cx="1737424" cy="1737425"/>
          </a:xfrm>
        </p:grpSpPr>
        <p:sp>
          <p:nvSpPr>
            <p:cNvPr id="169" name="Google Shape;169;p1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9"/>
          <p:cNvSpPr/>
          <p:nvPr/>
        </p:nvSpPr>
        <p:spPr>
          <a:xfrm rot="2700000">
            <a:off x="6372046" y="38489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 rot="2700000">
            <a:off x="7605538" y="963368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2700000">
            <a:off x="5689662" y="-23417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941850" y="3631950"/>
            <a:ext cx="31254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941825" y="1717375"/>
            <a:ext cx="31254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2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flipH="1" rot="-2700000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flipH="1" rot="-2700000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flipH="1" rot="-2700000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 flipH="1" rot="-2700000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2" type="subTitle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3" type="subTitle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4" type="subTitle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5" type="subTitle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6" type="subTitle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1" name="Google Shape;21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4" name="Google Shape;24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hasCustomPrompt="1"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2" type="title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4" type="subTitle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5" type="subTitle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6" type="subTitle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2" name="Google Shape;212;p22"/>
          <p:cNvSpPr txBox="1"/>
          <p:nvPr>
            <p:ph idx="2" type="subTitle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3" type="subTitle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4" type="subTitle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5" type="subTitle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6" type="subTitle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7" type="subTitle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8" name="Google Shape;218;p22"/>
          <p:cNvSpPr txBox="1"/>
          <p:nvPr>
            <p:ph idx="8" type="subTitle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9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 rot="2700000">
            <a:off x="-426773" y="39989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3"/>
          <p:cNvGrpSpPr/>
          <p:nvPr/>
        </p:nvGrpSpPr>
        <p:grpSpPr>
          <a:xfrm>
            <a:off x="7047817" y="4294625"/>
            <a:ext cx="1737424" cy="1737425"/>
            <a:chOff x="5279626" y="2678000"/>
            <a:chExt cx="1737424" cy="1737425"/>
          </a:xfrm>
        </p:grpSpPr>
        <p:sp>
          <p:nvSpPr>
            <p:cNvPr id="223" name="Google Shape;223;p2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3"/>
          <p:cNvGrpSpPr/>
          <p:nvPr/>
        </p:nvGrpSpPr>
        <p:grpSpPr>
          <a:xfrm>
            <a:off x="2120951" y="3896687"/>
            <a:ext cx="1737424" cy="1737425"/>
            <a:chOff x="5279626" y="2678000"/>
            <a:chExt cx="1737424" cy="1737425"/>
          </a:xfrm>
        </p:grpSpPr>
        <p:sp>
          <p:nvSpPr>
            <p:cNvPr id="226" name="Google Shape;226;p2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3"/>
          <p:cNvSpPr/>
          <p:nvPr/>
        </p:nvSpPr>
        <p:spPr>
          <a:xfrm rot="2700000">
            <a:off x="8710910" y="259648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 rot="2700000">
            <a:off x="8673040" y="327698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" type="subTitle"/>
          </p:nvPr>
        </p:nvSpPr>
        <p:spPr>
          <a:xfrm>
            <a:off x="713325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2" type="subTitle"/>
          </p:nvPr>
        </p:nvSpPr>
        <p:spPr>
          <a:xfrm>
            <a:off x="2644248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2" name="Google Shape;232;p23"/>
          <p:cNvSpPr txBox="1"/>
          <p:nvPr>
            <p:ph idx="3" type="subTitle"/>
          </p:nvPr>
        </p:nvSpPr>
        <p:spPr>
          <a:xfrm>
            <a:off x="4571354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4" type="subTitle"/>
          </p:nvPr>
        </p:nvSpPr>
        <p:spPr>
          <a:xfrm>
            <a:off x="713225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" name="Google Shape;234;p23"/>
          <p:cNvSpPr txBox="1"/>
          <p:nvPr>
            <p:ph idx="5" type="subTitle"/>
          </p:nvPr>
        </p:nvSpPr>
        <p:spPr>
          <a:xfrm>
            <a:off x="2642284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6" type="subTitle"/>
          </p:nvPr>
        </p:nvSpPr>
        <p:spPr>
          <a:xfrm>
            <a:off x="4571970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7" type="subTitle"/>
          </p:nvPr>
        </p:nvSpPr>
        <p:spPr>
          <a:xfrm>
            <a:off x="6501031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8" type="subTitle"/>
          </p:nvPr>
        </p:nvSpPr>
        <p:spPr>
          <a:xfrm>
            <a:off x="6501650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flipH="1" rot="-2700000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 flipH="1" rot="-2700000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 txBox="1"/>
          <p:nvPr>
            <p:ph idx="1" type="subTitle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2" type="subTitle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3" type="subTitle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4" type="subTitle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5" type="subTitle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6" type="subTitle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7" type="subTitle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idx="8" type="subTitle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9" type="subTitle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idx="13" type="subTitle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idx="14" type="subTitle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24"/>
          <p:cNvSpPr txBox="1"/>
          <p:nvPr>
            <p:ph idx="15" type="subTitle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8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idx="1" type="subTitle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hasCustomPrompt="1" type="title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/>
          <p:nvPr>
            <p:ph idx="2" type="subTitle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3" type="subTitle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2" name="Google Shape;272;p25"/>
          <p:cNvSpPr txBox="1"/>
          <p:nvPr>
            <p:ph hasCustomPrompt="1" idx="4" type="title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/>
          <p:nvPr>
            <p:ph idx="5" type="subTitle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6" type="subTitle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hasCustomPrompt="1" idx="7" type="title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/>
          <p:nvPr>
            <p:ph idx="8" type="subTitle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idx="9" type="subTitle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8" name="Google Shape;278;p25"/>
          <p:cNvSpPr txBox="1"/>
          <p:nvPr>
            <p:ph hasCustomPrompt="1" idx="13" type="title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/>
          <p:nvPr>
            <p:ph idx="14" type="subTitle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idx="15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8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2447925" y="1823850"/>
            <a:ext cx="4257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83" name="Google Shape;283;p26"/>
          <p:cNvSpPr txBox="1"/>
          <p:nvPr>
            <p:ph type="title"/>
          </p:nvPr>
        </p:nvSpPr>
        <p:spPr>
          <a:xfrm>
            <a:off x="2447925" y="952500"/>
            <a:ext cx="4257600" cy="99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grpSp>
        <p:nvGrpSpPr>
          <p:cNvPr id="284" name="Google Shape;284;p26"/>
          <p:cNvGrpSpPr/>
          <p:nvPr/>
        </p:nvGrpSpPr>
        <p:grpSpPr>
          <a:xfrm>
            <a:off x="8179388" y="1419325"/>
            <a:ext cx="1737424" cy="1737425"/>
            <a:chOff x="5279626" y="2678000"/>
            <a:chExt cx="1737424" cy="1737425"/>
          </a:xfrm>
        </p:grpSpPr>
        <p:sp>
          <p:nvSpPr>
            <p:cNvPr id="285" name="Google Shape;285;p2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6"/>
          <p:cNvSpPr/>
          <p:nvPr/>
        </p:nvSpPr>
        <p:spPr>
          <a:xfrm rot="2700000">
            <a:off x="7503214" y="33726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2700000">
            <a:off x="8678587" y="475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 rot="2700000">
            <a:off x="6787539" y="-713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 flipH="1">
            <a:off x="-552787" y="590375"/>
            <a:ext cx="1737424" cy="1737425"/>
            <a:chOff x="5279626" y="2678000"/>
            <a:chExt cx="1737424" cy="1737425"/>
          </a:xfrm>
        </p:grpSpPr>
        <p:sp>
          <p:nvSpPr>
            <p:cNvPr id="291" name="Google Shape;291;p2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 flipH="1" rot="-2700000">
            <a:off x="-381085" y="253418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 flipH="1" rot="-2700000">
            <a:off x="557925" y="-36253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 flipH="1" rot="-2700000">
            <a:off x="306015" y="-1561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rot="2700000">
            <a:off x="6348348" y="-959627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-548891" y="1547782"/>
            <a:ext cx="1737424" cy="1737425"/>
            <a:chOff x="5279626" y="2678000"/>
            <a:chExt cx="1737424" cy="1737425"/>
          </a:xfrm>
        </p:grpSpPr>
        <p:sp>
          <p:nvSpPr>
            <p:cNvPr id="299" name="Google Shape;299;p2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 rot="2700000">
            <a:off x="7687140" y="324279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rot="2700000">
            <a:off x="1082305" y="172306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rot="2700000">
            <a:off x="-735812" y="324644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>
            <p:ph idx="1" type="subTitle"/>
          </p:nvPr>
        </p:nvSpPr>
        <p:spPr>
          <a:xfrm>
            <a:off x="1722450" y="3165950"/>
            <a:ext cx="5715300" cy="6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sp>
        <p:nvSpPr>
          <p:cNvPr id="305" name="Google Shape;305;p27"/>
          <p:cNvSpPr txBox="1"/>
          <p:nvPr>
            <p:ph type="title"/>
          </p:nvPr>
        </p:nvSpPr>
        <p:spPr>
          <a:xfrm>
            <a:off x="1722375" y="1445471"/>
            <a:ext cx="5715300" cy="169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6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8"/>
          <p:cNvGrpSpPr/>
          <p:nvPr/>
        </p:nvGrpSpPr>
        <p:grpSpPr>
          <a:xfrm>
            <a:off x="5775797" y="-66296"/>
            <a:ext cx="1737424" cy="1737425"/>
            <a:chOff x="5279626" y="2678000"/>
            <a:chExt cx="1737424" cy="1737425"/>
          </a:xfrm>
        </p:grpSpPr>
        <p:sp>
          <p:nvSpPr>
            <p:cNvPr id="308" name="Google Shape;308;p2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8"/>
          <p:cNvSpPr/>
          <p:nvPr/>
        </p:nvSpPr>
        <p:spPr>
          <a:xfrm rot="2700000">
            <a:off x="3437227" y="-41982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 rot="2700000">
            <a:off x="1786308" y="1264330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 rot="2700000">
            <a:off x="-426773" y="1684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rot="2700000">
            <a:off x="7204554" y="61918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 rot="2700000">
            <a:off x="317585" y="-96169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>
            <p:ph idx="1" type="subTitle"/>
          </p:nvPr>
        </p:nvSpPr>
        <p:spPr>
          <a:xfrm>
            <a:off x="2809200" y="3716031"/>
            <a:ext cx="35256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type="title"/>
          </p:nvPr>
        </p:nvSpPr>
        <p:spPr>
          <a:xfrm>
            <a:off x="2281350" y="2924775"/>
            <a:ext cx="4581300" cy="85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9"/>
          <p:cNvGrpSpPr/>
          <p:nvPr/>
        </p:nvGrpSpPr>
        <p:grpSpPr>
          <a:xfrm>
            <a:off x="5919561" y="3006569"/>
            <a:ext cx="3224485" cy="3224314"/>
            <a:chOff x="5279626" y="2678000"/>
            <a:chExt cx="1737424" cy="1737425"/>
          </a:xfrm>
        </p:grpSpPr>
        <p:sp>
          <p:nvSpPr>
            <p:cNvPr id="319" name="Google Shape;319;p2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9"/>
          <p:cNvSpPr/>
          <p:nvPr/>
        </p:nvSpPr>
        <p:spPr>
          <a:xfrm rot="2700000">
            <a:off x="5685640" y="-6152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 rot="2700000">
            <a:off x="7586213" y="5820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 rot="2700000">
            <a:off x="7575385" y="126613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 txBox="1"/>
          <p:nvPr>
            <p:ph idx="1" type="subTitle"/>
          </p:nvPr>
        </p:nvSpPr>
        <p:spPr>
          <a:xfrm>
            <a:off x="864525" y="1495475"/>
            <a:ext cx="3859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2" type="subTitle"/>
          </p:nvPr>
        </p:nvSpPr>
        <p:spPr>
          <a:xfrm>
            <a:off x="865015" y="3039375"/>
            <a:ext cx="3859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3" type="subTitle"/>
          </p:nvPr>
        </p:nvSpPr>
        <p:spPr>
          <a:xfrm>
            <a:off x="864525" y="3341375"/>
            <a:ext cx="38598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9"/>
          <p:cNvSpPr txBox="1"/>
          <p:nvPr>
            <p:ph idx="4" type="subTitle"/>
          </p:nvPr>
        </p:nvSpPr>
        <p:spPr>
          <a:xfrm>
            <a:off x="864525" y="1797525"/>
            <a:ext cx="38598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idx="1" type="subTitle"/>
          </p:nvPr>
        </p:nvSpPr>
        <p:spPr>
          <a:xfrm>
            <a:off x="713325" y="1161750"/>
            <a:ext cx="37188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2" type="subTitle"/>
          </p:nvPr>
        </p:nvSpPr>
        <p:spPr>
          <a:xfrm>
            <a:off x="4712100" y="1631225"/>
            <a:ext cx="37188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2" name="Google Shape;332;p30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33" name="Google Shape;333;p30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35" name="Google Shape;335;p3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0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4" name="Google Shape;34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713250" y="1216000"/>
            <a:ext cx="7717500" cy="3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3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 rot="2700000">
            <a:off x="7047390" y="-20485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334001" y="714687"/>
            <a:ext cx="1737424" cy="1737425"/>
            <a:chOff x="5279626" y="2678000"/>
            <a:chExt cx="1737424" cy="1737425"/>
          </a:xfrm>
        </p:grpSpPr>
        <p:sp>
          <p:nvSpPr>
            <p:cNvPr id="341" name="Google Shape;341;p3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1"/>
          <p:cNvSpPr/>
          <p:nvPr/>
        </p:nvSpPr>
        <p:spPr>
          <a:xfrm rot="2700000">
            <a:off x="8947963" y="9733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2700000">
            <a:off x="-436310" y="3865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2700000">
            <a:off x="-1788860" y="18472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1133475" y="2812175"/>
            <a:ext cx="32100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47" name="Google Shape;347;p31"/>
          <p:cNvSpPr txBox="1"/>
          <p:nvPr>
            <p:ph type="title"/>
          </p:nvPr>
        </p:nvSpPr>
        <p:spPr>
          <a:xfrm>
            <a:off x="1133475" y="1728775"/>
            <a:ext cx="3210000" cy="99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 rot="2700000">
            <a:off x="7383977" y="158838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5313526" y="2137841"/>
            <a:ext cx="1737424" cy="1737425"/>
            <a:chOff x="5279626" y="2678000"/>
            <a:chExt cx="1737424" cy="1737425"/>
          </a:xfrm>
        </p:grpSpPr>
        <p:sp>
          <p:nvSpPr>
            <p:cNvPr id="351" name="Google Shape;351;p3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2"/>
          <p:cNvSpPr/>
          <p:nvPr/>
        </p:nvSpPr>
        <p:spPr>
          <a:xfrm rot="2700000">
            <a:off x="5631963" y="1382118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 txBox="1"/>
          <p:nvPr>
            <p:ph idx="1" type="subTitle"/>
          </p:nvPr>
        </p:nvSpPr>
        <p:spPr>
          <a:xfrm>
            <a:off x="713224" y="2972650"/>
            <a:ext cx="38589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5" name="Google Shape;355;p32"/>
          <p:cNvSpPr txBox="1"/>
          <p:nvPr>
            <p:ph type="title"/>
          </p:nvPr>
        </p:nvSpPr>
        <p:spPr>
          <a:xfrm>
            <a:off x="713225" y="1116183"/>
            <a:ext cx="3858900" cy="9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356" name="Google Shape;356;p32"/>
          <p:cNvSpPr txBox="1"/>
          <p:nvPr>
            <p:ph idx="2" type="subTitle"/>
          </p:nvPr>
        </p:nvSpPr>
        <p:spPr>
          <a:xfrm>
            <a:off x="713225" y="2112178"/>
            <a:ext cx="3858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57" name="Google Shape;357;p32"/>
          <p:cNvSpPr txBox="1"/>
          <p:nvPr/>
        </p:nvSpPr>
        <p:spPr>
          <a:xfrm>
            <a:off x="1219200" y="4252825"/>
            <a:ext cx="6705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Slidesgo, including icons by Flaticon, infographics &amp; images by Freepik and illustrations by Storyset</a:t>
            </a:r>
            <a:endParaRPr sz="1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7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8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9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rot="2700000">
            <a:off x="-1887273" y="292793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2700000">
            <a:off x="-205218" y="463557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2700000">
            <a:off x="7416388" y="-83765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334250" y="2980751"/>
            <a:ext cx="25674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5253875" y="2980751"/>
            <a:ext cx="25674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334175" y="2457950"/>
            <a:ext cx="2567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253860" y="2457939"/>
            <a:ext cx="2567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2700000">
            <a:off x="5980027" y="-15511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7733513" y="2835742"/>
            <a:ext cx="1737424" cy="1737425"/>
            <a:chOff x="5279626" y="2678000"/>
            <a:chExt cx="1737424" cy="1737425"/>
          </a:xfrm>
        </p:grpSpPr>
        <p:sp>
          <p:nvSpPr>
            <p:cNvPr id="51" name="Google Shape;51;p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2700000">
            <a:off x="7672390" y="1453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2700000">
            <a:off x="9555900" y="135317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2700000">
            <a:off x="6520648" y="4278420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 rot="2700000">
            <a:off x="-341817" y="2050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2700000">
            <a:off x="-1718498" y="395114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-1017651" y="1985662"/>
            <a:ext cx="1737424" cy="1737425"/>
            <a:chOff x="5279626" y="2678000"/>
            <a:chExt cx="1737424" cy="1737425"/>
          </a:xfrm>
        </p:grpSpPr>
        <p:sp>
          <p:nvSpPr>
            <p:cNvPr id="70" name="Google Shape;70;p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/>
          <p:nvPr/>
        </p:nvSpPr>
        <p:spPr>
          <a:xfrm rot="2700000">
            <a:off x="623853" y="2160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type="ctrTitle"/>
          </p:nvPr>
        </p:nvSpPr>
        <p:spPr>
          <a:xfrm>
            <a:off x="3057775" y="1323150"/>
            <a:ext cx="53730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78" name="Google Shape;78;p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 rot="-2700000">
            <a:off x="1706854" y="42004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 rot="-2700000">
            <a:off x="-492749" y="1412276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 rot="-2700000">
            <a:off x="2891960" y="259866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1797900" y="1475644"/>
            <a:ext cx="55482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713250" y="7681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0" y="-19050"/>
            <a:ext cx="9144000" cy="5143500"/>
          </a:xfrm>
          <a:prstGeom prst="rect">
            <a:avLst/>
          </a:prstGeom>
          <a:solidFill>
            <a:srgbClr val="282938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rot="2700000">
            <a:off x="4456684" y="2757065"/>
            <a:ext cx="3501027" cy="3501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0"/>
          <p:cNvGrpSpPr/>
          <p:nvPr/>
        </p:nvGrpSpPr>
        <p:grpSpPr>
          <a:xfrm>
            <a:off x="-1073549" y="3178762"/>
            <a:ext cx="1737424" cy="1737425"/>
            <a:chOff x="5279626" y="2678000"/>
            <a:chExt cx="1737424" cy="1737425"/>
          </a:xfrm>
        </p:grpSpPr>
        <p:sp>
          <p:nvSpPr>
            <p:cNvPr id="90" name="Google Shape;90;p1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0"/>
          <p:cNvSpPr txBox="1"/>
          <p:nvPr>
            <p:ph type="title"/>
          </p:nvPr>
        </p:nvSpPr>
        <p:spPr>
          <a:xfrm>
            <a:off x="4330700" y="3096088"/>
            <a:ext cx="3753000" cy="1547700"/>
          </a:xfrm>
          <a:prstGeom prst="rect">
            <a:avLst/>
          </a:prstGeom>
          <a:noFill/>
          <a:effectLst>
            <a:outerShdw blurRad="328613" rotWithShape="0" algn="bl" dir="2580000" dist="4762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b="0" l="17663" r="25650" t="0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36"/>
          <p:cNvSpPr/>
          <p:nvPr/>
        </p:nvSpPr>
        <p:spPr>
          <a:xfrm>
            <a:off x="2277200" y="2678725"/>
            <a:ext cx="3428875" cy="3224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169" y="160744"/>
            <a:ext cx="3389850" cy="13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6"/>
          <p:cNvSpPr txBox="1"/>
          <p:nvPr>
            <p:ph idx="4294967295" type="ctrTitle"/>
          </p:nvPr>
        </p:nvSpPr>
        <p:spPr>
          <a:xfrm>
            <a:off x="3907850" y="1500925"/>
            <a:ext cx="5173800" cy="18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00"/>
                </a:solidFill>
              </a:rPr>
              <a:t>Internship At Applicate AI</a:t>
            </a:r>
            <a:endParaRPr sz="3400">
              <a:solidFill>
                <a:srgbClr val="FFFF00"/>
              </a:solidFill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8050" y="1639200"/>
            <a:ext cx="177754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7200" y="210975"/>
            <a:ext cx="1777550" cy="60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"/>
          <p:cNvSpPr txBox="1"/>
          <p:nvPr>
            <p:ph type="title"/>
          </p:nvPr>
        </p:nvSpPr>
        <p:spPr>
          <a:xfrm>
            <a:off x="155725" y="539500"/>
            <a:ext cx="821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REPLACEMENT OF 2</a:t>
            </a:r>
            <a:r>
              <a:rPr lang="en"/>
              <a:t>0</a:t>
            </a:r>
            <a:r>
              <a:rPr lang="en" sz="3400"/>
              <a:t>0 AJAX REQUESTS</a:t>
            </a:r>
            <a:endParaRPr sz="3400"/>
          </a:p>
        </p:txBody>
      </p:sp>
      <p:sp>
        <p:nvSpPr>
          <p:cNvPr id="653" name="Google Shape;653;p45"/>
          <p:cNvSpPr/>
          <p:nvPr/>
        </p:nvSpPr>
        <p:spPr>
          <a:xfrm rot="5400000">
            <a:off x="3610750" y="1102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5"/>
          <p:cNvSpPr txBox="1"/>
          <p:nvPr/>
        </p:nvSpPr>
        <p:spPr>
          <a:xfrm>
            <a:off x="773525" y="1707800"/>
            <a:ext cx="60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55" name="Google Shape;655;p45"/>
          <p:cNvSpPr txBox="1"/>
          <p:nvPr/>
        </p:nvSpPr>
        <p:spPr>
          <a:xfrm>
            <a:off x="311425" y="1539550"/>
            <a:ext cx="7905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ctor"/>
              <a:buChar char="★"/>
            </a:pPr>
            <a:r>
              <a:rPr b="1" lang="en">
                <a:solidFill>
                  <a:srgbClr val="FFFF00"/>
                </a:solidFill>
                <a:latin typeface="Actor"/>
                <a:ea typeface="Actor"/>
                <a:cs typeface="Actor"/>
                <a:sym typeface="Actor"/>
              </a:rPr>
              <a:t>Replacement of Ajax Request with our own service (Implementation + Manual Testing)</a:t>
            </a:r>
            <a:endParaRPr b="1">
              <a:solidFill>
                <a:srgbClr val="FFFF00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Get Request- This type of request is used to get the data from the server.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Post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Request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- This type of request is used to send the data to the server. 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Put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Request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- This type of request is used to send the data to the server in order to create the resource or update the resource (idempotent).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Delete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Request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- This type of request is used to delete a resource from the server .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656" name="Google Shape;6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88" y="3873225"/>
            <a:ext cx="2993925" cy="12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6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COMPANY’S AGENDA</a:t>
            </a:r>
            <a:endParaRPr/>
          </a:p>
        </p:txBody>
      </p:sp>
      <p:sp>
        <p:nvSpPr>
          <p:cNvPr id="662" name="Google Shape;662;p46"/>
          <p:cNvSpPr txBox="1"/>
          <p:nvPr/>
        </p:nvSpPr>
        <p:spPr>
          <a:xfrm>
            <a:off x="120550" y="1922950"/>
            <a:ext cx="790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ctor"/>
              <a:buChar char="★"/>
            </a:pPr>
            <a:r>
              <a:rPr lang="en"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Applicate AI is planning to replace all the existing JavaScript code to TypeScript code as TypeScript is less error prone than JavaScript. So, they gave us 1 week training on TypeScript and now each fresher gets one service to write in TypeScript and create structure by your own and integrate it with UI.</a:t>
            </a:r>
            <a:endParaRPr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663" name="Google Shape;6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025" y="632900"/>
            <a:ext cx="1290050" cy="1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7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LEARNT ?</a:t>
            </a:r>
            <a:endParaRPr/>
          </a:p>
        </p:txBody>
      </p:sp>
      <p:sp>
        <p:nvSpPr>
          <p:cNvPr id="669" name="Google Shape;669;p47"/>
          <p:cNvSpPr txBox="1"/>
          <p:nvPr/>
        </p:nvSpPr>
        <p:spPr>
          <a:xfrm>
            <a:off x="713250" y="1615750"/>
            <a:ext cx="7142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Actor"/>
              <a:buChar char="➔"/>
            </a:pPr>
            <a:r>
              <a:rPr b="1" lang="en" sz="1700">
                <a:solidFill>
                  <a:srgbClr val="FFFF00"/>
                </a:solidFill>
                <a:latin typeface="Actor"/>
                <a:ea typeface="Actor"/>
                <a:cs typeface="Actor"/>
                <a:sym typeface="Actor"/>
              </a:rPr>
              <a:t>TOOLS</a:t>
            </a:r>
            <a:endParaRPr b="1" sz="1700">
              <a:solidFill>
                <a:srgbClr val="FFFF00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Android Studio (For Android)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XCode (For IOS)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VSCode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Actor"/>
              <a:buChar char="➔"/>
            </a:pPr>
            <a:r>
              <a:rPr b="1" lang="en" sz="1700">
                <a:solidFill>
                  <a:srgbClr val="FFFF00"/>
                </a:solidFill>
                <a:latin typeface="Actor"/>
                <a:ea typeface="Actor"/>
                <a:cs typeface="Actor"/>
                <a:sym typeface="Actor"/>
              </a:rPr>
              <a:t>TECHNOLOGIES</a:t>
            </a:r>
            <a:endParaRPr b="1" sz="1700">
              <a:solidFill>
                <a:srgbClr val="FFFF00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Cordova and its plugins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JEST Framework (for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writing test cases)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TypeScript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JavaScript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◆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Git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70" name="Google Shape;670;p47"/>
          <p:cNvSpPr/>
          <p:nvPr/>
        </p:nvSpPr>
        <p:spPr>
          <a:xfrm rot="5400000">
            <a:off x="3135075" y="1102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8"/>
          <p:cNvPicPr preferRelativeResize="0"/>
          <p:nvPr/>
        </p:nvPicPr>
        <p:blipFill rotWithShape="1">
          <a:blip r:embed="rId3">
            <a:alphaModFix/>
          </a:blip>
          <a:srcRect b="377" l="0" r="0" t="387"/>
          <a:stretch/>
        </p:blipFill>
        <p:spPr>
          <a:xfrm>
            <a:off x="2947322" y="-23243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76" name="Google Shape;676;p48"/>
          <p:cNvSpPr txBox="1"/>
          <p:nvPr>
            <p:ph idx="1" type="subTitle"/>
          </p:nvPr>
        </p:nvSpPr>
        <p:spPr>
          <a:xfrm>
            <a:off x="2079500" y="3716025"/>
            <a:ext cx="50931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vvic Light"/>
                <a:ea typeface="Livvic Light"/>
                <a:cs typeface="Livvic Light"/>
                <a:sym typeface="Livvic Light"/>
              </a:rPr>
              <a:t>The </a:t>
            </a:r>
            <a:r>
              <a:rPr b="1" lang="en" sz="1800">
                <a:solidFill>
                  <a:srgbClr val="990000"/>
                </a:solidFill>
                <a:latin typeface="Livvic"/>
                <a:ea typeface="Livvic"/>
                <a:cs typeface="Livvic"/>
                <a:sym typeface="Livvic"/>
              </a:rPr>
              <a:t>expert </a:t>
            </a:r>
            <a:r>
              <a:rPr lang="en" sz="1800">
                <a:latin typeface="Livvic Light"/>
                <a:ea typeface="Livvic Light"/>
                <a:cs typeface="Livvic Light"/>
                <a:sym typeface="Livvic Light"/>
              </a:rPr>
              <a:t>in anything was once a </a:t>
            </a:r>
            <a:r>
              <a:rPr b="1" lang="en" sz="1800">
                <a:solidFill>
                  <a:srgbClr val="990000"/>
                </a:solidFill>
                <a:latin typeface="Livvic"/>
                <a:ea typeface="Livvic"/>
                <a:cs typeface="Livvic"/>
                <a:sym typeface="Livvic"/>
              </a:rPr>
              <a:t>beginner</a:t>
            </a:r>
            <a:endParaRPr b="1" sz="18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8"/>
          <p:cNvSpPr txBox="1"/>
          <p:nvPr>
            <p:ph type="title"/>
          </p:nvPr>
        </p:nvSpPr>
        <p:spPr>
          <a:xfrm>
            <a:off x="2281350" y="2924775"/>
            <a:ext cx="4581300" cy="8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78" name="Google Shape;678;p48"/>
          <p:cNvSpPr/>
          <p:nvPr/>
        </p:nvSpPr>
        <p:spPr>
          <a:xfrm rot="5400000">
            <a:off x="4550400" y="272428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8"/>
          <p:cNvSpPr/>
          <p:nvPr/>
        </p:nvSpPr>
        <p:spPr>
          <a:xfrm>
            <a:off x="2947325" y="-291325"/>
            <a:ext cx="3393325" cy="333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2863050" y="11755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 rot="5400000">
            <a:off x="4484750" y="-311741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37"/>
          <p:cNvGrpSpPr/>
          <p:nvPr/>
        </p:nvGrpSpPr>
        <p:grpSpPr>
          <a:xfrm>
            <a:off x="651022" y="1041898"/>
            <a:ext cx="3450028" cy="2970175"/>
            <a:chOff x="5308663" y="1152400"/>
            <a:chExt cx="3156765" cy="2717700"/>
          </a:xfrm>
        </p:grpSpPr>
        <p:sp>
          <p:nvSpPr>
            <p:cNvPr id="402" name="Google Shape;402;p37"/>
            <p:cNvSpPr/>
            <p:nvPr/>
          </p:nvSpPr>
          <p:spPr>
            <a:xfrm>
              <a:off x="5308663" y="1152400"/>
              <a:ext cx="3156765" cy="2717635"/>
            </a:xfrm>
            <a:custGeom>
              <a:rect b="b" l="l" r="r" t="t"/>
              <a:pathLst>
                <a:path extrusionOk="0" h="197862" w="206696">
                  <a:moveTo>
                    <a:pt x="75488" y="1"/>
                  </a:moveTo>
                  <a:cubicBezTo>
                    <a:pt x="74077" y="1"/>
                    <a:pt x="72702" y="185"/>
                    <a:pt x="71373" y="614"/>
                  </a:cubicBezTo>
                  <a:cubicBezTo>
                    <a:pt x="61535" y="3820"/>
                    <a:pt x="57582" y="18534"/>
                    <a:pt x="49325" y="24551"/>
                  </a:cubicBezTo>
                  <a:cubicBezTo>
                    <a:pt x="41023" y="30569"/>
                    <a:pt x="25739" y="29866"/>
                    <a:pt x="19721" y="38167"/>
                  </a:cubicBezTo>
                  <a:cubicBezTo>
                    <a:pt x="13748" y="46336"/>
                    <a:pt x="19106" y="60655"/>
                    <a:pt x="15900" y="70493"/>
                  </a:cubicBezTo>
                  <a:cubicBezTo>
                    <a:pt x="12826" y="80024"/>
                    <a:pt x="1" y="88369"/>
                    <a:pt x="1" y="98911"/>
                  </a:cubicBezTo>
                  <a:cubicBezTo>
                    <a:pt x="1" y="109452"/>
                    <a:pt x="12826" y="117841"/>
                    <a:pt x="15900" y="127328"/>
                  </a:cubicBezTo>
                  <a:cubicBezTo>
                    <a:pt x="19106" y="137166"/>
                    <a:pt x="13704" y="151397"/>
                    <a:pt x="19721" y="159698"/>
                  </a:cubicBezTo>
                  <a:cubicBezTo>
                    <a:pt x="25739" y="167955"/>
                    <a:pt x="41111" y="167297"/>
                    <a:pt x="49325" y="173270"/>
                  </a:cubicBezTo>
                  <a:cubicBezTo>
                    <a:pt x="57538" y="179243"/>
                    <a:pt x="61535" y="194045"/>
                    <a:pt x="71373" y="197251"/>
                  </a:cubicBezTo>
                  <a:cubicBezTo>
                    <a:pt x="72697" y="197678"/>
                    <a:pt x="74066" y="197862"/>
                    <a:pt x="75472" y="197862"/>
                  </a:cubicBezTo>
                  <a:cubicBezTo>
                    <a:pt x="84184" y="197862"/>
                    <a:pt x="94271" y="190795"/>
                    <a:pt x="103348" y="190795"/>
                  </a:cubicBezTo>
                  <a:cubicBezTo>
                    <a:pt x="112387" y="190795"/>
                    <a:pt x="122501" y="197862"/>
                    <a:pt x="131194" y="197862"/>
                  </a:cubicBezTo>
                  <a:cubicBezTo>
                    <a:pt x="132596" y="197862"/>
                    <a:pt x="133961" y="197678"/>
                    <a:pt x="135279" y="197251"/>
                  </a:cubicBezTo>
                  <a:cubicBezTo>
                    <a:pt x="145118" y="194045"/>
                    <a:pt x="149158" y="179243"/>
                    <a:pt x="157328" y="173270"/>
                  </a:cubicBezTo>
                  <a:cubicBezTo>
                    <a:pt x="165629" y="167253"/>
                    <a:pt x="181001" y="167868"/>
                    <a:pt x="186931" y="159654"/>
                  </a:cubicBezTo>
                  <a:cubicBezTo>
                    <a:pt x="192904" y="151485"/>
                    <a:pt x="187546" y="137166"/>
                    <a:pt x="190752" y="127328"/>
                  </a:cubicBezTo>
                  <a:cubicBezTo>
                    <a:pt x="193827" y="117841"/>
                    <a:pt x="206696" y="109452"/>
                    <a:pt x="206696" y="98911"/>
                  </a:cubicBezTo>
                  <a:cubicBezTo>
                    <a:pt x="206696" y="88369"/>
                    <a:pt x="193827" y="80024"/>
                    <a:pt x="190752" y="70493"/>
                  </a:cubicBezTo>
                  <a:cubicBezTo>
                    <a:pt x="187546" y="60699"/>
                    <a:pt x="192904" y="46380"/>
                    <a:pt x="186931" y="38167"/>
                  </a:cubicBezTo>
                  <a:cubicBezTo>
                    <a:pt x="180914" y="29866"/>
                    <a:pt x="165629" y="30612"/>
                    <a:pt x="157328" y="24551"/>
                  </a:cubicBezTo>
                  <a:cubicBezTo>
                    <a:pt x="149158" y="18578"/>
                    <a:pt x="145118" y="3820"/>
                    <a:pt x="135279" y="614"/>
                  </a:cubicBezTo>
                  <a:cubicBezTo>
                    <a:pt x="133956" y="185"/>
                    <a:pt x="132585" y="1"/>
                    <a:pt x="131178" y="1"/>
                  </a:cubicBezTo>
                  <a:cubicBezTo>
                    <a:pt x="122488" y="1"/>
                    <a:pt x="112382" y="7027"/>
                    <a:pt x="103348" y="7027"/>
                  </a:cubicBezTo>
                  <a:cubicBezTo>
                    <a:pt x="94277" y="7027"/>
                    <a:pt x="84197" y="1"/>
                    <a:pt x="75488" y="1"/>
                  </a:cubicBezTo>
                  <a:close/>
                </a:path>
              </a:pathLst>
            </a:custGeom>
            <a:solidFill>
              <a:srgbClr val="0F7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37"/>
            <p:cNvGrpSpPr/>
            <p:nvPr/>
          </p:nvGrpSpPr>
          <p:grpSpPr>
            <a:xfrm>
              <a:off x="5402850" y="1416250"/>
              <a:ext cx="2968400" cy="2453850"/>
              <a:chOff x="3485775" y="238125"/>
              <a:chExt cx="2968400" cy="2453850"/>
            </a:xfrm>
          </p:grpSpPr>
          <p:sp>
            <p:nvSpPr>
              <p:cNvPr id="404" name="Google Shape;404;p37"/>
              <p:cNvSpPr/>
              <p:nvPr/>
            </p:nvSpPr>
            <p:spPr>
              <a:xfrm>
                <a:off x="4775800" y="318275"/>
                <a:ext cx="280275" cy="569950"/>
              </a:xfrm>
              <a:custGeom>
                <a:rect b="b" l="l" r="r" t="t"/>
                <a:pathLst>
                  <a:path extrusionOk="0" h="22798" w="11211">
                    <a:moveTo>
                      <a:pt x="1274" y="1"/>
                    </a:moveTo>
                    <a:cubicBezTo>
                      <a:pt x="1208" y="1"/>
                      <a:pt x="1149" y="12"/>
                      <a:pt x="1097" y="36"/>
                    </a:cubicBezTo>
                    <a:cubicBezTo>
                      <a:pt x="258" y="423"/>
                      <a:pt x="0" y="3891"/>
                      <a:pt x="291" y="5972"/>
                    </a:cubicBezTo>
                    <a:cubicBezTo>
                      <a:pt x="575" y="8028"/>
                      <a:pt x="5449" y="22798"/>
                      <a:pt x="5473" y="22798"/>
                    </a:cubicBezTo>
                    <a:cubicBezTo>
                      <a:pt x="5473" y="22798"/>
                      <a:pt x="5472" y="22792"/>
                      <a:pt x="5468" y="22780"/>
                    </a:cubicBezTo>
                    <a:cubicBezTo>
                      <a:pt x="5468" y="22780"/>
                      <a:pt x="10808" y="22425"/>
                      <a:pt x="11017" y="21151"/>
                    </a:cubicBezTo>
                    <a:cubicBezTo>
                      <a:pt x="11211" y="19877"/>
                      <a:pt x="6452" y="5133"/>
                      <a:pt x="5565" y="3843"/>
                    </a:cubicBezTo>
                    <a:cubicBezTo>
                      <a:pt x="4733" y="2617"/>
                      <a:pt x="2269" y="1"/>
                      <a:pt x="1274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4793800" y="435500"/>
                <a:ext cx="168325" cy="405675"/>
              </a:xfrm>
              <a:custGeom>
                <a:rect b="b" l="l" r="r" t="t"/>
                <a:pathLst>
                  <a:path extrusionOk="0" h="16227" w="6733">
                    <a:moveTo>
                      <a:pt x="1102" y="0"/>
                    </a:moveTo>
                    <a:cubicBezTo>
                      <a:pt x="590" y="0"/>
                      <a:pt x="0" y="260"/>
                      <a:pt x="151" y="783"/>
                    </a:cubicBezTo>
                    <a:cubicBezTo>
                      <a:pt x="151" y="783"/>
                      <a:pt x="5168" y="15930"/>
                      <a:pt x="5426" y="16172"/>
                    </a:cubicBezTo>
                    <a:cubicBezTo>
                      <a:pt x="5468" y="16211"/>
                      <a:pt x="5530" y="16227"/>
                      <a:pt x="5605" y="16227"/>
                    </a:cubicBezTo>
                    <a:cubicBezTo>
                      <a:pt x="5995" y="16227"/>
                      <a:pt x="6732" y="15784"/>
                      <a:pt x="6732" y="15784"/>
                    </a:cubicBezTo>
                    <a:cubicBezTo>
                      <a:pt x="6732" y="15784"/>
                      <a:pt x="1958" y="783"/>
                      <a:pt x="1764" y="283"/>
                    </a:cubicBezTo>
                    <a:cubicBezTo>
                      <a:pt x="1691" y="95"/>
                      <a:pt x="1411" y="0"/>
                      <a:pt x="1102" y="0"/>
                    </a:cubicBezTo>
                    <a:close/>
                  </a:path>
                </a:pathLst>
              </a:custGeom>
              <a:solidFill>
                <a:srgbClr val="BA87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4860725" y="413025"/>
                <a:ext cx="165125" cy="410550"/>
              </a:xfrm>
              <a:custGeom>
                <a:rect b="b" l="l" r="r" t="t"/>
                <a:pathLst>
                  <a:path extrusionOk="0" h="16422" w="6605">
                    <a:moveTo>
                      <a:pt x="1119" y="0"/>
                    </a:moveTo>
                    <a:cubicBezTo>
                      <a:pt x="604" y="0"/>
                      <a:pt x="0" y="263"/>
                      <a:pt x="152" y="779"/>
                    </a:cubicBezTo>
                    <a:cubicBezTo>
                      <a:pt x="152" y="779"/>
                      <a:pt x="5104" y="16119"/>
                      <a:pt x="5362" y="16361"/>
                    </a:cubicBezTo>
                    <a:cubicBezTo>
                      <a:pt x="5408" y="16404"/>
                      <a:pt x="5476" y="16421"/>
                      <a:pt x="5557" y="16421"/>
                    </a:cubicBezTo>
                    <a:cubicBezTo>
                      <a:pt x="5937" y="16421"/>
                      <a:pt x="6604" y="16038"/>
                      <a:pt x="6604" y="16038"/>
                    </a:cubicBezTo>
                    <a:cubicBezTo>
                      <a:pt x="6604" y="16038"/>
                      <a:pt x="1959" y="779"/>
                      <a:pt x="1765" y="279"/>
                    </a:cubicBezTo>
                    <a:cubicBezTo>
                      <a:pt x="1699" y="93"/>
                      <a:pt x="1425" y="0"/>
                      <a:pt x="1119" y="0"/>
                    </a:cubicBezTo>
                    <a:close/>
                  </a:path>
                </a:pathLst>
              </a:custGeom>
              <a:solidFill>
                <a:srgbClr val="BA87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4770950" y="288900"/>
                <a:ext cx="159025" cy="198475"/>
              </a:xfrm>
              <a:custGeom>
                <a:rect b="b" l="l" r="r" t="t"/>
                <a:pathLst>
                  <a:path extrusionOk="0" h="7939" w="6361">
                    <a:moveTo>
                      <a:pt x="1328" y="0"/>
                    </a:moveTo>
                    <a:cubicBezTo>
                      <a:pt x="1286" y="0"/>
                      <a:pt x="1247" y="6"/>
                      <a:pt x="1210" y="18"/>
                    </a:cubicBezTo>
                    <a:cubicBezTo>
                      <a:pt x="1" y="405"/>
                      <a:pt x="323" y="7567"/>
                      <a:pt x="581" y="7792"/>
                    </a:cubicBezTo>
                    <a:cubicBezTo>
                      <a:pt x="586" y="7797"/>
                      <a:pt x="591" y="7799"/>
                      <a:pt x="596" y="7799"/>
                    </a:cubicBezTo>
                    <a:cubicBezTo>
                      <a:pt x="696" y="7799"/>
                      <a:pt x="989" y="7151"/>
                      <a:pt x="1065" y="6647"/>
                    </a:cubicBezTo>
                    <a:cubicBezTo>
                      <a:pt x="1068" y="6635"/>
                      <a:pt x="1072" y="6629"/>
                      <a:pt x="1077" y="6629"/>
                    </a:cubicBezTo>
                    <a:cubicBezTo>
                      <a:pt x="1143" y="6629"/>
                      <a:pt x="1416" y="7457"/>
                      <a:pt x="1743" y="7873"/>
                    </a:cubicBezTo>
                    <a:cubicBezTo>
                      <a:pt x="1778" y="7918"/>
                      <a:pt x="1812" y="7939"/>
                      <a:pt x="1843" y="7939"/>
                    </a:cubicBezTo>
                    <a:cubicBezTo>
                      <a:pt x="2128" y="7939"/>
                      <a:pt x="2259" y="6292"/>
                      <a:pt x="2259" y="6292"/>
                    </a:cubicBezTo>
                    <a:cubicBezTo>
                      <a:pt x="2259" y="6292"/>
                      <a:pt x="2916" y="7408"/>
                      <a:pt x="3323" y="7408"/>
                    </a:cubicBezTo>
                    <a:cubicBezTo>
                      <a:pt x="3334" y="7408"/>
                      <a:pt x="3345" y="7407"/>
                      <a:pt x="3356" y="7405"/>
                    </a:cubicBezTo>
                    <a:cubicBezTo>
                      <a:pt x="3757" y="7341"/>
                      <a:pt x="3424" y="5679"/>
                      <a:pt x="3611" y="5679"/>
                    </a:cubicBezTo>
                    <a:cubicBezTo>
                      <a:pt x="3612" y="5679"/>
                      <a:pt x="3613" y="5679"/>
                      <a:pt x="3614" y="5679"/>
                    </a:cubicBezTo>
                    <a:cubicBezTo>
                      <a:pt x="3666" y="5679"/>
                      <a:pt x="4538" y="6765"/>
                      <a:pt x="4968" y="6765"/>
                    </a:cubicBezTo>
                    <a:cubicBezTo>
                      <a:pt x="5209" y="6765"/>
                      <a:pt x="5310" y="6423"/>
                      <a:pt x="5049" y="5357"/>
                    </a:cubicBezTo>
                    <a:cubicBezTo>
                      <a:pt x="5033" y="5288"/>
                      <a:pt x="5047" y="5259"/>
                      <a:pt x="5083" y="5259"/>
                    </a:cubicBezTo>
                    <a:cubicBezTo>
                      <a:pt x="5279" y="5259"/>
                      <a:pt x="6131" y="6128"/>
                      <a:pt x="6311" y="6128"/>
                    </a:cubicBezTo>
                    <a:cubicBezTo>
                      <a:pt x="6361" y="6128"/>
                      <a:pt x="6358" y="6061"/>
                      <a:pt x="6275" y="5889"/>
                    </a:cubicBezTo>
                    <a:cubicBezTo>
                      <a:pt x="6275" y="5889"/>
                      <a:pt x="2663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4779825" y="260300"/>
                <a:ext cx="78650" cy="105675"/>
              </a:xfrm>
              <a:custGeom>
                <a:rect b="b" l="l" r="r" t="t"/>
                <a:pathLst>
                  <a:path extrusionOk="0" h="4227" w="3146">
                    <a:moveTo>
                      <a:pt x="563" y="0"/>
                    </a:moveTo>
                    <a:cubicBezTo>
                      <a:pt x="193" y="0"/>
                      <a:pt x="1" y="4226"/>
                      <a:pt x="1" y="4226"/>
                    </a:cubicBezTo>
                    <a:lnTo>
                      <a:pt x="3146" y="3049"/>
                    </a:lnTo>
                    <a:cubicBezTo>
                      <a:pt x="3146" y="3049"/>
                      <a:pt x="920" y="0"/>
                      <a:pt x="565" y="0"/>
                    </a:cubicBezTo>
                    <a:cubicBezTo>
                      <a:pt x="564" y="0"/>
                      <a:pt x="564" y="0"/>
                      <a:pt x="563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4900000" y="805500"/>
                <a:ext cx="170200" cy="131475"/>
              </a:xfrm>
              <a:custGeom>
                <a:rect b="b" l="l" r="r" t="t"/>
                <a:pathLst>
                  <a:path extrusionOk="0" h="5259" w="6808">
                    <a:moveTo>
                      <a:pt x="5759" y="0"/>
                    </a:moveTo>
                    <a:cubicBezTo>
                      <a:pt x="5759" y="0"/>
                      <a:pt x="17" y="1565"/>
                      <a:pt x="17" y="1743"/>
                    </a:cubicBezTo>
                    <a:cubicBezTo>
                      <a:pt x="0" y="1936"/>
                      <a:pt x="984" y="5259"/>
                      <a:pt x="1178" y="5259"/>
                    </a:cubicBezTo>
                    <a:cubicBezTo>
                      <a:pt x="1355" y="5259"/>
                      <a:pt x="6759" y="3743"/>
                      <a:pt x="6775" y="3436"/>
                    </a:cubicBezTo>
                    <a:cubicBezTo>
                      <a:pt x="6807" y="3130"/>
                      <a:pt x="5759" y="0"/>
                      <a:pt x="5759" y="0"/>
                    </a:cubicBezTo>
                    <a:close/>
                  </a:path>
                </a:pathLst>
              </a:custGeom>
              <a:solidFill>
                <a:srgbClr val="412B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4897600" y="799050"/>
                <a:ext cx="152425" cy="68200"/>
              </a:xfrm>
              <a:custGeom>
                <a:rect b="b" l="l" r="r" t="t"/>
                <a:pathLst>
                  <a:path extrusionOk="0" h="2728" w="6097">
                    <a:moveTo>
                      <a:pt x="5774" y="0"/>
                    </a:moveTo>
                    <a:cubicBezTo>
                      <a:pt x="5774" y="0"/>
                      <a:pt x="80" y="1742"/>
                      <a:pt x="32" y="1791"/>
                    </a:cubicBezTo>
                    <a:cubicBezTo>
                      <a:pt x="0" y="1854"/>
                      <a:pt x="218" y="2727"/>
                      <a:pt x="378" y="2727"/>
                    </a:cubicBezTo>
                    <a:cubicBezTo>
                      <a:pt x="381" y="2727"/>
                      <a:pt x="384" y="2727"/>
                      <a:pt x="387" y="2726"/>
                    </a:cubicBezTo>
                    <a:cubicBezTo>
                      <a:pt x="564" y="2694"/>
                      <a:pt x="5919" y="1049"/>
                      <a:pt x="6016" y="936"/>
                    </a:cubicBezTo>
                    <a:cubicBezTo>
                      <a:pt x="6097" y="839"/>
                      <a:pt x="5774" y="0"/>
                      <a:pt x="5774" y="0"/>
                    </a:cubicBezTo>
                    <a:close/>
                  </a:path>
                </a:pathLst>
              </a:custGeom>
              <a:solidFill>
                <a:srgbClr val="F8D7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4945575" y="307450"/>
                <a:ext cx="183900" cy="592150"/>
              </a:xfrm>
              <a:custGeom>
                <a:rect b="b" l="l" r="r" t="t"/>
                <a:pathLst>
                  <a:path extrusionOk="0" h="23686" w="7356">
                    <a:moveTo>
                      <a:pt x="4228" y="1"/>
                    </a:moveTo>
                    <a:cubicBezTo>
                      <a:pt x="4222" y="1"/>
                      <a:pt x="4216" y="1"/>
                      <a:pt x="4210" y="1"/>
                    </a:cubicBezTo>
                    <a:cubicBezTo>
                      <a:pt x="3275" y="66"/>
                      <a:pt x="1791" y="3211"/>
                      <a:pt x="1307" y="5260"/>
                    </a:cubicBezTo>
                    <a:cubicBezTo>
                      <a:pt x="832" y="7285"/>
                      <a:pt x="0" y="22812"/>
                      <a:pt x="14" y="22812"/>
                    </a:cubicBezTo>
                    <a:cubicBezTo>
                      <a:pt x="15" y="22812"/>
                      <a:pt x="15" y="22806"/>
                      <a:pt x="16" y="22794"/>
                    </a:cubicBezTo>
                    <a:cubicBezTo>
                      <a:pt x="16" y="22794"/>
                      <a:pt x="2843" y="23685"/>
                      <a:pt x="4558" y="23685"/>
                    </a:cubicBezTo>
                    <a:cubicBezTo>
                      <a:pt x="5150" y="23685"/>
                      <a:pt x="5609" y="23579"/>
                      <a:pt x="5775" y="23294"/>
                    </a:cubicBezTo>
                    <a:cubicBezTo>
                      <a:pt x="6436" y="22181"/>
                      <a:pt x="7356" y="6712"/>
                      <a:pt x="6985" y="5179"/>
                    </a:cubicBezTo>
                    <a:cubicBezTo>
                      <a:pt x="6632" y="3657"/>
                      <a:pt x="5149" y="1"/>
                      <a:pt x="4228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4975400" y="420225"/>
                <a:ext cx="62950" cy="423275"/>
              </a:xfrm>
              <a:custGeom>
                <a:rect b="b" l="l" r="r" t="t"/>
                <a:pathLst>
                  <a:path extrusionOk="0" h="16931" w="2518">
                    <a:moveTo>
                      <a:pt x="1475" y="1"/>
                    </a:moveTo>
                    <a:cubicBezTo>
                      <a:pt x="1149" y="1"/>
                      <a:pt x="866" y="136"/>
                      <a:pt x="840" y="491"/>
                    </a:cubicBezTo>
                    <a:cubicBezTo>
                      <a:pt x="840" y="491"/>
                      <a:pt x="1" y="16428"/>
                      <a:pt x="146" y="16750"/>
                    </a:cubicBezTo>
                    <a:cubicBezTo>
                      <a:pt x="209" y="16891"/>
                      <a:pt x="476" y="16930"/>
                      <a:pt x="759" y="16930"/>
                    </a:cubicBezTo>
                    <a:cubicBezTo>
                      <a:pt x="1125" y="16930"/>
                      <a:pt x="1517" y="16863"/>
                      <a:pt x="1517" y="16863"/>
                    </a:cubicBezTo>
                    <a:cubicBezTo>
                      <a:pt x="1517" y="16863"/>
                      <a:pt x="2517" y="1136"/>
                      <a:pt x="2517" y="604"/>
                    </a:cubicBezTo>
                    <a:cubicBezTo>
                      <a:pt x="2517" y="288"/>
                      <a:pt x="1950" y="1"/>
                      <a:pt x="1475" y="1"/>
                    </a:cubicBez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5043150" y="423450"/>
                <a:ext cx="65750" cy="427450"/>
              </a:xfrm>
              <a:custGeom>
                <a:rect b="b" l="l" r="r" t="t"/>
                <a:pathLst>
                  <a:path extrusionOk="0" h="17098" w="2630">
                    <a:moveTo>
                      <a:pt x="1588" y="1"/>
                    </a:moveTo>
                    <a:cubicBezTo>
                      <a:pt x="1261" y="1"/>
                      <a:pt x="979" y="136"/>
                      <a:pt x="952" y="491"/>
                    </a:cubicBezTo>
                    <a:cubicBezTo>
                      <a:pt x="952" y="491"/>
                      <a:pt x="1" y="16573"/>
                      <a:pt x="146" y="16896"/>
                    </a:cubicBezTo>
                    <a:cubicBezTo>
                      <a:pt x="218" y="17057"/>
                      <a:pt x="537" y="17097"/>
                      <a:pt x="837" y="17097"/>
                    </a:cubicBezTo>
                    <a:cubicBezTo>
                      <a:pt x="1138" y="17097"/>
                      <a:pt x="1420" y="17057"/>
                      <a:pt x="1420" y="17057"/>
                    </a:cubicBezTo>
                    <a:cubicBezTo>
                      <a:pt x="1420" y="17057"/>
                      <a:pt x="2630" y="1136"/>
                      <a:pt x="2630" y="604"/>
                    </a:cubicBezTo>
                    <a:cubicBezTo>
                      <a:pt x="2630" y="288"/>
                      <a:pt x="2063" y="1"/>
                      <a:pt x="1588" y="1"/>
                    </a:cubicBez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4970600" y="279225"/>
                <a:ext cx="154325" cy="191925"/>
              </a:xfrm>
              <a:custGeom>
                <a:rect b="b" l="l" r="r" t="t"/>
                <a:pathLst>
                  <a:path extrusionOk="0" h="7677" w="6173">
                    <a:moveTo>
                      <a:pt x="3558" y="1"/>
                    </a:moveTo>
                    <a:cubicBezTo>
                      <a:pt x="2279" y="1"/>
                      <a:pt x="0" y="6729"/>
                      <a:pt x="144" y="7018"/>
                    </a:cubicBezTo>
                    <a:cubicBezTo>
                      <a:pt x="150" y="7028"/>
                      <a:pt x="160" y="7033"/>
                      <a:pt x="173" y="7033"/>
                    </a:cubicBezTo>
                    <a:cubicBezTo>
                      <a:pt x="303" y="7033"/>
                      <a:pt x="766" y="6542"/>
                      <a:pt x="1015" y="6131"/>
                    </a:cubicBezTo>
                    <a:cubicBezTo>
                      <a:pt x="1022" y="6121"/>
                      <a:pt x="1028" y="6116"/>
                      <a:pt x="1033" y="6116"/>
                    </a:cubicBezTo>
                    <a:cubicBezTo>
                      <a:pt x="1105" y="6116"/>
                      <a:pt x="1059" y="7007"/>
                      <a:pt x="1209" y="7518"/>
                    </a:cubicBezTo>
                    <a:cubicBezTo>
                      <a:pt x="1230" y="7589"/>
                      <a:pt x="1263" y="7620"/>
                      <a:pt x="1305" y="7620"/>
                    </a:cubicBezTo>
                    <a:cubicBezTo>
                      <a:pt x="1586" y="7620"/>
                      <a:pt x="2257" y="6228"/>
                      <a:pt x="2257" y="6228"/>
                    </a:cubicBezTo>
                    <a:cubicBezTo>
                      <a:pt x="2257" y="6228"/>
                      <a:pt x="2483" y="7583"/>
                      <a:pt x="2887" y="7663"/>
                    </a:cubicBezTo>
                    <a:cubicBezTo>
                      <a:pt x="2896" y="7665"/>
                      <a:pt x="2906" y="7666"/>
                      <a:pt x="2915" y="7666"/>
                    </a:cubicBezTo>
                    <a:cubicBezTo>
                      <a:pt x="3296" y="7666"/>
                      <a:pt x="3573" y="6145"/>
                      <a:pt x="3732" y="6145"/>
                    </a:cubicBezTo>
                    <a:cubicBezTo>
                      <a:pt x="3735" y="6145"/>
                      <a:pt x="3738" y="6146"/>
                      <a:pt x="3741" y="6147"/>
                    </a:cubicBezTo>
                    <a:cubicBezTo>
                      <a:pt x="3807" y="6169"/>
                      <a:pt x="4271" y="7676"/>
                      <a:pt x="4692" y="7676"/>
                    </a:cubicBezTo>
                    <a:cubicBezTo>
                      <a:pt x="4889" y="7676"/>
                      <a:pt x="5076" y="7348"/>
                      <a:pt x="5209" y="6389"/>
                    </a:cubicBezTo>
                    <a:cubicBezTo>
                      <a:pt x="5218" y="6330"/>
                      <a:pt x="5235" y="6305"/>
                      <a:pt x="5260" y="6305"/>
                    </a:cubicBezTo>
                    <a:cubicBezTo>
                      <a:pt x="5432" y="6305"/>
                      <a:pt x="5952" y="7554"/>
                      <a:pt x="6115" y="7554"/>
                    </a:cubicBezTo>
                    <a:cubicBezTo>
                      <a:pt x="6154" y="7554"/>
                      <a:pt x="6172" y="7483"/>
                      <a:pt x="6161" y="7308"/>
                    </a:cubicBezTo>
                    <a:cubicBezTo>
                      <a:pt x="6161" y="7308"/>
                      <a:pt x="4838" y="98"/>
                      <a:pt x="3580" y="1"/>
                    </a:cubicBezTo>
                    <a:cubicBezTo>
                      <a:pt x="3573" y="1"/>
                      <a:pt x="3565" y="1"/>
                      <a:pt x="35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5012100" y="249300"/>
                <a:ext cx="83900" cy="94900"/>
              </a:xfrm>
              <a:custGeom>
                <a:rect b="b" l="l" r="r" t="t"/>
                <a:pathLst>
                  <a:path extrusionOk="0" h="3796" w="3356">
                    <a:moveTo>
                      <a:pt x="2029" y="1"/>
                    </a:moveTo>
                    <a:cubicBezTo>
                      <a:pt x="1648" y="1"/>
                      <a:pt x="1" y="3731"/>
                      <a:pt x="1" y="3731"/>
                    </a:cubicBezTo>
                    <a:lnTo>
                      <a:pt x="3356" y="3795"/>
                    </a:lnTo>
                    <a:cubicBezTo>
                      <a:pt x="3356" y="3795"/>
                      <a:pt x="2388" y="134"/>
                      <a:pt x="2049" y="5"/>
                    </a:cubicBezTo>
                    <a:cubicBezTo>
                      <a:pt x="2043" y="2"/>
                      <a:pt x="2036" y="1"/>
                      <a:pt x="202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4939525" y="836175"/>
                <a:ext cx="158900" cy="103525"/>
              </a:xfrm>
              <a:custGeom>
                <a:rect b="b" l="l" r="r" t="t"/>
                <a:pathLst>
                  <a:path extrusionOk="0" h="4141" w="6356">
                    <a:moveTo>
                      <a:pt x="641" y="0"/>
                    </a:moveTo>
                    <a:cubicBezTo>
                      <a:pt x="477" y="0"/>
                      <a:pt x="379" y="10"/>
                      <a:pt x="371" y="32"/>
                    </a:cubicBezTo>
                    <a:cubicBezTo>
                      <a:pt x="291" y="193"/>
                      <a:pt x="0" y="3661"/>
                      <a:pt x="178" y="3726"/>
                    </a:cubicBezTo>
                    <a:cubicBezTo>
                      <a:pt x="307" y="3777"/>
                      <a:pt x="3935" y="4141"/>
                      <a:pt x="5432" y="4141"/>
                    </a:cubicBezTo>
                    <a:cubicBezTo>
                      <a:pt x="5800" y="4141"/>
                      <a:pt x="6040" y="4118"/>
                      <a:pt x="6065" y="4064"/>
                    </a:cubicBezTo>
                    <a:cubicBezTo>
                      <a:pt x="6194" y="3774"/>
                      <a:pt x="6356" y="483"/>
                      <a:pt x="6356" y="483"/>
                    </a:cubicBezTo>
                    <a:cubicBezTo>
                      <a:pt x="6356" y="483"/>
                      <a:pt x="1809" y="0"/>
                      <a:pt x="641" y="0"/>
                    </a:cubicBezTo>
                    <a:close/>
                  </a:path>
                </a:pathLst>
              </a:custGeom>
              <a:solidFill>
                <a:srgbClr val="412B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4944350" y="831275"/>
                <a:ext cx="154875" cy="34600"/>
              </a:xfrm>
              <a:custGeom>
                <a:rect b="b" l="l" r="r" t="t"/>
                <a:pathLst>
                  <a:path extrusionOk="0" h="1384" w="6195">
                    <a:moveTo>
                      <a:pt x="220" y="0"/>
                    </a:moveTo>
                    <a:cubicBezTo>
                      <a:pt x="205" y="0"/>
                      <a:pt x="196" y="1"/>
                      <a:pt x="194" y="2"/>
                    </a:cubicBezTo>
                    <a:cubicBezTo>
                      <a:pt x="130" y="50"/>
                      <a:pt x="1" y="970"/>
                      <a:pt x="194" y="1002"/>
                    </a:cubicBezTo>
                    <a:cubicBezTo>
                      <a:pt x="356" y="1031"/>
                      <a:pt x="5018" y="1383"/>
                      <a:pt x="5930" y="1383"/>
                    </a:cubicBezTo>
                    <a:cubicBezTo>
                      <a:pt x="6018" y="1383"/>
                      <a:pt x="6071" y="1380"/>
                      <a:pt x="6082" y="1373"/>
                    </a:cubicBezTo>
                    <a:cubicBezTo>
                      <a:pt x="6195" y="1308"/>
                      <a:pt x="6195" y="421"/>
                      <a:pt x="6195" y="421"/>
                    </a:cubicBezTo>
                    <a:cubicBezTo>
                      <a:pt x="6195" y="421"/>
                      <a:pt x="646" y="0"/>
                      <a:pt x="220" y="0"/>
                    </a:cubicBezTo>
                    <a:close/>
                  </a:path>
                </a:pathLst>
              </a:custGeom>
              <a:solidFill>
                <a:srgbClr val="F8D7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4117675" y="527650"/>
                <a:ext cx="1855425" cy="1192875"/>
              </a:xfrm>
              <a:custGeom>
                <a:rect b="b" l="l" r="r" t="t"/>
                <a:pathLst>
                  <a:path extrusionOk="0" h="47715" w="74217">
                    <a:moveTo>
                      <a:pt x="0" y="1"/>
                    </a:moveTo>
                    <a:lnTo>
                      <a:pt x="0" y="47714"/>
                    </a:lnTo>
                    <a:lnTo>
                      <a:pt x="74216" y="47714"/>
                    </a:lnTo>
                    <a:lnTo>
                      <a:pt x="74216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4229775" y="610325"/>
                <a:ext cx="1631225" cy="1046475"/>
              </a:xfrm>
              <a:custGeom>
                <a:rect b="b" l="l" r="r" t="t"/>
                <a:pathLst>
                  <a:path extrusionOk="0" h="41859" w="65249">
                    <a:moveTo>
                      <a:pt x="1" y="0"/>
                    </a:moveTo>
                    <a:lnTo>
                      <a:pt x="1" y="41859"/>
                    </a:lnTo>
                    <a:lnTo>
                      <a:pt x="65248" y="41859"/>
                    </a:lnTo>
                    <a:lnTo>
                      <a:pt x="65248" y="0"/>
                    </a:ln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4010000" y="1714050"/>
                <a:ext cx="2070775" cy="87125"/>
              </a:xfrm>
              <a:custGeom>
                <a:rect b="b" l="l" r="r" t="t"/>
                <a:pathLst>
                  <a:path extrusionOk="0" h="3485" w="82831">
                    <a:moveTo>
                      <a:pt x="1" y="0"/>
                    </a:moveTo>
                    <a:lnTo>
                      <a:pt x="1" y="3484"/>
                    </a:lnTo>
                    <a:lnTo>
                      <a:pt x="82830" y="3484"/>
                    </a:lnTo>
                    <a:lnTo>
                      <a:pt x="82830" y="0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3938625" y="373575"/>
                <a:ext cx="413650" cy="439600"/>
              </a:xfrm>
              <a:custGeom>
                <a:rect b="b" l="l" r="r" t="t"/>
                <a:pathLst>
                  <a:path extrusionOk="0" h="17584" w="16546">
                    <a:moveTo>
                      <a:pt x="10089" y="1"/>
                    </a:moveTo>
                    <a:cubicBezTo>
                      <a:pt x="9620" y="1"/>
                      <a:pt x="9113" y="42"/>
                      <a:pt x="8566" y="131"/>
                    </a:cubicBezTo>
                    <a:cubicBezTo>
                      <a:pt x="485" y="1421"/>
                      <a:pt x="1" y="8841"/>
                      <a:pt x="2694" y="11180"/>
                    </a:cubicBezTo>
                    <a:cubicBezTo>
                      <a:pt x="5372" y="13519"/>
                      <a:pt x="6437" y="12729"/>
                      <a:pt x="7372" y="17584"/>
                    </a:cubicBezTo>
                    <a:cubicBezTo>
                      <a:pt x="7372" y="17584"/>
                      <a:pt x="14421" y="16035"/>
                      <a:pt x="14679" y="15439"/>
                    </a:cubicBezTo>
                    <a:cubicBezTo>
                      <a:pt x="14937" y="14826"/>
                      <a:pt x="13340" y="12438"/>
                      <a:pt x="14534" y="10341"/>
                    </a:cubicBezTo>
                    <a:cubicBezTo>
                      <a:pt x="15932" y="7890"/>
                      <a:pt x="16546" y="1"/>
                      <a:pt x="10089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4108800" y="703825"/>
                <a:ext cx="211325" cy="152275"/>
              </a:xfrm>
              <a:custGeom>
                <a:rect b="b" l="l" r="r" t="t"/>
                <a:pathLst>
                  <a:path extrusionOk="0" h="6091" w="8453">
                    <a:moveTo>
                      <a:pt x="7332" y="0"/>
                    </a:moveTo>
                    <a:cubicBezTo>
                      <a:pt x="6462" y="0"/>
                      <a:pt x="1" y="2261"/>
                      <a:pt x="1" y="2261"/>
                    </a:cubicBezTo>
                    <a:cubicBezTo>
                      <a:pt x="1" y="2261"/>
                      <a:pt x="904" y="5971"/>
                      <a:pt x="1372" y="6084"/>
                    </a:cubicBezTo>
                    <a:cubicBezTo>
                      <a:pt x="1387" y="6088"/>
                      <a:pt x="1409" y="6090"/>
                      <a:pt x="1438" y="6090"/>
                    </a:cubicBezTo>
                    <a:cubicBezTo>
                      <a:pt x="2257" y="6090"/>
                      <a:pt x="8358" y="4362"/>
                      <a:pt x="8405" y="4019"/>
                    </a:cubicBezTo>
                    <a:cubicBezTo>
                      <a:pt x="8453" y="3680"/>
                      <a:pt x="7711" y="277"/>
                      <a:pt x="7421" y="19"/>
                    </a:cubicBezTo>
                    <a:cubicBezTo>
                      <a:pt x="7407" y="6"/>
                      <a:pt x="7377" y="0"/>
                      <a:pt x="7332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4177350" y="771625"/>
                <a:ext cx="102875" cy="117750"/>
              </a:xfrm>
              <a:custGeom>
                <a:rect b="b" l="l" r="r" t="t"/>
                <a:pathLst>
                  <a:path extrusionOk="0" h="4710" w="4115">
                    <a:moveTo>
                      <a:pt x="2888" y="1"/>
                    </a:moveTo>
                    <a:lnTo>
                      <a:pt x="1" y="1162"/>
                    </a:lnTo>
                    <a:cubicBezTo>
                      <a:pt x="1" y="1162"/>
                      <a:pt x="791" y="4469"/>
                      <a:pt x="1356" y="4678"/>
                    </a:cubicBezTo>
                    <a:cubicBezTo>
                      <a:pt x="1416" y="4700"/>
                      <a:pt x="1490" y="4709"/>
                      <a:pt x="1576" y="4709"/>
                    </a:cubicBezTo>
                    <a:cubicBezTo>
                      <a:pt x="2274" y="4709"/>
                      <a:pt x="3703" y="4073"/>
                      <a:pt x="3904" y="3872"/>
                    </a:cubicBezTo>
                    <a:cubicBezTo>
                      <a:pt x="4114" y="3630"/>
                      <a:pt x="2888" y="1"/>
                      <a:pt x="2888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4117275" y="731700"/>
                <a:ext cx="187125" cy="58900"/>
              </a:xfrm>
              <a:custGeom>
                <a:rect b="b" l="l" r="r" t="t"/>
                <a:pathLst>
                  <a:path extrusionOk="0" h="2356" w="7485">
                    <a:moveTo>
                      <a:pt x="7388" y="1"/>
                    </a:moveTo>
                    <a:cubicBezTo>
                      <a:pt x="7340" y="17"/>
                      <a:pt x="3646" y="1323"/>
                      <a:pt x="2501" y="1517"/>
                    </a:cubicBezTo>
                    <a:cubicBezTo>
                      <a:pt x="1339" y="1694"/>
                      <a:pt x="16" y="2065"/>
                      <a:pt x="0" y="2065"/>
                    </a:cubicBezTo>
                    <a:lnTo>
                      <a:pt x="81" y="2356"/>
                    </a:lnTo>
                    <a:cubicBezTo>
                      <a:pt x="97" y="2356"/>
                      <a:pt x="1371" y="2001"/>
                      <a:pt x="2533" y="1807"/>
                    </a:cubicBezTo>
                    <a:cubicBezTo>
                      <a:pt x="3694" y="1630"/>
                      <a:pt x="7324" y="339"/>
                      <a:pt x="7485" y="275"/>
                    </a:cubicBezTo>
                    <a:lnTo>
                      <a:pt x="73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4128975" y="771625"/>
                <a:ext cx="185100" cy="68975"/>
              </a:xfrm>
              <a:custGeom>
                <a:rect b="b" l="l" r="r" t="t"/>
                <a:pathLst>
                  <a:path extrusionOk="0" h="2759" w="7404">
                    <a:moveTo>
                      <a:pt x="7291" y="1"/>
                    </a:moveTo>
                    <a:cubicBezTo>
                      <a:pt x="7259" y="17"/>
                      <a:pt x="4162" y="1243"/>
                      <a:pt x="3355" y="1323"/>
                    </a:cubicBezTo>
                    <a:cubicBezTo>
                      <a:pt x="2516" y="1420"/>
                      <a:pt x="97" y="2436"/>
                      <a:pt x="0" y="2485"/>
                    </a:cubicBezTo>
                    <a:lnTo>
                      <a:pt x="113" y="2759"/>
                    </a:lnTo>
                    <a:cubicBezTo>
                      <a:pt x="145" y="2743"/>
                      <a:pt x="2581" y="1710"/>
                      <a:pt x="3388" y="1630"/>
                    </a:cubicBezTo>
                    <a:cubicBezTo>
                      <a:pt x="4226" y="1533"/>
                      <a:pt x="7275" y="339"/>
                      <a:pt x="7404" y="291"/>
                    </a:cubicBezTo>
                    <a:lnTo>
                      <a:pt x="72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4067675" y="515275"/>
                <a:ext cx="187950" cy="232575"/>
              </a:xfrm>
              <a:custGeom>
                <a:rect b="b" l="l" r="r" t="t"/>
                <a:pathLst>
                  <a:path extrusionOk="0" h="9303" w="7518">
                    <a:moveTo>
                      <a:pt x="4629" y="1480"/>
                    </a:moveTo>
                    <a:cubicBezTo>
                      <a:pt x="5154" y="2040"/>
                      <a:pt x="5565" y="2659"/>
                      <a:pt x="5533" y="2899"/>
                    </a:cubicBezTo>
                    <a:cubicBezTo>
                      <a:pt x="5533" y="2913"/>
                      <a:pt x="5521" y="2951"/>
                      <a:pt x="5415" y="2951"/>
                    </a:cubicBezTo>
                    <a:cubicBezTo>
                      <a:pt x="5398" y="2951"/>
                      <a:pt x="5378" y="2950"/>
                      <a:pt x="5356" y="2947"/>
                    </a:cubicBezTo>
                    <a:cubicBezTo>
                      <a:pt x="5033" y="2931"/>
                      <a:pt x="4856" y="2609"/>
                      <a:pt x="4775" y="2399"/>
                    </a:cubicBezTo>
                    <a:cubicBezTo>
                      <a:pt x="4664" y="2114"/>
                      <a:pt x="4615" y="1797"/>
                      <a:pt x="4629" y="1480"/>
                    </a:cubicBezTo>
                    <a:close/>
                    <a:moveTo>
                      <a:pt x="2613" y="2447"/>
                    </a:moveTo>
                    <a:cubicBezTo>
                      <a:pt x="2904" y="2641"/>
                      <a:pt x="3162" y="2883"/>
                      <a:pt x="3388" y="3141"/>
                    </a:cubicBezTo>
                    <a:cubicBezTo>
                      <a:pt x="3565" y="3367"/>
                      <a:pt x="3581" y="3512"/>
                      <a:pt x="3565" y="3560"/>
                    </a:cubicBezTo>
                    <a:cubicBezTo>
                      <a:pt x="3549" y="3609"/>
                      <a:pt x="3452" y="3641"/>
                      <a:pt x="3307" y="3657"/>
                    </a:cubicBezTo>
                    <a:cubicBezTo>
                      <a:pt x="3294" y="3658"/>
                      <a:pt x="3282" y="3659"/>
                      <a:pt x="3269" y="3659"/>
                    </a:cubicBezTo>
                    <a:cubicBezTo>
                      <a:pt x="3058" y="3659"/>
                      <a:pt x="2867" y="3532"/>
                      <a:pt x="2791" y="3335"/>
                    </a:cubicBezTo>
                    <a:cubicBezTo>
                      <a:pt x="2662" y="3060"/>
                      <a:pt x="2597" y="2754"/>
                      <a:pt x="2613" y="2447"/>
                    </a:cubicBezTo>
                    <a:close/>
                    <a:moveTo>
                      <a:pt x="5346" y="0"/>
                    </a:moveTo>
                    <a:cubicBezTo>
                      <a:pt x="5098" y="0"/>
                      <a:pt x="4861" y="112"/>
                      <a:pt x="4694" y="302"/>
                    </a:cubicBezTo>
                    <a:cubicBezTo>
                      <a:pt x="4565" y="463"/>
                      <a:pt x="4452" y="657"/>
                      <a:pt x="4404" y="867"/>
                    </a:cubicBezTo>
                    <a:cubicBezTo>
                      <a:pt x="4130" y="609"/>
                      <a:pt x="3823" y="415"/>
                      <a:pt x="3468" y="286"/>
                    </a:cubicBezTo>
                    <a:cubicBezTo>
                      <a:pt x="3422" y="274"/>
                      <a:pt x="3376" y="268"/>
                      <a:pt x="3330" y="268"/>
                    </a:cubicBezTo>
                    <a:cubicBezTo>
                      <a:pt x="3132" y="268"/>
                      <a:pt x="2941" y="374"/>
                      <a:pt x="2823" y="544"/>
                    </a:cubicBezTo>
                    <a:cubicBezTo>
                      <a:pt x="2549" y="963"/>
                      <a:pt x="2371" y="1447"/>
                      <a:pt x="2339" y="1947"/>
                    </a:cubicBezTo>
                    <a:cubicBezTo>
                      <a:pt x="1922" y="1718"/>
                      <a:pt x="1470" y="1557"/>
                      <a:pt x="1079" y="1557"/>
                    </a:cubicBezTo>
                    <a:cubicBezTo>
                      <a:pt x="1002" y="1557"/>
                      <a:pt x="927" y="1563"/>
                      <a:pt x="855" y="1576"/>
                    </a:cubicBezTo>
                    <a:cubicBezTo>
                      <a:pt x="710" y="1592"/>
                      <a:pt x="597" y="1689"/>
                      <a:pt x="533" y="1802"/>
                    </a:cubicBezTo>
                    <a:cubicBezTo>
                      <a:pt x="0" y="2931"/>
                      <a:pt x="3065" y="8658"/>
                      <a:pt x="3420" y="9303"/>
                    </a:cubicBezTo>
                    <a:lnTo>
                      <a:pt x="3678" y="9158"/>
                    </a:lnTo>
                    <a:cubicBezTo>
                      <a:pt x="2323" y="6674"/>
                      <a:pt x="436" y="2689"/>
                      <a:pt x="807" y="1947"/>
                    </a:cubicBezTo>
                    <a:cubicBezTo>
                      <a:pt x="823" y="1899"/>
                      <a:pt x="855" y="1867"/>
                      <a:pt x="887" y="1867"/>
                    </a:cubicBezTo>
                    <a:cubicBezTo>
                      <a:pt x="940" y="1858"/>
                      <a:pt x="995" y="1854"/>
                      <a:pt x="1052" y="1854"/>
                    </a:cubicBezTo>
                    <a:cubicBezTo>
                      <a:pt x="1429" y="1854"/>
                      <a:pt x="1886" y="2032"/>
                      <a:pt x="2307" y="2270"/>
                    </a:cubicBezTo>
                    <a:cubicBezTo>
                      <a:pt x="2275" y="2689"/>
                      <a:pt x="2355" y="3093"/>
                      <a:pt x="2517" y="3480"/>
                    </a:cubicBezTo>
                    <a:cubicBezTo>
                      <a:pt x="2651" y="3779"/>
                      <a:pt x="2939" y="3967"/>
                      <a:pt x="3250" y="3967"/>
                    </a:cubicBezTo>
                    <a:cubicBezTo>
                      <a:pt x="3274" y="3967"/>
                      <a:pt x="3299" y="3966"/>
                      <a:pt x="3323" y="3964"/>
                    </a:cubicBezTo>
                    <a:cubicBezTo>
                      <a:pt x="3336" y="3965"/>
                      <a:pt x="3350" y="3965"/>
                      <a:pt x="3363" y="3965"/>
                    </a:cubicBezTo>
                    <a:cubicBezTo>
                      <a:pt x="3557" y="3965"/>
                      <a:pt x="3734" y="3856"/>
                      <a:pt x="3839" y="3689"/>
                    </a:cubicBezTo>
                    <a:cubicBezTo>
                      <a:pt x="3920" y="3496"/>
                      <a:pt x="3855" y="3254"/>
                      <a:pt x="3630" y="2964"/>
                    </a:cubicBezTo>
                    <a:cubicBezTo>
                      <a:pt x="3339" y="2625"/>
                      <a:pt x="3001" y="2334"/>
                      <a:pt x="2613" y="2109"/>
                    </a:cubicBezTo>
                    <a:cubicBezTo>
                      <a:pt x="2662" y="1560"/>
                      <a:pt x="2823" y="1012"/>
                      <a:pt x="3049" y="738"/>
                    </a:cubicBezTo>
                    <a:cubicBezTo>
                      <a:pt x="3170" y="595"/>
                      <a:pt x="3268" y="564"/>
                      <a:pt x="3329" y="564"/>
                    </a:cubicBezTo>
                    <a:cubicBezTo>
                      <a:pt x="3357" y="564"/>
                      <a:pt x="3377" y="571"/>
                      <a:pt x="3388" y="576"/>
                    </a:cubicBezTo>
                    <a:cubicBezTo>
                      <a:pt x="3743" y="705"/>
                      <a:pt x="4065" y="931"/>
                      <a:pt x="4339" y="1189"/>
                    </a:cubicBezTo>
                    <a:cubicBezTo>
                      <a:pt x="4275" y="1641"/>
                      <a:pt x="4323" y="2093"/>
                      <a:pt x="4485" y="2512"/>
                    </a:cubicBezTo>
                    <a:cubicBezTo>
                      <a:pt x="4662" y="2964"/>
                      <a:pt x="4952" y="3222"/>
                      <a:pt x="5307" y="3254"/>
                    </a:cubicBezTo>
                    <a:cubicBezTo>
                      <a:pt x="5334" y="3256"/>
                      <a:pt x="5359" y="3257"/>
                      <a:pt x="5382" y="3257"/>
                    </a:cubicBezTo>
                    <a:cubicBezTo>
                      <a:pt x="5721" y="3257"/>
                      <a:pt x="5793" y="3053"/>
                      <a:pt x="5823" y="2947"/>
                    </a:cubicBezTo>
                    <a:cubicBezTo>
                      <a:pt x="5888" y="2528"/>
                      <a:pt x="5307" y="1722"/>
                      <a:pt x="4662" y="1092"/>
                    </a:cubicBezTo>
                    <a:cubicBezTo>
                      <a:pt x="4694" y="883"/>
                      <a:pt x="4791" y="673"/>
                      <a:pt x="4920" y="512"/>
                    </a:cubicBezTo>
                    <a:cubicBezTo>
                      <a:pt x="5024" y="373"/>
                      <a:pt x="5187" y="300"/>
                      <a:pt x="5348" y="300"/>
                    </a:cubicBezTo>
                    <a:cubicBezTo>
                      <a:pt x="5411" y="300"/>
                      <a:pt x="5474" y="312"/>
                      <a:pt x="5533" y="334"/>
                    </a:cubicBezTo>
                    <a:cubicBezTo>
                      <a:pt x="6533" y="576"/>
                      <a:pt x="7098" y="4980"/>
                      <a:pt x="7227" y="7883"/>
                    </a:cubicBezTo>
                    <a:lnTo>
                      <a:pt x="7517" y="7867"/>
                    </a:lnTo>
                    <a:cubicBezTo>
                      <a:pt x="7485" y="7093"/>
                      <a:pt x="7130" y="431"/>
                      <a:pt x="5614" y="44"/>
                    </a:cubicBezTo>
                    <a:cubicBezTo>
                      <a:pt x="5525" y="14"/>
                      <a:pt x="5435" y="0"/>
                      <a:pt x="5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4065475" y="298675"/>
                <a:ext cx="46075" cy="62000"/>
              </a:xfrm>
              <a:custGeom>
                <a:rect b="b" l="l" r="r" t="t"/>
                <a:pathLst>
                  <a:path extrusionOk="0" h="2480" w="1843">
                    <a:moveTo>
                      <a:pt x="652" y="1"/>
                    </a:moveTo>
                    <a:cubicBezTo>
                      <a:pt x="303" y="1"/>
                      <a:pt x="0" y="281"/>
                      <a:pt x="121" y="498"/>
                    </a:cubicBezTo>
                    <a:cubicBezTo>
                      <a:pt x="121" y="498"/>
                      <a:pt x="379" y="1933"/>
                      <a:pt x="1153" y="2417"/>
                    </a:cubicBezTo>
                    <a:cubicBezTo>
                      <a:pt x="1221" y="2460"/>
                      <a:pt x="1280" y="2479"/>
                      <a:pt x="1329" y="2479"/>
                    </a:cubicBezTo>
                    <a:cubicBezTo>
                      <a:pt x="1842" y="2479"/>
                      <a:pt x="1405" y="390"/>
                      <a:pt x="1008" y="110"/>
                    </a:cubicBezTo>
                    <a:cubicBezTo>
                      <a:pt x="893" y="33"/>
                      <a:pt x="770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4151550" y="288325"/>
                <a:ext cx="40325" cy="65425"/>
              </a:xfrm>
              <a:custGeom>
                <a:rect b="b" l="l" r="r" t="t"/>
                <a:pathLst>
                  <a:path extrusionOk="0" h="2617" w="1613">
                    <a:moveTo>
                      <a:pt x="823" y="0"/>
                    </a:moveTo>
                    <a:cubicBezTo>
                      <a:pt x="613" y="0"/>
                      <a:pt x="436" y="105"/>
                      <a:pt x="436" y="283"/>
                    </a:cubicBezTo>
                    <a:cubicBezTo>
                      <a:pt x="436" y="283"/>
                      <a:pt x="0" y="1654"/>
                      <a:pt x="468" y="2460"/>
                    </a:cubicBezTo>
                    <a:cubicBezTo>
                      <a:pt x="530" y="2569"/>
                      <a:pt x="598" y="2617"/>
                      <a:pt x="667" y="2617"/>
                    </a:cubicBezTo>
                    <a:cubicBezTo>
                      <a:pt x="1102" y="2617"/>
                      <a:pt x="1612" y="750"/>
                      <a:pt x="1404" y="347"/>
                    </a:cubicBezTo>
                    <a:cubicBezTo>
                      <a:pt x="1275" y="105"/>
                      <a:pt x="1033" y="0"/>
                      <a:pt x="8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4226150" y="299825"/>
                <a:ext cx="44275" cy="63125"/>
              </a:xfrm>
              <a:custGeom>
                <a:rect b="b" l="l" r="r" t="t"/>
                <a:pathLst>
                  <a:path extrusionOk="0" h="2525" w="1771">
                    <a:moveTo>
                      <a:pt x="1044" y="0"/>
                    </a:moveTo>
                    <a:cubicBezTo>
                      <a:pt x="897" y="0"/>
                      <a:pt x="773" y="64"/>
                      <a:pt x="743" y="194"/>
                    </a:cubicBezTo>
                    <a:cubicBezTo>
                      <a:pt x="743" y="194"/>
                      <a:pt x="1" y="1436"/>
                      <a:pt x="259" y="2323"/>
                    </a:cubicBezTo>
                    <a:cubicBezTo>
                      <a:pt x="301" y="2464"/>
                      <a:pt x="369" y="2525"/>
                      <a:pt x="455" y="2525"/>
                    </a:cubicBezTo>
                    <a:cubicBezTo>
                      <a:pt x="894" y="2525"/>
                      <a:pt x="1770" y="916"/>
                      <a:pt x="1662" y="484"/>
                    </a:cubicBezTo>
                    <a:cubicBezTo>
                      <a:pt x="1582" y="165"/>
                      <a:pt x="1282" y="0"/>
                      <a:pt x="1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4322275" y="423850"/>
                <a:ext cx="66675" cy="40100"/>
              </a:xfrm>
              <a:custGeom>
                <a:rect b="b" l="l" r="r" t="t"/>
                <a:pathLst>
                  <a:path extrusionOk="0" h="1604" w="2667">
                    <a:moveTo>
                      <a:pt x="2080" y="0"/>
                    </a:moveTo>
                    <a:cubicBezTo>
                      <a:pt x="2034" y="0"/>
                      <a:pt x="1989" y="13"/>
                      <a:pt x="1946" y="39"/>
                    </a:cubicBezTo>
                    <a:cubicBezTo>
                      <a:pt x="1946" y="39"/>
                      <a:pt x="559" y="410"/>
                      <a:pt x="140" y="1233"/>
                    </a:cubicBezTo>
                    <a:cubicBezTo>
                      <a:pt x="0" y="1501"/>
                      <a:pt x="176" y="1603"/>
                      <a:pt x="484" y="1603"/>
                    </a:cubicBezTo>
                    <a:cubicBezTo>
                      <a:pt x="1101" y="1603"/>
                      <a:pt x="2247" y="1190"/>
                      <a:pt x="2430" y="878"/>
                    </a:cubicBezTo>
                    <a:cubicBezTo>
                      <a:pt x="2667" y="475"/>
                      <a:pt x="2364" y="0"/>
                      <a:pt x="2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4293550" y="349775"/>
                <a:ext cx="54275" cy="52525"/>
              </a:xfrm>
              <a:custGeom>
                <a:rect b="b" l="l" r="r" t="t"/>
                <a:pathLst>
                  <a:path extrusionOk="0" h="2101" w="2171">
                    <a:moveTo>
                      <a:pt x="1567" y="1"/>
                    </a:moveTo>
                    <a:cubicBezTo>
                      <a:pt x="1496" y="1"/>
                      <a:pt x="1431" y="26"/>
                      <a:pt x="1386" y="83"/>
                    </a:cubicBezTo>
                    <a:cubicBezTo>
                      <a:pt x="1386" y="83"/>
                      <a:pt x="176" y="889"/>
                      <a:pt x="31" y="1809"/>
                    </a:cubicBezTo>
                    <a:cubicBezTo>
                      <a:pt x="1" y="2016"/>
                      <a:pt x="89" y="2100"/>
                      <a:pt x="243" y="2100"/>
                    </a:cubicBezTo>
                    <a:cubicBezTo>
                      <a:pt x="759" y="2100"/>
                      <a:pt x="2021" y="1154"/>
                      <a:pt x="2095" y="744"/>
                    </a:cubicBezTo>
                    <a:cubicBezTo>
                      <a:pt x="2171" y="328"/>
                      <a:pt x="1823" y="1"/>
                      <a:pt x="1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4338375" y="509275"/>
                <a:ext cx="76275" cy="29675"/>
              </a:xfrm>
              <a:custGeom>
                <a:rect b="b" l="l" r="r" t="t"/>
                <a:pathLst>
                  <a:path extrusionOk="0" h="1187" w="3051">
                    <a:moveTo>
                      <a:pt x="2545" y="0"/>
                    </a:moveTo>
                    <a:cubicBezTo>
                      <a:pt x="2524" y="0"/>
                      <a:pt x="2502" y="3"/>
                      <a:pt x="2480" y="10"/>
                    </a:cubicBezTo>
                    <a:cubicBezTo>
                      <a:pt x="2480" y="10"/>
                      <a:pt x="2456" y="9"/>
                      <a:pt x="2414" y="9"/>
                    </a:cubicBezTo>
                    <a:cubicBezTo>
                      <a:pt x="2122" y="9"/>
                      <a:pt x="946" y="46"/>
                      <a:pt x="383" y="623"/>
                    </a:cubicBezTo>
                    <a:cubicBezTo>
                      <a:pt x="0" y="1015"/>
                      <a:pt x="742" y="1186"/>
                      <a:pt x="1489" y="1186"/>
                    </a:cubicBezTo>
                    <a:cubicBezTo>
                      <a:pt x="2001" y="1186"/>
                      <a:pt x="2516" y="1106"/>
                      <a:pt x="2673" y="961"/>
                    </a:cubicBezTo>
                    <a:cubicBezTo>
                      <a:pt x="3050" y="615"/>
                      <a:pt x="2850" y="0"/>
                      <a:pt x="2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4323950" y="581125"/>
                <a:ext cx="82875" cy="34850"/>
              </a:xfrm>
              <a:custGeom>
                <a:rect b="b" l="l" r="r" t="t"/>
                <a:pathLst>
                  <a:path extrusionOk="0" h="1394" w="3315">
                    <a:moveTo>
                      <a:pt x="1352" y="1"/>
                    </a:moveTo>
                    <a:cubicBezTo>
                      <a:pt x="1165" y="1"/>
                      <a:pt x="982" y="26"/>
                      <a:pt x="815" y="88"/>
                    </a:cubicBezTo>
                    <a:cubicBezTo>
                      <a:pt x="1" y="374"/>
                      <a:pt x="1935" y="1394"/>
                      <a:pt x="2612" y="1394"/>
                    </a:cubicBezTo>
                    <a:cubicBezTo>
                      <a:pt x="2659" y="1394"/>
                      <a:pt x="2701" y="1389"/>
                      <a:pt x="2734" y="1378"/>
                    </a:cubicBezTo>
                    <a:cubicBezTo>
                      <a:pt x="3250" y="1217"/>
                      <a:pt x="3315" y="507"/>
                      <a:pt x="2976" y="442"/>
                    </a:cubicBezTo>
                    <a:cubicBezTo>
                      <a:pt x="2976" y="442"/>
                      <a:pt x="2134" y="1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4314875" y="648600"/>
                <a:ext cx="79450" cy="45225"/>
              </a:xfrm>
              <a:custGeom>
                <a:rect b="b" l="l" r="r" t="t"/>
                <a:pathLst>
                  <a:path extrusionOk="0" h="1809" w="3178">
                    <a:moveTo>
                      <a:pt x="983" y="0"/>
                    </a:moveTo>
                    <a:cubicBezTo>
                      <a:pt x="962" y="0"/>
                      <a:pt x="941" y="1"/>
                      <a:pt x="920" y="2"/>
                    </a:cubicBezTo>
                    <a:cubicBezTo>
                      <a:pt x="0" y="34"/>
                      <a:pt x="1823" y="1808"/>
                      <a:pt x="2355" y="1808"/>
                    </a:cubicBezTo>
                    <a:cubicBezTo>
                      <a:pt x="2888" y="1808"/>
                      <a:pt x="3178" y="1147"/>
                      <a:pt x="2855" y="986"/>
                    </a:cubicBezTo>
                    <a:cubicBezTo>
                      <a:pt x="2855" y="986"/>
                      <a:pt x="1885" y="0"/>
                      <a:pt x="9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3990450" y="334975"/>
                <a:ext cx="47900" cy="56625"/>
              </a:xfrm>
              <a:custGeom>
                <a:rect b="b" l="l" r="r" t="t"/>
                <a:pathLst>
                  <a:path extrusionOk="0" h="2265" w="1916">
                    <a:moveTo>
                      <a:pt x="596" y="1"/>
                    </a:moveTo>
                    <a:cubicBezTo>
                      <a:pt x="340" y="1"/>
                      <a:pt x="1" y="280"/>
                      <a:pt x="25" y="675"/>
                    </a:cubicBezTo>
                    <a:cubicBezTo>
                      <a:pt x="50" y="1098"/>
                      <a:pt x="1237" y="2264"/>
                      <a:pt x="1715" y="2264"/>
                    </a:cubicBezTo>
                    <a:cubicBezTo>
                      <a:pt x="1839" y="2264"/>
                      <a:pt x="1915" y="2186"/>
                      <a:pt x="1912" y="1997"/>
                    </a:cubicBezTo>
                    <a:cubicBezTo>
                      <a:pt x="1896" y="1062"/>
                      <a:pt x="815" y="110"/>
                      <a:pt x="815" y="110"/>
                    </a:cubicBezTo>
                    <a:cubicBezTo>
                      <a:pt x="765" y="35"/>
                      <a:pt x="686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3926050" y="386925"/>
                <a:ext cx="58800" cy="48650"/>
              </a:xfrm>
              <a:custGeom>
                <a:rect b="b" l="l" r="r" t="t"/>
                <a:pathLst>
                  <a:path extrusionOk="0" h="1946" w="2352">
                    <a:moveTo>
                      <a:pt x="604" y="0"/>
                    </a:moveTo>
                    <a:cubicBezTo>
                      <a:pt x="343" y="0"/>
                      <a:pt x="1" y="398"/>
                      <a:pt x="133" y="807"/>
                    </a:cubicBezTo>
                    <a:cubicBezTo>
                      <a:pt x="253" y="1179"/>
                      <a:pt x="1519" y="1945"/>
                      <a:pt x="2063" y="1945"/>
                    </a:cubicBezTo>
                    <a:cubicBezTo>
                      <a:pt x="2250" y="1945"/>
                      <a:pt x="2352" y="1856"/>
                      <a:pt x="2294" y="1629"/>
                    </a:cubicBezTo>
                    <a:cubicBezTo>
                      <a:pt x="2052" y="742"/>
                      <a:pt x="762" y="65"/>
                      <a:pt x="762" y="65"/>
                    </a:cubicBezTo>
                    <a:cubicBezTo>
                      <a:pt x="717" y="20"/>
                      <a:pt x="663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3889025" y="553050"/>
                <a:ext cx="82125" cy="29675"/>
              </a:xfrm>
              <a:custGeom>
                <a:rect b="b" l="l" r="r" t="t"/>
                <a:pathLst>
                  <a:path extrusionOk="0" h="1187" w="3285">
                    <a:moveTo>
                      <a:pt x="1600" y="1"/>
                    </a:moveTo>
                    <a:cubicBezTo>
                      <a:pt x="992" y="1"/>
                      <a:pt x="436" y="162"/>
                      <a:pt x="436" y="162"/>
                    </a:cubicBezTo>
                    <a:cubicBezTo>
                      <a:pt x="81" y="162"/>
                      <a:pt x="1" y="872"/>
                      <a:pt x="484" y="1130"/>
                    </a:cubicBezTo>
                    <a:cubicBezTo>
                      <a:pt x="556" y="1169"/>
                      <a:pt x="672" y="1187"/>
                      <a:pt x="817" y="1187"/>
                    </a:cubicBezTo>
                    <a:cubicBezTo>
                      <a:pt x="1622" y="1187"/>
                      <a:pt x="3284" y="637"/>
                      <a:pt x="2614" y="227"/>
                    </a:cubicBezTo>
                    <a:cubicBezTo>
                      <a:pt x="2324" y="55"/>
                      <a:pt x="1953" y="1"/>
                      <a:pt x="16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3883675" y="472075"/>
                <a:ext cx="73375" cy="32175"/>
              </a:xfrm>
              <a:custGeom>
                <a:rect b="b" l="l" r="r" t="t"/>
                <a:pathLst>
                  <a:path extrusionOk="0" h="1287" w="2935">
                    <a:moveTo>
                      <a:pt x="523" y="1"/>
                    </a:moveTo>
                    <a:cubicBezTo>
                      <a:pt x="221" y="1"/>
                      <a:pt x="0" y="578"/>
                      <a:pt x="327" y="949"/>
                    </a:cubicBezTo>
                    <a:cubicBezTo>
                      <a:pt x="504" y="1149"/>
                      <a:pt x="1220" y="1286"/>
                      <a:pt x="1824" y="1286"/>
                    </a:cubicBezTo>
                    <a:cubicBezTo>
                      <a:pt x="2437" y="1286"/>
                      <a:pt x="2935" y="1145"/>
                      <a:pt x="2634" y="788"/>
                    </a:cubicBezTo>
                    <a:cubicBezTo>
                      <a:pt x="2037" y="78"/>
                      <a:pt x="602" y="14"/>
                      <a:pt x="602" y="14"/>
                    </a:cubicBezTo>
                    <a:cubicBezTo>
                      <a:pt x="575" y="5"/>
                      <a:pt x="549" y="1"/>
                      <a:pt x="5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3910400" y="629475"/>
                <a:ext cx="82600" cy="38300"/>
              </a:xfrm>
              <a:custGeom>
                <a:rect b="b" l="l" r="r" t="t"/>
                <a:pathLst>
                  <a:path extrusionOk="0" h="1532" w="3304">
                    <a:moveTo>
                      <a:pt x="2091" y="0"/>
                    </a:moveTo>
                    <a:cubicBezTo>
                      <a:pt x="1265" y="0"/>
                      <a:pt x="339" y="605"/>
                      <a:pt x="339" y="605"/>
                    </a:cubicBezTo>
                    <a:cubicBezTo>
                      <a:pt x="0" y="702"/>
                      <a:pt x="130" y="1412"/>
                      <a:pt x="662" y="1525"/>
                    </a:cubicBezTo>
                    <a:cubicBezTo>
                      <a:pt x="682" y="1529"/>
                      <a:pt x="706" y="1532"/>
                      <a:pt x="731" y="1532"/>
                    </a:cubicBezTo>
                    <a:cubicBezTo>
                      <a:pt x="1345" y="1532"/>
                      <a:pt x="3303" y="273"/>
                      <a:pt x="2436" y="41"/>
                    </a:cubicBezTo>
                    <a:cubicBezTo>
                      <a:pt x="2325" y="13"/>
                      <a:pt x="2209" y="0"/>
                      <a:pt x="2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3957800" y="678175"/>
                <a:ext cx="67175" cy="53525"/>
              </a:xfrm>
              <a:custGeom>
                <a:rect b="b" l="l" r="r" t="t"/>
                <a:pathLst>
                  <a:path extrusionOk="0" h="2141" w="2687">
                    <a:moveTo>
                      <a:pt x="1998" y="0"/>
                    </a:moveTo>
                    <a:cubicBezTo>
                      <a:pt x="1968" y="0"/>
                      <a:pt x="1933" y="4"/>
                      <a:pt x="1895" y="12"/>
                    </a:cubicBezTo>
                    <a:cubicBezTo>
                      <a:pt x="992" y="190"/>
                      <a:pt x="250" y="1432"/>
                      <a:pt x="250" y="1432"/>
                    </a:cubicBezTo>
                    <a:cubicBezTo>
                      <a:pt x="0" y="1652"/>
                      <a:pt x="339" y="2140"/>
                      <a:pt x="804" y="2140"/>
                    </a:cubicBezTo>
                    <a:cubicBezTo>
                      <a:pt x="849" y="2140"/>
                      <a:pt x="896" y="2136"/>
                      <a:pt x="943" y="2125"/>
                    </a:cubicBezTo>
                    <a:cubicBezTo>
                      <a:pt x="1438" y="2002"/>
                      <a:pt x="2686" y="0"/>
                      <a:pt x="19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4012625" y="729600"/>
                <a:ext cx="49725" cy="60825"/>
              </a:xfrm>
              <a:custGeom>
                <a:rect b="b" l="l" r="r" t="t"/>
                <a:pathLst>
                  <a:path extrusionOk="0" h="2433" w="1989">
                    <a:moveTo>
                      <a:pt x="1452" y="1"/>
                    </a:moveTo>
                    <a:cubicBezTo>
                      <a:pt x="1404" y="1"/>
                      <a:pt x="1348" y="17"/>
                      <a:pt x="1283" y="52"/>
                    </a:cubicBezTo>
                    <a:cubicBezTo>
                      <a:pt x="476" y="488"/>
                      <a:pt x="138" y="1907"/>
                      <a:pt x="138" y="1907"/>
                    </a:cubicBezTo>
                    <a:cubicBezTo>
                      <a:pt x="1" y="2131"/>
                      <a:pt x="315" y="2432"/>
                      <a:pt x="673" y="2432"/>
                    </a:cubicBezTo>
                    <a:cubicBezTo>
                      <a:pt x="779" y="2432"/>
                      <a:pt x="889" y="2406"/>
                      <a:pt x="993" y="2343"/>
                    </a:cubicBezTo>
                    <a:cubicBezTo>
                      <a:pt x="1422" y="2091"/>
                      <a:pt x="1988" y="1"/>
                      <a:pt x="1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5729550" y="339300"/>
                <a:ext cx="433075" cy="585125"/>
              </a:xfrm>
              <a:custGeom>
                <a:rect b="b" l="l" r="r" t="t"/>
                <a:pathLst>
                  <a:path extrusionOk="0" h="23405" w="17323">
                    <a:moveTo>
                      <a:pt x="3593" y="0"/>
                    </a:moveTo>
                    <a:cubicBezTo>
                      <a:pt x="2641" y="0"/>
                      <a:pt x="1" y="10969"/>
                      <a:pt x="2773" y="13245"/>
                    </a:cubicBezTo>
                    <a:cubicBezTo>
                      <a:pt x="5564" y="15535"/>
                      <a:pt x="5999" y="16535"/>
                      <a:pt x="5628" y="18068"/>
                    </a:cubicBezTo>
                    <a:cubicBezTo>
                      <a:pt x="5241" y="19616"/>
                      <a:pt x="1579" y="20616"/>
                      <a:pt x="2192" y="21504"/>
                    </a:cubicBezTo>
                    <a:cubicBezTo>
                      <a:pt x="2742" y="22285"/>
                      <a:pt x="5761" y="23405"/>
                      <a:pt x="8193" y="23405"/>
                    </a:cubicBezTo>
                    <a:cubicBezTo>
                      <a:pt x="8471" y="23405"/>
                      <a:pt x="8741" y="23390"/>
                      <a:pt x="8999" y="23359"/>
                    </a:cubicBezTo>
                    <a:cubicBezTo>
                      <a:pt x="11516" y="23052"/>
                      <a:pt x="7725" y="21100"/>
                      <a:pt x="8177" y="18923"/>
                    </a:cubicBezTo>
                    <a:cubicBezTo>
                      <a:pt x="8628" y="16745"/>
                      <a:pt x="8903" y="15826"/>
                      <a:pt x="12451" y="14971"/>
                    </a:cubicBezTo>
                    <a:cubicBezTo>
                      <a:pt x="16000" y="14100"/>
                      <a:pt x="17323" y="3986"/>
                      <a:pt x="17129" y="3115"/>
                    </a:cubicBezTo>
                    <a:cubicBezTo>
                      <a:pt x="16919" y="2260"/>
                      <a:pt x="3612" y="2"/>
                      <a:pt x="3612" y="2"/>
                    </a:cubicBezTo>
                    <a:cubicBezTo>
                      <a:pt x="3606" y="1"/>
                      <a:pt x="3600" y="0"/>
                      <a:pt x="3593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5615775" y="398350"/>
                <a:ext cx="297250" cy="364125"/>
              </a:xfrm>
              <a:custGeom>
                <a:rect b="b" l="l" r="r" t="t"/>
                <a:pathLst>
                  <a:path extrusionOk="0" h="14565" w="11890">
                    <a:moveTo>
                      <a:pt x="6213" y="1"/>
                    </a:moveTo>
                    <a:cubicBezTo>
                      <a:pt x="4914" y="1"/>
                      <a:pt x="3494" y="318"/>
                      <a:pt x="2549" y="1447"/>
                    </a:cubicBezTo>
                    <a:cubicBezTo>
                      <a:pt x="1" y="4495"/>
                      <a:pt x="1178" y="7560"/>
                      <a:pt x="3662" y="9770"/>
                    </a:cubicBezTo>
                    <a:cubicBezTo>
                      <a:pt x="6163" y="11996"/>
                      <a:pt x="10760" y="12512"/>
                      <a:pt x="10969" y="14028"/>
                    </a:cubicBezTo>
                    <a:cubicBezTo>
                      <a:pt x="11026" y="14407"/>
                      <a:pt x="11133" y="14564"/>
                      <a:pt x="11240" y="14564"/>
                    </a:cubicBezTo>
                    <a:cubicBezTo>
                      <a:pt x="11562" y="14564"/>
                      <a:pt x="11889" y="13145"/>
                      <a:pt x="10873" y="12044"/>
                    </a:cubicBezTo>
                    <a:cubicBezTo>
                      <a:pt x="9502" y="10576"/>
                      <a:pt x="3114" y="8334"/>
                      <a:pt x="3533" y="4850"/>
                    </a:cubicBezTo>
                    <a:cubicBezTo>
                      <a:pt x="3740" y="3122"/>
                      <a:pt x="5235" y="2727"/>
                      <a:pt x="6495" y="2727"/>
                    </a:cubicBezTo>
                    <a:cubicBezTo>
                      <a:pt x="7105" y="2727"/>
                      <a:pt x="7659" y="2819"/>
                      <a:pt x="7985" y="2898"/>
                    </a:cubicBezTo>
                    <a:cubicBezTo>
                      <a:pt x="8027" y="2908"/>
                      <a:pt x="8068" y="2912"/>
                      <a:pt x="8107" y="2912"/>
                    </a:cubicBezTo>
                    <a:cubicBezTo>
                      <a:pt x="9016" y="2912"/>
                      <a:pt x="9356" y="527"/>
                      <a:pt x="9356" y="527"/>
                    </a:cubicBezTo>
                    <a:cubicBezTo>
                      <a:pt x="9356" y="527"/>
                      <a:pt x="7885" y="1"/>
                      <a:pt x="6213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5891775" y="470400"/>
                <a:ext cx="372075" cy="292975"/>
              </a:xfrm>
              <a:custGeom>
                <a:rect b="b" l="l" r="r" t="t"/>
                <a:pathLst>
                  <a:path extrusionOk="0" h="11719" w="14883">
                    <a:moveTo>
                      <a:pt x="8285" y="0"/>
                    </a:moveTo>
                    <a:cubicBezTo>
                      <a:pt x="8285" y="0"/>
                      <a:pt x="7446" y="2500"/>
                      <a:pt x="8446" y="2742"/>
                    </a:cubicBezTo>
                    <a:cubicBezTo>
                      <a:pt x="9462" y="2968"/>
                      <a:pt x="12430" y="4065"/>
                      <a:pt x="11559" y="6485"/>
                    </a:cubicBezTo>
                    <a:cubicBezTo>
                      <a:pt x="10366" y="9791"/>
                      <a:pt x="3656" y="8936"/>
                      <a:pt x="1768" y="9630"/>
                    </a:cubicBezTo>
                    <a:cubicBezTo>
                      <a:pt x="292" y="10177"/>
                      <a:pt x="1" y="11719"/>
                      <a:pt x="371" y="11719"/>
                    </a:cubicBezTo>
                    <a:cubicBezTo>
                      <a:pt x="470" y="11719"/>
                      <a:pt x="617" y="11609"/>
                      <a:pt x="800" y="11340"/>
                    </a:cubicBezTo>
                    <a:cubicBezTo>
                      <a:pt x="1070" y="10951"/>
                      <a:pt x="1671" y="10835"/>
                      <a:pt x="2468" y="10835"/>
                    </a:cubicBezTo>
                    <a:cubicBezTo>
                      <a:pt x="3647" y="10835"/>
                      <a:pt x="5256" y="11089"/>
                      <a:pt x="6856" y="11089"/>
                    </a:cubicBezTo>
                    <a:cubicBezTo>
                      <a:pt x="7672" y="11089"/>
                      <a:pt x="8484" y="11023"/>
                      <a:pt x="9237" y="10824"/>
                    </a:cubicBezTo>
                    <a:cubicBezTo>
                      <a:pt x="12447" y="9953"/>
                      <a:pt x="14882" y="7743"/>
                      <a:pt x="13963" y="3871"/>
                    </a:cubicBezTo>
                    <a:cubicBezTo>
                      <a:pt x="13189" y="597"/>
                      <a:pt x="8285" y="0"/>
                      <a:pt x="8285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5852900" y="438275"/>
                <a:ext cx="193600" cy="201450"/>
              </a:xfrm>
              <a:custGeom>
                <a:rect b="b" l="l" r="r" t="t"/>
                <a:pathLst>
                  <a:path extrusionOk="0" h="8058" w="7744">
                    <a:moveTo>
                      <a:pt x="4144" y="1"/>
                    </a:moveTo>
                    <a:cubicBezTo>
                      <a:pt x="3649" y="1"/>
                      <a:pt x="2743" y="2624"/>
                      <a:pt x="2743" y="2624"/>
                    </a:cubicBezTo>
                    <a:cubicBezTo>
                      <a:pt x="2743" y="2624"/>
                      <a:pt x="2731" y="2624"/>
                      <a:pt x="2711" y="2624"/>
                    </a:cubicBezTo>
                    <a:cubicBezTo>
                      <a:pt x="2418" y="2624"/>
                      <a:pt x="219" y="2638"/>
                      <a:pt x="113" y="3059"/>
                    </a:cubicBezTo>
                    <a:cubicBezTo>
                      <a:pt x="0" y="3527"/>
                      <a:pt x="1291" y="4979"/>
                      <a:pt x="1291" y="4979"/>
                    </a:cubicBezTo>
                    <a:cubicBezTo>
                      <a:pt x="1291" y="4979"/>
                      <a:pt x="355" y="6866"/>
                      <a:pt x="694" y="7189"/>
                    </a:cubicBezTo>
                    <a:cubicBezTo>
                      <a:pt x="735" y="7232"/>
                      <a:pt x="810" y="7251"/>
                      <a:pt x="908" y="7251"/>
                    </a:cubicBezTo>
                    <a:cubicBezTo>
                      <a:pt x="1586" y="7251"/>
                      <a:pt x="3404" y="6366"/>
                      <a:pt x="3404" y="6366"/>
                    </a:cubicBezTo>
                    <a:cubicBezTo>
                      <a:pt x="3404" y="6366"/>
                      <a:pt x="4946" y="8057"/>
                      <a:pt x="5590" y="8057"/>
                    </a:cubicBezTo>
                    <a:cubicBezTo>
                      <a:pt x="5649" y="8057"/>
                      <a:pt x="5701" y="8043"/>
                      <a:pt x="5743" y="8011"/>
                    </a:cubicBezTo>
                    <a:cubicBezTo>
                      <a:pt x="6243" y="7640"/>
                      <a:pt x="5727" y="5382"/>
                      <a:pt x="5727" y="5382"/>
                    </a:cubicBezTo>
                    <a:cubicBezTo>
                      <a:pt x="5727" y="5382"/>
                      <a:pt x="7743" y="4221"/>
                      <a:pt x="7662" y="3866"/>
                    </a:cubicBezTo>
                    <a:cubicBezTo>
                      <a:pt x="7582" y="3527"/>
                      <a:pt x="5211" y="2882"/>
                      <a:pt x="5211" y="2882"/>
                    </a:cubicBezTo>
                    <a:cubicBezTo>
                      <a:pt x="5211" y="2882"/>
                      <a:pt x="4694" y="575"/>
                      <a:pt x="4259" y="59"/>
                    </a:cubicBezTo>
                    <a:cubicBezTo>
                      <a:pt x="4224" y="19"/>
                      <a:pt x="4185" y="1"/>
                      <a:pt x="4144" y="1"/>
                    </a:cubicBezTo>
                    <a:close/>
                  </a:path>
                </a:pathLst>
              </a:custGeom>
              <a:solidFill>
                <a:srgbClr val="EC9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5360925" y="270800"/>
                <a:ext cx="252050" cy="211725"/>
              </a:xfrm>
              <a:custGeom>
                <a:rect b="b" l="l" r="r" t="t"/>
                <a:pathLst>
                  <a:path extrusionOk="0" h="8469" w="10082">
                    <a:moveTo>
                      <a:pt x="3648" y="0"/>
                    </a:moveTo>
                    <a:cubicBezTo>
                      <a:pt x="3043" y="0"/>
                      <a:pt x="3291" y="2984"/>
                      <a:pt x="3291" y="2984"/>
                    </a:cubicBezTo>
                    <a:cubicBezTo>
                      <a:pt x="3291" y="2984"/>
                      <a:pt x="242" y="5968"/>
                      <a:pt x="113" y="6694"/>
                    </a:cubicBezTo>
                    <a:cubicBezTo>
                      <a:pt x="0" y="7403"/>
                      <a:pt x="10082" y="8468"/>
                      <a:pt x="10082" y="8468"/>
                    </a:cubicBezTo>
                    <a:cubicBezTo>
                      <a:pt x="10082" y="8468"/>
                      <a:pt x="4533" y="1032"/>
                      <a:pt x="4194" y="516"/>
                    </a:cubicBezTo>
                    <a:cubicBezTo>
                      <a:pt x="3961" y="150"/>
                      <a:pt x="3783" y="0"/>
                      <a:pt x="3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5354175" y="322800"/>
                <a:ext cx="243150" cy="137175"/>
              </a:xfrm>
              <a:custGeom>
                <a:rect b="b" l="l" r="r" t="t"/>
                <a:pathLst>
                  <a:path extrusionOk="0" h="5487" w="9726">
                    <a:moveTo>
                      <a:pt x="3577" y="0"/>
                    </a:moveTo>
                    <a:cubicBezTo>
                      <a:pt x="3255" y="49"/>
                      <a:pt x="190" y="2678"/>
                      <a:pt x="12" y="2920"/>
                    </a:cubicBezTo>
                    <a:cubicBezTo>
                      <a:pt x="0" y="2938"/>
                      <a:pt x="5" y="2947"/>
                      <a:pt x="24" y="2947"/>
                    </a:cubicBezTo>
                    <a:cubicBezTo>
                      <a:pt x="261" y="2947"/>
                      <a:pt x="2671" y="1692"/>
                      <a:pt x="3222" y="1662"/>
                    </a:cubicBezTo>
                    <a:cubicBezTo>
                      <a:pt x="3226" y="1662"/>
                      <a:pt x="3230" y="1661"/>
                      <a:pt x="3234" y="1661"/>
                    </a:cubicBezTo>
                    <a:cubicBezTo>
                      <a:pt x="3873" y="1661"/>
                      <a:pt x="8035" y="5357"/>
                      <a:pt x="8949" y="5485"/>
                    </a:cubicBezTo>
                    <a:cubicBezTo>
                      <a:pt x="8959" y="5486"/>
                      <a:pt x="8969" y="5487"/>
                      <a:pt x="8977" y="5487"/>
                    </a:cubicBezTo>
                    <a:cubicBezTo>
                      <a:pt x="9726" y="5487"/>
                      <a:pt x="3577" y="0"/>
                      <a:pt x="3577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5353025" y="362700"/>
                <a:ext cx="81825" cy="35250"/>
              </a:xfrm>
              <a:custGeom>
                <a:rect b="b" l="l" r="r" t="t"/>
                <a:pathLst>
                  <a:path extrusionOk="0" h="1410" w="3273">
                    <a:moveTo>
                      <a:pt x="3141" y="0"/>
                    </a:moveTo>
                    <a:cubicBezTo>
                      <a:pt x="2577" y="0"/>
                      <a:pt x="1" y="1275"/>
                      <a:pt x="42" y="1372"/>
                    </a:cubicBezTo>
                    <a:cubicBezTo>
                      <a:pt x="53" y="1398"/>
                      <a:pt x="144" y="1410"/>
                      <a:pt x="281" y="1410"/>
                    </a:cubicBezTo>
                    <a:cubicBezTo>
                      <a:pt x="742" y="1410"/>
                      <a:pt x="1729" y="1280"/>
                      <a:pt x="1978" y="1130"/>
                    </a:cubicBezTo>
                    <a:cubicBezTo>
                      <a:pt x="2413" y="824"/>
                      <a:pt x="2833" y="469"/>
                      <a:pt x="3236" y="114"/>
                    </a:cubicBezTo>
                    <a:cubicBezTo>
                      <a:pt x="3272" y="35"/>
                      <a:pt x="3234" y="0"/>
                      <a:pt x="3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4491100" y="387725"/>
                <a:ext cx="87525" cy="100475"/>
              </a:xfrm>
              <a:custGeom>
                <a:rect b="b" l="l" r="r" t="t"/>
                <a:pathLst>
                  <a:path extrusionOk="0" h="4019" w="3501">
                    <a:moveTo>
                      <a:pt x="1567" y="0"/>
                    </a:moveTo>
                    <a:cubicBezTo>
                      <a:pt x="1567" y="0"/>
                      <a:pt x="1566" y="0"/>
                      <a:pt x="1565" y="0"/>
                    </a:cubicBezTo>
                    <a:cubicBezTo>
                      <a:pt x="1436" y="17"/>
                      <a:pt x="1145" y="1613"/>
                      <a:pt x="1145" y="1613"/>
                    </a:cubicBezTo>
                    <a:cubicBezTo>
                      <a:pt x="1145" y="1613"/>
                      <a:pt x="145" y="2081"/>
                      <a:pt x="65" y="2194"/>
                    </a:cubicBezTo>
                    <a:cubicBezTo>
                      <a:pt x="0" y="2323"/>
                      <a:pt x="1162" y="2549"/>
                      <a:pt x="1162" y="2549"/>
                    </a:cubicBezTo>
                    <a:cubicBezTo>
                      <a:pt x="1162" y="2549"/>
                      <a:pt x="1694" y="3936"/>
                      <a:pt x="1791" y="4017"/>
                    </a:cubicBezTo>
                    <a:cubicBezTo>
                      <a:pt x="1793" y="4018"/>
                      <a:pt x="1795" y="4019"/>
                      <a:pt x="1797" y="4019"/>
                    </a:cubicBezTo>
                    <a:cubicBezTo>
                      <a:pt x="1903" y="4019"/>
                      <a:pt x="2261" y="2595"/>
                      <a:pt x="2355" y="2468"/>
                    </a:cubicBezTo>
                    <a:cubicBezTo>
                      <a:pt x="2452" y="2355"/>
                      <a:pt x="3226" y="2162"/>
                      <a:pt x="3355" y="1984"/>
                    </a:cubicBezTo>
                    <a:cubicBezTo>
                      <a:pt x="3500" y="1791"/>
                      <a:pt x="2339" y="1597"/>
                      <a:pt x="2226" y="1468"/>
                    </a:cubicBezTo>
                    <a:cubicBezTo>
                      <a:pt x="2146" y="1388"/>
                      <a:pt x="1715" y="0"/>
                      <a:pt x="1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3954350" y="964775"/>
                <a:ext cx="87525" cy="100125"/>
              </a:xfrm>
              <a:custGeom>
                <a:rect b="b" l="l" r="r" t="t"/>
                <a:pathLst>
                  <a:path extrusionOk="0" h="4005" w="3501">
                    <a:moveTo>
                      <a:pt x="1568" y="1"/>
                    </a:moveTo>
                    <a:cubicBezTo>
                      <a:pt x="1567" y="1"/>
                      <a:pt x="1566" y="1"/>
                      <a:pt x="1565" y="1"/>
                    </a:cubicBezTo>
                    <a:cubicBezTo>
                      <a:pt x="1436" y="1"/>
                      <a:pt x="1146" y="1614"/>
                      <a:pt x="1146" y="1614"/>
                    </a:cubicBezTo>
                    <a:cubicBezTo>
                      <a:pt x="1146" y="1614"/>
                      <a:pt x="146" y="2082"/>
                      <a:pt x="65" y="2195"/>
                    </a:cubicBezTo>
                    <a:cubicBezTo>
                      <a:pt x="1" y="2308"/>
                      <a:pt x="1162" y="2550"/>
                      <a:pt x="1162" y="2550"/>
                    </a:cubicBezTo>
                    <a:cubicBezTo>
                      <a:pt x="1162" y="2550"/>
                      <a:pt x="1694" y="3937"/>
                      <a:pt x="1791" y="4001"/>
                    </a:cubicBezTo>
                    <a:cubicBezTo>
                      <a:pt x="1794" y="4003"/>
                      <a:pt x="1796" y="4004"/>
                      <a:pt x="1799" y="4004"/>
                    </a:cubicBezTo>
                    <a:cubicBezTo>
                      <a:pt x="1907" y="4004"/>
                      <a:pt x="2261" y="2595"/>
                      <a:pt x="2356" y="2469"/>
                    </a:cubicBezTo>
                    <a:cubicBezTo>
                      <a:pt x="2452" y="2356"/>
                      <a:pt x="3227" y="2162"/>
                      <a:pt x="3372" y="1969"/>
                    </a:cubicBezTo>
                    <a:cubicBezTo>
                      <a:pt x="3501" y="1791"/>
                      <a:pt x="2340" y="1598"/>
                      <a:pt x="2227" y="1469"/>
                    </a:cubicBezTo>
                    <a:cubicBezTo>
                      <a:pt x="2146" y="1389"/>
                      <a:pt x="1715" y="1"/>
                      <a:pt x="15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5657325" y="238125"/>
                <a:ext cx="87525" cy="100500"/>
              </a:xfrm>
              <a:custGeom>
                <a:rect b="b" l="l" r="r" t="t"/>
                <a:pathLst>
                  <a:path extrusionOk="0" h="4020" w="3501">
                    <a:moveTo>
                      <a:pt x="1565" y="0"/>
                    </a:moveTo>
                    <a:cubicBezTo>
                      <a:pt x="1436" y="0"/>
                      <a:pt x="1162" y="1613"/>
                      <a:pt x="1162" y="1613"/>
                    </a:cubicBezTo>
                    <a:cubicBezTo>
                      <a:pt x="1162" y="1613"/>
                      <a:pt x="145" y="2081"/>
                      <a:pt x="81" y="2194"/>
                    </a:cubicBezTo>
                    <a:cubicBezTo>
                      <a:pt x="0" y="2323"/>
                      <a:pt x="1178" y="2549"/>
                      <a:pt x="1178" y="2549"/>
                    </a:cubicBezTo>
                    <a:cubicBezTo>
                      <a:pt x="1178" y="2549"/>
                      <a:pt x="1694" y="3936"/>
                      <a:pt x="1791" y="4016"/>
                    </a:cubicBezTo>
                    <a:cubicBezTo>
                      <a:pt x="1793" y="4019"/>
                      <a:pt x="1796" y="4020"/>
                      <a:pt x="1799" y="4020"/>
                    </a:cubicBezTo>
                    <a:cubicBezTo>
                      <a:pt x="1907" y="4020"/>
                      <a:pt x="2261" y="2594"/>
                      <a:pt x="2355" y="2484"/>
                    </a:cubicBezTo>
                    <a:cubicBezTo>
                      <a:pt x="2452" y="2355"/>
                      <a:pt x="3226" y="2161"/>
                      <a:pt x="3371" y="1984"/>
                    </a:cubicBezTo>
                    <a:cubicBezTo>
                      <a:pt x="3501" y="1790"/>
                      <a:pt x="2339" y="1613"/>
                      <a:pt x="2226" y="1484"/>
                    </a:cubicBezTo>
                    <a:cubicBezTo>
                      <a:pt x="2146" y="1387"/>
                      <a:pt x="1710" y="0"/>
                      <a:pt x="15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6078725" y="911550"/>
                <a:ext cx="87525" cy="100125"/>
              </a:xfrm>
              <a:custGeom>
                <a:rect b="b" l="l" r="r" t="t"/>
                <a:pathLst>
                  <a:path extrusionOk="0" h="4005" w="3501">
                    <a:moveTo>
                      <a:pt x="1584" y="1"/>
                    </a:moveTo>
                    <a:cubicBezTo>
                      <a:pt x="1583" y="1"/>
                      <a:pt x="1582" y="1"/>
                      <a:pt x="1581" y="1"/>
                    </a:cubicBezTo>
                    <a:cubicBezTo>
                      <a:pt x="1436" y="1"/>
                      <a:pt x="1162" y="1614"/>
                      <a:pt x="1162" y="1614"/>
                    </a:cubicBezTo>
                    <a:cubicBezTo>
                      <a:pt x="1162" y="1614"/>
                      <a:pt x="146" y="2082"/>
                      <a:pt x="81" y="2195"/>
                    </a:cubicBezTo>
                    <a:cubicBezTo>
                      <a:pt x="0" y="2307"/>
                      <a:pt x="1178" y="2549"/>
                      <a:pt x="1178" y="2549"/>
                    </a:cubicBezTo>
                    <a:cubicBezTo>
                      <a:pt x="1178" y="2549"/>
                      <a:pt x="1710" y="3937"/>
                      <a:pt x="1807" y="4001"/>
                    </a:cubicBezTo>
                    <a:cubicBezTo>
                      <a:pt x="1809" y="4003"/>
                      <a:pt x="1811" y="4004"/>
                      <a:pt x="1814" y="4004"/>
                    </a:cubicBezTo>
                    <a:cubicBezTo>
                      <a:pt x="1908" y="4004"/>
                      <a:pt x="2277" y="2579"/>
                      <a:pt x="2355" y="2469"/>
                    </a:cubicBezTo>
                    <a:cubicBezTo>
                      <a:pt x="2452" y="2356"/>
                      <a:pt x="3243" y="2162"/>
                      <a:pt x="3372" y="1969"/>
                    </a:cubicBezTo>
                    <a:cubicBezTo>
                      <a:pt x="3501" y="1775"/>
                      <a:pt x="2355" y="1598"/>
                      <a:pt x="2243" y="1469"/>
                    </a:cubicBezTo>
                    <a:cubicBezTo>
                      <a:pt x="2162" y="1372"/>
                      <a:pt x="1715" y="1"/>
                      <a:pt x="1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3485775" y="1739450"/>
                <a:ext cx="649675" cy="909300"/>
              </a:xfrm>
              <a:custGeom>
                <a:rect b="b" l="l" r="r" t="t"/>
                <a:pathLst>
                  <a:path extrusionOk="0" h="36372" w="25987">
                    <a:moveTo>
                      <a:pt x="22970" y="0"/>
                    </a:moveTo>
                    <a:cubicBezTo>
                      <a:pt x="22970" y="0"/>
                      <a:pt x="7033" y="7001"/>
                      <a:pt x="3291" y="17018"/>
                    </a:cubicBezTo>
                    <a:cubicBezTo>
                      <a:pt x="0" y="25793"/>
                      <a:pt x="17469" y="35342"/>
                      <a:pt x="20099" y="36278"/>
                    </a:cubicBezTo>
                    <a:cubicBezTo>
                      <a:pt x="20274" y="36342"/>
                      <a:pt x="20436" y="36372"/>
                      <a:pt x="20587" y="36372"/>
                    </a:cubicBezTo>
                    <a:cubicBezTo>
                      <a:pt x="22671" y="36372"/>
                      <a:pt x="22400" y="30557"/>
                      <a:pt x="22550" y="28616"/>
                    </a:cubicBezTo>
                    <a:cubicBezTo>
                      <a:pt x="22728" y="26535"/>
                      <a:pt x="15598" y="20954"/>
                      <a:pt x="15598" y="20954"/>
                    </a:cubicBezTo>
                    <a:cubicBezTo>
                      <a:pt x="15598" y="20954"/>
                      <a:pt x="25180" y="14550"/>
                      <a:pt x="25583" y="11405"/>
                    </a:cubicBezTo>
                    <a:cubicBezTo>
                      <a:pt x="25986" y="8259"/>
                      <a:pt x="22970" y="0"/>
                      <a:pt x="22970" y="0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3995900" y="2346625"/>
                <a:ext cx="826700" cy="345350"/>
              </a:xfrm>
              <a:custGeom>
                <a:rect b="b" l="l" r="r" t="t"/>
                <a:pathLst>
                  <a:path extrusionOk="0" h="13814" w="33068">
                    <a:moveTo>
                      <a:pt x="12602" y="0"/>
                    </a:moveTo>
                    <a:cubicBezTo>
                      <a:pt x="5974" y="0"/>
                      <a:pt x="195" y="424"/>
                      <a:pt x="258" y="1554"/>
                    </a:cubicBezTo>
                    <a:cubicBezTo>
                      <a:pt x="403" y="4184"/>
                      <a:pt x="0" y="13813"/>
                      <a:pt x="65" y="13813"/>
                    </a:cubicBezTo>
                    <a:lnTo>
                      <a:pt x="33067" y="13813"/>
                    </a:lnTo>
                    <a:cubicBezTo>
                      <a:pt x="33067" y="13813"/>
                      <a:pt x="32422" y="3006"/>
                      <a:pt x="31809" y="1554"/>
                    </a:cubicBezTo>
                    <a:cubicBezTo>
                      <a:pt x="31461" y="730"/>
                      <a:pt x="21300" y="0"/>
                      <a:pt x="12602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4150350" y="1163550"/>
                <a:ext cx="341575" cy="257150"/>
              </a:xfrm>
              <a:custGeom>
                <a:rect b="b" l="l" r="r" t="t"/>
                <a:pathLst>
                  <a:path extrusionOk="0" h="10286" w="13663">
                    <a:moveTo>
                      <a:pt x="6818" y="0"/>
                    </a:moveTo>
                    <a:cubicBezTo>
                      <a:pt x="6560" y="0"/>
                      <a:pt x="6276" y="76"/>
                      <a:pt x="5968" y="260"/>
                    </a:cubicBezTo>
                    <a:cubicBezTo>
                      <a:pt x="4549" y="1115"/>
                      <a:pt x="2710" y="2067"/>
                      <a:pt x="1355" y="4035"/>
                    </a:cubicBezTo>
                    <a:cubicBezTo>
                      <a:pt x="0" y="6003"/>
                      <a:pt x="1355" y="8197"/>
                      <a:pt x="1355" y="8197"/>
                    </a:cubicBezTo>
                    <a:cubicBezTo>
                      <a:pt x="1771" y="9721"/>
                      <a:pt x="3753" y="10286"/>
                      <a:pt x="5905" y="10286"/>
                    </a:cubicBezTo>
                    <a:cubicBezTo>
                      <a:pt x="8011" y="10286"/>
                      <a:pt x="10279" y="9745"/>
                      <a:pt x="11404" y="9035"/>
                    </a:cubicBezTo>
                    <a:cubicBezTo>
                      <a:pt x="13662" y="7584"/>
                      <a:pt x="12662" y="4180"/>
                      <a:pt x="12130" y="3664"/>
                    </a:cubicBezTo>
                    <a:cubicBezTo>
                      <a:pt x="11976" y="3519"/>
                      <a:pt x="11864" y="3468"/>
                      <a:pt x="11782" y="3468"/>
                    </a:cubicBezTo>
                    <a:cubicBezTo>
                      <a:pt x="11632" y="3468"/>
                      <a:pt x="11585" y="3641"/>
                      <a:pt x="11571" y="3728"/>
                    </a:cubicBezTo>
                    <a:lnTo>
                      <a:pt x="11571" y="3728"/>
                    </a:lnTo>
                    <a:cubicBezTo>
                      <a:pt x="11667" y="2834"/>
                      <a:pt x="11389" y="565"/>
                      <a:pt x="10099" y="565"/>
                    </a:cubicBezTo>
                    <a:cubicBezTo>
                      <a:pt x="10078" y="565"/>
                      <a:pt x="10056" y="566"/>
                      <a:pt x="10033" y="567"/>
                    </a:cubicBezTo>
                    <a:cubicBezTo>
                      <a:pt x="8662" y="647"/>
                      <a:pt x="8517" y="1454"/>
                      <a:pt x="8517" y="1454"/>
                    </a:cubicBezTo>
                    <a:cubicBezTo>
                      <a:pt x="8328" y="963"/>
                      <a:pt x="7736" y="0"/>
                      <a:pt x="6818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4424225" y="1347325"/>
                <a:ext cx="58825" cy="63375"/>
              </a:xfrm>
              <a:custGeom>
                <a:rect b="b" l="l" r="r" t="t"/>
                <a:pathLst>
                  <a:path extrusionOk="0" h="2535" w="2353">
                    <a:moveTo>
                      <a:pt x="871" y="1"/>
                    </a:moveTo>
                    <a:cubicBezTo>
                      <a:pt x="294" y="1"/>
                      <a:pt x="1" y="769"/>
                      <a:pt x="175" y="1426"/>
                    </a:cubicBezTo>
                    <a:cubicBezTo>
                      <a:pt x="236" y="1638"/>
                      <a:pt x="125" y="2535"/>
                      <a:pt x="1049" y="2535"/>
                    </a:cubicBezTo>
                    <a:cubicBezTo>
                      <a:pt x="1108" y="2535"/>
                      <a:pt x="1172" y="2531"/>
                      <a:pt x="1240" y="2523"/>
                    </a:cubicBezTo>
                    <a:cubicBezTo>
                      <a:pt x="2353" y="2394"/>
                      <a:pt x="2062" y="539"/>
                      <a:pt x="1256" y="104"/>
                    </a:cubicBezTo>
                    <a:cubicBezTo>
                      <a:pt x="1117" y="33"/>
                      <a:pt x="988" y="1"/>
                      <a:pt x="871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4170025" y="1274850"/>
                <a:ext cx="296100" cy="269325"/>
              </a:xfrm>
              <a:custGeom>
                <a:rect b="b" l="l" r="r" t="t"/>
                <a:pathLst>
                  <a:path extrusionOk="0" h="10773" w="11844">
                    <a:moveTo>
                      <a:pt x="7082" y="1"/>
                    </a:moveTo>
                    <a:cubicBezTo>
                      <a:pt x="4954" y="1"/>
                      <a:pt x="3036" y="922"/>
                      <a:pt x="3036" y="922"/>
                    </a:cubicBezTo>
                    <a:cubicBezTo>
                      <a:pt x="1" y="2044"/>
                      <a:pt x="3333" y="10772"/>
                      <a:pt x="6928" y="10772"/>
                    </a:cubicBezTo>
                    <a:cubicBezTo>
                      <a:pt x="7002" y="10772"/>
                      <a:pt x="7076" y="10769"/>
                      <a:pt x="7149" y="10761"/>
                    </a:cubicBezTo>
                    <a:cubicBezTo>
                      <a:pt x="11843" y="10277"/>
                      <a:pt x="11730" y="1212"/>
                      <a:pt x="8988" y="293"/>
                    </a:cubicBezTo>
                    <a:cubicBezTo>
                      <a:pt x="8364" y="82"/>
                      <a:pt x="7714" y="1"/>
                      <a:pt x="7082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4383825" y="1379350"/>
                <a:ext cx="50425" cy="50425"/>
              </a:xfrm>
              <a:custGeom>
                <a:rect b="b" l="l" r="r" t="t"/>
                <a:pathLst>
                  <a:path extrusionOk="0" h="2017" w="2017">
                    <a:moveTo>
                      <a:pt x="1017" y="0"/>
                    </a:moveTo>
                    <a:cubicBezTo>
                      <a:pt x="452" y="0"/>
                      <a:pt x="1" y="452"/>
                      <a:pt x="1" y="1000"/>
                    </a:cubicBezTo>
                    <a:cubicBezTo>
                      <a:pt x="1" y="1565"/>
                      <a:pt x="452" y="2016"/>
                      <a:pt x="1017" y="2016"/>
                    </a:cubicBezTo>
                    <a:cubicBezTo>
                      <a:pt x="1565" y="2016"/>
                      <a:pt x="2017" y="1565"/>
                      <a:pt x="2017" y="1000"/>
                    </a:cubicBezTo>
                    <a:cubicBezTo>
                      <a:pt x="2017" y="452"/>
                      <a:pt x="1565" y="0"/>
                      <a:pt x="1017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4022900" y="1416025"/>
                <a:ext cx="785975" cy="969475"/>
              </a:xfrm>
              <a:custGeom>
                <a:rect b="b" l="l" r="r" t="t"/>
                <a:pathLst>
                  <a:path extrusionOk="0" h="38779" w="31439">
                    <a:moveTo>
                      <a:pt x="9421" y="1"/>
                    </a:moveTo>
                    <a:cubicBezTo>
                      <a:pt x="9421" y="1"/>
                      <a:pt x="11066" y="9292"/>
                      <a:pt x="8937" y="10260"/>
                    </a:cubicBezTo>
                    <a:cubicBezTo>
                      <a:pt x="2017" y="13438"/>
                      <a:pt x="936" y="15325"/>
                      <a:pt x="469" y="15841"/>
                    </a:cubicBezTo>
                    <a:cubicBezTo>
                      <a:pt x="1" y="16357"/>
                      <a:pt x="469" y="38778"/>
                      <a:pt x="469" y="38778"/>
                    </a:cubicBezTo>
                    <a:lnTo>
                      <a:pt x="31439" y="38778"/>
                    </a:lnTo>
                    <a:cubicBezTo>
                      <a:pt x="31439" y="38778"/>
                      <a:pt x="30616" y="17002"/>
                      <a:pt x="27390" y="14067"/>
                    </a:cubicBezTo>
                    <a:cubicBezTo>
                      <a:pt x="24148" y="11147"/>
                      <a:pt x="19567" y="10357"/>
                      <a:pt x="17422" y="9744"/>
                    </a:cubicBezTo>
                    <a:cubicBezTo>
                      <a:pt x="15260" y="9131"/>
                      <a:pt x="14486" y="1"/>
                      <a:pt x="14486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4193075" y="1313275"/>
                <a:ext cx="281900" cy="267075"/>
              </a:xfrm>
              <a:custGeom>
                <a:rect b="b" l="l" r="r" t="t"/>
                <a:pathLst>
                  <a:path extrusionOk="0" h="10683" w="11276">
                    <a:moveTo>
                      <a:pt x="735" y="1"/>
                    </a:moveTo>
                    <a:cubicBezTo>
                      <a:pt x="721" y="1"/>
                      <a:pt x="708" y="5"/>
                      <a:pt x="694" y="14"/>
                    </a:cubicBezTo>
                    <a:cubicBezTo>
                      <a:pt x="162" y="369"/>
                      <a:pt x="1" y="2788"/>
                      <a:pt x="1049" y="4901"/>
                    </a:cubicBezTo>
                    <a:cubicBezTo>
                      <a:pt x="2098" y="7030"/>
                      <a:pt x="1630" y="7772"/>
                      <a:pt x="2243" y="9466"/>
                    </a:cubicBezTo>
                    <a:cubicBezTo>
                      <a:pt x="2536" y="10306"/>
                      <a:pt x="4260" y="10682"/>
                      <a:pt x="5987" y="10682"/>
                    </a:cubicBezTo>
                    <a:cubicBezTo>
                      <a:pt x="7777" y="10682"/>
                      <a:pt x="9571" y="10277"/>
                      <a:pt x="9776" y="9563"/>
                    </a:cubicBezTo>
                    <a:cubicBezTo>
                      <a:pt x="10179" y="8143"/>
                      <a:pt x="11276" y="3917"/>
                      <a:pt x="9969" y="1369"/>
                    </a:cubicBezTo>
                    <a:cubicBezTo>
                      <a:pt x="9911" y="1251"/>
                      <a:pt x="9865" y="1197"/>
                      <a:pt x="9829" y="1197"/>
                    </a:cubicBezTo>
                    <a:cubicBezTo>
                      <a:pt x="9469" y="1197"/>
                      <a:pt x="10137" y="6627"/>
                      <a:pt x="8872" y="6627"/>
                    </a:cubicBezTo>
                    <a:cubicBezTo>
                      <a:pt x="8817" y="6627"/>
                      <a:pt x="8758" y="6617"/>
                      <a:pt x="8695" y="6595"/>
                    </a:cubicBezTo>
                    <a:cubicBezTo>
                      <a:pt x="8695" y="6595"/>
                      <a:pt x="8289" y="3648"/>
                      <a:pt x="6446" y="3648"/>
                    </a:cubicBezTo>
                    <a:cubicBezTo>
                      <a:pt x="6380" y="3648"/>
                      <a:pt x="6313" y="3651"/>
                      <a:pt x="6243" y="3659"/>
                    </a:cubicBezTo>
                    <a:cubicBezTo>
                      <a:pt x="4364" y="3855"/>
                      <a:pt x="3774" y="6658"/>
                      <a:pt x="3101" y="6658"/>
                    </a:cubicBezTo>
                    <a:cubicBezTo>
                      <a:pt x="3052" y="6658"/>
                      <a:pt x="3003" y="6643"/>
                      <a:pt x="2953" y="6611"/>
                    </a:cubicBezTo>
                    <a:cubicBezTo>
                      <a:pt x="2214" y="6155"/>
                      <a:pt x="1261" y="1"/>
                      <a:pt x="735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4255175" y="1395475"/>
                <a:ext cx="50450" cy="50425"/>
              </a:xfrm>
              <a:custGeom>
                <a:rect b="b" l="l" r="r" t="t"/>
                <a:pathLst>
                  <a:path extrusionOk="0" h="2017" w="2018">
                    <a:moveTo>
                      <a:pt x="1001" y="0"/>
                    </a:moveTo>
                    <a:cubicBezTo>
                      <a:pt x="453" y="0"/>
                      <a:pt x="1" y="452"/>
                      <a:pt x="1" y="1000"/>
                    </a:cubicBezTo>
                    <a:cubicBezTo>
                      <a:pt x="1" y="1565"/>
                      <a:pt x="453" y="2017"/>
                      <a:pt x="1001" y="2017"/>
                    </a:cubicBezTo>
                    <a:cubicBezTo>
                      <a:pt x="1566" y="2017"/>
                      <a:pt x="2017" y="1565"/>
                      <a:pt x="2017" y="1000"/>
                    </a:cubicBezTo>
                    <a:cubicBezTo>
                      <a:pt x="2017" y="452"/>
                      <a:pt x="1566" y="0"/>
                      <a:pt x="1001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4269700" y="1370075"/>
                <a:ext cx="29475" cy="25175"/>
              </a:xfrm>
              <a:custGeom>
                <a:rect b="b" l="l" r="r" t="t"/>
                <a:pathLst>
                  <a:path extrusionOk="0" h="1007" w="1179">
                    <a:moveTo>
                      <a:pt x="678" y="0"/>
                    </a:moveTo>
                    <a:cubicBezTo>
                      <a:pt x="226" y="0"/>
                      <a:pt x="1" y="548"/>
                      <a:pt x="323" y="855"/>
                    </a:cubicBezTo>
                    <a:cubicBezTo>
                      <a:pt x="428" y="960"/>
                      <a:pt x="555" y="1007"/>
                      <a:pt x="679" y="1007"/>
                    </a:cubicBezTo>
                    <a:cubicBezTo>
                      <a:pt x="936" y="1007"/>
                      <a:pt x="1178" y="805"/>
                      <a:pt x="1178" y="500"/>
                    </a:cubicBezTo>
                    <a:cubicBezTo>
                      <a:pt x="1178" y="226"/>
                      <a:pt x="952" y="0"/>
                      <a:pt x="678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4372950" y="1357150"/>
                <a:ext cx="29850" cy="25600"/>
              </a:xfrm>
              <a:custGeom>
                <a:rect b="b" l="l" r="r" t="t"/>
                <a:pathLst>
                  <a:path extrusionOk="0" h="1024" w="1194">
                    <a:moveTo>
                      <a:pt x="677" y="1"/>
                    </a:moveTo>
                    <a:cubicBezTo>
                      <a:pt x="226" y="1"/>
                      <a:pt x="0" y="549"/>
                      <a:pt x="323" y="872"/>
                    </a:cubicBezTo>
                    <a:cubicBezTo>
                      <a:pt x="428" y="977"/>
                      <a:pt x="556" y="1024"/>
                      <a:pt x="682" y="1024"/>
                    </a:cubicBezTo>
                    <a:cubicBezTo>
                      <a:pt x="944" y="1024"/>
                      <a:pt x="1194" y="822"/>
                      <a:pt x="1194" y="517"/>
                    </a:cubicBezTo>
                    <a:cubicBezTo>
                      <a:pt x="1194" y="227"/>
                      <a:pt x="952" y="1"/>
                      <a:pt x="677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4322000" y="1342275"/>
                <a:ext cx="65875" cy="98175"/>
              </a:xfrm>
              <a:custGeom>
                <a:rect b="b" l="l" r="r" t="t"/>
                <a:pathLst>
                  <a:path extrusionOk="0" h="3927" w="2635">
                    <a:moveTo>
                      <a:pt x="683" y="0"/>
                    </a:moveTo>
                    <a:cubicBezTo>
                      <a:pt x="0" y="0"/>
                      <a:pt x="378" y="3926"/>
                      <a:pt x="1281" y="3926"/>
                    </a:cubicBezTo>
                    <a:cubicBezTo>
                      <a:pt x="1333" y="3926"/>
                      <a:pt x="1386" y="3914"/>
                      <a:pt x="1441" y="3886"/>
                    </a:cubicBezTo>
                    <a:cubicBezTo>
                      <a:pt x="2635" y="3322"/>
                      <a:pt x="1119" y="370"/>
                      <a:pt x="1119" y="370"/>
                    </a:cubicBezTo>
                    <a:cubicBezTo>
                      <a:pt x="942" y="111"/>
                      <a:pt x="797" y="0"/>
                      <a:pt x="683" y="0"/>
                    </a:cubicBezTo>
                    <a:close/>
                  </a:path>
                </a:pathLst>
              </a:custGeom>
              <a:solidFill>
                <a:srgbClr val="ED7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4241375" y="1318275"/>
                <a:ext cx="59250" cy="24125"/>
              </a:xfrm>
              <a:custGeom>
                <a:rect b="b" l="l" r="r" t="t"/>
                <a:pathLst>
                  <a:path extrusionOk="0" h="965" w="2370">
                    <a:moveTo>
                      <a:pt x="1301" y="1"/>
                    </a:moveTo>
                    <a:cubicBezTo>
                      <a:pt x="685" y="1"/>
                      <a:pt x="182" y="604"/>
                      <a:pt x="182" y="604"/>
                    </a:cubicBezTo>
                    <a:cubicBezTo>
                      <a:pt x="1" y="863"/>
                      <a:pt x="189" y="964"/>
                      <a:pt x="501" y="964"/>
                    </a:cubicBezTo>
                    <a:cubicBezTo>
                      <a:pt x="1159" y="964"/>
                      <a:pt x="2369" y="514"/>
                      <a:pt x="1811" y="153"/>
                    </a:cubicBezTo>
                    <a:cubicBezTo>
                      <a:pt x="1638" y="44"/>
                      <a:pt x="1465" y="1"/>
                      <a:pt x="1301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4353100" y="1297875"/>
                <a:ext cx="60150" cy="20950"/>
              </a:xfrm>
              <a:custGeom>
                <a:rect b="b" l="l" r="r" t="t"/>
                <a:pathLst>
                  <a:path extrusionOk="0" h="838" w="2406">
                    <a:moveTo>
                      <a:pt x="1359" y="1"/>
                    </a:moveTo>
                    <a:cubicBezTo>
                      <a:pt x="857" y="1"/>
                      <a:pt x="391" y="323"/>
                      <a:pt x="391" y="323"/>
                    </a:cubicBezTo>
                    <a:cubicBezTo>
                      <a:pt x="1" y="655"/>
                      <a:pt x="636" y="838"/>
                      <a:pt x="1254" y="838"/>
                    </a:cubicBezTo>
                    <a:cubicBezTo>
                      <a:pt x="1837" y="838"/>
                      <a:pt x="2405" y="676"/>
                      <a:pt x="2084" y="323"/>
                    </a:cubicBezTo>
                    <a:cubicBezTo>
                      <a:pt x="1869" y="81"/>
                      <a:pt x="1609" y="1"/>
                      <a:pt x="1359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4323575" y="1440425"/>
                <a:ext cx="65325" cy="44575"/>
              </a:xfrm>
              <a:custGeom>
                <a:rect b="b" l="l" r="r" t="t"/>
                <a:pathLst>
                  <a:path extrusionOk="0" h="1783" w="2613">
                    <a:moveTo>
                      <a:pt x="2319" y="0"/>
                    </a:moveTo>
                    <a:cubicBezTo>
                      <a:pt x="2140" y="0"/>
                      <a:pt x="2016" y="690"/>
                      <a:pt x="1459" y="815"/>
                    </a:cubicBezTo>
                    <a:cubicBezTo>
                      <a:pt x="1411" y="826"/>
                      <a:pt x="1365" y="831"/>
                      <a:pt x="1320" y="831"/>
                    </a:cubicBezTo>
                    <a:cubicBezTo>
                      <a:pt x="765" y="831"/>
                      <a:pt x="475" y="57"/>
                      <a:pt x="475" y="57"/>
                    </a:cubicBezTo>
                    <a:cubicBezTo>
                      <a:pt x="446" y="37"/>
                      <a:pt x="418" y="28"/>
                      <a:pt x="392" y="28"/>
                    </a:cubicBezTo>
                    <a:cubicBezTo>
                      <a:pt x="82" y="28"/>
                      <a:pt x="0" y="1332"/>
                      <a:pt x="1056" y="1719"/>
                    </a:cubicBezTo>
                    <a:cubicBezTo>
                      <a:pt x="1176" y="1763"/>
                      <a:pt x="1288" y="1782"/>
                      <a:pt x="1392" y="1782"/>
                    </a:cubicBezTo>
                    <a:cubicBezTo>
                      <a:pt x="2285" y="1782"/>
                      <a:pt x="2613" y="332"/>
                      <a:pt x="2411" y="57"/>
                    </a:cubicBezTo>
                    <a:cubicBezTo>
                      <a:pt x="2377" y="17"/>
                      <a:pt x="2348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4166075" y="1372525"/>
                <a:ext cx="59225" cy="63400"/>
              </a:xfrm>
              <a:custGeom>
                <a:rect b="b" l="l" r="r" t="t"/>
                <a:pathLst>
                  <a:path extrusionOk="0" h="2536" w="2369">
                    <a:moveTo>
                      <a:pt x="1337" y="1"/>
                    </a:moveTo>
                    <a:cubicBezTo>
                      <a:pt x="1273" y="1"/>
                      <a:pt x="1204" y="5"/>
                      <a:pt x="1129" y="15"/>
                    </a:cubicBezTo>
                    <a:cubicBezTo>
                      <a:pt x="0" y="160"/>
                      <a:pt x="323" y="2015"/>
                      <a:pt x="1129" y="2435"/>
                    </a:cubicBezTo>
                    <a:cubicBezTo>
                      <a:pt x="1264" y="2505"/>
                      <a:pt x="1389" y="2536"/>
                      <a:pt x="1504" y="2536"/>
                    </a:cubicBezTo>
                    <a:cubicBezTo>
                      <a:pt x="2073" y="2536"/>
                      <a:pt x="2369" y="1757"/>
                      <a:pt x="2194" y="1112"/>
                    </a:cubicBezTo>
                    <a:cubicBezTo>
                      <a:pt x="2134" y="886"/>
                      <a:pt x="2228" y="1"/>
                      <a:pt x="1337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3981775" y="1661925"/>
                <a:ext cx="819450" cy="723575"/>
              </a:xfrm>
              <a:custGeom>
                <a:rect b="b" l="l" r="r" t="t"/>
                <a:pathLst>
                  <a:path extrusionOk="0" h="28943" w="32778">
                    <a:moveTo>
                      <a:pt x="19568" y="1"/>
                    </a:moveTo>
                    <a:cubicBezTo>
                      <a:pt x="18871" y="1"/>
                      <a:pt x="17317" y="3549"/>
                      <a:pt x="16341" y="4327"/>
                    </a:cubicBezTo>
                    <a:cubicBezTo>
                      <a:pt x="16258" y="4393"/>
                      <a:pt x="16151" y="4424"/>
                      <a:pt x="16025" y="4424"/>
                    </a:cubicBezTo>
                    <a:cubicBezTo>
                      <a:pt x="14580" y="4424"/>
                      <a:pt x="10582" y="440"/>
                      <a:pt x="10582" y="440"/>
                    </a:cubicBezTo>
                    <a:cubicBezTo>
                      <a:pt x="10582" y="440"/>
                      <a:pt x="3823" y="2279"/>
                      <a:pt x="1920" y="4424"/>
                    </a:cubicBezTo>
                    <a:cubicBezTo>
                      <a:pt x="1" y="6586"/>
                      <a:pt x="823" y="28942"/>
                      <a:pt x="823" y="28942"/>
                    </a:cubicBezTo>
                    <a:lnTo>
                      <a:pt x="32374" y="28942"/>
                    </a:lnTo>
                    <a:cubicBezTo>
                      <a:pt x="32777" y="28942"/>
                      <a:pt x="30939" y="3924"/>
                      <a:pt x="29600" y="2472"/>
                    </a:cubicBezTo>
                    <a:cubicBezTo>
                      <a:pt x="28277" y="1037"/>
                      <a:pt x="20309" y="504"/>
                      <a:pt x="19680" y="37"/>
                    </a:cubicBezTo>
                    <a:cubicBezTo>
                      <a:pt x="19646" y="12"/>
                      <a:pt x="19608" y="1"/>
                      <a:pt x="195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4132600" y="1642275"/>
                <a:ext cx="251650" cy="250825"/>
              </a:xfrm>
              <a:custGeom>
                <a:rect b="b" l="l" r="r" t="t"/>
                <a:pathLst>
                  <a:path extrusionOk="0" h="10033" w="10066">
                    <a:moveTo>
                      <a:pt x="4452" y="0"/>
                    </a:moveTo>
                    <a:cubicBezTo>
                      <a:pt x="4452" y="0"/>
                      <a:pt x="1371" y="1774"/>
                      <a:pt x="694" y="2500"/>
                    </a:cubicBezTo>
                    <a:cubicBezTo>
                      <a:pt x="0" y="3226"/>
                      <a:pt x="5033" y="9711"/>
                      <a:pt x="6162" y="10017"/>
                    </a:cubicBezTo>
                    <a:cubicBezTo>
                      <a:pt x="6198" y="10027"/>
                      <a:pt x="6236" y="10032"/>
                      <a:pt x="6274" y="10032"/>
                    </a:cubicBezTo>
                    <a:cubicBezTo>
                      <a:pt x="7432" y="10032"/>
                      <a:pt x="9517" y="5468"/>
                      <a:pt x="9517" y="5468"/>
                    </a:cubicBezTo>
                    <a:cubicBezTo>
                      <a:pt x="10066" y="4565"/>
                      <a:pt x="4452" y="0"/>
                      <a:pt x="4452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4346325" y="1642275"/>
                <a:ext cx="251650" cy="250825"/>
              </a:xfrm>
              <a:custGeom>
                <a:rect b="b" l="l" r="r" t="t"/>
                <a:pathLst>
                  <a:path extrusionOk="0" h="10033" w="10066">
                    <a:moveTo>
                      <a:pt x="5614" y="0"/>
                    </a:moveTo>
                    <a:cubicBezTo>
                      <a:pt x="5614" y="0"/>
                      <a:pt x="0" y="4565"/>
                      <a:pt x="549" y="5468"/>
                    </a:cubicBezTo>
                    <a:cubicBezTo>
                      <a:pt x="549" y="5468"/>
                      <a:pt x="2650" y="10032"/>
                      <a:pt x="3794" y="10032"/>
                    </a:cubicBezTo>
                    <a:cubicBezTo>
                      <a:pt x="3831" y="10032"/>
                      <a:pt x="3868" y="10027"/>
                      <a:pt x="3904" y="10017"/>
                    </a:cubicBezTo>
                    <a:cubicBezTo>
                      <a:pt x="5033" y="9711"/>
                      <a:pt x="10066" y="3226"/>
                      <a:pt x="9388" y="2500"/>
                    </a:cubicBezTo>
                    <a:cubicBezTo>
                      <a:pt x="8695" y="1774"/>
                      <a:pt x="5614" y="0"/>
                      <a:pt x="5614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4306000" y="1777250"/>
                <a:ext cx="185525" cy="708800"/>
              </a:xfrm>
              <a:custGeom>
                <a:rect b="b" l="l" r="r" t="t"/>
                <a:pathLst>
                  <a:path extrusionOk="0" h="28352" w="7421">
                    <a:moveTo>
                      <a:pt x="2224" y="1"/>
                    </a:moveTo>
                    <a:cubicBezTo>
                      <a:pt x="2191" y="1"/>
                      <a:pt x="2170" y="23"/>
                      <a:pt x="2162" y="69"/>
                    </a:cubicBezTo>
                    <a:cubicBezTo>
                      <a:pt x="2162" y="69"/>
                      <a:pt x="0" y="3247"/>
                      <a:pt x="549" y="3634"/>
                    </a:cubicBezTo>
                    <a:cubicBezTo>
                      <a:pt x="1081" y="4021"/>
                      <a:pt x="1565" y="4473"/>
                      <a:pt x="2017" y="4941"/>
                    </a:cubicBezTo>
                    <a:cubicBezTo>
                      <a:pt x="2017" y="4941"/>
                      <a:pt x="968" y="19523"/>
                      <a:pt x="888" y="21055"/>
                    </a:cubicBezTo>
                    <a:cubicBezTo>
                      <a:pt x="810" y="22535"/>
                      <a:pt x="3181" y="28351"/>
                      <a:pt x="4362" y="28351"/>
                    </a:cubicBezTo>
                    <a:cubicBezTo>
                      <a:pt x="4416" y="28351"/>
                      <a:pt x="4468" y="28339"/>
                      <a:pt x="4517" y="28314"/>
                    </a:cubicBezTo>
                    <a:cubicBezTo>
                      <a:pt x="5630" y="27749"/>
                      <a:pt x="7243" y="21119"/>
                      <a:pt x="7340" y="19264"/>
                    </a:cubicBezTo>
                    <a:cubicBezTo>
                      <a:pt x="7420" y="17409"/>
                      <a:pt x="3872" y="4957"/>
                      <a:pt x="3872" y="4957"/>
                    </a:cubicBezTo>
                    <a:cubicBezTo>
                      <a:pt x="3791" y="4473"/>
                      <a:pt x="3888" y="3973"/>
                      <a:pt x="4114" y="3553"/>
                    </a:cubicBezTo>
                    <a:cubicBezTo>
                      <a:pt x="4484" y="2841"/>
                      <a:pt x="2604" y="1"/>
                      <a:pt x="2224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3968975" y="1691025"/>
                <a:ext cx="866925" cy="796500"/>
              </a:xfrm>
              <a:custGeom>
                <a:rect b="b" l="l" r="r" t="t"/>
                <a:pathLst>
                  <a:path extrusionOk="0" h="31860" w="34677">
                    <a:moveTo>
                      <a:pt x="26657" y="0"/>
                    </a:moveTo>
                    <a:cubicBezTo>
                      <a:pt x="26582" y="0"/>
                      <a:pt x="26508" y="1"/>
                      <a:pt x="26434" y="2"/>
                    </a:cubicBezTo>
                    <a:cubicBezTo>
                      <a:pt x="26434" y="2"/>
                      <a:pt x="18837" y="15987"/>
                      <a:pt x="17595" y="16229"/>
                    </a:cubicBezTo>
                    <a:cubicBezTo>
                      <a:pt x="17584" y="16231"/>
                      <a:pt x="17572" y="16232"/>
                      <a:pt x="17560" y="16232"/>
                    </a:cubicBezTo>
                    <a:cubicBezTo>
                      <a:pt x="16147" y="16232"/>
                      <a:pt x="4497" y="1776"/>
                      <a:pt x="4497" y="1776"/>
                    </a:cubicBezTo>
                    <a:cubicBezTo>
                      <a:pt x="4467" y="1774"/>
                      <a:pt x="4436" y="1773"/>
                      <a:pt x="4405" y="1773"/>
                    </a:cubicBezTo>
                    <a:cubicBezTo>
                      <a:pt x="2704" y="1773"/>
                      <a:pt x="0" y="5247"/>
                      <a:pt x="222" y="8954"/>
                    </a:cubicBezTo>
                    <a:cubicBezTo>
                      <a:pt x="432" y="12729"/>
                      <a:pt x="45" y="31650"/>
                      <a:pt x="1335" y="31795"/>
                    </a:cubicBezTo>
                    <a:cubicBezTo>
                      <a:pt x="1765" y="31843"/>
                      <a:pt x="5482" y="31859"/>
                      <a:pt x="10248" y="31859"/>
                    </a:cubicBezTo>
                    <a:cubicBezTo>
                      <a:pt x="19778" y="31859"/>
                      <a:pt x="33499" y="31795"/>
                      <a:pt x="33499" y="31795"/>
                    </a:cubicBezTo>
                    <a:cubicBezTo>
                      <a:pt x="33499" y="31795"/>
                      <a:pt x="34677" y="24391"/>
                      <a:pt x="33596" y="19374"/>
                    </a:cubicBezTo>
                    <a:cubicBezTo>
                      <a:pt x="33386" y="18439"/>
                      <a:pt x="34402" y="4438"/>
                      <a:pt x="33870" y="3534"/>
                    </a:cubicBezTo>
                    <a:cubicBezTo>
                      <a:pt x="32117" y="544"/>
                      <a:pt x="29118" y="0"/>
                      <a:pt x="26657" y="0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4702800" y="1404750"/>
                <a:ext cx="223025" cy="252225"/>
              </a:xfrm>
              <a:custGeom>
                <a:rect b="b" l="l" r="r" t="t"/>
                <a:pathLst>
                  <a:path extrusionOk="0" h="10089" w="8921">
                    <a:moveTo>
                      <a:pt x="4727" y="0"/>
                    </a:moveTo>
                    <a:cubicBezTo>
                      <a:pt x="3501" y="0"/>
                      <a:pt x="4727" y="3662"/>
                      <a:pt x="4727" y="4597"/>
                    </a:cubicBezTo>
                    <a:cubicBezTo>
                      <a:pt x="4727" y="4673"/>
                      <a:pt x="4722" y="4707"/>
                      <a:pt x="4712" y="4707"/>
                    </a:cubicBezTo>
                    <a:cubicBezTo>
                      <a:pt x="4605" y="4707"/>
                      <a:pt x="3926" y="485"/>
                      <a:pt x="3117" y="485"/>
                    </a:cubicBezTo>
                    <a:cubicBezTo>
                      <a:pt x="3089" y="485"/>
                      <a:pt x="3061" y="490"/>
                      <a:pt x="3033" y="500"/>
                    </a:cubicBezTo>
                    <a:cubicBezTo>
                      <a:pt x="2114" y="839"/>
                      <a:pt x="3372" y="5356"/>
                      <a:pt x="3372" y="6259"/>
                    </a:cubicBezTo>
                    <a:cubicBezTo>
                      <a:pt x="3372" y="6268"/>
                      <a:pt x="3370" y="6272"/>
                      <a:pt x="3366" y="6272"/>
                    </a:cubicBezTo>
                    <a:cubicBezTo>
                      <a:pt x="3268" y="6272"/>
                      <a:pt x="1964" y="3572"/>
                      <a:pt x="1117" y="3572"/>
                    </a:cubicBezTo>
                    <a:cubicBezTo>
                      <a:pt x="1011" y="3572"/>
                      <a:pt x="912" y="3615"/>
                      <a:pt x="823" y="3710"/>
                    </a:cubicBezTo>
                    <a:cubicBezTo>
                      <a:pt x="1" y="4581"/>
                      <a:pt x="2678" y="8420"/>
                      <a:pt x="2678" y="8420"/>
                    </a:cubicBezTo>
                    <a:cubicBezTo>
                      <a:pt x="3235" y="9295"/>
                      <a:pt x="4382" y="10089"/>
                      <a:pt x="5615" y="10089"/>
                    </a:cubicBezTo>
                    <a:cubicBezTo>
                      <a:pt x="6134" y="10089"/>
                      <a:pt x="6668" y="9948"/>
                      <a:pt x="7179" y="9614"/>
                    </a:cubicBezTo>
                    <a:cubicBezTo>
                      <a:pt x="8921" y="8485"/>
                      <a:pt x="8453" y="3404"/>
                      <a:pt x="8050" y="3081"/>
                    </a:cubicBezTo>
                    <a:cubicBezTo>
                      <a:pt x="7968" y="3013"/>
                      <a:pt x="7894" y="2982"/>
                      <a:pt x="7827" y="2982"/>
                    </a:cubicBezTo>
                    <a:cubicBezTo>
                      <a:pt x="7298" y="2982"/>
                      <a:pt x="7201" y="4891"/>
                      <a:pt x="7183" y="5597"/>
                    </a:cubicBezTo>
                    <a:lnTo>
                      <a:pt x="7183" y="5597"/>
                    </a:lnTo>
                    <a:cubicBezTo>
                      <a:pt x="7193" y="4637"/>
                      <a:pt x="7179" y="1310"/>
                      <a:pt x="6517" y="855"/>
                    </a:cubicBezTo>
                    <a:cubicBezTo>
                      <a:pt x="6467" y="820"/>
                      <a:pt x="6421" y="803"/>
                      <a:pt x="6378" y="803"/>
                    </a:cubicBezTo>
                    <a:cubicBezTo>
                      <a:pt x="5757" y="803"/>
                      <a:pt x="5856" y="4259"/>
                      <a:pt x="5856" y="4259"/>
                    </a:cubicBezTo>
                    <a:cubicBezTo>
                      <a:pt x="5856" y="4259"/>
                      <a:pt x="5453" y="0"/>
                      <a:pt x="4727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4794350" y="1561200"/>
                <a:ext cx="56475" cy="38750"/>
              </a:xfrm>
              <a:custGeom>
                <a:rect b="b" l="l" r="r" t="t"/>
                <a:pathLst>
                  <a:path extrusionOk="0" h="1550" w="2259">
                    <a:moveTo>
                      <a:pt x="0" y="1"/>
                    </a:moveTo>
                    <a:lnTo>
                      <a:pt x="0" y="1"/>
                    </a:lnTo>
                    <a:cubicBezTo>
                      <a:pt x="791" y="469"/>
                      <a:pt x="1549" y="985"/>
                      <a:pt x="2258" y="1549"/>
                    </a:cubicBezTo>
                    <a:cubicBezTo>
                      <a:pt x="2097" y="11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4761325" y="1597025"/>
                <a:ext cx="272975" cy="469000"/>
              </a:xfrm>
              <a:custGeom>
                <a:rect b="b" l="l" r="r" t="t"/>
                <a:pathLst>
                  <a:path extrusionOk="0" h="18760" w="10919">
                    <a:moveTo>
                      <a:pt x="1254" y="0"/>
                    </a:moveTo>
                    <a:cubicBezTo>
                      <a:pt x="473" y="0"/>
                      <a:pt x="1" y="179"/>
                      <a:pt x="337" y="713"/>
                    </a:cubicBezTo>
                    <a:cubicBezTo>
                      <a:pt x="1337" y="2326"/>
                      <a:pt x="1983" y="18150"/>
                      <a:pt x="4176" y="18457"/>
                    </a:cubicBezTo>
                    <a:cubicBezTo>
                      <a:pt x="5184" y="18596"/>
                      <a:pt x="5860" y="18760"/>
                      <a:pt x="6484" y="18760"/>
                    </a:cubicBezTo>
                    <a:cubicBezTo>
                      <a:pt x="7227" y="18760"/>
                      <a:pt x="7897" y="18528"/>
                      <a:pt x="8967" y="17747"/>
                    </a:cubicBezTo>
                    <a:cubicBezTo>
                      <a:pt x="10919" y="16311"/>
                      <a:pt x="5676" y="729"/>
                      <a:pt x="5676" y="729"/>
                    </a:cubicBezTo>
                    <a:cubicBezTo>
                      <a:pt x="5676" y="729"/>
                      <a:pt x="2833" y="0"/>
                      <a:pt x="1254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4736675" y="1676875"/>
                <a:ext cx="377075" cy="686025"/>
              </a:xfrm>
              <a:custGeom>
                <a:rect b="b" l="l" r="r" t="t"/>
                <a:pathLst>
                  <a:path extrusionOk="0" h="27441" w="15083">
                    <a:moveTo>
                      <a:pt x="6785" y="1"/>
                    </a:moveTo>
                    <a:cubicBezTo>
                      <a:pt x="4151" y="1"/>
                      <a:pt x="549" y="1584"/>
                      <a:pt x="549" y="1584"/>
                    </a:cubicBezTo>
                    <a:cubicBezTo>
                      <a:pt x="1" y="4133"/>
                      <a:pt x="65" y="22054"/>
                      <a:pt x="1210" y="23876"/>
                    </a:cubicBezTo>
                    <a:cubicBezTo>
                      <a:pt x="1954" y="25060"/>
                      <a:pt x="5868" y="27441"/>
                      <a:pt x="9157" y="27441"/>
                    </a:cubicBezTo>
                    <a:cubicBezTo>
                      <a:pt x="10932" y="27441"/>
                      <a:pt x="12526" y="26747"/>
                      <a:pt x="13340" y="24796"/>
                    </a:cubicBezTo>
                    <a:cubicBezTo>
                      <a:pt x="15082" y="20650"/>
                      <a:pt x="10663" y="3858"/>
                      <a:pt x="9276" y="1116"/>
                    </a:cubicBezTo>
                    <a:cubicBezTo>
                      <a:pt x="8860" y="290"/>
                      <a:pt x="7911" y="1"/>
                      <a:pt x="6785" y="1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3946300" y="2443775"/>
                <a:ext cx="242100" cy="211100"/>
              </a:xfrm>
              <a:custGeom>
                <a:rect b="b" l="l" r="r" t="t"/>
                <a:pathLst>
                  <a:path extrusionOk="0" h="8444" w="9684">
                    <a:moveTo>
                      <a:pt x="4765" y="0"/>
                    </a:moveTo>
                    <a:cubicBezTo>
                      <a:pt x="3674" y="0"/>
                      <a:pt x="2604" y="184"/>
                      <a:pt x="2000" y="604"/>
                    </a:cubicBezTo>
                    <a:cubicBezTo>
                      <a:pt x="290" y="1782"/>
                      <a:pt x="0" y="5621"/>
                      <a:pt x="2000" y="7024"/>
                    </a:cubicBezTo>
                    <a:cubicBezTo>
                      <a:pt x="3366" y="7990"/>
                      <a:pt x="4471" y="8444"/>
                      <a:pt x="5611" y="8444"/>
                    </a:cubicBezTo>
                    <a:cubicBezTo>
                      <a:pt x="6128" y="8444"/>
                      <a:pt x="6652" y="8350"/>
                      <a:pt x="7210" y="8169"/>
                    </a:cubicBezTo>
                    <a:cubicBezTo>
                      <a:pt x="8362" y="7786"/>
                      <a:pt x="6352" y="6748"/>
                      <a:pt x="4491" y="6056"/>
                    </a:cubicBezTo>
                    <a:lnTo>
                      <a:pt x="4491" y="6056"/>
                    </a:lnTo>
                    <a:cubicBezTo>
                      <a:pt x="5639" y="6275"/>
                      <a:pt x="6950" y="6463"/>
                      <a:pt x="7888" y="6463"/>
                    </a:cubicBezTo>
                    <a:cubicBezTo>
                      <a:pt x="8636" y="6463"/>
                      <a:pt x="9146" y="6344"/>
                      <a:pt x="9146" y="6024"/>
                    </a:cubicBezTo>
                    <a:cubicBezTo>
                      <a:pt x="9146" y="5375"/>
                      <a:pt x="7546" y="4775"/>
                      <a:pt x="5956" y="4339"/>
                    </a:cubicBezTo>
                    <a:lnTo>
                      <a:pt x="5956" y="4339"/>
                    </a:lnTo>
                    <a:cubicBezTo>
                      <a:pt x="6909" y="4516"/>
                      <a:pt x="7892" y="4658"/>
                      <a:pt x="8604" y="4658"/>
                    </a:cubicBezTo>
                    <a:cubicBezTo>
                      <a:pt x="9258" y="4658"/>
                      <a:pt x="9683" y="4538"/>
                      <a:pt x="9646" y="4217"/>
                    </a:cubicBezTo>
                    <a:cubicBezTo>
                      <a:pt x="9441" y="2627"/>
                      <a:pt x="5740" y="2464"/>
                      <a:pt x="4230" y="2464"/>
                    </a:cubicBezTo>
                    <a:cubicBezTo>
                      <a:pt x="3841" y="2464"/>
                      <a:pt x="3597" y="2475"/>
                      <a:pt x="3597" y="2475"/>
                    </a:cubicBezTo>
                    <a:cubicBezTo>
                      <a:pt x="3597" y="2475"/>
                      <a:pt x="8130" y="1701"/>
                      <a:pt x="8259" y="1491"/>
                    </a:cubicBezTo>
                    <a:cubicBezTo>
                      <a:pt x="8767" y="599"/>
                      <a:pt x="6732" y="0"/>
                      <a:pt x="4765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4112825" y="2459975"/>
                <a:ext cx="33900" cy="20300"/>
              </a:xfrm>
              <a:custGeom>
                <a:rect b="b" l="l" r="r" t="t"/>
                <a:pathLst>
                  <a:path extrusionOk="0" h="812" w="1356">
                    <a:moveTo>
                      <a:pt x="683" y="1"/>
                    </a:moveTo>
                    <a:cubicBezTo>
                      <a:pt x="456" y="1"/>
                      <a:pt x="259" y="53"/>
                      <a:pt x="259" y="53"/>
                    </a:cubicBezTo>
                    <a:cubicBezTo>
                      <a:pt x="259" y="53"/>
                      <a:pt x="265" y="53"/>
                      <a:pt x="276" y="53"/>
                    </a:cubicBezTo>
                    <a:cubicBezTo>
                      <a:pt x="376" y="53"/>
                      <a:pt x="877" y="66"/>
                      <a:pt x="920" y="327"/>
                    </a:cubicBezTo>
                    <a:cubicBezTo>
                      <a:pt x="969" y="634"/>
                      <a:pt x="1" y="811"/>
                      <a:pt x="1" y="811"/>
                    </a:cubicBezTo>
                    <a:cubicBezTo>
                      <a:pt x="1" y="811"/>
                      <a:pt x="1356" y="795"/>
                      <a:pt x="1356" y="553"/>
                    </a:cubicBezTo>
                    <a:cubicBezTo>
                      <a:pt x="1356" y="97"/>
                      <a:pt x="991" y="1"/>
                      <a:pt x="683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141475" y="2529850"/>
                <a:ext cx="40750" cy="23000"/>
              </a:xfrm>
              <a:custGeom>
                <a:rect b="b" l="l" r="r" t="t"/>
                <a:pathLst>
                  <a:path extrusionOk="0" h="920" w="1630">
                    <a:moveTo>
                      <a:pt x="500" y="0"/>
                    </a:moveTo>
                    <a:cubicBezTo>
                      <a:pt x="500" y="0"/>
                      <a:pt x="1081" y="194"/>
                      <a:pt x="1033" y="500"/>
                    </a:cubicBezTo>
                    <a:cubicBezTo>
                      <a:pt x="1001" y="649"/>
                      <a:pt x="755" y="688"/>
                      <a:pt x="511" y="688"/>
                    </a:cubicBezTo>
                    <a:cubicBezTo>
                      <a:pt x="255" y="688"/>
                      <a:pt x="0" y="645"/>
                      <a:pt x="0" y="645"/>
                    </a:cubicBezTo>
                    <a:lnTo>
                      <a:pt x="0" y="645"/>
                    </a:lnTo>
                    <a:cubicBezTo>
                      <a:pt x="0" y="645"/>
                      <a:pt x="814" y="920"/>
                      <a:pt x="1189" y="920"/>
                    </a:cubicBezTo>
                    <a:cubicBezTo>
                      <a:pt x="1287" y="920"/>
                      <a:pt x="1355" y="901"/>
                      <a:pt x="1371" y="855"/>
                    </a:cubicBezTo>
                    <a:cubicBezTo>
                      <a:pt x="1629" y="97"/>
                      <a:pt x="500" y="0"/>
                      <a:pt x="500" y="0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4129375" y="2572575"/>
                <a:ext cx="36300" cy="26900"/>
              </a:xfrm>
              <a:custGeom>
                <a:rect b="b" l="l" r="r" t="t"/>
                <a:pathLst>
                  <a:path extrusionOk="0" h="1076" w="1452">
                    <a:moveTo>
                      <a:pt x="162" y="1"/>
                    </a:moveTo>
                    <a:lnTo>
                      <a:pt x="162" y="1"/>
                    </a:lnTo>
                    <a:cubicBezTo>
                      <a:pt x="162" y="1"/>
                      <a:pt x="920" y="259"/>
                      <a:pt x="952" y="565"/>
                    </a:cubicBezTo>
                    <a:cubicBezTo>
                      <a:pt x="984" y="872"/>
                      <a:pt x="0" y="1017"/>
                      <a:pt x="0" y="1017"/>
                    </a:cubicBezTo>
                    <a:cubicBezTo>
                      <a:pt x="0" y="1017"/>
                      <a:pt x="347" y="1076"/>
                      <a:pt x="692" y="1076"/>
                    </a:cubicBezTo>
                    <a:cubicBezTo>
                      <a:pt x="1025" y="1076"/>
                      <a:pt x="1356" y="1021"/>
                      <a:pt x="1371" y="807"/>
                    </a:cubicBezTo>
                    <a:cubicBezTo>
                      <a:pt x="1452" y="17"/>
                      <a:pt x="162" y="1"/>
                      <a:pt x="162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4086225" y="2626150"/>
                <a:ext cx="39975" cy="20575"/>
              </a:xfrm>
              <a:custGeom>
                <a:rect b="b" l="l" r="r" t="t"/>
                <a:pathLst>
                  <a:path extrusionOk="0" h="823" w="1599">
                    <a:moveTo>
                      <a:pt x="649" y="0"/>
                    </a:moveTo>
                    <a:cubicBezTo>
                      <a:pt x="458" y="0"/>
                      <a:pt x="307" y="19"/>
                      <a:pt x="307" y="19"/>
                    </a:cubicBezTo>
                    <a:cubicBezTo>
                      <a:pt x="307" y="19"/>
                      <a:pt x="1033" y="100"/>
                      <a:pt x="1065" y="406"/>
                    </a:cubicBezTo>
                    <a:cubicBezTo>
                      <a:pt x="1097" y="713"/>
                      <a:pt x="0" y="761"/>
                      <a:pt x="0" y="761"/>
                    </a:cubicBezTo>
                    <a:cubicBezTo>
                      <a:pt x="0" y="761"/>
                      <a:pt x="317" y="822"/>
                      <a:pt x="649" y="822"/>
                    </a:cubicBezTo>
                    <a:cubicBezTo>
                      <a:pt x="957" y="822"/>
                      <a:pt x="1278" y="770"/>
                      <a:pt x="1371" y="568"/>
                    </a:cubicBezTo>
                    <a:cubicBezTo>
                      <a:pt x="1599" y="80"/>
                      <a:pt x="1041" y="0"/>
                      <a:pt x="649" y="0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4772975" y="1655750"/>
                <a:ext cx="176650" cy="81600"/>
              </a:xfrm>
              <a:custGeom>
                <a:rect b="b" l="l" r="r" t="t"/>
                <a:pathLst>
                  <a:path extrusionOk="0" h="3264" w="7066">
                    <a:moveTo>
                      <a:pt x="6053" y="1"/>
                    </a:moveTo>
                    <a:cubicBezTo>
                      <a:pt x="4813" y="1"/>
                      <a:pt x="452" y="832"/>
                      <a:pt x="452" y="832"/>
                    </a:cubicBezTo>
                    <a:cubicBezTo>
                      <a:pt x="0" y="929"/>
                      <a:pt x="210" y="3139"/>
                      <a:pt x="210" y="3139"/>
                    </a:cubicBezTo>
                    <a:lnTo>
                      <a:pt x="775" y="3252"/>
                    </a:lnTo>
                    <a:cubicBezTo>
                      <a:pt x="815" y="3260"/>
                      <a:pt x="878" y="3263"/>
                      <a:pt x="960" y="3263"/>
                    </a:cubicBezTo>
                    <a:cubicBezTo>
                      <a:pt x="2067" y="3263"/>
                      <a:pt x="6676" y="2595"/>
                      <a:pt x="6856" y="2219"/>
                    </a:cubicBezTo>
                    <a:cubicBezTo>
                      <a:pt x="7065" y="1816"/>
                      <a:pt x="6759" y="316"/>
                      <a:pt x="6356" y="42"/>
                    </a:cubicBezTo>
                    <a:cubicBezTo>
                      <a:pt x="6311" y="13"/>
                      <a:pt x="6206" y="1"/>
                      <a:pt x="60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109700" y="1656025"/>
                <a:ext cx="593050" cy="510500"/>
              </a:xfrm>
              <a:custGeom>
                <a:rect b="b" l="l" r="r" t="t"/>
                <a:pathLst>
                  <a:path extrusionOk="0" h="20420" w="23722">
                    <a:moveTo>
                      <a:pt x="22358" y="1"/>
                    </a:moveTo>
                    <a:cubicBezTo>
                      <a:pt x="22291" y="1"/>
                      <a:pt x="22195" y="47"/>
                      <a:pt x="22067" y="144"/>
                    </a:cubicBezTo>
                    <a:cubicBezTo>
                      <a:pt x="22067" y="144"/>
                      <a:pt x="21297" y="26"/>
                      <a:pt x="20053" y="26"/>
                    </a:cubicBezTo>
                    <a:cubicBezTo>
                      <a:pt x="16100" y="26"/>
                      <a:pt x="7352" y="1211"/>
                      <a:pt x="3242" y="11112"/>
                    </a:cubicBezTo>
                    <a:cubicBezTo>
                      <a:pt x="0" y="18984"/>
                      <a:pt x="2065" y="20420"/>
                      <a:pt x="2065" y="20420"/>
                    </a:cubicBezTo>
                    <a:lnTo>
                      <a:pt x="13114" y="19032"/>
                    </a:lnTo>
                    <a:cubicBezTo>
                      <a:pt x="13114" y="19032"/>
                      <a:pt x="23722" y="1"/>
                      <a:pt x="22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5777075" y="1462825"/>
                <a:ext cx="217000" cy="182875"/>
              </a:xfrm>
              <a:custGeom>
                <a:rect b="b" l="l" r="r" t="t"/>
                <a:pathLst>
                  <a:path extrusionOk="0" h="7315" w="8680">
                    <a:moveTo>
                      <a:pt x="4759" y="0"/>
                    </a:moveTo>
                    <a:cubicBezTo>
                      <a:pt x="1437" y="161"/>
                      <a:pt x="1" y="4662"/>
                      <a:pt x="2259" y="6484"/>
                    </a:cubicBezTo>
                    <a:cubicBezTo>
                      <a:pt x="2961" y="7046"/>
                      <a:pt x="3762" y="7314"/>
                      <a:pt x="4547" y="7314"/>
                    </a:cubicBezTo>
                    <a:cubicBezTo>
                      <a:pt x="6287" y="7314"/>
                      <a:pt x="7943" y="5993"/>
                      <a:pt x="8244" y="3613"/>
                    </a:cubicBezTo>
                    <a:cubicBezTo>
                      <a:pt x="8679" y="161"/>
                      <a:pt x="4759" y="0"/>
                      <a:pt x="47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5631925" y="1158250"/>
                <a:ext cx="417375" cy="351850"/>
              </a:xfrm>
              <a:custGeom>
                <a:rect b="b" l="l" r="r" t="t"/>
                <a:pathLst>
                  <a:path extrusionOk="0" h="14074" w="16695">
                    <a:moveTo>
                      <a:pt x="7547" y="0"/>
                    </a:moveTo>
                    <a:cubicBezTo>
                      <a:pt x="5736" y="0"/>
                      <a:pt x="3856" y="692"/>
                      <a:pt x="2420" y="2827"/>
                    </a:cubicBezTo>
                    <a:cubicBezTo>
                      <a:pt x="0" y="6424"/>
                      <a:pt x="1274" y="8473"/>
                      <a:pt x="1274" y="8473"/>
                    </a:cubicBezTo>
                    <a:cubicBezTo>
                      <a:pt x="1592" y="10981"/>
                      <a:pt x="4936" y="14074"/>
                      <a:pt x="8444" y="14074"/>
                    </a:cubicBezTo>
                    <a:cubicBezTo>
                      <a:pt x="9741" y="14074"/>
                      <a:pt x="11061" y="13651"/>
                      <a:pt x="12259" y="12619"/>
                    </a:cubicBezTo>
                    <a:cubicBezTo>
                      <a:pt x="16695" y="8796"/>
                      <a:pt x="14775" y="2263"/>
                      <a:pt x="11001" y="730"/>
                    </a:cubicBezTo>
                    <a:cubicBezTo>
                      <a:pt x="9992" y="324"/>
                      <a:pt x="8785" y="0"/>
                      <a:pt x="7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5636350" y="1347325"/>
                <a:ext cx="59225" cy="63375"/>
              </a:xfrm>
              <a:custGeom>
                <a:rect b="b" l="l" r="r" t="t"/>
                <a:pathLst>
                  <a:path extrusionOk="0" h="2535" w="2369">
                    <a:moveTo>
                      <a:pt x="1493" y="1"/>
                    </a:moveTo>
                    <a:cubicBezTo>
                      <a:pt x="1377" y="1"/>
                      <a:pt x="1250" y="33"/>
                      <a:pt x="1113" y="104"/>
                    </a:cubicBezTo>
                    <a:cubicBezTo>
                      <a:pt x="291" y="539"/>
                      <a:pt x="0" y="2394"/>
                      <a:pt x="1130" y="2523"/>
                    </a:cubicBezTo>
                    <a:cubicBezTo>
                      <a:pt x="1198" y="2531"/>
                      <a:pt x="1261" y="2535"/>
                      <a:pt x="1320" y="2535"/>
                    </a:cubicBezTo>
                    <a:cubicBezTo>
                      <a:pt x="2244" y="2535"/>
                      <a:pt x="2134" y="1638"/>
                      <a:pt x="2194" y="1426"/>
                    </a:cubicBezTo>
                    <a:cubicBezTo>
                      <a:pt x="2368" y="769"/>
                      <a:pt x="2064" y="1"/>
                      <a:pt x="1493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5653700" y="1246025"/>
                <a:ext cx="294950" cy="298500"/>
              </a:xfrm>
              <a:custGeom>
                <a:rect b="b" l="l" r="r" t="t"/>
                <a:pathLst>
                  <a:path extrusionOk="0" h="11940" w="11798">
                    <a:moveTo>
                      <a:pt x="5141" y="1"/>
                    </a:moveTo>
                    <a:cubicBezTo>
                      <a:pt x="4293" y="1"/>
                      <a:pt x="3342" y="319"/>
                      <a:pt x="2339" y="1204"/>
                    </a:cubicBezTo>
                    <a:cubicBezTo>
                      <a:pt x="161" y="3123"/>
                      <a:pt x="0" y="11317"/>
                      <a:pt x="4678" y="11914"/>
                    </a:cubicBezTo>
                    <a:cubicBezTo>
                      <a:pt x="4811" y="11931"/>
                      <a:pt x="4942" y="11939"/>
                      <a:pt x="5072" y="11939"/>
                    </a:cubicBezTo>
                    <a:cubicBezTo>
                      <a:pt x="9333" y="11939"/>
                      <a:pt x="11797" y="3186"/>
                      <a:pt x="8807" y="2075"/>
                    </a:cubicBezTo>
                    <a:cubicBezTo>
                      <a:pt x="8807" y="2075"/>
                      <a:pt x="7308" y="1"/>
                      <a:pt x="5141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5685150" y="1379350"/>
                <a:ext cx="50825" cy="50425"/>
              </a:xfrm>
              <a:custGeom>
                <a:rect b="b" l="l" r="r" t="t"/>
                <a:pathLst>
                  <a:path extrusionOk="0" h="2017" w="2033">
                    <a:moveTo>
                      <a:pt x="1016" y="0"/>
                    </a:moveTo>
                    <a:cubicBezTo>
                      <a:pt x="452" y="0"/>
                      <a:pt x="0" y="452"/>
                      <a:pt x="0" y="1000"/>
                    </a:cubicBezTo>
                    <a:cubicBezTo>
                      <a:pt x="0" y="1565"/>
                      <a:pt x="452" y="2016"/>
                      <a:pt x="1016" y="2016"/>
                    </a:cubicBezTo>
                    <a:cubicBezTo>
                      <a:pt x="1581" y="2016"/>
                      <a:pt x="2033" y="1565"/>
                      <a:pt x="2033" y="1000"/>
                    </a:cubicBezTo>
                    <a:cubicBezTo>
                      <a:pt x="2033" y="452"/>
                      <a:pt x="1581" y="0"/>
                      <a:pt x="1016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5310525" y="1416025"/>
                <a:ext cx="785975" cy="969475"/>
              </a:xfrm>
              <a:custGeom>
                <a:rect b="b" l="l" r="r" t="t"/>
                <a:pathLst>
                  <a:path extrusionOk="0" h="38779" w="31439">
                    <a:moveTo>
                      <a:pt x="16953" y="1"/>
                    </a:moveTo>
                    <a:cubicBezTo>
                      <a:pt x="16953" y="1"/>
                      <a:pt x="16195" y="9131"/>
                      <a:pt x="14034" y="9744"/>
                    </a:cubicBezTo>
                    <a:cubicBezTo>
                      <a:pt x="11872" y="10357"/>
                      <a:pt x="7243" y="9792"/>
                      <a:pt x="4017" y="12728"/>
                    </a:cubicBezTo>
                    <a:cubicBezTo>
                      <a:pt x="774" y="15647"/>
                      <a:pt x="0" y="38778"/>
                      <a:pt x="0" y="38778"/>
                    </a:cubicBezTo>
                    <a:lnTo>
                      <a:pt x="30987" y="38778"/>
                    </a:lnTo>
                    <a:cubicBezTo>
                      <a:pt x="30987" y="38778"/>
                      <a:pt x="31438" y="16357"/>
                      <a:pt x="30987" y="15841"/>
                    </a:cubicBezTo>
                    <a:cubicBezTo>
                      <a:pt x="30519" y="15325"/>
                      <a:pt x="29438" y="13438"/>
                      <a:pt x="22518" y="10260"/>
                    </a:cubicBezTo>
                    <a:cubicBezTo>
                      <a:pt x="20389" y="9292"/>
                      <a:pt x="22034" y="1"/>
                      <a:pt x="22034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5813775" y="1395475"/>
                <a:ext cx="50850" cy="50425"/>
              </a:xfrm>
              <a:custGeom>
                <a:rect b="b" l="l" r="r" t="t"/>
                <a:pathLst>
                  <a:path extrusionOk="0" h="2017" w="2034">
                    <a:moveTo>
                      <a:pt x="1017" y="0"/>
                    </a:moveTo>
                    <a:cubicBezTo>
                      <a:pt x="452" y="0"/>
                      <a:pt x="1" y="452"/>
                      <a:pt x="1" y="1000"/>
                    </a:cubicBezTo>
                    <a:cubicBezTo>
                      <a:pt x="1" y="1565"/>
                      <a:pt x="452" y="2017"/>
                      <a:pt x="1017" y="2017"/>
                    </a:cubicBezTo>
                    <a:cubicBezTo>
                      <a:pt x="1582" y="2017"/>
                      <a:pt x="2033" y="1565"/>
                      <a:pt x="2033" y="1000"/>
                    </a:cubicBezTo>
                    <a:cubicBezTo>
                      <a:pt x="2033" y="452"/>
                      <a:pt x="1582" y="0"/>
                      <a:pt x="1017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5820225" y="1370075"/>
                <a:ext cx="29475" cy="25175"/>
              </a:xfrm>
              <a:custGeom>
                <a:rect b="b" l="l" r="r" t="t"/>
                <a:pathLst>
                  <a:path extrusionOk="0" h="1007" w="1179">
                    <a:moveTo>
                      <a:pt x="517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805"/>
                      <a:pt x="251" y="1007"/>
                      <a:pt x="512" y="1007"/>
                    </a:cubicBezTo>
                    <a:cubicBezTo>
                      <a:pt x="638" y="1007"/>
                      <a:pt x="767" y="960"/>
                      <a:pt x="872" y="855"/>
                    </a:cubicBezTo>
                    <a:cubicBezTo>
                      <a:pt x="1178" y="548"/>
                      <a:pt x="953" y="0"/>
                      <a:pt x="517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5717000" y="1357150"/>
                <a:ext cx="29475" cy="25600"/>
              </a:xfrm>
              <a:custGeom>
                <a:rect b="b" l="l" r="r" t="t"/>
                <a:pathLst>
                  <a:path extrusionOk="0" h="1024" w="1179">
                    <a:moveTo>
                      <a:pt x="501" y="1"/>
                    </a:moveTo>
                    <a:cubicBezTo>
                      <a:pt x="226" y="1"/>
                      <a:pt x="1" y="227"/>
                      <a:pt x="1" y="517"/>
                    </a:cubicBezTo>
                    <a:cubicBezTo>
                      <a:pt x="1" y="822"/>
                      <a:pt x="250" y="1024"/>
                      <a:pt x="507" y="1024"/>
                    </a:cubicBezTo>
                    <a:cubicBezTo>
                      <a:pt x="630" y="1024"/>
                      <a:pt x="756" y="977"/>
                      <a:pt x="855" y="872"/>
                    </a:cubicBezTo>
                    <a:cubicBezTo>
                      <a:pt x="1178" y="549"/>
                      <a:pt x="952" y="1"/>
                      <a:pt x="501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5731925" y="1342275"/>
                <a:ext cx="65850" cy="98175"/>
              </a:xfrm>
              <a:custGeom>
                <a:rect b="b" l="l" r="r" t="t"/>
                <a:pathLst>
                  <a:path extrusionOk="0" h="3927" w="2634">
                    <a:moveTo>
                      <a:pt x="1942" y="0"/>
                    </a:moveTo>
                    <a:cubicBezTo>
                      <a:pt x="1826" y="0"/>
                      <a:pt x="1680" y="111"/>
                      <a:pt x="1500" y="370"/>
                    </a:cubicBezTo>
                    <a:cubicBezTo>
                      <a:pt x="1500" y="370"/>
                      <a:pt x="0" y="3322"/>
                      <a:pt x="1178" y="3886"/>
                    </a:cubicBezTo>
                    <a:cubicBezTo>
                      <a:pt x="1234" y="3914"/>
                      <a:pt x="1287" y="3926"/>
                      <a:pt x="1340" y="3926"/>
                    </a:cubicBezTo>
                    <a:cubicBezTo>
                      <a:pt x="2255" y="3926"/>
                      <a:pt x="2634" y="0"/>
                      <a:pt x="1942" y="0"/>
                    </a:cubicBezTo>
                    <a:close/>
                  </a:path>
                </a:pathLst>
              </a:custGeom>
              <a:solidFill>
                <a:srgbClr val="ED7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5824025" y="1309650"/>
                <a:ext cx="59250" cy="24275"/>
              </a:xfrm>
              <a:custGeom>
                <a:rect b="b" l="l" r="r" t="t"/>
                <a:pathLst>
                  <a:path extrusionOk="0" h="971" w="2370">
                    <a:moveTo>
                      <a:pt x="1074" y="1"/>
                    </a:moveTo>
                    <a:cubicBezTo>
                      <a:pt x="908" y="1"/>
                      <a:pt x="734" y="45"/>
                      <a:pt x="559" y="159"/>
                    </a:cubicBezTo>
                    <a:cubicBezTo>
                      <a:pt x="0" y="520"/>
                      <a:pt x="1210" y="970"/>
                      <a:pt x="1869" y="970"/>
                    </a:cubicBezTo>
                    <a:cubicBezTo>
                      <a:pt x="2181" y="970"/>
                      <a:pt x="2369" y="870"/>
                      <a:pt x="2188" y="610"/>
                    </a:cubicBezTo>
                    <a:cubicBezTo>
                      <a:pt x="2188" y="610"/>
                      <a:pt x="1688" y="1"/>
                      <a:pt x="1074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5707825" y="1290225"/>
                <a:ext cx="59950" cy="20800"/>
              </a:xfrm>
              <a:custGeom>
                <a:rect b="b" l="l" r="r" t="t"/>
                <a:pathLst>
                  <a:path extrusionOk="0" h="832" w="2398">
                    <a:moveTo>
                      <a:pt x="1041" y="0"/>
                    </a:moveTo>
                    <a:cubicBezTo>
                      <a:pt x="792" y="0"/>
                      <a:pt x="534" y="81"/>
                      <a:pt x="319" y="323"/>
                    </a:cubicBezTo>
                    <a:cubicBezTo>
                      <a:pt x="0" y="673"/>
                      <a:pt x="559" y="832"/>
                      <a:pt x="1136" y="832"/>
                    </a:cubicBezTo>
                    <a:cubicBezTo>
                      <a:pt x="1756" y="832"/>
                      <a:pt x="2398" y="649"/>
                      <a:pt x="1997" y="323"/>
                    </a:cubicBezTo>
                    <a:cubicBezTo>
                      <a:pt x="1997" y="323"/>
                      <a:pt x="1538" y="0"/>
                      <a:pt x="1041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5730550" y="1440425"/>
                <a:ext cx="65700" cy="44575"/>
              </a:xfrm>
              <a:custGeom>
                <a:rect b="b" l="l" r="r" t="t"/>
                <a:pathLst>
                  <a:path extrusionOk="0" h="1783" w="2628">
                    <a:moveTo>
                      <a:pt x="302" y="0"/>
                    </a:moveTo>
                    <a:cubicBezTo>
                      <a:pt x="275" y="0"/>
                      <a:pt x="248" y="17"/>
                      <a:pt x="217" y="57"/>
                    </a:cubicBezTo>
                    <a:cubicBezTo>
                      <a:pt x="0" y="332"/>
                      <a:pt x="339" y="1782"/>
                      <a:pt x="1235" y="1782"/>
                    </a:cubicBezTo>
                    <a:cubicBezTo>
                      <a:pt x="1339" y="1782"/>
                      <a:pt x="1452" y="1763"/>
                      <a:pt x="1572" y="1719"/>
                    </a:cubicBezTo>
                    <a:cubicBezTo>
                      <a:pt x="2627" y="1332"/>
                      <a:pt x="2532" y="28"/>
                      <a:pt x="2232" y="28"/>
                    </a:cubicBezTo>
                    <a:cubicBezTo>
                      <a:pt x="2207" y="28"/>
                      <a:pt x="2180" y="37"/>
                      <a:pt x="2152" y="57"/>
                    </a:cubicBezTo>
                    <a:cubicBezTo>
                      <a:pt x="2152" y="57"/>
                      <a:pt x="1862" y="831"/>
                      <a:pt x="1294" y="831"/>
                    </a:cubicBezTo>
                    <a:cubicBezTo>
                      <a:pt x="1249" y="831"/>
                      <a:pt x="1201" y="826"/>
                      <a:pt x="1152" y="815"/>
                    </a:cubicBezTo>
                    <a:cubicBezTo>
                      <a:pt x="595" y="690"/>
                      <a:pt x="471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5887950" y="1364825"/>
                <a:ext cx="71025" cy="68250"/>
              </a:xfrm>
              <a:custGeom>
                <a:rect b="b" l="l" r="r" t="t"/>
                <a:pathLst>
                  <a:path extrusionOk="0" h="2730" w="2841">
                    <a:moveTo>
                      <a:pt x="1418" y="0"/>
                    </a:moveTo>
                    <a:cubicBezTo>
                      <a:pt x="807" y="0"/>
                      <a:pt x="621" y="935"/>
                      <a:pt x="502" y="1081"/>
                    </a:cubicBezTo>
                    <a:cubicBezTo>
                      <a:pt x="1" y="1692"/>
                      <a:pt x="47" y="2729"/>
                      <a:pt x="878" y="2729"/>
                    </a:cubicBezTo>
                    <a:cubicBezTo>
                      <a:pt x="902" y="2729"/>
                      <a:pt x="928" y="2728"/>
                      <a:pt x="953" y="2726"/>
                    </a:cubicBezTo>
                    <a:cubicBezTo>
                      <a:pt x="1873" y="2662"/>
                      <a:pt x="2841" y="710"/>
                      <a:pt x="1873" y="146"/>
                    </a:cubicBezTo>
                    <a:cubicBezTo>
                      <a:pt x="1700" y="43"/>
                      <a:pt x="1549" y="0"/>
                      <a:pt x="1418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5735375" y="1167850"/>
                <a:ext cx="191550" cy="140200"/>
              </a:xfrm>
              <a:custGeom>
                <a:rect b="b" l="l" r="r" t="t"/>
                <a:pathLst>
                  <a:path extrusionOk="0" h="5608" w="7662">
                    <a:moveTo>
                      <a:pt x="7619" y="5185"/>
                    </a:moveTo>
                    <a:cubicBezTo>
                      <a:pt x="7644" y="5222"/>
                      <a:pt x="7657" y="5236"/>
                      <a:pt x="7659" y="5236"/>
                    </a:cubicBezTo>
                    <a:cubicBezTo>
                      <a:pt x="7662" y="5236"/>
                      <a:pt x="7648" y="5214"/>
                      <a:pt x="7619" y="5185"/>
                    </a:cubicBezTo>
                    <a:close/>
                    <a:moveTo>
                      <a:pt x="3026" y="0"/>
                    </a:moveTo>
                    <a:cubicBezTo>
                      <a:pt x="2740" y="0"/>
                      <a:pt x="2444" y="49"/>
                      <a:pt x="2137" y="153"/>
                    </a:cubicBezTo>
                    <a:cubicBezTo>
                      <a:pt x="2136" y="146"/>
                      <a:pt x="2129" y="142"/>
                      <a:pt x="2116" y="142"/>
                    </a:cubicBezTo>
                    <a:cubicBezTo>
                      <a:pt x="1896" y="142"/>
                      <a:pt x="1" y="1229"/>
                      <a:pt x="1024" y="3718"/>
                    </a:cubicBezTo>
                    <a:cubicBezTo>
                      <a:pt x="1515" y="4887"/>
                      <a:pt x="3982" y="5607"/>
                      <a:pt x="5603" y="5607"/>
                    </a:cubicBezTo>
                    <a:cubicBezTo>
                      <a:pt x="6218" y="5607"/>
                      <a:pt x="6710" y="5504"/>
                      <a:pt x="6927" y="5282"/>
                    </a:cubicBezTo>
                    <a:cubicBezTo>
                      <a:pt x="7087" y="5119"/>
                      <a:pt x="7228" y="5067"/>
                      <a:pt x="7342" y="5067"/>
                    </a:cubicBezTo>
                    <a:cubicBezTo>
                      <a:pt x="7473" y="5067"/>
                      <a:pt x="7569" y="5136"/>
                      <a:pt x="7619" y="5185"/>
                    </a:cubicBezTo>
                    <a:lnTo>
                      <a:pt x="7619" y="5185"/>
                    </a:lnTo>
                    <a:cubicBezTo>
                      <a:pt x="7542" y="5071"/>
                      <a:pt x="7348" y="4736"/>
                      <a:pt x="7008" y="3927"/>
                    </a:cubicBezTo>
                    <a:cubicBezTo>
                      <a:pt x="6120" y="1833"/>
                      <a:pt x="4779" y="0"/>
                      <a:pt x="3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5882950" y="1288125"/>
                <a:ext cx="49300" cy="120650"/>
              </a:xfrm>
              <a:custGeom>
                <a:rect b="b" l="l" r="r" t="t"/>
                <a:pathLst>
                  <a:path extrusionOk="0" h="4826" w="1972">
                    <a:moveTo>
                      <a:pt x="205" y="1"/>
                    </a:moveTo>
                    <a:cubicBezTo>
                      <a:pt x="93" y="1"/>
                      <a:pt x="24" y="36"/>
                      <a:pt x="24" y="36"/>
                    </a:cubicBezTo>
                    <a:cubicBezTo>
                      <a:pt x="24" y="36"/>
                      <a:pt x="541" y="1875"/>
                      <a:pt x="24" y="4649"/>
                    </a:cubicBezTo>
                    <a:cubicBezTo>
                      <a:pt x="0" y="4770"/>
                      <a:pt x="41" y="4826"/>
                      <a:pt x="122" y="4826"/>
                    </a:cubicBezTo>
                    <a:cubicBezTo>
                      <a:pt x="531" y="4826"/>
                      <a:pt x="1971" y="3416"/>
                      <a:pt x="1460" y="1681"/>
                    </a:cubicBezTo>
                    <a:cubicBezTo>
                      <a:pt x="1024" y="213"/>
                      <a:pt x="482" y="1"/>
                      <a:pt x="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5720225" y="1520475"/>
                <a:ext cx="109300" cy="41025"/>
              </a:xfrm>
              <a:custGeom>
                <a:rect b="b" l="l" r="r" t="t"/>
                <a:pathLst>
                  <a:path extrusionOk="0" h="1641" w="4372">
                    <a:moveTo>
                      <a:pt x="1" y="1"/>
                    </a:moveTo>
                    <a:cubicBezTo>
                      <a:pt x="1" y="1"/>
                      <a:pt x="340" y="1640"/>
                      <a:pt x="1910" y="1640"/>
                    </a:cubicBezTo>
                    <a:cubicBezTo>
                      <a:pt x="1981" y="1640"/>
                      <a:pt x="2054" y="1637"/>
                      <a:pt x="2130" y="1630"/>
                    </a:cubicBezTo>
                    <a:cubicBezTo>
                      <a:pt x="3888" y="1452"/>
                      <a:pt x="4372" y="243"/>
                      <a:pt x="4372" y="243"/>
                    </a:cubicBezTo>
                    <a:lnTo>
                      <a:pt x="4372" y="243"/>
                    </a:lnTo>
                    <a:cubicBezTo>
                      <a:pt x="3703" y="652"/>
                      <a:pt x="3045" y="795"/>
                      <a:pt x="2449" y="795"/>
                    </a:cubicBezTo>
                    <a:cubicBezTo>
                      <a:pt x="1049" y="79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A3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5642400" y="1318700"/>
                <a:ext cx="119375" cy="102200"/>
              </a:xfrm>
              <a:custGeom>
                <a:rect b="b" l="l" r="r" t="t"/>
                <a:pathLst>
                  <a:path extrusionOk="0" h="4088" w="4775">
                    <a:moveTo>
                      <a:pt x="2726" y="410"/>
                    </a:moveTo>
                    <a:cubicBezTo>
                      <a:pt x="3630" y="410"/>
                      <a:pt x="4356" y="1152"/>
                      <a:pt x="4372" y="2055"/>
                    </a:cubicBezTo>
                    <a:cubicBezTo>
                      <a:pt x="4361" y="3039"/>
                      <a:pt x="3549" y="3697"/>
                      <a:pt x="2706" y="3697"/>
                    </a:cubicBezTo>
                    <a:cubicBezTo>
                      <a:pt x="2305" y="3697"/>
                      <a:pt x="1897" y="3549"/>
                      <a:pt x="1565" y="3216"/>
                    </a:cubicBezTo>
                    <a:cubicBezTo>
                      <a:pt x="533" y="2168"/>
                      <a:pt x="1259" y="410"/>
                      <a:pt x="2726" y="410"/>
                    </a:cubicBezTo>
                    <a:close/>
                    <a:moveTo>
                      <a:pt x="2703" y="0"/>
                    </a:moveTo>
                    <a:cubicBezTo>
                      <a:pt x="2202" y="0"/>
                      <a:pt x="1691" y="187"/>
                      <a:pt x="1275" y="603"/>
                    </a:cubicBezTo>
                    <a:cubicBezTo>
                      <a:pt x="0" y="1894"/>
                      <a:pt x="904" y="4087"/>
                      <a:pt x="2726" y="4087"/>
                    </a:cubicBezTo>
                    <a:cubicBezTo>
                      <a:pt x="3856" y="4087"/>
                      <a:pt x="4759" y="3184"/>
                      <a:pt x="4775" y="2055"/>
                    </a:cubicBezTo>
                    <a:cubicBezTo>
                      <a:pt x="4764" y="821"/>
                      <a:pt x="3754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5771450" y="1330800"/>
                <a:ext cx="119375" cy="102200"/>
              </a:xfrm>
              <a:custGeom>
                <a:rect b="b" l="l" r="r" t="t"/>
                <a:pathLst>
                  <a:path extrusionOk="0" h="4088" w="4775">
                    <a:moveTo>
                      <a:pt x="2726" y="410"/>
                    </a:moveTo>
                    <a:cubicBezTo>
                      <a:pt x="3629" y="410"/>
                      <a:pt x="4371" y="1136"/>
                      <a:pt x="4371" y="2055"/>
                    </a:cubicBezTo>
                    <a:cubicBezTo>
                      <a:pt x="4371" y="3036"/>
                      <a:pt x="3562" y="3685"/>
                      <a:pt x="2718" y="3685"/>
                    </a:cubicBezTo>
                    <a:cubicBezTo>
                      <a:pt x="2313" y="3685"/>
                      <a:pt x="1900" y="3535"/>
                      <a:pt x="1565" y="3200"/>
                    </a:cubicBezTo>
                    <a:cubicBezTo>
                      <a:pt x="532" y="2168"/>
                      <a:pt x="1258" y="410"/>
                      <a:pt x="2726" y="410"/>
                    </a:cubicBezTo>
                    <a:close/>
                    <a:moveTo>
                      <a:pt x="2711" y="0"/>
                    </a:moveTo>
                    <a:cubicBezTo>
                      <a:pt x="2211" y="0"/>
                      <a:pt x="1702" y="187"/>
                      <a:pt x="1291" y="603"/>
                    </a:cubicBezTo>
                    <a:cubicBezTo>
                      <a:pt x="0" y="1894"/>
                      <a:pt x="903" y="4087"/>
                      <a:pt x="2726" y="4087"/>
                    </a:cubicBezTo>
                    <a:cubicBezTo>
                      <a:pt x="3855" y="4087"/>
                      <a:pt x="4775" y="3184"/>
                      <a:pt x="4775" y="2055"/>
                    </a:cubicBezTo>
                    <a:cubicBezTo>
                      <a:pt x="4775" y="821"/>
                      <a:pt x="3761" y="0"/>
                      <a:pt x="27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5755300" y="1363350"/>
                <a:ext cx="41575" cy="15200"/>
              </a:xfrm>
              <a:custGeom>
                <a:rect b="b" l="l" r="r" t="t"/>
                <a:pathLst>
                  <a:path extrusionOk="0" h="608" w="1663">
                    <a:moveTo>
                      <a:pt x="685" y="0"/>
                    </a:moveTo>
                    <a:cubicBezTo>
                      <a:pt x="325" y="0"/>
                      <a:pt x="26" y="75"/>
                      <a:pt x="1" y="75"/>
                    </a:cubicBezTo>
                    <a:lnTo>
                      <a:pt x="98" y="463"/>
                    </a:lnTo>
                    <a:cubicBezTo>
                      <a:pt x="213" y="440"/>
                      <a:pt x="435" y="402"/>
                      <a:pt x="673" y="402"/>
                    </a:cubicBezTo>
                    <a:cubicBezTo>
                      <a:pt x="935" y="402"/>
                      <a:pt x="1218" y="447"/>
                      <a:pt x="1404" y="608"/>
                    </a:cubicBezTo>
                    <a:lnTo>
                      <a:pt x="1662" y="301"/>
                    </a:lnTo>
                    <a:cubicBezTo>
                      <a:pt x="1393" y="63"/>
                      <a:pt x="1014" y="0"/>
                      <a:pt x="6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5883550" y="1360375"/>
                <a:ext cx="40750" cy="26650"/>
              </a:xfrm>
              <a:custGeom>
                <a:rect b="b" l="l" r="r" t="t"/>
                <a:pathLst>
                  <a:path extrusionOk="0" h="1066" w="1630">
                    <a:moveTo>
                      <a:pt x="1452" y="1"/>
                    </a:moveTo>
                    <a:lnTo>
                      <a:pt x="0" y="695"/>
                    </a:lnTo>
                    <a:lnTo>
                      <a:pt x="178" y="1066"/>
                    </a:lnTo>
                    <a:lnTo>
                      <a:pt x="1630" y="372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273350" y="1659600"/>
                <a:ext cx="885250" cy="548650"/>
              </a:xfrm>
              <a:custGeom>
                <a:rect b="b" l="l" r="r" t="t"/>
                <a:pathLst>
                  <a:path extrusionOk="0" h="21946" w="35410">
                    <a:moveTo>
                      <a:pt x="15521" y="1"/>
                    </a:moveTo>
                    <a:cubicBezTo>
                      <a:pt x="8826" y="1"/>
                      <a:pt x="5084" y="2243"/>
                      <a:pt x="4149" y="4324"/>
                    </a:cubicBezTo>
                    <a:cubicBezTo>
                      <a:pt x="1" y="13625"/>
                      <a:pt x="1864" y="21505"/>
                      <a:pt x="4075" y="21505"/>
                    </a:cubicBezTo>
                    <a:cubicBezTo>
                      <a:pt x="4099" y="21505"/>
                      <a:pt x="4124" y="21504"/>
                      <a:pt x="4149" y="21502"/>
                    </a:cubicBezTo>
                    <a:cubicBezTo>
                      <a:pt x="4301" y="21490"/>
                      <a:pt x="4555" y="21485"/>
                      <a:pt x="4897" y="21485"/>
                    </a:cubicBezTo>
                    <a:cubicBezTo>
                      <a:pt x="8050" y="21485"/>
                      <a:pt x="18676" y="21946"/>
                      <a:pt x="25803" y="21946"/>
                    </a:cubicBezTo>
                    <a:cubicBezTo>
                      <a:pt x="29305" y="21946"/>
                      <a:pt x="31963" y="21834"/>
                      <a:pt x="32474" y="21502"/>
                    </a:cubicBezTo>
                    <a:cubicBezTo>
                      <a:pt x="34135" y="20422"/>
                      <a:pt x="35409" y="6808"/>
                      <a:pt x="35248" y="5098"/>
                    </a:cubicBezTo>
                    <a:cubicBezTo>
                      <a:pt x="35103" y="3404"/>
                      <a:pt x="28280" y="1469"/>
                      <a:pt x="24005" y="533"/>
                    </a:cubicBezTo>
                    <a:cubicBezTo>
                      <a:pt x="24005" y="533"/>
                      <a:pt x="19086" y="5327"/>
                      <a:pt x="16859" y="5327"/>
                    </a:cubicBezTo>
                    <a:cubicBezTo>
                      <a:pt x="16826" y="5327"/>
                      <a:pt x="16794" y="5326"/>
                      <a:pt x="16763" y="5324"/>
                    </a:cubicBezTo>
                    <a:cubicBezTo>
                      <a:pt x="14585" y="5179"/>
                      <a:pt x="15521" y="1"/>
                      <a:pt x="155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286325" y="2162075"/>
                <a:ext cx="870650" cy="529900"/>
              </a:xfrm>
              <a:custGeom>
                <a:rect b="b" l="l" r="r" t="t"/>
                <a:pathLst>
                  <a:path extrusionOk="0" h="21196" w="34826">
                    <a:moveTo>
                      <a:pt x="22909" y="0"/>
                    </a:moveTo>
                    <a:cubicBezTo>
                      <a:pt x="14678" y="0"/>
                      <a:pt x="3816" y="295"/>
                      <a:pt x="2839" y="468"/>
                    </a:cubicBezTo>
                    <a:cubicBezTo>
                      <a:pt x="1291" y="742"/>
                      <a:pt x="0" y="21195"/>
                      <a:pt x="0" y="21195"/>
                    </a:cubicBezTo>
                    <a:lnTo>
                      <a:pt x="34826" y="21195"/>
                    </a:lnTo>
                    <a:cubicBezTo>
                      <a:pt x="34826" y="21195"/>
                      <a:pt x="33519" y="1162"/>
                      <a:pt x="32148" y="387"/>
                    </a:cubicBezTo>
                    <a:cubicBezTo>
                      <a:pt x="31648" y="101"/>
                      <a:pt x="27730" y="0"/>
                      <a:pt x="22909" y="0"/>
                    </a:cubicBezTo>
                    <a:close/>
                  </a:path>
                </a:pathLst>
              </a:custGeom>
              <a:solidFill>
                <a:srgbClr val="FFC4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5508525" y="1777350"/>
                <a:ext cx="241175" cy="247250"/>
              </a:xfrm>
              <a:custGeom>
                <a:rect b="b" l="l" r="r" t="t"/>
                <a:pathLst>
                  <a:path extrusionOk="0" h="9890" w="9647">
                    <a:moveTo>
                      <a:pt x="6237" y="1"/>
                    </a:moveTo>
                    <a:cubicBezTo>
                      <a:pt x="4973" y="1"/>
                      <a:pt x="1177" y="5165"/>
                      <a:pt x="597" y="6905"/>
                    </a:cubicBezTo>
                    <a:cubicBezTo>
                      <a:pt x="0" y="8663"/>
                      <a:pt x="2113" y="8905"/>
                      <a:pt x="3162" y="9356"/>
                    </a:cubicBezTo>
                    <a:cubicBezTo>
                      <a:pt x="3190" y="9369"/>
                      <a:pt x="3218" y="9375"/>
                      <a:pt x="3247" y="9375"/>
                    </a:cubicBezTo>
                    <a:cubicBezTo>
                      <a:pt x="4298" y="9375"/>
                      <a:pt x="5871" y="1292"/>
                      <a:pt x="5872" y="1291"/>
                    </a:cubicBezTo>
                    <a:lnTo>
                      <a:pt x="5872" y="1291"/>
                    </a:lnTo>
                    <a:cubicBezTo>
                      <a:pt x="5872" y="1292"/>
                      <a:pt x="5597" y="7131"/>
                      <a:pt x="5872" y="9001"/>
                    </a:cubicBezTo>
                    <a:cubicBezTo>
                      <a:pt x="5963" y="9667"/>
                      <a:pt x="6326" y="9890"/>
                      <a:pt x="6781" y="9890"/>
                    </a:cubicBezTo>
                    <a:cubicBezTo>
                      <a:pt x="7606" y="9890"/>
                      <a:pt x="8734" y="9157"/>
                      <a:pt x="9098" y="9001"/>
                    </a:cubicBezTo>
                    <a:cubicBezTo>
                      <a:pt x="9646" y="8776"/>
                      <a:pt x="8081" y="2936"/>
                      <a:pt x="8081" y="2936"/>
                    </a:cubicBezTo>
                    <a:cubicBezTo>
                      <a:pt x="8081" y="2936"/>
                      <a:pt x="7485" y="17"/>
                      <a:pt x="6243" y="1"/>
                    </a:cubicBezTo>
                    <a:cubicBezTo>
                      <a:pt x="6241" y="1"/>
                      <a:pt x="6239" y="1"/>
                      <a:pt x="6237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873475" y="1672900"/>
                <a:ext cx="580700" cy="743725"/>
              </a:xfrm>
              <a:custGeom>
                <a:rect b="b" l="l" r="r" t="t"/>
                <a:pathLst>
                  <a:path extrusionOk="0" h="29749" w="23228">
                    <a:moveTo>
                      <a:pt x="0" y="1"/>
                    </a:moveTo>
                    <a:cubicBezTo>
                      <a:pt x="0" y="1"/>
                      <a:pt x="3791" y="17325"/>
                      <a:pt x="4597" y="19745"/>
                    </a:cubicBezTo>
                    <a:cubicBezTo>
                      <a:pt x="7517" y="28697"/>
                      <a:pt x="13259" y="29552"/>
                      <a:pt x="13259" y="29552"/>
                    </a:cubicBezTo>
                    <a:cubicBezTo>
                      <a:pt x="13259" y="29552"/>
                      <a:pt x="14111" y="29749"/>
                      <a:pt x="15302" y="29749"/>
                    </a:cubicBezTo>
                    <a:cubicBezTo>
                      <a:pt x="17567" y="29749"/>
                      <a:pt x="21060" y="29035"/>
                      <a:pt x="22244" y="24890"/>
                    </a:cubicBezTo>
                    <a:cubicBezTo>
                      <a:pt x="23228" y="21471"/>
                      <a:pt x="16582" y="5985"/>
                      <a:pt x="11162" y="3066"/>
                    </a:cubicBezTo>
                    <a:cubicBezTo>
                      <a:pt x="8388" y="156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22675" y="1423700"/>
                <a:ext cx="260925" cy="534350"/>
              </a:xfrm>
              <a:custGeom>
                <a:rect b="b" l="l" r="r" t="t"/>
                <a:pathLst>
                  <a:path extrusionOk="0" h="21374" w="10437">
                    <a:moveTo>
                      <a:pt x="8630" y="0"/>
                    </a:moveTo>
                    <a:lnTo>
                      <a:pt x="0" y="20615"/>
                    </a:lnTo>
                    <a:lnTo>
                      <a:pt x="1790" y="21373"/>
                    </a:lnTo>
                    <a:lnTo>
                      <a:pt x="10436" y="742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5900475" y="1775300"/>
                <a:ext cx="211350" cy="196875"/>
              </a:xfrm>
              <a:custGeom>
                <a:rect b="b" l="l" r="r" t="t"/>
                <a:pathLst>
                  <a:path extrusionOk="0" h="7875" w="8454">
                    <a:moveTo>
                      <a:pt x="3563" y="0"/>
                    </a:moveTo>
                    <a:cubicBezTo>
                      <a:pt x="3121" y="0"/>
                      <a:pt x="2675" y="143"/>
                      <a:pt x="2211" y="470"/>
                    </a:cubicBezTo>
                    <a:cubicBezTo>
                      <a:pt x="775" y="1486"/>
                      <a:pt x="1" y="3777"/>
                      <a:pt x="291" y="4309"/>
                    </a:cubicBezTo>
                    <a:cubicBezTo>
                      <a:pt x="517" y="4712"/>
                      <a:pt x="2162" y="5309"/>
                      <a:pt x="3469" y="5696"/>
                    </a:cubicBezTo>
                    <a:cubicBezTo>
                      <a:pt x="4517" y="6003"/>
                      <a:pt x="4517" y="7874"/>
                      <a:pt x="4517" y="7874"/>
                    </a:cubicBezTo>
                    <a:cubicBezTo>
                      <a:pt x="4525" y="7874"/>
                      <a:pt x="4533" y="7874"/>
                      <a:pt x="4541" y="7874"/>
                    </a:cubicBezTo>
                    <a:cubicBezTo>
                      <a:pt x="5043" y="7874"/>
                      <a:pt x="6323" y="6909"/>
                      <a:pt x="7276" y="6132"/>
                    </a:cubicBezTo>
                    <a:cubicBezTo>
                      <a:pt x="7985" y="5551"/>
                      <a:pt x="8453" y="4712"/>
                      <a:pt x="7937" y="3938"/>
                    </a:cubicBezTo>
                    <a:cubicBezTo>
                      <a:pt x="7501" y="3293"/>
                      <a:pt x="7066" y="2002"/>
                      <a:pt x="6372" y="1438"/>
                    </a:cubicBezTo>
                    <a:cubicBezTo>
                      <a:pt x="5363" y="602"/>
                      <a:pt x="4471" y="0"/>
                      <a:pt x="3563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6150500" y="1874550"/>
                <a:ext cx="215775" cy="291975"/>
              </a:xfrm>
              <a:custGeom>
                <a:rect b="b" l="l" r="r" t="t"/>
                <a:pathLst>
                  <a:path extrusionOk="0" h="11679" w="8631">
                    <a:moveTo>
                      <a:pt x="1" y="0"/>
                    </a:moveTo>
                    <a:cubicBezTo>
                      <a:pt x="3082" y="3742"/>
                      <a:pt x="5953" y="7646"/>
                      <a:pt x="8630" y="11679"/>
                    </a:cubicBezTo>
                    <a:cubicBezTo>
                      <a:pt x="8630" y="11679"/>
                      <a:pt x="5695" y="3323"/>
                      <a:pt x="1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701600" y="1983200"/>
                <a:ext cx="281575" cy="170200"/>
              </a:xfrm>
              <a:custGeom>
                <a:rect b="b" l="l" r="r" t="t"/>
                <a:pathLst>
                  <a:path extrusionOk="0" h="6808" w="11263">
                    <a:moveTo>
                      <a:pt x="10484" y="1"/>
                    </a:moveTo>
                    <a:cubicBezTo>
                      <a:pt x="9211" y="1"/>
                      <a:pt x="3912" y="4712"/>
                      <a:pt x="1310" y="5978"/>
                    </a:cubicBezTo>
                    <a:cubicBezTo>
                      <a:pt x="1" y="6617"/>
                      <a:pt x="4107" y="6808"/>
                      <a:pt x="7448" y="6808"/>
                    </a:cubicBezTo>
                    <a:cubicBezTo>
                      <a:pt x="9334" y="6808"/>
                      <a:pt x="10977" y="6747"/>
                      <a:pt x="11263" y="6671"/>
                    </a:cubicBezTo>
                    <a:cubicBezTo>
                      <a:pt x="11263" y="6671"/>
                      <a:pt x="10698" y="2106"/>
                      <a:pt x="10763" y="332"/>
                    </a:cubicBezTo>
                    <a:cubicBezTo>
                      <a:pt x="10771" y="103"/>
                      <a:pt x="10671" y="1"/>
                      <a:pt x="10484" y="1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5864600" y="1480525"/>
                <a:ext cx="72225" cy="73975"/>
              </a:xfrm>
              <a:custGeom>
                <a:rect b="b" l="l" r="r" t="t"/>
                <a:pathLst>
                  <a:path extrusionOk="0" h="2959" w="2889">
                    <a:moveTo>
                      <a:pt x="2636" y="0"/>
                    </a:moveTo>
                    <a:cubicBezTo>
                      <a:pt x="2625" y="0"/>
                      <a:pt x="2612" y="6"/>
                      <a:pt x="2597" y="18"/>
                    </a:cubicBezTo>
                    <a:cubicBezTo>
                      <a:pt x="2226" y="292"/>
                      <a:pt x="0" y="1179"/>
                      <a:pt x="0" y="1179"/>
                    </a:cubicBezTo>
                    <a:lnTo>
                      <a:pt x="0" y="2954"/>
                    </a:lnTo>
                    <a:cubicBezTo>
                      <a:pt x="49" y="2957"/>
                      <a:pt x="96" y="2958"/>
                      <a:pt x="143" y="2958"/>
                    </a:cubicBezTo>
                    <a:cubicBezTo>
                      <a:pt x="2226" y="2958"/>
                      <a:pt x="2889" y="0"/>
                      <a:pt x="2636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5296000" y="1865675"/>
                <a:ext cx="77850" cy="229475"/>
              </a:xfrm>
              <a:custGeom>
                <a:rect b="b" l="l" r="r" t="t"/>
                <a:pathLst>
                  <a:path extrusionOk="0" h="9179" w="3114">
                    <a:moveTo>
                      <a:pt x="3114" y="0"/>
                    </a:moveTo>
                    <a:lnTo>
                      <a:pt x="3114" y="0"/>
                    </a:lnTo>
                    <a:cubicBezTo>
                      <a:pt x="3113" y="1"/>
                      <a:pt x="0" y="4678"/>
                      <a:pt x="339" y="9178"/>
                    </a:cubicBezTo>
                    <a:lnTo>
                      <a:pt x="2339" y="8662"/>
                    </a:lnTo>
                    <a:cubicBezTo>
                      <a:pt x="2339" y="8662"/>
                      <a:pt x="2339" y="2307"/>
                      <a:pt x="3114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5119375" y="2018850"/>
                <a:ext cx="521425" cy="569900"/>
              </a:xfrm>
              <a:custGeom>
                <a:rect b="b" l="l" r="r" t="t"/>
                <a:pathLst>
                  <a:path extrusionOk="0" h="22796" w="20857">
                    <a:moveTo>
                      <a:pt x="17019" y="1"/>
                    </a:moveTo>
                    <a:cubicBezTo>
                      <a:pt x="14755" y="1"/>
                      <a:pt x="0" y="3471"/>
                      <a:pt x="0" y="3471"/>
                    </a:cubicBezTo>
                    <a:lnTo>
                      <a:pt x="2904" y="22795"/>
                    </a:lnTo>
                    <a:lnTo>
                      <a:pt x="20857" y="18827"/>
                    </a:lnTo>
                    <a:cubicBezTo>
                      <a:pt x="20857" y="18827"/>
                      <a:pt x="17470" y="713"/>
                      <a:pt x="17308" y="67"/>
                    </a:cubicBezTo>
                    <a:cubicBezTo>
                      <a:pt x="17297" y="22"/>
                      <a:pt x="17196" y="1"/>
                      <a:pt x="1701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5100825" y="2044725"/>
                <a:ext cx="180275" cy="544025"/>
              </a:xfrm>
              <a:custGeom>
                <a:rect b="b" l="l" r="r" t="t"/>
                <a:pathLst>
                  <a:path extrusionOk="0" h="21761" w="7211">
                    <a:moveTo>
                      <a:pt x="4001" y="0"/>
                    </a:moveTo>
                    <a:lnTo>
                      <a:pt x="0" y="2871"/>
                    </a:lnTo>
                    <a:lnTo>
                      <a:pt x="2791" y="21760"/>
                    </a:lnTo>
                    <a:lnTo>
                      <a:pt x="7211" y="20986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5073000" y="1972125"/>
                <a:ext cx="493600" cy="196650"/>
              </a:xfrm>
              <a:custGeom>
                <a:rect b="b" l="l" r="r" t="t"/>
                <a:pathLst>
                  <a:path extrusionOk="0" h="7866" w="19744">
                    <a:moveTo>
                      <a:pt x="18905" y="1"/>
                    </a:moveTo>
                    <a:cubicBezTo>
                      <a:pt x="18905" y="1"/>
                      <a:pt x="6565" y="2001"/>
                      <a:pt x="3291" y="2904"/>
                    </a:cubicBezTo>
                    <a:cubicBezTo>
                      <a:pt x="0" y="3791"/>
                      <a:pt x="871" y="7082"/>
                      <a:pt x="1855" y="7776"/>
                    </a:cubicBezTo>
                    <a:cubicBezTo>
                      <a:pt x="1943" y="7837"/>
                      <a:pt x="2157" y="7865"/>
                      <a:pt x="2473" y="7865"/>
                    </a:cubicBezTo>
                    <a:cubicBezTo>
                      <a:pt x="5715" y="7865"/>
                      <a:pt x="19744" y="4920"/>
                      <a:pt x="19744" y="4920"/>
                    </a:cubicBezTo>
                    <a:lnTo>
                      <a:pt x="18905" y="1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5107675" y="1997525"/>
                <a:ext cx="455300" cy="153175"/>
              </a:xfrm>
              <a:custGeom>
                <a:rect b="b" l="l" r="r" t="t"/>
                <a:pathLst>
                  <a:path extrusionOk="0" h="6127" w="18212">
                    <a:moveTo>
                      <a:pt x="17696" y="1"/>
                    </a:moveTo>
                    <a:cubicBezTo>
                      <a:pt x="17696" y="1"/>
                      <a:pt x="5372" y="1856"/>
                      <a:pt x="2694" y="2582"/>
                    </a:cubicBezTo>
                    <a:cubicBezTo>
                      <a:pt x="1" y="3308"/>
                      <a:pt x="565" y="5501"/>
                      <a:pt x="1355" y="6066"/>
                    </a:cubicBezTo>
                    <a:cubicBezTo>
                      <a:pt x="1415" y="6107"/>
                      <a:pt x="1556" y="6127"/>
                      <a:pt x="1767" y="6127"/>
                    </a:cubicBezTo>
                    <a:cubicBezTo>
                      <a:pt x="4431" y="6127"/>
                      <a:pt x="18212" y="3066"/>
                      <a:pt x="18212" y="3066"/>
                    </a:cubicBezTo>
                    <a:lnTo>
                      <a:pt x="176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5090750" y="2276350"/>
                <a:ext cx="253850" cy="214675"/>
              </a:xfrm>
              <a:custGeom>
                <a:rect b="b" l="l" r="r" t="t"/>
                <a:pathLst>
                  <a:path extrusionOk="0" h="8587" w="10154">
                    <a:moveTo>
                      <a:pt x="5999" y="1"/>
                    </a:moveTo>
                    <a:cubicBezTo>
                      <a:pt x="4548" y="1"/>
                      <a:pt x="1591" y="1495"/>
                      <a:pt x="903" y="2881"/>
                    </a:cubicBezTo>
                    <a:cubicBezTo>
                      <a:pt x="0" y="4720"/>
                      <a:pt x="613" y="8285"/>
                      <a:pt x="3033" y="8527"/>
                    </a:cubicBezTo>
                    <a:cubicBezTo>
                      <a:pt x="3431" y="8567"/>
                      <a:pt x="3828" y="8587"/>
                      <a:pt x="4220" y="8587"/>
                    </a:cubicBezTo>
                    <a:cubicBezTo>
                      <a:pt x="6228" y="8587"/>
                      <a:pt x="8096" y="8058"/>
                      <a:pt x="9162" y="6898"/>
                    </a:cubicBezTo>
                    <a:cubicBezTo>
                      <a:pt x="9645" y="6372"/>
                      <a:pt x="9058" y="6187"/>
                      <a:pt x="8092" y="6187"/>
                    </a:cubicBezTo>
                    <a:cubicBezTo>
                      <a:pt x="7387" y="6187"/>
                      <a:pt x="6480" y="6286"/>
                      <a:pt x="5641" y="6422"/>
                    </a:cubicBezTo>
                    <a:lnTo>
                      <a:pt x="5641" y="6422"/>
                    </a:lnTo>
                    <a:cubicBezTo>
                      <a:pt x="7651" y="5754"/>
                      <a:pt x="10154" y="4716"/>
                      <a:pt x="9791" y="4075"/>
                    </a:cubicBezTo>
                    <a:cubicBezTo>
                      <a:pt x="9664" y="3841"/>
                      <a:pt x="9304" y="3748"/>
                      <a:pt x="8813" y="3748"/>
                    </a:cubicBezTo>
                    <a:cubicBezTo>
                      <a:pt x="8123" y="3748"/>
                      <a:pt x="7173" y="3932"/>
                      <a:pt x="6248" y="4163"/>
                    </a:cubicBezTo>
                    <a:lnTo>
                      <a:pt x="6248" y="4163"/>
                    </a:lnTo>
                    <a:cubicBezTo>
                      <a:pt x="7990" y="3564"/>
                      <a:pt x="9739" y="2804"/>
                      <a:pt x="9340" y="2268"/>
                    </a:cubicBezTo>
                    <a:cubicBezTo>
                      <a:pt x="9089" y="1926"/>
                      <a:pt x="8674" y="1791"/>
                      <a:pt x="8175" y="1791"/>
                    </a:cubicBezTo>
                    <a:cubicBezTo>
                      <a:pt x="6297" y="1791"/>
                      <a:pt x="3226" y="3704"/>
                      <a:pt x="3226" y="3704"/>
                    </a:cubicBezTo>
                    <a:cubicBezTo>
                      <a:pt x="3226" y="3704"/>
                      <a:pt x="6791" y="817"/>
                      <a:pt x="6807" y="575"/>
                    </a:cubicBezTo>
                    <a:cubicBezTo>
                      <a:pt x="6807" y="171"/>
                      <a:pt x="6489" y="1"/>
                      <a:pt x="5999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5221800" y="2279850"/>
                <a:ext cx="33500" cy="29425"/>
              </a:xfrm>
              <a:custGeom>
                <a:rect b="b" l="l" r="r" t="t"/>
                <a:pathLst>
                  <a:path extrusionOk="0" h="1177" w="1340">
                    <a:moveTo>
                      <a:pt x="756" y="1"/>
                    </a:moveTo>
                    <a:cubicBezTo>
                      <a:pt x="385" y="1"/>
                      <a:pt x="0" y="370"/>
                      <a:pt x="0" y="370"/>
                    </a:cubicBezTo>
                    <a:cubicBezTo>
                      <a:pt x="0" y="370"/>
                      <a:pt x="274" y="213"/>
                      <a:pt x="500" y="213"/>
                    </a:cubicBezTo>
                    <a:cubicBezTo>
                      <a:pt x="590" y="213"/>
                      <a:pt x="672" y="237"/>
                      <a:pt x="726" y="306"/>
                    </a:cubicBezTo>
                    <a:cubicBezTo>
                      <a:pt x="920" y="548"/>
                      <a:pt x="146" y="1177"/>
                      <a:pt x="146" y="1177"/>
                    </a:cubicBezTo>
                    <a:cubicBezTo>
                      <a:pt x="146" y="1177"/>
                      <a:pt x="1339" y="483"/>
                      <a:pt x="1210" y="290"/>
                    </a:cubicBezTo>
                    <a:cubicBezTo>
                      <a:pt x="1085" y="75"/>
                      <a:pt x="922" y="1"/>
                      <a:pt x="756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5282700" y="2328800"/>
                <a:ext cx="33475" cy="23625"/>
              </a:xfrm>
              <a:custGeom>
                <a:rect b="b" l="l" r="r" t="t"/>
                <a:pathLst>
                  <a:path extrusionOk="0" h="945" w="1339">
                    <a:moveTo>
                      <a:pt x="731" y="1"/>
                    </a:moveTo>
                    <a:cubicBezTo>
                      <a:pt x="432" y="1"/>
                      <a:pt x="129" y="138"/>
                      <a:pt x="129" y="138"/>
                    </a:cubicBezTo>
                    <a:cubicBezTo>
                      <a:pt x="129" y="138"/>
                      <a:pt x="243" y="117"/>
                      <a:pt x="380" y="117"/>
                    </a:cubicBezTo>
                    <a:cubicBezTo>
                      <a:pt x="556" y="117"/>
                      <a:pt x="768" y="152"/>
                      <a:pt x="823" y="316"/>
                    </a:cubicBezTo>
                    <a:cubicBezTo>
                      <a:pt x="920" y="606"/>
                      <a:pt x="0" y="945"/>
                      <a:pt x="0" y="945"/>
                    </a:cubicBezTo>
                    <a:cubicBezTo>
                      <a:pt x="0" y="945"/>
                      <a:pt x="1339" y="687"/>
                      <a:pt x="1291" y="461"/>
                    </a:cubicBezTo>
                    <a:cubicBezTo>
                      <a:pt x="1231" y="99"/>
                      <a:pt x="983" y="1"/>
                      <a:pt x="731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5289150" y="2373375"/>
                <a:ext cx="40750" cy="30275"/>
              </a:xfrm>
              <a:custGeom>
                <a:rect b="b" l="l" r="r" t="t"/>
                <a:pathLst>
                  <a:path extrusionOk="0" h="1211" w="1630">
                    <a:moveTo>
                      <a:pt x="857" y="1"/>
                    </a:moveTo>
                    <a:cubicBezTo>
                      <a:pt x="446" y="1"/>
                      <a:pt x="0" y="242"/>
                      <a:pt x="0" y="242"/>
                    </a:cubicBezTo>
                    <a:cubicBezTo>
                      <a:pt x="0" y="242"/>
                      <a:pt x="217" y="202"/>
                      <a:pt x="448" y="202"/>
                    </a:cubicBezTo>
                    <a:cubicBezTo>
                      <a:pt x="653" y="202"/>
                      <a:pt x="868" y="234"/>
                      <a:pt x="952" y="355"/>
                    </a:cubicBezTo>
                    <a:cubicBezTo>
                      <a:pt x="1145" y="597"/>
                      <a:pt x="355" y="1210"/>
                      <a:pt x="355" y="1210"/>
                    </a:cubicBezTo>
                    <a:cubicBezTo>
                      <a:pt x="355" y="1210"/>
                      <a:pt x="1629" y="759"/>
                      <a:pt x="1452" y="355"/>
                    </a:cubicBezTo>
                    <a:cubicBezTo>
                      <a:pt x="1332" y="85"/>
                      <a:pt x="1100" y="1"/>
                      <a:pt x="857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5281075" y="2436275"/>
                <a:ext cx="31075" cy="29875"/>
              </a:xfrm>
              <a:custGeom>
                <a:rect b="b" l="l" r="r" t="t"/>
                <a:pathLst>
                  <a:path extrusionOk="0" h="1195" w="1243">
                    <a:moveTo>
                      <a:pt x="882" y="0"/>
                    </a:moveTo>
                    <a:cubicBezTo>
                      <a:pt x="522" y="0"/>
                      <a:pt x="1" y="388"/>
                      <a:pt x="1" y="388"/>
                    </a:cubicBezTo>
                    <a:cubicBezTo>
                      <a:pt x="1" y="388"/>
                      <a:pt x="306" y="261"/>
                      <a:pt x="558" y="261"/>
                    </a:cubicBezTo>
                    <a:cubicBezTo>
                      <a:pt x="676" y="261"/>
                      <a:pt x="783" y="289"/>
                      <a:pt x="839" y="372"/>
                    </a:cubicBezTo>
                    <a:cubicBezTo>
                      <a:pt x="1017" y="614"/>
                      <a:pt x="114" y="1194"/>
                      <a:pt x="114" y="1194"/>
                    </a:cubicBezTo>
                    <a:cubicBezTo>
                      <a:pt x="114" y="1194"/>
                      <a:pt x="1243" y="807"/>
                      <a:pt x="1210" y="340"/>
                    </a:cubicBezTo>
                    <a:cubicBezTo>
                      <a:pt x="1185" y="86"/>
                      <a:pt x="1051" y="0"/>
                      <a:pt x="882" y="0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25" name="Google Shape;5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00" y="1757150"/>
            <a:ext cx="1025876" cy="11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7"/>
          <p:cNvSpPr/>
          <p:nvPr/>
        </p:nvSpPr>
        <p:spPr>
          <a:xfrm>
            <a:off x="4375450" y="1670450"/>
            <a:ext cx="3761700" cy="1715100"/>
          </a:xfrm>
          <a:prstGeom prst="roundRect">
            <a:avLst>
              <a:gd fmla="val 16667" name="adj"/>
            </a:avLst>
          </a:prstGeom>
          <a:solidFill>
            <a:srgbClr val="213B55"/>
          </a:solidFill>
          <a:ln cap="flat" cmpd="sng" w="38100">
            <a:solidFill>
              <a:srgbClr val="F3A29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Livvic"/>
                <a:ea typeface="Livvic"/>
                <a:cs typeface="Livvic"/>
                <a:sym typeface="Livvic"/>
              </a:rPr>
              <a:t>Name</a:t>
            </a:r>
            <a:r>
              <a:rPr lang="en" sz="1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=&gt; Sakshi Rastogi</a:t>
            </a:r>
            <a:endParaRPr sz="1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Livvic"/>
                <a:ea typeface="Livvic"/>
                <a:cs typeface="Livvic"/>
                <a:sym typeface="Livvic"/>
              </a:rPr>
              <a:t>Enrollment Number 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=&gt; E18CSE159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Livvic"/>
                <a:ea typeface="Livvic"/>
                <a:cs typeface="Livvic"/>
                <a:sym typeface="Livvic"/>
              </a:rPr>
              <a:t>Role 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=&gt; Software Engineer Trainee</a:t>
            </a:r>
            <a:endParaRPr b="1" sz="1600">
              <a:solidFill>
                <a:srgbClr val="FFFF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Livvic"/>
                <a:ea typeface="Livvic"/>
                <a:cs typeface="Livvic"/>
                <a:sym typeface="Livvic"/>
              </a:rPr>
              <a:t>Mentor Name 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=&gt; Kunal Bathla &amp; Manish Srivastava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 rot="2700000">
            <a:off x="5006806" y="17877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 rot="2700000">
            <a:off x="525856" y="180443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 rot="2700000">
            <a:off x="5006806" y="2823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 rot="2700000">
            <a:off x="525906" y="285700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 txBox="1"/>
          <p:nvPr>
            <p:ph idx="15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6" name="Google Shape;536;p38"/>
          <p:cNvSpPr txBox="1"/>
          <p:nvPr>
            <p:ph type="title"/>
          </p:nvPr>
        </p:nvSpPr>
        <p:spPr>
          <a:xfrm>
            <a:off x="541278" y="1855707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7" name="Google Shape;537;p38"/>
          <p:cNvSpPr txBox="1"/>
          <p:nvPr>
            <p:ph idx="1" type="subTitle"/>
          </p:nvPr>
        </p:nvSpPr>
        <p:spPr>
          <a:xfrm>
            <a:off x="1312211" y="1742300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Company</a:t>
            </a:r>
            <a:endParaRPr/>
          </a:p>
        </p:txBody>
      </p:sp>
      <p:sp>
        <p:nvSpPr>
          <p:cNvPr id="538" name="Google Shape;538;p38"/>
          <p:cNvSpPr txBox="1"/>
          <p:nvPr>
            <p:ph idx="3" type="subTitle"/>
          </p:nvPr>
        </p:nvSpPr>
        <p:spPr>
          <a:xfrm>
            <a:off x="5763224" y="1782275"/>
            <a:ext cx="32598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Company’s Product</a:t>
            </a:r>
            <a:endParaRPr/>
          </a:p>
        </p:txBody>
      </p:sp>
      <p:sp>
        <p:nvSpPr>
          <p:cNvPr id="539" name="Google Shape;539;p38"/>
          <p:cNvSpPr txBox="1"/>
          <p:nvPr>
            <p:ph idx="4" type="title"/>
          </p:nvPr>
        </p:nvSpPr>
        <p:spPr>
          <a:xfrm>
            <a:off x="5022228" y="183896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0" name="Google Shape;540;p38"/>
          <p:cNvSpPr txBox="1"/>
          <p:nvPr>
            <p:ph idx="6" type="subTitle"/>
          </p:nvPr>
        </p:nvSpPr>
        <p:spPr>
          <a:xfrm>
            <a:off x="1251013" y="2851575"/>
            <a:ext cx="35121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Company’s Tech Stack</a:t>
            </a:r>
            <a:endParaRPr/>
          </a:p>
        </p:txBody>
      </p:sp>
      <p:sp>
        <p:nvSpPr>
          <p:cNvPr id="541" name="Google Shape;541;p38"/>
          <p:cNvSpPr txBox="1"/>
          <p:nvPr>
            <p:ph idx="7" type="title"/>
          </p:nvPr>
        </p:nvSpPr>
        <p:spPr>
          <a:xfrm>
            <a:off x="541328" y="2908274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2" name="Google Shape;542;p38"/>
          <p:cNvSpPr txBox="1"/>
          <p:nvPr>
            <p:ph idx="9" type="subTitle"/>
          </p:nvPr>
        </p:nvSpPr>
        <p:spPr>
          <a:xfrm>
            <a:off x="5846781" y="2894678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Tech Stack</a:t>
            </a:r>
            <a:endParaRPr/>
          </a:p>
        </p:txBody>
      </p:sp>
      <p:sp>
        <p:nvSpPr>
          <p:cNvPr id="543" name="Google Shape;543;p38"/>
          <p:cNvSpPr txBox="1"/>
          <p:nvPr>
            <p:ph idx="13" type="title"/>
          </p:nvPr>
        </p:nvSpPr>
        <p:spPr>
          <a:xfrm>
            <a:off x="5007053" y="2908274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 rot="5400000">
            <a:off x="2985475" y="1102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38"/>
          <p:cNvPicPr preferRelativeResize="0"/>
          <p:nvPr/>
        </p:nvPicPr>
        <p:blipFill rotWithShape="1">
          <a:blip r:embed="rId3">
            <a:alphaModFix/>
          </a:blip>
          <a:srcRect b="0" l="16415" r="16415" t="0"/>
          <a:stretch/>
        </p:blipFill>
        <p:spPr>
          <a:xfrm>
            <a:off x="5964391" y="-2017322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46" name="Google Shape;546;p38"/>
          <p:cNvSpPr/>
          <p:nvPr/>
        </p:nvSpPr>
        <p:spPr>
          <a:xfrm rot="2700000">
            <a:off x="525906" y="390958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 txBox="1"/>
          <p:nvPr>
            <p:ph idx="6" type="subTitle"/>
          </p:nvPr>
        </p:nvSpPr>
        <p:spPr>
          <a:xfrm>
            <a:off x="1312200" y="3904150"/>
            <a:ext cx="35121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Description</a:t>
            </a:r>
            <a:endParaRPr/>
          </a:p>
        </p:txBody>
      </p:sp>
      <p:sp>
        <p:nvSpPr>
          <p:cNvPr id="548" name="Google Shape;548;p38"/>
          <p:cNvSpPr txBox="1"/>
          <p:nvPr>
            <p:ph idx="13" type="title"/>
          </p:nvPr>
        </p:nvSpPr>
        <p:spPr>
          <a:xfrm>
            <a:off x="541278" y="396084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>
            <p:ph type="title"/>
          </p:nvPr>
        </p:nvSpPr>
        <p:spPr>
          <a:xfrm>
            <a:off x="3848700" y="419275"/>
            <a:ext cx="48813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COMPANY</a:t>
            </a:r>
            <a:endParaRPr/>
          </a:p>
        </p:txBody>
      </p:sp>
      <p:sp>
        <p:nvSpPr>
          <p:cNvPr id="554" name="Google Shape;554;p39"/>
          <p:cNvSpPr txBox="1"/>
          <p:nvPr>
            <p:ph idx="1" type="subTitle"/>
          </p:nvPr>
        </p:nvSpPr>
        <p:spPr>
          <a:xfrm>
            <a:off x="4170150" y="1364475"/>
            <a:ext cx="5505000" cy="27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Applicate AI is a leading Sales-Tech Company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It was founded in 2014 by Deepak Rewadi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It has funding of around $1.6 M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It has created first B2B platform (Channel KART)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5" name="Google Shape;555;p39"/>
          <p:cNvSpPr/>
          <p:nvPr/>
        </p:nvSpPr>
        <p:spPr>
          <a:xfrm rot="5400000">
            <a:off x="6193675" y="16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39"/>
          <p:cNvPicPr preferRelativeResize="0"/>
          <p:nvPr/>
        </p:nvPicPr>
        <p:blipFill rotWithShape="1">
          <a:blip r:embed="rId3">
            <a:alphaModFix/>
          </a:blip>
          <a:srcRect b="0" l="16365" r="16371" t="0"/>
          <a:stretch/>
        </p:blipFill>
        <p:spPr>
          <a:xfrm>
            <a:off x="-507141" y="-525780"/>
            <a:ext cx="2922288" cy="2899831"/>
          </a:xfrm>
          <a:prstGeom prst="flowChartDecision">
            <a:avLst/>
          </a:prstGeom>
          <a:noFill/>
          <a:ln cap="flat" cmpd="sng" w="9525">
            <a:solidFill>
              <a:srgbClr val="F3A29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7" name="Google Shape;557;p39"/>
          <p:cNvSpPr/>
          <p:nvPr/>
        </p:nvSpPr>
        <p:spPr>
          <a:xfrm>
            <a:off x="-612800" y="-604775"/>
            <a:ext cx="3104175" cy="3045925"/>
          </a:xfrm>
          <a:prstGeom prst="flowChartDecision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-894075" y="2560650"/>
            <a:ext cx="3754375" cy="37109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475" y="3573675"/>
            <a:ext cx="4791899" cy="13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0"/>
          <p:cNvPicPr preferRelativeResize="0"/>
          <p:nvPr/>
        </p:nvPicPr>
        <p:blipFill rotWithShape="1">
          <a:blip r:embed="rId3">
            <a:alphaModFix/>
          </a:blip>
          <a:srcRect b="0" l="9696" r="9704" t="0"/>
          <a:stretch/>
        </p:blipFill>
        <p:spPr>
          <a:xfrm>
            <a:off x="-1187316" y="11719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65" name="Google Shape;565;p40"/>
          <p:cNvSpPr txBox="1"/>
          <p:nvPr>
            <p:ph type="title"/>
          </p:nvPr>
        </p:nvSpPr>
        <p:spPr>
          <a:xfrm>
            <a:off x="713250" y="3386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COMPANY’S PRODUCT</a:t>
            </a:r>
            <a:endParaRPr/>
          </a:p>
        </p:txBody>
      </p:sp>
      <p:sp>
        <p:nvSpPr>
          <p:cNvPr id="566" name="Google Shape;566;p40"/>
          <p:cNvSpPr txBox="1"/>
          <p:nvPr/>
        </p:nvSpPr>
        <p:spPr>
          <a:xfrm>
            <a:off x="3195291" y="3855588"/>
            <a:ext cx="1810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AI Sales Bot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67" name="Google Shape;567;p40"/>
          <p:cNvSpPr txBox="1"/>
          <p:nvPr/>
        </p:nvSpPr>
        <p:spPr>
          <a:xfrm>
            <a:off x="6655602" y="3935963"/>
            <a:ext cx="2365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Retailer App for Real-Time Sales Order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68" name="Google Shape;568;p40"/>
          <p:cNvSpPr txBox="1"/>
          <p:nvPr/>
        </p:nvSpPr>
        <p:spPr>
          <a:xfrm>
            <a:off x="2755588" y="3118763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SELLINA</a:t>
            </a: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5957225" y="3118763"/>
            <a:ext cx="2559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CHANNEL KART</a:t>
            </a: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 rot="5400000">
            <a:off x="3320163" y="2399813"/>
            <a:ext cx="1056000" cy="381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0"/>
          <p:cNvCxnSpPr>
            <a:stCxn id="572" idx="2"/>
            <a:endCxn id="569" idx="0"/>
          </p:cNvCxnSpPr>
          <p:nvPr/>
        </p:nvCxnSpPr>
        <p:spPr>
          <a:xfrm>
            <a:off x="4042625" y="2062763"/>
            <a:ext cx="3194400" cy="1056000"/>
          </a:xfrm>
          <a:prstGeom prst="bent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0"/>
          <p:cNvCxnSpPr>
            <a:stCxn id="569" idx="2"/>
            <a:endCxn id="574" idx="0"/>
          </p:cNvCxnSpPr>
          <p:nvPr/>
        </p:nvCxnSpPr>
        <p:spPr>
          <a:xfrm flipH="1" rot="-5400000">
            <a:off x="7215125" y="3539963"/>
            <a:ext cx="417900" cy="374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40"/>
          <p:cNvSpPr/>
          <p:nvPr/>
        </p:nvSpPr>
        <p:spPr>
          <a:xfrm rot="5400000">
            <a:off x="3168750" y="-90691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40"/>
          <p:cNvCxnSpPr/>
          <p:nvPr/>
        </p:nvCxnSpPr>
        <p:spPr>
          <a:xfrm flipH="1" rot="-5400000">
            <a:off x="3639225" y="3539963"/>
            <a:ext cx="417900" cy="374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0"/>
          <p:cNvSpPr/>
          <p:nvPr/>
        </p:nvSpPr>
        <p:spPr>
          <a:xfrm rot="2700000">
            <a:off x="5099220" y="1568679"/>
            <a:ext cx="686884" cy="7119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 rot="2700000">
            <a:off x="5129331" y="1611317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 txBox="1"/>
          <p:nvPr/>
        </p:nvSpPr>
        <p:spPr>
          <a:xfrm>
            <a:off x="4537243" y="1724963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dk2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Applicate AI</a:t>
            </a:r>
            <a:endParaRPr sz="1000">
              <a:solidFill>
                <a:schemeClr val="dk1"/>
              </a:solidFill>
              <a:highlight>
                <a:schemeClr val="dk2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80" name="Google Shape;580;p40"/>
          <p:cNvSpPr/>
          <p:nvPr/>
        </p:nvSpPr>
        <p:spPr>
          <a:xfrm>
            <a:off x="-1187325" y="1171925"/>
            <a:ext cx="3249375" cy="3224400"/>
          </a:xfrm>
          <a:prstGeom prst="flowChartDecision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825" y="338600"/>
            <a:ext cx="2607451" cy="12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35910"/>
            <a:ext cx="1272850" cy="12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41"/>
          <p:cNvGrpSpPr/>
          <p:nvPr/>
        </p:nvGrpSpPr>
        <p:grpSpPr>
          <a:xfrm>
            <a:off x="5593266" y="1833415"/>
            <a:ext cx="3550722" cy="2140613"/>
            <a:chOff x="4139436" y="1590925"/>
            <a:chExt cx="4179779" cy="2519850"/>
          </a:xfrm>
        </p:grpSpPr>
        <p:sp>
          <p:nvSpPr>
            <p:cNvPr id="588" name="Google Shape;588;p41"/>
            <p:cNvSpPr/>
            <p:nvPr/>
          </p:nvSpPr>
          <p:spPr>
            <a:xfrm>
              <a:off x="4388352" y="1590925"/>
              <a:ext cx="3685075" cy="2265094"/>
            </a:xfrm>
            <a:custGeom>
              <a:rect b="b" l="l" r="r" t="t"/>
              <a:pathLst>
                <a:path extrusionOk="0" h="53084" w="89449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fmla="val 15019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41"/>
          <p:cNvSpPr txBox="1"/>
          <p:nvPr>
            <p:ph type="title"/>
          </p:nvPr>
        </p:nvSpPr>
        <p:spPr>
          <a:xfrm>
            <a:off x="202325" y="0"/>
            <a:ext cx="7024200" cy="9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COMPANY’S TECHNOLOGY STACK</a:t>
            </a:r>
            <a:endParaRPr/>
          </a:p>
        </p:txBody>
      </p:sp>
      <p:sp>
        <p:nvSpPr>
          <p:cNvPr id="592" name="Google Shape;592;p41"/>
          <p:cNvSpPr txBox="1"/>
          <p:nvPr>
            <p:ph idx="1" type="body"/>
          </p:nvPr>
        </p:nvSpPr>
        <p:spPr>
          <a:xfrm>
            <a:off x="402625" y="1888825"/>
            <a:ext cx="63105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600"/>
              <a:t>Front End :- HTML (Hypertext Markup Language) , CSS (</a:t>
            </a:r>
            <a:r>
              <a:rPr lang="en" sz="1650">
                <a:latin typeface="Arial"/>
                <a:ea typeface="Arial"/>
                <a:cs typeface="Arial"/>
                <a:sym typeface="Arial"/>
              </a:rPr>
              <a:t>Cascading Style Sheets)</a:t>
            </a:r>
            <a:r>
              <a:rPr lang="en" sz="1600"/>
              <a:t>, JavaScript, TypeScript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Back End :- Java and </a:t>
            </a:r>
            <a:r>
              <a:rPr lang="en" sz="1600"/>
              <a:t>Spring Boot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Database :- IndexedDB and MySQL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Caching :- Redis</a:t>
            </a:r>
            <a:endParaRPr sz="1600"/>
          </a:p>
        </p:txBody>
      </p:sp>
      <p:sp>
        <p:nvSpPr>
          <p:cNvPr id="593" name="Google Shape;593;p41"/>
          <p:cNvSpPr/>
          <p:nvPr/>
        </p:nvSpPr>
        <p:spPr>
          <a:xfrm rot="5400000">
            <a:off x="3692825" y="-19822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994" y="2899419"/>
            <a:ext cx="752700" cy="7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419" y="1995257"/>
            <a:ext cx="864125" cy="8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7563" y="4214685"/>
            <a:ext cx="1787974" cy="53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3113" y="2143938"/>
            <a:ext cx="1048025" cy="5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8124" y="4135025"/>
            <a:ext cx="1877801" cy="8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8519" y="4055364"/>
            <a:ext cx="1048023" cy="6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6938" y="3033577"/>
            <a:ext cx="1449600" cy="4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5886326" y="1995258"/>
            <a:ext cx="698499" cy="6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"/>
          <p:cNvSpPr txBox="1"/>
          <p:nvPr>
            <p:ph idx="1" type="body"/>
          </p:nvPr>
        </p:nvSpPr>
        <p:spPr>
          <a:xfrm>
            <a:off x="622800" y="1799825"/>
            <a:ext cx="42393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TypeScript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JavaScript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Git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Jest</a:t>
            </a:r>
            <a:endParaRPr/>
          </a:p>
        </p:txBody>
      </p:sp>
      <p:sp>
        <p:nvSpPr>
          <p:cNvPr id="607" name="Google Shape;607;p42"/>
          <p:cNvSpPr txBox="1"/>
          <p:nvPr>
            <p:ph type="title"/>
          </p:nvPr>
        </p:nvSpPr>
        <p:spPr>
          <a:xfrm>
            <a:off x="481525" y="165900"/>
            <a:ext cx="5625600" cy="7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MY TECHNOLOGY STACK</a:t>
            </a:r>
            <a:endParaRPr sz="3600"/>
          </a:p>
        </p:txBody>
      </p:sp>
      <p:sp>
        <p:nvSpPr>
          <p:cNvPr id="608" name="Google Shape;608;p42"/>
          <p:cNvSpPr/>
          <p:nvPr/>
        </p:nvSpPr>
        <p:spPr>
          <a:xfrm rot="5400000">
            <a:off x="3272725" y="-10456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42"/>
          <p:cNvPicPr preferRelativeResize="0"/>
          <p:nvPr/>
        </p:nvPicPr>
        <p:blipFill rotWithShape="1">
          <a:blip r:embed="rId3">
            <a:alphaModFix/>
          </a:blip>
          <a:srcRect b="29447" l="0" r="0" t="-8862"/>
          <a:stretch/>
        </p:blipFill>
        <p:spPr>
          <a:xfrm>
            <a:off x="6845938" y="-471450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610" name="Google Shape;6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032" y="-6"/>
            <a:ext cx="864125" cy="8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230" y="2546080"/>
            <a:ext cx="967374" cy="96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8600" y="4341423"/>
            <a:ext cx="1787974" cy="539186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2"/>
          <p:cNvSpPr/>
          <p:nvPr/>
        </p:nvSpPr>
        <p:spPr>
          <a:xfrm>
            <a:off x="6845950" y="-572625"/>
            <a:ext cx="3933300" cy="3994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6275" y="1214641"/>
            <a:ext cx="1440290" cy="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/>
          <p:nvPr/>
        </p:nvSpPr>
        <p:spPr>
          <a:xfrm rot="2700000">
            <a:off x="4102969" y="198783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3"/>
          <p:cNvSpPr txBox="1"/>
          <p:nvPr>
            <p:ph type="title"/>
          </p:nvPr>
        </p:nvSpPr>
        <p:spPr>
          <a:xfrm>
            <a:off x="713250" y="4491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DESCRIPTION</a:t>
            </a:r>
            <a:endParaRPr/>
          </a:p>
        </p:txBody>
      </p:sp>
      <p:sp>
        <p:nvSpPr>
          <p:cNvPr id="621" name="Google Shape;621;p43"/>
          <p:cNvSpPr txBox="1"/>
          <p:nvPr>
            <p:ph idx="1" type="subTitle"/>
          </p:nvPr>
        </p:nvSpPr>
        <p:spPr>
          <a:xfrm>
            <a:off x="160722" y="2749375"/>
            <a:ext cx="27672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Device Management Service 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3"/>
          <p:cNvSpPr txBox="1"/>
          <p:nvPr>
            <p:ph idx="2" type="subTitle"/>
          </p:nvPr>
        </p:nvSpPr>
        <p:spPr>
          <a:xfrm>
            <a:off x="3124275" y="2749375"/>
            <a:ext cx="28632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Replaced 200 ajax requests with our own service.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3"/>
          <p:cNvSpPr txBox="1"/>
          <p:nvPr>
            <p:ph idx="3" type="subTitle"/>
          </p:nvPr>
        </p:nvSpPr>
        <p:spPr>
          <a:xfrm>
            <a:off x="6079900" y="2749375"/>
            <a:ext cx="25395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Manually tested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 200 ajax requests after replacement with our own service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3"/>
          <p:cNvSpPr/>
          <p:nvPr/>
        </p:nvSpPr>
        <p:spPr>
          <a:xfrm rot="2700000">
            <a:off x="7069206" y="198783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3"/>
          <p:cNvSpPr/>
          <p:nvPr/>
        </p:nvSpPr>
        <p:spPr>
          <a:xfrm rot="2700000">
            <a:off x="1177581" y="198783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43"/>
          <p:cNvGrpSpPr/>
          <p:nvPr/>
        </p:nvGrpSpPr>
        <p:grpSpPr>
          <a:xfrm>
            <a:off x="1301325" y="2113400"/>
            <a:ext cx="379147" cy="375495"/>
            <a:chOff x="3860250" y="1427025"/>
            <a:chExt cx="487900" cy="483200"/>
          </a:xfrm>
        </p:grpSpPr>
        <p:sp>
          <p:nvSpPr>
            <p:cNvPr id="627" name="Google Shape;627;p43"/>
            <p:cNvSpPr/>
            <p:nvPr/>
          </p:nvSpPr>
          <p:spPr>
            <a:xfrm>
              <a:off x="3875800" y="1427025"/>
              <a:ext cx="472350" cy="468650"/>
            </a:xfrm>
            <a:custGeom>
              <a:rect b="b" l="l" r="r" t="t"/>
              <a:pathLst>
                <a:path extrusionOk="0" h="18746" w="18894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3860250" y="1861675"/>
              <a:ext cx="54675" cy="48550"/>
            </a:xfrm>
            <a:custGeom>
              <a:rect b="b" l="l" r="r" t="t"/>
              <a:pathLst>
                <a:path extrusionOk="0" h="1942" w="2187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3923425" y="1801775"/>
              <a:ext cx="51350" cy="48550"/>
            </a:xfrm>
            <a:custGeom>
              <a:rect b="b" l="l" r="r" t="t"/>
              <a:pathLst>
                <a:path extrusionOk="0" h="1942" w="2054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30" name="Google Shape;630;p43"/>
          <p:cNvSpPr/>
          <p:nvPr/>
        </p:nvSpPr>
        <p:spPr>
          <a:xfrm>
            <a:off x="4226730" y="2113425"/>
            <a:ext cx="379147" cy="37545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631" name="Google Shape;631;p43"/>
          <p:cNvGrpSpPr/>
          <p:nvPr/>
        </p:nvGrpSpPr>
        <p:grpSpPr>
          <a:xfrm>
            <a:off x="7194771" y="2113429"/>
            <a:ext cx="375495" cy="375436"/>
            <a:chOff x="5648375" y="1427025"/>
            <a:chExt cx="483200" cy="483125"/>
          </a:xfrm>
        </p:grpSpPr>
        <p:sp>
          <p:nvSpPr>
            <p:cNvPr id="632" name="Google Shape;632;p43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34" name="Google Shape;634;p43"/>
          <p:cNvSpPr/>
          <p:nvPr/>
        </p:nvSpPr>
        <p:spPr>
          <a:xfrm rot="5400000">
            <a:off x="2696600" y="198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43"/>
          <p:cNvPicPr preferRelativeResize="0"/>
          <p:nvPr/>
        </p:nvPicPr>
        <p:blipFill rotWithShape="1">
          <a:blip r:embed="rId3">
            <a:alphaModFix/>
          </a:blip>
          <a:srcRect b="-35399" l="21659" r="21654" t="35400"/>
          <a:stretch/>
        </p:blipFill>
        <p:spPr>
          <a:xfrm>
            <a:off x="-911455" y="3659296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36" name="Google Shape;636;p43"/>
          <p:cNvSpPr/>
          <p:nvPr/>
        </p:nvSpPr>
        <p:spPr>
          <a:xfrm>
            <a:off x="-911450" y="3514050"/>
            <a:ext cx="3493250" cy="34859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4"/>
          <p:cNvSpPr txBox="1"/>
          <p:nvPr>
            <p:ph type="title"/>
          </p:nvPr>
        </p:nvSpPr>
        <p:spPr>
          <a:xfrm>
            <a:off x="6669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MANAGEMENT SERVICE</a:t>
            </a:r>
            <a:endParaRPr/>
          </a:p>
        </p:txBody>
      </p:sp>
      <p:sp>
        <p:nvSpPr>
          <p:cNvPr id="642" name="Google Shape;642;p44"/>
          <p:cNvSpPr/>
          <p:nvPr/>
        </p:nvSpPr>
        <p:spPr>
          <a:xfrm rot="5400000">
            <a:off x="3785825" y="-321800"/>
            <a:ext cx="43200" cy="284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773525" y="1707800"/>
            <a:ext cx="60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44" name="Google Shape;644;p44"/>
          <p:cNvSpPr txBox="1"/>
          <p:nvPr/>
        </p:nvSpPr>
        <p:spPr>
          <a:xfrm>
            <a:off x="713250" y="1615750"/>
            <a:ext cx="71427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ctor"/>
              <a:buChar char="★"/>
            </a:pPr>
            <a:r>
              <a:rPr b="1" lang="en">
                <a:solidFill>
                  <a:srgbClr val="FFFF00"/>
                </a:solidFill>
                <a:latin typeface="Actor"/>
                <a:ea typeface="Actor"/>
                <a:cs typeface="Actor"/>
                <a:sym typeface="Actor"/>
              </a:rPr>
              <a:t>Device Management Service (Implementation + Integration + </a:t>
            </a:r>
            <a:r>
              <a:rPr b="1" lang="en">
                <a:solidFill>
                  <a:srgbClr val="FFFF00"/>
                </a:solidFill>
                <a:latin typeface="Actor"/>
                <a:ea typeface="Actor"/>
                <a:cs typeface="Actor"/>
                <a:sym typeface="Actor"/>
              </a:rPr>
              <a:t>Test Cases</a:t>
            </a:r>
            <a:r>
              <a:rPr b="1" lang="en">
                <a:solidFill>
                  <a:srgbClr val="FFFF00"/>
                </a:solidFill>
                <a:latin typeface="Actor"/>
                <a:ea typeface="Actor"/>
                <a:cs typeface="Actor"/>
                <a:sym typeface="Actor"/>
              </a:rPr>
              <a:t>)</a:t>
            </a:r>
            <a:endParaRPr b="1">
              <a:solidFill>
                <a:srgbClr val="FFFF00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Camera (Android, IOS)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Scanner (Android, IOS, Web)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App Update (Android, IOS)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ctor"/>
              <a:buChar char="➢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Did implementation of the above mentioned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services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in typescript as typescript is less error prone than javascript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ctor"/>
              <a:buChar char="➢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Wrote test cases of the above mentioned services using jest framework 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645" name="Google Shape;6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825" y="622950"/>
            <a:ext cx="1367501" cy="1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925" y="1889500"/>
            <a:ext cx="2168830" cy="1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325" y="4261900"/>
            <a:ext cx="1695224" cy="7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