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50" d="100"/>
          <a:sy n="50" d="100"/>
        </p:scale>
        <p:origin x="48" y="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sz="2400" b="1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</a:t>
            </a:r>
            <a:r>
              <a:rPr lang="en-US" sz="2400" b="1" dirty="0" smtClean="0"/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2400" dirty="0" smtClean="0"/>
              <a:t>Ho</a:t>
            </a:r>
            <a:r>
              <a:rPr lang="en-US" sz="2400" dirty="0"/>
              <a:t>: μ1 = μ2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i.e. There </a:t>
            </a:r>
            <a:r>
              <a:rPr lang="en-US" sz="2400" dirty="0"/>
              <a:t>is no </a:t>
            </a:r>
            <a:r>
              <a:rPr lang="en-US" sz="2400" dirty="0" smtClean="0"/>
              <a:t>difference </a:t>
            </a:r>
            <a:r>
              <a:rPr lang="en-US" sz="2400" dirty="0"/>
              <a:t>in diameters of </a:t>
            </a:r>
            <a:r>
              <a:rPr lang="en-US" sz="2400" dirty="0" smtClean="0"/>
              <a:t>cutlets between </a:t>
            </a:r>
            <a:r>
              <a:rPr lang="en-US" sz="2400" dirty="0"/>
              <a:t>two </a:t>
            </a:r>
            <a:r>
              <a:rPr lang="en-US" sz="2400" dirty="0" smtClean="0"/>
              <a:t>	units</a:t>
            </a:r>
            <a:r>
              <a:rPr lang="en-US" sz="2400" dirty="0"/>
              <a:t>).</a:t>
            </a:r>
          </a:p>
          <a:p>
            <a:pPr marL="0" indent="0">
              <a:buNone/>
            </a:pPr>
            <a:r>
              <a:rPr lang="en-US" sz="2400" dirty="0" smtClean="0"/>
              <a:t>	H1: </a:t>
            </a:r>
            <a:r>
              <a:rPr lang="en-US" sz="2400" dirty="0"/>
              <a:t>μ1 ≠ </a:t>
            </a:r>
            <a:r>
              <a:rPr lang="en-US" sz="2400" dirty="0" smtClean="0"/>
              <a:t>μ2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i.e. (There </a:t>
            </a:r>
            <a:r>
              <a:rPr lang="en-US" sz="2400" dirty="0"/>
              <a:t>is significant </a:t>
            </a:r>
            <a:r>
              <a:rPr lang="en-US" sz="2400" dirty="0" smtClean="0"/>
              <a:t>difference </a:t>
            </a:r>
            <a:r>
              <a:rPr lang="en-US" sz="2400" dirty="0"/>
              <a:t>in diameters of cutlets between two </a:t>
            </a:r>
            <a:r>
              <a:rPr lang="en-US" sz="2400" dirty="0" smtClean="0"/>
              <a:t>	units)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Method = 2 </a:t>
            </a:r>
            <a:r>
              <a:rPr lang="en-US" sz="2400" dirty="0"/>
              <a:t>Sample </a:t>
            </a:r>
            <a:r>
              <a:rPr lang="en-US" sz="2400" dirty="0" smtClean="0"/>
              <a:t>	2 </a:t>
            </a:r>
            <a:r>
              <a:rPr lang="en-US" sz="2400" dirty="0"/>
              <a:t>Tail </a:t>
            </a:r>
            <a:r>
              <a:rPr lang="en-US" sz="2400" dirty="0" smtClean="0"/>
              <a:t>test</a:t>
            </a:r>
          </a:p>
          <a:p>
            <a:pPr marL="0" indent="0"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</a:t>
            </a:r>
            <a:r>
              <a:rPr lang="en-US" sz="2800" b="1" dirty="0"/>
              <a:t>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</a:t>
            </a:r>
            <a:r>
              <a:rPr lang="en-US" sz="2800" b="1" dirty="0" smtClean="0"/>
              <a:t>. </a:t>
            </a:r>
            <a:endParaRPr lang="en-US" sz="2800" b="1" dirty="0"/>
          </a:p>
          <a:p>
            <a:pPr algn="just">
              <a:buNone/>
            </a:pPr>
            <a:r>
              <a:rPr lang="en-US" sz="2800" b="1" dirty="0"/>
              <a:t>  Analyze the data and determine whether there is any difference in average TAT among the different laboratories at 5% significance level</a:t>
            </a:r>
            <a:r>
              <a:rPr lang="en-US" sz="2800" b="1" dirty="0" smtClean="0"/>
              <a:t>.</a:t>
            </a:r>
          </a:p>
          <a:p>
            <a:pPr algn="just">
              <a:buNone/>
            </a:pPr>
            <a:r>
              <a:rPr lang="en-US" sz="2800" b="1" dirty="0" smtClean="0"/>
              <a:t>=&gt; </a:t>
            </a:r>
            <a:r>
              <a:rPr lang="en-US" sz="2800" dirty="0" smtClean="0"/>
              <a:t>Here we have 4 samples of  TAT, we use </a:t>
            </a:r>
            <a:r>
              <a:rPr lang="en-US" sz="2800" dirty="0" err="1" smtClean="0"/>
              <a:t>anova</a:t>
            </a:r>
            <a:r>
              <a:rPr lang="en-US" sz="2800" dirty="0" smtClean="0"/>
              <a:t> test</a:t>
            </a:r>
          </a:p>
          <a:p>
            <a:pPr algn="just">
              <a:buNone/>
            </a:pPr>
            <a:r>
              <a:rPr lang="en-US" sz="2800" dirty="0" smtClean="0"/>
              <a:t>In </a:t>
            </a:r>
            <a:r>
              <a:rPr lang="en-US" sz="2800" dirty="0" err="1" smtClean="0"/>
              <a:t>anova</a:t>
            </a:r>
            <a:r>
              <a:rPr lang="en-US" sz="2800" dirty="0" smtClean="0"/>
              <a:t> H0= all samples are similar</a:t>
            </a:r>
          </a:p>
          <a:p>
            <a:pPr algn="just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H1= </a:t>
            </a:r>
            <a:r>
              <a:rPr lang="en-US" sz="2800" dirty="0" err="1" smtClean="0"/>
              <a:t>atleast</a:t>
            </a:r>
            <a:r>
              <a:rPr lang="en-US" sz="2800" dirty="0" smtClean="0"/>
              <a:t> 1 is different</a:t>
            </a:r>
            <a:endParaRPr lang="en-US" b="1" dirty="0"/>
          </a:p>
          <a:p>
            <a:pPr>
              <a:buNone/>
            </a:pPr>
            <a:r>
              <a:rPr lang="en-US" b="1" dirty="0"/>
              <a:t>    Minitab File: LabTAT.mtw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r>
              <a:rPr lang="en-US" dirty="0" smtClean="0"/>
              <a:t>=&gt; </a:t>
            </a: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334</Words>
  <Application>Microsoft Office PowerPoint</Application>
  <PresentationFormat>On-screen Show (4:3)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Symbol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Microsoft account</cp:lastModifiedBy>
  <cp:revision>7</cp:revision>
  <dcterms:created xsi:type="dcterms:W3CDTF">2015-11-14T12:07:48Z</dcterms:created>
  <dcterms:modified xsi:type="dcterms:W3CDTF">2022-10-14T08:39:17Z</dcterms:modified>
</cp:coreProperties>
</file>