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1"/>
  </p:notesMasterIdLst>
  <p:handoutMasterIdLst>
    <p:handoutMasterId r:id="rId12"/>
  </p:handoutMasterIdLst>
  <p:sldIdLst>
    <p:sldId id="256" r:id="rId2"/>
    <p:sldId id="274" r:id="rId3"/>
    <p:sldId id="275" r:id="rId4"/>
    <p:sldId id="270" r:id="rId5"/>
    <p:sldId id="260" r:id="rId6"/>
    <p:sldId id="266" r:id="rId7"/>
    <p:sldId id="272" r:id="rId8"/>
    <p:sldId id="277" r:id="rId9"/>
    <p:sldId id="27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DDC99E-A6AB-4323-8311-ACC3C34C1BE5}" v="523" dt="2023-04-18T21:39:43.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5356" autoAdjust="0"/>
  </p:normalViewPr>
  <p:slideViewPr>
    <p:cSldViewPr snapToGrid="0" showGuides="1">
      <p:cViewPr varScale="1">
        <p:scale>
          <a:sx n="68" d="100"/>
          <a:sy n="68" d="100"/>
        </p:scale>
        <p:origin x="780"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B4F1B46E-22B2-4721-950C-8704487586DC}">
      <dgm:prSet phldrT="[Text]"/>
      <dgm:spPr/>
      <dgm:t>
        <a:bodyPr/>
        <a:lstStyle/>
        <a:p>
          <a:pPr>
            <a:lnSpc>
              <a:spcPct val="100000"/>
            </a:lnSpc>
          </a:pPr>
          <a:r>
            <a:rPr lang="en-US" dirty="0"/>
            <a:t>Step 1 </a:t>
          </a:r>
          <a:r>
            <a:rPr lang="en-US" dirty="0">
              <a:latin typeface="Plantagenet Cherokee"/>
            </a:rPr>
            <a:t>JavaFX UI</a:t>
          </a:r>
          <a:endParaRPr lang="en-US" dirty="0"/>
        </a:p>
      </dgm:t>
      <dgm:extLst>
        <a:ext uri="{E40237B7-FDA0-4F09-8148-C483321AD2D9}">
          <dgm14:cNvPr xmlns:dgm14="http://schemas.microsoft.com/office/drawing/2010/diagram" id="0" name="" title="Step 1 title"/>
        </a:ext>
      </dgm:extLs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phldr="0"/>
      <dgm:spPr/>
      <dgm:t>
        <a:bodyPr/>
        <a:lstStyle/>
        <a:p>
          <a:pPr>
            <a:lnSpc>
              <a:spcPct val="100000"/>
            </a:lnSpc>
          </a:pPr>
          <a:r>
            <a:rPr lang="en-US" dirty="0">
              <a:latin typeface="Plantagenet Cherokee"/>
            </a:rPr>
            <a:t>Create a JavaFX UI that includes:</a:t>
          </a:r>
          <a:endParaRPr lang="en-US" dirty="0"/>
        </a:p>
      </dgm:t>
      <dgm:extLst>
        <a:ext uri="{E40237B7-FDA0-4F09-8148-C483321AD2D9}">
          <dgm14:cNvPr xmlns:dgm14="http://schemas.microsoft.com/office/drawing/2010/diagram" id="0" name="" title="Step 1 - first task description"/>
        </a:ext>
      </dgm:extLs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phldr="0"/>
      <dgm:spPr/>
      <dgm:t>
        <a:bodyPr/>
        <a:lstStyle/>
        <a:p>
          <a:pPr>
            <a:lnSpc>
              <a:spcPct val="100000"/>
            </a:lnSpc>
          </a:pPr>
          <a:r>
            <a:rPr lang="en-US" dirty="0">
              <a:latin typeface="Plantagenet Cherokee"/>
            </a:rPr>
            <a:t>Text fields for entering location or city.</a:t>
          </a:r>
          <a:endParaRPr lang="en-US" dirty="0"/>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phldr="0"/>
      <dgm:spPr/>
      <dgm:t>
        <a:bodyPr/>
        <a:lstStyle/>
        <a:p>
          <a:pPr>
            <a:lnSpc>
              <a:spcPct val="100000"/>
            </a:lnSpc>
          </a:pPr>
          <a:r>
            <a:rPr lang="en-US" dirty="0">
              <a:latin typeface="Plantagenet Cherokee"/>
            </a:rPr>
            <a:t>Button to trigger the weather lookup.</a:t>
          </a:r>
          <a:endParaRPr lang="en-US" dirty="0"/>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phldr="0"/>
      <dgm:spPr/>
      <dgm:t>
        <a:bodyPr/>
        <a:lstStyle/>
        <a:p>
          <a:pPr>
            <a:lnSpc>
              <a:spcPct val="100000"/>
            </a:lnSpc>
          </a:pPr>
          <a:r>
            <a:rPr lang="en-US" dirty="0">
              <a:latin typeface="Plantagenet Cherokee"/>
            </a:rPr>
            <a:t>Area to display results.</a:t>
          </a:r>
          <a:endParaRPr lang="en-US" dirty="0"/>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pPr>
            <a:lnSpc>
              <a:spcPct val="100000"/>
            </a:lnSpc>
          </a:pPr>
          <a:r>
            <a:rPr lang="en-US" dirty="0"/>
            <a:t>Step 2 </a:t>
          </a:r>
          <a:r>
            <a:rPr lang="en-US" dirty="0">
              <a:latin typeface="Plantagenet Cherokee"/>
            </a:rPr>
            <a:t>Java Class</a:t>
          </a:r>
          <a:endParaRPr lang="en-US" dirty="0"/>
        </a:p>
      </dgm:t>
      <dgm:extLst>
        <a:ext uri="{E40237B7-FDA0-4F09-8148-C483321AD2D9}">
          <dgm14:cNvPr xmlns:dgm14="http://schemas.microsoft.com/office/drawing/2010/diagram" id="0" name="" title="Step 2 title"/>
        </a:ext>
      </dgm:extLs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phldr="0"/>
      <dgm:spPr/>
      <dgm:t>
        <a:bodyPr/>
        <a:lstStyle/>
        <a:p>
          <a:pPr>
            <a:lnSpc>
              <a:spcPct val="100000"/>
            </a:lnSpc>
          </a:pPr>
          <a:r>
            <a:rPr lang="en-US" dirty="0">
              <a:latin typeface="Plantagenet Cherokee"/>
            </a:rPr>
            <a:t>Define Java class to handle API</a:t>
          </a:r>
          <a:endParaRPr lang="en-US" dirty="0"/>
        </a:p>
      </dgm:t>
      <dgm:extLst>
        <a:ext uri="{E40237B7-FDA0-4F09-8148-C483321AD2D9}">
          <dgm14:cNvPr xmlns:dgm14="http://schemas.microsoft.com/office/drawing/2010/diagram" id="0" name="" title="Step 2 - first task description"/>
        </a:ext>
      </dgm:extLs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phldr="0"/>
      <dgm:spPr/>
      <dgm:t>
        <a:bodyPr/>
        <a:lstStyle/>
        <a:p>
          <a:pPr>
            <a:lnSpc>
              <a:spcPct val="100000"/>
            </a:lnSpc>
          </a:pPr>
          <a:r>
            <a:rPr lang="en-US" dirty="0">
              <a:latin typeface="Plantagenet Cherokee"/>
            </a:rPr>
            <a:t>OpenWeatherMap / WeatherAPI</a:t>
          </a:r>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phldr="0"/>
      <dgm:spPr/>
      <dgm:t>
        <a:bodyPr/>
        <a:lstStyle/>
        <a:p>
          <a:pPr>
            <a:lnSpc>
              <a:spcPct val="100000"/>
            </a:lnSpc>
          </a:pPr>
          <a:r>
            <a:rPr lang="en-US" dirty="0">
              <a:latin typeface="Plantagenet Cherokee"/>
            </a:rPr>
            <a:t>Create API requests and responses</a:t>
          </a:r>
          <a:endParaRPr lang="en-US" dirty="0"/>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pPr>
            <a:lnSpc>
              <a:spcPct val="100000"/>
            </a:lnSpc>
          </a:pPr>
          <a:r>
            <a:rPr lang="en-US" dirty="0"/>
            <a:t>Step </a:t>
          </a:r>
          <a:r>
            <a:rPr lang="en-US" dirty="0">
              <a:latin typeface="Plantagenet Cherokee"/>
            </a:rPr>
            <a:t>3 UI</a:t>
          </a:r>
          <a:endParaRPr lang="en-US" dirty="0"/>
        </a:p>
      </dgm:t>
      <dgm:extLst>
        <a:ext uri="{E40237B7-FDA0-4F09-8148-C483321AD2D9}">
          <dgm14:cNvPr xmlns:dgm14="http://schemas.microsoft.com/office/drawing/2010/diagram" id="0" name="" title="Step 3 title"/>
        </a:ext>
      </dgm:extLs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phldr="0"/>
      <dgm:spPr/>
      <dgm:t>
        <a:bodyPr/>
        <a:lstStyle/>
        <a:p>
          <a:pPr>
            <a:lnSpc>
              <a:spcPct val="100000"/>
            </a:lnSpc>
          </a:pPr>
          <a:r>
            <a:rPr lang="en-US" dirty="0">
              <a:latin typeface="Plantagenet Cherokee"/>
            </a:rPr>
            <a:t>Display weather data in UI.</a:t>
          </a:r>
        </a:p>
      </dgm:t>
      <dgm:extLst>
        <a:ext uri="{E40237B7-FDA0-4F09-8148-C483321AD2D9}">
          <dgm14:cNvPr xmlns:dgm14="http://schemas.microsoft.com/office/drawing/2010/diagram" id="0" name="" title="Step 3 - first task description"/>
        </a:ext>
      </dgm:extLs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dgm:spPr/>
      <dgm:t>
        <a:bodyPr/>
        <a:lstStyle/>
        <a:p>
          <a:pPr>
            <a:lnSpc>
              <a:spcPct val="100000"/>
            </a:lnSpc>
          </a:pPr>
          <a:r>
            <a:rPr lang="en-US" dirty="0">
              <a:latin typeface="Plantagenet Cherokee"/>
            </a:rPr>
            <a:t>Display icon and image to represent weather condition</a:t>
          </a:r>
          <a:endParaRPr lang="en-US" dirty="0"/>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7FCE83D9-631B-4420-BBFC-CA0AFA59F747}">
      <dgm:prSet phldrT="[Text]"/>
      <dgm:spPr/>
      <dgm:t>
        <a:bodyPr/>
        <a:lstStyle/>
        <a:p>
          <a:pPr>
            <a:lnSpc>
              <a:spcPct val="100000"/>
            </a:lnSpc>
          </a:pPr>
          <a:r>
            <a:rPr lang="en-US" dirty="0"/>
            <a:t>Step 4 </a:t>
          </a:r>
          <a:r>
            <a:rPr lang="en-US" dirty="0">
              <a:latin typeface="Plantagenet Cherokee"/>
            </a:rPr>
            <a:t>Error handling</a:t>
          </a:r>
          <a:endParaRPr lang="en-US" dirty="0"/>
        </a:p>
      </dgm:t>
      <dgm:extLst>
        <a:ext uri="{E40237B7-FDA0-4F09-8148-C483321AD2D9}">
          <dgm14:cNvPr xmlns:dgm14="http://schemas.microsoft.com/office/drawing/2010/diagram" id="0" name="" title="Step 4 title"/>
        </a:ext>
      </dgm:extLst>
    </dgm:pt>
    <dgm:pt modelId="{C61EC981-13FA-4710-B079-D35692EEB764}" type="parTrans" cxnId="{E572418E-4340-4448-940D-253A2FA3B9B3}">
      <dgm:prSet/>
      <dgm:spPr/>
      <dgm:t>
        <a:bodyPr/>
        <a:lstStyle/>
        <a:p>
          <a:endParaRPr lang="en-US"/>
        </a:p>
      </dgm:t>
    </dgm:pt>
    <dgm:pt modelId="{1B48A0DE-4031-4D45-86A1-94CDAF68824A}" type="sibTrans" cxnId="{E572418E-4340-4448-940D-253A2FA3B9B3}">
      <dgm:prSet/>
      <dgm:spPr/>
      <dgm:t>
        <a:bodyPr/>
        <a:lstStyle/>
        <a:p>
          <a:endParaRPr lang="en-US"/>
        </a:p>
      </dgm:t>
    </dgm:pt>
    <dgm:pt modelId="{DB9FB862-4759-4D6A-84F3-01524B92723B}">
      <dgm:prSet phldrT="[Text]" phldr="0"/>
      <dgm:spPr/>
      <dgm:t>
        <a:bodyPr/>
        <a:lstStyle/>
        <a:p>
          <a:pPr>
            <a:lnSpc>
              <a:spcPct val="100000"/>
            </a:lnSpc>
          </a:pPr>
          <a:r>
            <a:rPr lang="en-US" dirty="0">
              <a:latin typeface="Plantagenet Cherokee"/>
            </a:rPr>
            <a:t>Invalid input.</a:t>
          </a:r>
          <a:endParaRPr lang="en-US" dirty="0"/>
        </a:p>
      </dgm:t>
      <dgm:extLst>
        <a:ext uri="{E40237B7-FDA0-4F09-8148-C483321AD2D9}">
          <dgm14:cNvPr xmlns:dgm14="http://schemas.microsoft.com/office/drawing/2010/diagram" id="0" name="" title="Step 4 - first task description"/>
        </a:ext>
      </dgm:extLst>
    </dgm:pt>
    <dgm:pt modelId="{CD1EE44C-3116-420B-89E3-1D797CB25D34}" type="parTrans" cxnId="{70CAB4FC-3D17-49C2-8A7B-F387031FCDCA}">
      <dgm:prSet/>
      <dgm:spPr/>
      <dgm:t>
        <a:bodyPr/>
        <a:lstStyle/>
        <a:p>
          <a:endParaRPr lang="en-US"/>
        </a:p>
      </dgm:t>
    </dgm:pt>
    <dgm:pt modelId="{4BD4D4A5-043E-4ED5-A5CA-8D46DADC3150}" type="sibTrans" cxnId="{70CAB4FC-3D17-49C2-8A7B-F387031FCDCA}">
      <dgm:prSet/>
      <dgm:spPr/>
      <dgm:t>
        <a:bodyPr/>
        <a:lstStyle/>
        <a:p>
          <a:endParaRPr lang="en-US"/>
        </a:p>
      </dgm:t>
    </dgm:pt>
    <dgm:pt modelId="{50451020-5E1A-4778-9E8D-169182A36191}">
      <dgm:prSet phldrT="[Text]" phldr="0"/>
      <dgm:spPr/>
      <dgm:t>
        <a:bodyPr/>
        <a:lstStyle/>
        <a:p>
          <a:pPr>
            <a:lnSpc>
              <a:spcPct val="100000"/>
            </a:lnSpc>
          </a:pPr>
          <a:r>
            <a:rPr lang="en-US" dirty="0">
              <a:latin typeface="Plantagenet Cherokee"/>
            </a:rPr>
            <a:t>Network errors.</a:t>
          </a:r>
          <a:endParaRPr lang="en-US" dirty="0"/>
        </a:p>
      </dgm:t>
    </dgm:pt>
    <dgm:pt modelId="{7DFC3849-4A12-49FB-B614-8AFD597CCB9E}" type="parTrans" cxnId="{0F86DBDB-3C4F-4C84-981B-7F4CA2A8EAF3}">
      <dgm:prSet/>
      <dgm:spPr/>
      <dgm:t>
        <a:bodyPr/>
        <a:lstStyle/>
        <a:p>
          <a:endParaRPr lang="en-US"/>
        </a:p>
      </dgm:t>
    </dgm:pt>
    <dgm:pt modelId="{EEDE2474-4F18-4F59-8E58-6382D253E514}" type="sibTrans" cxnId="{0F86DBDB-3C4F-4C84-981B-7F4CA2A8EAF3}">
      <dgm:prSet/>
      <dgm:spPr/>
      <dgm:t>
        <a:bodyPr/>
        <a:lstStyle/>
        <a:p>
          <a:endParaRPr lang="en-US"/>
        </a:p>
      </dgm:t>
    </dgm:pt>
    <dgm:pt modelId="{90E49333-EB87-41C9-AD33-317B082C5F99}">
      <dgm:prSet phldr="0"/>
      <dgm:spPr/>
      <dgm:t>
        <a:bodyPr/>
        <a:lstStyle/>
        <a:p>
          <a:pPr>
            <a:lnSpc>
              <a:spcPct val="100000"/>
            </a:lnSpc>
          </a:pPr>
          <a:r>
            <a:rPr lang="en-US" dirty="0">
              <a:latin typeface="Plantagenet Cherokee"/>
            </a:rPr>
            <a:t>Parse the JSON  response from the API</a:t>
          </a:r>
        </a:p>
      </dgm:t>
    </dgm:pt>
    <dgm:pt modelId="{EB0694E5-8919-4E3F-B5FC-B52860A3C1FD}" type="parTrans" cxnId="{76293D49-D3EC-4F26-AAA5-BDA70BC043FD}">
      <dgm:prSet/>
      <dgm:spPr/>
      <dgm:t>
        <a:bodyPr/>
        <a:lstStyle/>
        <a:p>
          <a:endParaRPr lang="en-US"/>
        </a:p>
      </dgm:t>
    </dgm:pt>
    <dgm:pt modelId="{C13835B2-E923-468A-B802-1C4C80042E49}" type="sibTrans" cxnId="{76293D49-D3EC-4F26-AAA5-BDA70BC043FD}">
      <dgm:prSet/>
      <dgm:spPr/>
      <dgm:t>
        <a:bodyPr/>
        <a:lstStyle/>
        <a:p>
          <a:endParaRPr lang="en-US"/>
        </a:p>
      </dgm:t>
    </dgm:pt>
    <dgm:pt modelId="{E0535D4C-EBA1-4D65-9754-266D4EA17557}">
      <dgm:prSet phldr="0"/>
      <dgm:spPr/>
      <dgm:t>
        <a:bodyPr/>
        <a:lstStyle/>
        <a:p>
          <a:pPr>
            <a:lnSpc>
              <a:spcPct val="100000"/>
            </a:lnSpc>
          </a:pPr>
          <a:r>
            <a:rPr lang="en-US" dirty="0">
              <a:latin typeface="Plantagenet Cherokee"/>
            </a:rPr>
            <a:t>Data- temperature, humidity, wind speed</a:t>
          </a:r>
          <a:endParaRPr lang="en-US" dirty="0"/>
        </a:p>
      </dgm:t>
    </dgm:pt>
    <dgm:pt modelId="{E18C0620-0664-4B8E-ACF9-59A141BE52A5}" type="parTrans" cxnId="{B4F7DBED-FC57-4E86-ABFB-50DC9CDB4A6B}">
      <dgm:prSet/>
      <dgm:spPr/>
      <dgm:t>
        <a:bodyPr/>
        <a:lstStyle/>
        <a:p>
          <a:endParaRPr lang="en-US"/>
        </a:p>
      </dgm:t>
    </dgm:pt>
    <dgm:pt modelId="{20D5D72A-B33D-43E3-9D03-C249B525BE9F}" type="sibTrans" cxnId="{B4F7DBED-FC57-4E86-ABFB-50DC9CDB4A6B}">
      <dgm:prSet/>
      <dgm:spPr/>
      <dgm:t>
        <a:bodyPr/>
        <a:lstStyle/>
        <a:p>
          <a:endParaRPr lang="en-US"/>
        </a:p>
      </dgm:t>
    </dgm:pt>
    <dgm:pt modelId="{43124E91-0446-4878-A468-15F0666AEF5C}">
      <dgm:prSet phldr="0"/>
      <dgm:spPr/>
      <dgm:t>
        <a:bodyPr/>
        <a:lstStyle/>
        <a:p>
          <a:pPr>
            <a:lnSpc>
              <a:spcPct val="100000"/>
            </a:lnSpc>
          </a:pPr>
          <a:r>
            <a:rPr lang="en-US" dirty="0">
              <a:latin typeface="Plantagenet Cherokee"/>
            </a:rPr>
            <a:t>Display user friendly error message.</a:t>
          </a:r>
        </a:p>
      </dgm:t>
    </dgm:pt>
    <dgm:pt modelId="{8CD2FD9E-A78E-4AB8-914A-8C2A59F41B8F}" type="parTrans" cxnId="{98421324-EEA8-4F18-89AD-B4E9422803DC}">
      <dgm:prSet/>
      <dgm:spPr/>
      <dgm:t>
        <a:bodyPr/>
        <a:lstStyle/>
        <a:p>
          <a:endParaRPr lang="en-US"/>
        </a:p>
      </dgm:t>
    </dgm:pt>
    <dgm:pt modelId="{D18A46C4-3171-4777-A697-48D4970B288E}" type="sibTrans" cxnId="{98421324-EEA8-4F18-89AD-B4E9422803DC}">
      <dgm:prSet/>
      <dgm:spPr/>
      <dgm:t>
        <a:bodyPr/>
        <a:lstStyle/>
        <a:p>
          <a:endParaRPr lang="en-US"/>
        </a:p>
      </dgm:t>
    </dgm:pt>
    <dgm:pt modelId="{D3FE835C-963A-4C39-82D7-25753B467120}" type="pres">
      <dgm:prSet presAssocID="{00C18FBF-3FF5-4C16-97CF-AF03740D7AB6}" presName="root" presStyleCnt="0">
        <dgm:presLayoutVars>
          <dgm:dir/>
          <dgm:resizeHandles val="exact"/>
        </dgm:presLayoutVars>
      </dgm:prSet>
      <dgm:spPr/>
    </dgm:pt>
    <dgm:pt modelId="{AA0E0DDB-7061-4247-BB35-B3A7F07386AA}" type="pres">
      <dgm:prSet presAssocID="{B4F1B46E-22B2-4721-950C-8704487586DC}" presName="compNode" presStyleCnt="0"/>
      <dgm:spPr/>
    </dgm:pt>
    <dgm:pt modelId="{E7EC23D8-C46D-4A91-BFDD-88A246DFCE82}" type="pres">
      <dgm:prSet presAssocID="{B4F1B46E-22B2-4721-950C-8704487586DC}" presName="bgRect" presStyleLbl="bgShp" presStyleIdx="0" presStyleCnt="4"/>
      <dgm:spPr/>
    </dgm:pt>
    <dgm:pt modelId="{D4EAE2C6-A2D8-45EF-9E7B-A7DA6CA22909}" type="pres">
      <dgm:prSet presAssocID="{B4F1B46E-22B2-4721-950C-8704487586D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7378DC1-8CC9-4251-A4BA-5C0A4E6E0D87}" type="pres">
      <dgm:prSet presAssocID="{B4F1B46E-22B2-4721-950C-8704487586DC}" presName="spaceRect" presStyleCnt="0"/>
      <dgm:spPr/>
    </dgm:pt>
    <dgm:pt modelId="{318E34C9-4C32-4108-AA04-4ABCBBF3E293}" type="pres">
      <dgm:prSet presAssocID="{B4F1B46E-22B2-4721-950C-8704487586DC}" presName="parTx" presStyleLbl="revTx" presStyleIdx="0" presStyleCnt="8">
        <dgm:presLayoutVars>
          <dgm:chMax val="0"/>
          <dgm:chPref val="0"/>
        </dgm:presLayoutVars>
      </dgm:prSet>
      <dgm:spPr/>
    </dgm:pt>
    <dgm:pt modelId="{831B9965-9546-4B54-B295-CE155D64D737}" type="pres">
      <dgm:prSet presAssocID="{B4F1B46E-22B2-4721-950C-8704487586DC}" presName="desTx" presStyleLbl="revTx" presStyleIdx="1" presStyleCnt="8" custLinFactNeighborX="22" custLinFactNeighborY="10766">
        <dgm:presLayoutVars/>
      </dgm:prSet>
      <dgm:spPr/>
    </dgm:pt>
    <dgm:pt modelId="{DB950D51-7059-4F6E-B0EE-AFA601D4173C}" type="pres">
      <dgm:prSet presAssocID="{A7E2530A-34E2-4E9F-BC78-8920BA140C41}" presName="sibTrans" presStyleCnt="0"/>
      <dgm:spPr/>
    </dgm:pt>
    <dgm:pt modelId="{4D61DABB-2615-411A-9785-A2208DA3E5B4}" type="pres">
      <dgm:prSet presAssocID="{F2881FB1-6580-4F21-A283-BFAA6F91D5D2}" presName="compNode" presStyleCnt="0"/>
      <dgm:spPr/>
    </dgm:pt>
    <dgm:pt modelId="{F734BC3C-E1D7-40B7-A6DE-E800D55594FD}" type="pres">
      <dgm:prSet presAssocID="{F2881FB1-6580-4F21-A283-BFAA6F91D5D2}" presName="bgRect" presStyleLbl="bgShp" presStyleIdx="1" presStyleCnt="4"/>
      <dgm:spPr/>
    </dgm:pt>
    <dgm:pt modelId="{DD68E607-A748-4019-B941-4FD7269DC295}" type="pres">
      <dgm:prSet presAssocID="{F2881FB1-6580-4F21-A283-BFAA6F91D5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C48B966-8B79-46C4-87A8-6ED1A60D6C8A}" type="pres">
      <dgm:prSet presAssocID="{F2881FB1-6580-4F21-A283-BFAA6F91D5D2}" presName="spaceRect" presStyleCnt="0"/>
      <dgm:spPr/>
    </dgm:pt>
    <dgm:pt modelId="{589B5B09-B5DE-4930-93DB-6354F2DC2BBB}" type="pres">
      <dgm:prSet presAssocID="{F2881FB1-6580-4F21-A283-BFAA6F91D5D2}" presName="parTx" presStyleLbl="revTx" presStyleIdx="2" presStyleCnt="8">
        <dgm:presLayoutVars>
          <dgm:chMax val="0"/>
          <dgm:chPref val="0"/>
        </dgm:presLayoutVars>
      </dgm:prSet>
      <dgm:spPr/>
    </dgm:pt>
    <dgm:pt modelId="{395BF569-687F-42B4-8C10-84D8EC636274}" type="pres">
      <dgm:prSet presAssocID="{F2881FB1-6580-4F21-A283-BFAA6F91D5D2}" presName="desTx" presStyleLbl="revTx" presStyleIdx="3" presStyleCnt="8" custLinFactNeighborX="22" custLinFactNeighborY="10766">
        <dgm:presLayoutVars/>
      </dgm:prSet>
      <dgm:spPr/>
    </dgm:pt>
    <dgm:pt modelId="{7B110213-2FC7-47D5-B6CF-BEC82DC4C7D4}" type="pres">
      <dgm:prSet presAssocID="{A5ABDC17-7AB5-4F0E-992A-F9343F5D74EB}" presName="sibTrans" presStyleCnt="0"/>
      <dgm:spPr/>
    </dgm:pt>
    <dgm:pt modelId="{F22D4CE5-E4D9-4A27-8E96-968C0DA95545}" type="pres">
      <dgm:prSet presAssocID="{6352CA33-6755-44BE-808F-400DA4CF80A7}" presName="compNode" presStyleCnt="0"/>
      <dgm:spPr/>
    </dgm:pt>
    <dgm:pt modelId="{DF10731F-7DA6-48AD-A90D-4BFBBAA308EF}" type="pres">
      <dgm:prSet presAssocID="{6352CA33-6755-44BE-808F-400DA4CF80A7}" presName="bgRect" presStyleLbl="bgShp" presStyleIdx="2" presStyleCnt="4"/>
      <dgm:spPr/>
    </dgm:pt>
    <dgm:pt modelId="{E371F822-082E-4848-A215-CE93B26B7D53}" type="pres">
      <dgm:prSet presAssocID="{6352CA33-6755-44BE-808F-400DA4CF80A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iny scene"/>
        </a:ext>
      </dgm:extLst>
    </dgm:pt>
    <dgm:pt modelId="{32092836-B0F9-4EFE-A915-E0F48AB0BF20}" type="pres">
      <dgm:prSet presAssocID="{6352CA33-6755-44BE-808F-400DA4CF80A7}" presName="spaceRect" presStyleCnt="0"/>
      <dgm:spPr/>
    </dgm:pt>
    <dgm:pt modelId="{9AC9A1F2-9045-4969-9185-EAB10655B683}" type="pres">
      <dgm:prSet presAssocID="{6352CA33-6755-44BE-808F-400DA4CF80A7}" presName="parTx" presStyleLbl="revTx" presStyleIdx="4" presStyleCnt="8">
        <dgm:presLayoutVars>
          <dgm:chMax val="0"/>
          <dgm:chPref val="0"/>
        </dgm:presLayoutVars>
      </dgm:prSet>
      <dgm:spPr/>
    </dgm:pt>
    <dgm:pt modelId="{D4CD2624-CF24-4E56-A43B-E994AA105226}" type="pres">
      <dgm:prSet presAssocID="{6352CA33-6755-44BE-808F-400DA4CF80A7}" presName="desTx" presStyleLbl="revTx" presStyleIdx="5" presStyleCnt="8">
        <dgm:presLayoutVars/>
      </dgm:prSet>
      <dgm:spPr/>
    </dgm:pt>
    <dgm:pt modelId="{54E8976B-8A54-44A0-B934-20257E4A82A9}" type="pres">
      <dgm:prSet presAssocID="{AAB4CF73-4B9B-4AA0-9074-16C2D2AE00A1}" presName="sibTrans" presStyleCnt="0"/>
      <dgm:spPr/>
    </dgm:pt>
    <dgm:pt modelId="{6240F12A-0EC8-4514-8D12-33C2B5D7F8BE}" type="pres">
      <dgm:prSet presAssocID="{7FCE83D9-631B-4420-BBFC-CA0AFA59F747}" presName="compNode" presStyleCnt="0"/>
      <dgm:spPr/>
    </dgm:pt>
    <dgm:pt modelId="{A0AAF3E8-AC7A-41A6-9246-33805C3C5E0C}" type="pres">
      <dgm:prSet presAssocID="{7FCE83D9-631B-4420-BBFC-CA0AFA59F747}" presName="bgRect" presStyleLbl="bgShp" presStyleIdx="3" presStyleCnt="4"/>
      <dgm:spPr/>
    </dgm:pt>
    <dgm:pt modelId="{7919DA7E-2F80-4990-87AC-820CB5CBE78A}" type="pres">
      <dgm:prSet presAssocID="{7FCE83D9-631B-4420-BBFC-CA0AFA59F74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099A6C23-E56E-4DDA-BAEB-0AF35A50C27B}" type="pres">
      <dgm:prSet presAssocID="{7FCE83D9-631B-4420-BBFC-CA0AFA59F747}" presName="spaceRect" presStyleCnt="0"/>
      <dgm:spPr/>
    </dgm:pt>
    <dgm:pt modelId="{245664AC-109C-42F8-B317-184C921A09A2}" type="pres">
      <dgm:prSet presAssocID="{7FCE83D9-631B-4420-BBFC-CA0AFA59F747}" presName="parTx" presStyleLbl="revTx" presStyleIdx="6" presStyleCnt="8">
        <dgm:presLayoutVars>
          <dgm:chMax val="0"/>
          <dgm:chPref val="0"/>
        </dgm:presLayoutVars>
      </dgm:prSet>
      <dgm:spPr/>
    </dgm:pt>
    <dgm:pt modelId="{8206E5AD-08A5-4E41-9774-3839F311C9A9}" type="pres">
      <dgm:prSet presAssocID="{7FCE83D9-631B-4420-BBFC-CA0AFA59F747}" presName="desTx" presStyleLbl="revTx" presStyleIdx="7" presStyleCnt="8" custLinFactNeighborX="22" custLinFactNeighborY="-13842">
        <dgm:presLayoutVars/>
      </dgm:prSet>
      <dgm:spPr/>
    </dgm:pt>
  </dgm:ptLst>
  <dgm:cxnLst>
    <dgm:cxn modelId="{D78E2713-ED41-4913-8549-4EFAF08F58B2}" type="presOf" srcId="{9614A323-64B1-4077-A841-022051EC749A}" destId="{D4CD2624-CF24-4E56-A43B-E994AA105226}" srcOrd="0" destOrd="0" presId="urn:microsoft.com/office/officeart/2018/2/layout/IconVerticalSolidList"/>
    <dgm:cxn modelId="{74ADCE18-E0E2-45E2-83B9-62C3868D1AAE}" type="presOf" srcId="{3D5CDB25-F8FA-444B-8D4A-1D29D0CBA282}" destId="{D4CD2624-CF24-4E56-A43B-E994AA105226}" srcOrd="0" destOrd="2" presId="urn:microsoft.com/office/officeart/2018/2/layout/IconVerticalSolidList"/>
    <dgm:cxn modelId="{98421324-EEA8-4F18-89AD-B4E9422803DC}" srcId="{7FCE83D9-631B-4420-BBFC-CA0AFA59F747}" destId="{43124E91-0446-4878-A468-15F0666AEF5C}" srcOrd="2" destOrd="0" parTransId="{8CD2FD9E-A78E-4AB8-914A-8C2A59F41B8F}" sibTransId="{D18A46C4-3171-4777-A697-48D4970B288E}"/>
    <dgm:cxn modelId="{93ED7224-D859-4787-839D-59D09246A6C0}" type="presOf" srcId="{29E78340-8EBE-415C-B973-78A91A054B9C}" destId="{395BF569-687F-42B4-8C10-84D8EC636274}" srcOrd="0" destOrd="1" presId="urn:microsoft.com/office/officeart/2018/2/layout/IconVerticalSolidList"/>
    <dgm:cxn modelId="{4A31D641-1B5D-46D3-B685-0C4DC6EFE71B}" srcId="{00C18FBF-3FF5-4C16-97CF-AF03740D7AB6}" destId="{F2881FB1-6580-4F21-A283-BFAA6F91D5D2}" srcOrd="1" destOrd="0" parTransId="{2D960FDD-BADA-480D-9043-497C56588AD3}" sibTransId="{A5ABDC17-7AB5-4F0E-992A-F9343F5D74EB}"/>
    <dgm:cxn modelId="{1BC66842-594B-4A3F-AD45-20AD6F208D30}" type="presOf" srcId="{F2881FB1-6580-4F21-A283-BFAA6F91D5D2}" destId="{589B5B09-B5DE-4930-93DB-6354F2DC2BBB}" srcOrd="0" destOrd="0" presId="urn:microsoft.com/office/officeart/2018/2/layout/IconVerticalSolidList"/>
    <dgm:cxn modelId="{96F06A44-4809-48B7-BEF0-441F29A21EEC}" type="presOf" srcId="{50451020-5E1A-4778-9E8D-169182A36191}" destId="{8206E5AD-08A5-4E41-9774-3839F311C9A9}" srcOrd="0" destOrd="1" presId="urn:microsoft.com/office/officeart/2018/2/layout/IconVerticalSolidList"/>
    <dgm:cxn modelId="{320B9F44-D44E-4417-9B2C-EAB21DB6420F}" type="presOf" srcId="{D5197DDB-D5D2-499F-B255-CF7BB5AE2B43}" destId="{395BF569-687F-42B4-8C10-84D8EC636274}" srcOrd="0" destOrd="0" presId="urn:microsoft.com/office/officeart/2018/2/layout/IconVerticalSolidList"/>
    <dgm:cxn modelId="{6630D067-2EB6-4178-A5AC-E36BE885B9C7}" type="presOf" srcId="{6352CA33-6755-44BE-808F-400DA4CF80A7}" destId="{9AC9A1F2-9045-4969-9185-EAB10655B683}" srcOrd="0" destOrd="0" presId="urn:microsoft.com/office/officeart/2018/2/layout/IconVerticalSolidList"/>
    <dgm:cxn modelId="{76293D49-D3EC-4F26-AAA5-BDA70BC043FD}" srcId="{F2881FB1-6580-4F21-A283-BFAA6F91D5D2}" destId="{90E49333-EB87-41C9-AD33-317B082C5F99}" srcOrd="3" destOrd="0" parTransId="{EB0694E5-8919-4E3F-B5FC-B52860A3C1FD}" sibTransId="{C13835B2-E923-468A-B802-1C4C80042E49}"/>
    <dgm:cxn modelId="{AD66C349-A820-4CC1-BB4B-D49FA60BCC67}" type="presOf" srcId="{8321AB85-EA8C-4958-B404-B4C118CB3C18}" destId="{395BF569-687F-42B4-8C10-84D8EC636274}" srcOrd="0" destOrd="2" presId="urn:microsoft.com/office/officeart/2018/2/layout/IconVerticalSolidList"/>
    <dgm:cxn modelId="{99806150-6288-4010-B769-503D2DAE4433}" type="presOf" srcId="{B4F1B46E-22B2-4721-950C-8704487586DC}" destId="{318E34C9-4C32-4108-AA04-4ABCBBF3E293}" srcOrd="0" destOrd="0" presId="urn:microsoft.com/office/officeart/2018/2/layout/IconVerticalSolidList"/>
    <dgm:cxn modelId="{3204ED53-15A0-4643-A582-021A785F1BA2}" srcId="{F2881FB1-6580-4F21-A283-BFAA6F91D5D2}" destId="{D5197DDB-D5D2-499F-B255-CF7BB5AE2B43}" srcOrd="0" destOrd="0" parTransId="{B14A4DC9-F40A-4867-ADB8-4BA8A1F83766}" sibTransId="{29F2454A-2FA8-4B3A-AC63-4A0B9FD04A75}"/>
    <dgm:cxn modelId="{129AEA77-5D2A-49D4-956D-99009974B6C5}" srcId="{F2881FB1-6580-4F21-A283-BFAA6F91D5D2}" destId="{8321AB85-EA8C-4958-B404-B4C118CB3C18}" srcOrd="2" destOrd="0" parTransId="{24ABE8B3-7220-436D-9636-F7B4C0B99576}" sibTransId="{AA5F76CE-8FD4-4692-8BB1-EF84CF9D365E}"/>
    <dgm:cxn modelId="{89503979-89C8-4B90-BB89-0995F462F8E5}" type="presOf" srcId="{00C18FBF-3FF5-4C16-97CF-AF03740D7AB6}" destId="{D3FE835C-963A-4C39-82D7-25753B467120}" srcOrd="0" destOrd="0" presId="urn:microsoft.com/office/officeart/2018/2/layout/IconVerticalSolidList"/>
    <dgm:cxn modelId="{8FAB4659-6291-457D-941A-93BCD304031A}" srcId="{B4F1B46E-22B2-4721-950C-8704487586DC}" destId="{70879558-61CA-4CCD-B2D6-5349B01EF337}" srcOrd="3" destOrd="0" parTransId="{95F5E6EE-4E8D-49F8-8C9E-8BBFD01B6A0E}" sibTransId="{053E317B-DD3F-4AFF-90D1-A55D37D325DC}"/>
    <dgm:cxn modelId="{FC7BD086-74EA-4D6C-9657-E916D355F209}" srcId="{6352CA33-6755-44BE-808F-400DA4CF80A7}" destId="{9614A323-64B1-4077-A841-022051EC749A}" srcOrd="0" destOrd="0" parTransId="{E5F6BCBD-B84E-4018-BE9E-BF57FF3B4B36}" sibTransId="{FEC2A79F-8857-403A-A738-E8CE75C965E2}"/>
    <dgm:cxn modelId="{E572418E-4340-4448-940D-253A2FA3B9B3}" srcId="{00C18FBF-3FF5-4C16-97CF-AF03740D7AB6}" destId="{7FCE83D9-631B-4420-BBFC-CA0AFA59F747}" srcOrd="3" destOrd="0" parTransId="{C61EC981-13FA-4710-B079-D35692EEB764}" sibTransId="{1B48A0DE-4031-4D45-86A1-94CDAF68824A}"/>
    <dgm:cxn modelId="{719A9199-2EB4-4C42-9298-C2055D669539}" type="presOf" srcId="{E0535D4C-EBA1-4D65-9754-266D4EA17557}" destId="{D4CD2624-CF24-4E56-A43B-E994AA105226}" srcOrd="0" destOrd="1" presId="urn:microsoft.com/office/officeart/2018/2/layout/IconVerticalSolidList"/>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8D622DA5-E024-4ACE-84F3-8897A8A343C2}" type="presOf" srcId="{90E49333-EB87-41C9-AD33-317B082C5F99}" destId="{395BF569-687F-42B4-8C10-84D8EC636274}" srcOrd="0" destOrd="3" presId="urn:microsoft.com/office/officeart/2018/2/layout/IconVerticalSolidList"/>
    <dgm:cxn modelId="{D9ACF5A9-D7A1-4EE6-B382-B98533703663}" type="presOf" srcId="{43124E91-0446-4878-A468-15F0666AEF5C}" destId="{8206E5AD-08A5-4E41-9774-3839F311C9A9}" srcOrd="0" destOrd="2" presId="urn:microsoft.com/office/officeart/2018/2/layout/IconVerticalSolidList"/>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451106CA-3258-48A9-85CC-1186F8206535}" type="presOf" srcId="{DB9FB862-4759-4D6A-84F3-01524B92723B}" destId="{8206E5AD-08A5-4E41-9774-3839F311C9A9}" srcOrd="0" destOrd="0" presId="urn:microsoft.com/office/officeart/2018/2/layout/IconVerticalSolidList"/>
    <dgm:cxn modelId="{F1AB89CE-13D6-4C94-9450-EFDB61A37A89}" type="presOf" srcId="{9D72CDD3-5859-43DB-BD75-0C3C30E3DE62}" destId="{831B9965-9546-4B54-B295-CE155D64D737}" srcOrd="0" destOrd="0" presId="urn:microsoft.com/office/officeart/2018/2/layout/IconVerticalSolidList"/>
    <dgm:cxn modelId="{311348D8-FDE3-4C22-99F5-3B98C5F51F0D}" srcId="{F2881FB1-6580-4F21-A283-BFAA6F91D5D2}" destId="{29E78340-8EBE-415C-B973-78A91A054B9C}" srcOrd="1" destOrd="0" parTransId="{FF4E5F97-6974-4E39-A85D-DCB2E100798E}" sibTransId="{B4B9A51E-FA34-465E-B5B4-81CD76EB3FC2}"/>
    <dgm:cxn modelId="{0F86DBDB-3C4F-4C84-981B-7F4CA2A8EAF3}" srcId="{7FCE83D9-631B-4420-BBFC-CA0AFA59F747}" destId="{50451020-5E1A-4778-9E8D-169182A36191}" srcOrd="1" destOrd="0" parTransId="{7DFC3849-4A12-49FB-B614-8AFD597CCB9E}" sibTransId="{EEDE2474-4F18-4F59-8E58-6382D253E514}"/>
    <dgm:cxn modelId="{82BAE5DD-3A79-4870-9019-1254385E0650}" srcId="{00C18FBF-3FF5-4C16-97CF-AF03740D7AB6}" destId="{6352CA33-6755-44BE-808F-400DA4CF80A7}" srcOrd="2" destOrd="0" parTransId="{AEB59203-63BA-4A96-BADC-40BAEBD9AA40}" sibTransId="{AAB4CF73-4B9B-4AA0-9074-16C2D2AE00A1}"/>
    <dgm:cxn modelId="{77EBD1E3-512C-4305-A4E3-14082721FEA4}" type="presOf" srcId="{70879558-61CA-4CCD-B2D6-5349B01EF337}" destId="{831B9965-9546-4B54-B295-CE155D64D737}" srcOrd="0" destOrd="3" presId="urn:microsoft.com/office/officeart/2018/2/layout/IconVerticalSolidList"/>
    <dgm:cxn modelId="{2E3C97E6-67D4-4948-B47A-1115C2B2979F}" srcId="{6352CA33-6755-44BE-808F-400DA4CF80A7}" destId="{3D5CDB25-F8FA-444B-8D4A-1D29D0CBA282}" srcOrd="2" destOrd="0" parTransId="{4C229933-AC16-44B7-98EC-4C0F07FABCB0}" sibTransId="{189DA4C5-2A22-4C71-A806-7B4AB57767CC}"/>
    <dgm:cxn modelId="{B4F7DBED-FC57-4E86-ABFB-50DC9CDB4A6B}" srcId="{6352CA33-6755-44BE-808F-400DA4CF80A7}" destId="{E0535D4C-EBA1-4D65-9754-266D4EA17557}" srcOrd="1" destOrd="0" parTransId="{E18C0620-0664-4B8E-ACF9-59A141BE52A5}" sibTransId="{20D5D72A-B33D-43E3-9D03-C249B525BE9F}"/>
    <dgm:cxn modelId="{8AFD74F4-BFAB-4B79-B6BE-E0FF87DA680C}" type="presOf" srcId="{F9D46839-CD06-4669-AAE4-4D1E9AFEDA78}" destId="{831B9965-9546-4B54-B295-CE155D64D737}" srcOrd="0" destOrd="1" presId="urn:microsoft.com/office/officeart/2018/2/layout/IconVerticalSolidList"/>
    <dgm:cxn modelId="{751B2DF7-C252-4C37-BE58-F7152375F146}" type="presOf" srcId="{7FCE83D9-631B-4420-BBFC-CA0AFA59F747}" destId="{245664AC-109C-42F8-B317-184C921A09A2}" srcOrd="0" destOrd="0" presId="urn:microsoft.com/office/officeart/2018/2/layout/IconVerticalSolidList"/>
    <dgm:cxn modelId="{5278C6F8-CA60-4342-8BFF-17C4B1190138}" type="presOf" srcId="{7CB6360B-4022-4E96-922B-A12DE0E2A39F}" destId="{831B9965-9546-4B54-B295-CE155D64D737}" srcOrd="0" destOrd="2" presId="urn:microsoft.com/office/officeart/2018/2/layout/IconVerticalSolidList"/>
    <dgm:cxn modelId="{70CAB4FC-3D17-49C2-8A7B-F387031FCDCA}" srcId="{7FCE83D9-631B-4420-BBFC-CA0AFA59F747}" destId="{DB9FB862-4759-4D6A-84F3-01524B92723B}" srcOrd="0" destOrd="0" parTransId="{CD1EE44C-3116-420B-89E3-1D797CB25D34}" sibTransId="{4BD4D4A5-043E-4ED5-A5CA-8D46DADC3150}"/>
    <dgm:cxn modelId="{4DBF741F-42A9-4885-B335-0CA7B234A5A4}" type="presParOf" srcId="{D3FE835C-963A-4C39-82D7-25753B467120}" destId="{AA0E0DDB-7061-4247-BB35-B3A7F07386AA}" srcOrd="0" destOrd="0" presId="urn:microsoft.com/office/officeart/2018/2/layout/IconVerticalSolidList"/>
    <dgm:cxn modelId="{0963C58D-8BDD-4785-94CF-424D8E6E1AFC}" type="presParOf" srcId="{AA0E0DDB-7061-4247-BB35-B3A7F07386AA}" destId="{E7EC23D8-C46D-4A91-BFDD-88A246DFCE82}" srcOrd="0" destOrd="0" presId="urn:microsoft.com/office/officeart/2018/2/layout/IconVerticalSolidList"/>
    <dgm:cxn modelId="{5EE4CDF7-76E2-42B0-8C89-8A9FF555035C}" type="presParOf" srcId="{AA0E0DDB-7061-4247-BB35-B3A7F07386AA}" destId="{D4EAE2C6-A2D8-45EF-9E7B-A7DA6CA22909}" srcOrd="1" destOrd="0" presId="urn:microsoft.com/office/officeart/2018/2/layout/IconVerticalSolidList"/>
    <dgm:cxn modelId="{0AFF8D09-35DC-4813-938A-BCF41782D0EB}" type="presParOf" srcId="{AA0E0DDB-7061-4247-BB35-B3A7F07386AA}" destId="{87378DC1-8CC9-4251-A4BA-5C0A4E6E0D87}" srcOrd="2" destOrd="0" presId="urn:microsoft.com/office/officeart/2018/2/layout/IconVerticalSolidList"/>
    <dgm:cxn modelId="{BEFA93D7-B41A-4474-9F44-448252E9FB3C}" type="presParOf" srcId="{AA0E0DDB-7061-4247-BB35-B3A7F07386AA}" destId="{318E34C9-4C32-4108-AA04-4ABCBBF3E293}" srcOrd="3" destOrd="0" presId="urn:microsoft.com/office/officeart/2018/2/layout/IconVerticalSolidList"/>
    <dgm:cxn modelId="{AC70ABF3-54C2-43D9-B0FE-FABD89B0B90D}" type="presParOf" srcId="{AA0E0DDB-7061-4247-BB35-B3A7F07386AA}" destId="{831B9965-9546-4B54-B295-CE155D64D737}" srcOrd="4" destOrd="0" presId="urn:microsoft.com/office/officeart/2018/2/layout/IconVerticalSolidList"/>
    <dgm:cxn modelId="{A40E0D72-F14F-4803-BFAF-029CE0BFBA91}" type="presParOf" srcId="{D3FE835C-963A-4C39-82D7-25753B467120}" destId="{DB950D51-7059-4F6E-B0EE-AFA601D4173C}" srcOrd="1" destOrd="0" presId="urn:microsoft.com/office/officeart/2018/2/layout/IconVerticalSolidList"/>
    <dgm:cxn modelId="{600CB81C-3F5C-4EE5-B011-B5B0814CEB21}" type="presParOf" srcId="{D3FE835C-963A-4C39-82D7-25753B467120}" destId="{4D61DABB-2615-411A-9785-A2208DA3E5B4}" srcOrd="2" destOrd="0" presId="urn:microsoft.com/office/officeart/2018/2/layout/IconVerticalSolidList"/>
    <dgm:cxn modelId="{1E7DC865-6E8F-4E1C-9A0A-894D0E829F92}" type="presParOf" srcId="{4D61DABB-2615-411A-9785-A2208DA3E5B4}" destId="{F734BC3C-E1D7-40B7-A6DE-E800D55594FD}" srcOrd="0" destOrd="0" presId="urn:microsoft.com/office/officeart/2018/2/layout/IconVerticalSolidList"/>
    <dgm:cxn modelId="{0D2AEB4F-1177-4D21-B796-887944AED194}" type="presParOf" srcId="{4D61DABB-2615-411A-9785-A2208DA3E5B4}" destId="{DD68E607-A748-4019-B941-4FD7269DC295}" srcOrd="1" destOrd="0" presId="urn:microsoft.com/office/officeart/2018/2/layout/IconVerticalSolidList"/>
    <dgm:cxn modelId="{B924041B-F039-44D6-B38B-55973F7286CA}" type="presParOf" srcId="{4D61DABB-2615-411A-9785-A2208DA3E5B4}" destId="{6C48B966-8B79-46C4-87A8-6ED1A60D6C8A}" srcOrd="2" destOrd="0" presId="urn:microsoft.com/office/officeart/2018/2/layout/IconVerticalSolidList"/>
    <dgm:cxn modelId="{EE9BE313-C807-4A5C-8D5F-D37A82666EE0}" type="presParOf" srcId="{4D61DABB-2615-411A-9785-A2208DA3E5B4}" destId="{589B5B09-B5DE-4930-93DB-6354F2DC2BBB}" srcOrd="3" destOrd="0" presId="urn:microsoft.com/office/officeart/2018/2/layout/IconVerticalSolidList"/>
    <dgm:cxn modelId="{D12D297D-C86D-4380-AB3B-316592A3FBFC}" type="presParOf" srcId="{4D61DABB-2615-411A-9785-A2208DA3E5B4}" destId="{395BF569-687F-42B4-8C10-84D8EC636274}" srcOrd="4" destOrd="0" presId="urn:microsoft.com/office/officeart/2018/2/layout/IconVerticalSolidList"/>
    <dgm:cxn modelId="{F3DA2975-E1B0-4690-93F4-FFC826B5F4E0}" type="presParOf" srcId="{D3FE835C-963A-4C39-82D7-25753B467120}" destId="{7B110213-2FC7-47D5-B6CF-BEC82DC4C7D4}" srcOrd="3" destOrd="0" presId="urn:microsoft.com/office/officeart/2018/2/layout/IconVerticalSolidList"/>
    <dgm:cxn modelId="{17879494-E134-4D5A-8F70-013D7C51A0DC}" type="presParOf" srcId="{D3FE835C-963A-4C39-82D7-25753B467120}" destId="{F22D4CE5-E4D9-4A27-8E96-968C0DA95545}" srcOrd="4" destOrd="0" presId="urn:microsoft.com/office/officeart/2018/2/layout/IconVerticalSolidList"/>
    <dgm:cxn modelId="{83F3749F-6D95-4A80-B40B-01DC02F86A0B}" type="presParOf" srcId="{F22D4CE5-E4D9-4A27-8E96-968C0DA95545}" destId="{DF10731F-7DA6-48AD-A90D-4BFBBAA308EF}" srcOrd="0" destOrd="0" presId="urn:microsoft.com/office/officeart/2018/2/layout/IconVerticalSolidList"/>
    <dgm:cxn modelId="{EA66C78F-F700-4ADC-B33D-839A8EBEA348}" type="presParOf" srcId="{F22D4CE5-E4D9-4A27-8E96-968C0DA95545}" destId="{E371F822-082E-4848-A215-CE93B26B7D53}" srcOrd="1" destOrd="0" presId="urn:microsoft.com/office/officeart/2018/2/layout/IconVerticalSolidList"/>
    <dgm:cxn modelId="{F1CBF54B-0EC3-4527-8344-5EFF8CB63F9C}" type="presParOf" srcId="{F22D4CE5-E4D9-4A27-8E96-968C0DA95545}" destId="{32092836-B0F9-4EFE-A915-E0F48AB0BF20}" srcOrd="2" destOrd="0" presId="urn:microsoft.com/office/officeart/2018/2/layout/IconVerticalSolidList"/>
    <dgm:cxn modelId="{8DD05656-9ACC-46E4-8BB7-124EA3C2B703}" type="presParOf" srcId="{F22D4CE5-E4D9-4A27-8E96-968C0DA95545}" destId="{9AC9A1F2-9045-4969-9185-EAB10655B683}" srcOrd="3" destOrd="0" presId="urn:microsoft.com/office/officeart/2018/2/layout/IconVerticalSolidList"/>
    <dgm:cxn modelId="{A796A517-3303-44E1-B69A-06AD9305DCCD}" type="presParOf" srcId="{F22D4CE5-E4D9-4A27-8E96-968C0DA95545}" destId="{D4CD2624-CF24-4E56-A43B-E994AA105226}" srcOrd="4" destOrd="0" presId="urn:microsoft.com/office/officeart/2018/2/layout/IconVerticalSolidList"/>
    <dgm:cxn modelId="{BF04438F-3E17-431D-B7F4-8A18C9410902}" type="presParOf" srcId="{D3FE835C-963A-4C39-82D7-25753B467120}" destId="{54E8976B-8A54-44A0-B934-20257E4A82A9}" srcOrd="5" destOrd="0" presId="urn:microsoft.com/office/officeart/2018/2/layout/IconVerticalSolidList"/>
    <dgm:cxn modelId="{42529AE7-879C-4EF2-A6E9-6F42030FC627}" type="presParOf" srcId="{D3FE835C-963A-4C39-82D7-25753B467120}" destId="{6240F12A-0EC8-4514-8D12-33C2B5D7F8BE}" srcOrd="6" destOrd="0" presId="urn:microsoft.com/office/officeart/2018/2/layout/IconVerticalSolidList"/>
    <dgm:cxn modelId="{2196C1F4-BADF-4104-8569-34CD0B8A8A8E}" type="presParOf" srcId="{6240F12A-0EC8-4514-8D12-33C2B5D7F8BE}" destId="{A0AAF3E8-AC7A-41A6-9246-33805C3C5E0C}" srcOrd="0" destOrd="0" presId="urn:microsoft.com/office/officeart/2018/2/layout/IconVerticalSolidList"/>
    <dgm:cxn modelId="{B380BBF4-267E-4364-BFB2-D1748012C243}" type="presParOf" srcId="{6240F12A-0EC8-4514-8D12-33C2B5D7F8BE}" destId="{7919DA7E-2F80-4990-87AC-820CB5CBE78A}" srcOrd="1" destOrd="0" presId="urn:microsoft.com/office/officeart/2018/2/layout/IconVerticalSolidList"/>
    <dgm:cxn modelId="{1902AACD-DFF7-4CC5-BA7A-EC835E43D072}" type="presParOf" srcId="{6240F12A-0EC8-4514-8D12-33C2B5D7F8BE}" destId="{099A6C23-E56E-4DDA-BAEB-0AF35A50C27B}" srcOrd="2" destOrd="0" presId="urn:microsoft.com/office/officeart/2018/2/layout/IconVerticalSolidList"/>
    <dgm:cxn modelId="{19FAF70C-8572-43A9-9F55-9A9B06939B5B}" type="presParOf" srcId="{6240F12A-0EC8-4514-8D12-33C2B5D7F8BE}" destId="{245664AC-109C-42F8-B317-184C921A09A2}" srcOrd="3" destOrd="0" presId="urn:microsoft.com/office/officeart/2018/2/layout/IconVerticalSolidList"/>
    <dgm:cxn modelId="{6C061E73-E9AC-4DA7-90D0-8F81314DA205}" type="presParOf" srcId="{6240F12A-0EC8-4514-8D12-33C2B5D7F8BE}" destId="{8206E5AD-08A5-4E41-9774-3839F311C9A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C23D8-C46D-4A91-BFDD-88A246DFCE82}">
      <dsp:nvSpPr>
        <dsp:cNvPr id="0" name=""/>
        <dsp:cNvSpPr/>
      </dsp:nvSpPr>
      <dsp:spPr>
        <a:xfrm>
          <a:off x="0" y="3929"/>
          <a:ext cx="10515600" cy="914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EAE2C6-A2D8-45EF-9E7B-A7DA6CA22909}">
      <dsp:nvSpPr>
        <dsp:cNvPr id="0" name=""/>
        <dsp:cNvSpPr/>
      </dsp:nvSpPr>
      <dsp:spPr>
        <a:xfrm>
          <a:off x="276687" y="209730"/>
          <a:ext cx="503068" cy="5030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8E34C9-4C32-4108-AA04-4ABCBBF3E293}">
      <dsp:nvSpPr>
        <dsp:cNvPr id="0" name=""/>
        <dsp:cNvSpPr/>
      </dsp:nvSpPr>
      <dsp:spPr>
        <a:xfrm>
          <a:off x="1056444" y="3929"/>
          <a:ext cx="4732020"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977900">
            <a:lnSpc>
              <a:spcPct val="100000"/>
            </a:lnSpc>
            <a:spcBef>
              <a:spcPct val="0"/>
            </a:spcBef>
            <a:spcAft>
              <a:spcPct val="35000"/>
            </a:spcAft>
            <a:buNone/>
          </a:pPr>
          <a:r>
            <a:rPr lang="en-US" sz="2200" kern="1200" dirty="0"/>
            <a:t>Step 1 </a:t>
          </a:r>
          <a:r>
            <a:rPr lang="en-US" sz="2200" kern="1200" dirty="0">
              <a:latin typeface="Plantagenet Cherokee"/>
            </a:rPr>
            <a:t>JavaFX UI</a:t>
          </a:r>
          <a:endParaRPr lang="en-US" sz="2200" kern="1200" dirty="0"/>
        </a:p>
      </dsp:txBody>
      <dsp:txXfrm>
        <a:off x="1056444" y="3929"/>
        <a:ext cx="4732020" cy="914670"/>
      </dsp:txXfrm>
    </dsp:sp>
    <dsp:sp modelId="{831B9965-9546-4B54-B295-CE155D64D737}">
      <dsp:nvSpPr>
        <dsp:cNvPr id="0" name=""/>
        <dsp:cNvSpPr/>
      </dsp:nvSpPr>
      <dsp:spPr>
        <a:xfrm>
          <a:off x="5789496" y="102403"/>
          <a:ext cx="4726103"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Plantagenet Cherokee"/>
            </a:rPr>
            <a:t>Create a JavaFX UI that includes:</a:t>
          </a:r>
          <a:endParaRPr lang="en-US" sz="1100" kern="1200" dirty="0"/>
        </a:p>
        <a:p>
          <a:pPr marL="0" lvl="0" indent="0" algn="l" defTabSz="488950">
            <a:lnSpc>
              <a:spcPct val="100000"/>
            </a:lnSpc>
            <a:spcBef>
              <a:spcPct val="0"/>
            </a:spcBef>
            <a:spcAft>
              <a:spcPct val="35000"/>
            </a:spcAft>
            <a:buNone/>
          </a:pPr>
          <a:r>
            <a:rPr lang="en-US" sz="1100" kern="1200" dirty="0">
              <a:latin typeface="Plantagenet Cherokee"/>
            </a:rPr>
            <a:t>Text fields for entering location or city.</a:t>
          </a:r>
          <a:endParaRPr lang="en-US" sz="1100" kern="1200" dirty="0"/>
        </a:p>
        <a:p>
          <a:pPr marL="0" lvl="0" indent="0" algn="l" defTabSz="488950">
            <a:lnSpc>
              <a:spcPct val="100000"/>
            </a:lnSpc>
            <a:spcBef>
              <a:spcPct val="0"/>
            </a:spcBef>
            <a:spcAft>
              <a:spcPct val="35000"/>
            </a:spcAft>
            <a:buNone/>
          </a:pPr>
          <a:r>
            <a:rPr lang="en-US" sz="1100" kern="1200" dirty="0">
              <a:latin typeface="Plantagenet Cherokee"/>
            </a:rPr>
            <a:t>Button to trigger the weather lookup.</a:t>
          </a:r>
          <a:endParaRPr lang="en-US" sz="1100" kern="1200" dirty="0"/>
        </a:p>
        <a:p>
          <a:pPr marL="0" lvl="0" indent="0" algn="l" defTabSz="488950">
            <a:lnSpc>
              <a:spcPct val="100000"/>
            </a:lnSpc>
            <a:spcBef>
              <a:spcPct val="0"/>
            </a:spcBef>
            <a:spcAft>
              <a:spcPct val="35000"/>
            </a:spcAft>
            <a:buNone/>
          </a:pPr>
          <a:r>
            <a:rPr lang="en-US" sz="1100" kern="1200" dirty="0">
              <a:latin typeface="Plantagenet Cherokee"/>
            </a:rPr>
            <a:t>Area to display results.</a:t>
          </a:r>
          <a:endParaRPr lang="en-US" sz="1100" kern="1200" dirty="0"/>
        </a:p>
      </dsp:txBody>
      <dsp:txXfrm>
        <a:off x="5789496" y="102403"/>
        <a:ext cx="4726103" cy="914670"/>
      </dsp:txXfrm>
    </dsp:sp>
    <dsp:sp modelId="{F734BC3C-E1D7-40B7-A6DE-E800D55594FD}">
      <dsp:nvSpPr>
        <dsp:cNvPr id="0" name=""/>
        <dsp:cNvSpPr/>
      </dsp:nvSpPr>
      <dsp:spPr>
        <a:xfrm>
          <a:off x="0" y="1147267"/>
          <a:ext cx="10515600" cy="914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68E607-A748-4019-B941-4FD7269DC295}">
      <dsp:nvSpPr>
        <dsp:cNvPr id="0" name=""/>
        <dsp:cNvSpPr/>
      </dsp:nvSpPr>
      <dsp:spPr>
        <a:xfrm>
          <a:off x="276687" y="1353068"/>
          <a:ext cx="503068" cy="5030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9B5B09-B5DE-4930-93DB-6354F2DC2BBB}">
      <dsp:nvSpPr>
        <dsp:cNvPr id="0" name=""/>
        <dsp:cNvSpPr/>
      </dsp:nvSpPr>
      <dsp:spPr>
        <a:xfrm>
          <a:off x="1056444" y="1147267"/>
          <a:ext cx="4732020"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977900">
            <a:lnSpc>
              <a:spcPct val="100000"/>
            </a:lnSpc>
            <a:spcBef>
              <a:spcPct val="0"/>
            </a:spcBef>
            <a:spcAft>
              <a:spcPct val="35000"/>
            </a:spcAft>
            <a:buNone/>
          </a:pPr>
          <a:r>
            <a:rPr lang="en-US" sz="2200" kern="1200" dirty="0"/>
            <a:t>Step 2 </a:t>
          </a:r>
          <a:r>
            <a:rPr lang="en-US" sz="2200" kern="1200" dirty="0">
              <a:latin typeface="Plantagenet Cherokee"/>
            </a:rPr>
            <a:t>Java Class</a:t>
          </a:r>
          <a:endParaRPr lang="en-US" sz="2200" kern="1200" dirty="0"/>
        </a:p>
      </dsp:txBody>
      <dsp:txXfrm>
        <a:off x="1056444" y="1147267"/>
        <a:ext cx="4732020" cy="914670"/>
      </dsp:txXfrm>
    </dsp:sp>
    <dsp:sp modelId="{395BF569-687F-42B4-8C10-84D8EC636274}">
      <dsp:nvSpPr>
        <dsp:cNvPr id="0" name=""/>
        <dsp:cNvSpPr/>
      </dsp:nvSpPr>
      <dsp:spPr>
        <a:xfrm>
          <a:off x="5789496" y="1245741"/>
          <a:ext cx="4726103"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Plantagenet Cherokee"/>
            </a:rPr>
            <a:t>Define Java class to handle API</a:t>
          </a:r>
          <a:endParaRPr lang="en-US" sz="1100" kern="1200" dirty="0"/>
        </a:p>
        <a:p>
          <a:pPr marL="0" lvl="0" indent="0" algn="l" defTabSz="488950">
            <a:lnSpc>
              <a:spcPct val="100000"/>
            </a:lnSpc>
            <a:spcBef>
              <a:spcPct val="0"/>
            </a:spcBef>
            <a:spcAft>
              <a:spcPct val="35000"/>
            </a:spcAft>
            <a:buNone/>
          </a:pPr>
          <a:r>
            <a:rPr lang="en-US" sz="1100" kern="1200" dirty="0">
              <a:latin typeface="Plantagenet Cherokee"/>
            </a:rPr>
            <a:t>OpenWeatherMap / WeatherAPI</a:t>
          </a:r>
        </a:p>
        <a:p>
          <a:pPr marL="0" lvl="0" indent="0" algn="l" defTabSz="488950">
            <a:lnSpc>
              <a:spcPct val="100000"/>
            </a:lnSpc>
            <a:spcBef>
              <a:spcPct val="0"/>
            </a:spcBef>
            <a:spcAft>
              <a:spcPct val="35000"/>
            </a:spcAft>
            <a:buNone/>
          </a:pPr>
          <a:r>
            <a:rPr lang="en-US" sz="1100" kern="1200" dirty="0">
              <a:latin typeface="Plantagenet Cherokee"/>
            </a:rPr>
            <a:t>Create API requests and responses</a:t>
          </a:r>
          <a:endParaRPr lang="en-US" sz="1100" kern="1200" dirty="0"/>
        </a:p>
        <a:p>
          <a:pPr marL="0" lvl="0" indent="0" algn="l" defTabSz="488950">
            <a:lnSpc>
              <a:spcPct val="100000"/>
            </a:lnSpc>
            <a:spcBef>
              <a:spcPct val="0"/>
            </a:spcBef>
            <a:spcAft>
              <a:spcPct val="35000"/>
            </a:spcAft>
            <a:buNone/>
          </a:pPr>
          <a:r>
            <a:rPr lang="en-US" sz="1100" kern="1200" dirty="0">
              <a:latin typeface="Plantagenet Cherokee"/>
            </a:rPr>
            <a:t>Parse the JSON  response from the API</a:t>
          </a:r>
        </a:p>
      </dsp:txBody>
      <dsp:txXfrm>
        <a:off x="5789496" y="1245741"/>
        <a:ext cx="4726103" cy="914670"/>
      </dsp:txXfrm>
    </dsp:sp>
    <dsp:sp modelId="{DF10731F-7DA6-48AD-A90D-4BFBBAA308EF}">
      <dsp:nvSpPr>
        <dsp:cNvPr id="0" name=""/>
        <dsp:cNvSpPr/>
      </dsp:nvSpPr>
      <dsp:spPr>
        <a:xfrm>
          <a:off x="0" y="2290605"/>
          <a:ext cx="10515600" cy="914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71F822-082E-4848-A215-CE93B26B7D53}">
      <dsp:nvSpPr>
        <dsp:cNvPr id="0" name=""/>
        <dsp:cNvSpPr/>
      </dsp:nvSpPr>
      <dsp:spPr>
        <a:xfrm>
          <a:off x="276687" y="2496406"/>
          <a:ext cx="503068" cy="5030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C9A1F2-9045-4969-9185-EAB10655B683}">
      <dsp:nvSpPr>
        <dsp:cNvPr id="0" name=""/>
        <dsp:cNvSpPr/>
      </dsp:nvSpPr>
      <dsp:spPr>
        <a:xfrm>
          <a:off x="1056444" y="2290605"/>
          <a:ext cx="4732020"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977900">
            <a:lnSpc>
              <a:spcPct val="100000"/>
            </a:lnSpc>
            <a:spcBef>
              <a:spcPct val="0"/>
            </a:spcBef>
            <a:spcAft>
              <a:spcPct val="35000"/>
            </a:spcAft>
            <a:buNone/>
          </a:pPr>
          <a:r>
            <a:rPr lang="en-US" sz="2200" kern="1200" dirty="0"/>
            <a:t>Step </a:t>
          </a:r>
          <a:r>
            <a:rPr lang="en-US" sz="2200" kern="1200" dirty="0">
              <a:latin typeface="Plantagenet Cherokee"/>
            </a:rPr>
            <a:t>3 UI</a:t>
          </a:r>
          <a:endParaRPr lang="en-US" sz="2200" kern="1200" dirty="0"/>
        </a:p>
      </dsp:txBody>
      <dsp:txXfrm>
        <a:off x="1056444" y="2290605"/>
        <a:ext cx="4732020" cy="914670"/>
      </dsp:txXfrm>
    </dsp:sp>
    <dsp:sp modelId="{D4CD2624-CF24-4E56-A43B-E994AA105226}">
      <dsp:nvSpPr>
        <dsp:cNvPr id="0" name=""/>
        <dsp:cNvSpPr/>
      </dsp:nvSpPr>
      <dsp:spPr>
        <a:xfrm>
          <a:off x="5788464" y="2290605"/>
          <a:ext cx="4726103"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Plantagenet Cherokee"/>
            </a:rPr>
            <a:t>Display weather data in UI.</a:t>
          </a:r>
        </a:p>
        <a:p>
          <a:pPr marL="0" lvl="0" indent="0" algn="l" defTabSz="488950">
            <a:lnSpc>
              <a:spcPct val="100000"/>
            </a:lnSpc>
            <a:spcBef>
              <a:spcPct val="0"/>
            </a:spcBef>
            <a:spcAft>
              <a:spcPct val="35000"/>
            </a:spcAft>
            <a:buNone/>
          </a:pPr>
          <a:r>
            <a:rPr lang="en-US" sz="1100" kern="1200" dirty="0">
              <a:latin typeface="Plantagenet Cherokee"/>
            </a:rPr>
            <a:t>Data- temperature, humidity, wind speed</a:t>
          </a:r>
          <a:endParaRPr lang="en-US" sz="1100" kern="1200" dirty="0"/>
        </a:p>
        <a:p>
          <a:pPr marL="0" lvl="0" indent="0" algn="l" defTabSz="488950">
            <a:lnSpc>
              <a:spcPct val="100000"/>
            </a:lnSpc>
            <a:spcBef>
              <a:spcPct val="0"/>
            </a:spcBef>
            <a:spcAft>
              <a:spcPct val="35000"/>
            </a:spcAft>
            <a:buNone/>
          </a:pPr>
          <a:r>
            <a:rPr lang="en-US" sz="1100" kern="1200" dirty="0">
              <a:latin typeface="Plantagenet Cherokee"/>
            </a:rPr>
            <a:t>Display icon and image to represent weather condition</a:t>
          </a:r>
          <a:endParaRPr lang="en-US" sz="1100" kern="1200" dirty="0"/>
        </a:p>
      </dsp:txBody>
      <dsp:txXfrm>
        <a:off x="5788464" y="2290605"/>
        <a:ext cx="4726103" cy="914670"/>
      </dsp:txXfrm>
    </dsp:sp>
    <dsp:sp modelId="{A0AAF3E8-AC7A-41A6-9246-33805C3C5E0C}">
      <dsp:nvSpPr>
        <dsp:cNvPr id="0" name=""/>
        <dsp:cNvSpPr/>
      </dsp:nvSpPr>
      <dsp:spPr>
        <a:xfrm>
          <a:off x="0" y="3433943"/>
          <a:ext cx="10515600" cy="914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19DA7E-2F80-4990-87AC-820CB5CBE78A}">
      <dsp:nvSpPr>
        <dsp:cNvPr id="0" name=""/>
        <dsp:cNvSpPr/>
      </dsp:nvSpPr>
      <dsp:spPr>
        <a:xfrm>
          <a:off x="276687" y="3639744"/>
          <a:ext cx="503068" cy="5030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5664AC-109C-42F8-B317-184C921A09A2}">
      <dsp:nvSpPr>
        <dsp:cNvPr id="0" name=""/>
        <dsp:cNvSpPr/>
      </dsp:nvSpPr>
      <dsp:spPr>
        <a:xfrm>
          <a:off x="1056444" y="3433943"/>
          <a:ext cx="4732020"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977900">
            <a:lnSpc>
              <a:spcPct val="100000"/>
            </a:lnSpc>
            <a:spcBef>
              <a:spcPct val="0"/>
            </a:spcBef>
            <a:spcAft>
              <a:spcPct val="35000"/>
            </a:spcAft>
            <a:buNone/>
          </a:pPr>
          <a:r>
            <a:rPr lang="en-US" sz="2200" kern="1200" dirty="0"/>
            <a:t>Step 4 </a:t>
          </a:r>
          <a:r>
            <a:rPr lang="en-US" sz="2200" kern="1200" dirty="0">
              <a:latin typeface="Plantagenet Cherokee"/>
            </a:rPr>
            <a:t>Error handling</a:t>
          </a:r>
          <a:endParaRPr lang="en-US" sz="2200" kern="1200" dirty="0"/>
        </a:p>
      </dsp:txBody>
      <dsp:txXfrm>
        <a:off x="1056444" y="3433943"/>
        <a:ext cx="4732020" cy="914670"/>
      </dsp:txXfrm>
    </dsp:sp>
    <dsp:sp modelId="{8206E5AD-08A5-4E41-9774-3839F311C9A9}">
      <dsp:nvSpPr>
        <dsp:cNvPr id="0" name=""/>
        <dsp:cNvSpPr/>
      </dsp:nvSpPr>
      <dsp:spPr>
        <a:xfrm>
          <a:off x="5789496" y="3307335"/>
          <a:ext cx="4726103" cy="91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03" tIns="96803" rIns="96803" bIns="96803" numCol="1" spcCol="1270" anchor="ctr" anchorCtr="0">
          <a:noAutofit/>
        </a:bodyPr>
        <a:lstStyle/>
        <a:p>
          <a:pPr marL="0" lvl="0" indent="0" algn="l" defTabSz="488950">
            <a:lnSpc>
              <a:spcPct val="100000"/>
            </a:lnSpc>
            <a:spcBef>
              <a:spcPct val="0"/>
            </a:spcBef>
            <a:spcAft>
              <a:spcPct val="35000"/>
            </a:spcAft>
            <a:buNone/>
          </a:pPr>
          <a:r>
            <a:rPr lang="en-US" sz="1100" kern="1200" dirty="0">
              <a:latin typeface="Plantagenet Cherokee"/>
            </a:rPr>
            <a:t>Invalid input.</a:t>
          </a:r>
          <a:endParaRPr lang="en-US" sz="1100" kern="1200" dirty="0"/>
        </a:p>
        <a:p>
          <a:pPr marL="0" lvl="0" indent="0" algn="l" defTabSz="488950">
            <a:lnSpc>
              <a:spcPct val="100000"/>
            </a:lnSpc>
            <a:spcBef>
              <a:spcPct val="0"/>
            </a:spcBef>
            <a:spcAft>
              <a:spcPct val="35000"/>
            </a:spcAft>
            <a:buNone/>
          </a:pPr>
          <a:r>
            <a:rPr lang="en-US" sz="1100" kern="1200" dirty="0">
              <a:latin typeface="Plantagenet Cherokee"/>
            </a:rPr>
            <a:t>Network errors.</a:t>
          </a:r>
          <a:endParaRPr lang="en-US" sz="1100" kern="1200" dirty="0"/>
        </a:p>
        <a:p>
          <a:pPr marL="0" lvl="0" indent="0" algn="l" defTabSz="488950">
            <a:lnSpc>
              <a:spcPct val="100000"/>
            </a:lnSpc>
            <a:spcBef>
              <a:spcPct val="0"/>
            </a:spcBef>
            <a:spcAft>
              <a:spcPct val="35000"/>
            </a:spcAft>
            <a:buNone/>
          </a:pPr>
          <a:r>
            <a:rPr lang="en-US" sz="1100" kern="1200" dirty="0">
              <a:latin typeface="Plantagenet Cherokee"/>
            </a:rPr>
            <a:t>Display user friendly error message.</a:t>
          </a:r>
        </a:p>
      </dsp:txBody>
      <dsp:txXfrm>
        <a:off x="5789496" y="3307335"/>
        <a:ext cx="4726103" cy="9146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4/19/2023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4/19/2023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407089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a:t>
            </a:fld>
            <a:endParaRPr lang="en-US"/>
          </a:p>
        </p:txBody>
      </p:sp>
    </p:spTree>
    <p:extLst>
      <p:ext uri="{BB962C8B-B14F-4D97-AF65-F5344CB8AC3E}">
        <p14:creationId xmlns:p14="http://schemas.microsoft.com/office/powerpoint/2010/main" val="931467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a:t>
            </a:fld>
            <a:endParaRPr lang="en-US"/>
          </a:p>
        </p:txBody>
      </p:sp>
    </p:spTree>
    <p:extLst>
      <p:ext uri="{BB962C8B-B14F-4D97-AF65-F5344CB8AC3E}">
        <p14:creationId xmlns:p14="http://schemas.microsoft.com/office/powerpoint/2010/main" val="1253877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02B9795-92DC-40DC-A1CA-9A4B349D7824}" type="datetimeFigureOut">
              <a:rPr lang="en-US" smtClean="0"/>
              <a:t>4/19/2023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45572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3554048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643797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4052111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3118014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2B9795-92DC-40DC-A1CA-9A4B349D7824}" type="datetimeFigureOut">
              <a:rPr lang="en-US" smtClean="0"/>
              <a:pPr/>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641211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2B9795-92DC-40DC-A1CA-9A4B349D7824}" type="datetimeFigureOut">
              <a:rPr lang="en-US" smtClean="0"/>
              <a:pPr/>
              <a:t>4/19/2023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FF54DE5-C571-48E8-A5BC-B369434E2F44}" type="slidenum">
              <a:rPr lang="en-US" smtClean="0"/>
              <a:pPr/>
              <a:t>‹#›</a:t>
            </a:fld>
            <a:endParaRPr lang="en-US"/>
          </a:p>
        </p:txBody>
      </p:sp>
    </p:spTree>
    <p:extLst>
      <p:ext uri="{BB962C8B-B14F-4D97-AF65-F5344CB8AC3E}">
        <p14:creationId xmlns:p14="http://schemas.microsoft.com/office/powerpoint/2010/main" val="727182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02B9795-92DC-40DC-A1CA-9A4B349D782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54347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02B9795-92DC-40DC-A1CA-9A4B349D782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42311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Tree>
    <p:extLst>
      <p:ext uri="{BB962C8B-B14F-4D97-AF65-F5344CB8AC3E}">
        <p14:creationId xmlns:p14="http://schemas.microsoft.com/office/powerpoint/2010/main" val="78789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175216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95225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2B9795-92DC-40DC-A1CA-9A4B349D782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408697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B9795-92DC-40DC-A1CA-9A4B349D7824}"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74078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2B9795-92DC-40DC-A1CA-9A4B349D7824}"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62660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2099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222471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93334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02B9795-92DC-40DC-A1CA-9A4B349D7824}" type="datetimeFigureOut">
              <a:rPr lang="en-US" smtClean="0"/>
              <a:pPr/>
              <a:t>4/19/2023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315600096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921F25-7F77-4187-BEA1-46661F61840A}"/>
              </a:ext>
            </a:extLst>
          </p:cNvPr>
          <p:cNvSpPr txBox="1"/>
          <p:nvPr/>
        </p:nvSpPr>
        <p:spPr>
          <a:xfrm>
            <a:off x="2335237" y="1082177"/>
            <a:ext cx="8314006" cy="923330"/>
          </a:xfrm>
          <a:prstGeom prst="rect">
            <a:avLst/>
          </a:prstGeom>
          <a:noFill/>
        </p:spPr>
        <p:txBody>
          <a:bodyPr wrap="square" rtlCol="0">
            <a:spAutoFit/>
          </a:bodyPr>
          <a:lstStyle/>
          <a:p>
            <a:r>
              <a:rPr lang="en-GB" sz="5400" dirty="0">
                <a:solidFill>
                  <a:schemeClr val="accent1">
                    <a:lumMod val="60000"/>
                    <a:lumOff val="40000"/>
                  </a:schemeClr>
                </a:solidFill>
                <a:latin typeface="Calibri" panose="020F0502020204030204" pitchFamily="34" charset="0"/>
                <a:cs typeface="Calibri" panose="020F0502020204030204" pitchFamily="34" charset="0"/>
              </a:rPr>
              <a:t>TEAM TALENT TROUPES</a:t>
            </a:r>
            <a:endParaRPr lang="en-US" sz="5400"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DD742173-CE6C-4903-959B-58BF4D9A1EF6}"/>
              </a:ext>
            </a:extLst>
          </p:cNvPr>
          <p:cNvSpPr txBox="1"/>
          <p:nvPr/>
        </p:nvSpPr>
        <p:spPr>
          <a:xfrm flipH="1">
            <a:off x="1629987" y="604805"/>
            <a:ext cx="8916572" cy="461665"/>
          </a:xfrm>
          <a:prstGeom prst="rect">
            <a:avLst/>
          </a:prstGeom>
          <a:noFill/>
        </p:spPr>
        <p:txBody>
          <a:bodyPr wrap="square" rtlCol="0">
            <a:spAutoFit/>
          </a:bodyPr>
          <a:lstStyle/>
          <a:p>
            <a:r>
              <a:rPr lang="en-GB" sz="2400" b="1" dirty="0">
                <a:latin typeface="Calibri" panose="020F0502020204030204" pitchFamily="34" charset="0"/>
                <a:cs typeface="Calibri" panose="020F0502020204030204" pitchFamily="34" charset="0"/>
              </a:rPr>
              <a:t>CSYE6200 38559 Concepts of Object-Oriented Des SEC 05 Spring 2023</a:t>
            </a:r>
            <a:endParaRPr lang="en-US" sz="240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B00511EB-61C9-4613-863C-A8C140872E96}"/>
              </a:ext>
            </a:extLst>
          </p:cNvPr>
          <p:cNvPicPr>
            <a:picLocks noChangeAspect="1"/>
          </p:cNvPicPr>
          <p:nvPr/>
        </p:nvPicPr>
        <p:blipFill>
          <a:blip r:embed="rId3"/>
          <a:stretch>
            <a:fillRect/>
          </a:stretch>
        </p:blipFill>
        <p:spPr>
          <a:xfrm>
            <a:off x="5075889" y="2813274"/>
            <a:ext cx="2070002" cy="2760003"/>
          </a:xfrm>
          <a:prstGeom prst="rect">
            <a:avLst/>
          </a:prstGeom>
        </p:spPr>
      </p:pic>
      <p:pic>
        <p:nvPicPr>
          <p:cNvPr id="16" name="Picture 15">
            <a:extLst>
              <a:ext uri="{FF2B5EF4-FFF2-40B4-BE49-F238E27FC236}">
                <a16:creationId xmlns:a16="http://schemas.microsoft.com/office/drawing/2014/main" id="{9D34436D-B706-4FA6-9B43-03AD889C512C}"/>
              </a:ext>
            </a:extLst>
          </p:cNvPr>
          <p:cNvPicPr>
            <a:picLocks noChangeAspect="1"/>
          </p:cNvPicPr>
          <p:nvPr/>
        </p:nvPicPr>
        <p:blipFill rotWithShape="1">
          <a:blip r:embed="rId4"/>
          <a:srcRect b="18887"/>
          <a:stretch/>
        </p:blipFill>
        <p:spPr>
          <a:xfrm>
            <a:off x="1629987" y="2813275"/>
            <a:ext cx="2142413" cy="2760003"/>
          </a:xfrm>
          <a:prstGeom prst="rect">
            <a:avLst/>
          </a:prstGeom>
        </p:spPr>
      </p:pic>
      <p:pic>
        <p:nvPicPr>
          <p:cNvPr id="18" name="Picture 17">
            <a:extLst>
              <a:ext uri="{FF2B5EF4-FFF2-40B4-BE49-F238E27FC236}">
                <a16:creationId xmlns:a16="http://schemas.microsoft.com/office/drawing/2014/main" id="{C944D652-AD26-4F9C-8343-351D54807DAF}"/>
              </a:ext>
            </a:extLst>
          </p:cNvPr>
          <p:cNvPicPr>
            <a:picLocks noChangeAspect="1"/>
          </p:cNvPicPr>
          <p:nvPr/>
        </p:nvPicPr>
        <p:blipFill>
          <a:blip r:embed="rId5"/>
          <a:stretch>
            <a:fillRect/>
          </a:stretch>
        </p:blipFill>
        <p:spPr>
          <a:xfrm>
            <a:off x="8575990" y="2829648"/>
            <a:ext cx="2254577" cy="2771532"/>
          </a:xfrm>
          <a:prstGeom prst="rect">
            <a:avLst/>
          </a:prstGeom>
        </p:spPr>
      </p:pic>
      <p:sp>
        <p:nvSpPr>
          <p:cNvPr id="19" name="Rectangle 18">
            <a:extLst>
              <a:ext uri="{FF2B5EF4-FFF2-40B4-BE49-F238E27FC236}">
                <a16:creationId xmlns:a16="http://schemas.microsoft.com/office/drawing/2014/main" id="{5FDF7A2C-B35D-4F4D-8971-14B18189F86D}"/>
              </a:ext>
            </a:extLst>
          </p:cNvPr>
          <p:cNvSpPr/>
          <p:nvPr/>
        </p:nvSpPr>
        <p:spPr>
          <a:xfrm>
            <a:off x="2143583" y="2021214"/>
            <a:ext cx="7904834" cy="523220"/>
          </a:xfrm>
          <a:prstGeom prst="rect">
            <a:avLst/>
          </a:prstGeom>
        </p:spPr>
        <p:txBody>
          <a:bodyPr wrap="square">
            <a:spAutoFit/>
          </a:bodyPr>
          <a:lstStyle/>
          <a:p>
            <a:r>
              <a:rPr lang="en-GB" sz="2800" dirty="0">
                <a:latin typeface="Calibri" panose="020F0502020204030204" pitchFamily="34" charset="0"/>
                <a:cs typeface="Calibri" panose="020F0502020204030204" pitchFamily="34" charset="0"/>
              </a:rPr>
              <a:t>Project Name: </a:t>
            </a:r>
            <a:r>
              <a:rPr lang="en-GB" sz="2800" u="sng" dirty="0">
                <a:latin typeface="Calibri" panose="020F0502020204030204" pitchFamily="34" charset="0"/>
                <a:cs typeface="Calibri" panose="020F0502020204030204" pitchFamily="34" charset="0"/>
              </a:rPr>
              <a:t>Weather Application Using Java FX</a:t>
            </a:r>
            <a:endParaRPr lang="en-US" sz="2800" u="sng" dirty="0">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A069C007-3209-4873-8632-07031F8908B3}"/>
              </a:ext>
            </a:extLst>
          </p:cNvPr>
          <p:cNvSpPr/>
          <p:nvPr/>
        </p:nvSpPr>
        <p:spPr>
          <a:xfrm>
            <a:off x="8684898" y="5832362"/>
            <a:ext cx="2145669" cy="523220"/>
          </a:xfrm>
          <a:prstGeom prst="rect">
            <a:avLst/>
          </a:prstGeom>
        </p:spPr>
        <p:txBody>
          <a:bodyPr wrap="square">
            <a:spAutoFit/>
          </a:bodyPr>
          <a:lstStyle/>
          <a:p>
            <a:r>
              <a:rPr lang="en-GB" sz="2800" dirty="0">
                <a:latin typeface="Calibri" panose="020F0502020204030204" pitchFamily="34" charset="0"/>
                <a:cs typeface="Calibri" panose="020F0502020204030204" pitchFamily="34" charset="0"/>
              </a:rPr>
              <a:t>Sakshi </a:t>
            </a:r>
            <a:r>
              <a:rPr lang="en-GB" sz="2800" dirty="0" err="1">
                <a:latin typeface="Calibri" panose="020F0502020204030204" pitchFamily="34" charset="0"/>
                <a:cs typeface="Calibri" panose="020F0502020204030204" pitchFamily="34" charset="0"/>
              </a:rPr>
              <a:t>Pekale</a:t>
            </a:r>
            <a:endParaRPr lang="en-US" sz="2800" dirty="0">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5DD1BA3A-C660-4CA4-822C-110231DAC5C2}"/>
              </a:ext>
            </a:extLst>
          </p:cNvPr>
          <p:cNvSpPr/>
          <p:nvPr/>
        </p:nvSpPr>
        <p:spPr>
          <a:xfrm>
            <a:off x="1629987" y="5842117"/>
            <a:ext cx="2142413" cy="523220"/>
          </a:xfrm>
          <a:prstGeom prst="rect">
            <a:avLst/>
          </a:prstGeom>
        </p:spPr>
        <p:txBody>
          <a:bodyPr wrap="square">
            <a:spAutoFit/>
          </a:bodyPr>
          <a:lstStyle/>
          <a:p>
            <a:r>
              <a:rPr lang="en-GB" sz="2800" dirty="0">
                <a:latin typeface="Calibri" panose="020F0502020204030204" pitchFamily="34" charset="0"/>
                <a:cs typeface="Calibri" panose="020F0502020204030204" pitchFamily="34" charset="0"/>
              </a:rPr>
              <a:t>Kunal Thapa</a:t>
            </a:r>
            <a:endParaRPr lang="en-US" sz="2800" dirty="0">
              <a:latin typeface="Calibri" panose="020F05020202040302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7F9A4A2A-466E-49EA-ABD0-393315BDE548}"/>
              </a:ext>
            </a:extLst>
          </p:cNvPr>
          <p:cNvSpPr/>
          <p:nvPr/>
        </p:nvSpPr>
        <p:spPr>
          <a:xfrm>
            <a:off x="5226861" y="5832362"/>
            <a:ext cx="1919030" cy="523220"/>
          </a:xfrm>
          <a:prstGeom prst="rect">
            <a:avLst/>
          </a:prstGeom>
        </p:spPr>
        <p:txBody>
          <a:bodyPr wrap="square">
            <a:spAutoFit/>
          </a:bodyPr>
          <a:lstStyle/>
          <a:p>
            <a:r>
              <a:rPr lang="en-GB" sz="2800" dirty="0">
                <a:latin typeface="Calibri" panose="020F0502020204030204" pitchFamily="34" charset="0"/>
                <a:cs typeface="Calibri" panose="020F0502020204030204" pitchFamily="34" charset="0"/>
              </a:rPr>
              <a:t>Sayali Hulle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21339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FAC9-1C7C-400A-ABF2-D350225515E6}"/>
              </a:ext>
            </a:extLst>
          </p:cNvPr>
          <p:cNvSpPr>
            <a:spLocks noGrp="1"/>
          </p:cNvSpPr>
          <p:nvPr>
            <p:ph type="title"/>
          </p:nvPr>
        </p:nvSpPr>
        <p:spPr/>
        <p:txBody>
          <a:bodyPr/>
          <a:lstStyle/>
          <a:p>
            <a:r>
              <a:rPr lang="en-GB" dirty="0"/>
              <a:t>INSPIRATION</a:t>
            </a:r>
            <a:endParaRPr lang="en-US" dirty="0"/>
          </a:p>
        </p:txBody>
      </p:sp>
      <p:sp>
        <p:nvSpPr>
          <p:cNvPr id="3" name="Content Placeholder 2">
            <a:extLst>
              <a:ext uri="{FF2B5EF4-FFF2-40B4-BE49-F238E27FC236}">
                <a16:creationId xmlns:a16="http://schemas.microsoft.com/office/drawing/2014/main" id="{0E044D6B-3254-45F2-892B-B9CF3C969FE0}"/>
              </a:ext>
            </a:extLst>
          </p:cNvPr>
          <p:cNvSpPr>
            <a:spLocks noGrp="1"/>
          </p:cNvSpPr>
          <p:nvPr>
            <p:ph idx="1"/>
          </p:nvPr>
        </p:nvSpPr>
        <p:spPr/>
        <p:txBody>
          <a:bodyPr/>
          <a:lstStyle/>
          <a:p>
            <a:r>
              <a:rPr lang="en-US" dirty="0"/>
              <a:t>Weather is an essential aspect of daily life.</a:t>
            </a:r>
          </a:p>
          <a:p>
            <a:endParaRPr lang="en-US" dirty="0"/>
          </a:p>
          <a:p>
            <a:r>
              <a:rPr lang="en-US" dirty="0"/>
              <a:t>It can be particularly useful for people who are on-the-go, such as travelers, hikers, or outdoor enthusiasts, as well as people who work in industries that are impacted by weather conditions, such as agriculture, construction, or transportation.</a:t>
            </a:r>
          </a:p>
          <a:p>
            <a:endParaRPr lang="en-US" dirty="0"/>
          </a:p>
          <a:p>
            <a:r>
              <a:rPr lang="en-US" dirty="0"/>
              <a:t>From a developer's perspective, creating a weather application can serve as a valuable learning experience.</a:t>
            </a:r>
          </a:p>
        </p:txBody>
      </p:sp>
    </p:spTree>
    <p:extLst>
      <p:ext uri="{BB962C8B-B14F-4D97-AF65-F5344CB8AC3E}">
        <p14:creationId xmlns:p14="http://schemas.microsoft.com/office/powerpoint/2010/main" val="364808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A31E-773A-48B9-8ABD-8FBBAFD56F75}"/>
              </a:ext>
            </a:extLst>
          </p:cNvPr>
          <p:cNvSpPr>
            <a:spLocks noGrp="1"/>
          </p:cNvSpPr>
          <p:nvPr>
            <p:ph type="title"/>
          </p:nvPr>
        </p:nvSpPr>
        <p:spPr/>
        <p:txBody>
          <a:bodyPr/>
          <a:lstStyle/>
          <a:p>
            <a:r>
              <a:rPr lang="en-GB" dirty="0"/>
              <a:t>TOOLS AND TECHNOLOGIES USED:</a:t>
            </a:r>
            <a:endParaRPr lang="en-US" dirty="0"/>
          </a:p>
        </p:txBody>
      </p:sp>
      <p:sp>
        <p:nvSpPr>
          <p:cNvPr id="3" name="Content Placeholder 2">
            <a:extLst>
              <a:ext uri="{FF2B5EF4-FFF2-40B4-BE49-F238E27FC236}">
                <a16:creationId xmlns:a16="http://schemas.microsoft.com/office/drawing/2014/main" id="{9DA9939F-A45E-4EFA-9D94-3AA39719032D}"/>
              </a:ext>
            </a:extLst>
          </p:cNvPr>
          <p:cNvSpPr>
            <a:spLocks noGrp="1"/>
          </p:cNvSpPr>
          <p:nvPr>
            <p:ph idx="1"/>
          </p:nvPr>
        </p:nvSpPr>
        <p:spPr>
          <a:xfrm>
            <a:off x="1154954" y="2489981"/>
            <a:ext cx="9789711" cy="4135901"/>
          </a:xfrm>
        </p:spPr>
        <p:txBody>
          <a:bodyPr>
            <a:normAutofit fontScale="92500" lnSpcReduction="10000"/>
          </a:bodyPr>
          <a:lstStyle/>
          <a:p>
            <a:r>
              <a:rPr lang="en-GB" dirty="0"/>
              <a:t>Eclipse IDE</a:t>
            </a:r>
          </a:p>
          <a:p>
            <a:endParaRPr lang="en-GB" dirty="0"/>
          </a:p>
          <a:p>
            <a:r>
              <a:rPr lang="en-GB" dirty="0"/>
              <a:t>JAVA Programming Language</a:t>
            </a:r>
          </a:p>
          <a:p>
            <a:endParaRPr lang="en-GB" dirty="0"/>
          </a:p>
          <a:p>
            <a:r>
              <a:rPr lang="en-GB" dirty="0"/>
              <a:t>JAVA FX </a:t>
            </a:r>
          </a:p>
          <a:p>
            <a:endParaRPr lang="en-GB" dirty="0"/>
          </a:p>
          <a:p>
            <a:r>
              <a:rPr lang="en-GB" dirty="0"/>
              <a:t>Scene Builder</a:t>
            </a:r>
          </a:p>
          <a:p>
            <a:endParaRPr lang="en-GB" dirty="0"/>
          </a:p>
          <a:p>
            <a:r>
              <a:rPr lang="en-GB" dirty="0"/>
              <a:t>Microsoft Office 365</a:t>
            </a:r>
          </a:p>
          <a:p>
            <a:endParaRPr lang="en-GB" dirty="0"/>
          </a:p>
          <a:p>
            <a:r>
              <a:rPr lang="en-US" dirty="0"/>
              <a:t>Weather APIs like </a:t>
            </a:r>
            <a:r>
              <a:rPr lang="en-US" dirty="0" err="1"/>
              <a:t>OpenWeatherMap</a:t>
            </a:r>
            <a:r>
              <a:rPr lang="en-US" dirty="0"/>
              <a:t>, Weather Underground, or AccuWeather.</a:t>
            </a:r>
          </a:p>
          <a:p>
            <a:endParaRPr lang="en-US" dirty="0"/>
          </a:p>
        </p:txBody>
      </p:sp>
    </p:spTree>
    <p:extLst>
      <p:ext uri="{BB962C8B-B14F-4D97-AF65-F5344CB8AC3E}">
        <p14:creationId xmlns:p14="http://schemas.microsoft.com/office/powerpoint/2010/main" val="416623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3EC4-2871-3EEB-CF72-79AEFB1C3B78}"/>
              </a:ext>
            </a:extLst>
          </p:cNvPr>
          <p:cNvSpPr>
            <a:spLocks noGrp="1"/>
          </p:cNvSpPr>
          <p:nvPr>
            <p:ph type="title"/>
          </p:nvPr>
        </p:nvSpPr>
        <p:spPr>
          <a:xfrm>
            <a:off x="838200" y="365125"/>
            <a:ext cx="10515600" cy="1325563"/>
          </a:xfrm>
        </p:spPr>
        <p:txBody>
          <a:bodyPr>
            <a:normAutofit/>
          </a:bodyPr>
          <a:lstStyle/>
          <a:p>
            <a:r>
              <a:rPr lang="en-US" sz="5400"/>
              <a:t>Scope of the Project</a:t>
            </a:r>
          </a:p>
        </p:txBody>
      </p:sp>
      <p:sp>
        <p:nvSpPr>
          <p:cNvPr id="3" name="Content Placeholder 2">
            <a:extLst>
              <a:ext uri="{FF2B5EF4-FFF2-40B4-BE49-F238E27FC236}">
                <a16:creationId xmlns:a16="http://schemas.microsoft.com/office/drawing/2014/main" id="{4B3A33B6-B67A-B5F3-A8A9-2C8AD8F937BF}"/>
              </a:ext>
            </a:extLst>
          </p:cNvPr>
          <p:cNvSpPr>
            <a:spLocks noGrp="1"/>
          </p:cNvSpPr>
          <p:nvPr>
            <p:ph idx="1"/>
          </p:nvPr>
        </p:nvSpPr>
        <p:spPr>
          <a:xfrm>
            <a:off x="838200" y="2606040"/>
            <a:ext cx="10515600" cy="4251960"/>
          </a:xfrm>
        </p:spPr>
        <p:txBody>
          <a:bodyPr vert="horz" lIns="0" tIns="45720" rIns="0" bIns="45720" rtlCol="0">
            <a:normAutofit/>
          </a:bodyPr>
          <a:lstStyle/>
          <a:p>
            <a:r>
              <a:rPr lang="en-US" dirty="0">
                <a:ea typeface="+mn-lt"/>
                <a:cs typeface="+mn-lt"/>
              </a:rPr>
              <a:t>The scope of this project is to create a weather application using JavaFX. The application will allow users to enter a location and then retrieve the current weather data for that location from a weather API. </a:t>
            </a:r>
          </a:p>
          <a:p>
            <a:r>
              <a:rPr lang="en-US" dirty="0">
                <a:ea typeface="+mn-lt"/>
                <a:cs typeface="+mn-lt"/>
              </a:rPr>
              <a:t>The application will display the weather data in a user-friendly way, using labels or other UI components to show the temperature, humidity, wind speed, and conditions. </a:t>
            </a:r>
          </a:p>
          <a:p>
            <a:r>
              <a:rPr lang="en-US" dirty="0">
                <a:ea typeface="+mn-lt"/>
                <a:cs typeface="+mn-lt"/>
              </a:rPr>
              <a:t>The application will also handle any errors that may occur during the weather lookup, such as invalid input or network errors.</a:t>
            </a:r>
          </a:p>
          <a:p>
            <a:r>
              <a:rPr lang="en-US" dirty="0"/>
              <a:t>The application also provides the next 5 days forecast, wind speed, humidity, sun rise, and sun set timings along with the date and time that is completely dynamic.</a:t>
            </a:r>
          </a:p>
        </p:txBody>
      </p:sp>
    </p:spTree>
    <p:extLst>
      <p:ext uri="{BB962C8B-B14F-4D97-AF65-F5344CB8AC3E}">
        <p14:creationId xmlns:p14="http://schemas.microsoft.com/office/powerpoint/2010/main" val="25981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57188"/>
            <a:ext cx="10515600" cy="1133499"/>
          </a:xfrm>
        </p:spPr>
        <p:txBody>
          <a:bodyPr>
            <a:normAutofit/>
          </a:bodyPr>
          <a:lstStyle/>
          <a:p>
            <a:pPr algn="ctr"/>
            <a:r>
              <a:rPr lang="en-US" sz="4400" dirty="0"/>
              <a:t>Implementation and basic algorithm </a:t>
            </a:r>
          </a:p>
        </p:txBody>
      </p:sp>
      <p:graphicFrame>
        <p:nvGraphicFramePr>
          <p:cNvPr id="4" name="Content Placeholder 3" title="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1376023381"/>
              </p:ext>
            </p:extLst>
          </p:nvPr>
        </p:nvGraphicFramePr>
        <p:xfrm>
          <a:off x="838200" y="2363372"/>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3884" y="940278"/>
            <a:ext cx="3124151" cy="3736540"/>
          </a:xfrm>
        </p:spPr>
        <p:txBody>
          <a:bodyPr vert="horz" lIns="91440" tIns="45720" rIns="91440" bIns="45720" rtlCol="0" anchor="b">
            <a:normAutofit fontScale="90000"/>
          </a:bodyPr>
          <a:lstStyle/>
          <a:p>
            <a:r>
              <a:rPr lang="en-US" sz="4600" dirty="0"/>
              <a:t>Weather forecast for morning and afternoon</a:t>
            </a:r>
            <a:endParaRPr lang="en-US" sz="4600" kern="1200" dirty="0">
              <a:solidFill>
                <a:schemeClr val="tx1"/>
              </a:solidFill>
              <a:latin typeface="+mj-lt"/>
            </a:endParaRPr>
          </a:p>
        </p:txBody>
      </p:sp>
      <p:pic>
        <p:nvPicPr>
          <p:cNvPr id="42" name="Picture 46" descr="A picture containing text&#10;&#10;Description automatically generated">
            <a:extLst>
              <a:ext uri="{FF2B5EF4-FFF2-40B4-BE49-F238E27FC236}">
                <a16:creationId xmlns:a16="http://schemas.microsoft.com/office/drawing/2014/main" id="{6BA11F80-1CB4-F354-3DB7-2A6F9B1A3983}"/>
              </a:ext>
            </a:extLst>
          </p:cNvPr>
          <p:cNvPicPr>
            <a:picLocks noChangeAspect="1"/>
          </p:cNvPicPr>
          <p:nvPr/>
        </p:nvPicPr>
        <p:blipFill>
          <a:blip r:embed="rId3"/>
          <a:stretch>
            <a:fillRect/>
          </a:stretch>
        </p:blipFill>
        <p:spPr>
          <a:xfrm>
            <a:off x="7775310" y="945281"/>
            <a:ext cx="3325287" cy="5063704"/>
          </a:xfrm>
          <a:prstGeom prst="rect">
            <a:avLst/>
          </a:prstGeom>
        </p:spPr>
      </p:pic>
      <p:pic>
        <p:nvPicPr>
          <p:cNvPr id="47" name="Picture 47" descr="A picture containing text&#10;&#10;Description automatically generated">
            <a:extLst>
              <a:ext uri="{FF2B5EF4-FFF2-40B4-BE49-F238E27FC236}">
                <a16:creationId xmlns:a16="http://schemas.microsoft.com/office/drawing/2014/main" id="{DF2BF3CA-1D3B-6333-5713-D58020A651FF}"/>
              </a:ext>
            </a:extLst>
          </p:cNvPr>
          <p:cNvPicPr>
            <a:picLocks noChangeAspect="1"/>
          </p:cNvPicPr>
          <p:nvPr/>
        </p:nvPicPr>
        <p:blipFill>
          <a:blip r:embed="rId4"/>
          <a:stretch>
            <a:fillRect/>
          </a:stretch>
        </p:blipFill>
        <p:spPr>
          <a:xfrm>
            <a:off x="4069494" y="940278"/>
            <a:ext cx="3362899" cy="5049328"/>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1000"/>
                                        <p:tgtEl>
                                          <p:spTgt spid="42"/>
                                        </p:tgtEl>
                                      </p:cBhvr>
                                    </p:animEffect>
                                    <p:anim calcmode="lin" valueType="num">
                                      <p:cBhvr>
                                        <p:cTn id="15" dur="1000" fill="hold"/>
                                        <p:tgtEl>
                                          <p:spTgt spid="42"/>
                                        </p:tgtEl>
                                        <p:attrNameLst>
                                          <p:attrName>ppt_x</p:attrName>
                                        </p:attrNameLst>
                                      </p:cBhvr>
                                      <p:tavLst>
                                        <p:tav tm="0">
                                          <p:val>
                                            <p:strVal val="#ppt_x"/>
                                          </p:val>
                                        </p:tav>
                                        <p:tav tm="100000">
                                          <p:val>
                                            <p:strVal val="#ppt_x"/>
                                          </p:val>
                                        </p:tav>
                                      </p:tavLst>
                                    </p:anim>
                                    <p:anim calcmode="lin" valueType="num">
                                      <p:cBhvr>
                                        <p:cTn id="1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6898" y="1397183"/>
            <a:ext cx="3124151" cy="3736540"/>
          </a:xfrm>
        </p:spPr>
        <p:txBody>
          <a:bodyPr vert="horz" lIns="91440" tIns="45720" rIns="91440" bIns="45720" rtlCol="0" anchor="b">
            <a:normAutofit/>
          </a:bodyPr>
          <a:lstStyle/>
          <a:p>
            <a:r>
              <a:rPr lang="en-US" sz="4600" dirty="0"/>
              <a:t>Weather forecast for evening and night</a:t>
            </a:r>
            <a:endParaRPr lang="en-US" sz="4600" kern="1200" dirty="0">
              <a:solidFill>
                <a:schemeClr val="tx1"/>
              </a:solidFill>
              <a:latin typeface="+mj-lt"/>
            </a:endParaRPr>
          </a:p>
        </p:txBody>
      </p:sp>
      <p:pic>
        <p:nvPicPr>
          <p:cNvPr id="4" name="Picture 4" descr="Graphical user interface&#10;&#10;Description automatically generated">
            <a:extLst>
              <a:ext uri="{FF2B5EF4-FFF2-40B4-BE49-F238E27FC236}">
                <a16:creationId xmlns:a16="http://schemas.microsoft.com/office/drawing/2014/main" id="{8290D67A-C735-06B6-1879-442F45C9CC21}"/>
              </a:ext>
            </a:extLst>
          </p:cNvPr>
          <p:cNvPicPr>
            <a:picLocks noChangeAspect="1"/>
          </p:cNvPicPr>
          <p:nvPr/>
        </p:nvPicPr>
        <p:blipFill>
          <a:blip r:embed="rId3"/>
          <a:stretch>
            <a:fillRect/>
          </a:stretch>
        </p:blipFill>
        <p:spPr>
          <a:xfrm>
            <a:off x="4126404" y="969034"/>
            <a:ext cx="3364097" cy="5020573"/>
          </a:xfrm>
          <a:prstGeom prst="rect">
            <a:avLst/>
          </a:prstGeom>
        </p:spPr>
      </p:pic>
      <p:pic>
        <p:nvPicPr>
          <p:cNvPr id="5" name="Picture 5" descr="A picture containing application&#10;&#10;Description automatically generated">
            <a:extLst>
              <a:ext uri="{FF2B5EF4-FFF2-40B4-BE49-F238E27FC236}">
                <a16:creationId xmlns:a16="http://schemas.microsoft.com/office/drawing/2014/main" id="{95D7B89D-9C52-07DB-CE49-D3E6F0984CB3}"/>
              </a:ext>
            </a:extLst>
          </p:cNvPr>
          <p:cNvPicPr>
            <a:picLocks noChangeAspect="1"/>
          </p:cNvPicPr>
          <p:nvPr/>
        </p:nvPicPr>
        <p:blipFill>
          <a:blip r:embed="rId4"/>
          <a:stretch>
            <a:fillRect/>
          </a:stretch>
        </p:blipFill>
        <p:spPr>
          <a:xfrm>
            <a:off x="7805856" y="969034"/>
            <a:ext cx="3395154" cy="5027137"/>
          </a:xfrm>
          <a:prstGeom prst="rect">
            <a:avLst/>
          </a:prstGeom>
        </p:spPr>
      </p:pic>
    </p:spTree>
    <p:extLst>
      <p:ext uri="{BB962C8B-B14F-4D97-AF65-F5344CB8AC3E}">
        <p14:creationId xmlns:p14="http://schemas.microsoft.com/office/powerpoint/2010/main" val="108095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B18F-2732-4AB6-8CB7-02F0AB883A23}"/>
              </a:ext>
            </a:extLst>
          </p:cNvPr>
          <p:cNvSpPr>
            <a:spLocks noGrp="1"/>
          </p:cNvSpPr>
          <p:nvPr>
            <p:ph type="ctrTitle"/>
          </p:nvPr>
        </p:nvSpPr>
        <p:spPr>
          <a:xfrm>
            <a:off x="3391717" y="2567580"/>
            <a:ext cx="4359581" cy="861420"/>
          </a:xfrm>
        </p:spPr>
        <p:txBody>
          <a:bodyPr/>
          <a:lstStyle/>
          <a:p>
            <a:r>
              <a:rPr lang="en-GB" dirty="0"/>
              <a:t>DEMO TIME!!</a:t>
            </a:r>
            <a:endParaRPr lang="en-US" dirty="0"/>
          </a:p>
        </p:txBody>
      </p:sp>
      <p:sp>
        <p:nvSpPr>
          <p:cNvPr id="3" name="Subtitle 2">
            <a:extLst>
              <a:ext uri="{FF2B5EF4-FFF2-40B4-BE49-F238E27FC236}">
                <a16:creationId xmlns:a16="http://schemas.microsoft.com/office/drawing/2014/main" id="{931E5D7F-CFEF-404D-89F9-5A4DC8DB248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3008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71B7-4639-1AB6-8468-CFE316FD5CF2}"/>
              </a:ext>
            </a:extLst>
          </p:cNvPr>
          <p:cNvSpPr>
            <a:spLocks noGrp="1"/>
          </p:cNvSpPr>
          <p:nvPr>
            <p:ph type="title"/>
          </p:nvPr>
        </p:nvSpPr>
        <p:spPr>
          <a:xfrm>
            <a:off x="804672" y="802955"/>
            <a:ext cx="7129506" cy="1454051"/>
          </a:xfrm>
        </p:spPr>
        <p:txBody>
          <a:bodyPr>
            <a:normAutofit/>
          </a:bodyPr>
          <a:lstStyle/>
          <a:p>
            <a:r>
              <a:rPr lang="en-US" sz="3600" dirty="0">
                <a:solidFill>
                  <a:schemeClr val="bg1"/>
                </a:solidFill>
              </a:rPr>
              <a:t>Conclusion and Outcome:</a:t>
            </a:r>
          </a:p>
        </p:txBody>
      </p:sp>
      <p:sp>
        <p:nvSpPr>
          <p:cNvPr id="19" name="Content Placeholder 2">
            <a:extLst>
              <a:ext uri="{FF2B5EF4-FFF2-40B4-BE49-F238E27FC236}">
                <a16:creationId xmlns:a16="http://schemas.microsoft.com/office/drawing/2014/main" id="{F358CEEC-9C4A-B083-C17A-42737B0A82ED}"/>
              </a:ext>
            </a:extLst>
          </p:cNvPr>
          <p:cNvSpPr>
            <a:spLocks noGrp="1"/>
          </p:cNvSpPr>
          <p:nvPr>
            <p:ph idx="1"/>
          </p:nvPr>
        </p:nvSpPr>
        <p:spPr>
          <a:xfrm>
            <a:off x="804671" y="2421682"/>
            <a:ext cx="7467131" cy="4147930"/>
          </a:xfrm>
        </p:spPr>
        <p:txBody>
          <a:bodyPr vert="horz" lIns="0" tIns="45720" rIns="0" bIns="45720" rtlCol="0" anchor="ctr">
            <a:normAutofit lnSpcReduction="10000"/>
          </a:bodyPr>
          <a:lstStyle/>
          <a:p>
            <a:r>
              <a:rPr lang="en-US" sz="1500" dirty="0">
                <a:solidFill>
                  <a:schemeClr val="tx2"/>
                </a:solidFill>
                <a:latin typeface="Calibri" panose="020F0502020204030204" pitchFamily="34" charset="0"/>
                <a:cs typeface="Calibri" panose="020F0502020204030204" pitchFamily="34" charset="0"/>
              </a:rPr>
              <a:t>This project was aimed at creating a weather application using JavaFX that would allow users to retrieve and display current weather data for their location or a selected city. </a:t>
            </a:r>
          </a:p>
          <a:p>
            <a:r>
              <a:rPr lang="en-US" sz="1500" dirty="0">
                <a:solidFill>
                  <a:schemeClr val="tx2"/>
                </a:solidFill>
                <a:latin typeface="Calibri" panose="020F0502020204030204" pitchFamily="34" charset="0"/>
                <a:cs typeface="Calibri" panose="020F0502020204030204" pitchFamily="34" charset="0"/>
              </a:rPr>
              <a:t>The application was developed using the Java programming language and various tools such as Eclipse, GitHub, Scene Builder, Trello, Google Drive, Google Slides, and Microsoft Word.</a:t>
            </a:r>
          </a:p>
          <a:p>
            <a:r>
              <a:rPr lang="en-US" sz="1500" dirty="0">
                <a:solidFill>
                  <a:schemeClr val="tx2"/>
                </a:solidFill>
                <a:latin typeface="Calibri" panose="020F0502020204030204" pitchFamily="34" charset="0"/>
                <a:cs typeface="Calibri" panose="020F0502020204030204" pitchFamily="34" charset="0"/>
              </a:rPr>
              <a:t>The project team followed a basic algorithm that involved creating a user interface, defining a Java class to handle weather API requests and responses, parsing the JSON response from the API, displaying the weather data in the UI, handling errors, and adding optional features such as a weather forecast, search history, and units conversion.</a:t>
            </a:r>
          </a:p>
          <a:p>
            <a:r>
              <a:rPr lang="en-US" sz="1500" dirty="0">
                <a:solidFill>
                  <a:schemeClr val="tx2"/>
                </a:solidFill>
                <a:latin typeface="Calibri" panose="020F0502020204030204" pitchFamily="34" charset="0"/>
                <a:cs typeface="Calibri" panose="020F0502020204030204" pitchFamily="34" charset="0"/>
              </a:rPr>
              <a:t>By completing this project, the team gained valuable experience in Java programming, JavaFX, API integration, JSON parsing, error handling, and software development tools. The resulting weather application is a functional and useful tool that demonstrates the team's skills and knowledge in these areas.</a:t>
            </a:r>
          </a:p>
          <a:p>
            <a:r>
              <a:rPr lang="en-US" sz="1500" dirty="0">
                <a:solidFill>
                  <a:schemeClr val="tx2"/>
                </a:solidFill>
                <a:latin typeface="Calibri" panose="020F0502020204030204" pitchFamily="34" charset="0"/>
                <a:cs typeface="Calibri" panose="020F0502020204030204" pitchFamily="34" charset="0"/>
              </a:rPr>
              <a:t>Overall, this project was a great opportunity for the team to apply their knowledge and skills in a practical and real-world scenario, and it serves as a testament to the team's ability to develop useful and functional software applications.</a:t>
            </a:r>
            <a:br>
              <a:rPr lang="en-US" sz="1500" dirty="0">
                <a:solidFill>
                  <a:schemeClr val="tx2"/>
                </a:solidFill>
                <a:latin typeface="Calibri" panose="020F0502020204030204" pitchFamily="34" charset="0"/>
                <a:cs typeface="Calibri" panose="020F0502020204030204" pitchFamily="34" charset="0"/>
              </a:rPr>
            </a:br>
            <a:br>
              <a:rPr lang="en-US" sz="1050" dirty="0">
                <a:solidFill>
                  <a:schemeClr val="tx2"/>
                </a:solidFill>
              </a:rPr>
            </a:br>
            <a:endParaRPr lang="en-US" sz="1050" dirty="0">
              <a:solidFill>
                <a:schemeClr val="tx2"/>
              </a:solidFill>
            </a:endParaRPr>
          </a:p>
        </p:txBody>
      </p:sp>
      <p:pic>
        <p:nvPicPr>
          <p:cNvPr id="7" name="Graphic 6" descr="Partial Sun">
            <a:extLst>
              <a:ext uri="{FF2B5EF4-FFF2-40B4-BE49-F238E27FC236}">
                <a16:creationId xmlns:a16="http://schemas.microsoft.com/office/drawing/2014/main" id="{A34447F6-59BE-8DCF-BBA8-D3BE299F6F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39215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142</TotalTime>
  <Words>520</Words>
  <Application>Microsoft Office PowerPoint</Application>
  <PresentationFormat>Widescreen</PresentationFormat>
  <Paragraphs>62</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Euphemia</vt:lpstr>
      <vt:lpstr>Plantagenet Cherokee</vt:lpstr>
      <vt:lpstr>Wingdings 3</vt:lpstr>
      <vt:lpstr>Ion Boardroom</vt:lpstr>
      <vt:lpstr>PowerPoint Presentation</vt:lpstr>
      <vt:lpstr>INSPIRATION</vt:lpstr>
      <vt:lpstr>TOOLS AND TECHNOLOGIES USED:</vt:lpstr>
      <vt:lpstr>Scope of the Project</vt:lpstr>
      <vt:lpstr>Implementation and basic algorithm </vt:lpstr>
      <vt:lpstr>Weather forecast for morning and afternoon</vt:lpstr>
      <vt:lpstr>Weather forecast for evening and night</vt:lpstr>
      <vt:lpstr>DEMO TIME!!</vt:lpstr>
      <vt:lpstr>Conclusion and 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lastModifiedBy>Sayali Hulle</cp:lastModifiedBy>
  <cp:revision>295</cp:revision>
  <dcterms:created xsi:type="dcterms:W3CDTF">2023-04-17T22:13:46Z</dcterms:created>
  <dcterms:modified xsi:type="dcterms:W3CDTF">2023-04-20T00:28:26Z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