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575558"/>
              </p:ext>
            </p:extLst>
          </p:nvPr>
        </p:nvGraphicFramePr>
        <p:xfrm>
          <a:off x="1597957" y="1515035"/>
          <a:ext cx="9159690" cy="300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076650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July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6 PM - 7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17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July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6 PM - 7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24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July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6 PM - 7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31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July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6 PM - 7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Aug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6 PM - 7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14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Aug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 PM - 7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Aug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6 PM - 7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177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27</cp:revision>
  <dcterms:created xsi:type="dcterms:W3CDTF">2022-01-08T11:53:28Z</dcterms:created>
  <dcterms:modified xsi:type="dcterms:W3CDTF">2022-07-10T06:55:54Z</dcterms:modified>
</cp:coreProperties>
</file>