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75" r:id="rId6"/>
    <p:sldId id="276" r:id="rId7"/>
    <p:sldId id="268" r:id="rId8"/>
    <p:sldId id="269" r:id="rId9"/>
    <p:sldId id="271" r:id="rId10"/>
    <p:sldId id="27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098" y="4960137"/>
            <a:ext cx="7471954" cy="1463040"/>
          </a:xfrm>
        </p:spPr>
        <p:txBody>
          <a:bodyPr/>
          <a:lstStyle/>
          <a:p>
            <a:r>
              <a:rPr lang="en-US" dirty="0" smtClean="0"/>
              <a:t>Amazon Product Sales analysis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56320" y="5214603"/>
            <a:ext cx="3387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by </a:t>
            </a:r>
          </a:p>
          <a:p>
            <a:r>
              <a:rPr lang="en-US" sz="2800" dirty="0" err="1" smtClean="0"/>
              <a:t>Sakshi</a:t>
            </a:r>
            <a:r>
              <a:rPr lang="en-US" sz="2800" dirty="0" smtClean="0"/>
              <a:t> Sunil </a:t>
            </a:r>
            <a:r>
              <a:rPr lang="en-US" sz="2800" dirty="0" err="1" smtClean="0"/>
              <a:t>Tekale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22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" y="178525"/>
            <a:ext cx="11856373" cy="6527075"/>
          </a:xfrm>
        </p:spPr>
      </p:pic>
    </p:spTree>
    <p:extLst>
      <p:ext uri="{BB962C8B-B14F-4D97-AF65-F5344CB8AC3E}">
        <p14:creationId xmlns:p14="http://schemas.microsoft.com/office/powerpoint/2010/main" val="20617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149788"/>
            <a:ext cx="9720072" cy="503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65" y="853440"/>
            <a:ext cx="10871781" cy="5704113"/>
          </a:xfrm>
        </p:spPr>
        <p:txBody>
          <a:bodyPr/>
          <a:lstStyle/>
          <a:p>
            <a:r>
              <a:rPr lang="en-US" dirty="0" smtClean="0"/>
              <a:t>1) Sum of Discount is 107K</a:t>
            </a:r>
          </a:p>
          <a:p>
            <a:r>
              <a:rPr lang="en-US" dirty="0" smtClean="0"/>
              <a:t>2) Sum of Selling Price is 5M</a:t>
            </a:r>
          </a:p>
          <a:p>
            <a:r>
              <a:rPr lang="en-US" dirty="0" smtClean="0"/>
              <a:t>3) Sum of MRP is 5.67M</a:t>
            </a:r>
          </a:p>
          <a:p>
            <a:r>
              <a:rPr lang="en-US" dirty="0" smtClean="0"/>
              <a:t>4) Top 5 Sizes are XX-L, XXX-L, X-S &amp; XX-L, X-S &amp; XXX-L, XX-L &amp; XXX-L.</a:t>
            </a:r>
          </a:p>
          <a:p>
            <a:r>
              <a:rPr lang="en-US" dirty="0" smtClean="0"/>
              <a:t>5) Top 5 Brands by MRP are Cover Story, Clarks, </a:t>
            </a:r>
            <a:r>
              <a:rPr lang="en-US" dirty="0" err="1" smtClean="0"/>
              <a:t>Clovia</a:t>
            </a:r>
            <a:r>
              <a:rPr lang="en-US" dirty="0" smtClean="0"/>
              <a:t>, </a:t>
            </a:r>
            <a:r>
              <a:rPr lang="en-US" dirty="0" err="1" smtClean="0"/>
              <a:t>Crimsoune</a:t>
            </a:r>
            <a:r>
              <a:rPr lang="en-US" dirty="0" smtClean="0"/>
              <a:t>, </a:t>
            </a:r>
            <a:r>
              <a:rPr lang="en-US" dirty="0" err="1" smtClean="0"/>
              <a:t>Charchit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Cover Story has highest MRP’s </a:t>
            </a:r>
          </a:p>
          <a:p>
            <a:r>
              <a:rPr lang="en-US" dirty="0" smtClean="0"/>
              <a:t>6) Western wear category has highest discount </a:t>
            </a:r>
          </a:p>
          <a:p>
            <a:r>
              <a:rPr lang="en-US" dirty="0" smtClean="0"/>
              <a:t>7) Brands like Biba, Catwalk, </a:t>
            </a:r>
            <a:r>
              <a:rPr lang="en-US" dirty="0" err="1" smtClean="0"/>
              <a:t>Clovia</a:t>
            </a:r>
            <a:r>
              <a:rPr lang="en-US" dirty="0" smtClean="0"/>
              <a:t>, Cover story, </a:t>
            </a:r>
            <a:r>
              <a:rPr lang="en-US" dirty="0" err="1" smtClean="0"/>
              <a:t>Ceriz</a:t>
            </a:r>
            <a:r>
              <a:rPr lang="en-US" dirty="0" smtClean="0"/>
              <a:t> has highest discount.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063" y="2373085"/>
            <a:ext cx="11416937" cy="2242457"/>
          </a:xfrm>
        </p:spPr>
        <p:txBody>
          <a:bodyPr>
            <a:noAutofit/>
          </a:bodyPr>
          <a:lstStyle/>
          <a:p>
            <a:r>
              <a:rPr lang="en-US" sz="13800" b="1" dirty="0" smtClean="0"/>
              <a:t>Thank you….</a:t>
            </a:r>
            <a:endParaRPr lang="en-IN" sz="13800" b="1" dirty="0"/>
          </a:p>
        </p:txBody>
      </p:sp>
    </p:spTree>
    <p:extLst>
      <p:ext uri="{BB962C8B-B14F-4D97-AF65-F5344CB8AC3E}">
        <p14:creationId xmlns:p14="http://schemas.microsoft.com/office/powerpoint/2010/main" val="29160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184622"/>
            <a:ext cx="9720072" cy="46852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Information about project and dataset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30" y="1045029"/>
            <a:ext cx="11007635" cy="58129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1</a:t>
            </a:r>
            <a:r>
              <a:rPr lang="en-US" b="1" dirty="0"/>
              <a:t>. </a:t>
            </a:r>
            <a:r>
              <a:rPr lang="en-US" b="1" dirty="0" smtClean="0"/>
              <a:t>Project </a:t>
            </a:r>
            <a:r>
              <a:rPr lang="en-US" b="1" dirty="0"/>
              <a:t>Overview</a:t>
            </a:r>
          </a:p>
          <a:p>
            <a:pPr algn="just"/>
            <a:r>
              <a:rPr lang="en-US" dirty="0"/>
              <a:t>The goal of this project is to analyze Amazon product sales based on brand performance, discount trends, and pricing strategies. By leveraging data analysis techniques, we can derive insights into: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Which brands offer the highest discounts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price range of different product categories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relationship between MRP, selling price, and discount percentage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How different product sizes affect </a:t>
            </a:r>
            <a:r>
              <a:rPr lang="en-US" dirty="0" smtClean="0"/>
              <a:t>pricing.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7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51" y="123662"/>
            <a:ext cx="9720072" cy="5730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2.Dataset overview</a:t>
            </a:r>
            <a:endParaRPr lang="en-IN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092470"/>
              </p:ext>
            </p:extLst>
          </p:nvPr>
        </p:nvGraphicFramePr>
        <p:xfrm>
          <a:off x="981824" y="774882"/>
          <a:ext cx="9720262" cy="5852160"/>
        </p:xfrm>
        <a:graphic>
          <a:graphicData uri="http://schemas.openxmlformats.org/drawingml/2006/table">
            <a:tbl>
              <a:tblPr/>
              <a:tblGrid>
                <a:gridCol w="4860131"/>
                <a:gridCol w="4860131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S.No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Serial number, unique identifier for each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BrandName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the product’s brand (e.g., </a:t>
                      </a:r>
                      <a:r>
                        <a:rPr lang="en-US" dirty="0" err="1" smtClean="0"/>
                        <a:t>aarke</a:t>
                      </a:r>
                      <a:r>
                        <a:rPr lang="en-US" dirty="0" smtClean="0"/>
                        <a:t>, Adidas, </a:t>
                      </a:r>
                      <a:r>
                        <a:rPr lang="en-US" dirty="0" err="1" smtClean="0"/>
                        <a:t>allen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solly</a:t>
                      </a:r>
                      <a:r>
                        <a:rPr lang="en-US" dirty="0" smtClean="0"/>
                        <a:t>, catwalk)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Product Name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specific name/model of the product (e.g</a:t>
                      </a:r>
                      <a:r>
                        <a:rPr lang="en-US" dirty="0" smtClean="0"/>
                        <a:t>.,</a:t>
                      </a:r>
                      <a:r>
                        <a:rPr lang="en-US" baseline="0" dirty="0" smtClean="0"/>
                        <a:t> casio118 - watches-</a:t>
                      </a:r>
                      <a:r>
                        <a:rPr lang="en-US" baseline="0" dirty="0" err="1" smtClean="0"/>
                        <a:t>women,</a:t>
                      </a:r>
                      <a:r>
                        <a:rPr lang="en-US" dirty="0" err="1" smtClean="0"/>
                        <a:t>Adidas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Sneakers)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Brand </a:t>
                      </a:r>
                      <a:r>
                        <a:rPr lang="en-IN" b="1" dirty="0" err="1"/>
                        <a:t>Desc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brief description of the brand (</a:t>
                      </a:r>
                      <a:r>
                        <a:rPr lang="en-US" dirty="0" err="1" smtClean="0"/>
                        <a:t>e.g.,"printed</a:t>
                      </a:r>
                      <a:r>
                        <a:rPr lang="en-US" dirty="0" smtClean="0"/>
                        <a:t> mandarin cotton blend </a:t>
                      </a:r>
                      <a:r>
                        <a:rPr lang="en-US" dirty="0" err="1" smtClean="0"/>
                        <a:t>womens</a:t>
                      </a:r>
                      <a:r>
                        <a:rPr lang="en-US" dirty="0" smtClean="0"/>
                        <a:t> dress - yellow")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Product 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details of the product (e.g</a:t>
                      </a:r>
                      <a:r>
                        <a:rPr lang="en-US" dirty="0" smtClean="0"/>
                        <a:t>.,</a:t>
                      </a:r>
                      <a:r>
                        <a:rPr lang="en-US" dirty="0" err="1" smtClean="0"/>
                        <a:t>Large,Medium,Small,X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Small,X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Large,XX_Large,XXX</a:t>
                      </a:r>
                      <a:r>
                        <a:rPr lang="en-US" dirty="0" smtClean="0"/>
                        <a:t>-Large)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MRP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Retail Price (Original price before discounts)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SellPrice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price at which the product is sold on Amazon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Discount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Discount amount or percentage on the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Category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product category (e.g</a:t>
                      </a:r>
                      <a:r>
                        <a:rPr lang="en-US"/>
                        <a:t>., </a:t>
                      </a:r>
                      <a:r>
                        <a:rPr lang="en-US" smtClean="0"/>
                        <a:t>Westernwear, Indianwear, Footwear,   Jewellery,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Watches, Fragrance).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76" y="193330"/>
            <a:ext cx="9720072" cy="416270"/>
          </a:xfrm>
        </p:spPr>
        <p:txBody>
          <a:bodyPr>
            <a:noAutofit/>
          </a:bodyPr>
          <a:lstStyle/>
          <a:p>
            <a:r>
              <a:rPr lang="en-US" sz="3600" dirty="0" smtClean="0"/>
              <a:t>Architecture diagram of project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609600"/>
            <a:ext cx="11939451" cy="6248400"/>
          </a:xfrm>
        </p:spPr>
      </p:pic>
    </p:spTree>
    <p:extLst>
      <p:ext uri="{BB962C8B-B14F-4D97-AF65-F5344CB8AC3E}">
        <p14:creationId xmlns:p14="http://schemas.microsoft.com/office/powerpoint/2010/main" val="40047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23" y="106244"/>
            <a:ext cx="9720072" cy="616567"/>
          </a:xfrm>
        </p:spPr>
        <p:txBody>
          <a:bodyPr>
            <a:noAutofit/>
          </a:bodyPr>
          <a:lstStyle/>
          <a:p>
            <a:r>
              <a:rPr lang="en-US" sz="3600" dirty="0"/>
              <a:t>Data cleaning and data transformation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23" y="1053737"/>
            <a:ext cx="10340557" cy="5804263"/>
          </a:xfrm>
        </p:spPr>
        <p:txBody>
          <a:bodyPr/>
          <a:lstStyle/>
          <a:p>
            <a:r>
              <a:rPr lang="en-US" dirty="0" smtClean="0"/>
              <a:t>1) Checked the shape of data, it has 4566 rows and 11 </a:t>
            </a:r>
            <a:r>
              <a:rPr lang="en-US" dirty="0" err="1" smtClean="0"/>
              <a:t>coloumns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 Extracted the summary of data using info function and checked null count and data type of each </a:t>
            </a:r>
            <a:r>
              <a:rPr lang="en-US" dirty="0" err="1" smtClean="0"/>
              <a:t>coloumn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Checked missing values of each </a:t>
            </a:r>
            <a:r>
              <a:rPr lang="en-US" dirty="0" err="1" smtClean="0"/>
              <a:t>coloumn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4) After checking missing values, MRP </a:t>
            </a:r>
            <a:r>
              <a:rPr lang="en-US" dirty="0" err="1" smtClean="0"/>
              <a:t>coloumn</a:t>
            </a:r>
            <a:r>
              <a:rPr lang="en-US" dirty="0" smtClean="0"/>
              <a:t> has 13 missing values and then dropped that rows which has missing values.</a:t>
            </a:r>
          </a:p>
          <a:p>
            <a:r>
              <a:rPr lang="en-US" dirty="0" smtClean="0"/>
              <a:t>5) Checked for duplicate values and dropped duplicate values.</a:t>
            </a:r>
          </a:p>
          <a:p>
            <a:r>
              <a:rPr lang="en-US" dirty="0" smtClean="0"/>
              <a:t>6) Checked data types of each </a:t>
            </a:r>
            <a:r>
              <a:rPr lang="en-US" dirty="0" err="1" smtClean="0"/>
              <a:t>coloumn</a:t>
            </a:r>
            <a:r>
              <a:rPr lang="en-US" dirty="0" smtClean="0"/>
              <a:t> it shows that MRP and Discount </a:t>
            </a:r>
            <a:r>
              <a:rPr lang="en-US" dirty="0" err="1" smtClean="0"/>
              <a:t>coloumn</a:t>
            </a:r>
            <a:r>
              <a:rPr lang="en-US" dirty="0" smtClean="0"/>
              <a:t> is in object data type, converted it into integer.</a:t>
            </a:r>
          </a:p>
          <a:p>
            <a:r>
              <a:rPr lang="en-US" dirty="0" smtClean="0"/>
              <a:t>7) Then discount </a:t>
            </a:r>
            <a:r>
              <a:rPr lang="en-US" dirty="0" err="1" smtClean="0"/>
              <a:t>coloumn</a:t>
            </a:r>
            <a:r>
              <a:rPr lang="en-US" dirty="0" smtClean="0"/>
              <a:t> has % and off , dropped that also.</a:t>
            </a:r>
          </a:p>
          <a:p>
            <a:r>
              <a:rPr lang="en-US" dirty="0" smtClean="0"/>
              <a:t>8) Dropped </a:t>
            </a:r>
            <a:r>
              <a:rPr lang="en-US" dirty="0" err="1" smtClean="0"/>
              <a:t>coloumn</a:t>
            </a:r>
            <a:r>
              <a:rPr lang="en-US" dirty="0" smtClean="0"/>
              <a:t> product id and currency which are unnecessary </a:t>
            </a:r>
            <a:r>
              <a:rPr lang="en-US" dirty="0" err="1" smtClean="0"/>
              <a:t>coloumns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1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96686"/>
            <a:ext cx="9720073" cy="5612674"/>
          </a:xfrm>
        </p:spPr>
        <p:txBody>
          <a:bodyPr/>
          <a:lstStyle/>
          <a:p>
            <a:r>
              <a:rPr lang="en-US" dirty="0" smtClean="0"/>
              <a:t>9) Extracted value count of each </a:t>
            </a:r>
            <a:r>
              <a:rPr lang="en-US" dirty="0" err="1" smtClean="0"/>
              <a:t>coloumn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10) Dropped ‘women’ name from category </a:t>
            </a:r>
            <a:r>
              <a:rPr lang="en-US" dirty="0" err="1" smtClean="0"/>
              <a:t>coloumn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11) Changed size names with its first letter</a:t>
            </a:r>
          </a:p>
          <a:p>
            <a:r>
              <a:rPr lang="en-US" dirty="0" smtClean="0"/>
              <a:t>12) Changed </a:t>
            </a:r>
            <a:r>
              <a:rPr lang="en-US" dirty="0"/>
              <a:t>P</a:t>
            </a:r>
            <a:r>
              <a:rPr lang="en-US" dirty="0" smtClean="0"/>
              <a:t>roduct </a:t>
            </a:r>
            <a:r>
              <a:rPr lang="en-US" dirty="0"/>
              <a:t>N</a:t>
            </a:r>
            <a:r>
              <a:rPr lang="en-US" dirty="0" smtClean="0"/>
              <a:t>ames to lowercase and replaces extra characters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41078"/>
            <a:ext cx="9720072" cy="581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51" y="866502"/>
            <a:ext cx="10488603" cy="5778138"/>
          </a:xfrm>
        </p:spPr>
        <p:txBody>
          <a:bodyPr/>
          <a:lstStyle/>
          <a:p>
            <a:r>
              <a:rPr lang="en-US" dirty="0" smtClean="0"/>
              <a:t>1) Average MRP is </a:t>
            </a:r>
            <a:r>
              <a:rPr lang="en-US" b="1" dirty="0" smtClean="0"/>
              <a:t>1817.69</a:t>
            </a:r>
          </a:p>
          <a:p>
            <a:r>
              <a:rPr lang="en-US" dirty="0" smtClean="0"/>
              <a:t>2) Minimum MRP is </a:t>
            </a:r>
            <a:r>
              <a:rPr lang="en-US" b="1" dirty="0" smtClean="0"/>
              <a:t>0.0</a:t>
            </a:r>
          </a:p>
          <a:p>
            <a:r>
              <a:rPr lang="en-US" dirty="0" smtClean="0"/>
              <a:t>3) Maximum MRP is </a:t>
            </a:r>
            <a:r>
              <a:rPr lang="en-US" b="1" dirty="0" smtClean="0"/>
              <a:t>28495</a:t>
            </a:r>
          </a:p>
          <a:p>
            <a:r>
              <a:rPr lang="en-US" dirty="0" smtClean="0"/>
              <a:t>4) Average Selling price is </a:t>
            </a:r>
            <a:r>
              <a:rPr lang="en-US" b="1" dirty="0" smtClean="0"/>
              <a:t>2005</a:t>
            </a:r>
          </a:p>
          <a:p>
            <a:r>
              <a:rPr lang="en-US" dirty="0" smtClean="0"/>
              <a:t>5) Minimum Selling price is </a:t>
            </a:r>
            <a:r>
              <a:rPr lang="en-US" b="1" dirty="0" smtClean="0"/>
              <a:t>89</a:t>
            </a:r>
          </a:p>
          <a:p>
            <a:r>
              <a:rPr lang="en-US" dirty="0" smtClean="0"/>
              <a:t>6) Maximum Selling price is </a:t>
            </a:r>
            <a:r>
              <a:rPr lang="en-US" b="1" dirty="0" smtClean="0"/>
              <a:t>25995</a:t>
            </a:r>
          </a:p>
          <a:p>
            <a:r>
              <a:rPr lang="en-US" dirty="0"/>
              <a:t>7) </a:t>
            </a:r>
            <a:r>
              <a:rPr lang="en-US" dirty="0" smtClean="0"/>
              <a:t>Top </a:t>
            </a:r>
            <a:r>
              <a:rPr lang="en-US" dirty="0"/>
              <a:t>10 brands by average </a:t>
            </a:r>
            <a:r>
              <a:rPr lang="en-US" dirty="0" smtClean="0"/>
              <a:t>MRP are :</a:t>
            </a:r>
          </a:p>
          <a:p>
            <a:r>
              <a:rPr lang="en-US" dirty="0"/>
              <a:t> </a:t>
            </a:r>
            <a:r>
              <a:rPr lang="en-US" dirty="0" smtClean="0"/>
              <a:t>    1) Coach              6) Abercrombie and Fitch</a:t>
            </a:r>
          </a:p>
          <a:p>
            <a:r>
              <a:rPr lang="en-US" dirty="0"/>
              <a:t> </a:t>
            </a:r>
            <a:r>
              <a:rPr lang="en-US" dirty="0" smtClean="0"/>
              <a:t>    2) Casio               7) Carolina </a:t>
            </a:r>
            <a:r>
              <a:rPr lang="en-US" dirty="0" err="1" smtClean="0"/>
              <a:t>Herreca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3) Man Made       8) </a:t>
            </a:r>
            <a:r>
              <a:rPr lang="en-US" dirty="0" err="1" smtClean="0"/>
              <a:t>Boucheron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4) Anne Klein        9) Clarks</a:t>
            </a:r>
          </a:p>
          <a:p>
            <a:r>
              <a:rPr lang="en-US" dirty="0" smtClean="0"/>
              <a:t>     5) </a:t>
            </a:r>
            <a:r>
              <a:rPr lang="en-US" dirty="0" err="1" smtClean="0"/>
              <a:t>Aigner</a:t>
            </a:r>
            <a:r>
              <a:rPr lang="en-US" dirty="0" smtClean="0"/>
              <a:t>             10) </a:t>
            </a:r>
            <a:r>
              <a:rPr lang="en-US" dirty="0" err="1" smtClean="0"/>
              <a:t>Alcis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531" y="161364"/>
            <a:ext cx="118003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8) Top 5 </a:t>
            </a:r>
            <a:r>
              <a:rPr lang="en-US" dirty="0"/>
              <a:t>Most Common Product </a:t>
            </a:r>
            <a:r>
              <a:rPr lang="en-US" dirty="0" smtClean="0"/>
              <a:t>Sizes</a:t>
            </a:r>
          </a:p>
          <a:p>
            <a:r>
              <a:rPr lang="en-US" dirty="0" smtClean="0"/>
              <a:t>    1</a:t>
            </a:r>
            <a:r>
              <a:rPr lang="en-US" dirty="0"/>
              <a:t>) </a:t>
            </a:r>
            <a:r>
              <a:rPr lang="en-US" dirty="0" err="1"/>
              <a:t>Size:Large,Medium,Small,X-Large,X-Small,XX-Large</a:t>
            </a:r>
            <a:r>
              <a:rPr lang="en-US" dirty="0"/>
              <a:t>     </a:t>
            </a:r>
            <a:r>
              <a:rPr lang="en-US" dirty="0" smtClean="0"/>
              <a:t>315</a:t>
            </a:r>
            <a:endParaRPr lang="en-US" dirty="0"/>
          </a:p>
          <a:p>
            <a:r>
              <a:rPr lang="en-US" dirty="0" smtClean="0"/>
              <a:t>    2) </a:t>
            </a:r>
            <a:r>
              <a:rPr lang="en-US" dirty="0" err="1" smtClean="0"/>
              <a:t>Size:Large,Medium,Small,X-Large</a:t>
            </a:r>
            <a:r>
              <a:rPr lang="en-US" dirty="0" smtClean="0"/>
              <a:t>                               </a:t>
            </a:r>
            <a:r>
              <a:rPr lang="en-US" dirty="0"/>
              <a:t>172</a:t>
            </a:r>
          </a:p>
          <a:p>
            <a:r>
              <a:rPr lang="en-US" dirty="0" smtClean="0"/>
              <a:t>    3) </a:t>
            </a:r>
            <a:r>
              <a:rPr lang="en-US" dirty="0" err="1" smtClean="0"/>
              <a:t>Size:Large,Medium,Small,X-Large,X-Small</a:t>
            </a:r>
            <a:r>
              <a:rPr lang="en-US" dirty="0" smtClean="0"/>
              <a:t>                   </a:t>
            </a:r>
            <a:r>
              <a:rPr lang="en-US" dirty="0"/>
              <a:t>164</a:t>
            </a:r>
          </a:p>
          <a:p>
            <a:r>
              <a:rPr lang="en-US" dirty="0" smtClean="0"/>
              <a:t>    4) Size:8,10,12,14,16,18                                              </a:t>
            </a:r>
            <a:r>
              <a:rPr lang="en-US" dirty="0"/>
              <a:t>136</a:t>
            </a:r>
          </a:p>
          <a:p>
            <a:r>
              <a:rPr lang="en-US" dirty="0" smtClean="0"/>
              <a:t>    5) Size:8                                                                      </a:t>
            </a:r>
            <a:r>
              <a:rPr lang="en-US" dirty="0"/>
              <a:t>101</a:t>
            </a:r>
          </a:p>
          <a:p>
            <a:endParaRPr lang="en-US" dirty="0"/>
          </a:p>
          <a:p>
            <a:r>
              <a:rPr lang="en-US" dirty="0"/>
              <a:t>9)  </a:t>
            </a:r>
            <a:r>
              <a:rPr lang="en-US" dirty="0" smtClean="0"/>
              <a:t>Most Expensive brand is </a:t>
            </a:r>
            <a:r>
              <a:rPr lang="en-US" b="1" dirty="0" smtClean="0"/>
              <a:t>COACH.</a:t>
            </a:r>
          </a:p>
          <a:p>
            <a:endParaRPr lang="en-US" dirty="0" smtClean="0"/>
          </a:p>
          <a:p>
            <a:pPr marL="342900" indent="-342900">
              <a:buAutoNum type="arabicParenR" startAt="10"/>
            </a:pPr>
            <a:r>
              <a:rPr lang="en-US" dirty="0" smtClean="0"/>
              <a:t>Least Expensive Brand is </a:t>
            </a:r>
            <a:r>
              <a:rPr lang="en-US" b="1" dirty="0" smtClean="0"/>
              <a:t>ARIANA.</a:t>
            </a:r>
          </a:p>
          <a:p>
            <a:pPr marL="342900" indent="-342900">
              <a:buAutoNum type="arabicParenR" startAt="10"/>
            </a:pPr>
            <a:endParaRPr lang="en-US" dirty="0"/>
          </a:p>
          <a:p>
            <a:r>
              <a:rPr lang="en-US" dirty="0" smtClean="0"/>
              <a:t>11) Most Expensive Product is</a:t>
            </a:r>
            <a:r>
              <a:rPr lang="en-US" b="1" dirty="0" smtClean="0"/>
              <a:t> COACH-18-WATCHES-WOMEN </a:t>
            </a:r>
            <a:r>
              <a:rPr lang="en-US" dirty="0" smtClean="0"/>
              <a:t>which has </a:t>
            </a:r>
            <a:r>
              <a:rPr lang="en-US" b="1" dirty="0" smtClean="0"/>
              <a:t>MRP of 28495 </a:t>
            </a:r>
            <a:r>
              <a:rPr lang="en-US" dirty="0" smtClean="0"/>
              <a:t>and </a:t>
            </a:r>
            <a:r>
              <a:rPr lang="en-US" b="1" dirty="0" smtClean="0"/>
              <a:t>selling price is 17097 </a:t>
            </a:r>
            <a:r>
              <a:rPr lang="en-US" dirty="0" smtClean="0"/>
              <a:t>and has   </a:t>
            </a:r>
            <a:r>
              <a:rPr lang="en-US" b="1" dirty="0" smtClean="0"/>
              <a:t>discount of 40%.</a:t>
            </a:r>
          </a:p>
          <a:p>
            <a:endParaRPr lang="en-US" dirty="0"/>
          </a:p>
          <a:p>
            <a:r>
              <a:rPr lang="en-US" dirty="0" smtClean="0"/>
              <a:t>12) Least Expensive Product is </a:t>
            </a:r>
            <a:r>
              <a:rPr lang="en-US" b="1" dirty="0" smtClean="0"/>
              <a:t>AARKE29-INDIANWEAR-WOMEN</a:t>
            </a:r>
            <a:r>
              <a:rPr lang="en-US" dirty="0" smtClean="0"/>
              <a:t> which has </a:t>
            </a:r>
            <a:r>
              <a:rPr lang="en-US" b="1" dirty="0" smtClean="0"/>
              <a:t>selling price of 4700 </a:t>
            </a:r>
            <a:r>
              <a:rPr lang="en-US" dirty="0" smtClean="0"/>
              <a:t>and </a:t>
            </a:r>
            <a:r>
              <a:rPr lang="en-US" b="1" dirty="0" smtClean="0"/>
              <a:t>discount is 10%.</a:t>
            </a:r>
          </a:p>
          <a:p>
            <a:endParaRPr lang="en-US" dirty="0"/>
          </a:p>
          <a:p>
            <a:r>
              <a:rPr lang="en-US" dirty="0" smtClean="0"/>
              <a:t>13) Most Expensive Category is </a:t>
            </a:r>
            <a:r>
              <a:rPr lang="en-US" b="1" dirty="0" smtClean="0"/>
              <a:t>WATCHES.</a:t>
            </a:r>
          </a:p>
          <a:p>
            <a:endParaRPr lang="en-US" dirty="0"/>
          </a:p>
          <a:p>
            <a:r>
              <a:rPr lang="en-US" dirty="0" smtClean="0"/>
              <a:t>14) Least Expensive Category is </a:t>
            </a:r>
            <a:r>
              <a:rPr lang="en-US" b="1" dirty="0" smtClean="0"/>
              <a:t>JEWELLERY.</a:t>
            </a:r>
          </a:p>
          <a:p>
            <a:endParaRPr lang="en-US" dirty="0"/>
          </a:p>
          <a:p>
            <a:r>
              <a:rPr lang="en-US" dirty="0" smtClean="0"/>
              <a:t>15) The Product Name with the most discount is </a:t>
            </a:r>
            <a:r>
              <a:rPr lang="en-US" b="1" dirty="0" smtClean="0"/>
              <a:t>DRW58-WESTERN WEAR-WOMEN.</a:t>
            </a:r>
          </a:p>
          <a:p>
            <a:endParaRPr lang="en-US" dirty="0"/>
          </a:p>
          <a:p>
            <a:r>
              <a:rPr lang="en-US" dirty="0" smtClean="0"/>
              <a:t>16) The Product Name with the least discount is </a:t>
            </a:r>
            <a:r>
              <a:rPr lang="en-US" b="1" dirty="0" smtClean="0"/>
              <a:t>CLARA1-JEWELLERY-WOMEN.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6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8828"/>
            <a:ext cx="9720072" cy="512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Amazon product sales dashboard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" y="600892"/>
            <a:ext cx="11964103" cy="6190346"/>
          </a:xfrm>
        </p:spPr>
      </p:pic>
    </p:spTree>
    <p:extLst>
      <p:ext uri="{BB962C8B-B14F-4D97-AF65-F5344CB8AC3E}">
        <p14:creationId xmlns:p14="http://schemas.microsoft.com/office/powerpoint/2010/main" val="9263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377</TotalTime>
  <Words>720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Amazon Product Sales analysis</vt:lpstr>
      <vt:lpstr>Information about project and dataset</vt:lpstr>
      <vt:lpstr>2.Dataset overview</vt:lpstr>
      <vt:lpstr>Architecture diagram of project</vt:lpstr>
      <vt:lpstr>Data cleaning and data transformation</vt:lpstr>
      <vt:lpstr>PowerPoint Presentation</vt:lpstr>
      <vt:lpstr>Data insights</vt:lpstr>
      <vt:lpstr>PowerPoint Presentation</vt:lpstr>
      <vt:lpstr>Amazon product sales dashboard</vt:lpstr>
      <vt:lpstr>PowerPoint Presentation</vt:lpstr>
      <vt:lpstr>Dashboard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Sales analysis</dc:title>
  <dc:creator>Admin</dc:creator>
  <cp:lastModifiedBy>Admin</cp:lastModifiedBy>
  <cp:revision>18</cp:revision>
  <dcterms:created xsi:type="dcterms:W3CDTF">2025-02-21T05:16:36Z</dcterms:created>
  <dcterms:modified xsi:type="dcterms:W3CDTF">2025-02-28T06:24:07Z</dcterms:modified>
</cp:coreProperties>
</file>