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14E7-07FE-4D3E-AB01-C400DA823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67B0-932F-41E5-9B67-044C9B607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4DD9-4A4E-4CA3-84F5-6EDE8C5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867E-4543-4B0C-BE6F-688AA5DC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E258-D9DC-4672-B5F5-7C0859AA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0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024E-4CB8-4DE0-8D93-2C1F273B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34025-9B5B-4A13-8F12-CECE9F84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E73B-CC43-472C-8AB6-DA65A15D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463F-EE34-40E7-94E7-A635C92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B3E6-10B8-402D-AF15-D84D8A14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DEA14-95FF-431E-AAF6-BD12897CE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A373D-D327-49D0-BB72-2AFBE2DB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558B-1896-4AD9-8FA5-B36D78E9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F45C-B908-40A4-923B-BA8571D3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33C9-920A-4E08-85C2-63DED064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1AC2-C1B4-40A2-91EB-C941F805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2001-1B8F-4941-BCAB-8FF99AB6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F1DA1-4224-4A58-99E7-42499883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3A90-EB39-42E3-910A-79AAC894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EFA3-4C07-464F-B1BA-6E0ED0A8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6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51CA-3CE9-46C5-B5F5-1520700E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2526-97B5-4E3B-800A-C72FCFBD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9EB0-4943-4D97-BDF0-64D4832F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1335-0BB0-4B5C-99CC-CE35592D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75D0-8E3C-46D5-ABB2-6034E366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37F9-E61F-40D7-A770-AE9E07CD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76D-7ACB-4315-AE1A-F8740989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4599-632A-462E-9BA8-EA8FBC65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C4C33-C4A6-4BF2-9B5C-5421E0E3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3302-3694-4E5D-82CB-817A3B6A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37800-E98C-4D7F-AC3D-1EFC89D9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602E-1F50-4E23-98C9-06DBE93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C5C7-FB5C-47E7-9B57-DC0D8752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C80B6-22E7-4C52-B211-44D472B3B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CA86C-0977-4804-B06A-3EFDB1599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A1D6-94E9-40AC-A8ED-E63CEDD5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D8116-5995-4D28-A9C2-A8B392FA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520A5-CE51-4EEC-86F6-B582DAF6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E161C-F424-4BB4-B86B-429E0343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FDA4-FD4B-4A90-B40E-41A25E6B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39008-6CC5-45F5-8037-44BFF6D1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342E6-00B9-4E3B-A41E-F52F7C65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BF747-3FD7-4374-8C57-A8AEAB80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B5660-4D66-460D-8D27-5A35BE91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6420F-8414-41BD-8561-9A3791F7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F853-6167-41D2-A0C1-88DC0194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ECE-FB7F-4909-B53D-F81C4B2F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BB8B-D094-41A1-ADE5-04B7ED3D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47062-2EEB-49D4-9B74-DE5B40BDC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8FDE-8883-4B2F-8306-1FA6B8D5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DE1B-5F63-4F40-BFF9-EA3043B5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21C9-020C-484F-B408-9B2DB6DB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6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8288-F90D-45FA-BCC4-FFDBDB8D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7ACF5-3CB2-47CD-856D-4D6786BC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1DE99-9C4C-4041-A446-0A395120A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E7A5F-6A08-40D2-A20D-4A49382C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A424-2734-4DED-AEA1-4347836D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B299-37D8-4448-84C6-8F9F6E18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861BA-ED2A-456F-BF3B-9B3CF627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26A1-79DB-4099-8308-86D20907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F22AF-7D21-414E-9B38-C310E32E5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903E-9476-4FFE-B3D8-D7A934A8B23C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93A69-D5D2-4889-AE52-B19EDBE85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AA3C-3424-4212-ABCE-2D464892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54C3-96AC-49F8-B2E7-F0F8A48C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21F9796-08CC-477D-BBC7-908B50BC5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74317"/>
              </p:ext>
            </p:extLst>
          </p:nvPr>
        </p:nvGraphicFramePr>
        <p:xfrm>
          <a:off x="0" y="0"/>
          <a:ext cx="12248507" cy="6762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726074" imgH="2019450" progId="Excel.Sheet.12">
                  <p:embed/>
                </p:oleObj>
              </mc:Choice>
              <mc:Fallback>
                <p:oleObj name="Worksheet" r:id="rId2" imgW="3726074" imgH="20194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248507" cy="6762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31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524C809-5BDD-4FC2-A061-BF4EEC93A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067518"/>
              </p:ext>
            </p:extLst>
          </p:nvPr>
        </p:nvGraphicFramePr>
        <p:xfrm>
          <a:off x="0" y="109868"/>
          <a:ext cx="12124613" cy="659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710763" imgH="2019450" progId="Excel.Sheet.12">
                  <p:embed/>
                </p:oleObj>
              </mc:Choice>
              <mc:Fallback>
                <p:oleObj name="Worksheet" r:id="rId2" imgW="3710763" imgH="20194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09868"/>
                        <a:ext cx="12124613" cy="6599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64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D47019B-BBD4-4617-8563-A7D5C66D3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005878"/>
              </p:ext>
            </p:extLst>
          </p:nvPr>
        </p:nvGraphicFramePr>
        <p:xfrm>
          <a:off x="74428" y="0"/>
          <a:ext cx="1209198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008049" imgH="2019450" progId="Excel.Sheet.12">
                  <p:embed/>
                </p:oleObj>
              </mc:Choice>
              <mc:Fallback>
                <p:oleObj name="Worksheet" r:id="rId2" imgW="4008049" imgH="20194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428" y="0"/>
                        <a:ext cx="12091987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16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Tekale</dc:creator>
  <cp:lastModifiedBy>Sakshi Tekale</cp:lastModifiedBy>
  <cp:revision>1</cp:revision>
  <dcterms:created xsi:type="dcterms:W3CDTF">2022-09-21T07:44:17Z</dcterms:created>
  <dcterms:modified xsi:type="dcterms:W3CDTF">2022-09-21T08:12:39Z</dcterms:modified>
</cp:coreProperties>
</file>