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3680" y="428508"/>
            <a:ext cx="8460638" cy="988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9915" y="4347463"/>
            <a:ext cx="12188169" cy="281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7608"/>
            <a:ext cx="2831465" cy="2559685"/>
          </a:xfrm>
          <a:custGeom>
            <a:avLst/>
            <a:gdLst/>
            <a:ahLst/>
            <a:cxnLst/>
            <a:rect l="l" t="t" r="r" b="b"/>
            <a:pathLst>
              <a:path w="2831465" h="2559684">
                <a:moveTo>
                  <a:pt x="2831433" y="2559391"/>
                </a:moveTo>
                <a:lnTo>
                  <a:pt x="2766800" y="2559391"/>
                </a:lnTo>
                <a:lnTo>
                  <a:pt x="2753261" y="2523848"/>
                </a:lnTo>
                <a:lnTo>
                  <a:pt x="2736563" y="2481461"/>
                </a:lnTo>
                <a:lnTo>
                  <a:pt x="2719404" y="2439307"/>
                </a:lnTo>
                <a:lnTo>
                  <a:pt x="2701787" y="2397389"/>
                </a:lnTo>
                <a:lnTo>
                  <a:pt x="2683714" y="2355710"/>
                </a:lnTo>
                <a:lnTo>
                  <a:pt x="2665189" y="2314273"/>
                </a:lnTo>
                <a:lnTo>
                  <a:pt x="2646216" y="2273082"/>
                </a:lnTo>
                <a:lnTo>
                  <a:pt x="2626797" y="2232140"/>
                </a:lnTo>
                <a:lnTo>
                  <a:pt x="2606935" y="2191449"/>
                </a:lnTo>
                <a:lnTo>
                  <a:pt x="2586634" y="2151013"/>
                </a:lnTo>
                <a:lnTo>
                  <a:pt x="2565897" y="2110835"/>
                </a:lnTo>
                <a:lnTo>
                  <a:pt x="2544726" y="2070918"/>
                </a:lnTo>
                <a:lnTo>
                  <a:pt x="2523125" y="2031265"/>
                </a:lnTo>
                <a:lnTo>
                  <a:pt x="2501097" y="1991880"/>
                </a:lnTo>
                <a:lnTo>
                  <a:pt x="2478646" y="1952765"/>
                </a:lnTo>
                <a:lnTo>
                  <a:pt x="2455773" y="1913924"/>
                </a:lnTo>
                <a:lnTo>
                  <a:pt x="2432484" y="1875359"/>
                </a:lnTo>
                <a:lnTo>
                  <a:pt x="2408779" y="1837074"/>
                </a:lnTo>
                <a:lnTo>
                  <a:pt x="2384664" y="1799073"/>
                </a:lnTo>
                <a:lnTo>
                  <a:pt x="2360140" y="1761357"/>
                </a:lnTo>
                <a:lnTo>
                  <a:pt x="2335211" y="1723931"/>
                </a:lnTo>
                <a:lnTo>
                  <a:pt x="2309881" y="1686797"/>
                </a:lnTo>
                <a:lnTo>
                  <a:pt x="2284151" y="1649959"/>
                </a:lnTo>
                <a:lnTo>
                  <a:pt x="2258026" y="1613419"/>
                </a:lnTo>
                <a:lnTo>
                  <a:pt x="2231508" y="1577181"/>
                </a:lnTo>
                <a:lnTo>
                  <a:pt x="2204601" y="1541248"/>
                </a:lnTo>
                <a:lnTo>
                  <a:pt x="2177308" y="1505623"/>
                </a:lnTo>
                <a:lnTo>
                  <a:pt x="2149632" y="1470309"/>
                </a:lnTo>
                <a:lnTo>
                  <a:pt x="2121575" y="1435310"/>
                </a:lnTo>
                <a:lnTo>
                  <a:pt x="2093142" y="1400628"/>
                </a:lnTo>
                <a:lnTo>
                  <a:pt x="2064335" y="1366266"/>
                </a:lnTo>
                <a:lnTo>
                  <a:pt x="2035157" y="1332228"/>
                </a:lnTo>
                <a:lnTo>
                  <a:pt x="2005612" y="1298517"/>
                </a:lnTo>
                <a:lnTo>
                  <a:pt x="1975702" y="1265136"/>
                </a:lnTo>
                <a:lnTo>
                  <a:pt x="1945431" y="1232088"/>
                </a:lnTo>
                <a:lnTo>
                  <a:pt x="1914802" y="1199376"/>
                </a:lnTo>
                <a:lnTo>
                  <a:pt x="1883819" y="1167004"/>
                </a:lnTo>
                <a:lnTo>
                  <a:pt x="1852483" y="1134974"/>
                </a:lnTo>
                <a:lnTo>
                  <a:pt x="1820798" y="1103289"/>
                </a:lnTo>
                <a:lnTo>
                  <a:pt x="1788768" y="1071954"/>
                </a:lnTo>
                <a:lnTo>
                  <a:pt x="1756396" y="1040970"/>
                </a:lnTo>
                <a:lnTo>
                  <a:pt x="1723684" y="1010341"/>
                </a:lnTo>
                <a:lnTo>
                  <a:pt x="1690636" y="980070"/>
                </a:lnTo>
                <a:lnTo>
                  <a:pt x="1657255" y="950161"/>
                </a:lnTo>
                <a:lnTo>
                  <a:pt x="1623544" y="920615"/>
                </a:lnTo>
                <a:lnTo>
                  <a:pt x="1589506" y="891438"/>
                </a:lnTo>
                <a:lnTo>
                  <a:pt x="1555145" y="862631"/>
                </a:lnTo>
                <a:lnTo>
                  <a:pt x="1520462" y="834197"/>
                </a:lnTo>
                <a:lnTo>
                  <a:pt x="1485463" y="806141"/>
                </a:lnTo>
                <a:lnTo>
                  <a:pt x="1450149" y="778464"/>
                </a:lnTo>
                <a:lnTo>
                  <a:pt x="1414524" y="751171"/>
                </a:lnTo>
                <a:lnTo>
                  <a:pt x="1378591" y="724264"/>
                </a:lnTo>
                <a:lnTo>
                  <a:pt x="1342353" y="697746"/>
                </a:lnTo>
                <a:lnTo>
                  <a:pt x="1305814" y="671621"/>
                </a:lnTo>
                <a:lnTo>
                  <a:pt x="1268975" y="645892"/>
                </a:lnTo>
                <a:lnTo>
                  <a:pt x="1231841" y="620561"/>
                </a:lnTo>
                <a:lnTo>
                  <a:pt x="1194415" y="595632"/>
                </a:lnTo>
                <a:lnTo>
                  <a:pt x="1156700" y="571108"/>
                </a:lnTo>
                <a:lnTo>
                  <a:pt x="1118698" y="546993"/>
                </a:lnTo>
                <a:lnTo>
                  <a:pt x="1080413" y="523289"/>
                </a:lnTo>
                <a:lnTo>
                  <a:pt x="1041849" y="499999"/>
                </a:lnTo>
                <a:lnTo>
                  <a:pt x="1003007" y="477127"/>
                </a:lnTo>
                <a:lnTo>
                  <a:pt x="963893" y="454675"/>
                </a:lnTo>
                <a:lnTo>
                  <a:pt x="924507" y="432647"/>
                </a:lnTo>
                <a:lnTo>
                  <a:pt x="884854" y="411046"/>
                </a:lnTo>
                <a:lnTo>
                  <a:pt x="844938" y="389876"/>
                </a:lnTo>
                <a:lnTo>
                  <a:pt x="804759" y="369138"/>
                </a:lnTo>
                <a:lnTo>
                  <a:pt x="764323" y="348837"/>
                </a:lnTo>
                <a:lnTo>
                  <a:pt x="723633" y="328975"/>
                </a:lnTo>
                <a:lnTo>
                  <a:pt x="682690" y="309556"/>
                </a:lnTo>
                <a:lnTo>
                  <a:pt x="641499" y="290583"/>
                </a:lnTo>
                <a:lnTo>
                  <a:pt x="600062" y="272058"/>
                </a:lnTo>
                <a:lnTo>
                  <a:pt x="558383" y="253986"/>
                </a:lnTo>
                <a:lnTo>
                  <a:pt x="516465" y="236368"/>
                </a:lnTo>
                <a:lnTo>
                  <a:pt x="474311" y="219209"/>
                </a:lnTo>
                <a:lnTo>
                  <a:pt x="431924" y="202511"/>
                </a:lnTo>
                <a:lnTo>
                  <a:pt x="389307" y="186278"/>
                </a:lnTo>
                <a:lnTo>
                  <a:pt x="346463" y="170512"/>
                </a:lnTo>
                <a:lnTo>
                  <a:pt x="303396" y="155217"/>
                </a:lnTo>
                <a:lnTo>
                  <a:pt x="260109" y="140396"/>
                </a:lnTo>
                <a:lnTo>
                  <a:pt x="216604" y="126052"/>
                </a:lnTo>
                <a:lnTo>
                  <a:pt x="172885" y="112188"/>
                </a:lnTo>
                <a:lnTo>
                  <a:pt x="128955" y="98807"/>
                </a:lnTo>
                <a:lnTo>
                  <a:pt x="84817" y="85913"/>
                </a:lnTo>
                <a:lnTo>
                  <a:pt x="40474" y="73508"/>
                </a:lnTo>
                <a:lnTo>
                  <a:pt x="0" y="62685"/>
                </a:lnTo>
                <a:lnTo>
                  <a:pt x="0" y="0"/>
                </a:lnTo>
                <a:lnTo>
                  <a:pt x="41406" y="10918"/>
                </a:lnTo>
                <a:lnTo>
                  <a:pt x="85833" y="23172"/>
                </a:lnTo>
                <a:lnTo>
                  <a:pt x="130060" y="35910"/>
                </a:lnTo>
                <a:lnTo>
                  <a:pt x="174083" y="49129"/>
                </a:lnTo>
                <a:lnTo>
                  <a:pt x="217900" y="62826"/>
                </a:lnTo>
                <a:lnTo>
                  <a:pt x="261507" y="76999"/>
                </a:lnTo>
                <a:lnTo>
                  <a:pt x="304902" y="91643"/>
                </a:lnTo>
                <a:lnTo>
                  <a:pt x="348080" y="106756"/>
                </a:lnTo>
                <a:lnTo>
                  <a:pt x="391041" y="122334"/>
                </a:lnTo>
                <a:lnTo>
                  <a:pt x="433779" y="138376"/>
                </a:lnTo>
                <a:lnTo>
                  <a:pt x="476292" y="154877"/>
                </a:lnTo>
                <a:lnTo>
                  <a:pt x="518578" y="171835"/>
                </a:lnTo>
                <a:lnTo>
                  <a:pt x="560633" y="189246"/>
                </a:lnTo>
                <a:lnTo>
                  <a:pt x="602453" y="207108"/>
                </a:lnTo>
                <a:lnTo>
                  <a:pt x="644037" y="225417"/>
                </a:lnTo>
                <a:lnTo>
                  <a:pt x="685380" y="244171"/>
                </a:lnTo>
                <a:lnTo>
                  <a:pt x="726481" y="263367"/>
                </a:lnTo>
                <a:lnTo>
                  <a:pt x="767335" y="283000"/>
                </a:lnTo>
                <a:lnTo>
                  <a:pt x="807940" y="303069"/>
                </a:lnTo>
                <a:lnTo>
                  <a:pt x="848293" y="323570"/>
                </a:lnTo>
                <a:lnTo>
                  <a:pt x="888390" y="344500"/>
                </a:lnTo>
                <a:lnTo>
                  <a:pt x="928229" y="365857"/>
                </a:lnTo>
                <a:lnTo>
                  <a:pt x="967806" y="387636"/>
                </a:lnTo>
                <a:lnTo>
                  <a:pt x="1007119" y="409836"/>
                </a:lnTo>
                <a:lnTo>
                  <a:pt x="1046165" y="432453"/>
                </a:lnTo>
                <a:lnTo>
                  <a:pt x="1084940" y="455483"/>
                </a:lnTo>
                <a:lnTo>
                  <a:pt x="1123441" y="478925"/>
                </a:lnTo>
                <a:lnTo>
                  <a:pt x="1161665" y="502774"/>
                </a:lnTo>
                <a:lnTo>
                  <a:pt x="1199610" y="527028"/>
                </a:lnTo>
                <a:lnTo>
                  <a:pt x="1237272" y="551684"/>
                </a:lnTo>
                <a:lnTo>
                  <a:pt x="1274648" y="576738"/>
                </a:lnTo>
                <a:lnTo>
                  <a:pt x="1311736" y="602188"/>
                </a:lnTo>
                <a:lnTo>
                  <a:pt x="1348531" y="628031"/>
                </a:lnTo>
                <a:lnTo>
                  <a:pt x="1385031" y="654263"/>
                </a:lnTo>
                <a:lnTo>
                  <a:pt x="1421234" y="680882"/>
                </a:lnTo>
                <a:lnTo>
                  <a:pt x="1457135" y="707884"/>
                </a:lnTo>
                <a:lnTo>
                  <a:pt x="1492732" y="735267"/>
                </a:lnTo>
                <a:lnTo>
                  <a:pt x="1528022" y="763027"/>
                </a:lnTo>
                <a:lnTo>
                  <a:pt x="1563001" y="791161"/>
                </a:lnTo>
                <a:lnTo>
                  <a:pt x="1597667" y="819667"/>
                </a:lnTo>
                <a:lnTo>
                  <a:pt x="1632017" y="848540"/>
                </a:lnTo>
                <a:lnTo>
                  <a:pt x="1666048" y="877779"/>
                </a:lnTo>
                <a:lnTo>
                  <a:pt x="1699756" y="907380"/>
                </a:lnTo>
                <a:lnTo>
                  <a:pt x="1733139" y="937340"/>
                </a:lnTo>
                <a:lnTo>
                  <a:pt x="1766193" y="967656"/>
                </a:lnTo>
                <a:lnTo>
                  <a:pt x="1798915" y="998325"/>
                </a:lnTo>
                <a:lnTo>
                  <a:pt x="1831303" y="1029344"/>
                </a:lnTo>
                <a:lnTo>
                  <a:pt x="1863353" y="1060709"/>
                </a:lnTo>
                <a:lnTo>
                  <a:pt x="1895063" y="1092419"/>
                </a:lnTo>
                <a:lnTo>
                  <a:pt x="1926429" y="1124469"/>
                </a:lnTo>
                <a:lnTo>
                  <a:pt x="1957447" y="1156857"/>
                </a:lnTo>
                <a:lnTo>
                  <a:pt x="1988116" y="1189579"/>
                </a:lnTo>
                <a:lnTo>
                  <a:pt x="2018432" y="1222633"/>
                </a:lnTo>
                <a:lnTo>
                  <a:pt x="2048392" y="1256016"/>
                </a:lnTo>
                <a:lnTo>
                  <a:pt x="2077993" y="1289724"/>
                </a:lnTo>
                <a:lnTo>
                  <a:pt x="2107232" y="1323755"/>
                </a:lnTo>
                <a:lnTo>
                  <a:pt x="2136106" y="1358105"/>
                </a:lnTo>
                <a:lnTo>
                  <a:pt x="2164611" y="1392771"/>
                </a:lnTo>
                <a:lnTo>
                  <a:pt x="2192745" y="1427751"/>
                </a:lnTo>
                <a:lnTo>
                  <a:pt x="2220505" y="1463041"/>
                </a:lnTo>
                <a:lnTo>
                  <a:pt x="2247888" y="1498638"/>
                </a:lnTo>
                <a:lnTo>
                  <a:pt x="2274890" y="1534539"/>
                </a:lnTo>
                <a:lnTo>
                  <a:pt x="2301509" y="1570741"/>
                </a:lnTo>
                <a:lnTo>
                  <a:pt x="2327741" y="1607241"/>
                </a:lnTo>
                <a:lnTo>
                  <a:pt x="2353584" y="1644037"/>
                </a:lnTo>
                <a:lnTo>
                  <a:pt x="2379034" y="1681124"/>
                </a:lnTo>
                <a:lnTo>
                  <a:pt x="2404089" y="1718500"/>
                </a:lnTo>
                <a:lnTo>
                  <a:pt x="2428744" y="1756162"/>
                </a:lnTo>
                <a:lnTo>
                  <a:pt x="2452998" y="1794107"/>
                </a:lnTo>
                <a:lnTo>
                  <a:pt x="2476848" y="1832331"/>
                </a:lnTo>
                <a:lnTo>
                  <a:pt x="2500289" y="1870833"/>
                </a:lnTo>
                <a:lnTo>
                  <a:pt x="2523320" y="1909607"/>
                </a:lnTo>
                <a:lnTo>
                  <a:pt x="2545936" y="1948653"/>
                </a:lnTo>
                <a:lnTo>
                  <a:pt x="2568136" y="1987966"/>
                </a:lnTo>
                <a:lnTo>
                  <a:pt x="2589915" y="2027543"/>
                </a:lnTo>
                <a:lnTo>
                  <a:pt x="2611272" y="2067382"/>
                </a:lnTo>
                <a:lnTo>
                  <a:pt x="2632202" y="2107480"/>
                </a:lnTo>
                <a:lnTo>
                  <a:pt x="2652703" y="2147832"/>
                </a:lnTo>
                <a:lnTo>
                  <a:pt x="2672772" y="2188437"/>
                </a:lnTo>
                <a:lnTo>
                  <a:pt x="2692406" y="2229291"/>
                </a:lnTo>
                <a:lnTo>
                  <a:pt x="2711601" y="2270392"/>
                </a:lnTo>
                <a:lnTo>
                  <a:pt x="2730355" y="2311735"/>
                </a:lnTo>
                <a:lnTo>
                  <a:pt x="2748664" y="2353319"/>
                </a:lnTo>
                <a:lnTo>
                  <a:pt x="2766526" y="2395140"/>
                </a:lnTo>
                <a:lnTo>
                  <a:pt x="2783938" y="2437194"/>
                </a:lnTo>
                <a:lnTo>
                  <a:pt x="2800895" y="2479480"/>
                </a:lnTo>
                <a:lnTo>
                  <a:pt x="2817397" y="2521993"/>
                </a:lnTo>
                <a:lnTo>
                  <a:pt x="2831433" y="2559391"/>
                </a:lnTo>
                <a:close/>
              </a:path>
            </a:pathLst>
          </a:custGeom>
          <a:solidFill>
            <a:srgbClr val="000000">
              <a:alpha val="95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59482" y="7173559"/>
            <a:ext cx="1028700" cy="1743075"/>
          </a:xfrm>
          <a:custGeom>
            <a:avLst/>
            <a:gdLst/>
            <a:ahLst/>
            <a:cxnLst/>
            <a:rect l="l" t="t" r="r" b="b"/>
            <a:pathLst>
              <a:path w="1028700" h="1743075">
                <a:moveTo>
                  <a:pt x="977353" y="659083"/>
                </a:moveTo>
                <a:lnTo>
                  <a:pt x="954589" y="654452"/>
                </a:lnTo>
                <a:lnTo>
                  <a:pt x="935946" y="641843"/>
                </a:lnTo>
                <a:lnTo>
                  <a:pt x="923350" y="623182"/>
                </a:lnTo>
                <a:lnTo>
                  <a:pt x="918724" y="600394"/>
                </a:lnTo>
                <a:lnTo>
                  <a:pt x="923268" y="577605"/>
                </a:lnTo>
                <a:lnTo>
                  <a:pt x="935726" y="558944"/>
                </a:lnTo>
                <a:lnTo>
                  <a:pt x="954341" y="546335"/>
                </a:lnTo>
                <a:lnTo>
                  <a:pt x="977353" y="541704"/>
                </a:lnTo>
                <a:lnTo>
                  <a:pt x="1000118" y="546335"/>
                </a:lnTo>
                <a:lnTo>
                  <a:pt x="1018760" y="558944"/>
                </a:lnTo>
                <a:lnTo>
                  <a:pt x="1028517" y="573398"/>
                </a:lnTo>
                <a:lnTo>
                  <a:pt x="1028517" y="627389"/>
                </a:lnTo>
                <a:lnTo>
                  <a:pt x="1018760" y="641843"/>
                </a:lnTo>
                <a:lnTo>
                  <a:pt x="1000118" y="654452"/>
                </a:lnTo>
                <a:lnTo>
                  <a:pt x="977353" y="659083"/>
                </a:lnTo>
                <a:close/>
              </a:path>
              <a:path w="1028700" h="1743075">
                <a:moveTo>
                  <a:pt x="517698" y="659083"/>
                </a:moveTo>
                <a:lnTo>
                  <a:pt x="494933" y="654452"/>
                </a:lnTo>
                <a:lnTo>
                  <a:pt x="476291" y="641843"/>
                </a:lnTo>
                <a:lnTo>
                  <a:pt x="463695" y="623182"/>
                </a:lnTo>
                <a:lnTo>
                  <a:pt x="459068" y="600394"/>
                </a:lnTo>
                <a:lnTo>
                  <a:pt x="463695" y="577605"/>
                </a:lnTo>
                <a:lnTo>
                  <a:pt x="476291" y="558944"/>
                </a:lnTo>
                <a:lnTo>
                  <a:pt x="494933" y="546335"/>
                </a:lnTo>
                <a:lnTo>
                  <a:pt x="517698" y="541704"/>
                </a:lnTo>
                <a:lnTo>
                  <a:pt x="540463" y="546335"/>
                </a:lnTo>
                <a:lnTo>
                  <a:pt x="559105" y="558944"/>
                </a:lnTo>
                <a:lnTo>
                  <a:pt x="571701" y="577605"/>
                </a:lnTo>
                <a:lnTo>
                  <a:pt x="576327" y="600394"/>
                </a:lnTo>
                <a:lnTo>
                  <a:pt x="571701" y="623182"/>
                </a:lnTo>
                <a:lnTo>
                  <a:pt x="559105" y="641843"/>
                </a:lnTo>
                <a:lnTo>
                  <a:pt x="540463" y="654452"/>
                </a:lnTo>
                <a:lnTo>
                  <a:pt x="517698" y="659083"/>
                </a:lnTo>
                <a:close/>
              </a:path>
              <a:path w="1028700" h="1743075">
                <a:moveTo>
                  <a:pt x="58629" y="659083"/>
                </a:moveTo>
                <a:lnTo>
                  <a:pt x="35864" y="654452"/>
                </a:lnTo>
                <a:lnTo>
                  <a:pt x="17222" y="641843"/>
                </a:lnTo>
                <a:lnTo>
                  <a:pt x="4626" y="623182"/>
                </a:lnTo>
                <a:lnTo>
                  <a:pt x="0" y="600394"/>
                </a:lnTo>
                <a:lnTo>
                  <a:pt x="4626" y="577605"/>
                </a:lnTo>
                <a:lnTo>
                  <a:pt x="17222" y="558944"/>
                </a:lnTo>
                <a:lnTo>
                  <a:pt x="35864" y="546335"/>
                </a:lnTo>
                <a:lnTo>
                  <a:pt x="58629" y="541704"/>
                </a:lnTo>
                <a:lnTo>
                  <a:pt x="81394" y="546335"/>
                </a:lnTo>
                <a:lnTo>
                  <a:pt x="100036" y="558944"/>
                </a:lnTo>
                <a:lnTo>
                  <a:pt x="112632" y="577605"/>
                </a:lnTo>
                <a:lnTo>
                  <a:pt x="117258" y="600394"/>
                </a:lnTo>
                <a:lnTo>
                  <a:pt x="112632" y="623182"/>
                </a:lnTo>
                <a:lnTo>
                  <a:pt x="100036" y="641843"/>
                </a:lnTo>
                <a:lnTo>
                  <a:pt x="81394" y="654452"/>
                </a:lnTo>
                <a:lnTo>
                  <a:pt x="58629" y="659083"/>
                </a:lnTo>
                <a:close/>
              </a:path>
              <a:path w="1028700" h="1743075">
                <a:moveTo>
                  <a:pt x="977353" y="1201374"/>
                </a:moveTo>
                <a:lnTo>
                  <a:pt x="954589" y="1196744"/>
                </a:lnTo>
                <a:lnTo>
                  <a:pt x="935946" y="1184134"/>
                </a:lnTo>
                <a:lnTo>
                  <a:pt x="923350" y="1165473"/>
                </a:lnTo>
                <a:lnTo>
                  <a:pt x="918724" y="1142685"/>
                </a:lnTo>
                <a:lnTo>
                  <a:pt x="923268" y="1119897"/>
                </a:lnTo>
                <a:lnTo>
                  <a:pt x="935726" y="1101235"/>
                </a:lnTo>
                <a:lnTo>
                  <a:pt x="954341" y="1088626"/>
                </a:lnTo>
                <a:lnTo>
                  <a:pt x="977353" y="1083995"/>
                </a:lnTo>
                <a:lnTo>
                  <a:pt x="1000118" y="1088626"/>
                </a:lnTo>
                <a:lnTo>
                  <a:pt x="1018760" y="1101235"/>
                </a:lnTo>
                <a:lnTo>
                  <a:pt x="1028517" y="1115690"/>
                </a:lnTo>
                <a:lnTo>
                  <a:pt x="1028517" y="1169680"/>
                </a:lnTo>
                <a:lnTo>
                  <a:pt x="1018760" y="1184134"/>
                </a:lnTo>
                <a:lnTo>
                  <a:pt x="1000118" y="1196744"/>
                </a:lnTo>
                <a:lnTo>
                  <a:pt x="977353" y="1201374"/>
                </a:lnTo>
                <a:close/>
              </a:path>
              <a:path w="1028700" h="1743075">
                <a:moveTo>
                  <a:pt x="517698" y="1201374"/>
                </a:moveTo>
                <a:lnTo>
                  <a:pt x="494933" y="1196744"/>
                </a:lnTo>
                <a:lnTo>
                  <a:pt x="476291" y="1184134"/>
                </a:lnTo>
                <a:lnTo>
                  <a:pt x="463695" y="1165473"/>
                </a:lnTo>
                <a:lnTo>
                  <a:pt x="459068" y="1142685"/>
                </a:lnTo>
                <a:lnTo>
                  <a:pt x="463695" y="1119897"/>
                </a:lnTo>
                <a:lnTo>
                  <a:pt x="476291" y="1101235"/>
                </a:lnTo>
                <a:lnTo>
                  <a:pt x="494933" y="1088626"/>
                </a:lnTo>
                <a:lnTo>
                  <a:pt x="517698" y="1083995"/>
                </a:lnTo>
                <a:lnTo>
                  <a:pt x="540463" y="1088626"/>
                </a:lnTo>
                <a:lnTo>
                  <a:pt x="559105" y="1101235"/>
                </a:lnTo>
                <a:lnTo>
                  <a:pt x="571701" y="1119897"/>
                </a:lnTo>
                <a:lnTo>
                  <a:pt x="576327" y="1142685"/>
                </a:lnTo>
                <a:lnTo>
                  <a:pt x="571701" y="1165473"/>
                </a:lnTo>
                <a:lnTo>
                  <a:pt x="559105" y="1184134"/>
                </a:lnTo>
                <a:lnTo>
                  <a:pt x="540463" y="1196744"/>
                </a:lnTo>
                <a:lnTo>
                  <a:pt x="517698" y="1201374"/>
                </a:lnTo>
                <a:close/>
              </a:path>
              <a:path w="1028700" h="1743075">
                <a:moveTo>
                  <a:pt x="58629" y="1201374"/>
                </a:moveTo>
                <a:lnTo>
                  <a:pt x="35864" y="1196744"/>
                </a:lnTo>
                <a:lnTo>
                  <a:pt x="17222" y="1184134"/>
                </a:lnTo>
                <a:lnTo>
                  <a:pt x="4626" y="1165473"/>
                </a:lnTo>
                <a:lnTo>
                  <a:pt x="0" y="1142685"/>
                </a:lnTo>
                <a:lnTo>
                  <a:pt x="4626" y="1119897"/>
                </a:lnTo>
                <a:lnTo>
                  <a:pt x="17222" y="1101235"/>
                </a:lnTo>
                <a:lnTo>
                  <a:pt x="35864" y="1088626"/>
                </a:lnTo>
                <a:lnTo>
                  <a:pt x="58629" y="1083995"/>
                </a:lnTo>
                <a:lnTo>
                  <a:pt x="81394" y="1088626"/>
                </a:lnTo>
                <a:lnTo>
                  <a:pt x="100036" y="1101235"/>
                </a:lnTo>
                <a:lnTo>
                  <a:pt x="112632" y="1119897"/>
                </a:lnTo>
                <a:lnTo>
                  <a:pt x="117258" y="1142685"/>
                </a:lnTo>
                <a:lnTo>
                  <a:pt x="112632" y="1165473"/>
                </a:lnTo>
                <a:lnTo>
                  <a:pt x="100036" y="1184134"/>
                </a:lnTo>
                <a:lnTo>
                  <a:pt x="81394" y="1196744"/>
                </a:lnTo>
                <a:lnTo>
                  <a:pt x="58629" y="1201374"/>
                </a:lnTo>
                <a:close/>
              </a:path>
              <a:path w="1028700" h="1743075">
                <a:moveTo>
                  <a:pt x="977353" y="117379"/>
                </a:moveTo>
                <a:lnTo>
                  <a:pt x="954589" y="112748"/>
                </a:lnTo>
                <a:lnTo>
                  <a:pt x="935946" y="100139"/>
                </a:lnTo>
                <a:lnTo>
                  <a:pt x="923350" y="81477"/>
                </a:lnTo>
                <a:lnTo>
                  <a:pt x="918724" y="58689"/>
                </a:lnTo>
                <a:lnTo>
                  <a:pt x="923268" y="35901"/>
                </a:lnTo>
                <a:lnTo>
                  <a:pt x="935726" y="17240"/>
                </a:lnTo>
                <a:lnTo>
                  <a:pt x="954341" y="4630"/>
                </a:lnTo>
                <a:lnTo>
                  <a:pt x="977353" y="0"/>
                </a:lnTo>
                <a:lnTo>
                  <a:pt x="1000118" y="4630"/>
                </a:lnTo>
                <a:lnTo>
                  <a:pt x="1018760" y="17240"/>
                </a:lnTo>
                <a:lnTo>
                  <a:pt x="1028517" y="31694"/>
                </a:lnTo>
                <a:lnTo>
                  <a:pt x="1028517" y="85684"/>
                </a:lnTo>
                <a:lnTo>
                  <a:pt x="1018760" y="100139"/>
                </a:lnTo>
                <a:lnTo>
                  <a:pt x="1000118" y="112748"/>
                </a:lnTo>
                <a:lnTo>
                  <a:pt x="977353" y="117379"/>
                </a:lnTo>
                <a:close/>
              </a:path>
              <a:path w="1028700" h="1743075">
                <a:moveTo>
                  <a:pt x="517698" y="117379"/>
                </a:moveTo>
                <a:lnTo>
                  <a:pt x="494933" y="112748"/>
                </a:lnTo>
                <a:lnTo>
                  <a:pt x="476291" y="100139"/>
                </a:lnTo>
                <a:lnTo>
                  <a:pt x="463695" y="81477"/>
                </a:lnTo>
                <a:lnTo>
                  <a:pt x="459068" y="58689"/>
                </a:lnTo>
                <a:lnTo>
                  <a:pt x="463695" y="35901"/>
                </a:lnTo>
                <a:lnTo>
                  <a:pt x="476291" y="17240"/>
                </a:lnTo>
                <a:lnTo>
                  <a:pt x="494933" y="4630"/>
                </a:lnTo>
                <a:lnTo>
                  <a:pt x="517698" y="0"/>
                </a:lnTo>
                <a:lnTo>
                  <a:pt x="540463" y="4630"/>
                </a:lnTo>
                <a:lnTo>
                  <a:pt x="559105" y="17240"/>
                </a:lnTo>
                <a:lnTo>
                  <a:pt x="571701" y="35901"/>
                </a:lnTo>
                <a:lnTo>
                  <a:pt x="576327" y="58689"/>
                </a:lnTo>
                <a:lnTo>
                  <a:pt x="571701" y="81477"/>
                </a:lnTo>
                <a:lnTo>
                  <a:pt x="559105" y="100139"/>
                </a:lnTo>
                <a:lnTo>
                  <a:pt x="540463" y="112748"/>
                </a:lnTo>
                <a:lnTo>
                  <a:pt x="517698" y="117379"/>
                </a:lnTo>
                <a:close/>
              </a:path>
              <a:path w="1028700" h="1743075">
                <a:moveTo>
                  <a:pt x="58629" y="117379"/>
                </a:moveTo>
                <a:lnTo>
                  <a:pt x="35864" y="112748"/>
                </a:lnTo>
                <a:lnTo>
                  <a:pt x="17222" y="100139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8" y="58689"/>
                </a:lnTo>
                <a:lnTo>
                  <a:pt x="112632" y="81477"/>
                </a:lnTo>
                <a:lnTo>
                  <a:pt x="100036" y="100139"/>
                </a:lnTo>
                <a:lnTo>
                  <a:pt x="81394" y="112748"/>
                </a:lnTo>
                <a:lnTo>
                  <a:pt x="58629" y="117379"/>
                </a:lnTo>
                <a:close/>
              </a:path>
              <a:path w="1028700" h="1743075">
                <a:moveTo>
                  <a:pt x="977377" y="1743074"/>
                </a:moveTo>
                <a:lnTo>
                  <a:pt x="954589" y="1738448"/>
                </a:lnTo>
                <a:lnTo>
                  <a:pt x="935946" y="1725839"/>
                </a:lnTo>
                <a:lnTo>
                  <a:pt x="923350" y="1707177"/>
                </a:lnTo>
                <a:lnTo>
                  <a:pt x="918724" y="1684389"/>
                </a:lnTo>
                <a:lnTo>
                  <a:pt x="923268" y="1661601"/>
                </a:lnTo>
                <a:lnTo>
                  <a:pt x="935726" y="1642940"/>
                </a:lnTo>
                <a:lnTo>
                  <a:pt x="954341" y="1630331"/>
                </a:lnTo>
                <a:lnTo>
                  <a:pt x="977353" y="1625700"/>
                </a:lnTo>
                <a:lnTo>
                  <a:pt x="1000118" y="1630331"/>
                </a:lnTo>
                <a:lnTo>
                  <a:pt x="1018760" y="1642940"/>
                </a:lnTo>
                <a:lnTo>
                  <a:pt x="1028517" y="1657394"/>
                </a:lnTo>
                <a:lnTo>
                  <a:pt x="1028517" y="1711385"/>
                </a:lnTo>
                <a:lnTo>
                  <a:pt x="1018760" y="1725839"/>
                </a:lnTo>
                <a:lnTo>
                  <a:pt x="1000118" y="1738448"/>
                </a:lnTo>
                <a:lnTo>
                  <a:pt x="977377" y="1743074"/>
                </a:lnTo>
                <a:close/>
              </a:path>
              <a:path w="1028700" h="1743075">
                <a:moveTo>
                  <a:pt x="517721" y="1743074"/>
                </a:moveTo>
                <a:lnTo>
                  <a:pt x="494933" y="1738448"/>
                </a:lnTo>
                <a:lnTo>
                  <a:pt x="476291" y="1725839"/>
                </a:lnTo>
                <a:lnTo>
                  <a:pt x="463695" y="1707177"/>
                </a:lnTo>
                <a:lnTo>
                  <a:pt x="459068" y="1684389"/>
                </a:lnTo>
                <a:lnTo>
                  <a:pt x="463695" y="1661601"/>
                </a:lnTo>
                <a:lnTo>
                  <a:pt x="476291" y="1642940"/>
                </a:lnTo>
                <a:lnTo>
                  <a:pt x="494933" y="1630331"/>
                </a:lnTo>
                <a:lnTo>
                  <a:pt x="517698" y="1625700"/>
                </a:lnTo>
                <a:lnTo>
                  <a:pt x="540463" y="1630331"/>
                </a:lnTo>
                <a:lnTo>
                  <a:pt x="559105" y="1642940"/>
                </a:lnTo>
                <a:lnTo>
                  <a:pt x="571701" y="1661601"/>
                </a:lnTo>
                <a:lnTo>
                  <a:pt x="576327" y="1684389"/>
                </a:lnTo>
                <a:lnTo>
                  <a:pt x="571701" y="1707177"/>
                </a:lnTo>
                <a:lnTo>
                  <a:pt x="559105" y="1725839"/>
                </a:lnTo>
                <a:lnTo>
                  <a:pt x="540463" y="1738448"/>
                </a:lnTo>
                <a:lnTo>
                  <a:pt x="517721" y="1743074"/>
                </a:lnTo>
                <a:close/>
              </a:path>
              <a:path w="1028700" h="1743075">
                <a:moveTo>
                  <a:pt x="58652" y="1743074"/>
                </a:moveTo>
                <a:lnTo>
                  <a:pt x="35864" y="1738448"/>
                </a:lnTo>
                <a:lnTo>
                  <a:pt x="17222" y="1725839"/>
                </a:lnTo>
                <a:lnTo>
                  <a:pt x="4626" y="1707177"/>
                </a:lnTo>
                <a:lnTo>
                  <a:pt x="0" y="1684389"/>
                </a:lnTo>
                <a:lnTo>
                  <a:pt x="4626" y="1661601"/>
                </a:lnTo>
                <a:lnTo>
                  <a:pt x="17222" y="1642940"/>
                </a:lnTo>
                <a:lnTo>
                  <a:pt x="35864" y="1630331"/>
                </a:lnTo>
                <a:lnTo>
                  <a:pt x="58629" y="1625700"/>
                </a:lnTo>
                <a:lnTo>
                  <a:pt x="81394" y="1630331"/>
                </a:lnTo>
                <a:lnTo>
                  <a:pt x="100036" y="1642940"/>
                </a:lnTo>
                <a:lnTo>
                  <a:pt x="112632" y="1661601"/>
                </a:lnTo>
                <a:lnTo>
                  <a:pt x="117258" y="1684389"/>
                </a:lnTo>
                <a:lnTo>
                  <a:pt x="112632" y="1707177"/>
                </a:lnTo>
                <a:lnTo>
                  <a:pt x="100036" y="1725839"/>
                </a:lnTo>
                <a:lnTo>
                  <a:pt x="81394" y="1738448"/>
                </a:lnTo>
                <a:lnTo>
                  <a:pt x="58652" y="1743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3121" y="2643626"/>
            <a:ext cx="5688604" cy="5000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8942" y="3878993"/>
            <a:ext cx="7216775" cy="227203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2673350">
              <a:lnSpc>
                <a:spcPts val="8930"/>
              </a:lnSpc>
              <a:spcBef>
                <a:spcPts val="254"/>
              </a:spcBef>
            </a:pPr>
            <a:r>
              <a:rPr sz="7300" b="1" spc="105" dirty="0">
                <a:latin typeface="Arial"/>
                <a:cs typeface="Arial"/>
              </a:rPr>
              <a:t>NFT  </a:t>
            </a:r>
            <a:r>
              <a:rPr sz="7300" b="1" spc="815" dirty="0">
                <a:latin typeface="Arial"/>
                <a:cs typeface="Arial"/>
              </a:rPr>
              <a:t>M</a:t>
            </a:r>
            <a:r>
              <a:rPr sz="7300" b="1" spc="445" dirty="0">
                <a:latin typeface="Arial"/>
                <a:cs typeface="Arial"/>
              </a:rPr>
              <a:t>A</a:t>
            </a:r>
            <a:r>
              <a:rPr sz="7300" b="1" spc="-50" dirty="0">
                <a:latin typeface="Arial"/>
                <a:cs typeface="Arial"/>
              </a:rPr>
              <a:t>R</a:t>
            </a:r>
            <a:r>
              <a:rPr sz="7300" b="1" spc="465" dirty="0">
                <a:latin typeface="Arial"/>
                <a:cs typeface="Arial"/>
              </a:rPr>
              <a:t>K</a:t>
            </a:r>
            <a:r>
              <a:rPr sz="7300" b="1" spc="-640" dirty="0">
                <a:latin typeface="Arial"/>
                <a:cs typeface="Arial"/>
              </a:rPr>
              <a:t>E</a:t>
            </a:r>
            <a:r>
              <a:rPr sz="7300" b="1" spc="-114" dirty="0">
                <a:latin typeface="Arial"/>
                <a:cs typeface="Arial"/>
              </a:rPr>
              <a:t>T</a:t>
            </a:r>
            <a:r>
              <a:rPr sz="7300" b="1" spc="-15" dirty="0">
                <a:latin typeface="Arial"/>
                <a:cs typeface="Arial"/>
              </a:rPr>
              <a:t>P</a:t>
            </a:r>
            <a:r>
              <a:rPr sz="7300" b="1" spc="-340" dirty="0">
                <a:latin typeface="Arial"/>
                <a:cs typeface="Arial"/>
              </a:rPr>
              <a:t>L</a:t>
            </a:r>
            <a:r>
              <a:rPr sz="7300" b="1" spc="445" dirty="0">
                <a:latin typeface="Arial"/>
                <a:cs typeface="Arial"/>
              </a:rPr>
              <a:t>A</a:t>
            </a:r>
            <a:r>
              <a:rPr sz="7300" b="1" spc="220" dirty="0">
                <a:latin typeface="Arial"/>
                <a:cs typeface="Arial"/>
              </a:rPr>
              <a:t>C</a:t>
            </a:r>
            <a:r>
              <a:rPr sz="7300" b="1" spc="-635" dirty="0">
                <a:latin typeface="Arial"/>
                <a:cs typeface="Arial"/>
              </a:rPr>
              <a:t>E</a:t>
            </a:r>
            <a:endParaRPr sz="7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9193" y="6838309"/>
            <a:ext cx="2333625" cy="6477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939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740"/>
              </a:spcBef>
            </a:pP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500" spc="-7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500" spc="-55" dirty="0">
                <a:solidFill>
                  <a:srgbClr val="FFFFFF"/>
                </a:solidFill>
                <a:latin typeface="Arial"/>
                <a:cs typeface="Arial"/>
              </a:rPr>
              <a:t>Sakshi</a:t>
            </a:r>
            <a:r>
              <a:rPr sz="25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Arial"/>
                <a:cs typeface="Arial"/>
              </a:rPr>
              <a:t>Zod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4912" y="901738"/>
            <a:ext cx="1241425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500" u="none" spc="90" dirty="0">
                <a:latin typeface="Noto Sans"/>
                <a:cs typeface="Noto Sans"/>
              </a:rPr>
              <a:t>SOFTWARE </a:t>
            </a:r>
            <a:r>
              <a:rPr sz="5500" u="none" spc="35" dirty="0">
                <a:latin typeface="Noto Sans"/>
                <a:cs typeface="Noto Sans"/>
              </a:rPr>
              <a:t>DEVELOPMENT</a:t>
            </a:r>
            <a:r>
              <a:rPr sz="5500" u="none" spc="-125" dirty="0">
                <a:latin typeface="Noto Sans"/>
                <a:cs typeface="Noto Sans"/>
              </a:rPr>
              <a:t> </a:t>
            </a:r>
            <a:r>
              <a:rPr sz="5500" u="none" spc="35" dirty="0">
                <a:latin typeface="Noto Sans"/>
                <a:cs typeface="Noto Sans"/>
              </a:rPr>
              <a:t>PROJECT</a:t>
            </a:r>
            <a:endParaRPr sz="5500" dirty="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7453" y="8623331"/>
            <a:ext cx="575310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5" dirty="0">
                <a:latin typeface="Noto Sans"/>
                <a:cs typeface="Noto Sans"/>
              </a:rPr>
              <a:t>Guide </a:t>
            </a:r>
            <a:r>
              <a:rPr sz="3700" spc="-5" dirty="0">
                <a:latin typeface="Noto Sans"/>
                <a:cs typeface="Noto Sans"/>
              </a:rPr>
              <a:t>:- </a:t>
            </a:r>
            <a:r>
              <a:rPr sz="3700" spc="-20" dirty="0">
                <a:latin typeface="Noto Sans"/>
                <a:cs typeface="Noto Sans"/>
              </a:rPr>
              <a:t>Mrs. Deepali</a:t>
            </a:r>
            <a:r>
              <a:rPr sz="3700" spc="-10" dirty="0">
                <a:latin typeface="Noto Sans"/>
                <a:cs typeface="Noto Sans"/>
              </a:rPr>
              <a:t> </a:t>
            </a:r>
            <a:r>
              <a:rPr sz="3700" spc="-20" dirty="0">
                <a:latin typeface="Noto Sans"/>
                <a:cs typeface="Noto Sans"/>
              </a:rPr>
              <a:t>Joshi</a:t>
            </a:r>
            <a:endParaRPr sz="370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218" y="1346209"/>
            <a:ext cx="9147810" cy="6689725"/>
            <a:chOff x="9144218" y="1346209"/>
            <a:chExt cx="9147810" cy="6689725"/>
          </a:xfrm>
        </p:grpSpPr>
        <p:sp>
          <p:nvSpPr>
            <p:cNvPr id="3" name="object 3"/>
            <p:cNvSpPr/>
            <p:nvPr/>
          </p:nvSpPr>
          <p:spPr>
            <a:xfrm>
              <a:off x="9144218" y="2230885"/>
              <a:ext cx="9147776" cy="58044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48869" y="1346212"/>
              <a:ext cx="4273550" cy="6685915"/>
            </a:xfrm>
            <a:custGeom>
              <a:avLst/>
              <a:gdLst/>
              <a:ahLst/>
              <a:cxnLst/>
              <a:rect l="l" t="t" r="r" b="b"/>
              <a:pathLst>
                <a:path w="4273550" h="6685915">
                  <a:moveTo>
                    <a:pt x="117259" y="6627063"/>
                  </a:moveTo>
                  <a:lnTo>
                    <a:pt x="112636" y="6604267"/>
                  </a:lnTo>
                  <a:lnTo>
                    <a:pt x="100037" y="6585610"/>
                  </a:lnTo>
                  <a:lnTo>
                    <a:pt x="81394" y="6572999"/>
                  </a:lnTo>
                  <a:lnTo>
                    <a:pt x="58623" y="6568376"/>
                  </a:lnTo>
                  <a:lnTo>
                    <a:pt x="35864" y="6572999"/>
                  </a:lnTo>
                  <a:lnTo>
                    <a:pt x="17221" y="6585610"/>
                  </a:lnTo>
                  <a:lnTo>
                    <a:pt x="4622" y="6604267"/>
                  </a:lnTo>
                  <a:lnTo>
                    <a:pt x="0" y="6627063"/>
                  </a:lnTo>
                  <a:lnTo>
                    <a:pt x="4622" y="6649847"/>
                  </a:lnTo>
                  <a:lnTo>
                    <a:pt x="17221" y="6668516"/>
                  </a:lnTo>
                  <a:lnTo>
                    <a:pt x="35864" y="6681114"/>
                  </a:lnTo>
                  <a:lnTo>
                    <a:pt x="58623" y="6685750"/>
                  </a:lnTo>
                  <a:lnTo>
                    <a:pt x="81394" y="6681114"/>
                  </a:lnTo>
                  <a:lnTo>
                    <a:pt x="100037" y="6668516"/>
                  </a:lnTo>
                  <a:lnTo>
                    <a:pt x="112636" y="6649847"/>
                  </a:lnTo>
                  <a:lnTo>
                    <a:pt x="117259" y="6627063"/>
                  </a:lnTo>
                  <a:close/>
                </a:path>
                <a:path w="4273550" h="6685915">
                  <a:moveTo>
                    <a:pt x="117259" y="6085357"/>
                  </a:moveTo>
                  <a:lnTo>
                    <a:pt x="112636" y="6062573"/>
                  </a:lnTo>
                  <a:lnTo>
                    <a:pt x="100037" y="6043904"/>
                  </a:lnTo>
                  <a:lnTo>
                    <a:pt x="81394" y="6031293"/>
                  </a:lnTo>
                  <a:lnTo>
                    <a:pt x="58623" y="6026670"/>
                  </a:lnTo>
                  <a:lnTo>
                    <a:pt x="35864" y="6031293"/>
                  </a:lnTo>
                  <a:lnTo>
                    <a:pt x="17221" y="6043904"/>
                  </a:lnTo>
                  <a:lnTo>
                    <a:pt x="4622" y="6062573"/>
                  </a:lnTo>
                  <a:lnTo>
                    <a:pt x="0" y="6085357"/>
                  </a:lnTo>
                  <a:lnTo>
                    <a:pt x="4622" y="6108141"/>
                  </a:lnTo>
                  <a:lnTo>
                    <a:pt x="17221" y="6126810"/>
                  </a:lnTo>
                  <a:lnTo>
                    <a:pt x="35864" y="6139421"/>
                  </a:lnTo>
                  <a:lnTo>
                    <a:pt x="58623" y="6144044"/>
                  </a:lnTo>
                  <a:lnTo>
                    <a:pt x="81394" y="6139421"/>
                  </a:lnTo>
                  <a:lnTo>
                    <a:pt x="100037" y="6126810"/>
                  </a:lnTo>
                  <a:lnTo>
                    <a:pt x="112636" y="6108141"/>
                  </a:lnTo>
                  <a:lnTo>
                    <a:pt x="117259" y="6085357"/>
                  </a:lnTo>
                  <a:close/>
                </a:path>
                <a:path w="4273550" h="6685915">
                  <a:moveTo>
                    <a:pt x="117259" y="5543067"/>
                  </a:moveTo>
                  <a:lnTo>
                    <a:pt x="112636" y="5520271"/>
                  </a:lnTo>
                  <a:lnTo>
                    <a:pt x="100037" y="5501614"/>
                  </a:lnTo>
                  <a:lnTo>
                    <a:pt x="81394" y="5489003"/>
                  </a:lnTo>
                  <a:lnTo>
                    <a:pt x="58623" y="5484380"/>
                  </a:lnTo>
                  <a:lnTo>
                    <a:pt x="35864" y="5489003"/>
                  </a:lnTo>
                  <a:lnTo>
                    <a:pt x="17221" y="5501614"/>
                  </a:lnTo>
                  <a:lnTo>
                    <a:pt x="4622" y="5520271"/>
                  </a:lnTo>
                  <a:lnTo>
                    <a:pt x="0" y="5543067"/>
                  </a:lnTo>
                  <a:lnTo>
                    <a:pt x="4622" y="5565851"/>
                  </a:lnTo>
                  <a:lnTo>
                    <a:pt x="17221" y="5584520"/>
                  </a:lnTo>
                  <a:lnTo>
                    <a:pt x="35864" y="5597118"/>
                  </a:lnTo>
                  <a:lnTo>
                    <a:pt x="58623" y="5601754"/>
                  </a:lnTo>
                  <a:lnTo>
                    <a:pt x="81394" y="5597118"/>
                  </a:lnTo>
                  <a:lnTo>
                    <a:pt x="100037" y="5584520"/>
                  </a:lnTo>
                  <a:lnTo>
                    <a:pt x="112636" y="5565851"/>
                  </a:lnTo>
                  <a:lnTo>
                    <a:pt x="117259" y="5543067"/>
                  </a:lnTo>
                  <a:close/>
                </a:path>
                <a:path w="4273550" h="6685915">
                  <a:moveTo>
                    <a:pt x="117259" y="5001361"/>
                  </a:moveTo>
                  <a:lnTo>
                    <a:pt x="112636" y="4978578"/>
                  </a:lnTo>
                  <a:lnTo>
                    <a:pt x="100037" y="4959909"/>
                  </a:lnTo>
                  <a:lnTo>
                    <a:pt x="81394" y="4947297"/>
                  </a:lnTo>
                  <a:lnTo>
                    <a:pt x="58623" y="4942675"/>
                  </a:lnTo>
                  <a:lnTo>
                    <a:pt x="35864" y="4947297"/>
                  </a:lnTo>
                  <a:lnTo>
                    <a:pt x="17221" y="4959909"/>
                  </a:lnTo>
                  <a:lnTo>
                    <a:pt x="4622" y="4978578"/>
                  </a:lnTo>
                  <a:lnTo>
                    <a:pt x="0" y="5001361"/>
                  </a:lnTo>
                  <a:lnTo>
                    <a:pt x="4622" y="5024145"/>
                  </a:lnTo>
                  <a:lnTo>
                    <a:pt x="17221" y="5042814"/>
                  </a:lnTo>
                  <a:lnTo>
                    <a:pt x="35864" y="5055425"/>
                  </a:lnTo>
                  <a:lnTo>
                    <a:pt x="58623" y="5060048"/>
                  </a:lnTo>
                  <a:lnTo>
                    <a:pt x="81394" y="5055425"/>
                  </a:lnTo>
                  <a:lnTo>
                    <a:pt x="100037" y="5042814"/>
                  </a:lnTo>
                  <a:lnTo>
                    <a:pt x="112636" y="5024145"/>
                  </a:lnTo>
                  <a:lnTo>
                    <a:pt x="117259" y="5001361"/>
                  </a:lnTo>
                  <a:close/>
                </a:path>
                <a:path w="4273550" h="6685915">
                  <a:moveTo>
                    <a:pt x="576326" y="6627063"/>
                  </a:moveTo>
                  <a:lnTo>
                    <a:pt x="571703" y="6604267"/>
                  </a:lnTo>
                  <a:lnTo>
                    <a:pt x="559104" y="6585610"/>
                  </a:lnTo>
                  <a:lnTo>
                    <a:pt x="540461" y="6572999"/>
                  </a:lnTo>
                  <a:lnTo>
                    <a:pt x="517702" y="6568376"/>
                  </a:lnTo>
                  <a:lnTo>
                    <a:pt x="494931" y="6572999"/>
                  </a:lnTo>
                  <a:lnTo>
                    <a:pt x="476288" y="6585610"/>
                  </a:lnTo>
                  <a:lnTo>
                    <a:pt x="463689" y="6604267"/>
                  </a:lnTo>
                  <a:lnTo>
                    <a:pt x="459066" y="6627063"/>
                  </a:lnTo>
                  <a:lnTo>
                    <a:pt x="463689" y="6649847"/>
                  </a:lnTo>
                  <a:lnTo>
                    <a:pt x="476288" y="6668516"/>
                  </a:lnTo>
                  <a:lnTo>
                    <a:pt x="494931" y="6681114"/>
                  </a:lnTo>
                  <a:lnTo>
                    <a:pt x="517702" y="6685750"/>
                  </a:lnTo>
                  <a:lnTo>
                    <a:pt x="540461" y="6681114"/>
                  </a:lnTo>
                  <a:lnTo>
                    <a:pt x="559104" y="6668516"/>
                  </a:lnTo>
                  <a:lnTo>
                    <a:pt x="571703" y="6649847"/>
                  </a:lnTo>
                  <a:lnTo>
                    <a:pt x="576326" y="6627063"/>
                  </a:lnTo>
                  <a:close/>
                </a:path>
                <a:path w="4273550" h="6685915">
                  <a:moveTo>
                    <a:pt x="576326" y="6085357"/>
                  </a:moveTo>
                  <a:lnTo>
                    <a:pt x="571703" y="6062573"/>
                  </a:lnTo>
                  <a:lnTo>
                    <a:pt x="559104" y="6043904"/>
                  </a:lnTo>
                  <a:lnTo>
                    <a:pt x="540461" y="6031293"/>
                  </a:lnTo>
                  <a:lnTo>
                    <a:pt x="517702" y="6026670"/>
                  </a:lnTo>
                  <a:lnTo>
                    <a:pt x="494931" y="6031293"/>
                  </a:lnTo>
                  <a:lnTo>
                    <a:pt x="476288" y="6043904"/>
                  </a:lnTo>
                  <a:lnTo>
                    <a:pt x="463689" y="6062573"/>
                  </a:lnTo>
                  <a:lnTo>
                    <a:pt x="459066" y="6085357"/>
                  </a:lnTo>
                  <a:lnTo>
                    <a:pt x="463689" y="6108141"/>
                  </a:lnTo>
                  <a:lnTo>
                    <a:pt x="476288" y="6126810"/>
                  </a:lnTo>
                  <a:lnTo>
                    <a:pt x="494931" y="6139421"/>
                  </a:lnTo>
                  <a:lnTo>
                    <a:pt x="517702" y="6144044"/>
                  </a:lnTo>
                  <a:lnTo>
                    <a:pt x="540461" y="6139421"/>
                  </a:lnTo>
                  <a:lnTo>
                    <a:pt x="559104" y="6126810"/>
                  </a:lnTo>
                  <a:lnTo>
                    <a:pt x="571703" y="6108141"/>
                  </a:lnTo>
                  <a:lnTo>
                    <a:pt x="576326" y="6085357"/>
                  </a:lnTo>
                  <a:close/>
                </a:path>
                <a:path w="4273550" h="6685915">
                  <a:moveTo>
                    <a:pt x="576326" y="5543067"/>
                  </a:moveTo>
                  <a:lnTo>
                    <a:pt x="571703" y="5520271"/>
                  </a:lnTo>
                  <a:lnTo>
                    <a:pt x="559104" y="5501614"/>
                  </a:lnTo>
                  <a:lnTo>
                    <a:pt x="540461" y="5489003"/>
                  </a:lnTo>
                  <a:lnTo>
                    <a:pt x="517702" y="5484380"/>
                  </a:lnTo>
                  <a:lnTo>
                    <a:pt x="494931" y="5489003"/>
                  </a:lnTo>
                  <a:lnTo>
                    <a:pt x="476288" y="5501614"/>
                  </a:lnTo>
                  <a:lnTo>
                    <a:pt x="463689" y="5520271"/>
                  </a:lnTo>
                  <a:lnTo>
                    <a:pt x="459066" y="5543067"/>
                  </a:lnTo>
                  <a:lnTo>
                    <a:pt x="463689" y="5565851"/>
                  </a:lnTo>
                  <a:lnTo>
                    <a:pt x="476288" y="5584520"/>
                  </a:lnTo>
                  <a:lnTo>
                    <a:pt x="494931" y="5597118"/>
                  </a:lnTo>
                  <a:lnTo>
                    <a:pt x="517702" y="5601754"/>
                  </a:lnTo>
                  <a:lnTo>
                    <a:pt x="540461" y="5597118"/>
                  </a:lnTo>
                  <a:lnTo>
                    <a:pt x="559104" y="5584520"/>
                  </a:lnTo>
                  <a:lnTo>
                    <a:pt x="571703" y="5565851"/>
                  </a:lnTo>
                  <a:lnTo>
                    <a:pt x="576326" y="5543067"/>
                  </a:lnTo>
                  <a:close/>
                </a:path>
                <a:path w="4273550" h="6685915">
                  <a:moveTo>
                    <a:pt x="576326" y="5001361"/>
                  </a:moveTo>
                  <a:lnTo>
                    <a:pt x="571703" y="4978578"/>
                  </a:lnTo>
                  <a:lnTo>
                    <a:pt x="559104" y="4959909"/>
                  </a:lnTo>
                  <a:lnTo>
                    <a:pt x="540461" y="4947297"/>
                  </a:lnTo>
                  <a:lnTo>
                    <a:pt x="517702" y="4942675"/>
                  </a:lnTo>
                  <a:lnTo>
                    <a:pt x="494931" y="4947297"/>
                  </a:lnTo>
                  <a:lnTo>
                    <a:pt x="476288" y="4959909"/>
                  </a:lnTo>
                  <a:lnTo>
                    <a:pt x="463689" y="4978578"/>
                  </a:lnTo>
                  <a:lnTo>
                    <a:pt x="459066" y="5001361"/>
                  </a:lnTo>
                  <a:lnTo>
                    <a:pt x="463689" y="5024145"/>
                  </a:lnTo>
                  <a:lnTo>
                    <a:pt x="476288" y="5042814"/>
                  </a:lnTo>
                  <a:lnTo>
                    <a:pt x="494931" y="5055425"/>
                  </a:lnTo>
                  <a:lnTo>
                    <a:pt x="517702" y="5060048"/>
                  </a:lnTo>
                  <a:lnTo>
                    <a:pt x="540461" y="5055425"/>
                  </a:lnTo>
                  <a:lnTo>
                    <a:pt x="559104" y="5042814"/>
                  </a:lnTo>
                  <a:lnTo>
                    <a:pt x="571703" y="5024145"/>
                  </a:lnTo>
                  <a:lnTo>
                    <a:pt x="576326" y="5001361"/>
                  </a:lnTo>
                  <a:close/>
                </a:path>
                <a:path w="4273550" h="6685915">
                  <a:moveTo>
                    <a:pt x="1035977" y="6627063"/>
                  </a:moveTo>
                  <a:lnTo>
                    <a:pt x="1031354" y="6604267"/>
                  </a:lnTo>
                  <a:lnTo>
                    <a:pt x="1018755" y="6585610"/>
                  </a:lnTo>
                  <a:lnTo>
                    <a:pt x="1000112" y="6572999"/>
                  </a:lnTo>
                  <a:lnTo>
                    <a:pt x="977353" y="6568376"/>
                  </a:lnTo>
                  <a:lnTo>
                    <a:pt x="954341" y="6572999"/>
                  </a:lnTo>
                  <a:lnTo>
                    <a:pt x="935723" y="6585610"/>
                  </a:lnTo>
                  <a:lnTo>
                    <a:pt x="923264" y="6604267"/>
                  </a:lnTo>
                  <a:lnTo>
                    <a:pt x="918718" y="6627063"/>
                  </a:lnTo>
                  <a:lnTo>
                    <a:pt x="923353" y="6649847"/>
                  </a:lnTo>
                  <a:lnTo>
                    <a:pt x="935939" y="6668516"/>
                  </a:lnTo>
                  <a:lnTo>
                    <a:pt x="954582" y="6681114"/>
                  </a:lnTo>
                  <a:lnTo>
                    <a:pt x="977353" y="6685750"/>
                  </a:lnTo>
                  <a:lnTo>
                    <a:pt x="1000112" y="6681114"/>
                  </a:lnTo>
                  <a:lnTo>
                    <a:pt x="1018755" y="6668516"/>
                  </a:lnTo>
                  <a:lnTo>
                    <a:pt x="1031354" y="6649847"/>
                  </a:lnTo>
                  <a:lnTo>
                    <a:pt x="1035977" y="6627063"/>
                  </a:lnTo>
                  <a:close/>
                </a:path>
                <a:path w="4273550" h="6685915">
                  <a:moveTo>
                    <a:pt x="1035977" y="6085357"/>
                  </a:moveTo>
                  <a:lnTo>
                    <a:pt x="1031354" y="6062573"/>
                  </a:lnTo>
                  <a:lnTo>
                    <a:pt x="1018755" y="6043904"/>
                  </a:lnTo>
                  <a:lnTo>
                    <a:pt x="1000112" y="6031293"/>
                  </a:lnTo>
                  <a:lnTo>
                    <a:pt x="977353" y="6026670"/>
                  </a:lnTo>
                  <a:lnTo>
                    <a:pt x="954341" y="6031293"/>
                  </a:lnTo>
                  <a:lnTo>
                    <a:pt x="935723" y="6043904"/>
                  </a:lnTo>
                  <a:lnTo>
                    <a:pt x="923264" y="6062573"/>
                  </a:lnTo>
                  <a:lnTo>
                    <a:pt x="918718" y="6085357"/>
                  </a:lnTo>
                  <a:lnTo>
                    <a:pt x="923353" y="6108141"/>
                  </a:lnTo>
                  <a:lnTo>
                    <a:pt x="935939" y="6126810"/>
                  </a:lnTo>
                  <a:lnTo>
                    <a:pt x="954582" y="6139421"/>
                  </a:lnTo>
                  <a:lnTo>
                    <a:pt x="977353" y="6144044"/>
                  </a:lnTo>
                  <a:lnTo>
                    <a:pt x="1000112" y="6139421"/>
                  </a:lnTo>
                  <a:lnTo>
                    <a:pt x="1018755" y="6126810"/>
                  </a:lnTo>
                  <a:lnTo>
                    <a:pt x="1031354" y="6108141"/>
                  </a:lnTo>
                  <a:lnTo>
                    <a:pt x="1035977" y="6085357"/>
                  </a:lnTo>
                  <a:close/>
                </a:path>
                <a:path w="4273550" h="6685915">
                  <a:moveTo>
                    <a:pt x="1035977" y="5543067"/>
                  </a:moveTo>
                  <a:lnTo>
                    <a:pt x="1031354" y="5520271"/>
                  </a:lnTo>
                  <a:lnTo>
                    <a:pt x="1018755" y="5501614"/>
                  </a:lnTo>
                  <a:lnTo>
                    <a:pt x="1000112" y="5489003"/>
                  </a:lnTo>
                  <a:lnTo>
                    <a:pt x="977353" y="5484380"/>
                  </a:lnTo>
                  <a:lnTo>
                    <a:pt x="954341" y="5489003"/>
                  </a:lnTo>
                  <a:lnTo>
                    <a:pt x="935723" y="5501614"/>
                  </a:lnTo>
                  <a:lnTo>
                    <a:pt x="923264" y="5520271"/>
                  </a:lnTo>
                  <a:lnTo>
                    <a:pt x="918718" y="5543067"/>
                  </a:lnTo>
                  <a:lnTo>
                    <a:pt x="923353" y="5565851"/>
                  </a:lnTo>
                  <a:lnTo>
                    <a:pt x="935939" y="5584520"/>
                  </a:lnTo>
                  <a:lnTo>
                    <a:pt x="954582" y="5597118"/>
                  </a:lnTo>
                  <a:lnTo>
                    <a:pt x="977353" y="5601754"/>
                  </a:lnTo>
                  <a:lnTo>
                    <a:pt x="1000112" y="5597118"/>
                  </a:lnTo>
                  <a:lnTo>
                    <a:pt x="1018755" y="5584520"/>
                  </a:lnTo>
                  <a:lnTo>
                    <a:pt x="1031354" y="5565851"/>
                  </a:lnTo>
                  <a:lnTo>
                    <a:pt x="1035977" y="5543067"/>
                  </a:lnTo>
                  <a:close/>
                </a:path>
                <a:path w="4273550" h="6685915">
                  <a:moveTo>
                    <a:pt x="1035977" y="5001361"/>
                  </a:moveTo>
                  <a:lnTo>
                    <a:pt x="1031354" y="4978578"/>
                  </a:lnTo>
                  <a:lnTo>
                    <a:pt x="1018755" y="4959909"/>
                  </a:lnTo>
                  <a:lnTo>
                    <a:pt x="1000112" y="4947297"/>
                  </a:lnTo>
                  <a:lnTo>
                    <a:pt x="977353" y="4942675"/>
                  </a:lnTo>
                  <a:lnTo>
                    <a:pt x="954341" y="4947297"/>
                  </a:lnTo>
                  <a:lnTo>
                    <a:pt x="935723" y="4959909"/>
                  </a:lnTo>
                  <a:lnTo>
                    <a:pt x="923264" y="4978578"/>
                  </a:lnTo>
                  <a:lnTo>
                    <a:pt x="918718" y="5001361"/>
                  </a:lnTo>
                  <a:lnTo>
                    <a:pt x="923353" y="5024145"/>
                  </a:lnTo>
                  <a:lnTo>
                    <a:pt x="935939" y="5042814"/>
                  </a:lnTo>
                  <a:lnTo>
                    <a:pt x="954582" y="5055425"/>
                  </a:lnTo>
                  <a:lnTo>
                    <a:pt x="977353" y="5060048"/>
                  </a:lnTo>
                  <a:lnTo>
                    <a:pt x="1000112" y="5055425"/>
                  </a:lnTo>
                  <a:lnTo>
                    <a:pt x="1018755" y="5042814"/>
                  </a:lnTo>
                  <a:lnTo>
                    <a:pt x="1031354" y="5024145"/>
                  </a:lnTo>
                  <a:lnTo>
                    <a:pt x="1035977" y="5001361"/>
                  </a:lnTo>
                  <a:close/>
                </a:path>
                <a:path w="4273550" h="6685915">
                  <a:moveTo>
                    <a:pt x="1495056" y="6627063"/>
                  </a:moveTo>
                  <a:lnTo>
                    <a:pt x="1490421" y="6604267"/>
                  </a:lnTo>
                  <a:lnTo>
                    <a:pt x="1477822" y="6585610"/>
                  </a:lnTo>
                  <a:lnTo>
                    <a:pt x="1459191" y="6572999"/>
                  </a:lnTo>
                  <a:lnTo>
                    <a:pt x="1436420" y="6568376"/>
                  </a:lnTo>
                  <a:lnTo>
                    <a:pt x="1413662" y="6572999"/>
                  </a:lnTo>
                  <a:lnTo>
                    <a:pt x="1395018" y="6585610"/>
                  </a:lnTo>
                  <a:lnTo>
                    <a:pt x="1382420" y="6604267"/>
                  </a:lnTo>
                  <a:lnTo>
                    <a:pt x="1377797" y="6627063"/>
                  </a:lnTo>
                  <a:lnTo>
                    <a:pt x="1382420" y="6649847"/>
                  </a:lnTo>
                  <a:lnTo>
                    <a:pt x="1395018" y="6668516"/>
                  </a:lnTo>
                  <a:lnTo>
                    <a:pt x="1413662" y="6681114"/>
                  </a:lnTo>
                  <a:lnTo>
                    <a:pt x="1436420" y="6685750"/>
                  </a:lnTo>
                  <a:lnTo>
                    <a:pt x="1459191" y="6681114"/>
                  </a:lnTo>
                  <a:lnTo>
                    <a:pt x="1477822" y="6668516"/>
                  </a:lnTo>
                  <a:lnTo>
                    <a:pt x="1490421" y="6649847"/>
                  </a:lnTo>
                  <a:lnTo>
                    <a:pt x="1495056" y="6627063"/>
                  </a:lnTo>
                  <a:close/>
                </a:path>
                <a:path w="4273550" h="6685915">
                  <a:moveTo>
                    <a:pt x="1495056" y="6085357"/>
                  </a:moveTo>
                  <a:lnTo>
                    <a:pt x="1490421" y="6062573"/>
                  </a:lnTo>
                  <a:lnTo>
                    <a:pt x="1477822" y="6043904"/>
                  </a:lnTo>
                  <a:lnTo>
                    <a:pt x="1459191" y="6031293"/>
                  </a:lnTo>
                  <a:lnTo>
                    <a:pt x="1436420" y="6026670"/>
                  </a:lnTo>
                  <a:lnTo>
                    <a:pt x="1413662" y="6031293"/>
                  </a:lnTo>
                  <a:lnTo>
                    <a:pt x="1395018" y="6043904"/>
                  </a:lnTo>
                  <a:lnTo>
                    <a:pt x="1382420" y="6062573"/>
                  </a:lnTo>
                  <a:lnTo>
                    <a:pt x="1377797" y="6085357"/>
                  </a:lnTo>
                  <a:lnTo>
                    <a:pt x="1382420" y="6108141"/>
                  </a:lnTo>
                  <a:lnTo>
                    <a:pt x="1395018" y="6126810"/>
                  </a:lnTo>
                  <a:lnTo>
                    <a:pt x="1413662" y="6139421"/>
                  </a:lnTo>
                  <a:lnTo>
                    <a:pt x="1436420" y="6144044"/>
                  </a:lnTo>
                  <a:lnTo>
                    <a:pt x="1459191" y="6139421"/>
                  </a:lnTo>
                  <a:lnTo>
                    <a:pt x="1477822" y="6126810"/>
                  </a:lnTo>
                  <a:lnTo>
                    <a:pt x="1490421" y="6108141"/>
                  </a:lnTo>
                  <a:lnTo>
                    <a:pt x="1495056" y="6085357"/>
                  </a:lnTo>
                  <a:close/>
                </a:path>
                <a:path w="4273550" h="6685915">
                  <a:moveTo>
                    <a:pt x="1495056" y="5543067"/>
                  </a:moveTo>
                  <a:lnTo>
                    <a:pt x="1490421" y="5520271"/>
                  </a:lnTo>
                  <a:lnTo>
                    <a:pt x="1477822" y="5501614"/>
                  </a:lnTo>
                  <a:lnTo>
                    <a:pt x="1459191" y="5489003"/>
                  </a:lnTo>
                  <a:lnTo>
                    <a:pt x="1436420" y="5484380"/>
                  </a:lnTo>
                  <a:lnTo>
                    <a:pt x="1413662" y="5489003"/>
                  </a:lnTo>
                  <a:lnTo>
                    <a:pt x="1395018" y="5501614"/>
                  </a:lnTo>
                  <a:lnTo>
                    <a:pt x="1382420" y="5520271"/>
                  </a:lnTo>
                  <a:lnTo>
                    <a:pt x="1377797" y="5543067"/>
                  </a:lnTo>
                  <a:lnTo>
                    <a:pt x="1382420" y="5565851"/>
                  </a:lnTo>
                  <a:lnTo>
                    <a:pt x="1395018" y="5584520"/>
                  </a:lnTo>
                  <a:lnTo>
                    <a:pt x="1413662" y="5597118"/>
                  </a:lnTo>
                  <a:lnTo>
                    <a:pt x="1436420" y="5601754"/>
                  </a:lnTo>
                  <a:lnTo>
                    <a:pt x="1459191" y="5597118"/>
                  </a:lnTo>
                  <a:lnTo>
                    <a:pt x="1477822" y="5584520"/>
                  </a:lnTo>
                  <a:lnTo>
                    <a:pt x="1490421" y="5565851"/>
                  </a:lnTo>
                  <a:lnTo>
                    <a:pt x="1495056" y="5543067"/>
                  </a:lnTo>
                  <a:close/>
                </a:path>
                <a:path w="4273550" h="6685915">
                  <a:moveTo>
                    <a:pt x="1495056" y="5001361"/>
                  </a:moveTo>
                  <a:lnTo>
                    <a:pt x="1490421" y="4978578"/>
                  </a:lnTo>
                  <a:lnTo>
                    <a:pt x="1477822" y="4959909"/>
                  </a:lnTo>
                  <a:lnTo>
                    <a:pt x="1459191" y="4947297"/>
                  </a:lnTo>
                  <a:lnTo>
                    <a:pt x="1436420" y="4942675"/>
                  </a:lnTo>
                  <a:lnTo>
                    <a:pt x="1413662" y="4947297"/>
                  </a:lnTo>
                  <a:lnTo>
                    <a:pt x="1395018" y="4959909"/>
                  </a:lnTo>
                  <a:lnTo>
                    <a:pt x="1382420" y="4978578"/>
                  </a:lnTo>
                  <a:lnTo>
                    <a:pt x="1377797" y="5001361"/>
                  </a:lnTo>
                  <a:lnTo>
                    <a:pt x="1382420" y="5024145"/>
                  </a:lnTo>
                  <a:lnTo>
                    <a:pt x="1395018" y="5042814"/>
                  </a:lnTo>
                  <a:lnTo>
                    <a:pt x="1413662" y="5055425"/>
                  </a:lnTo>
                  <a:lnTo>
                    <a:pt x="1436420" y="5060048"/>
                  </a:lnTo>
                  <a:lnTo>
                    <a:pt x="1459191" y="5055425"/>
                  </a:lnTo>
                  <a:lnTo>
                    <a:pt x="1477822" y="5042814"/>
                  </a:lnTo>
                  <a:lnTo>
                    <a:pt x="1490421" y="5024145"/>
                  </a:lnTo>
                  <a:lnTo>
                    <a:pt x="1495056" y="5001361"/>
                  </a:lnTo>
                  <a:close/>
                </a:path>
                <a:path w="4273550" h="6685915">
                  <a:moveTo>
                    <a:pt x="4273486" y="863600"/>
                  </a:moveTo>
                  <a:lnTo>
                    <a:pt x="4272204" y="812800"/>
                  </a:lnTo>
                  <a:lnTo>
                    <a:pt x="4268368" y="774700"/>
                  </a:lnTo>
                  <a:lnTo>
                    <a:pt x="4262069" y="723900"/>
                  </a:lnTo>
                  <a:lnTo>
                    <a:pt x="4260634" y="715530"/>
                  </a:lnTo>
                  <a:lnTo>
                    <a:pt x="4260634" y="863600"/>
                  </a:lnTo>
                  <a:lnTo>
                    <a:pt x="4260634" y="876300"/>
                  </a:lnTo>
                  <a:lnTo>
                    <a:pt x="4258716" y="927100"/>
                  </a:lnTo>
                  <a:lnTo>
                    <a:pt x="4254017" y="965200"/>
                  </a:lnTo>
                  <a:lnTo>
                    <a:pt x="4246486" y="1016000"/>
                  </a:lnTo>
                  <a:lnTo>
                    <a:pt x="4236123" y="1066800"/>
                  </a:lnTo>
                  <a:lnTo>
                    <a:pt x="4222889" y="1117600"/>
                  </a:lnTo>
                  <a:lnTo>
                    <a:pt x="4219041" y="1117600"/>
                  </a:lnTo>
                  <a:lnTo>
                    <a:pt x="4219041" y="1130300"/>
                  </a:lnTo>
                  <a:lnTo>
                    <a:pt x="4209872" y="1155700"/>
                  </a:lnTo>
                  <a:lnTo>
                    <a:pt x="4199801" y="1181100"/>
                  </a:lnTo>
                  <a:lnTo>
                    <a:pt x="4188828" y="1206500"/>
                  </a:lnTo>
                  <a:lnTo>
                    <a:pt x="4177017" y="1231900"/>
                  </a:lnTo>
                  <a:lnTo>
                    <a:pt x="4177017" y="1130300"/>
                  </a:lnTo>
                  <a:lnTo>
                    <a:pt x="4219041" y="1130300"/>
                  </a:lnTo>
                  <a:lnTo>
                    <a:pt x="4219041" y="1117600"/>
                  </a:lnTo>
                  <a:lnTo>
                    <a:pt x="4177017" y="1117600"/>
                  </a:lnTo>
                  <a:lnTo>
                    <a:pt x="4177017" y="876300"/>
                  </a:lnTo>
                  <a:lnTo>
                    <a:pt x="4260634" y="876300"/>
                  </a:lnTo>
                  <a:lnTo>
                    <a:pt x="4260634" y="863600"/>
                  </a:lnTo>
                  <a:lnTo>
                    <a:pt x="4177017" y="863600"/>
                  </a:lnTo>
                  <a:lnTo>
                    <a:pt x="4177017" y="622300"/>
                  </a:lnTo>
                  <a:lnTo>
                    <a:pt x="4224185" y="622300"/>
                  </a:lnTo>
                  <a:lnTo>
                    <a:pt x="4236986" y="660400"/>
                  </a:lnTo>
                  <a:lnTo>
                    <a:pt x="4247070" y="711200"/>
                  </a:lnTo>
                  <a:lnTo>
                    <a:pt x="4254411" y="762000"/>
                  </a:lnTo>
                  <a:lnTo>
                    <a:pt x="4258932" y="812800"/>
                  </a:lnTo>
                  <a:lnTo>
                    <a:pt x="4260634" y="863600"/>
                  </a:lnTo>
                  <a:lnTo>
                    <a:pt x="4260634" y="715530"/>
                  </a:lnTo>
                  <a:lnTo>
                    <a:pt x="4253369" y="673100"/>
                  </a:lnTo>
                  <a:lnTo>
                    <a:pt x="4242333" y="635000"/>
                  </a:lnTo>
                  <a:lnTo>
                    <a:pt x="4239006" y="622300"/>
                  </a:lnTo>
                  <a:lnTo>
                    <a:pt x="4235678" y="609600"/>
                  </a:lnTo>
                  <a:lnTo>
                    <a:pt x="4229024" y="584200"/>
                  </a:lnTo>
                  <a:lnTo>
                    <a:pt x="4220324" y="562825"/>
                  </a:lnTo>
                  <a:lnTo>
                    <a:pt x="4220324" y="609600"/>
                  </a:lnTo>
                  <a:lnTo>
                    <a:pt x="4177017" y="609600"/>
                  </a:lnTo>
                  <a:lnTo>
                    <a:pt x="4177017" y="495300"/>
                  </a:lnTo>
                  <a:lnTo>
                    <a:pt x="4189145" y="520700"/>
                  </a:lnTo>
                  <a:lnTo>
                    <a:pt x="4200436" y="546100"/>
                  </a:lnTo>
                  <a:lnTo>
                    <a:pt x="4210837" y="571500"/>
                  </a:lnTo>
                  <a:lnTo>
                    <a:pt x="4220324" y="609600"/>
                  </a:lnTo>
                  <a:lnTo>
                    <a:pt x="4220324" y="562825"/>
                  </a:lnTo>
                  <a:lnTo>
                    <a:pt x="4213517" y="546100"/>
                  </a:lnTo>
                  <a:lnTo>
                    <a:pt x="4195876" y="508000"/>
                  </a:lnTo>
                  <a:lnTo>
                    <a:pt x="4189311" y="495300"/>
                  </a:lnTo>
                  <a:lnTo>
                    <a:pt x="4176166" y="469900"/>
                  </a:lnTo>
                  <a:lnTo>
                    <a:pt x="4164152" y="441807"/>
                  </a:lnTo>
                  <a:lnTo>
                    <a:pt x="4164152" y="1257300"/>
                  </a:lnTo>
                  <a:lnTo>
                    <a:pt x="4148226" y="1282700"/>
                  </a:lnTo>
                  <a:lnTo>
                    <a:pt x="4131246" y="1320800"/>
                  </a:lnTo>
                  <a:lnTo>
                    <a:pt x="4113136" y="1346200"/>
                  </a:lnTo>
                  <a:lnTo>
                    <a:pt x="4093832" y="1371600"/>
                  </a:lnTo>
                  <a:lnTo>
                    <a:pt x="4083964" y="1371600"/>
                  </a:lnTo>
                  <a:lnTo>
                    <a:pt x="4083964" y="1384300"/>
                  </a:lnTo>
                  <a:lnTo>
                    <a:pt x="4054970" y="1422400"/>
                  </a:lnTo>
                  <a:lnTo>
                    <a:pt x="4024084" y="1460500"/>
                  </a:lnTo>
                  <a:lnTo>
                    <a:pt x="3991419" y="1485900"/>
                  </a:lnTo>
                  <a:lnTo>
                    <a:pt x="3957040" y="1524000"/>
                  </a:lnTo>
                  <a:lnTo>
                    <a:pt x="3921036" y="1549400"/>
                  </a:lnTo>
                  <a:lnTo>
                    <a:pt x="3921036" y="1384300"/>
                  </a:lnTo>
                  <a:lnTo>
                    <a:pt x="4083964" y="1384300"/>
                  </a:lnTo>
                  <a:lnTo>
                    <a:pt x="4083964" y="1371600"/>
                  </a:lnTo>
                  <a:lnTo>
                    <a:pt x="3921036" y="1371600"/>
                  </a:lnTo>
                  <a:lnTo>
                    <a:pt x="3921036" y="1130300"/>
                  </a:lnTo>
                  <a:lnTo>
                    <a:pt x="4164152" y="1130300"/>
                  </a:lnTo>
                  <a:lnTo>
                    <a:pt x="4164152" y="1117600"/>
                  </a:lnTo>
                  <a:lnTo>
                    <a:pt x="3921036" y="1117600"/>
                  </a:lnTo>
                  <a:lnTo>
                    <a:pt x="3921036" y="876300"/>
                  </a:lnTo>
                  <a:lnTo>
                    <a:pt x="4164152" y="876300"/>
                  </a:lnTo>
                  <a:lnTo>
                    <a:pt x="4164152" y="863600"/>
                  </a:lnTo>
                  <a:lnTo>
                    <a:pt x="3921036" y="863600"/>
                  </a:lnTo>
                  <a:lnTo>
                    <a:pt x="3921036" y="622300"/>
                  </a:lnTo>
                  <a:lnTo>
                    <a:pt x="4164152" y="622300"/>
                  </a:lnTo>
                  <a:lnTo>
                    <a:pt x="4164152" y="609600"/>
                  </a:lnTo>
                  <a:lnTo>
                    <a:pt x="3921036" y="609600"/>
                  </a:lnTo>
                  <a:lnTo>
                    <a:pt x="3921036" y="355600"/>
                  </a:lnTo>
                  <a:lnTo>
                    <a:pt x="4096829" y="355600"/>
                  </a:lnTo>
                  <a:lnTo>
                    <a:pt x="4115257" y="381000"/>
                  </a:lnTo>
                  <a:lnTo>
                    <a:pt x="4132580" y="419100"/>
                  </a:lnTo>
                  <a:lnTo>
                    <a:pt x="4148874" y="444500"/>
                  </a:lnTo>
                  <a:lnTo>
                    <a:pt x="4164152" y="469900"/>
                  </a:lnTo>
                  <a:lnTo>
                    <a:pt x="4164152" y="441807"/>
                  </a:lnTo>
                  <a:lnTo>
                    <a:pt x="4154449" y="419100"/>
                  </a:lnTo>
                  <a:lnTo>
                    <a:pt x="4130802" y="381000"/>
                  </a:lnTo>
                  <a:lnTo>
                    <a:pt x="4105287" y="355600"/>
                  </a:lnTo>
                  <a:lnTo>
                    <a:pt x="4096181" y="342900"/>
                  </a:lnTo>
                  <a:lnTo>
                    <a:pt x="4087406" y="330669"/>
                  </a:lnTo>
                  <a:lnTo>
                    <a:pt x="4087406" y="342900"/>
                  </a:lnTo>
                  <a:lnTo>
                    <a:pt x="3921036" y="342900"/>
                  </a:lnTo>
                  <a:lnTo>
                    <a:pt x="3921036" y="177800"/>
                  </a:lnTo>
                  <a:lnTo>
                    <a:pt x="3957967" y="215900"/>
                  </a:lnTo>
                  <a:lnTo>
                    <a:pt x="3993121" y="241300"/>
                  </a:lnTo>
                  <a:lnTo>
                    <a:pt x="4026433" y="279400"/>
                  </a:lnTo>
                  <a:lnTo>
                    <a:pt x="4057878" y="317500"/>
                  </a:lnTo>
                  <a:lnTo>
                    <a:pt x="4087406" y="342900"/>
                  </a:lnTo>
                  <a:lnTo>
                    <a:pt x="4087406" y="330669"/>
                  </a:lnTo>
                  <a:lnTo>
                    <a:pt x="4077970" y="317500"/>
                  </a:lnTo>
                  <a:lnTo>
                    <a:pt x="4048925" y="279400"/>
                  </a:lnTo>
                  <a:lnTo>
                    <a:pt x="4018203" y="254000"/>
                  </a:lnTo>
                  <a:lnTo>
                    <a:pt x="3985895" y="215900"/>
                  </a:lnTo>
                  <a:lnTo>
                    <a:pt x="3952049" y="190500"/>
                  </a:lnTo>
                  <a:lnTo>
                    <a:pt x="3934383" y="177800"/>
                  </a:lnTo>
                  <a:lnTo>
                    <a:pt x="3916730" y="165100"/>
                  </a:lnTo>
                  <a:lnTo>
                    <a:pt x="3908602" y="159486"/>
                  </a:lnTo>
                  <a:lnTo>
                    <a:pt x="3908602" y="876300"/>
                  </a:lnTo>
                  <a:lnTo>
                    <a:pt x="3908602" y="1117600"/>
                  </a:lnTo>
                  <a:lnTo>
                    <a:pt x="3908602" y="1130300"/>
                  </a:lnTo>
                  <a:lnTo>
                    <a:pt x="3908602" y="1371600"/>
                  </a:lnTo>
                  <a:lnTo>
                    <a:pt x="3908602" y="1384300"/>
                  </a:lnTo>
                  <a:lnTo>
                    <a:pt x="3908602" y="1562100"/>
                  </a:lnTo>
                  <a:lnTo>
                    <a:pt x="3880942" y="1574800"/>
                  </a:lnTo>
                  <a:lnTo>
                    <a:pt x="3852646" y="1587500"/>
                  </a:lnTo>
                  <a:lnTo>
                    <a:pt x="3823703" y="1612900"/>
                  </a:lnTo>
                  <a:lnTo>
                    <a:pt x="3794112" y="1625600"/>
                  </a:lnTo>
                  <a:lnTo>
                    <a:pt x="3767531" y="1625600"/>
                  </a:lnTo>
                  <a:lnTo>
                    <a:pt x="3767531" y="1638300"/>
                  </a:lnTo>
                  <a:lnTo>
                    <a:pt x="3717150" y="1663700"/>
                  </a:lnTo>
                  <a:lnTo>
                    <a:pt x="3691432" y="1676400"/>
                  </a:lnTo>
                  <a:lnTo>
                    <a:pt x="3665486" y="1676400"/>
                  </a:lnTo>
                  <a:lnTo>
                    <a:pt x="3665486" y="1638300"/>
                  </a:lnTo>
                  <a:lnTo>
                    <a:pt x="3767531" y="1638300"/>
                  </a:lnTo>
                  <a:lnTo>
                    <a:pt x="3767531" y="1625600"/>
                  </a:lnTo>
                  <a:lnTo>
                    <a:pt x="3665486" y="1625600"/>
                  </a:lnTo>
                  <a:lnTo>
                    <a:pt x="3665486" y="1384300"/>
                  </a:lnTo>
                  <a:lnTo>
                    <a:pt x="3908602" y="1384300"/>
                  </a:lnTo>
                  <a:lnTo>
                    <a:pt x="3908602" y="1371600"/>
                  </a:lnTo>
                  <a:lnTo>
                    <a:pt x="3665486" y="1371600"/>
                  </a:lnTo>
                  <a:lnTo>
                    <a:pt x="3665486" y="1130300"/>
                  </a:lnTo>
                  <a:lnTo>
                    <a:pt x="3908602" y="1130300"/>
                  </a:lnTo>
                  <a:lnTo>
                    <a:pt x="3908602" y="1117600"/>
                  </a:lnTo>
                  <a:lnTo>
                    <a:pt x="3665486" y="1117600"/>
                  </a:lnTo>
                  <a:lnTo>
                    <a:pt x="3665486" y="876300"/>
                  </a:lnTo>
                  <a:lnTo>
                    <a:pt x="3908602" y="876300"/>
                  </a:lnTo>
                  <a:lnTo>
                    <a:pt x="3908602" y="159486"/>
                  </a:lnTo>
                  <a:lnTo>
                    <a:pt x="3908171" y="159181"/>
                  </a:lnTo>
                  <a:lnTo>
                    <a:pt x="3908171" y="177800"/>
                  </a:lnTo>
                  <a:lnTo>
                    <a:pt x="3908171" y="342900"/>
                  </a:lnTo>
                  <a:lnTo>
                    <a:pt x="3908171" y="355600"/>
                  </a:lnTo>
                  <a:lnTo>
                    <a:pt x="3908171" y="609600"/>
                  </a:lnTo>
                  <a:lnTo>
                    <a:pt x="3908171" y="622300"/>
                  </a:lnTo>
                  <a:lnTo>
                    <a:pt x="3908171" y="863600"/>
                  </a:lnTo>
                  <a:lnTo>
                    <a:pt x="3665055" y="863600"/>
                  </a:lnTo>
                  <a:lnTo>
                    <a:pt x="3665055" y="622300"/>
                  </a:lnTo>
                  <a:lnTo>
                    <a:pt x="3908171" y="622300"/>
                  </a:lnTo>
                  <a:lnTo>
                    <a:pt x="3908171" y="609600"/>
                  </a:lnTo>
                  <a:lnTo>
                    <a:pt x="3665055" y="609600"/>
                  </a:lnTo>
                  <a:lnTo>
                    <a:pt x="3665055" y="355600"/>
                  </a:lnTo>
                  <a:lnTo>
                    <a:pt x="3908171" y="355600"/>
                  </a:lnTo>
                  <a:lnTo>
                    <a:pt x="3908171" y="342900"/>
                  </a:lnTo>
                  <a:lnTo>
                    <a:pt x="3665486" y="342900"/>
                  </a:lnTo>
                  <a:lnTo>
                    <a:pt x="3665486" y="101600"/>
                  </a:lnTo>
                  <a:lnTo>
                    <a:pt x="3801834" y="101600"/>
                  </a:lnTo>
                  <a:lnTo>
                    <a:pt x="3829240" y="114300"/>
                  </a:lnTo>
                  <a:lnTo>
                    <a:pt x="3856126" y="139700"/>
                  </a:lnTo>
                  <a:lnTo>
                    <a:pt x="3882453" y="152400"/>
                  </a:lnTo>
                  <a:lnTo>
                    <a:pt x="3908171" y="177800"/>
                  </a:lnTo>
                  <a:lnTo>
                    <a:pt x="3908171" y="159181"/>
                  </a:lnTo>
                  <a:lnTo>
                    <a:pt x="3841978" y="114300"/>
                  </a:lnTo>
                  <a:lnTo>
                    <a:pt x="3802672" y="88900"/>
                  </a:lnTo>
                  <a:lnTo>
                    <a:pt x="3776967" y="80848"/>
                  </a:lnTo>
                  <a:lnTo>
                    <a:pt x="3776967" y="88900"/>
                  </a:lnTo>
                  <a:lnTo>
                    <a:pt x="3665486" y="88900"/>
                  </a:lnTo>
                  <a:lnTo>
                    <a:pt x="3665486" y="50800"/>
                  </a:lnTo>
                  <a:lnTo>
                    <a:pt x="3693934" y="63500"/>
                  </a:lnTo>
                  <a:lnTo>
                    <a:pt x="3722027" y="63500"/>
                  </a:lnTo>
                  <a:lnTo>
                    <a:pt x="3776967" y="88900"/>
                  </a:lnTo>
                  <a:lnTo>
                    <a:pt x="3776967" y="80848"/>
                  </a:lnTo>
                  <a:lnTo>
                    <a:pt x="3762171" y="76200"/>
                  </a:lnTo>
                  <a:lnTo>
                    <a:pt x="3720528" y="50800"/>
                  </a:lnTo>
                  <a:lnTo>
                    <a:pt x="3652621" y="31064"/>
                  </a:lnTo>
                  <a:lnTo>
                    <a:pt x="3652621" y="38100"/>
                  </a:lnTo>
                  <a:lnTo>
                    <a:pt x="3652621" y="88900"/>
                  </a:lnTo>
                  <a:lnTo>
                    <a:pt x="3652621" y="1689100"/>
                  </a:lnTo>
                  <a:lnTo>
                    <a:pt x="3604945" y="1701800"/>
                  </a:lnTo>
                  <a:lnTo>
                    <a:pt x="3556660" y="1701800"/>
                  </a:lnTo>
                  <a:lnTo>
                    <a:pt x="3507917" y="1714500"/>
                  </a:lnTo>
                  <a:lnTo>
                    <a:pt x="3458819" y="1714500"/>
                  </a:lnTo>
                  <a:lnTo>
                    <a:pt x="3409492" y="1727200"/>
                  </a:lnTo>
                  <a:lnTo>
                    <a:pt x="3409492" y="1638300"/>
                  </a:lnTo>
                  <a:lnTo>
                    <a:pt x="3652621" y="1638300"/>
                  </a:lnTo>
                  <a:lnTo>
                    <a:pt x="3652621" y="1625600"/>
                  </a:lnTo>
                  <a:lnTo>
                    <a:pt x="3409492" y="1625600"/>
                  </a:lnTo>
                  <a:lnTo>
                    <a:pt x="3409492" y="1384300"/>
                  </a:lnTo>
                  <a:lnTo>
                    <a:pt x="3652621" y="1384300"/>
                  </a:lnTo>
                  <a:lnTo>
                    <a:pt x="3652621" y="1371600"/>
                  </a:lnTo>
                  <a:lnTo>
                    <a:pt x="3409492" y="1371600"/>
                  </a:lnTo>
                  <a:lnTo>
                    <a:pt x="3409492" y="1130300"/>
                  </a:lnTo>
                  <a:lnTo>
                    <a:pt x="3652621" y="1130300"/>
                  </a:lnTo>
                  <a:lnTo>
                    <a:pt x="3652621" y="1117600"/>
                  </a:lnTo>
                  <a:lnTo>
                    <a:pt x="3409492" y="1117600"/>
                  </a:lnTo>
                  <a:lnTo>
                    <a:pt x="3409492" y="876300"/>
                  </a:lnTo>
                  <a:lnTo>
                    <a:pt x="3652621" y="876300"/>
                  </a:lnTo>
                  <a:lnTo>
                    <a:pt x="3652621" y="863600"/>
                  </a:lnTo>
                  <a:lnTo>
                    <a:pt x="3409492" y="863600"/>
                  </a:lnTo>
                  <a:lnTo>
                    <a:pt x="3409492" y="622300"/>
                  </a:lnTo>
                  <a:lnTo>
                    <a:pt x="3652621" y="622300"/>
                  </a:lnTo>
                  <a:lnTo>
                    <a:pt x="3652621" y="609600"/>
                  </a:lnTo>
                  <a:lnTo>
                    <a:pt x="3409492" y="609600"/>
                  </a:lnTo>
                  <a:lnTo>
                    <a:pt x="3409492" y="355600"/>
                  </a:lnTo>
                  <a:lnTo>
                    <a:pt x="3652621" y="355600"/>
                  </a:lnTo>
                  <a:lnTo>
                    <a:pt x="3652621" y="342900"/>
                  </a:lnTo>
                  <a:lnTo>
                    <a:pt x="3409492" y="342900"/>
                  </a:lnTo>
                  <a:lnTo>
                    <a:pt x="3409492" y="101600"/>
                  </a:lnTo>
                  <a:lnTo>
                    <a:pt x="3652621" y="101600"/>
                  </a:lnTo>
                  <a:lnTo>
                    <a:pt x="3652621" y="88900"/>
                  </a:lnTo>
                  <a:lnTo>
                    <a:pt x="3409492" y="88900"/>
                  </a:lnTo>
                  <a:lnTo>
                    <a:pt x="3409492" y="12700"/>
                  </a:lnTo>
                  <a:lnTo>
                    <a:pt x="3507917" y="12700"/>
                  </a:lnTo>
                  <a:lnTo>
                    <a:pt x="3556660" y="25400"/>
                  </a:lnTo>
                  <a:lnTo>
                    <a:pt x="3604945" y="25400"/>
                  </a:lnTo>
                  <a:lnTo>
                    <a:pt x="3652621" y="38100"/>
                  </a:lnTo>
                  <a:lnTo>
                    <a:pt x="3652621" y="31064"/>
                  </a:lnTo>
                  <a:lnTo>
                    <a:pt x="3589515" y="12700"/>
                  </a:lnTo>
                  <a:lnTo>
                    <a:pt x="3544036" y="0"/>
                  </a:lnTo>
                  <a:lnTo>
                    <a:pt x="3396640" y="0"/>
                  </a:lnTo>
                  <a:lnTo>
                    <a:pt x="3396640" y="12700"/>
                  </a:lnTo>
                  <a:lnTo>
                    <a:pt x="3396640" y="88900"/>
                  </a:lnTo>
                  <a:lnTo>
                    <a:pt x="3396640" y="1727200"/>
                  </a:lnTo>
                  <a:lnTo>
                    <a:pt x="3347313" y="1714500"/>
                  </a:lnTo>
                  <a:lnTo>
                    <a:pt x="3298215" y="1714500"/>
                  </a:lnTo>
                  <a:lnTo>
                    <a:pt x="3249472" y="1701800"/>
                  </a:lnTo>
                  <a:lnTo>
                    <a:pt x="3201200" y="1701800"/>
                  </a:lnTo>
                  <a:lnTo>
                    <a:pt x="3153511" y="1689100"/>
                  </a:lnTo>
                  <a:lnTo>
                    <a:pt x="3153511" y="1676400"/>
                  </a:lnTo>
                  <a:lnTo>
                    <a:pt x="3153511" y="1638300"/>
                  </a:lnTo>
                  <a:lnTo>
                    <a:pt x="3396640" y="1638300"/>
                  </a:lnTo>
                  <a:lnTo>
                    <a:pt x="3396640" y="1625600"/>
                  </a:lnTo>
                  <a:lnTo>
                    <a:pt x="3153511" y="1625600"/>
                  </a:lnTo>
                  <a:lnTo>
                    <a:pt x="3153511" y="1384300"/>
                  </a:lnTo>
                  <a:lnTo>
                    <a:pt x="3396640" y="1384300"/>
                  </a:lnTo>
                  <a:lnTo>
                    <a:pt x="3396640" y="1371600"/>
                  </a:lnTo>
                  <a:lnTo>
                    <a:pt x="3153511" y="1371600"/>
                  </a:lnTo>
                  <a:lnTo>
                    <a:pt x="3153511" y="1130300"/>
                  </a:lnTo>
                  <a:lnTo>
                    <a:pt x="3396640" y="1130300"/>
                  </a:lnTo>
                  <a:lnTo>
                    <a:pt x="3396640" y="1117600"/>
                  </a:lnTo>
                  <a:lnTo>
                    <a:pt x="3153511" y="1117600"/>
                  </a:lnTo>
                  <a:lnTo>
                    <a:pt x="3153511" y="876300"/>
                  </a:lnTo>
                  <a:lnTo>
                    <a:pt x="3396640" y="876300"/>
                  </a:lnTo>
                  <a:lnTo>
                    <a:pt x="3396640" y="863600"/>
                  </a:lnTo>
                  <a:lnTo>
                    <a:pt x="3153511" y="863600"/>
                  </a:lnTo>
                  <a:lnTo>
                    <a:pt x="3153511" y="622300"/>
                  </a:lnTo>
                  <a:lnTo>
                    <a:pt x="3396640" y="622300"/>
                  </a:lnTo>
                  <a:lnTo>
                    <a:pt x="3396640" y="609600"/>
                  </a:lnTo>
                  <a:lnTo>
                    <a:pt x="3153511" y="609600"/>
                  </a:lnTo>
                  <a:lnTo>
                    <a:pt x="3153511" y="355600"/>
                  </a:lnTo>
                  <a:lnTo>
                    <a:pt x="3396640" y="355600"/>
                  </a:lnTo>
                  <a:lnTo>
                    <a:pt x="3396640" y="342900"/>
                  </a:lnTo>
                  <a:lnTo>
                    <a:pt x="3153511" y="342900"/>
                  </a:lnTo>
                  <a:lnTo>
                    <a:pt x="3153511" y="101600"/>
                  </a:lnTo>
                  <a:lnTo>
                    <a:pt x="3396640" y="101600"/>
                  </a:lnTo>
                  <a:lnTo>
                    <a:pt x="3396640" y="88900"/>
                  </a:lnTo>
                  <a:lnTo>
                    <a:pt x="3153511" y="88900"/>
                  </a:lnTo>
                  <a:lnTo>
                    <a:pt x="3153511" y="50800"/>
                  </a:lnTo>
                  <a:lnTo>
                    <a:pt x="3153511" y="38100"/>
                  </a:lnTo>
                  <a:lnTo>
                    <a:pt x="3201200" y="25400"/>
                  </a:lnTo>
                  <a:lnTo>
                    <a:pt x="3249472" y="25400"/>
                  </a:lnTo>
                  <a:lnTo>
                    <a:pt x="3298215" y="12700"/>
                  </a:lnTo>
                  <a:lnTo>
                    <a:pt x="3396640" y="12700"/>
                  </a:lnTo>
                  <a:lnTo>
                    <a:pt x="3396640" y="0"/>
                  </a:lnTo>
                  <a:lnTo>
                    <a:pt x="3262096" y="0"/>
                  </a:lnTo>
                  <a:lnTo>
                    <a:pt x="3141078" y="34467"/>
                  </a:lnTo>
                  <a:lnTo>
                    <a:pt x="3141078" y="622300"/>
                  </a:lnTo>
                  <a:lnTo>
                    <a:pt x="3141078" y="863600"/>
                  </a:lnTo>
                  <a:lnTo>
                    <a:pt x="3141078" y="876300"/>
                  </a:lnTo>
                  <a:lnTo>
                    <a:pt x="3141078" y="1117600"/>
                  </a:lnTo>
                  <a:lnTo>
                    <a:pt x="3141078" y="1130300"/>
                  </a:lnTo>
                  <a:lnTo>
                    <a:pt x="3141078" y="1371600"/>
                  </a:lnTo>
                  <a:lnTo>
                    <a:pt x="3140659" y="1371600"/>
                  </a:lnTo>
                  <a:lnTo>
                    <a:pt x="3140659" y="1384300"/>
                  </a:lnTo>
                  <a:lnTo>
                    <a:pt x="3140659" y="1625600"/>
                  </a:lnTo>
                  <a:lnTo>
                    <a:pt x="3140659" y="1638300"/>
                  </a:lnTo>
                  <a:lnTo>
                    <a:pt x="3140659" y="1676400"/>
                  </a:lnTo>
                  <a:lnTo>
                    <a:pt x="3114700" y="1676400"/>
                  </a:lnTo>
                  <a:lnTo>
                    <a:pt x="3088983" y="1663700"/>
                  </a:lnTo>
                  <a:lnTo>
                    <a:pt x="3038602" y="1638300"/>
                  </a:lnTo>
                  <a:lnTo>
                    <a:pt x="3140659" y="1638300"/>
                  </a:lnTo>
                  <a:lnTo>
                    <a:pt x="3140659" y="1625600"/>
                  </a:lnTo>
                  <a:lnTo>
                    <a:pt x="3012021" y="1625600"/>
                  </a:lnTo>
                  <a:lnTo>
                    <a:pt x="2982430" y="1612900"/>
                  </a:lnTo>
                  <a:lnTo>
                    <a:pt x="2953486" y="1587500"/>
                  </a:lnTo>
                  <a:lnTo>
                    <a:pt x="2925191" y="1574800"/>
                  </a:lnTo>
                  <a:lnTo>
                    <a:pt x="2897530" y="1562100"/>
                  </a:lnTo>
                  <a:lnTo>
                    <a:pt x="2897530" y="1549400"/>
                  </a:lnTo>
                  <a:lnTo>
                    <a:pt x="2897530" y="1384300"/>
                  </a:lnTo>
                  <a:lnTo>
                    <a:pt x="3140659" y="1384300"/>
                  </a:lnTo>
                  <a:lnTo>
                    <a:pt x="3140659" y="1371600"/>
                  </a:lnTo>
                  <a:lnTo>
                    <a:pt x="2897962" y="1371600"/>
                  </a:lnTo>
                  <a:lnTo>
                    <a:pt x="2897962" y="1130300"/>
                  </a:lnTo>
                  <a:lnTo>
                    <a:pt x="3141078" y="1130300"/>
                  </a:lnTo>
                  <a:lnTo>
                    <a:pt x="3141078" y="1117600"/>
                  </a:lnTo>
                  <a:lnTo>
                    <a:pt x="2897962" y="1117600"/>
                  </a:lnTo>
                  <a:lnTo>
                    <a:pt x="2897962" y="876300"/>
                  </a:lnTo>
                  <a:lnTo>
                    <a:pt x="3141078" y="876300"/>
                  </a:lnTo>
                  <a:lnTo>
                    <a:pt x="3141078" y="863600"/>
                  </a:lnTo>
                  <a:lnTo>
                    <a:pt x="2897962" y="863600"/>
                  </a:lnTo>
                  <a:lnTo>
                    <a:pt x="2897962" y="622300"/>
                  </a:lnTo>
                  <a:lnTo>
                    <a:pt x="3141078" y="622300"/>
                  </a:lnTo>
                  <a:lnTo>
                    <a:pt x="3141078" y="34467"/>
                  </a:lnTo>
                  <a:lnTo>
                    <a:pt x="3140659" y="34582"/>
                  </a:lnTo>
                  <a:lnTo>
                    <a:pt x="3140659" y="50800"/>
                  </a:lnTo>
                  <a:lnTo>
                    <a:pt x="3140659" y="88900"/>
                  </a:lnTo>
                  <a:lnTo>
                    <a:pt x="3140659" y="101600"/>
                  </a:lnTo>
                  <a:lnTo>
                    <a:pt x="3140659" y="342900"/>
                  </a:lnTo>
                  <a:lnTo>
                    <a:pt x="3140659" y="355600"/>
                  </a:lnTo>
                  <a:lnTo>
                    <a:pt x="3140659" y="609600"/>
                  </a:lnTo>
                  <a:lnTo>
                    <a:pt x="2897962" y="609600"/>
                  </a:lnTo>
                  <a:lnTo>
                    <a:pt x="2897962" y="355600"/>
                  </a:lnTo>
                  <a:lnTo>
                    <a:pt x="3140659" y="355600"/>
                  </a:lnTo>
                  <a:lnTo>
                    <a:pt x="3140659" y="342900"/>
                  </a:lnTo>
                  <a:lnTo>
                    <a:pt x="2897962" y="342900"/>
                  </a:lnTo>
                  <a:lnTo>
                    <a:pt x="2897962" y="177800"/>
                  </a:lnTo>
                  <a:lnTo>
                    <a:pt x="2924645" y="152400"/>
                  </a:lnTo>
                  <a:lnTo>
                    <a:pt x="2951937" y="139700"/>
                  </a:lnTo>
                  <a:lnTo>
                    <a:pt x="2979788" y="114300"/>
                  </a:lnTo>
                  <a:lnTo>
                    <a:pt x="3008160" y="101600"/>
                  </a:lnTo>
                  <a:lnTo>
                    <a:pt x="3140659" y="101600"/>
                  </a:lnTo>
                  <a:lnTo>
                    <a:pt x="3140659" y="88900"/>
                  </a:lnTo>
                  <a:lnTo>
                    <a:pt x="3029166" y="88900"/>
                  </a:lnTo>
                  <a:lnTo>
                    <a:pt x="3084106" y="63500"/>
                  </a:lnTo>
                  <a:lnTo>
                    <a:pt x="3112198" y="63500"/>
                  </a:lnTo>
                  <a:lnTo>
                    <a:pt x="3140659" y="50800"/>
                  </a:lnTo>
                  <a:lnTo>
                    <a:pt x="3140659" y="34582"/>
                  </a:lnTo>
                  <a:lnTo>
                    <a:pt x="3128302" y="38100"/>
                  </a:lnTo>
                  <a:lnTo>
                    <a:pt x="3085604" y="50800"/>
                  </a:lnTo>
                  <a:lnTo>
                    <a:pt x="3043961" y="76200"/>
                  </a:lnTo>
                  <a:lnTo>
                    <a:pt x="3003461" y="88900"/>
                  </a:lnTo>
                  <a:lnTo>
                    <a:pt x="2964154" y="114300"/>
                  </a:lnTo>
                  <a:lnTo>
                    <a:pt x="2926118" y="139700"/>
                  </a:lnTo>
                  <a:lnTo>
                    <a:pt x="2889402" y="165100"/>
                  </a:lnTo>
                  <a:lnTo>
                    <a:pt x="2885097" y="168198"/>
                  </a:lnTo>
                  <a:lnTo>
                    <a:pt x="2885097" y="177800"/>
                  </a:lnTo>
                  <a:lnTo>
                    <a:pt x="2885097" y="342900"/>
                  </a:lnTo>
                  <a:lnTo>
                    <a:pt x="2885097" y="1549400"/>
                  </a:lnTo>
                  <a:lnTo>
                    <a:pt x="2849092" y="1511300"/>
                  </a:lnTo>
                  <a:lnTo>
                    <a:pt x="2814713" y="1485900"/>
                  </a:lnTo>
                  <a:lnTo>
                    <a:pt x="2782049" y="1447800"/>
                  </a:lnTo>
                  <a:lnTo>
                    <a:pt x="2751175" y="1422400"/>
                  </a:lnTo>
                  <a:lnTo>
                    <a:pt x="2722168" y="1384300"/>
                  </a:lnTo>
                  <a:lnTo>
                    <a:pt x="2885097" y="1384300"/>
                  </a:lnTo>
                  <a:lnTo>
                    <a:pt x="2885097" y="1371600"/>
                  </a:lnTo>
                  <a:lnTo>
                    <a:pt x="2712301" y="1371600"/>
                  </a:lnTo>
                  <a:lnTo>
                    <a:pt x="2692997" y="1346200"/>
                  </a:lnTo>
                  <a:lnTo>
                    <a:pt x="2674886" y="1320800"/>
                  </a:lnTo>
                  <a:lnTo>
                    <a:pt x="2657919" y="1282700"/>
                  </a:lnTo>
                  <a:lnTo>
                    <a:pt x="2641981" y="1257300"/>
                  </a:lnTo>
                  <a:lnTo>
                    <a:pt x="2641981" y="1231900"/>
                  </a:lnTo>
                  <a:lnTo>
                    <a:pt x="2641981" y="1130300"/>
                  </a:lnTo>
                  <a:lnTo>
                    <a:pt x="2885097" y="1130300"/>
                  </a:lnTo>
                  <a:lnTo>
                    <a:pt x="2885097" y="1117600"/>
                  </a:lnTo>
                  <a:lnTo>
                    <a:pt x="2641981" y="1117600"/>
                  </a:lnTo>
                  <a:lnTo>
                    <a:pt x="2641981" y="876300"/>
                  </a:lnTo>
                  <a:lnTo>
                    <a:pt x="2885097" y="876300"/>
                  </a:lnTo>
                  <a:lnTo>
                    <a:pt x="2885097" y="863600"/>
                  </a:lnTo>
                  <a:lnTo>
                    <a:pt x="2641981" y="863600"/>
                  </a:lnTo>
                  <a:lnTo>
                    <a:pt x="2641981" y="622300"/>
                  </a:lnTo>
                  <a:lnTo>
                    <a:pt x="2885097" y="622300"/>
                  </a:lnTo>
                  <a:lnTo>
                    <a:pt x="2885097" y="609600"/>
                  </a:lnTo>
                  <a:lnTo>
                    <a:pt x="2641981" y="609600"/>
                  </a:lnTo>
                  <a:lnTo>
                    <a:pt x="2641981" y="495300"/>
                  </a:lnTo>
                  <a:lnTo>
                    <a:pt x="2641981" y="469900"/>
                  </a:lnTo>
                  <a:lnTo>
                    <a:pt x="2657259" y="444500"/>
                  </a:lnTo>
                  <a:lnTo>
                    <a:pt x="2673502" y="419100"/>
                  </a:lnTo>
                  <a:lnTo>
                    <a:pt x="2690698" y="381000"/>
                  </a:lnTo>
                  <a:lnTo>
                    <a:pt x="2708872" y="355600"/>
                  </a:lnTo>
                  <a:lnTo>
                    <a:pt x="2884665" y="355600"/>
                  </a:lnTo>
                  <a:lnTo>
                    <a:pt x="2885097" y="609600"/>
                  </a:lnTo>
                  <a:lnTo>
                    <a:pt x="2885097" y="342900"/>
                  </a:lnTo>
                  <a:lnTo>
                    <a:pt x="2718739" y="342900"/>
                  </a:lnTo>
                  <a:lnTo>
                    <a:pt x="2748267" y="304800"/>
                  </a:lnTo>
                  <a:lnTo>
                    <a:pt x="2779699" y="279400"/>
                  </a:lnTo>
                  <a:lnTo>
                    <a:pt x="2813012" y="241300"/>
                  </a:lnTo>
                  <a:lnTo>
                    <a:pt x="2848165" y="215900"/>
                  </a:lnTo>
                  <a:lnTo>
                    <a:pt x="2885097" y="177800"/>
                  </a:lnTo>
                  <a:lnTo>
                    <a:pt x="2885097" y="168198"/>
                  </a:lnTo>
                  <a:lnTo>
                    <a:pt x="2854083" y="190500"/>
                  </a:lnTo>
                  <a:lnTo>
                    <a:pt x="2820238" y="215900"/>
                  </a:lnTo>
                  <a:lnTo>
                    <a:pt x="2787929" y="254000"/>
                  </a:lnTo>
                  <a:lnTo>
                    <a:pt x="2757208" y="279400"/>
                  </a:lnTo>
                  <a:lnTo>
                    <a:pt x="2728163" y="317500"/>
                  </a:lnTo>
                  <a:lnTo>
                    <a:pt x="2700845" y="355600"/>
                  </a:lnTo>
                  <a:lnTo>
                    <a:pt x="2675331" y="381000"/>
                  </a:lnTo>
                  <a:lnTo>
                    <a:pt x="2651683" y="419100"/>
                  </a:lnTo>
                  <a:lnTo>
                    <a:pt x="2629966" y="469900"/>
                  </a:lnTo>
                  <a:lnTo>
                    <a:pt x="2629116" y="471551"/>
                  </a:lnTo>
                  <a:lnTo>
                    <a:pt x="2629116" y="1231900"/>
                  </a:lnTo>
                  <a:lnTo>
                    <a:pt x="2617368" y="1206500"/>
                  </a:lnTo>
                  <a:lnTo>
                    <a:pt x="2606497" y="1181100"/>
                  </a:lnTo>
                  <a:lnTo>
                    <a:pt x="2596438" y="1155700"/>
                  </a:lnTo>
                  <a:lnTo>
                    <a:pt x="2587104" y="1130300"/>
                  </a:lnTo>
                  <a:lnTo>
                    <a:pt x="2629116" y="1130300"/>
                  </a:lnTo>
                  <a:lnTo>
                    <a:pt x="2629116" y="1117600"/>
                  </a:lnTo>
                  <a:lnTo>
                    <a:pt x="2583243" y="1117600"/>
                  </a:lnTo>
                  <a:lnTo>
                    <a:pt x="2570010" y="1066800"/>
                  </a:lnTo>
                  <a:lnTo>
                    <a:pt x="2559647" y="1016000"/>
                  </a:lnTo>
                  <a:lnTo>
                    <a:pt x="2552115" y="965200"/>
                  </a:lnTo>
                  <a:lnTo>
                    <a:pt x="2547416" y="927100"/>
                  </a:lnTo>
                  <a:lnTo>
                    <a:pt x="2545511" y="876300"/>
                  </a:lnTo>
                  <a:lnTo>
                    <a:pt x="2629116" y="876300"/>
                  </a:lnTo>
                  <a:lnTo>
                    <a:pt x="2629116" y="863600"/>
                  </a:lnTo>
                  <a:lnTo>
                    <a:pt x="2545511" y="863600"/>
                  </a:lnTo>
                  <a:lnTo>
                    <a:pt x="2547150" y="812800"/>
                  </a:lnTo>
                  <a:lnTo>
                    <a:pt x="2551607" y="762000"/>
                  </a:lnTo>
                  <a:lnTo>
                    <a:pt x="2558872" y="711200"/>
                  </a:lnTo>
                  <a:lnTo>
                    <a:pt x="2568981" y="660400"/>
                  </a:lnTo>
                  <a:lnTo>
                    <a:pt x="2581948" y="622300"/>
                  </a:lnTo>
                  <a:lnTo>
                    <a:pt x="2629116" y="622300"/>
                  </a:lnTo>
                  <a:lnTo>
                    <a:pt x="2629116" y="609600"/>
                  </a:lnTo>
                  <a:lnTo>
                    <a:pt x="2585809" y="609600"/>
                  </a:lnTo>
                  <a:lnTo>
                    <a:pt x="2595232" y="571500"/>
                  </a:lnTo>
                  <a:lnTo>
                    <a:pt x="2605532" y="546100"/>
                  </a:lnTo>
                  <a:lnTo>
                    <a:pt x="2616809" y="520700"/>
                  </a:lnTo>
                  <a:lnTo>
                    <a:pt x="2629116" y="495300"/>
                  </a:lnTo>
                  <a:lnTo>
                    <a:pt x="2629116" y="471551"/>
                  </a:lnTo>
                  <a:lnTo>
                    <a:pt x="2610256" y="508000"/>
                  </a:lnTo>
                  <a:lnTo>
                    <a:pt x="2592616" y="546100"/>
                  </a:lnTo>
                  <a:lnTo>
                    <a:pt x="2577109" y="584200"/>
                  </a:lnTo>
                  <a:lnTo>
                    <a:pt x="2563799" y="635000"/>
                  </a:lnTo>
                  <a:lnTo>
                    <a:pt x="2552763" y="673100"/>
                  </a:lnTo>
                  <a:lnTo>
                    <a:pt x="2544064" y="723900"/>
                  </a:lnTo>
                  <a:lnTo>
                    <a:pt x="2537764" y="774700"/>
                  </a:lnTo>
                  <a:lnTo>
                    <a:pt x="2533929" y="812800"/>
                  </a:lnTo>
                  <a:lnTo>
                    <a:pt x="2532646" y="863600"/>
                  </a:lnTo>
                  <a:lnTo>
                    <a:pt x="2534081" y="914400"/>
                  </a:lnTo>
                  <a:lnTo>
                    <a:pt x="2538336" y="965200"/>
                  </a:lnTo>
                  <a:lnTo>
                    <a:pt x="2545346" y="1016000"/>
                  </a:lnTo>
                  <a:lnTo>
                    <a:pt x="2555011" y="1054100"/>
                  </a:lnTo>
                  <a:lnTo>
                    <a:pt x="2567267" y="1104900"/>
                  </a:lnTo>
                  <a:lnTo>
                    <a:pt x="2582037" y="1155700"/>
                  </a:lnTo>
                  <a:lnTo>
                    <a:pt x="2599220" y="1193800"/>
                  </a:lnTo>
                  <a:lnTo>
                    <a:pt x="2618765" y="1244600"/>
                  </a:lnTo>
                  <a:lnTo>
                    <a:pt x="2640584" y="1282700"/>
                  </a:lnTo>
                  <a:lnTo>
                    <a:pt x="2664599" y="1320800"/>
                  </a:lnTo>
                  <a:lnTo>
                    <a:pt x="2690723" y="1358900"/>
                  </a:lnTo>
                  <a:lnTo>
                    <a:pt x="2718892" y="1397000"/>
                  </a:lnTo>
                  <a:lnTo>
                    <a:pt x="2749016" y="1435100"/>
                  </a:lnTo>
                  <a:lnTo>
                    <a:pt x="2781020" y="1473200"/>
                  </a:lnTo>
                  <a:lnTo>
                    <a:pt x="2814828" y="1498600"/>
                  </a:lnTo>
                  <a:lnTo>
                    <a:pt x="2850362" y="1536700"/>
                  </a:lnTo>
                  <a:lnTo>
                    <a:pt x="2887548" y="1562100"/>
                  </a:lnTo>
                  <a:lnTo>
                    <a:pt x="2926283" y="1587500"/>
                  </a:lnTo>
                  <a:lnTo>
                    <a:pt x="2966516" y="1612900"/>
                  </a:lnTo>
                  <a:lnTo>
                    <a:pt x="3008160" y="1638300"/>
                  </a:lnTo>
                  <a:lnTo>
                    <a:pt x="3009023" y="1638300"/>
                  </a:lnTo>
                  <a:lnTo>
                    <a:pt x="3053130" y="1663700"/>
                  </a:lnTo>
                  <a:lnTo>
                    <a:pt x="3283966" y="1727200"/>
                  </a:lnTo>
                  <a:lnTo>
                    <a:pt x="3331413" y="1727200"/>
                  </a:lnTo>
                  <a:lnTo>
                    <a:pt x="3379025" y="1739900"/>
                  </a:lnTo>
                  <a:lnTo>
                    <a:pt x="3426688" y="1739900"/>
                  </a:lnTo>
                  <a:lnTo>
                    <a:pt x="3474301" y="1727200"/>
                  </a:lnTo>
                  <a:lnTo>
                    <a:pt x="3521735" y="1727200"/>
                  </a:lnTo>
                  <a:lnTo>
                    <a:pt x="3707625" y="1676400"/>
                  </a:lnTo>
                  <a:lnTo>
                    <a:pt x="3752570" y="1663700"/>
                  </a:lnTo>
                  <a:lnTo>
                    <a:pt x="3796690" y="1638300"/>
                  </a:lnTo>
                  <a:lnTo>
                    <a:pt x="3802265" y="1638300"/>
                  </a:lnTo>
                  <a:lnTo>
                    <a:pt x="3845433" y="1612900"/>
                  </a:lnTo>
                  <a:lnTo>
                    <a:pt x="3887114" y="1587500"/>
                  </a:lnTo>
                  <a:lnTo>
                    <a:pt x="3927195" y="1562100"/>
                  </a:lnTo>
                  <a:lnTo>
                    <a:pt x="3939984" y="1549400"/>
                  </a:lnTo>
                  <a:lnTo>
                    <a:pt x="3965575" y="1524000"/>
                  </a:lnTo>
                  <a:lnTo>
                    <a:pt x="4002163" y="1498600"/>
                  </a:lnTo>
                  <a:lnTo>
                    <a:pt x="4036872" y="1460500"/>
                  </a:lnTo>
                  <a:lnTo>
                    <a:pt x="4069613" y="1422400"/>
                  </a:lnTo>
                  <a:lnTo>
                    <a:pt x="4100258" y="1384300"/>
                  </a:lnTo>
                  <a:lnTo>
                    <a:pt x="4101554" y="1384300"/>
                  </a:lnTo>
                  <a:lnTo>
                    <a:pt x="4111294" y="1371600"/>
                  </a:lnTo>
                  <a:lnTo>
                    <a:pt x="4130776" y="1346200"/>
                  </a:lnTo>
                  <a:lnTo>
                    <a:pt x="4157395" y="1295400"/>
                  </a:lnTo>
                  <a:lnTo>
                    <a:pt x="4181373" y="1257300"/>
                  </a:lnTo>
                  <a:lnTo>
                    <a:pt x="4192016" y="1231900"/>
                  </a:lnTo>
                  <a:lnTo>
                    <a:pt x="4202658" y="1206500"/>
                  </a:lnTo>
                  <a:lnTo>
                    <a:pt x="4221238" y="1155700"/>
                  </a:lnTo>
                  <a:lnTo>
                    <a:pt x="4231779" y="1130300"/>
                  </a:lnTo>
                  <a:lnTo>
                    <a:pt x="4237050" y="1117600"/>
                  </a:lnTo>
                  <a:lnTo>
                    <a:pt x="4250067" y="1066800"/>
                  </a:lnTo>
                  <a:lnTo>
                    <a:pt x="4260266" y="1016000"/>
                  </a:lnTo>
                  <a:lnTo>
                    <a:pt x="4267581" y="965200"/>
                  </a:lnTo>
                  <a:lnTo>
                    <a:pt x="4272013" y="914400"/>
                  </a:lnTo>
                  <a:lnTo>
                    <a:pt x="4273118" y="876300"/>
                  </a:lnTo>
                  <a:lnTo>
                    <a:pt x="4273486" y="863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52666" y="6929603"/>
            <a:ext cx="2650941" cy="2764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0126" y="4278707"/>
            <a:ext cx="6743065" cy="1410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100" u="none" spc="540" dirty="0"/>
              <a:t>Thank</a:t>
            </a:r>
            <a:r>
              <a:rPr sz="9100" u="none" spc="-125" dirty="0"/>
              <a:t> </a:t>
            </a:r>
            <a:r>
              <a:rPr sz="9100" u="none" spc="420" dirty="0"/>
              <a:t>you!</a:t>
            </a:r>
            <a:endParaRPr sz="9100"/>
          </a:p>
        </p:txBody>
      </p:sp>
      <p:sp>
        <p:nvSpPr>
          <p:cNvPr id="7" name="object 7"/>
          <p:cNvSpPr txBox="1"/>
          <p:nvPr/>
        </p:nvSpPr>
        <p:spPr>
          <a:xfrm>
            <a:off x="1916888" y="1346209"/>
            <a:ext cx="1847850" cy="6477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2500" spc="1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43"/>
            <a:ext cx="7272010" cy="1028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3700" y="5933791"/>
            <a:ext cx="4838065" cy="255143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10050"/>
              </a:lnSpc>
              <a:spcBef>
                <a:spcPts val="259"/>
              </a:spcBef>
            </a:pPr>
            <a:r>
              <a:rPr sz="8200" b="1" spc="405" dirty="0">
                <a:latin typeface="Arial"/>
                <a:cs typeface="Arial"/>
              </a:rPr>
              <a:t>Table </a:t>
            </a:r>
            <a:r>
              <a:rPr sz="8200" b="1" spc="375" dirty="0">
                <a:latin typeface="Arial"/>
                <a:cs typeface="Arial"/>
              </a:rPr>
              <a:t>of  </a:t>
            </a:r>
            <a:r>
              <a:rPr sz="8200" b="1" spc="245" dirty="0">
                <a:latin typeface="Arial"/>
                <a:cs typeface="Arial"/>
              </a:rPr>
              <a:t>C</a:t>
            </a:r>
            <a:r>
              <a:rPr sz="8200" b="1" spc="405" dirty="0">
                <a:latin typeface="Arial"/>
                <a:cs typeface="Arial"/>
              </a:rPr>
              <a:t>on</a:t>
            </a:r>
            <a:r>
              <a:rPr sz="8200" b="1" spc="500" dirty="0">
                <a:latin typeface="Arial"/>
                <a:cs typeface="Arial"/>
              </a:rPr>
              <a:t>t</a:t>
            </a:r>
            <a:r>
              <a:rPr sz="8200" b="1" spc="375" dirty="0">
                <a:latin typeface="Arial"/>
                <a:cs typeface="Arial"/>
              </a:rPr>
              <a:t>e</a:t>
            </a:r>
            <a:r>
              <a:rPr sz="8200" b="1" spc="405" dirty="0">
                <a:latin typeface="Arial"/>
                <a:cs typeface="Arial"/>
              </a:rPr>
              <a:t>n</a:t>
            </a:r>
            <a:r>
              <a:rPr sz="8200" b="1" spc="500" dirty="0">
                <a:latin typeface="Arial"/>
                <a:cs typeface="Arial"/>
              </a:rPr>
              <a:t>t</a:t>
            </a:r>
            <a:r>
              <a:rPr sz="8200" b="1" spc="-530" dirty="0">
                <a:latin typeface="Arial"/>
                <a:cs typeface="Arial"/>
              </a:rPr>
              <a:t>s</a:t>
            </a:r>
            <a:endParaRPr sz="8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59593" y="1028699"/>
            <a:ext cx="1495425" cy="1743075"/>
          </a:xfrm>
          <a:custGeom>
            <a:avLst/>
            <a:gdLst/>
            <a:ahLst/>
            <a:cxnLst/>
            <a:rect l="l" t="t" r="r" b="b"/>
            <a:pathLst>
              <a:path w="1495425" h="1743075">
                <a:moveTo>
                  <a:pt x="977353" y="659083"/>
                </a:moveTo>
                <a:lnTo>
                  <a:pt x="954589" y="654452"/>
                </a:lnTo>
                <a:lnTo>
                  <a:pt x="935946" y="641843"/>
                </a:lnTo>
                <a:lnTo>
                  <a:pt x="923350" y="623182"/>
                </a:lnTo>
                <a:lnTo>
                  <a:pt x="918724" y="600394"/>
                </a:lnTo>
                <a:lnTo>
                  <a:pt x="923268" y="577605"/>
                </a:lnTo>
                <a:lnTo>
                  <a:pt x="935726" y="558944"/>
                </a:lnTo>
                <a:lnTo>
                  <a:pt x="954341" y="546335"/>
                </a:lnTo>
                <a:lnTo>
                  <a:pt x="977353" y="541704"/>
                </a:lnTo>
                <a:lnTo>
                  <a:pt x="1000118" y="546335"/>
                </a:lnTo>
                <a:lnTo>
                  <a:pt x="1018760" y="558944"/>
                </a:lnTo>
                <a:lnTo>
                  <a:pt x="1031357" y="577605"/>
                </a:lnTo>
                <a:lnTo>
                  <a:pt x="1035983" y="600394"/>
                </a:lnTo>
                <a:lnTo>
                  <a:pt x="1031357" y="623182"/>
                </a:lnTo>
                <a:lnTo>
                  <a:pt x="1018760" y="641843"/>
                </a:lnTo>
                <a:lnTo>
                  <a:pt x="1000118" y="654452"/>
                </a:lnTo>
                <a:lnTo>
                  <a:pt x="977353" y="659083"/>
                </a:lnTo>
                <a:close/>
              </a:path>
              <a:path w="1495425" h="1743075">
                <a:moveTo>
                  <a:pt x="517698" y="659083"/>
                </a:moveTo>
                <a:lnTo>
                  <a:pt x="494933" y="654452"/>
                </a:lnTo>
                <a:lnTo>
                  <a:pt x="476291" y="641843"/>
                </a:lnTo>
                <a:lnTo>
                  <a:pt x="463695" y="623182"/>
                </a:lnTo>
                <a:lnTo>
                  <a:pt x="459068" y="600394"/>
                </a:lnTo>
                <a:lnTo>
                  <a:pt x="463695" y="577605"/>
                </a:lnTo>
                <a:lnTo>
                  <a:pt x="476291" y="558944"/>
                </a:lnTo>
                <a:lnTo>
                  <a:pt x="494933" y="546335"/>
                </a:lnTo>
                <a:lnTo>
                  <a:pt x="517698" y="541704"/>
                </a:lnTo>
                <a:lnTo>
                  <a:pt x="540463" y="546335"/>
                </a:lnTo>
                <a:lnTo>
                  <a:pt x="559105" y="558944"/>
                </a:lnTo>
                <a:lnTo>
                  <a:pt x="571701" y="577605"/>
                </a:lnTo>
                <a:lnTo>
                  <a:pt x="576327" y="600394"/>
                </a:lnTo>
                <a:lnTo>
                  <a:pt x="571701" y="623182"/>
                </a:lnTo>
                <a:lnTo>
                  <a:pt x="559105" y="641843"/>
                </a:lnTo>
                <a:lnTo>
                  <a:pt x="540463" y="654452"/>
                </a:lnTo>
                <a:lnTo>
                  <a:pt x="517698" y="659083"/>
                </a:lnTo>
                <a:close/>
              </a:path>
              <a:path w="1495425" h="1743075">
                <a:moveTo>
                  <a:pt x="58629" y="659083"/>
                </a:moveTo>
                <a:lnTo>
                  <a:pt x="35864" y="654452"/>
                </a:lnTo>
                <a:lnTo>
                  <a:pt x="17222" y="641843"/>
                </a:lnTo>
                <a:lnTo>
                  <a:pt x="4626" y="623182"/>
                </a:lnTo>
                <a:lnTo>
                  <a:pt x="0" y="600394"/>
                </a:lnTo>
                <a:lnTo>
                  <a:pt x="4626" y="577605"/>
                </a:lnTo>
                <a:lnTo>
                  <a:pt x="17222" y="558944"/>
                </a:lnTo>
                <a:lnTo>
                  <a:pt x="35864" y="546335"/>
                </a:lnTo>
                <a:lnTo>
                  <a:pt x="58629" y="541704"/>
                </a:lnTo>
                <a:lnTo>
                  <a:pt x="81394" y="546335"/>
                </a:lnTo>
                <a:lnTo>
                  <a:pt x="100036" y="558944"/>
                </a:lnTo>
                <a:lnTo>
                  <a:pt x="112632" y="577605"/>
                </a:lnTo>
                <a:lnTo>
                  <a:pt x="117258" y="600394"/>
                </a:lnTo>
                <a:lnTo>
                  <a:pt x="112632" y="623182"/>
                </a:lnTo>
                <a:lnTo>
                  <a:pt x="100036" y="641843"/>
                </a:lnTo>
                <a:lnTo>
                  <a:pt x="81394" y="654452"/>
                </a:lnTo>
                <a:lnTo>
                  <a:pt x="58629" y="659083"/>
                </a:lnTo>
                <a:close/>
              </a:path>
              <a:path w="1495425" h="1743075">
                <a:moveTo>
                  <a:pt x="1436422" y="659083"/>
                </a:moveTo>
                <a:lnTo>
                  <a:pt x="1413657" y="654452"/>
                </a:lnTo>
                <a:lnTo>
                  <a:pt x="1395015" y="641843"/>
                </a:lnTo>
                <a:lnTo>
                  <a:pt x="1382419" y="623182"/>
                </a:lnTo>
                <a:lnTo>
                  <a:pt x="1377793" y="600394"/>
                </a:lnTo>
                <a:lnTo>
                  <a:pt x="1382419" y="577605"/>
                </a:lnTo>
                <a:lnTo>
                  <a:pt x="1395015" y="558944"/>
                </a:lnTo>
                <a:lnTo>
                  <a:pt x="1413657" y="546335"/>
                </a:lnTo>
                <a:lnTo>
                  <a:pt x="1436422" y="541704"/>
                </a:lnTo>
                <a:lnTo>
                  <a:pt x="1459187" y="546335"/>
                </a:lnTo>
                <a:lnTo>
                  <a:pt x="1477829" y="558944"/>
                </a:lnTo>
                <a:lnTo>
                  <a:pt x="1490425" y="577605"/>
                </a:lnTo>
                <a:lnTo>
                  <a:pt x="1495052" y="600394"/>
                </a:lnTo>
                <a:lnTo>
                  <a:pt x="1490425" y="623182"/>
                </a:lnTo>
                <a:lnTo>
                  <a:pt x="1477829" y="641843"/>
                </a:lnTo>
                <a:lnTo>
                  <a:pt x="1459187" y="654452"/>
                </a:lnTo>
                <a:lnTo>
                  <a:pt x="1436422" y="659083"/>
                </a:lnTo>
                <a:close/>
              </a:path>
              <a:path w="1495425" h="1743075">
                <a:moveTo>
                  <a:pt x="977353" y="1201374"/>
                </a:moveTo>
                <a:lnTo>
                  <a:pt x="954589" y="1196744"/>
                </a:lnTo>
                <a:lnTo>
                  <a:pt x="935946" y="1184134"/>
                </a:lnTo>
                <a:lnTo>
                  <a:pt x="923350" y="1165473"/>
                </a:lnTo>
                <a:lnTo>
                  <a:pt x="918724" y="1142685"/>
                </a:lnTo>
                <a:lnTo>
                  <a:pt x="923268" y="1119897"/>
                </a:lnTo>
                <a:lnTo>
                  <a:pt x="935726" y="1101235"/>
                </a:lnTo>
                <a:lnTo>
                  <a:pt x="954341" y="1088626"/>
                </a:lnTo>
                <a:lnTo>
                  <a:pt x="977353" y="1083995"/>
                </a:lnTo>
                <a:lnTo>
                  <a:pt x="1000118" y="1088626"/>
                </a:lnTo>
                <a:lnTo>
                  <a:pt x="1018760" y="1101235"/>
                </a:lnTo>
                <a:lnTo>
                  <a:pt x="1031357" y="1119897"/>
                </a:lnTo>
                <a:lnTo>
                  <a:pt x="1035983" y="1142685"/>
                </a:lnTo>
                <a:lnTo>
                  <a:pt x="1031357" y="1165473"/>
                </a:lnTo>
                <a:lnTo>
                  <a:pt x="1018760" y="1184134"/>
                </a:lnTo>
                <a:lnTo>
                  <a:pt x="1000118" y="1196744"/>
                </a:lnTo>
                <a:lnTo>
                  <a:pt x="977353" y="1201374"/>
                </a:lnTo>
                <a:close/>
              </a:path>
              <a:path w="1495425" h="1743075">
                <a:moveTo>
                  <a:pt x="517698" y="1201374"/>
                </a:moveTo>
                <a:lnTo>
                  <a:pt x="494933" y="1196744"/>
                </a:lnTo>
                <a:lnTo>
                  <a:pt x="476291" y="1184134"/>
                </a:lnTo>
                <a:lnTo>
                  <a:pt x="463695" y="1165473"/>
                </a:lnTo>
                <a:lnTo>
                  <a:pt x="459068" y="1142685"/>
                </a:lnTo>
                <a:lnTo>
                  <a:pt x="463695" y="1119897"/>
                </a:lnTo>
                <a:lnTo>
                  <a:pt x="476291" y="1101235"/>
                </a:lnTo>
                <a:lnTo>
                  <a:pt x="494933" y="1088626"/>
                </a:lnTo>
                <a:lnTo>
                  <a:pt x="517698" y="1083995"/>
                </a:lnTo>
                <a:lnTo>
                  <a:pt x="540463" y="1088626"/>
                </a:lnTo>
                <a:lnTo>
                  <a:pt x="559105" y="1101235"/>
                </a:lnTo>
                <a:lnTo>
                  <a:pt x="571701" y="1119897"/>
                </a:lnTo>
                <a:lnTo>
                  <a:pt x="576327" y="1142685"/>
                </a:lnTo>
                <a:lnTo>
                  <a:pt x="571701" y="1165473"/>
                </a:lnTo>
                <a:lnTo>
                  <a:pt x="559105" y="1184134"/>
                </a:lnTo>
                <a:lnTo>
                  <a:pt x="540463" y="1196744"/>
                </a:lnTo>
                <a:lnTo>
                  <a:pt x="517698" y="1201374"/>
                </a:lnTo>
                <a:close/>
              </a:path>
              <a:path w="1495425" h="1743075">
                <a:moveTo>
                  <a:pt x="58629" y="1201374"/>
                </a:moveTo>
                <a:lnTo>
                  <a:pt x="35864" y="1196744"/>
                </a:lnTo>
                <a:lnTo>
                  <a:pt x="17222" y="1184134"/>
                </a:lnTo>
                <a:lnTo>
                  <a:pt x="4626" y="1165473"/>
                </a:lnTo>
                <a:lnTo>
                  <a:pt x="0" y="1142685"/>
                </a:lnTo>
                <a:lnTo>
                  <a:pt x="4626" y="1119897"/>
                </a:lnTo>
                <a:lnTo>
                  <a:pt x="17222" y="1101235"/>
                </a:lnTo>
                <a:lnTo>
                  <a:pt x="35864" y="1088626"/>
                </a:lnTo>
                <a:lnTo>
                  <a:pt x="58629" y="1083995"/>
                </a:lnTo>
                <a:lnTo>
                  <a:pt x="81394" y="1088626"/>
                </a:lnTo>
                <a:lnTo>
                  <a:pt x="100036" y="1101235"/>
                </a:lnTo>
                <a:lnTo>
                  <a:pt x="112632" y="1119897"/>
                </a:lnTo>
                <a:lnTo>
                  <a:pt x="117258" y="1142685"/>
                </a:lnTo>
                <a:lnTo>
                  <a:pt x="112632" y="1165473"/>
                </a:lnTo>
                <a:lnTo>
                  <a:pt x="100036" y="1184134"/>
                </a:lnTo>
                <a:lnTo>
                  <a:pt x="81394" y="1196744"/>
                </a:lnTo>
                <a:lnTo>
                  <a:pt x="58629" y="1201374"/>
                </a:lnTo>
                <a:close/>
              </a:path>
              <a:path w="1495425" h="1743075">
                <a:moveTo>
                  <a:pt x="1436422" y="1201374"/>
                </a:moveTo>
                <a:lnTo>
                  <a:pt x="1413657" y="1196744"/>
                </a:lnTo>
                <a:lnTo>
                  <a:pt x="1395015" y="1184134"/>
                </a:lnTo>
                <a:lnTo>
                  <a:pt x="1382419" y="1165473"/>
                </a:lnTo>
                <a:lnTo>
                  <a:pt x="1377793" y="1142685"/>
                </a:lnTo>
                <a:lnTo>
                  <a:pt x="1382419" y="1119897"/>
                </a:lnTo>
                <a:lnTo>
                  <a:pt x="1395015" y="1101235"/>
                </a:lnTo>
                <a:lnTo>
                  <a:pt x="1413657" y="1088626"/>
                </a:lnTo>
                <a:lnTo>
                  <a:pt x="1436422" y="1083995"/>
                </a:lnTo>
                <a:lnTo>
                  <a:pt x="1459187" y="1088626"/>
                </a:lnTo>
                <a:lnTo>
                  <a:pt x="1477829" y="1101235"/>
                </a:lnTo>
                <a:lnTo>
                  <a:pt x="1490425" y="1119897"/>
                </a:lnTo>
                <a:lnTo>
                  <a:pt x="1495052" y="1142685"/>
                </a:lnTo>
                <a:lnTo>
                  <a:pt x="1490425" y="1165473"/>
                </a:lnTo>
                <a:lnTo>
                  <a:pt x="1477829" y="1184134"/>
                </a:lnTo>
                <a:lnTo>
                  <a:pt x="1459187" y="1196744"/>
                </a:lnTo>
                <a:lnTo>
                  <a:pt x="1436422" y="1201374"/>
                </a:lnTo>
                <a:close/>
              </a:path>
              <a:path w="1495425" h="1743075">
                <a:moveTo>
                  <a:pt x="977353" y="117379"/>
                </a:moveTo>
                <a:lnTo>
                  <a:pt x="954589" y="112748"/>
                </a:lnTo>
                <a:lnTo>
                  <a:pt x="935946" y="100139"/>
                </a:lnTo>
                <a:lnTo>
                  <a:pt x="923350" y="81477"/>
                </a:lnTo>
                <a:lnTo>
                  <a:pt x="918724" y="58689"/>
                </a:lnTo>
                <a:lnTo>
                  <a:pt x="923268" y="35901"/>
                </a:lnTo>
                <a:lnTo>
                  <a:pt x="935726" y="17240"/>
                </a:lnTo>
                <a:lnTo>
                  <a:pt x="954341" y="4630"/>
                </a:lnTo>
                <a:lnTo>
                  <a:pt x="977353" y="0"/>
                </a:lnTo>
                <a:lnTo>
                  <a:pt x="1000118" y="4630"/>
                </a:lnTo>
                <a:lnTo>
                  <a:pt x="1018760" y="17240"/>
                </a:lnTo>
                <a:lnTo>
                  <a:pt x="1031357" y="35901"/>
                </a:lnTo>
                <a:lnTo>
                  <a:pt x="1035983" y="58689"/>
                </a:lnTo>
                <a:lnTo>
                  <a:pt x="1031357" y="81477"/>
                </a:lnTo>
                <a:lnTo>
                  <a:pt x="1018760" y="100139"/>
                </a:lnTo>
                <a:lnTo>
                  <a:pt x="1000118" y="112748"/>
                </a:lnTo>
                <a:lnTo>
                  <a:pt x="977353" y="117379"/>
                </a:lnTo>
                <a:close/>
              </a:path>
              <a:path w="1495425" h="1743075">
                <a:moveTo>
                  <a:pt x="517698" y="117379"/>
                </a:moveTo>
                <a:lnTo>
                  <a:pt x="494933" y="112748"/>
                </a:lnTo>
                <a:lnTo>
                  <a:pt x="476291" y="100139"/>
                </a:lnTo>
                <a:lnTo>
                  <a:pt x="463695" y="81477"/>
                </a:lnTo>
                <a:lnTo>
                  <a:pt x="459068" y="58689"/>
                </a:lnTo>
                <a:lnTo>
                  <a:pt x="463695" y="35901"/>
                </a:lnTo>
                <a:lnTo>
                  <a:pt x="476291" y="17240"/>
                </a:lnTo>
                <a:lnTo>
                  <a:pt x="494933" y="4630"/>
                </a:lnTo>
                <a:lnTo>
                  <a:pt x="517698" y="0"/>
                </a:lnTo>
                <a:lnTo>
                  <a:pt x="540463" y="4630"/>
                </a:lnTo>
                <a:lnTo>
                  <a:pt x="559105" y="17240"/>
                </a:lnTo>
                <a:lnTo>
                  <a:pt x="571701" y="35901"/>
                </a:lnTo>
                <a:lnTo>
                  <a:pt x="576327" y="58689"/>
                </a:lnTo>
                <a:lnTo>
                  <a:pt x="571701" y="81477"/>
                </a:lnTo>
                <a:lnTo>
                  <a:pt x="559105" y="100139"/>
                </a:lnTo>
                <a:lnTo>
                  <a:pt x="540463" y="112748"/>
                </a:lnTo>
                <a:lnTo>
                  <a:pt x="517698" y="117379"/>
                </a:lnTo>
                <a:close/>
              </a:path>
              <a:path w="1495425" h="1743075">
                <a:moveTo>
                  <a:pt x="58629" y="117379"/>
                </a:moveTo>
                <a:lnTo>
                  <a:pt x="35864" y="112748"/>
                </a:lnTo>
                <a:lnTo>
                  <a:pt x="17222" y="100139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8" y="58689"/>
                </a:lnTo>
                <a:lnTo>
                  <a:pt x="112632" y="81477"/>
                </a:lnTo>
                <a:lnTo>
                  <a:pt x="100036" y="100139"/>
                </a:lnTo>
                <a:lnTo>
                  <a:pt x="81394" y="112748"/>
                </a:lnTo>
                <a:lnTo>
                  <a:pt x="58629" y="117379"/>
                </a:lnTo>
                <a:close/>
              </a:path>
              <a:path w="1495425" h="1743075">
                <a:moveTo>
                  <a:pt x="1436422" y="117379"/>
                </a:moveTo>
                <a:lnTo>
                  <a:pt x="1413657" y="112748"/>
                </a:lnTo>
                <a:lnTo>
                  <a:pt x="1395015" y="100139"/>
                </a:lnTo>
                <a:lnTo>
                  <a:pt x="1382419" y="81477"/>
                </a:lnTo>
                <a:lnTo>
                  <a:pt x="1377793" y="58689"/>
                </a:lnTo>
                <a:lnTo>
                  <a:pt x="1382419" y="35901"/>
                </a:lnTo>
                <a:lnTo>
                  <a:pt x="1395015" y="17240"/>
                </a:lnTo>
                <a:lnTo>
                  <a:pt x="1413657" y="4630"/>
                </a:lnTo>
                <a:lnTo>
                  <a:pt x="1436422" y="0"/>
                </a:lnTo>
                <a:lnTo>
                  <a:pt x="1459187" y="4630"/>
                </a:lnTo>
                <a:lnTo>
                  <a:pt x="1477829" y="17240"/>
                </a:lnTo>
                <a:lnTo>
                  <a:pt x="1490425" y="35901"/>
                </a:lnTo>
                <a:lnTo>
                  <a:pt x="1495052" y="58689"/>
                </a:lnTo>
                <a:lnTo>
                  <a:pt x="1490425" y="81477"/>
                </a:lnTo>
                <a:lnTo>
                  <a:pt x="1477829" y="100139"/>
                </a:lnTo>
                <a:lnTo>
                  <a:pt x="1459187" y="112748"/>
                </a:lnTo>
                <a:lnTo>
                  <a:pt x="1436422" y="117379"/>
                </a:lnTo>
                <a:close/>
              </a:path>
              <a:path w="1495425" h="1743075">
                <a:moveTo>
                  <a:pt x="977353" y="1743079"/>
                </a:moveTo>
                <a:lnTo>
                  <a:pt x="954589" y="1738448"/>
                </a:lnTo>
                <a:lnTo>
                  <a:pt x="935946" y="1725839"/>
                </a:lnTo>
                <a:lnTo>
                  <a:pt x="923350" y="1707177"/>
                </a:lnTo>
                <a:lnTo>
                  <a:pt x="918724" y="1684389"/>
                </a:lnTo>
                <a:lnTo>
                  <a:pt x="923268" y="1661601"/>
                </a:lnTo>
                <a:lnTo>
                  <a:pt x="935726" y="1642940"/>
                </a:lnTo>
                <a:lnTo>
                  <a:pt x="954341" y="1630331"/>
                </a:lnTo>
                <a:lnTo>
                  <a:pt x="977353" y="1625700"/>
                </a:lnTo>
                <a:lnTo>
                  <a:pt x="1000118" y="1630331"/>
                </a:lnTo>
                <a:lnTo>
                  <a:pt x="1018760" y="1642940"/>
                </a:lnTo>
                <a:lnTo>
                  <a:pt x="1031357" y="1661601"/>
                </a:lnTo>
                <a:lnTo>
                  <a:pt x="1035983" y="1684389"/>
                </a:lnTo>
                <a:lnTo>
                  <a:pt x="1031357" y="1707177"/>
                </a:lnTo>
                <a:lnTo>
                  <a:pt x="1018760" y="1725839"/>
                </a:lnTo>
                <a:lnTo>
                  <a:pt x="1000118" y="1738448"/>
                </a:lnTo>
                <a:lnTo>
                  <a:pt x="977353" y="1743079"/>
                </a:lnTo>
                <a:close/>
              </a:path>
              <a:path w="1495425" h="1743075">
                <a:moveTo>
                  <a:pt x="517698" y="1743079"/>
                </a:moveTo>
                <a:lnTo>
                  <a:pt x="494933" y="1738448"/>
                </a:lnTo>
                <a:lnTo>
                  <a:pt x="476291" y="1725839"/>
                </a:lnTo>
                <a:lnTo>
                  <a:pt x="463695" y="1707177"/>
                </a:lnTo>
                <a:lnTo>
                  <a:pt x="459068" y="1684389"/>
                </a:lnTo>
                <a:lnTo>
                  <a:pt x="463695" y="1661601"/>
                </a:lnTo>
                <a:lnTo>
                  <a:pt x="476291" y="1642940"/>
                </a:lnTo>
                <a:lnTo>
                  <a:pt x="494933" y="1630331"/>
                </a:lnTo>
                <a:lnTo>
                  <a:pt x="517698" y="1625700"/>
                </a:lnTo>
                <a:lnTo>
                  <a:pt x="540463" y="1630331"/>
                </a:lnTo>
                <a:lnTo>
                  <a:pt x="559105" y="1642940"/>
                </a:lnTo>
                <a:lnTo>
                  <a:pt x="571701" y="1661601"/>
                </a:lnTo>
                <a:lnTo>
                  <a:pt x="576327" y="1684389"/>
                </a:lnTo>
                <a:lnTo>
                  <a:pt x="571701" y="1707177"/>
                </a:lnTo>
                <a:lnTo>
                  <a:pt x="559105" y="1725839"/>
                </a:lnTo>
                <a:lnTo>
                  <a:pt x="540463" y="1738448"/>
                </a:lnTo>
                <a:lnTo>
                  <a:pt x="517698" y="1743079"/>
                </a:lnTo>
                <a:close/>
              </a:path>
              <a:path w="1495425" h="1743075">
                <a:moveTo>
                  <a:pt x="58629" y="1743079"/>
                </a:moveTo>
                <a:lnTo>
                  <a:pt x="35864" y="1738448"/>
                </a:lnTo>
                <a:lnTo>
                  <a:pt x="17222" y="1725839"/>
                </a:lnTo>
                <a:lnTo>
                  <a:pt x="4626" y="1707177"/>
                </a:lnTo>
                <a:lnTo>
                  <a:pt x="0" y="1684389"/>
                </a:lnTo>
                <a:lnTo>
                  <a:pt x="4626" y="1661601"/>
                </a:lnTo>
                <a:lnTo>
                  <a:pt x="17222" y="1642940"/>
                </a:lnTo>
                <a:lnTo>
                  <a:pt x="35864" y="1630331"/>
                </a:lnTo>
                <a:lnTo>
                  <a:pt x="58629" y="1625700"/>
                </a:lnTo>
                <a:lnTo>
                  <a:pt x="81394" y="1630331"/>
                </a:lnTo>
                <a:lnTo>
                  <a:pt x="100036" y="1642940"/>
                </a:lnTo>
                <a:lnTo>
                  <a:pt x="112632" y="1661601"/>
                </a:lnTo>
                <a:lnTo>
                  <a:pt x="117258" y="1684389"/>
                </a:lnTo>
                <a:lnTo>
                  <a:pt x="112632" y="1707177"/>
                </a:lnTo>
                <a:lnTo>
                  <a:pt x="100036" y="1725839"/>
                </a:lnTo>
                <a:lnTo>
                  <a:pt x="81394" y="1738448"/>
                </a:lnTo>
                <a:lnTo>
                  <a:pt x="58629" y="1743079"/>
                </a:lnTo>
                <a:close/>
              </a:path>
              <a:path w="1495425" h="1743075">
                <a:moveTo>
                  <a:pt x="1436422" y="1743079"/>
                </a:moveTo>
                <a:lnTo>
                  <a:pt x="1413657" y="1738448"/>
                </a:lnTo>
                <a:lnTo>
                  <a:pt x="1395015" y="1725839"/>
                </a:lnTo>
                <a:lnTo>
                  <a:pt x="1382419" y="1707177"/>
                </a:lnTo>
                <a:lnTo>
                  <a:pt x="1377793" y="1684389"/>
                </a:lnTo>
                <a:lnTo>
                  <a:pt x="1382419" y="1661601"/>
                </a:lnTo>
                <a:lnTo>
                  <a:pt x="1395015" y="1642940"/>
                </a:lnTo>
                <a:lnTo>
                  <a:pt x="1413657" y="1630331"/>
                </a:lnTo>
                <a:lnTo>
                  <a:pt x="1436422" y="1625700"/>
                </a:lnTo>
                <a:lnTo>
                  <a:pt x="1459187" y="1630331"/>
                </a:lnTo>
                <a:lnTo>
                  <a:pt x="1477829" y="1642940"/>
                </a:lnTo>
                <a:lnTo>
                  <a:pt x="1490425" y="1661601"/>
                </a:lnTo>
                <a:lnTo>
                  <a:pt x="1495052" y="1684389"/>
                </a:lnTo>
                <a:lnTo>
                  <a:pt x="1490425" y="1707177"/>
                </a:lnTo>
                <a:lnTo>
                  <a:pt x="1477829" y="1725839"/>
                </a:lnTo>
                <a:lnTo>
                  <a:pt x="1459187" y="1738448"/>
                </a:lnTo>
                <a:lnTo>
                  <a:pt x="1436422" y="1743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1300" y="3820952"/>
            <a:ext cx="399986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3600" b="0" u="none" spc="70" dirty="0">
                <a:latin typeface="Arial"/>
                <a:cs typeface="Arial"/>
              </a:rPr>
              <a:t>Aim </a:t>
            </a:r>
            <a:r>
              <a:rPr sz="3600" b="0" u="none" spc="210" dirty="0">
                <a:latin typeface="Arial"/>
                <a:cs typeface="Arial"/>
              </a:rPr>
              <a:t>&amp; </a:t>
            </a:r>
            <a:r>
              <a:rPr sz="3600" b="0" u="none" spc="55" dirty="0">
                <a:latin typeface="Arial"/>
                <a:cs typeface="Arial"/>
              </a:rPr>
              <a:t>Objective  </a:t>
            </a:r>
            <a:r>
              <a:rPr sz="3600" b="0" u="none" spc="-10" dirty="0">
                <a:latin typeface="Arial"/>
                <a:cs typeface="Arial"/>
              </a:rPr>
              <a:t>Problem</a:t>
            </a:r>
            <a:r>
              <a:rPr sz="3600" b="0" u="none" spc="85" dirty="0">
                <a:latin typeface="Arial"/>
                <a:cs typeface="Arial"/>
              </a:rPr>
              <a:t> </a:t>
            </a:r>
            <a:r>
              <a:rPr sz="3600" b="0" u="none" spc="40" dirty="0"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1300" y="5097302"/>
            <a:ext cx="6563995" cy="321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3600" spc="-105" dirty="0">
                <a:latin typeface="Arial"/>
                <a:cs typeface="Arial"/>
              </a:rPr>
              <a:t>Scope </a:t>
            </a:r>
            <a:r>
              <a:rPr sz="3600" spc="75" dirty="0">
                <a:latin typeface="Arial"/>
                <a:cs typeface="Arial"/>
              </a:rPr>
              <a:t>and </a:t>
            </a:r>
            <a:r>
              <a:rPr sz="3600" spc="40" dirty="0">
                <a:latin typeface="Arial"/>
                <a:cs typeface="Arial"/>
              </a:rPr>
              <a:t>Feasibility </a:t>
            </a:r>
            <a:r>
              <a:rPr sz="3600" spc="16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Project  </a:t>
            </a:r>
            <a:r>
              <a:rPr sz="3600" spc="-80" dirty="0">
                <a:latin typeface="Arial"/>
                <a:cs typeface="Arial"/>
              </a:rPr>
              <a:t>Tools</a:t>
            </a:r>
            <a:r>
              <a:rPr sz="3600" spc="130" dirty="0">
                <a:latin typeface="Arial"/>
                <a:cs typeface="Arial"/>
              </a:rPr>
              <a:t> </a:t>
            </a:r>
            <a:r>
              <a:rPr sz="3600" spc="-75" dirty="0">
                <a:latin typeface="Arial"/>
                <a:cs typeface="Arial"/>
              </a:rPr>
              <a:t>Used</a:t>
            </a:r>
            <a:endParaRPr sz="3600">
              <a:latin typeface="Arial"/>
              <a:cs typeface="Arial"/>
            </a:endParaRPr>
          </a:p>
          <a:p>
            <a:pPr marL="12700" marR="2668905">
              <a:lnSpc>
                <a:spcPct val="116300"/>
              </a:lnSpc>
            </a:pPr>
            <a:r>
              <a:rPr sz="3600" spc="105" dirty="0">
                <a:latin typeface="Arial"/>
                <a:cs typeface="Arial"/>
              </a:rPr>
              <a:t>Literature </a:t>
            </a:r>
            <a:r>
              <a:rPr sz="3600" spc="-95" dirty="0">
                <a:latin typeface="Arial"/>
                <a:cs typeface="Arial"/>
              </a:rPr>
              <a:t>Review  </a:t>
            </a:r>
            <a:r>
              <a:rPr sz="3600" spc="-50" dirty="0">
                <a:latin typeface="Arial"/>
                <a:cs typeface="Arial"/>
              </a:rPr>
              <a:t>Proposed </a:t>
            </a:r>
            <a:r>
              <a:rPr sz="3600" spc="105" dirty="0">
                <a:latin typeface="Arial"/>
                <a:cs typeface="Arial"/>
              </a:rPr>
              <a:t>Diagram  </a:t>
            </a:r>
            <a:r>
              <a:rPr sz="3600" spc="-75" dirty="0"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8296" y="8615263"/>
            <a:ext cx="6468110" cy="0"/>
          </a:xfrm>
          <a:custGeom>
            <a:avLst/>
            <a:gdLst/>
            <a:ahLst/>
            <a:cxnLst/>
            <a:rect l="l" t="t" r="r" b="b"/>
            <a:pathLst>
              <a:path w="6468109">
                <a:moveTo>
                  <a:pt x="0" y="0"/>
                </a:moveTo>
                <a:lnTo>
                  <a:pt x="646751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5548" y="0"/>
            <a:ext cx="6308090" cy="3811904"/>
          </a:xfrm>
          <a:custGeom>
            <a:avLst/>
            <a:gdLst/>
            <a:ahLst/>
            <a:cxnLst/>
            <a:rect l="l" t="t" r="r" b="b"/>
            <a:pathLst>
              <a:path w="6308090" h="3811904">
                <a:moveTo>
                  <a:pt x="671213" y="2611644"/>
                </a:moveTo>
                <a:lnTo>
                  <a:pt x="474415" y="2239264"/>
                </a:lnTo>
                <a:lnTo>
                  <a:pt x="508002" y="2275636"/>
                </a:lnTo>
                <a:lnTo>
                  <a:pt x="574528" y="2401517"/>
                </a:lnTo>
                <a:lnTo>
                  <a:pt x="607740" y="2437180"/>
                </a:lnTo>
                <a:lnTo>
                  <a:pt x="629623" y="2478588"/>
                </a:lnTo>
                <a:lnTo>
                  <a:pt x="695537" y="2548949"/>
                </a:lnTo>
                <a:lnTo>
                  <a:pt x="717106" y="2589761"/>
                </a:lnTo>
                <a:lnTo>
                  <a:pt x="782366" y="2658886"/>
                </a:lnTo>
                <a:lnTo>
                  <a:pt x="803597" y="2699057"/>
                </a:lnTo>
                <a:lnTo>
                  <a:pt x="1027370" y="2932218"/>
                </a:lnTo>
                <a:lnTo>
                  <a:pt x="1070045" y="2958606"/>
                </a:lnTo>
                <a:lnTo>
                  <a:pt x="1132521" y="3022463"/>
                </a:lnTo>
                <a:lnTo>
                  <a:pt x="1174775" y="3048054"/>
                </a:lnTo>
                <a:lnTo>
                  <a:pt x="1236386" y="3110272"/>
                </a:lnTo>
                <a:lnTo>
                  <a:pt x="1319851" y="3159484"/>
                </a:lnTo>
                <a:lnTo>
                  <a:pt x="1350123" y="3189584"/>
                </a:lnTo>
                <a:lnTo>
                  <a:pt x="1391465" y="3213451"/>
                </a:lnTo>
                <a:lnTo>
                  <a:pt x="1421419" y="3242948"/>
                </a:lnTo>
                <a:lnTo>
                  <a:pt x="1462437" y="3266202"/>
                </a:lnTo>
                <a:lnTo>
                  <a:pt x="1584488" y="3334065"/>
                </a:lnTo>
                <a:lnTo>
                  <a:pt x="1613601" y="3361970"/>
                </a:lnTo>
                <a:lnTo>
                  <a:pt x="1693752" y="3404910"/>
                </a:lnTo>
                <a:lnTo>
                  <a:pt x="1773179" y="3446481"/>
                </a:lnTo>
                <a:lnTo>
                  <a:pt x="1823844" y="3460807"/>
                </a:lnTo>
                <a:lnTo>
                  <a:pt x="1902148" y="3500252"/>
                </a:lnTo>
                <a:lnTo>
                  <a:pt x="1979678" y="3538233"/>
                </a:lnTo>
                <a:lnTo>
                  <a:pt x="2029376" y="3550729"/>
                </a:lnTo>
                <a:lnTo>
                  <a:pt x="2105707" y="3586441"/>
                </a:lnTo>
                <a:lnTo>
                  <a:pt x="2154793" y="3597781"/>
                </a:lnTo>
                <a:lnTo>
                  <a:pt x="2192442" y="3614659"/>
                </a:lnTo>
                <a:lnTo>
                  <a:pt x="2241109" y="3625205"/>
                </a:lnTo>
                <a:lnTo>
                  <a:pt x="2278333" y="3641279"/>
                </a:lnTo>
                <a:lnTo>
                  <a:pt x="2326569" y="3651011"/>
                </a:lnTo>
                <a:lnTo>
                  <a:pt x="2363359" y="3666262"/>
                </a:lnTo>
                <a:lnTo>
                  <a:pt x="2411155" y="3675161"/>
                </a:lnTo>
                <a:lnTo>
                  <a:pt x="2458727" y="3683637"/>
                </a:lnTo>
                <a:lnTo>
                  <a:pt x="2494845" y="3697618"/>
                </a:lnTo>
                <a:lnTo>
                  <a:pt x="2541963" y="3705232"/>
                </a:lnTo>
                <a:lnTo>
                  <a:pt x="2588848" y="3712408"/>
                </a:lnTo>
                <a:lnTo>
                  <a:pt x="2635500" y="3719141"/>
                </a:lnTo>
                <a:lnTo>
                  <a:pt x="2681916" y="3725428"/>
                </a:lnTo>
                <a:lnTo>
                  <a:pt x="2716864" y="3737196"/>
                </a:lnTo>
                <a:lnTo>
                  <a:pt x="2762799" y="3742573"/>
                </a:lnTo>
                <a:lnTo>
                  <a:pt x="2808490" y="3747488"/>
                </a:lnTo>
                <a:lnTo>
                  <a:pt x="2853935" y="3751936"/>
                </a:lnTo>
                <a:lnTo>
                  <a:pt x="2899130" y="3755914"/>
                </a:lnTo>
                <a:lnTo>
                  <a:pt x="2944074" y="3759415"/>
                </a:lnTo>
                <a:lnTo>
                  <a:pt x="2988764" y="3762436"/>
                </a:lnTo>
                <a:lnTo>
                  <a:pt x="3033197" y="3764970"/>
                </a:lnTo>
                <a:lnTo>
                  <a:pt x="3077371" y="3767015"/>
                </a:lnTo>
                <a:lnTo>
                  <a:pt x="3132511" y="3762630"/>
                </a:lnTo>
                <a:lnTo>
                  <a:pt x="3176159" y="3763679"/>
                </a:lnTo>
                <a:lnTo>
                  <a:pt x="3219540" y="3764223"/>
                </a:lnTo>
                <a:lnTo>
                  <a:pt x="3262652" y="3764258"/>
                </a:lnTo>
                <a:lnTo>
                  <a:pt x="3305492" y="3763779"/>
                </a:lnTo>
                <a:lnTo>
                  <a:pt x="3359286" y="3756846"/>
                </a:lnTo>
                <a:lnTo>
                  <a:pt x="3401575" y="3755324"/>
                </a:lnTo>
                <a:lnTo>
                  <a:pt x="3443584" y="3753273"/>
                </a:lnTo>
                <a:lnTo>
                  <a:pt x="3496540" y="3744754"/>
                </a:lnTo>
                <a:lnTo>
                  <a:pt x="3537983" y="3741631"/>
                </a:lnTo>
                <a:lnTo>
                  <a:pt x="3579140" y="3737966"/>
                </a:lnTo>
                <a:lnTo>
                  <a:pt x="3631235" y="3727818"/>
                </a:lnTo>
                <a:lnTo>
                  <a:pt x="3671809" y="3723052"/>
                </a:lnTo>
                <a:lnTo>
                  <a:pt x="3723318" y="3711794"/>
                </a:lnTo>
                <a:lnTo>
                  <a:pt x="3763301" y="3705909"/>
                </a:lnTo>
                <a:lnTo>
                  <a:pt x="3814212" y="3693522"/>
                </a:lnTo>
                <a:lnTo>
                  <a:pt x="3853594" y="3686498"/>
                </a:lnTo>
                <a:lnTo>
                  <a:pt x="3903899" y="3672963"/>
                </a:lnTo>
                <a:lnTo>
                  <a:pt x="3942668" y="3664781"/>
                </a:lnTo>
                <a:lnTo>
                  <a:pt x="3992356" y="3650079"/>
                </a:lnTo>
                <a:lnTo>
                  <a:pt x="4030503" y="3640721"/>
                </a:lnTo>
                <a:lnTo>
                  <a:pt x="4079565" y="3624832"/>
                </a:lnTo>
                <a:lnTo>
                  <a:pt x="4128308" y="3608344"/>
                </a:lnTo>
                <a:lnTo>
                  <a:pt x="4165504" y="3597184"/>
                </a:lnTo>
                <a:lnTo>
                  <a:pt x="4213606" y="3579480"/>
                </a:lnTo>
                <a:lnTo>
                  <a:pt x="4261382" y="3561162"/>
                </a:lnTo>
                <a:lnTo>
                  <a:pt x="4297603" y="3548158"/>
                </a:lnTo>
                <a:lnTo>
                  <a:pt x="4344723" y="3528595"/>
                </a:lnTo>
                <a:lnTo>
                  <a:pt x="4391510" y="3508404"/>
                </a:lnTo>
                <a:lnTo>
                  <a:pt x="4426734" y="3493513"/>
                </a:lnTo>
                <a:lnTo>
                  <a:pt x="4472848" y="3472049"/>
                </a:lnTo>
                <a:lnTo>
                  <a:pt x="4518623" y="3449942"/>
                </a:lnTo>
                <a:lnTo>
                  <a:pt x="4564055" y="3427187"/>
                </a:lnTo>
                <a:lnTo>
                  <a:pt x="4609142" y="3403779"/>
                </a:lnTo>
                <a:lnTo>
                  <a:pt x="4642654" y="3385649"/>
                </a:lnTo>
                <a:lnTo>
                  <a:pt x="4687049" y="3360931"/>
                </a:lnTo>
                <a:lnTo>
                  <a:pt x="4731101" y="3335566"/>
                </a:lnTo>
                <a:lnTo>
                  <a:pt x="4774814" y="3309557"/>
                </a:lnTo>
                <a:lnTo>
                  <a:pt x="4818189" y="3282910"/>
                </a:lnTo>
                <a:lnTo>
                  <a:pt x="4850001" y="3261563"/>
                </a:lnTo>
                <a:lnTo>
                  <a:pt x="4892709" y="3233652"/>
                </a:lnTo>
                <a:lnTo>
                  <a:pt x="4935086" y="3205118"/>
                </a:lnTo>
                <a:lnTo>
                  <a:pt x="4965908" y="3181898"/>
                </a:lnTo>
                <a:lnTo>
                  <a:pt x="5007634" y="3152129"/>
                </a:lnTo>
                <a:lnTo>
                  <a:pt x="5049037" y="3121750"/>
                </a:lnTo>
                <a:lnTo>
                  <a:pt x="5078892" y="3096701"/>
                </a:lnTo>
                <a:lnTo>
                  <a:pt x="5119658" y="3065117"/>
                </a:lnTo>
                <a:lnTo>
                  <a:pt x="5160109" y="3032937"/>
                </a:lnTo>
                <a:lnTo>
                  <a:pt x="5189020" y="3006100"/>
                </a:lnTo>
                <a:lnTo>
                  <a:pt x="5228849" y="2972744"/>
                </a:lnTo>
                <a:lnTo>
                  <a:pt x="5257143" y="2944740"/>
                </a:lnTo>
                <a:lnTo>
                  <a:pt x="5296361" y="2910226"/>
                </a:lnTo>
                <a:lnTo>
                  <a:pt x="5324048" y="2881074"/>
                </a:lnTo>
                <a:lnTo>
                  <a:pt x="5362663" y="2845421"/>
                </a:lnTo>
                <a:lnTo>
                  <a:pt x="5389754" y="2815140"/>
                </a:lnTo>
                <a:lnTo>
                  <a:pt x="5427778" y="2778368"/>
                </a:lnTo>
                <a:lnTo>
                  <a:pt x="5454282" y="2746977"/>
                </a:lnTo>
                <a:lnTo>
                  <a:pt x="5480496" y="2715038"/>
                </a:lnTo>
                <a:lnTo>
                  <a:pt x="5517652" y="2676623"/>
                </a:lnTo>
                <a:lnTo>
                  <a:pt x="5543295" y="2643603"/>
                </a:lnTo>
                <a:lnTo>
                  <a:pt x="5568656" y="2610050"/>
                </a:lnTo>
                <a:lnTo>
                  <a:pt x="5604966" y="2570034"/>
                </a:lnTo>
                <a:lnTo>
                  <a:pt x="5629770" y="2535428"/>
                </a:lnTo>
                <a:lnTo>
                  <a:pt x="5654301" y="2500303"/>
                </a:lnTo>
                <a:lnTo>
                  <a:pt x="5678559" y="2464664"/>
                </a:lnTo>
                <a:lnTo>
                  <a:pt x="5713777" y="2422581"/>
                </a:lnTo>
                <a:lnTo>
                  <a:pt x="5737499" y="2385927"/>
                </a:lnTo>
                <a:lnTo>
                  <a:pt x="5760957" y="2348774"/>
                </a:lnTo>
                <a:lnTo>
                  <a:pt x="5784154" y="2311125"/>
                </a:lnTo>
                <a:lnTo>
                  <a:pt x="5807091" y="2272986"/>
                </a:lnTo>
                <a:lnTo>
                  <a:pt x="5829772" y="2234361"/>
                </a:lnTo>
                <a:lnTo>
                  <a:pt x="5852199" y="2195255"/>
                </a:lnTo>
                <a:lnTo>
                  <a:pt x="5874374" y="2155673"/>
                </a:lnTo>
                <a:lnTo>
                  <a:pt x="5896299" y="2115620"/>
                </a:lnTo>
                <a:lnTo>
                  <a:pt x="5917979" y="2075101"/>
                </a:lnTo>
                <a:lnTo>
                  <a:pt x="5939414" y="2034119"/>
                </a:lnTo>
                <a:lnTo>
                  <a:pt x="5960608" y="1992681"/>
                </a:lnTo>
                <a:lnTo>
                  <a:pt x="5981563" y="1950790"/>
                </a:lnTo>
                <a:lnTo>
                  <a:pt x="5991053" y="1914387"/>
                </a:lnTo>
                <a:lnTo>
                  <a:pt x="6011537" y="1871606"/>
                </a:lnTo>
                <a:lnTo>
                  <a:pt x="6031790" y="1828388"/>
                </a:lnTo>
                <a:lnTo>
                  <a:pt x="6051814" y="1784736"/>
                </a:lnTo>
                <a:lnTo>
                  <a:pt x="6060384" y="1746591"/>
                </a:lnTo>
                <a:lnTo>
                  <a:pt x="6079958" y="1702087"/>
                </a:lnTo>
                <a:lnTo>
                  <a:pt x="6088082" y="1663100"/>
                </a:lnTo>
                <a:lnTo>
                  <a:pt x="6107216" y="1617764"/>
                </a:lnTo>
                <a:lnTo>
                  <a:pt x="6126134" y="1572019"/>
                </a:lnTo>
                <a:lnTo>
                  <a:pt x="6133610" y="1531803"/>
                </a:lnTo>
                <a:lnTo>
                  <a:pt x="6140874" y="1491188"/>
                </a:lnTo>
                <a:lnTo>
                  <a:pt x="6159158" y="1444244"/>
                </a:lnTo>
                <a:lnTo>
                  <a:pt x="6166008" y="1402844"/>
                </a:lnTo>
                <a:lnTo>
                  <a:pt x="6183882" y="1355125"/>
                </a:lnTo>
                <a:lnTo>
                  <a:pt x="6190327" y="1312960"/>
                </a:lnTo>
                <a:lnTo>
                  <a:pt x="6202624" y="1227506"/>
                </a:lnTo>
                <a:lnTo>
                  <a:pt x="6219709" y="1178294"/>
                </a:lnTo>
                <a:lnTo>
                  <a:pt x="6225375" y="1134654"/>
                </a:lnTo>
                <a:lnTo>
                  <a:pt x="6236144" y="1046309"/>
                </a:lnTo>
                <a:lnTo>
                  <a:pt x="6246179" y="956577"/>
                </a:lnTo>
                <a:lnTo>
                  <a:pt x="6259901" y="819459"/>
                </a:lnTo>
                <a:lnTo>
                  <a:pt x="6252902" y="779034"/>
                </a:lnTo>
                <a:lnTo>
                  <a:pt x="6264589" y="638067"/>
                </a:lnTo>
                <a:lnTo>
                  <a:pt x="6256932" y="596398"/>
                </a:lnTo>
                <a:lnTo>
                  <a:pt x="6260345" y="548496"/>
                </a:lnTo>
                <a:lnTo>
                  <a:pt x="6252374" y="506233"/>
                </a:lnTo>
                <a:lnTo>
                  <a:pt x="6255479" y="457746"/>
                </a:lnTo>
                <a:lnTo>
                  <a:pt x="6247204" y="414908"/>
                </a:lnTo>
                <a:lnTo>
                  <a:pt x="6250010" y="365857"/>
                </a:lnTo>
                <a:lnTo>
                  <a:pt x="6232731" y="278800"/>
                </a:lnTo>
                <a:lnTo>
                  <a:pt x="6235108" y="228937"/>
                </a:lnTo>
                <a:lnTo>
                  <a:pt x="6188852" y="5568"/>
                </a:lnTo>
                <a:lnTo>
                  <a:pt x="6231980" y="5577"/>
                </a:lnTo>
                <a:lnTo>
                  <a:pt x="6241922" y="24389"/>
                </a:lnTo>
                <a:lnTo>
                  <a:pt x="6269616" y="158390"/>
                </a:lnTo>
                <a:lnTo>
                  <a:pt x="6278563" y="202442"/>
                </a:lnTo>
                <a:lnTo>
                  <a:pt x="6276167" y="252269"/>
                </a:lnTo>
                <a:lnTo>
                  <a:pt x="6293422" y="339279"/>
                </a:lnTo>
                <a:lnTo>
                  <a:pt x="6290611" y="388320"/>
                </a:lnTo>
                <a:lnTo>
                  <a:pt x="6298885" y="431157"/>
                </a:lnTo>
                <a:lnTo>
                  <a:pt x="6295785" y="479652"/>
                </a:lnTo>
                <a:lnTo>
                  <a:pt x="6303765" y="521932"/>
                </a:lnTo>
                <a:lnTo>
                  <a:pt x="6300366" y="569862"/>
                </a:lnTo>
                <a:lnTo>
                  <a:pt x="6308043" y="611568"/>
                </a:lnTo>
                <a:lnTo>
                  <a:pt x="6300471" y="705962"/>
                </a:lnTo>
                <a:lnTo>
                  <a:pt x="6307674" y="746772"/>
                </a:lnTo>
                <a:lnTo>
                  <a:pt x="6294613" y="885140"/>
                </a:lnTo>
                <a:lnTo>
                  <a:pt x="6285059" y="975784"/>
                </a:lnTo>
                <a:lnTo>
                  <a:pt x="6274807" y="1065106"/>
                </a:lnTo>
                <a:lnTo>
                  <a:pt x="6263835" y="1153067"/>
                </a:lnTo>
                <a:lnTo>
                  <a:pt x="6252125" y="1239631"/>
                </a:lnTo>
                <a:lnTo>
                  <a:pt x="6245988" y="1282378"/>
                </a:lnTo>
                <a:lnTo>
                  <a:pt x="6228430" y="1330696"/>
                </a:lnTo>
                <a:lnTo>
                  <a:pt x="6215185" y="1414356"/>
                </a:lnTo>
                <a:lnTo>
                  <a:pt x="6197037" y="1461557"/>
                </a:lnTo>
                <a:lnTo>
                  <a:pt x="6189915" y="1502443"/>
                </a:lnTo>
                <a:lnTo>
                  <a:pt x="6182590" y="1542943"/>
                </a:lnTo>
                <a:lnTo>
                  <a:pt x="6163830" y="1588986"/>
                </a:lnTo>
                <a:lnTo>
                  <a:pt x="6156089" y="1628700"/>
                </a:lnTo>
                <a:lnTo>
                  <a:pt x="6136909" y="1673948"/>
                </a:lnTo>
                <a:lnTo>
                  <a:pt x="6117515" y="1718792"/>
                </a:lnTo>
                <a:lnTo>
                  <a:pt x="6109133" y="1757293"/>
                </a:lnTo>
                <a:lnTo>
                  <a:pt x="6089305" y="1801314"/>
                </a:lnTo>
                <a:lnTo>
                  <a:pt x="6069255" y="1844917"/>
                </a:lnTo>
                <a:lnTo>
                  <a:pt x="6060210" y="1882164"/>
                </a:lnTo>
                <a:lnTo>
                  <a:pt x="6039711" y="1924916"/>
                </a:lnTo>
                <a:lnTo>
                  <a:pt x="6018984" y="1967237"/>
                </a:lnTo>
                <a:lnTo>
                  <a:pt x="5998026" y="2009122"/>
                </a:lnTo>
                <a:lnTo>
                  <a:pt x="5988063" y="2044631"/>
                </a:lnTo>
                <a:lnTo>
                  <a:pt x="5966636" y="2085628"/>
                </a:lnTo>
                <a:lnTo>
                  <a:pt x="5944971" y="2126175"/>
                </a:lnTo>
                <a:lnTo>
                  <a:pt x="5923066" y="2166267"/>
                </a:lnTo>
                <a:lnTo>
                  <a:pt x="5900918" y="2205900"/>
                </a:lnTo>
                <a:lnTo>
                  <a:pt x="5878524" y="2245068"/>
                </a:lnTo>
                <a:lnTo>
                  <a:pt x="5855883" y="2283768"/>
                </a:lnTo>
                <a:lnTo>
                  <a:pt x="5832992" y="2321994"/>
                </a:lnTo>
                <a:lnTo>
                  <a:pt x="5809848" y="2359742"/>
                </a:lnTo>
                <a:lnTo>
                  <a:pt x="5786449" y="2397008"/>
                </a:lnTo>
                <a:lnTo>
                  <a:pt x="5762792" y="2433787"/>
                </a:lnTo>
                <a:lnTo>
                  <a:pt x="5727648" y="2476007"/>
                </a:lnTo>
                <a:lnTo>
                  <a:pt x="5703469" y="2511798"/>
                </a:lnTo>
                <a:lnTo>
                  <a:pt x="5679026" y="2547087"/>
                </a:lnTo>
                <a:lnTo>
                  <a:pt x="5654315" y="2581871"/>
                </a:lnTo>
                <a:lnTo>
                  <a:pt x="5618106" y="2622079"/>
                </a:lnTo>
                <a:lnTo>
                  <a:pt x="5592854" y="2655838"/>
                </a:lnTo>
                <a:lnTo>
                  <a:pt x="5567328" y="2689078"/>
                </a:lnTo>
                <a:lnTo>
                  <a:pt x="5541524" y="2721794"/>
                </a:lnTo>
                <a:lnTo>
                  <a:pt x="5504213" y="2759915"/>
                </a:lnTo>
                <a:lnTo>
                  <a:pt x="5477848" y="2791569"/>
                </a:lnTo>
                <a:lnTo>
                  <a:pt x="5439971" y="2828620"/>
                </a:lnTo>
                <a:lnTo>
                  <a:pt x="5413036" y="2859194"/>
                </a:lnTo>
                <a:lnTo>
                  <a:pt x="5385811" y="2889221"/>
                </a:lnTo>
                <a:lnTo>
                  <a:pt x="5347067" y="2924631"/>
                </a:lnTo>
                <a:lnTo>
                  <a:pt x="5319257" y="2953550"/>
                </a:lnTo>
                <a:lnTo>
                  <a:pt x="5279923" y="2987843"/>
                </a:lnTo>
                <a:lnTo>
                  <a:pt x="5251518" y="3015637"/>
                </a:lnTo>
                <a:lnTo>
                  <a:pt x="5211583" y="3048794"/>
                </a:lnTo>
                <a:lnTo>
                  <a:pt x="5171345" y="3081377"/>
                </a:lnTo>
                <a:lnTo>
                  <a:pt x="5142029" y="3107447"/>
                </a:lnTo>
                <a:lnTo>
                  <a:pt x="5101177" y="3138868"/>
                </a:lnTo>
                <a:lnTo>
                  <a:pt x="5071241" y="3163766"/>
                </a:lnTo>
                <a:lnTo>
                  <a:pt x="5029765" y="3194005"/>
                </a:lnTo>
                <a:lnTo>
                  <a:pt x="4987972" y="3223646"/>
                </a:lnTo>
                <a:lnTo>
                  <a:pt x="4957089" y="3246752"/>
                </a:lnTo>
                <a:lnTo>
                  <a:pt x="4914658" y="3275185"/>
                </a:lnTo>
                <a:lnTo>
                  <a:pt x="4871903" y="3303006"/>
                </a:lnTo>
                <a:lnTo>
                  <a:pt x="4828823" y="3330212"/>
                </a:lnTo>
                <a:lnTo>
                  <a:pt x="4796644" y="3350863"/>
                </a:lnTo>
                <a:lnTo>
                  <a:pt x="4752905" y="3376823"/>
                </a:lnTo>
                <a:lnTo>
                  <a:pt x="4708834" y="3402153"/>
                </a:lnTo>
                <a:lnTo>
                  <a:pt x="4664428" y="3426850"/>
                </a:lnTo>
                <a:lnTo>
                  <a:pt x="4630912" y="3444973"/>
                </a:lnTo>
                <a:lnTo>
                  <a:pt x="4585829" y="3468388"/>
                </a:lnTo>
                <a:lnTo>
                  <a:pt x="4540408" y="3491164"/>
                </a:lnTo>
                <a:lnTo>
                  <a:pt x="4494652" y="3513307"/>
                </a:lnTo>
                <a:lnTo>
                  <a:pt x="4459792" y="3528885"/>
                </a:lnTo>
                <a:lnTo>
                  <a:pt x="4413373" y="3549772"/>
                </a:lnTo>
                <a:lnTo>
                  <a:pt x="4366625" y="3570039"/>
                </a:lnTo>
                <a:lnTo>
                  <a:pt x="4319553" y="3589690"/>
                </a:lnTo>
                <a:lnTo>
                  <a:pt x="4283386" y="3602796"/>
                </a:lnTo>
                <a:lnTo>
                  <a:pt x="4235669" y="3621229"/>
                </a:lnTo>
                <a:lnTo>
                  <a:pt x="4187635" y="3639060"/>
                </a:lnTo>
                <a:lnTo>
                  <a:pt x="4150513" y="3650359"/>
                </a:lnTo>
                <a:lnTo>
                  <a:pt x="4101849" y="3666999"/>
                </a:lnTo>
                <a:lnTo>
                  <a:pt x="4052875" y="3683052"/>
                </a:lnTo>
                <a:lnTo>
                  <a:pt x="4014820" y="3692586"/>
                </a:lnTo>
                <a:lnTo>
                  <a:pt x="3965231" y="3707475"/>
                </a:lnTo>
                <a:lnTo>
                  <a:pt x="3926567" y="3715856"/>
                </a:lnTo>
                <a:lnTo>
                  <a:pt x="3876373" y="3729601"/>
                </a:lnTo>
                <a:lnTo>
                  <a:pt x="3837109" y="3736847"/>
                </a:lnTo>
                <a:lnTo>
                  <a:pt x="3786320" y="3749466"/>
                </a:lnTo>
                <a:lnTo>
                  <a:pt x="3746465" y="3755594"/>
                </a:lnTo>
                <a:lnTo>
                  <a:pt x="3695091" y="3767106"/>
                </a:lnTo>
                <a:lnTo>
                  <a:pt x="3654656" y="3772136"/>
                </a:lnTo>
                <a:lnTo>
                  <a:pt x="3613934" y="3776624"/>
                </a:lnTo>
                <a:lnTo>
                  <a:pt x="3561700" y="3786508"/>
                </a:lnTo>
                <a:lnTo>
                  <a:pt x="3520413" y="3789925"/>
                </a:lnTo>
                <a:lnTo>
                  <a:pt x="3467618" y="3798748"/>
                </a:lnTo>
                <a:lnTo>
                  <a:pt x="3425774" y="3801113"/>
                </a:lnTo>
                <a:lnTo>
                  <a:pt x="3383656" y="3802958"/>
                </a:lnTo>
                <a:lnTo>
                  <a:pt x="3341265" y="3804288"/>
                </a:lnTo>
                <a:lnTo>
                  <a:pt x="3287377" y="3811043"/>
                </a:lnTo>
                <a:lnTo>
                  <a:pt x="3244450" y="3811358"/>
                </a:lnTo>
                <a:lnTo>
                  <a:pt x="3201258" y="3811172"/>
                </a:lnTo>
                <a:lnTo>
                  <a:pt x="3157804" y="3810489"/>
                </a:lnTo>
                <a:lnTo>
                  <a:pt x="3114090" y="3809315"/>
                </a:lnTo>
                <a:lnTo>
                  <a:pt x="3070119" y="3807654"/>
                </a:lnTo>
                <a:lnTo>
                  <a:pt x="3014664" y="3811444"/>
                </a:lnTo>
                <a:lnTo>
                  <a:pt x="2970185" y="3808822"/>
                </a:lnTo>
                <a:lnTo>
                  <a:pt x="2925456" y="3805727"/>
                </a:lnTo>
                <a:lnTo>
                  <a:pt x="2880479" y="3802163"/>
                </a:lnTo>
                <a:lnTo>
                  <a:pt x="2835257" y="3798135"/>
                </a:lnTo>
                <a:lnTo>
                  <a:pt x="2801020" y="3787713"/>
                </a:lnTo>
                <a:lnTo>
                  <a:pt x="2755314" y="3782770"/>
                </a:lnTo>
                <a:lnTo>
                  <a:pt x="2709371" y="3777377"/>
                </a:lnTo>
                <a:lnTo>
                  <a:pt x="2663192" y="3771539"/>
                </a:lnTo>
                <a:lnTo>
                  <a:pt x="2616779" y="3765259"/>
                </a:lnTo>
                <a:lnTo>
                  <a:pt x="2570136" y="3758542"/>
                </a:lnTo>
                <a:lnTo>
                  <a:pt x="2534493" y="3745459"/>
                </a:lnTo>
                <a:lnTo>
                  <a:pt x="2487396" y="3737884"/>
                </a:lnTo>
                <a:lnTo>
                  <a:pt x="2440076" y="3729885"/>
                </a:lnTo>
                <a:lnTo>
                  <a:pt x="2392534" y="3721468"/>
                </a:lnTo>
                <a:lnTo>
                  <a:pt x="2356002" y="3706703"/>
                </a:lnTo>
                <a:lnTo>
                  <a:pt x="2308026" y="3697464"/>
                </a:lnTo>
                <a:lnTo>
                  <a:pt x="2271064" y="3681886"/>
                </a:lnTo>
                <a:lnTo>
                  <a:pt x="2222663" y="3671842"/>
                </a:lnTo>
                <a:lnTo>
                  <a:pt x="2185281" y="3655469"/>
                </a:lnTo>
                <a:lnTo>
                  <a:pt x="2136464" y="3644640"/>
                </a:lnTo>
                <a:lnTo>
                  <a:pt x="2098672" y="3627490"/>
                </a:lnTo>
                <a:lnTo>
                  <a:pt x="2060678" y="3609960"/>
                </a:lnTo>
                <a:lnTo>
                  <a:pt x="2011257" y="3597986"/>
                </a:lnTo>
                <a:lnTo>
                  <a:pt x="1934283" y="3561058"/>
                </a:lnTo>
                <a:lnTo>
                  <a:pt x="1884279" y="3547982"/>
                </a:lnTo>
                <a:lnTo>
                  <a:pt x="1806162" y="3508890"/>
                </a:lnTo>
                <a:lnTo>
                  <a:pt x="1727306" y="3468401"/>
                </a:lnTo>
                <a:lnTo>
                  <a:pt x="1647732" y="3426553"/>
                </a:lnTo>
                <a:lnTo>
                  <a:pt x="1527065" y="3361310"/>
                </a:lnTo>
                <a:lnTo>
                  <a:pt x="1486504" y="3338922"/>
                </a:lnTo>
                <a:lnTo>
                  <a:pt x="1457007" y="3310288"/>
                </a:lnTo>
                <a:lnTo>
                  <a:pt x="1375070" y="3263968"/>
                </a:lnTo>
                <a:lnTo>
                  <a:pt x="1345092" y="3234424"/>
                </a:lnTo>
                <a:lnTo>
                  <a:pt x="1262215" y="3186327"/>
                </a:lnTo>
                <a:lnTo>
                  <a:pt x="1231778" y="3155914"/>
                </a:lnTo>
                <a:lnTo>
                  <a:pt x="1189964" y="3131156"/>
                </a:lnTo>
                <a:lnTo>
                  <a:pt x="1128359" y="3068948"/>
                </a:lnTo>
                <a:lnTo>
                  <a:pt x="1086116" y="3043376"/>
                </a:lnTo>
                <a:lnTo>
                  <a:pt x="992251" y="2947306"/>
                </a:lnTo>
                <a:lnTo>
                  <a:pt x="949468" y="2920714"/>
                </a:lnTo>
                <a:lnTo>
                  <a:pt x="789817" y="2754526"/>
                </a:lnTo>
                <a:lnTo>
                  <a:pt x="768756" y="2714674"/>
                </a:lnTo>
                <a:lnTo>
                  <a:pt x="671213" y="2611644"/>
                </a:lnTo>
                <a:close/>
              </a:path>
              <a:path w="6308090" h="3811904">
                <a:moveTo>
                  <a:pt x="118750" y="4265"/>
                </a:moveTo>
                <a:lnTo>
                  <a:pt x="124132" y="0"/>
                </a:lnTo>
                <a:lnTo>
                  <a:pt x="6187938" y="3781"/>
                </a:lnTo>
                <a:lnTo>
                  <a:pt x="6188831" y="5472"/>
                </a:lnTo>
                <a:lnTo>
                  <a:pt x="118750" y="4265"/>
                </a:lnTo>
                <a:close/>
              </a:path>
              <a:path w="6308090" h="3811904">
                <a:moveTo>
                  <a:pt x="339235" y="1983477"/>
                </a:moveTo>
                <a:lnTo>
                  <a:pt x="142436" y="1611096"/>
                </a:lnTo>
                <a:lnTo>
                  <a:pt x="112263" y="1472462"/>
                </a:lnTo>
                <a:lnTo>
                  <a:pt x="91202" y="1432611"/>
                </a:lnTo>
                <a:lnTo>
                  <a:pt x="43835" y="1207081"/>
                </a:lnTo>
                <a:lnTo>
                  <a:pt x="45967" y="1156754"/>
                </a:lnTo>
                <a:lnTo>
                  <a:pt x="19472" y="1025079"/>
                </a:lnTo>
                <a:lnTo>
                  <a:pt x="22142" y="975771"/>
                </a:lnTo>
                <a:lnTo>
                  <a:pt x="5451" y="889827"/>
                </a:lnTo>
                <a:lnTo>
                  <a:pt x="8551" y="841332"/>
                </a:lnTo>
                <a:lnTo>
                  <a:pt x="570" y="799052"/>
                </a:lnTo>
                <a:lnTo>
                  <a:pt x="7521" y="703481"/>
                </a:lnTo>
                <a:lnTo>
                  <a:pt x="0" y="662069"/>
                </a:lnTo>
                <a:lnTo>
                  <a:pt x="7890" y="568277"/>
                </a:lnTo>
                <a:lnTo>
                  <a:pt x="849" y="527775"/>
                </a:lnTo>
                <a:lnTo>
                  <a:pt x="5202" y="481651"/>
                </a:lnTo>
                <a:lnTo>
                  <a:pt x="19276" y="345199"/>
                </a:lnTo>
                <a:lnTo>
                  <a:pt x="29529" y="255878"/>
                </a:lnTo>
                <a:lnTo>
                  <a:pt x="40500" y="167917"/>
                </a:lnTo>
                <a:lnTo>
                  <a:pt x="52210" y="81352"/>
                </a:lnTo>
                <a:lnTo>
                  <a:pt x="69576" y="32672"/>
                </a:lnTo>
                <a:lnTo>
                  <a:pt x="68923" y="4255"/>
                </a:lnTo>
                <a:lnTo>
                  <a:pt x="118750" y="4265"/>
                </a:lnTo>
                <a:lnTo>
                  <a:pt x="114008" y="8024"/>
                </a:lnTo>
                <a:lnTo>
                  <a:pt x="101711" y="93478"/>
                </a:lnTo>
                <a:lnTo>
                  <a:pt x="90189" y="180396"/>
                </a:lnTo>
                <a:lnTo>
                  <a:pt x="73483" y="230326"/>
                </a:lnTo>
                <a:lnTo>
                  <a:pt x="63083" y="319370"/>
                </a:lnTo>
                <a:lnTo>
                  <a:pt x="53407" y="409782"/>
                </a:lnTo>
                <a:lnTo>
                  <a:pt x="60062" y="449555"/>
                </a:lnTo>
                <a:lnTo>
                  <a:pt x="47373" y="588626"/>
                </a:lnTo>
                <a:lnTo>
                  <a:pt x="43478" y="635617"/>
                </a:lnTo>
                <a:lnTo>
                  <a:pt x="50974" y="676982"/>
                </a:lnTo>
                <a:lnTo>
                  <a:pt x="47403" y="724586"/>
                </a:lnTo>
                <a:lnTo>
                  <a:pt x="55218" y="766554"/>
                </a:lnTo>
                <a:lnTo>
                  <a:pt x="48857" y="863238"/>
                </a:lnTo>
                <a:lnTo>
                  <a:pt x="65554" y="949193"/>
                </a:lnTo>
                <a:lnTo>
                  <a:pt x="62893" y="998520"/>
                </a:lnTo>
                <a:lnTo>
                  <a:pt x="80456" y="1086112"/>
                </a:lnTo>
                <a:lnTo>
                  <a:pt x="78217" y="1136237"/>
                </a:lnTo>
                <a:lnTo>
                  <a:pt x="144794" y="1452474"/>
                </a:lnTo>
                <a:lnTo>
                  <a:pt x="166024" y="1492646"/>
                </a:lnTo>
                <a:lnTo>
                  <a:pt x="186371" y="1585508"/>
                </a:lnTo>
                <a:lnTo>
                  <a:pt x="207939" y="1626319"/>
                </a:lnTo>
                <a:lnTo>
                  <a:pt x="228940" y="1720417"/>
                </a:lnTo>
                <a:lnTo>
                  <a:pt x="250823" y="1761825"/>
                </a:lnTo>
                <a:lnTo>
                  <a:pt x="261578" y="1809356"/>
                </a:lnTo>
                <a:lnTo>
                  <a:pt x="328104" y="1935236"/>
                </a:lnTo>
                <a:lnTo>
                  <a:pt x="339235" y="1983477"/>
                </a:lnTo>
                <a:close/>
              </a:path>
              <a:path w="6308090" h="3811904">
                <a:moveTo>
                  <a:pt x="616875" y="2536006"/>
                </a:moveTo>
                <a:lnTo>
                  <a:pt x="174318" y="1698603"/>
                </a:lnTo>
                <a:lnTo>
                  <a:pt x="163939" y="1651784"/>
                </a:lnTo>
                <a:lnTo>
                  <a:pt x="649710" y="2570957"/>
                </a:lnTo>
                <a:lnTo>
                  <a:pt x="616875" y="2536006"/>
                </a:lnTo>
                <a:close/>
              </a:path>
              <a:path w="6308090" h="3811904">
                <a:moveTo>
                  <a:pt x="562128" y="2459596"/>
                </a:moveTo>
                <a:lnTo>
                  <a:pt x="206607" y="1786881"/>
                </a:lnTo>
                <a:lnTo>
                  <a:pt x="196027" y="1739681"/>
                </a:lnTo>
                <a:lnTo>
                  <a:pt x="595165" y="2494928"/>
                </a:lnTo>
                <a:lnTo>
                  <a:pt x="562128" y="2459596"/>
                </a:lnTo>
                <a:close/>
              </a:path>
              <a:path w="6308090" h="3811904">
                <a:moveTo>
                  <a:pt x="506994" y="2382451"/>
                </a:moveTo>
                <a:lnTo>
                  <a:pt x="239285" y="1875894"/>
                </a:lnTo>
                <a:lnTo>
                  <a:pt x="228513" y="1828331"/>
                </a:lnTo>
                <a:lnTo>
                  <a:pt x="540223" y="2418146"/>
                </a:lnTo>
                <a:lnTo>
                  <a:pt x="506994" y="2382451"/>
                </a:lnTo>
                <a:close/>
              </a:path>
              <a:path w="6308090" h="3811904">
                <a:moveTo>
                  <a:pt x="384428" y="2177714"/>
                </a:moveTo>
                <a:lnTo>
                  <a:pt x="339394" y="2092499"/>
                </a:lnTo>
                <a:lnTo>
                  <a:pt x="328185" y="2044110"/>
                </a:lnTo>
                <a:lnTo>
                  <a:pt x="418094" y="2214235"/>
                </a:lnTo>
                <a:lnTo>
                  <a:pt x="384428" y="2177714"/>
                </a:lnTo>
                <a:close/>
              </a:path>
            </a:pathLst>
          </a:custGeom>
          <a:solidFill>
            <a:srgbClr val="000000">
              <a:alpha val="95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57549"/>
            <a:ext cx="4072254" cy="2329815"/>
          </a:xfrm>
          <a:custGeom>
            <a:avLst/>
            <a:gdLst/>
            <a:ahLst/>
            <a:cxnLst/>
            <a:rect l="l" t="t" r="r" b="b"/>
            <a:pathLst>
              <a:path w="4072254" h="2329815">
                <a:moveTo>
                  <a:pt x="0" y="220855"/>
                </a:moveTo>
                <a:lnTo>
                  <a:pt x="0" y="171541"/>
                </a:lnTo>
                <a:lnTo>
                  <a:pt x="79112" y="145318"/>
                </a:lnTo>
                <a:lnTo>
                  <a:pt x="123658" y="131606"/>
                </a:lnTo>
                <a:lnTo>
                  <a:pt x="168306" y="118586"/>
                </a:lnTo>
                <a:lnTo>
                  <a:pt x="213049" y="106258"/>
                </a:lnTo>
                <a:lnTo>
                  <a:pt x="257880" y="94619"/>
                </a:lnTo>
                <a:lnTo>
                  <a:pt x="302791" y="83665"/>
                </a:lnTo>
                <a:lnTo>
                  <a:pt x="347777" y="73396"/>
                </a:lnTo>
                <a:lnTo>
                  <a:pt x="392828" y="63809"/>
                </a:lnTo>
                <a:lnTo>
                  <a:pt x="437940" y="54902"/>
                </a:lnTo>
                <a:lnTo>
                  <a:pt x="483104" y="46673"/>
                </a:lnTo>
                <a:lnTo>
                  <a:pt x="528313" y="39120"/>
                </a:lnTo>
                <a:lnTo>
                  <a:pt x="573561" y="32240"/>
                </a:lnTo>
                <a:lnTo>
                  <a:pt x="618841" y="26031"/>
                </a:lnTo>
                <a:lnTo>
                  <a:pt x="664145" y="20491"/>
                </a:lnTo>
                <a:lnTo>
                  <a:pt x="709467" y="15618"/>
                </a:lnTo>
                <a:lnTo>
                  <a:pt x="754798" y="11410"/>
                </a:lnTo>
                <a:lnTo>
                  <a:pt x="800134" y="7864"/>
                </a:lnTo>
                <a:lnTo>
                  <a:pt x="845466" y="4979"/>
                </a:lnTo>
                <a:lnTo>
                  <a:pt x="890787" y="2752"/>
                </a:lnTo>
                <a:lnTo>
                  <a:pt x="936090" y="1181"/>
                </a:lnTo>
                <a:lnTo>
                  <a:pt x="981369" y="265"/>
                </a:lnTo>
                <a:lnTo>
                  <a:pt x="1026616" y="0"/>
                </a:lnTo>
                <a:lnTo>
                  <a:pt x="1071824" y="384"/>
                </a:lnTo>
                <a:lnTo>
                  <a:pt x="1116987" y="1416"/>
                </a:lnTo>
                <a:lnTo>
                  <a:pt x="1162096" y="3093"/>
                </a:lnTo>
                <a:lnTo>
                  <a:pt x="1207146" y="5413"/>
                </a:lnTo>
                <a:lnTo>
                  <a:pt x="1252129" y="8374"/>
                </a:lnTo>
                <a:lnTo>
                  <a:pt x="1297038" y="11974"/>
                </a:lnTo>
                <a:lnTo>
                  <a:pt x="1341866" y="16211"/>
                </a:lnTo>
                <a:lnTo>
                  <a:pt x="1386606" y="21081"/>
                </a:lnTo>
                <a:lnTo>
                  <a:pt x="1431251" y="26584"/>
                </a:lnTo>
                <a:lnTo>
                  <a:pt x="1475795" y="32718"/>
                </a:lnTo>
                <a:lnTo>
                  <a:pt x="1520229" y="39479"/>
                </a:lnTo>
                <a:lnTo>
                  <a:pt x="1564547" y="46865"/>
                </a:lnTo>
                <a:lnTo>
                  <a:pt x="1608742" y="54876"/>
                </a:lnTo>
                <a:lnTo>
                  <a:pt x="1652806" y="63507"/>
                </a:lnTo>
                <a:lnTo>
                  <a:pt x="1696734" y="72758"/>
                </a:lnTo>
                <a:lnTo>
                  <a:pt x="1740518" y="82626"/>
                </a:lnTo>
                <a:lnTo>
                  <a:pt x="1784150" y="93109"/>
                </a:lnTo>
                <a:lnTo>
                  <a:pt x="1827624" y="104205"/>
                </a:lnTo>
                <a:lnTo>
                  <a:pt x="1870933" y="115911"/>
                </a:lnTo>
                <a:lnTo>
                  <a:pt x="1914069" y="128226"/>
                </a:lnTo>
                <a:lnTo>
                  <a:pt x="1957027" y="141147"/>
                </a:lnTo>
                <a:lnTo>
                  <a:pt x="1999797" y="154671"/>
                </a:lnTo>
                <a:lnTo>
                  <a:pt x="2042375" y="168798"/>
                </a:lnTo>
                <a:lnTo>
                  <a:pt x="2084752" y="183525"/>
                </a:lnTo>
                <a:lnTo>
                  <a:pt x="2126922" y="198849"/>
                </a:lnTo>
                <a:lnTo>
                  <a:pt x="2168877" y="214768"/>
                </a:lnTo>
                <a:lnTo>
                  <a:pt x="2210611" y="231281"/>
                </a:lnTo>
                <a:lnTo>
                  <a:pt x="2252116" y="248384"/>
                </a:lnTo>
                <a:lnTo>
                  <a:pt x="2293386" y="266077"/>
                </a:lnTo>
                <a:lnTo>
                  <a:pt x="2334413" y="284356"/>
                </a:lnTo>
                <a:lnTo>
                  <a:pt x="2375190" y="303220"/>
                </a:lnTo>
                <a:lnTo>
                  <a:pt x="2415711" y="322666"/>
                </a:lnTo>
                <a:lnTo>
                  <a:pt x="2455969" y="342693"/>
                </a:lnTo>
                <a:lnTo>
                  <a:pt x="2495955" y="363297"/>
                </a:lnTo>
                <a:lnTo>
                  <a:pt x="2535664" y="384477"/>
                </a:lnTo>
                <a:lnTo>
                  <a:pt x="2575089" y="406231"/>
                </a:lnTo>
                <a:lnTo>
                  <a:pt x="2614221" y="428557"/>
                </a:lnTo>
                <a:lnTo>
                  <a:pt x="2653055" y="451452"/>
                </a:lnTo>
                <a:lnTo>
                  <a:pt x="2691583" y="474914"/>
                </a:lnTo>
                <a:lnTo>
                  <a:pt x="2729798" y="498941"/>
                </a:lnTo>
                <a:lnTo>
                  <a:pt x="2767693" y="523531"/>
                </a:lnTo>
                <a:lnTo>
                  <a:pt x="2805261" y="548682"/>
                </a:lnTo>
                <a:lnTo>
                  <a:pt x="2842495" y="574391"/>
                </a:lnTo>
                <a:lnTo>
                  <a:pt x="2879389" y="600657"/>
                </a:lnTo>
                <a:lnTo>
                  <a:pt x="2915934" y="627476"/>
                </a:lnTo>
                <a:lnTo>
                  <a:pt x="2952125" y="654848"/>
                </a:lnTo>
                <a:lnTo>
                  <a:pt x="2987953" y="682770"/>
                </a:lnTo>
                <a:lnTo>
                  <a:pt x="3023412" y="711239"/>
                </a:lnTo>
                <a:lnTo>
                  <a:pt x="3058495" y="740254"/>
                </a:lnTo>
                <a:lnTo>
                  <a:pt x="3093196" y="769812"/>
                </a:lnTo>
                <a:lnTo>
                  <a:pt x="3127506" y="799912"/>
                </a:lnTo>
                <a:lnTo>
                  <a:pt x="3161418" y="830550"/>
                </a:lnTo>
                <a:lnTo>
                  <a:pt x="3194927" y="861726"/>
                </a:lnTo>
                <a:lnTo>
                  <a:pt x="3228024" y="893436"/>
                </a:lnTo>
                <a:lnTo>
                  <a:pt x="3260704" y="925678"/>
                </a:lnTo>
                <a:lnTo>
                  <a:pt x="3292957" y="958451"/>
                </a:lnTo>
                <a:lnTo>
                  <a:pt x="3324779" y="991752"/>
                </a:lnTo>
                <a:lnTo>
                  <a:pt x="3356161" y="1025579"/>
                </a:lnTo>
                <a:lnTo>
                  <a:pt x="3387097" y="1059930"/>
                </a:lnTo>
                <a:lnTo>
                  <a:pt x="3417579" y="1094802"/>
                </a:lnTo>
                <a:lnTo>
                  <a:pt x="3447602" y="1130194"/>
                </a:lnTo>
                <a:lnTo>
                  <a:pt x="3477156" y="1166104"/>
                </a:lnTo>
                <a:lnTo>
                  <a:pt x="3506236" y="1202528"/>
                </a:lnTo>
                <a:lnTo>
                  <a:pt x="3534835" y="1239466"/>
                </a:lnTo>
                <a:lnTo>
                  <a:pt x="3562945" y="1276914"/>
                </a:lnTo>
                <a:lnTo>
                  <a:pt x="3590560" y="1314871"/>
                </a:lnTo>
                <a:lnTo>
                  <a:pt x="3617671" y="1353335"/>
                </a:lnTo>
                <a:lnTo>
                  <a:pt x="3644274" y="1392303"/>
                </a:lnTo>
                <a:lnTo>
                  <a:pt x="3670360" y="1431773"/>
                </a:lnTo>
                <a:lnTo>
                  <a:pt x="3695922" y="1471743"/>
                </a:lnTo>
                <a:lnTo>
                  <a:pt x="3720953" y="1512211"/>
                </a:lnTo>
                <a:lnTo>
                  <a:pt x="3745447" y="1553174"/>
                </a:lnTo>
                <a:lnTo>
                  <a:pt x="3769395" y="1594631"/>
                </a:lnTo>
                <a:lnTo>
                  <a:pt x="3792793" y="1636580"/>
                </a:lnTo>
                <a:lnTo>
                  <a:pt x="3815631" y="1679017"/>
                </a:lnTo>
                <a:lnTo>
                  <a:pt x="3837827" y="1721794"/>
                </a:lnTo>
                <a:lnTo>
                  <a:pt x="3859305" y="1764757"/>
                </a:lnTo>
                <a:lnTo>
                  <a:pt x="3880065" y="1807899"/>
                </a:lnTo>
                <a:lnTo>
                  <a:pt x="3900111" y="1851213"/>
                </a:lnTo>
                <a:lnTo>
                  <a:pt x="3919445" y="1894692"/>
                </a:lnTo>
                <a:lnTo>
                  <a:pt x="3938068" y="1938329"/>
                </a:lnTo>
                <a:lnTo>
                  <a:pt x="3955983" y="1982117"/>
                </a:lnTo>
                <a:lnTo>
                  <a:pt x="3973192" y="2026049"/>
                </a:lnTo>
                <a:lnTo>
                  <a:pt x="3989698" y="2070118"/>
                </a:lnTo>
                <a:lnTo>
                  <a:pt x="4005502" y="2114317"/>
                </a:lnTo>
                <a:lnTo>
                  <a:pt x="4020606" y="2158639"/>
                </a:lnTo>
                <a:lnTo>
                  <a:pt x="4027273" y="2179201"/>
                </a:lnTo>
                <a:lnTo>
                  <a:pt x="3774437" y="1700788"/>
                </a:lnTo>
                <a:lnTo>
                  <a:pt x="3751496" y="1658172"/>
                </a:lnTo>
                <a:lnTo>
                  <a:pt x="3727984" y="1616058"/>
                </a:lnTo>
                <a:lnTo>
                  <a:pt x="3703909" y="1574447"/>
                </a:lnTo>
                <a:lnTo>
                  <a:pt x="3679278" y="1533341"/>
                </a:lnTo>
                <a:lnTo>
                  <a:pt x="3654098" y="1492743"/>
                </a:lnTo>
                <a:lnTo>
                  <a:pt x="3628377" y="1452655"/>
                </a:lnTo>
                <a:lnTo>
                  <a:pt x="3602122" y="1413079"/>
                </a:lnTo>
                <a:lnTo>
                  <a:pt x="3575340" y="1374018"/>
                </a:lnTo>
                <a:lnTo>
                  <a:pt x="3548038" y="1335473"/>
                </a:lnTo>
                <a:lnTo>
                  <a:pt x="3520225" y="1297447"/>
                </a:lnTo>
                <a:lnTo>
                  <a:pt x="3491906" y="1259942"/>
                </a:lnTo>
                <a:lnTo>
                  <a:pt x="3463090" y="1222961"/>
                </a:lnTo>
                <a:lnTo>
                  <a:pt x="3433784" y="1186505"/>
                </a:lnTo>
                <a:lnTo>
                  <a:pt x="3403995" y="1150577"/>
                </a:lnTo>
                <a:lnTo>
                  <a:pt x="3373730" y="1115180"/>
                </a:lnTo>
                <a:lnTo>
                  <a:pt x="3342997" y="1080315"/>
                </a:lnTo>
                <a:lnTo>
                  <a:pt x="3311803" y="1045985"/>
                </a:lnTo>
                <a:lnTo>
                  <a:pt x="3280156" y="1012191"/>
                </a:lnTo>
                <a:lnTo>
                  <a:pt x="3248062" y="978937"/>
                </a:lnTo>
                <a:lnTo>
                  <a:pt x="3215529" y="946224"/>
                </a:lnTo>
                <a:lnTo>
                  <a:pt x="3182564" y="914055"/>
                </a:lnTo>
                <a:lnTo>
                  <a:pt x="3149174" y="882433"/>
                </a:lnTo>
                <a:lnTo>
                  <a:pt x="3115368" y="851358"/>
                </a:lnTo>
                <a:lnTo>
                  <a:pt x="3081151" y="820834"/>
                </a:lnTo>
                <a:lnTo>
                  <a:pt x="3046533" y="790862"/>
                </a:lnTo>
                <a:lnTo>
                  <a:pt x="3011518" y="761445"/>
                </a:lnTo>
                <a:lnTo>
                  <a:pt x="2976116" y="732586"/>
                </a:lnTo>
                <a:lnTo>
                  <a:pt x="2940334" y="704286"/>
                </a:lnTo>
                <a:lnTo>
                  <a:pt x="2904177" y="676548"/>
                </a:lnTo>
                <a:lnTo>
                  <a:pt x="2867655" y="649374"/>
                </a:lnTo>
                <a:lnTo>
                  <a:pt x="2830775" y="622767"/>
                </a:lnTo>
                <a:lnTo>
                  <a:pt x="2793542" y="596727"/>
                </a:lnTo>
                <a:lnTo>
                  <a:pt x="2755966" y="571259"/>
                </a:lnTo>
                <a:lnTo>
                  <a:pt x="2718053" y="546363"/>
                </a:lnTo>
                <a:lnTo>
                  <a:pt x="2679810" y="522043"/>
                </a:lnTo>
                <a:lnTo>
                  <a:pt x="2641246" y="498301"/>
                </a:lnTo>
                <a:lnTo>
                  <a:pt x="2602366" y="475138"/>
                </a:lnTo>
                <a:lnTo>
                  <a:pt x="2563179" y="452557"/>
                </a:lnTo>
                <a:lnTo>
                  <a:pt x="2523691" y="430560"/>
                </a:lnTo>
                <a:lnTo>
                  <a:pt x="2483911" y="409150"/>
                </a:lnTo>
                <a:lnTo>
                  <a:pt x="2443845" y="388329"/>
                </a:lnTo>
                <a:lnTo>
                  <a:pt x="2403500" y="368099"/>
                </a:lnTo>
                <a:lnTo>
                  <a:pt x="2362885" y="348462"/>
                </a:lnTo>
                <a:lnTo>
                  <a:pt x="2322006" y="329421"/>
                </a:lnTo>
                <a:lnTo>
                  <a:pt x="2280870" y="310977"/>
                </a:lnTo>
                <a:lnTo>
                  <a:pt x="2239485" y="293134"/>
                </a:lnTo>
                <a:lnTo>
                  <a:pt x="2197859" y="275893"/>
                </a:lnTo>
                <a:lnTo>
                  <a:pt x="2155998" y="259256"/>
                </a:lnTo>
                <a:lnTo>
                  <a:pt x="2113909" y="243227"/>
                </a:lnTo>
                <a:lnTo>
                  <a:pt x="2071601" y="227806"/>
                </a:lnTo>
                <a:lnTo>
                  <a:pt x="2029080" y="212997"/>
                </a:lnTo>
                <a:lnTo>
                  <a:pt x="1986354" y="198801"/>
                </a:lnTo>
                <a:lnTo>
                  <a:pt x="1943430" y="185222"/>
                </a:lnTo>
                <a:lnTo>
                  <a:pt x="1900315" y="172260"/>
                </a:lnTo>
                <a:lnTo>
                  <a:pt x="1857017" y="159918"/>
                </a:lnTo>
                <a:lnTo>
                  <a:pt x="1813543" y="148200"/>
                </a:lnTo>
                <a:lnTo>
                  <a:pt x="1769900" y="137106"/>
                </a:lnTo>
                <a:lnTo>
                  <a:pt x="1726096" y="126639"/>
                </a:lnTo>
                <a:lnTo>
                  <a:pt x="1682138" y="116802"/>
                </a:lnTo>
                <a:lnTo>
                  <a:pt x="1638032" y="107596"/>
                </a:lnTo>
                <a:lnTo>
                  <a:pt x="1593787" y="99024"/>
                </a:lnTo>
                <a:lnTo>
                  <a:pt x="1549410" y="91088"/>
                </a:lnTo>
                <a:lnTo>
                  <a:pt x="1504908" y="83791"/>
                </a:lnTo>
                <a:lnTo>
                  <a:pt x="1460289" y="77134"/>
                </a:lnTo>
                <a:lnTo>
                  <a:pt x="1415559" y="71120"/>
                </a:lnTo>
                <a:lnTo>
                  <a:pt x="1370726" y="65751"/>
                </a:lnTo>
                <a:lnTo>
                  <a:pt x="1325797" y="61030"/>
                </a:lnTo>
                <a:lnTo>
                  <a:pt x="1280780" y="56958"/>
                </a:lnTo>
                <a:lnTo>
                  <a:pt x="1235682" y="53539"/>
                </a:lnTo>
                <a:lnTo>
                  <a:pt x="1190510" y="50773"/>
                </a:lnTo>
                <a:lnTo>
                  <a:pt x="1145272" y="48664"/>
                </a:lnTo>
                <a:lnTo>
                  <a:pt x="1099974" y="47213"/>
                </a:lnTo>
                <a:lnTo>
                  <a:pt x="1054625" y="46424"/>
                </a:lnTo>
                <a:lnTo>
                  <a:pt x="1009231" y="46297"/>
                </a:lnTo>
                <a:lnTo>
                  <a:pt x="963800" y="46836"/>
                </a:lnTo>
                <a:lnTo>
                  <a:pt x="918339" y="48043"/>
                </a:lnTo>
                <a:lnTo>
                  <a:pt x="872855" y="49919"/>
                </a:lnTo>
                <a:lnTo>
                  <a:pt x="827356" y="52468"/>
                </a:lnTo>
                <a:lnTo>
                  <a:pt x="781849" y="55691"/>
                </a:lnTo>
                <a:lnTo>
                  <a:pt x="736341" y="59591"/>
                </a:lnTo>
                <a:lnTo>
                  <a:pt x="690840" y="64170"/>
                </a:lnTo>
                <a:lnTo>
                  <a:pt x="645353" y="69430"/>
                </a:lnTo>
                <a:lnTo>
                  <a:pt x="599887" y="75374"/>
                </a:lnTo>
                <a:lnTo>
                  <a:pt x="554449" y="82003"/>
                </a:lnTo>
                <a:lnTo>
                  <a:pt x="509047" y="89320"/>
                </a:lnTo>
                <a:lnTo>
                  <a:pt x="463689" y="97328"/>
                </a:lnTo>
                <a:lnTo>
                  <a:pt x="418381" y="106028"/>
                </a:lnTo>
                <a:lnTo>
                  <a:pt x="373130" y="115422"/>
                </a:lnTo>
                <a:lnTo>
                  <a:pt x="327945" y="125514"/>
                </a:lnTo>
                <a:lnTo>
                  <a:pt x="282832" y="136305"/>
                </a:lnTo>
                <a:lnTo>
                  <a:pt x="237798" y="147797"/>
                </a:lnTo>
                <a:lnTo>
                  <a:pt x="192852" y="159993"/>
                </a:lnTo>
                <a:lnTo>
                  <a:pt x="147999" y="172895"/>
                </a:lnTo>
                <a:lnTo>
                  <a:pt x="103249" y="186506"/>
                </a:lnTo>
                <a:lnTo>
                  <a:pt x="58607" y="200826"/>
                </a:lnTo>
                <a:lnTo>
                  <a:pt x="14081" y="215860"/>
                </a:lnTo>
                <a:lnTo>
                  <a:pt x="0" y="220855"/>
                </a:lnTo>
                <a:close/>
              </a:path>
              <a:path w="4072254" h="2329815">
                <a:moveTo>
                  <a:pt x="4023765" y="2329450"/>
                </a:moveTo>
                <a:lnTo>
                  <a:pt x="4007435" y="2271964"/>
                </a:lnTo>
                <a:lnTo>
                  <a:pt x="3993825" y="2227214"/>
                </a:lnTo>
                <a:lnTo>
                  <a:pt x="3979504" y="2182572"/>
                </a:lnTo>
                <a:lnTo>
                  <a:pt x="3964471" y="2138046"/>
                </a:lnTo>
                <a:lnTo>
                  <a:pt x="3948722" y="2093644"/>
                </a:lnTo>
                <a:lnTo>
                  <a:pt x="3932256" y="2049373"/>
                </a:lnTo>
                <a:lnTo>
                  <a:pt x="3915071" y="2005240"/>
                </a:lnTo>
                <a:lnTo>
                  <a:pt x="3897164" y="1961252"/>
                </a:lnTo>
                <a:lnTo>
                  <a:pt x="3878532" y="1917417"/>
                </a:lnTo>
                <a:lnTo>
                  <a:pt x="3859175" y="1873742"/>
                </a:lnTo>
                <a:lnTo>
                  <a:pt x="3839089" y="1830234"/>
                </a:lnTo>
                <a:lnTo>
                  <a:pt x="3818272" y="1786901"/>
                </a:lnTo>
                <a:lnTo>
                  <a:pt x="3796722" y="1743750"/>
                </a:lnTo>
                <a:lnTo>
                  <a:pt x="3774437" y="1700788"/>
                </a:lnTo>
                <a:lnTo>
                  <a:pt x="4027273" y="2179201"/>
                </a:lnTo>
                <a:lnTo>
                  <a:pt x="4035013" y="2203077"/>
                </a:lnTo>
                <a:lnTo>
                  <a:pt x="4048725" y="2247623"/>
                </a:lnTo>
                <a:lnTo>
                  <a:pt x="4061744" y="2292271"/>
                </a:lnTo>
                <a:lnTo>
                  <a:pt x="4071988" y="2329450"/>
                </a:lnTo>
                <a:lnTo>
                  <a:pt x="4023765" y="2329450"/>
                </a:lnTo>
                <a:close/>
              </a:path>
            </a:pathLst>
          </a:custGeom>
          <a:solidFill>
            <a:srgbClr val="000000">
              <a:alpha val="95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09522" y="105014"/>
            <a:ext cx="1495425" cy="1201420"/>
          </a:xfrm>
          <a:custGeom>
            <a:avLst/>
            <a:gdLst/>
            <a:ahLst/>
            <a:cxnLst/>
            <a:rect l="l" t="t" r="r" b="b"/>
            <a:pathLst>
              <a:path w="1495425" h="1201420">
                <a:moveTo>
                  <a:pt x="977353" y="117379"/>
                </a:moveTo>
                <a:lnTo>
                  <a:pt x="954589" y="112748"/>
                </a:lnTo>
                <a:lnTo>
                  <a:pt x="935946" y="100139"/>
                </a:lnTo>
                <a:lnTo>
                  <a:pt x="923350" y="81477"/>
                </a:lnTo>
                <a:lnTo>
                  <a:pt x="918724" y="58689"/>
                </a:lnTo>
                <a:lnTo>
                  <a:pt x="923268" y="35901"/>
                </a:lnTo>
                <a:lnTo>
                  <a:pt x="935726" y="17240"/>
                </a:lnTo>
                <a:lnTo>
                  <a:pt x="954341" y="4630"/>
                </a:lnTo>
                <a:lnTo>
                  <a:pt x="977353" y="0"/>
                </a:lnTo>
                <a:lnTo>
                  <a:pt x="1000118" y="4630"/>
                </a:lnTo>
                <a:lnTo>
                  <a:pt x="1018760" y="17240"/>
                </a:lnTo>
                <a:lnTo>
                  <a:pt x="1031357" y="35901"/>
                </a:lnTo>
                <a:lnTo>
                  <a:pt x="1035983" y="58689"/>
                </a:lnTo>
                <a:lnTo>
                  <a:pt x="1031357" y="81477"/>
                </a:lnTo>
                <a:lnTo>
                  <a:pt x="1018760" y="100139"/>
                </a:lnTo>
                <a:lnTo>
                  <a:pt x="1000118" y="112748"/>
                </a:lnTo>
                <a:lnTo>
                  <a:pt x="977353" y="117379"/>
                </a:lnTo>
                <a:close/>
              </a:path>
              <a:path w="1495425" h="1201420">
                <a:moveTo>
                  <a:pt x="517698" y="117379"/>
                </a:moveTo>
                <a:lnTo>
                  <a:pt x="494933" y="112748"/>
                </a:lnTo>
                <a:lnTo>
                  <a:pt x="476291" y="100139"/>
                </a:lnTo>
                <a:lnTo>
                  <a:pt x="463695" y="81477"/>
                </a:lnTo>
                <a:lnTo>
                  <a:pt x="459068" y="58689"/>
                </a:lnTo>
                <a:lnTo>
                  <a:pt x="463695" y="35901"/>
                </a:lnTo>
                <a:lnTo>
                  <a:pt x="476291" y="17240"/>
                </a:lnTo>
                <a:lnTo>
                  <a:pt x="494933" y="4630"/>
                </a:lnTo>
                <a:lnTo>
                  <a:pt x="517698" y="0"/>
                </a:lnTo>
                <a:lnTo>
                  <a:pt x="540463" y="4630"/>
                </a:lnTo>
                <a:lnTo>
                  <a:pt x="559105" y="17240"/>
                </a:lnTo>
                <a:lnTo>
                  <a:pt x="571701" y="35901"/>
                </a:lnTo>
                <a:lnTo>
                  <a:pt x="576327" y="58689"/>
                </a:lnTo>
                <a:lnTo>
                  <a:pt x="571701" y="81477"/>
                </a:lnTo>
                <a:lnTo>
                  <a:pt x="559105" y="100139"/>
                </a:lnTo>
                <a:lnTo>
                  <a:pt x="540463" y="112748"/>
                </a:lnTo>
                <a:lnTo>
                  <a:pt x="517698" y="117379"/>
                </a:lnTo>
                <a:close/>
              </a:path>
              <a:path w="1495425" h="1201420">
                <a:moveTo>
                  <a:pt x="58629" y="117379"/>
                </a:moveTo>
                <a:lnTo>
                  <a:pt x="35864" y="112748"/>
                </a:lnTo>
                <a:lnTo>
                  <a:pt x="17222" y="100139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8" y="58689"/>
                </a:lnTo>
                <a:lnTo>
                  <a:pt x="112632" y="81477"/>
                </a:lnTo>
                <a:lnTo>
                  <a:pt x="100036" y="100139"/>
                </a:lnTo>
                <a:lnTo>
                  <a:pt x="81394" y="112748"/>
                </a:lnTo>
                <a:lnTo>
                  <a:pt x="58629" y="117379"/>
                </a:lnTo>
                <a:close/>
              </a:path>
              <a:path w="1495425" h="1201420">
                <a:moveTo>
                  <a:pt x="1436422" y="117379"/>
                </a:moveTo>
                <a:lnTo>
                  <a:pt x="1413657" y="112748"/>
                </a:lnTo>
                <a:lnTo>
                  <a:pt x="1395015" y="100139"/>
                </a:lnTo>
                <a:lnTo>
                  <a:pt x="1382419" y="81477"/>
                </a:lnTo>
                <a:lnTo>
                  <a:pt x="1377793" y="58689"/>
                </a:lnTo>
                <a:lnTo>
                  <a:pt x="1382419" y="35901"/>
                </a:lnTo>
                <a:lnTo>
                  <a:pt x="1395015" y="17240"/>
                </a:lnTo>
                <a:lnTo>
                  <a:pt x="1413657" y="4630"/>
                </a:lnTo>
                <a:lnTo>
                  <a:pt x="1436422" y="0"/>
                </a:lnTo>
                <a:lnTo>
                  <a:pt x="1459187" y="4630"/>
                </a:lnTo>
                <a:lnTo>
                  <a:pt x="1477829" y="17240"/>
                </a:lnTo>
                <a:lnTo>
                  <a:pt x="1490425" y="35901"/>
                </a:lnTo>
                <a:lnTo>
                  <a:pt x="1495052" y="58689"/>
                </a:lnTo>
                <a:lnTo>
                  <a:pt x="1490425" y="81477"/>
                </a:lnTo>
                <a:lnTo>
                  <a:pt x="1477829" y="100139"/>
                </a:lnTo>
                <a:lnTo>
                  <a:pt x="1459187" y="112748"/>
                </a:lnTo>
                <a:lnTo>
                  <a:pt x="1436422" y="117379"/>
                </a:lnTo>
                <a:close/>
              </a:path>
              <a:path w="1495425" h="1201420">
                <a:moveTo>
                  <a:pt x="977353" y="659670"/>
                </a:moveTo>
                <a:lnTo>
                  <a:pt x="954589" y="655039"/>
                </a:lnTo>
                <a:lnTo>
                  <a:pt x="935946" y="642430"/>
                </a:lnTo>
                <a:lnTo>
                  <a:pt x="923350" y="623768"/>
                </a:lnTo>
                <a:lnTo>
                  <a:pt x="918724" y="600980"/>
                </a:lnTo>
                <a:lnTo>
                  <a:pt x="923268" y="578192"/>
                </a:lnTo>
                <a:lnTo>
                  <a:pt x="935726" y="559531"/>
                </a:lnTo>
                <a:lnTo>
                  <a:pt x="954341" y="546922"/>
                </a:lnTo>
                <a:lnTo>
                  <a:pt x="977353" y="542291"/>
                </a:lnTo>
                <a:lnTo>
                  <a:pt x="1000118" y="546922"/>
                </a:lnTo>
                <a:lnTo>
                  <a:pt x="1018760" y="559531"/>
                </a:lnTo>
                <a:lnTo>
                  <a:pt x="1031357" y="578192"/>
                </a:lnTo>
                <a:lnTo>
                  <a:pt x="1035983" y="600980"/>
                </a:lnTo>
                <a:lnTo>
                  <a:pt x="1031357" y="623768"/>
                </a:lnTo>
                <a:lnTo>
                  <a:pt x="1018760" y="642430"/>
                </a:lnTo>
                <a:lnTo>
                  <a:pt x="1000118" y="655039"/>
                </a:lnTo>
                <a:lnTo>
                  <a:pt x="977353" y="659670"/>
                </a:lnTo>
                <a:close/>
              </a:path>
              <a:path w="1495425" h="1201420">
                <a:moveTo>
                  <a:pt x="517698" y="659670"/>
                </a:moveTo>
                <a:lnTo>
                  <a:pt x="494933" y="655039"/>
                </a:lnTo>
                <a:lnTo>
                  <a:pt x="476291" y="642430"/>
                </a:lnTo>
                <a:lnTo>
                  <a:pt x="463695" y="623768"/>
                </a:lnTo>
                <a:lnTo>
                  <a:pt x="459068" y="600980"/>
                </a:lnTo>
                <a:lnTo>
                  <a:pt x="463695" y="578192"/>
                </a:lnTo>
                <a:lnTo>
                  <a:pt x="476291" y="559531"/>
                </a:lnTo>
                <a:lnTo>
                  <a:pt x="494933" y="546922"/>
                </a:lnTo>
                <a:lnTo>
                  <a:pt x="517698" y="542291"/>
                </a:lnTo>
                <a:lnTo>
                  <a:pt x="540463" y="546922"/>
                </a:lnTo>
                <a:lnTo>
                  <a:pt x="559105" y="559531"/>
                </a:lnTo>
                <a:lnTo>
                  <a:pt x="571701" y="578192"/>
                </a:lnTo>
                <a:lnTo>
                  <a:pt x="576327" y="600980"/>
                </a:lnTo>
                <a:lnTo>
                  <a:pt x="571701" y="623768"/>
                </a:lnTo>
                <a:lnTo>
                  <a:pt x="559105" y="642430"/>
                </a:lnTo>
                <a:lnTo>
                  <a:pt x="540463" y="655039"/>
                </a:lnTo>
                <a:lnTo>
                  <a:pt x="517698" y="659670"/>
                </a:lnTo>
                <a:close/>
              </a:path>
              <a:path w="1495425" h="1201420">
                <a:moveTo>
                  <a:pt x="58629" y="659670"/>
                </a:moveTo>
                <a:lnTo>
                  <a:pt x="35864" y="655039"/>
                </a:lnTo>
                <a:lnTo>
                  <a:pt x="17222" y="642430"/>
                </a:lnTo>
                <a:lnTo>
                  <a:pt x="4626" y="623768"/>
                </a:lnTo>
                <a:lnTo>
                  <a:pt x="0" y="600980"/>
                </a:lnTo>
                <a:lnTo>
                  <a:pt x="4626" y="578192"/>
                </a:lnTo>
                <a:lnTo>
                  <a:pt x="17222" y="559531"/>
                </a:lnTo>
                <a:lnTo>
                  <a:pt x="35864" y="546922"/>
                </a:lnTo>
                <a:lnTo>
                  <a:pt x="58629" y="542291"/>
                </a:lnTo>
                <a:lnTo>
                  <a:pt x="81394" y="546922"/>
                </a:lnTo>
                <a:lnTo>
                  <a:pt x="100036" y="559531"/>
                </a:lnTo>
                <a:lnTo>
                  <a:pt x="112632" y="578192"/>
                </a:lnTo>
                <a:lnTo>
                  <a:pt x="117258" y="600980"/>
                </a:lnTo>
                <a:lnTo>
                  <a:pt x="112632" y="623768"/>
                </a:lnTo>
                <a:lnTo>
                  <a:pt x="100036" y="642430"/>
                </a:lnTo>
                <a:lnTo>
                  <a:pt x="81394" y="655039"/>
                </a:lnTo>
                <a:lnTo>
                  <a:pt x="58629" y="659670"/>
                </a:lnTo>
                <a:close/>
              </a:path>
              <a:path w="1495425" h="1201420">
                <a:moveTo>
                  <a:pt x="1436422" y="659670"/>
                </a:moveTo>
                <a:lnTo>
                  <a:pt x="1413657" y="655039"/>
                </a:lnTo>
                <a:lnTo>
                  <a:pt x="1395015" y="642430"/>
                </a:lnTo>
                <a:lnTo>
                  <a:pt x="1382419" y="623768"/>
                </a:lnTo>
                <a:lnTo>
                  <a:pt x="1377793" y="600980"/>
                </a:lnTo>
                <a:lnTo>
                  <a:pt x="1382419" y="578192"/>
                </a:lnTo>
                <a:lnTo>
                  <a:pt x="1395015" y="559531"/>
                </a:lnTo>
                <a:lnTo>
                  <a:pt x="1413657" y="546922"/>
                </a:lnTo>
                <a:lnTo>
                  <a:pt x="1436422" y="542291"/>
                </a:lnTo>
                <a:lnTo>
                  <a:pt x="1459187" y="546922"/>
                </a:lnTo>
                <a:lnTo>
                  <a:pt x="1477829" y="559531"/>
                </a:lnTo>
                <a:lnTo>
                  <a:pt x="1490425" y="578192"/>
                </a:lnTo>
                <a:lnTo>
                  <a:pt x="1495052" y="600980"/>
                </a:lnTo>
                <a:lnTo>
                  <a:pt x="1490425" y="623768"/>
                </a:lnTo>
                <a:lnTo>
                  <a:pt x="1477829" y="642430"/>
                </a:lnTo>
                <a:lnTo>
                  <a:pt x="1459187" y="655039"/>
                </a:lnTo>
                <a:lnTo>
                  <a:pt x="1436422" y="659670"/>
                </a:lnTo>
                <a:close/>
              </a:path>
              <a:path w="1495425" h="1201420">
                <a:moveTo>
                  <a:pt x="977368" y="1201371"/>
                </a:moveTo>
                <a:lnTo>
                  <a:pt x="954589" y="1196744"/>
                </a:lnTo>
                <a:lnTo>
                  <a:pt x="935946" y="1184134"/>
                </a:lnTo>
                <a:lnTo>
                  <a:pt x="923350" y="1165473"/>
                </a:lnTo>
                <a:lnTo>
                  <a:pt x="918724" y="1142685"/>
                </a:lnTo>
                <a:lnTo>
                  <a:pt x="923268" y="1119897"/>
                </a:lnTo>
                <a:lnTo>
                  <a:pt x="935726" y="1101235"/>
                </a:lnTo>
                <a:lnTo>
                  <a:pt x="954341" y="1088626"/>
                </a:lnTo>
                <a:lnTo>
                  <a:pt x="977353" y="1083995"/>
                </a:lnTo>
                <a:lnTo>
                  <a:pt x="1000118" y="1088626"/>
                </a:lnTo>
                <a:lnTo>
                  <a:pt x="1018760" y="1101235"/>
                </a:lnTo>
                <a:lnTo>
                  <a:pt x="1031357" y="1119897"/>
                </a:lnTo>
                <a:lnTo>
                  <a:pt x="1035983" y="1142685"/>
                </a:lnTo>
                <a:lnTo>
                  <a:pt x="1031357" y="1165473"/>
                </a:lnTo>
                <a:lnTo>
                  <a:pt x="1018760" y="1184134"/>
                </a:lnTo>
                <a:lnTo>
                  <a:pt x="1000118" y="1196744"/>
                </a:lnTo>
                <a:lnTo>
                  <a:pt x="977368" y="1201371"/>
                </a:lnTo>
                <a:close/>
              </a:path>
              <a:path w="1495425" h="1201420">
                <a:moveTo>
                  <a:pt x="517713" y="1201371"/>
                </a:moveTo>
                <a:lnTo>
                  <a:pt x="494933" y="1196744"/>
                </a:lnTo>
                <a:lnTo>
                  <a:pt x="476291" y="1184134"/>
                </a:lnTo>
                <a:lnTo>
                  <a:pt x="463695" y="1165473"/>
                </a:lnTo>
                <a:lnTo>
                  <a:pt x="459068" y="1142685"/>
                </a:lnTo>
                <a:lnTo>
                  <a:pt x="463695" y="1119897"/>
                </a:lnTo>
                <a:lnTo>
                  <a:pt x="476291" y="1101235"/>
                </a:lnTo>
                <a:lnTo>
                  <a:pt x="494933" y="1088626"/>
                </a:lnTo>
                <a:lnTo>
                  <a:pt x="517698" y="1083995"/>
                </a:lnTo>
                <a:lnTo>
                  <a:pt x="540463" y="1088626"/>
                </a:lnTo>
                <a:lnTo>
                  <a:pt x="559105" y="1101235"/>
                </a:lnTo>
                <a:lnTo>
                  <a:pt x="571701" y="1119897"/>
                </a:lnTo>
                <a:lnTo>
                  <a:pt x="576327" y="1142685"/>
                </a:lnTo>
                <a:lnTo>
                  <a:pt x="571701" y="1165473"/>
                </a:lnTo>
                <a:lnTo>
                  <a:pt x="559105" y="1184134"/>
                </a:lnTo>
                <a:lnTo>
                  <a:pt x="540463" y="1196744"/>
                </a:lnTo>
                <a:lnTo>
                  <a:pt x="517713" y="1201371"/>
                </a:lnTo>
                <a:close/>
              </a:path>
              <a:path w="1495425" h="1201420">
                <a:moveTo>
                  <a:pt x="58644" y="1201371"/>
                </a:moveTo>
                <a:lnTo>
                  <a:pt x="35864" y="1196744"/>
                </a:lnTo>
                <a:lnTo>
                  <a:pt x="17222" y="1184134"/>
                </a:lnTo>
                <a:lnTo>
                  <a:pt x="4626" y="1165473"/>
                </a:lnTo>
                <a:lnTo>
                  <a:pt x="0" y="1142685"/>
                </a:lnTo>
                <a:lnTo>
                  <a:pt x="4626" y="1119897"/>
                </a:lnTo>
                <a:lnTo>
                  <a:pt x="17222" y="1101235"/>
                </a:lnTo>
                <a:lnTo>
                  <a:pt x="35864" y="1088626"/>
                </a:lnTo>
                <a:lnTo>
                  <a:pt x="58629" y="1083995"/>
                </a:lnTo>
                <a:lnTo>
                  <a:pt x="81394" y="1088626"/>
                </a:lnTo>
                <a:lnTo>
                  <a:pt x="100036" y="1101235"/>
                </a:lnTo>
                <a:lnTo>
                  <a:pt x="112632" y="1119897"/>
                </a:lnTo>
                <a:lnTo>
                  <a:pt x="117258" y="1142685"/>
                </a:lnTo>
                <a:lnTo>
                  <a:pt x="112632" y="1165473"/>
                </a:lnTo>
                <a:lnTo>
                  <a:pt x="100036" y="1184134"/>
                </a:lnTo>
                <a:lnTo>
                  <a:pt x="81394" y="1196744"/>
                </a:lnTo>
                <a:lnTo>
                  <a:pt x="58644" y="1201371"/>
                </a:lnTo>
                <a:close/>
              </a:path>
              <a:path w="1495425" h="1201420">
                <a:moveTo>
                  <a:pt x="1436437" y="1201371"/>
                </a:moveTo>
                <a:lnTo>
                  <a:pt x="1413657" y="1196744"/>
                </a:lnTo>
                <a:lnTo>
                  <a:pt x="1395015" y="1184134"/>
                </a:lnTo>
                <a:lnTo>
                  <a:pt x="1382419" y="1165473"/>
                </a:lnTo>
                <a:lnTo>
                  <a:pt x="1377793" y="1142685"/>
                </a:lnTo>
                <a:lnTo>
                  <a:pt x="1382419" y="1119897"/>
                </a:lnTo>
                <a:lnTo>
                  <a:pt x="1395015" y="1101235"/>
                </a:lnTo>
                <a:lnTo>
                  <a:pt x="1413657" y="1088626"/>
                </a:lnTo>
                <a:lnTo>
                  <a:pt x="1436422" y="1083995"/>
                </a:lnTo>
                <a:lnTo>
                  <a:pt x="1459187" y="1088626"/>
                </a:lnTo>
                <a:lnTo>
                  <a:pt x="1477829" y="1101235"/>
                </a:lnTo>
                <a:lnTo>
                  <a:pt x="1490425" y="1119897"/>
                </a:lnTo>
                <a:lnTo>
                  <a:pt x="1495052" y="1142685"/>
                </a:lnTo>
                <a:lnTo>
                  <a:pt x="1490425" y="1165473"/>
                </a:lnTo>
                <a:lnTo>
                  <a:pt x="1477829" y="1184134"/>
                </a:lnTo>
                <a:lnTo>
                  <a:pt x="1459187" y="1196744"/>
                </a:lnTo>
                <a:lnTo>
                  <a:pt x="1436437" y="120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118725" y="3435738"/>
            <a:ext cx="8169275" cy="6619875"/>
            <a:chOff x="10119108" y="3667252"/>
            <a:chExt cx="8169275" cy="6619875"/>
          </a:xfrm>
        </p:grpSpPr>
        <p:sp>
          <p:nvSpPr>
            <p:cNvPr id="5" name="object 5"/>
            <p:cNvSpPr/>
            <p:nvPr/>
          </p:nvSpPr>
          <p:spPr>
            <a:xfrm>
              <a:off x="10666577" y="3667264"/>
              <a:ext cx="5476875" cy="3902075"/>
            </a:xfrm>
            <a:custGeom>
              <a:avLst/>
              <a:gdLst/>
              <a:ahLst/>
              <a:cxnLst/>
              <a:rect l="l" t="t" r="r" b="b"/>
              <a:pathLst>
                <a:path w="5476875" h="3902075">
                  <a:moveTo>
                    <a:pt x="5476545" y="177914"/>
                  </a:moveTo>
                  <a:lnTo>
                    <a:pt x="5470271" y="130314"/>
                  </a:lnTo>
                  <a:lnTo>
                    <a:pt x="5452542" y="87731"/>
                  </a:lnTo>
                  <a:lnTo>
                    <a:pt x="5425046" y="51777"/>
                  </a:lnTo>
                  <a:lnTo>
                    <a:pt x="5389461" y="24091"/>
                  </a:lnTo>
                  <a:lnTo>
                    <a:pt x="5347449" y="6286"/>
                  </a:lnTo>
                  <a:lnTo>
                    <a:pt x="5330164" y="3962"/>
                  </a:lnTo>
                  <a:lnTo>
                    <a:pt x="5300700" y="0"/>
                  </a:lnTo>
                  <a:lnTo>
                    <a:pt x="175882" y="0"/>
                  </a:lnTo>
                  <a:lnTo>
                    <a:pt x="129120" y="6286"/>
                  </a:lnTo>
                  <a:lnTo>
                    <a:pt x="87109" y="24015"/>
                  </a:lnTo>
                  <a:lnTo>
                    <a:pt x="51511" y="51536"/>
                  </a:lnTo>
                  <a:lnTo>
                    <a:pt x="24015" y="87147"/>
                  </a:lnTo>
                  <a:lnTo>
                    <a:pt x="6273" y="129184"/>
                  </a:lnTo>
                  <a:lnTo>
                    <a:pt x="0" y="175971"/>
                  </a:lnTo>
                  <a:lnTo>
                    <a:pt x="0" y="3900055"/>
                  </a:lnTo>
                  <a:lnTo>
                    <a:pt x="5476545" y="3901998"/>
                  </a:lnTo>
                  <a:lnTo>
                    <a:pt x="5476545" y="3898049"/>
                  </a:lnTo>
                  <a:lnTo>
                    <a:pt x="5476545" y="177914"/>
                  </a:lnTo>
                  <a:close/>
                </a:path>
              </a:pathLst>
            </a:custGeom>
            <a:solidFill>
              <a:srgbClr val="242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31918" y="3753037"/>
              <a:ext cx="5346065" cy="3916045"/>
            </a:xfrm>
            <a:custGeom>
              <a:avLst/>
              <a:gdLst/>
              <a:ahLst/>
              <a:cxnLst/>
              <a:rect l="l" t="t" r="r" b="b"/>
              <a:pathLst>
                <a:path w="5346065" h="3916045">
                  <a:moveTo>
                    <a:pt x="5345920" y="3915662"/>
                  </a:moveTo>
                  <a:lnTo>
                    <a:pt x="0" y="3913799"/>
                  </a:lnTo>
                  <a:lnTo>
                    <a:pt x="0" y="168539"/>
                  </a:lnTo>
                  <a:lnTo>
                    <a:pt x="6132" y="123745"/>
                  </a:lnTo>
                  <a:lnTo>
                    <a:pt x="23438" y="83488"/>
                  </a:lnTo>
                  <a:lnTo>
                    <a:pt x="50282" y="49375"/>
                  </a:lnTo>
                  <a:lnTo>
                    <a:pt x="85028" y="23017"/>
                  </a:lnTo>
                  <a:lnTo>
                    <a:pt x="126038" y="6022"/>
                  </a:lnTo>
                  <a:lnTo>
                    <a:pt x="171678" y="0"/>
                  </a:lnTo>
                  <a:lnTo>
                    <a:pt x="5174228" y="0"/>
                  </a:lnTo>
                  <a:lnTo>
                    <a:pt x="5219861" y="6031"/>
                  </a:lnTo>
                  <a:lnTo>
                    <a:pt x="5260872" y="23087"/>
                  </a:lnTo>
                  <a:lnTo>
                    <a:pt x="5295622" y="49611"/>
                  </a:lnTo>
                  <a:lnTo>
                    <a:pt x="5322473" y="84047"/>
                  </a:lnTo>
                  <a:lnTo>
                    <a:pt x="5339785" y="124838"/>
                  </a:lnTo>
                  <a:lnTo>
                    <a:pt x="5345920" y="170427"/>
                  </a:lnTo>
                  <a:lnTo>
                    <a:pt x="5345920" y="3915662"/>
                  </a:lnTo>
                  <a:close/>
                </a:path>
              </a:pathLst>
            </a:custGeom>
            <a:solidFill>
              <a:srgbClr val="D4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19106" y="7564754"/>
              <a:ext cx="6571615" cy="217804"/>
            </a:xfrm>
            <a:custGeom>
              <a:avLst/>
              <a:gdLst/>
              <a:ahLst/>
              <a:cxnLst/>
              <a:rect l="l" t="t" r="r" b="b"/>
              <a:pathLst>
                <a:path w="6571615" h="217804">
                  <a:moveTo>
                    <a:pt x="6571513" y="0"/>
                  </a:moveTo>
                  <a:lnTo>
                    <a:pt x="0" y="0"/>
                  </a:lnTo>
                  <a:lnTo>
                    <a:pt x="5740" y="49847"/>
                  </a:lnTo>
                  <a:lnTo>
                    <a:pt x="22085" y="95605"/>
                  </a:lnTo>
                  <a:lnTo>
                    <a:pt x="47739" y="135966"/>
                  </a:lnTo>
                  <a:lnTo>
                    <a:pt x="81394" y="169633"/>
                  </a:lnTo>
                  <a:lnTo>
                    <a:pt x="121742" y="195287"/>
                  </a:lnTo>
                  <a:lnTo>
                    <a:pt x="167487" y="211645"/>
                  </a:lnTo>
                  <a:lnTo>
                    <a:pt x="217322" y="217385"/>
                  </a:lnTo>
                  <a:lnTo>
                    <a:pt x="6354178" y="217385"/>
                  </a:lnTo>
                  <a:lnTo>
                    <a:pt x="6404026" y="211645"/>
                  </a:lnTo>
                  <a:lnTo>
                    <a:pt x="6449771" y="195287"/>
                  </a:lnTo>
                  <a:lnTo>
                    <a:pt x="6490119" y="169633"/>
                  </a:lnTo>
                  <a:lnTo>
                    <a:pt x="6523774" y="135966"/>
                  </a:lnTo>
                  <a:lnTo>
                    <a:pt x="6549428" y="95605"/>
                  </a:lnTo>
                  <a:lnTo>
                    <a:pt x="6565773" y="49847"/>
                  </a:lnTo>
                  <a:lnTo>
                    <a:pt x="6571056" y="3937"/>
                  </a:lnTo>
                  <a:lnTo>
                    <a:pt x="6571513" y="0"/>
                  </a:lnTo>
                  <a:close/>
                </a:path>
              </a:pathLst>
            </a:custGeom>
            <a:solidFill>
              <a:srgbClr val="242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30614" y="7667781"/>
              <a:ext cx="1148715" cy="43180"/>
            </a:xfrm>
            <a:custGeom>
              <a:avLst/>
              <a:gdLst/>
              <a:ahLst/>
              <a:cxnLst/>
              <a:rect l="l" t="t" r="r" b="b"/>
              <a:pathLst>
                <a:path w="1148715" h="43179">
                  <a:moveTo>
                    <a:pt x="1126890" y="43175"/>
                  </a:moveTo>
                  <a:lnTo>
                    <a:pt x="21593" y="43175"/>
                  </a:lnTo>
                  <a:lnTo>
                    <a:pt x="13197" y="41478"/>
                  </a:lnTo>
                  <a:lnTo>
                    <a:pt x="6332" y="36850"/>
                  </a:lnTo>
                  <a:lnTo>
                    <a:pt x="1700" y="29984"/>
                  </a:lnTo>
                  <a:lnTo>
                    <a:pt x="0" y="21574"/>
                  </a:lnTo>
                  <a:lnTo>
                    <a:pt x="1700" y="13179"/>
                  </a:lnTo>
                  <a:lnTo>
                    <a:pt x="6332" y="6321"/>
                  </a:lnTo>
                  <a:lnTo>
                    <a:pt x="13197" y="1696"/>
                  </a:lnTo>
                  <a:lnTo>
                    <a:pt x="21593" y="0"/>
                  </a:lnTo>
                  <a:lnTo>
                    <a:pt x="1126890" y="0"/>
                  </a:lnTo>
                  <a:lnTo>
                    <a:pt x="1135308" y="1696"/>
                  </a:lnTo>
                  <a:lnTo>
                    <a:pt x="1142170" y="6321"/>
                  </a:lnTo>
                  <a:lnTo>
                    <a:pt x="1146790" y="13179"/>
                  </a:lnTo>
                  <a:lnTo>
                    <a:pt x="1148483" y="21574"/>
                  </a:lnTo>
                  <a:lnTo>
                    <a:pt x="1146790" y="29984"/>
                  </a:lnTo>
                  <a:lnTo>
                    <a:pt x="1142170" y="36850"/>
                  </a:lnTo>
                  <a:lnTo>
                    <a:pt x="1135308" y="41478"/>
                  </a:lnTo>
                  <a:lnTo>
                    <a:pt x="1126890" y="431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30396" y="7667868"/>
              <a:ext cx="1148715" cy="43180"/>
            </a:xfrm>
            <a:custGeom>
              <a:avLst/>
              <a:gdLst/>
              <a:ahLst/>
              <a:cxnLst/>
              <a:rect l="l" t="t" r="r" b="b"/>
              <a:pathLst>
                <a:path w="1148715" h="43179">
                  <a:moveTo>
                    <a:pt x="1126809" y="43167"/>
                  </a:moveTo>
                  <a:lnTo>
                    <a:pt x="21565" y="43167"/>
                  </a:lnTo>
                  <a:lnTo>
                    <a:pt x="13179" y="41472"/>
                  </a:lnTo>
                  <a:lnTo>
                    <a:pt x="6323" y="36845"/>
                  </a:lnTo>
                  <a:lnTo>
                    <a:pt x="1697" y="29980"/>
                  </a:lnTo>
                  <a:lnTo>
                    <a:pt x="0" y="21568"/>
                  </a:lnTo>
                  <a:lnTo>
                    <a:pt x="1697" y="13175"/>
                  </a:lnTo>
                  <a:lnTo>
                    <a:pt x="6323" y="6319"/>
                  </a:lnTo>
                  <a:lnTo>
                    <a:pt x="13179" y="1695"/>
                  </a:lnTo>
                  <a:lnTo>
                    <a:pt x="21565" y="0"/>
                  </a:lnTo>
                  <a:lnTo>
                    <a:pt x="1126809" y="0"/>
                  </a:lnTo>
                  <a:lnTo>
                    <a:pt x="1135223" y="1695"/>
                  </a:lnTo>
                  <a:lnTo>
                    <a:pt x="1142086" y="6319"/>
                  </a:lnTo>
                  <a:lnTo>
                    <a:pt x="1146709" y="13175"/>
                  </a:lnTo>
                  <a:lnTo>
                    <a:pt x="1148403" y="21568"/>
                  </a:lnTo>
                  <a:lnTo>
                    <a:pt x="1146709" y="29980"/>
                  </a:lnTo>
                  <a:lnTo>
                    <a:pt x="1142086" y="36845"/>
                  </a:lnTo>
                  <a:lnTo>
                    <a:pt x="1135223" y="41472"/>
                  </a:lnTo>
                  <a:lnTo>
                    <a:pt x="1126809" y="43167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45353" y="4591539"/>
              <a:ext cx="216228" cy="368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26769" y="5643472"/>
              <a:ext cx="137586" cy="2332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17218" y="5444593"/>
              <a:ext cx="284480" cy="331470"/>
            </a:xfrm>
            <a:custGeom>
              <a:avLst/>
              <a:gdLst/>
              <a:ahLst/>
              <a:cxnLst/>
              <a:rect l="l" t="t" r="r" b="b"/>
              <a:pathLst>
                <a:path w="284479" h="331470">
                  <a:moveTo>
                    <a:pt x="140895" y="330958"/>
                  </a:moveTo>
                  <a:lnTo>
                    <a:pt x="0" y="232887"/>
                  </a:lnTo>
                  <a:lnTo>
                    <a:pt x="140808" y="0"/>
                  </a:lnTo>
                  <a:lnTo>
                    <a:pt x="284032" y="233778"/>
                  </a:lnTo>
                  <a:lnTo>
                    <a:pt x="140895" y="330958"/>
                  </a:lnTo>
                  <a:close/>
                </a:path>
              </a:pathLst>
            </a:custGeom>
            <a:solidFill>
              <a:srgbClr val="29C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17218" y="5444592"/>
              <a:ext cx="284480" cy="331470"/>
            </a:xfrm>
            <a:custGeom>
              <a:avLst/>
              <a:gdLst/>
              <a:ahLst/>
              <a:cxnLst/>
              <a:rect l="l" t="t" r="r" b="b"/>
              <a:pathLst>
                <a:path w="284479" h="331470">
                  <a:moveTo>
                    <a:pt x="140895" y="330960"/>
                  </a:moveTo>
                  <a:lnTo>
                    <a:pt x="284033" y="233781"/>
                  </a:lnTo>
                  <a:lnTo>
                    <a:pt x="140808" y="0"/>
                  </a:lnTo>
                  <a:lnTo>
                    <a:pt x="0" y="232890"/>
                  </a:lnTo>
                  <a:lnTo>
                    <a:pt x="140895" y="33096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14489" y="5704968"/>
              <a:ext cx="288925" cy="234315"/>
            </a:xfrm>
            <a:custGeom>
              <a:avLst/>
              <a:gdLst/>
              <a:ahLst/>
              <a:cxnLst/>
              <a:rect l="l" t="t" r="r" b="b"/>
              <a:pathLst>
                <a:path w="288925" h="234314">
                  <a:moveTo>
                    <a:pt x="147556" y="233862"/>
                  </a:moveTo>
                  <a:lnTo>
                    <a:pt x="0" y="0"/>
                  </a:lnTo>
                  <a:lnTo>
                    <a:pt x="143453" y="99825"/>
                  </a:lnTo>
                  <a:lnTo>
                    <a:pt x="288554" y="1323"/>
                  </a:lnTo>
                  <a:lnTo>
                    <a:pt x="147556" y="233862"/>
                  </a:lnTo>
                  <a:close/>
                </a:path>
              </a:pathLst>
            </a:custGeom>
            <a:solidFill>
              <a:srgbClr val="29C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14489" y="5641489"/>
              <a:ext cx="288925" cy="297815"/>
            </a:xfrm>
            <a:custGeom>
              <a:avLst/>
              <a:gdLst/>
              <a:ahLst/>
              <a:cxnLst/>
              <a:rect l="l" t="t" r="r" b="b"/>
              <a:pathLst>
                <a:path w="288925" h="297814">
                  <a:moveTo>
                    <a:pt x="143453" y="163306"/>
                  </a:moveTo>
                  <a:lnTo>
                    <a:pt x="0" y="63481"/>
                  </a:lnTo>
                  <a:lnTo>
                    <a:pt x="147556" y="297343"/>
                  </a:lnTo>
                  <a:lnTo>
                    <a:pt x="288554" y="64804"/>
                  </a:lnTo>
                  <a:lnTo>
                    <a:pt x="143453" y="163306"/>
                  </a:lnTo>
                  <a:close/>
                </a:path>
                <a:path w="288925" h="297814">
                  <a:moveTo>
                    <a:pt x="2950" y="36182"/>
                  </a:moveTo>
                  <a:lnTo>
                    <a:pt x="145542" y="0"/>
                  </a:lnTo>
                  <a:lnTo>
                    <a:pt x="286127" y="36182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11731" y="6828296"/>
              <a:ext cx="254635" cy="296545"/>
            </a:xfrm>
            <a:custGeom>
              <a:avLst/>
              <a:gdLst/>
              <a:ahLst/>
              <a:cxnLst/>
              <a:rect l="l" t="t" r="r" b="b"/>
              <a:pathLst>
                <a:path w="254634" h="296545">
                  <a:moveTo>
                    <a:pt x="126184" y="296398"/>
                  </a:moveTo>
                  <a:lnTo>
                    <a:pt x="0" y="208588"/>
                  </a:lnTo>
                  <a:lnTo>
                    <a:pt x="126111" y="0"/>
                  </a:lnTo>
                  <a:lnTo>
                    <a:pt x="254382" y="209371"/>
                  </a:lnTo>
                  <a:lnTo>
                    <a:pt x="126184" y="296398"/>
                  </a:lnTo>
                  <a:close/>
                </a:path>
              </a:pathLst>
            </a:custGeom>
            <a:solidFill>
              <a:srgbClr val="29C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11731" y="6828298"/>
              <a:ext cx="254635" cy="296545"/>
            </a:xfrm>
            <a:custGeom>
              <a:avLst/>
              <a:gdLst/>
              <a:ahLst/>
              <a:cxnLst/>
              <a:rect l="l" t="t" r="r" b="b"/>
              <a:pathLst>
                <a:path w="254634" h="296545">
                  <a:moveTo>
                    <a:pt x="126184" y="296398"/>
                  </a:moveTo>
                  <a:lnTo>
                    <a:pt x="254382" y="209369"/>
                  </a:lnTo>
                  <a:lnTo>
                    <a:pt x="126111" y="0"/>
                  </a:lnTo>
                  <a:lnTo>
                    <a:pt x="0" y="208588"/>
                  </a:lnTo>
                  <a:lnTo>
                    <a:pt x="126184" y="296398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09285" y="7061483"/>
              <a:ext cx="258445" cy="209550"/>
            </a:xfrm>
            <a:custGeom>
              <a:avLst/>
              <a:gdLst/>
              <a:ahLst/>
              <a:cxnLst/>
              <a:rect l="l" t="t" r="r" b="b"/>
              <a:pathLst>
                <a:path w="258445" h="209550">
                  <a:moveTo>
                    <a:pt x="132152" y="209479"/>
                  </a:moveTo>
                  <a:lnTo>
                    <a:pt x="0" y="0"/>
                  </a:lnTo>
                  <a:lnTo>
                    <a:pt x="128481" y="89402"/>
                  </a:lnTo>
                  <a:lnTo>
                    <a:pt x="258442" y="1188"/>
                  </a:lnTo>
                  <a:lnTo>
                    <a:pt x="132152" y="209479"/>
                  </a:lnTo>
                  <a:close/>
                </a:path>
              </a:pathLst>
            </a:custGeom>
            <a:solidFill>
              <a:srgbClr val="29C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09286" y="7004644"/>
              <a:ext cx="258445" cy="266700"/>
            </a:xfrm>
            <a:custGeom>
              <a:avLst/>
              <a:gdLst/>
              <a:ahLst/>
              <a:cxnLst/>
              <a:rect l="l" t="t" r="r" b="b"/>
              <a:pathLst>
                <a:path w="258445" h="266700">
                  <a:moveTo>
                    <a:pt x="128481" y="146241"/>
                  </a:moveTo>
                  <a:lnTo>
                    <a:pt x="0" y="56838"/>
                  </a:lnTo>
                  <a:lnTo>
                    <a:pt x="132152" y="266323"/>
                  </a:lnTo>
                  <a:lnTo>
                    <a:pt x="258442" y="58032"/>
                  </a:lnTo>
                  <a:lnTo>
                    <a:pt x="128481" y="146241"/>
                  </a:lnTo>
                  <a:close/>
                </a:path>
                <a:path w="258445" h="266700">
                  <a:moveTo>
                    <a:pt x="2645" y="32380"/>
                  </a:moveTo>
                  <a:lnTo>
                    <a:pt x="130360" y="0"/>
                  </a:lnTo>
                  <a:lnTo>
                    <a:pt x="256258" y="3238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55134" y="4168346"/>
              <a:ext cx="812165" cy="812800"/>
            </a:xfrm>
            <a:custGeom>
              <a:avLst/>
              <a:gdLst/>
              <a:ahLst/>
              <a:cxnLst/>
              <a:rect l="l" t="t" r="r" b="b"/>
              <a:pathLst>
                <a:path w="812165" h="812800">
                  <a:moveTo>
                    <a:pt x="769848" y="812291"/>
                  </a:moveTo>
                  <a:lnTo>
                    <a:pt x="42079" y="812291"/>
                  </a:lnTo>
                  <a:lnTo>
                    <a:pt x="25700" y="808979"/>
                  </a:lnTo>
                  <a:lnTo>
                    <a:pt x="12324" y="799947"/>
                  </a:lnTo>
                  <a:lnTo>
                    <a:pt x="3306" y="786552"/>
                  </a:lnTo>
                  <a:lnTo>
                    <a:pt x="0" y="770152"/>
                  </a:lnTo>
                  <a:lnTo>
                    <a:pt x="0" y="42117"/>
                  </a:lnTo>
                  <a:lnTo>
                    <a:pt x="3306" y="25720"/>
                  </a:lnTo>
                  <a:lnTo>
                    <a:pt x="12324" y="12333"/>
                  </a:lnTo>
                  <a:lnTo>
                    <a:pt x="25700" y="3308"/>
                  </a:lnTo>
                  <a:lnTo>
                    <a:pt x="42079" y="0"/>
                  </a:lnTo>
                  <a:lnTo>
                    <a:pt x="769848" y="0"/>
                  </a:lnTo>
                  <a:lnTo>
                    <a:pt x="786231" y="3308"/>
                  </a:lnTo>
                  <a:lnTo>
                    <a:pt x="799616" y="12333"/>
                  </a:lnTo>
                  <a:lnTo>
                    <a:pt x="808643" y="25720"/>
                  </a:lnTo>
                  <a:lnTo>
                    <a:pt x="811954" y="42117"/>
                  </a:lnTo>
                  <a:lnTo>
                    <a:pt x="811954" y="770152"/>
                  </a:lnTo>
                  <a:lnTo>
                    <a:pt x="808643" y="786552"/>
                  </a:lnTo>
                  <a:lnTo>
                    <a:pt x="799616" y="799947"/>
                  </a:lnTo>
                  <a:lnTo>
                    <a:pt x="786231" y="808979"/>
                  </a:lnTo>
                  <a:lnTo>
                    <a:pt x="769848" y="812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55225" y="4168222"/>
              <a:ext cx="812165" cy="812800"/>
            </a:xfrm>
            <a:custGeom>
              <a:avLst/>
              <a:gdLst/>
              <a:ahLst/>
              <a:cxnLst/>
              <a:rect l="l" t="t" r="r" b="b"/>
              <a:pathLst>
                <a:path w="812165" h="812800">
                  <a:moveTo>
                    <a:pt x="769869" y="812303"/>
                  </a:moveTo>
                  <a:lnTo>
                    <a:pt x="42065" y="812303"/>
                  </a:lnTo>
                  <a:lnTo>
                    <a:pt x="25692" y="808991"/>
                  </a:lnTo>
                  <a:lnTo>
                    <a:pt x="12321" y="799959"/>
                  </a:lnTo>
                  <a:lnTo>
                    <a:pt x="3305" y="786565"/>
                  </a:lnTo>
                  <a:lnTo>
                    <a:pt x="0" y="770165"/>
                  </a:lnTo>
                  <a:lnTo>
                    <a:pt x="0" y="42109"/>
                  </a:lnTo>
                  <a:lnTo>
                    <a:pt x="3305" y="25714"/>
                  </a:lnTo>
                  <a:lnTo>
                    <a:pt x="12321" y="12329"/>
                  </a:lnTo>
                  <a:lnTo>
                    <a:pt x="25692" y="3307"/>
                  </a:lnTo>
                  <a:lnTo>
                    <a:pt x="42065" y="0"/>
                  </a:lnTo>
                  <a:lnTo>
                    <a:pt x="769869" y="0"/>
                  </a:lnTo>
                  <a:lnTo>
                    <a:pt x="786246" y="3307"/>
                  </a:lnTo>
                  <a:lnTo>
                    <a:pt x="799627" y="12329"/>
                  </a:lnTo>
                  <a:lnTo>
                    <a:pt x="808652" y="25714"/>
                  </a:lnTo>
                  <a:lnTo>
                    <a:pt x="811963" y="42109"/>
                  </a:lnTo>
                  <a:lnTo>
                    <a:pt x="811963" y="770165"/>
                  </a:lnTo>
                  <a:lnTo>
                    <a:pt x="808652" y="786565"/>
                  </a:lnTo>
                  <a:lnTo>
                    <a:pt x="799627" y="799959"/>
                  </a:lnTo>
                  <a:lnTo>
                    <a:pt x="786246" y="808991"/>
                  </a:lnTo>
                  <a:lnTo>
                    <a:pt x="769869" y="812303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47228" y="4260470"/>
              <a:ext cx="628015" cy="628015"/>
            </a:xfrm>
            <a:custGeom>
              <a:avLst/>
              <a:gdLst/>
              <a:ahLst/>
              <a:cxnLst/>
              <a:rect l="l" t="t" r="r" b="b"/>
              <a:pathLst>
                <a:path w="628015" h="628014">
                  <a:moveTo>
                    <a:pt x="595213" y="627991"/>
                  </a:moveTo>
                  <a:lnTo>
                    <a:pt x="32551" y="627991"/>
                  </a:lnTo>
                  <a:lnTo>
                    <a:pt x="19893" y="625432"/>
                  </a:lnTo>
                  <a:lnTo>
                    <a:pt x="9544" y="618456"/>
                  </a:lnTo>
                  <a:lnTo>
                    <a:pt x="2562" y="608113"/>
                  </a:lnTo>
                  <a:lnTo>
                    <a:pt x="0" y="595451"/>
                  </a:lnTo>
                  <a:lnTo>
                    <a:pt x="0" y="32569"/>
                  </a:lnTo>
                  <a:lnTo>
                    <a:pt x="2562" y="19889"/>
                  </a:lnTo>
                  <a:lnTo>
                    <a:pt x="9544" y="9537"/>
                  </a:lnTo>
                  <a:lnTo>
                    <a:pt x="19893" y="2558"/>
                  </a:lnTo>
                  <a:lnTo>
                    <a:pt x="32551" y="0"/>
                  </a:lnTo>
                  <a:lnTo>
                    <a:pt x="595213" y="0"/>
                  </a:lnTo>
                  <a:lnTo>
                    <a:pt x="607888" y="2558"/>
                  </a:lnTo>
                  <a:lnTo>
                    <a:pt x="618244" y="9537"/>
                  </a:lnTo>
                  <a:lnTo>
                    <a:pt x="625230" y="19889"/>
                  </a:lnTo>
                  <a:lnTo>
                    <a:pt x="627792" y="32569"/>
                  </a:lnTo>
                  <a:lnTo>
                    <a:pt x="627792" y="595451"/>
                  </a:lnTo>
                  <a:lnTo>
                    <a:pt x="625230" y="608113"/>
                  </a:lnTo>
                  <a:lnTo>
                    <a:pt x="618244" y="618456"/>
                  </a:lnTo>
                  <a:lnTo>
                    <a:pt x="607888" y="625432"/>
                  </a:lnTo>
                  <a:lnTo>
                    <a:pt x="595213" y="627991"/>
                  </a:lnTo>
                  <a:close/>
                </a:path>
              </a:pathLst>
            </a:custGeom>
            <a:solidFill>
              <a:srgbClr val="AB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47107" y="4260646"/>
              <a:ext cx="628015" cy="628015"/>
            </a:xfrm>
            <a:custGeom>
              <a:avLst/>
              <a:gdLst/>
              <a:ahLst/>
              <a:cxnLst/>
              <a:rect l="l" t="t" r="r" b="b"/>
              <a:pathLst>
                <a:path w="628015" h="628014">
                  <a:moveTo>
                    <a:pt x="595198" y="627970"/>
                  </a:moveTo>
                  <a:lnTo>
                    <a:pt x="32558" y="627970"/>
                  </a:lnTo>
                  <a:lnTo>
                    <a:pt x="19895" y="625412"/>
                  </a:lnTo>
                  <a:lnTo>
                    <a:pt x="9545" y="618436"/>
                  </a:lnTo>
                  <a:lnTo>
                    <a:pt x="2561" y="608091"/>
                  </a:lnTo>
                  <a:lnTo>
                    <a:pt x="0" y="595427"/>
                  </a:lnTo>
                  <a:lnTo>
                    <a:pt x="0" y="32570"/>
                  </a:lnTo>
                  <a:lnTo>
                    <a:pt x="2561" y="19891"/>
                  </a:lnTo>
                  <a:lnTo>
                    <a:pt x="9545" y="9538"/>
                  </a:lnTo>
                  <a:lnTo>
                    <a:pt x="19895" y="2559"/>
                  </a:lnTo>
                  <a:lnTo>
                    <a:pt x="32558" y="0"/>
                  </a:lnTo>
                  <a:lnTo>
                    <a:pt x="595198" y="0"/>
                  </a:lnTo>
                  <a:lnTo>
                    <a:pt x="607873" y="2559"/>
                  </a:lnTo>
                  <a:lnTo>
                    <a:pt x="618222" y="9538"/>
                  </a:lnTo>
                  <a:lnTo>
                    <a:pt x="625198" y="19891"/>
                  </a:lnTo>
                  <a:lnTo>
                    <a:pt x="627756" y="32570"/>
                  </a:lnTo>
                  <a:lnTo>
                    <a:pt x="627756" y="595427"/>
                  </a:lnTo>
                  <a:lnTo>
                    <a:pt x="625198" y="608091"/>
                  </a:lnTo>
                  <a:lnTo>
                    <a:pt x="618222" y="618436"/>
                  </a:lnTo>
                  <a:lnTo>
                    <a:pt x="607873" y="625412"/>
                  </a:lnTo>
                  <a:lnTo>
                    <a:pt x="595198" y="62797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726589" y="4470179"/>
              <a:ext cx="64135" cy="33020"/>
            </a:xfrm>
            <a:custGeom>
              <a:avLst/>
              <a:gdLst/>
              <a:ahLst/>
              <a:cxnLst/>
              <a:rect l="l" t="t" r="r" b="b"/>
              <a:pathLst>
                <a:path w="64134" h="33020">
                  <a:moveTo>
                    <a:pt x="7395" y="32969"/>
                  </a:moveTo>
                  <a:lnTo>
                    <a:pt x="0" y="32969"/>
                  </a:lnTo>
                  <a:lnTo>
                    <a:pt x="0" y="0"/>
                  </a:lnTo>
                  <a:lnTo>
                    <a:pt x="7395" y="0"/>
                  </a:lnTo>
                  <a:lnTo>
                    <a:pt x="7395" y="32969"/>
                  </a:lnTo>
                  <a:close/>
                </a:path>
                <a:path w="64134" h="33020">
                  <a:moveTo>
                    <a:pt x="63807" y="32969"/>
                  </a:moveTo>
                  <a:lnTo>
                    <a:pt x="56384" y="32969"/>
                  </a:lnTo>
                  <a:lnTo>
                    <a:pt x="56384" y="0"/>
                  </a:lnTo>
                  <a:lnTo>
                    <a:pt x="63807" y="0"/>
                  </a:lnTo>
                  <a:lnTo>
                    <a:pt x="63807" y="32969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75437" y="4576210"/>
              <a:ext cx="366395" cy="175895"/>
            </a:xfrm>
            <a:custGeom>
              <a:avLst/>
              <a:gdLst/>
              <a:ahLst/>
              <a:cxnLst/>
              <a:rect l="l" t="t" r="r" b="b"/>
              <a:pathLst>
                <a:path w="366395" h="175895">
                  <a:moveTo>
                    <a:pt x="361981" y="175543"/>
                  </a:moveTo>
                  <a:lnTo>
                    <a:pt x="4102" y="175543"/>
                  </a:lnTo>
                  <a:lnTo>
                    <a:pt x="0" y="171250"/>
                  </a:lnTo>
                  <a:lnTo>
                    <a:pt x="242" y="166114"/>
                  </a:lnTo>
                  <a:lnTo>
                    <a:pt x="12497" y="0"/>
                  </a:lnTo>
                  <a:lnTo>
                    <a:pt x="353614" y="0"/>
                  </a:lnTo>
                  <a:lnTo>
                    <a:pt x="365868" y="166114"/>
                  </a:lnTo>
                  <a:lnTo>
                    <a:pt x="366084" y="171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75437" y="4576215"/>
              <a:ext cx="366395" cy="175895"/>
            </a:xfrm>
            <a:custGeom>
              <a:avLst/>
              <a:gdLst/>
              <a:ahLst/>
              <a:cxnLst/>
              <a:rect l="l" t="t" r="r" b="b"/>
              <a:pathLst>
                <a:path w="366395" h="175895">
                  <a:moveTo>
                    <a:pt x="356853" y="175538"/>
                  </a:moveTo>
                  <a:lnTo>
                    <a:pt x="9258" y="175538"/>
                  </a:lnTo>
                  <a:lnTo>
                    <a:pt x="4102" y="175538"/>
                  </a:lnTo>
                  <a:lnTo>
                    <a:pt x="0" y="171245"/>
                  </a:lnTo>
                  <a:lnTo>
                    <a:pt x="242" y="166114"/>
                  </a:lnTo>
                  <a:lnTo>
                    <a:pt x="12497" y="0"/>
                  </a:lnTo>
                  <a:lnTo>
                    <a:pt x="353614" y="0"/>
                  </a:lnTo>
                  <a:lnTo>
                    <a:pt x="365868" y="166114"/>
                  </a:lnTo>
                  <a:lnTo>
                    <a:pt x="366084" y="171245"/>
                  </a:lnTo>
                  <a:lnTo>
                    <a:pt x="361981" y="175538"/>
                  </a:lnTo>
                  <a:lnTo>
                    <a:pt x="356853" y="175538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716899" y="4463023"/>
              <a:ext cx="82550" cy="10160"/>
            </a:xfrm>
            <a:custGeom>
              <a:avLst/>
              <a:gdLst/>
              <a:ahLst/>
              <a:cxnLst/>
              <a:rect l="l" t="t" r="r" b="b"/>
              <a:pathLst>
                <a:path w="82550" h="10160">
                  <a:moveTo>
                    <a:pt x="58607" y="9917"/>
                  </a:moveTo>
                  <a:lnTo>
                    <a:pt x="23606" y="9396"/>
                  </a:lnTo>
                  <a:lnTo>
                    <a:pt x="1808" y="9716"/>
                  </a:lnTo>
                  <a:lnTo>
                    <a:pt x="0" y="8101"/>
                  </a:lnTo>
                  <a:lnTo>
                    <a:pt x="0" y="4051"/>
                  </a:lnTo>
                  <a:lnTo>
                    <a:pt x="1808" y="2776"/>
                  </a:lnTo>
                  <a:lnTo>
                    <a:pt x="4021" y="2512"/>
                  </a:lnTo>
                  <a:lnTo>
                    <a:pt x="24479" y="484"/>
                  </a:lnTo>
                  <a:lnTo>
                    <a:pt x="42460" y="0"/>
                  </a:lnTo>
                  <a:lnTo>
                    <a:pt x="59798" y="771"/>
                  </a:lnTo>
                  <a:lnTo>
                    <a:pt x="80542" y="2722"/>
                  </a:lnTo>
                  <a:lnTo>
                    <a:pt x="82350" y="4051"/>
                  </a:lnTo>
                  <a:lnTo>
                    <a:pt x="82350" y="8101"/>
                  </a:lnTo>
                  <a:lnTo>
                    <a:pt x="80542" y="9578"/>
                  </a:lnTo>
                  <a:lnTo>
                    <a:pt x="78328" y="9662"/>
                  </a:lnTo>
                  <a:lnTo>
                    <a:pt x="58607" y="9917"/>
                  </a:lnTo>
                  <a:close/>
                </a:path>
              </a:pathLst>
            </a:custGeom>
            <a:solidFill>
              <a:srgbClr val="FFA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716899" y="4463024"/>
              <a:ext cx="82550" cy="10160"/>
            </a:xfrm>
            <a:custGeom>
              <a:avLst/>
              <a:gdLst/>
              <a:ahLst/>
              <a:cxnLst/>
              <a:rect l="l" t="t" r="r" b="b"/>
              <a:pathLst>
                <a:path w="82550" h="10160">
                  <a:moveTo>
                    <a:pt x="78328" y="9666"/>
                  </a:moveTo>
                  <a:lnTo>
                    <a:pt x="58607" y="9921"/>
                  </a:lnTo>
                  <a:lnTo>
                    <a:pt x="41084" y="9656"/>
                  </a:lnTo>
                  <a:lnTo>
                    <a:pt x="23606" y="9397"/>
                  </a:lnTo>
                  <a:lnTo>
                    <a:pt x="4021" y="9666"/>
                  </a:lnTo>
                  <a:lnTo>
                    <a:pt x="1808" y="9720"/>
                  </a:lnTo>
                  <a:lnTo>
                    <a:pt x="0" y="8100"/>
                  </a:lnTo>
                  <a:lnTo>
                    <a:pt x="0" y="6183"/>
                  </a:lnTo>
                  <a:lnTo>
                    <a:pt x="0" y="5994"/>
                  </a:lnTo>
                  <a:lnTo>
                    <a:pt x="0" y="4050"/>
                  </a:lnTo>
                  <a:lnTo>
                    <a:pt x="1808" y="2781"/>
                  </a:lnTo>
                  <a:lnTo>
                    <a:pt x="4021" y="2511"/>
                  </a:lnTo>
                  <a:lnTo>
                    <a:pt x="24479" y="483"/>
                  </a:lnTo>
                  <a:lnTo>
                    <a:pt x="42460" y="0"/>
                  </a:lnTo>
                  <a:lnTo>
                    <a:pt x="59798" y="772"/>
                  </a:lnTo>
                  <a:lnTo>
                    <a:pt x="78328" y="2511"/>
                  </a:lnTo>
                  <a:lnTo>
                    <a:pt x="80542" y="2727"/>
                  </a:lnTo>
                  <a:lnTo>
                    <a:pt x="82350" y="4050"/>
                  </a:lnTo>
                  <a:lnTo>
                    <a:pt x="82350" y="5994"/>
                  </a:lnTo>
                  <a:lnTo>
                    <a:pt x="82350" y="6183"/>
                  </a:lnTo>
                  <a:lnTo>
                    <a:pt x="82350" y="8100"/>
                  </a:lnTo>
                  <a:lnTo>
                    <a:pt x="80542" y="9585"/>
                  </a:lnTo>
                  <a:lnTo>
                    <a:pt x="78328" y="9666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614089" y="4692836"/>
              <a:ext cx="325755" cy="26034"/>
            </a:xfrm>
            <a:custGeom>
              <a:avLst/>
              <a:gdLst/>
              <a:ahLst/>
              <a:cxnLst/>
              <a:rect l="l" t="t" r="r" b="b"/>
              <a:pathLst>
                <a:path w="325754" h="26035">
                  <a:moveTo>
                    <a:pt x="323572" y="0"/>
                  </a:moveTo>
                  <a:lnTo>
                    <a:pt x="0" y="8748"/>
                  </a:lnTo>
                  <a:lnTo>
                    <a:pt x="325462" y="25921"/>
                  </a:lnTo>
                  <a:lnTo>
                    <a:pt x="323572" y="0"/>
                  </a:lnTo>
                  <a:close/>
                </a:path>
              </a:pathLst>
            </a:custGeom>
            <a:solidFill>
              <a:srgbClr val="242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14089" y="4692836"/>
              <a:ext cx="325755" cy="26034"/>
            </a:xfrm>
            <a:custGeom>
              <a:avLst/>
              <a:gdLst/>
              <a:ahLst/>
              <a:cxnLst/>
              <a:rect l="l" t="t" r="r" b="b"/>
              <a:pathLst>
                <a:path w="325754" h="26035">
                  <a:moveTo>
                    <a:pt x="325462" y="25921"/>
                  </a:moveTo>
                  <a:lnTo>
                    <a:pt x="0" y="8748"/>
                  </a:lnTo>
                  <a:lnTo>
                    <a:pt x="323572" y="0"/>
                  </a:lnTo>
                  <a:lnTo>
                    <a:pt x="325462" y="25921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75923" y="4489648"/>
              <a:ext cx="365760" cy="212090"/>
            </a:xfrm>
            <a:custGeom>
              <a:avLst/>
              <a:gdLst/>
              <a:ahLst/>
              <a:cxnLst/>
              <a:rect l="l" t="t" r="r" b="b"/>
              <a:pathLst>
                <a:path w="365759" h="212089">
                  <a:moveTo>
                    <a:pt x="360334" y="211793"/>
                  </a:moveTo>
                  <a:lnTo>
                    <a:pt x="4777" y="211793"/>
                  </a:lnTo>
                  <a:lnTo>
                    <a:pt x="0" y="202426"/>
                  </a:lnTo>
                  <a:lnTo>
                    <a:pt x="12658" y="21380"/>
                  </a:lnTo>
                  <a:lnTo>
                    <a:pt x="26559" y="0"/>
                  </a:lnTo>
                  <a:lnTo>
                    <a:pt x="338579" y="0"/>
                  </a:lnTo>
                  <a:lnTo>
                    <a:pt x="365139" y="2024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575923" y="4489647"/>
              <a:ext cx="365760" cy="212090"/>
            </a:xfrm>
            <a:custGeom>
              <a:avLst/>
              <a:gdLst/>
              <a:ahLst/>
              <a:cxnLst/>
              <a:rect l="l" t="t" r="r" b="b"/>
              <a:pathLst>
                <a:path w="365759" h="212089">
                  <a:moveTo>
                    <a:pt x="354180" y="211801"/>
                  </a:moveTo>
                  <a:lnTo>
                    <a:pt x="10958" y="211801"/>
                  </a:lnTo>
                  <a:lnTo>
                    <a:pt x="4777" y="211801"/>
                  </a:lnTo>
                  <a:lnTo>
                    <a:pt x="0" y="202432"/>
                  </a:lnTo>
                  <a:lnTo>
                    <a:pt x="755" y="191766"/>
                  </a:lnTo>
                  <a:lnTo>
                    <a:pt x="12658" y="21385"/>
                  </a:lnTo>
                  <a:lnTo>
                    <a:pt x="14200" y="12895"/>
                  </a:lnTo>
                  <a:lnTo>
                    <a:pt x="17281" y="6115"/>
                  </a:lnTo>
                  <a:lnTo>
                    <a:pt x="21525" y="1625"/>
                  </a:lnTo>
                  <a:lnTo>
                    <a:pt x="26559" y="0"/>
                  </a:lnTo>
                  <a:lnTo>
                    <a:pt x="338579" y="0"/>
                  </a:lnTo>
                  <a:lnTo>
                    <a:pt x="364383" y="191766"/>
                  </a:lnTo>
                  <a:lnTo>
                    <a:pt x="365139" y="202432"/>
                  </a:lnTo>
                  <a:lnTo>
                    <a:pt x="360334" y="211801"/>
                  </a:lnTo>
                  <a:lnTo>
                    <a:pt x="354180" y="211801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744430" y="4684409"/>
              <a:ext cx="21590" cy="34925"/>
            </a:xfrm>
            <a:custGeom>
              <a:avLst/>
              <a:gdLst/>
              <a:ahLst/>
              <a:cxnLst/>
              <a:rect l="l" t="t" r="r" b="b"/>
              <a:pathLst>
                <a:path w="21590" h="34925">
                  <a:moveTo>
                    <a:pt x="16680" y="34373"/>
                  </a:moveTo>
                  <a:lnTo>
                    <a:pt x="4831" y="34373"/>
                  </a:lnTo>
                  <a:lnTo>
                    <a:pt x="0" y="29564"/>
                  </a:lnTo>
                  <a:lnTo>
                    <a:pt x="0" y="0"/>
                  </a:lnTo>
                  <a:lnTo>
                    <a:pt x="21485" y="0"/>
                  </a:lnTo>
                  <a:lnTo>
                    <a:pt x="21485" y="29564"/>
                  </a:lnTo>
                  <a:close/>
                </a:path>
              </a:pathLst>
            </a:custGeom>
            <a:solidFill>
              <a:srgbClr val="FFA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744431" y="4684411"/>
              <a:ext cx="21590" cy="34925"/>
            </a:xfrm>
            <a:custGeom>
              <a:avLst/>
              <a:gdLst/>
              <a:ahLst/>
              <a:cxnLst/>
              <a:rect l="l" t="t" r="r" b="b"/>
              <a:pathLst>
                <a:path w="21590" h="34925">
                  <a:moveTo>
                    <a:pt x="10742" y="34373"/>
                  </a:moveTo>
                  <a:lnTo>
                    <a:pt x="4831" y="34373"/>
                  </a:lnTo>
                  <a:lnTo>
                    <a:pt x="0" y="29566"/>
                  </a:lnTo>
                  <a:lnTo>
                    <a:pt x="0" y="23626"/>
                  </a:lnTo>
                  <a:lnTo>
                    <a:pt x="0" y="0"/>
                  </a:lnTo>
                  <a:lnTo>
                    <a:pt x="21485" y="0"/>
                  </a:lnTo>
                  <a:lnTo>
                    <a:pt x="21485" y="23626"/>
                  </a:lnTo>
                  <a:lnTo>
                    <a:pt x="21485" y="29566"/>
                  </a:lnTo>
                  <a:lnTo>
                    <a:pt x="16680" y="34373"/>
                  </a:lnTo>
                  <a:lnTo>
                    <a:pt x="10742" y="34373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969850" y="4121881"/>
              <a:ext cx="264160" cy="279400"/>
            </a:xfrm>
            <a:custGeom>
              <a:avLst/>
              <a:gdLst/>
              <a:ahLst/>
              <a:cxnLst/>
              <a:rect l="l" t="t" r="r" b="b"/>
              <a:pathLst>
                <a:path w="264159" h="279400">
                  <a:moveTo>
                    <a:pt x="113574" y="279236"/>
                  </a:moveTo>
                  <a:lnTo>
                    <a:pt x="74190" y="268089"/>
                  </a:lnTo>
                  <a:lnTo>
                    <a:pt x="40592" y="244975"/>
                  </a:lnTo>
                  <a:lnTo>
                    <a:pt x="15336" y="211652"/>
                  </a:lnTo>
                  <a:lnTo>
                    <a:pt x="983" y="169881"/>
                  </a:lnTo>
                  <a:lnTo>
                    <a:pt x="0" y="125022"/>
                  </a:lnTo>
                  <a:lnTo>
                    <a:pt x="11938" y="83108"/>
                  </a:lnTo>
                  <a:lnTo>
                    <a:pt x="35035" y="46892"/>
                  </a:lnTo>
                  <a:lnTo>
                    <a:pt x="67528" y="19131"/>
                  </a:lnTo>
                  <a:lnTo>
                    <a:pt x="107653" y="2578"/>
                  </a:lnTo>
                  <a:lnTo>
                    <a:pt x="150284" y="0"/>
                  </a:lnTo>
                  <a:lnTo>
                    <a:pt x="189670" y="11152"/>
                  </a:lnTo>
                  <a:lnTo>
                    <a:pt x="223261" y="34274"/>
                  </a:lnTo>
                  <a:lnTo>
                    <a:pt x="248506" y="67604"/>
                  </a:lnTo>
                  <a:lnTo>
                    <a:pt x="262854" y="109381"/>
                  </a:lnTo>
                  <a:lnTo>
                    <a:pt x="263840" y="154234"/>
                  </a:lnTo>
                  <a:lnTo>
                    <a:pt x="251907" y="196141"/>
                  </a:lnTo>
                  <a:lnTo>
                    <a:pt x="228813" y="232349"/>
                  </a:lnTo>
                  <a:lnTo>
                    <a:pt x="196319" y="260104"/>
                  </a:lnTo>
                  <a:lnTo>
                    <a:pt x="156184" y="276655"/>
                  </a:lnTo>
                  <a:lnTo>
                    <a:pt x="113574" y="279236"/>
                  </a:lnTo>
                  <a:close/>
                </a:path>
              </a:pathLst>
            </a:custGeom>
            <a:solidFill>
              <a:srgbClr val="FFB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969723" y="4122060"/>
              <a:ext cx="264160" cy="279400"/>
            </a:xfrm>
            <a:custGeom>
              <a:avLst/>
              <a:gdLst/>
              <a:ahLst/>
              <a:cxnLst/>
              <a:rect l="l" t="t" r="r" b="b"/>
              <a:pathLst>
                <a:path w="264159" h="279400">
                  <a:moveTo>
                    <a:pt x="107653" y="2577"/>
                  </a:moveTo>
                  <a:lnTo>
                    <a:pt x="150277" y="0"/>
                  </a:lnTo>
                  <a:lnTo>
                    <a:pt x="189658" y="11152"/>
                  </a:lnTo>
                  <a:lnTo>
                    <a:pt x="223243" y="34273"/>
                  </a:lnTo>
                  <a:lnTo>
                    <a:pt x="248484" y="67601"/>
                  </a:lnTo>
                  <a:lnTo>
                    <a:pt x="262830" y="109374"/>
                  </a:lnTo>
                  <a:lnTo>
                    <a:pt x="263817" y="154227"/>
                  </a:lnTo>
                  <a:lnTo>
                    <a:pt x="251886" y="196132"/>
                  </a:lnTo>
                  <a:lnTo>
                    <a:pt x="228796" y="232338"/>
                  </a:lnTo>
                  <a:lnTo>
                    <a:pt x="196301" y="260092"/>
                  </a:lnTo>
                  <a:lnTo>
                    <a:pt x="156160" y="276641"/>
                  </a:lnTo>
                  <a:lnTo>
                    <a:pt x="113558" y="279221"/>
                  </a:lnTo>
                  <a:lnTo>
                    <a:pt x="74181" y="268075"/>
                  </a:lnTo>
                  <a:lnTo>
                    <a:pt x="40586" y="244963"/>
                  </a:lnTo>
                  <a:lnTo>
                    <a:pt x="15334" y="211642"/>
                  </a:lnTo>
                  <a:lnTo>
                    <a:pt x="983" y="169872"/>
                  </a:lnTo>
                  <a:lnTo>
                    <a:pt x="0" y="125017"/>
                  </a:lnTo>
                  <a:lnTo>
                    <a:pt x="11935" y="83104"/>
                  </a:lnTo>
                  <a:lnTo>
                    <a:pt x="35030" y="46890"/>
                  </a:lnTo>
                  <a:lnTo>
                    <a:pt x="67523" y="19129"/>
                  </a:lnTo>
                  <a:lnTo>
                    <a:pt x="107653" y="2577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061687" y="4126271"/>
              <a:ext cx="193675" cy="281940"/>
            </a:xfrm>
            <a:custGeom>
              <a:avLst/>
              <a:gdLst/>
              <a:ahLst/>
              <a:cxnLst/>
              <a:rect l="l" t="t" r="r" b="b"/>
              <a:pathLst>
                <a:path w="193675" h="281939">
                  <a:moveTo>
                    <a:pt x="52788" y="281888"/>
                  </a:moveTo>
                  <a:lnTo>
                    <a:pt x="36814" y="280337"/>
                  </a:lnTo>
                  <a:lnTo>
                    <a:pt x="21377" y="276800"/>
                  </a:lnTo>
                  <a:lnTo>
                    <a:pt x="0" y="270441"/>
                  </a:lnTo>
                  <a:lnTo>
                    <a:pt x="15421" y="273977"/>
                  </a:lnTo>
                  <a:lnTo>
                    <a:pt x="31384" y="275528"/>
                  </a:lnTo>
                  <a:lnTo>
                    <a:pt x="104493" y="255710"/>
                  </a:lnTo>
                  <a:lnTo>
                    <a:pt x="136987" y="227957"/>
                  </a:lnTo>
                  <a:lnTo>
                    <a:pt x="160072" y="191749"/>
                  </a:lnTo>
                  <a:lnTo>
                    <a:pt x="171992" y="149835"/>
                  </a:lnTo>
                  <a:lnTo>
                    <a:pt x="170990" y="104969"/>
                  </a:lnTo>
                  <a:lnTo>
                    <a:pt x="159277" y="68352"/>
                  </a:lnTo>
                  <a:lnTo>
                    <a:pt x="139130" y="37893"/>
                  </a:lnTo>
                  <a:lnTo>
                    <a:pt x="112206" y="14729"/>
                  </a:lnTo>
                  <a:lnTo>
                    <a:pt x="80164" y="0"/>
                  </a:lnTo>
                  <a:lnTo>
                    <a:pt x="101541" y="6372"/>
                  </a:lnTo>
                  <a:lnTo>
                    <a:pt x="160531" y="44274"/>
                  </a:lnTo>
                  <a:lnTo>
                    <a:pt x="192394" y="111341"/>
                  </a:lnTo>
                  <a:lnTo>
                    <a:pt x="193383" y="156202"/>
                  </a:lnTo>
                  <a:lnTo>
                    <a:pt x="181458" y="198112"/>
                  </a:lnTo>
                  <a:lnTo>
                    <a:pt x="158377" y="234318"/>
                  </a:lnTo>
                  <a:lnTo>
                    <a:pt x="125898" y="262069"/>
                  </a:lnTo>
                  <a:lnTo>
                    <a:pt x="85778" y="278615"/>
                  </a:lnTo>
                  <a:lnTo>
                    <a:pt x="69156" y="281349"/>
                  </a:lnTo>
                  <a:lnTo>
                    <a:pt x="52788" y="281888"/>
                  </a:lnTo>
                  <a:close/>
                </a:path>
              </a:pathLst>
            </a:custGeom>
            <a:solidFill>
              <a:srgbClr val="FFB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061572" y="4126409"/>
              <a:ext cx="193675" cy="281940"/>
            </a:xfrm>
            <a:custGeom>
              <a:avLst/>
              <a:gdLst/>
              <a:ahLst/>
              <a:cxnLst/>
              <a:rect l="l" t="t" r="r" b="b"/>
              <a:pathLst>
                <a:path w="193675" h="281939">
                  <a:moveTo>
                    <a:pt x="80163" y="0"/>
                  </a:moveTo>
                  <a:lnTo>
                    <a:pt x="133605" y="21098"/>
                  </a:lnTo>
                  <a:lnTo>
                    <a:pt x="180683" y="74726"/>
                  </a:lnTo>
                  <a:lnTo>
                    <a:pt x="192404" y="111333"/>
                  </a:lnTo>
                  <a:lnTo>
                    <a:pt x="193394" y="156194"/>
                  </a:lnTo>
                  <a:lnTo>
                    <a:pt x="181471" y="198104"/>
                  </a:lnTo>
                  <a:lnTo>
                    <a:pt x="158389" y="234310"/>
                  </a:lnTo>
                  <a:lnTo>
                    <a:pt x="125906" y="262061"/>
                  </a:lnTo>
                  <a:lnTo>
                    <a:pt x="85778" y="278606"/>
                  </a:lnTo>
                  <a:lnTo>
                    <a:pt x="52798" y="281879"/>
                  </a:lnTo>
                  <a:lnTo>
                    <a:pt x="36827" y="280328"/>
                  </a:lnTo>
                  <a:lnTo>
                    <a:pt x="21394" y="276791"/>
                  </a:lnTo>
                  <a:lnTo>
                    <a:pt x="0" y="270425"/>
                  </a:lnTo>
                  <a:lnTo>
                    <a:pt x="15432" y="273962"/>
                  </a:lnTo>
                  <a:lnTo>
                    <a:pt x="31400" y="275513"/>
                  </a:lnTo>
                  <a:lnTo>
                    <a:pt x="104497" y="255695"/>
                  </a:lnTo>
                  <a:lnTo>
                    <a:pt x="136988" y="227944"/>
                  </a:lnTo>
                  <a:lnTo>
                    <a:pt x="160074" y="191738"/>
                  </a:lnTo>
                  <a:lnTo>
                    <a:pt x="172000" y="149828"/>
                  </a:lnTo>
                  <a:lnTo>
                    <a:pt x="171009" y="104967"/>
                  </a:lnTo>
                  <a:lnTo>
                    <a:pt x="159289" y="68348"/>
                  </a:lnTo>
                  <a:lnTo>
                    <a:pt x="139138" y="37890"/>
                  </a:lnTo>
                  <a:lnTo>
                    <a:pt x="112211" y="14728"/>
                  </a:lnTo>
                  <a:lnTo>
                    <a:pt x="80163" y="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003425" y="4225286"/>
              <a:ext cx="203098" cy="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995567" y="4247264"/>
              <a:ext cx="981075" cy="981710"/>
            </a:xfrm>
            <a:custGeom>
              <a:avLst/>
              <a:gdLst/>
              <a:ahLst/>
              <a:cxnLst/>
              <a:rect l="l" t="t" r="r" b="b"/>
              <a:pathLst>
                <a:path w="981075" h="981710">
                  <a:moveTo>
                    <a:pt x="930160" y="981398"/>
                  </a:moveTo>
                  <a:lnTo>
                    <a:pt x="50862" y="981398"/>
                  </a:lnTo>
                  <a:lnTo>
                    <a:pt x="31065" y="977399"/>
                  </a:lnTo>
                  <a:lnTo>
                    <a:pt x="14898" y="966495"/>
                  </a:lnTo>
                  <a:lnTo>
                    <a:pt x="3997" y="950321"/>
                  </a:lnTo>
                  <a:lnTo>
                    <a:pt x="0" y="930516"/>
                  </a:lnTo>
                  <a:lnTo>
                    <a:pt x="0" y="50882"/>
                  </a:lnTo>
                  <a:lnTo>
                    <a:pt x="3997" y="31081"/>
                  </a:lnTo>
                  <a:lnTo>
                    <a:pt x="14898" y="14907"/>
                  </a:lnTo>
                  <a:lnTo>
                    <a:pt x="31065" y="4000"/>
                  </a:lnTo>
                  <a:lnTo>
                    <a:pt x="50862" y="0"/>
                  </a:lnTo>
                  <a:lnTo>
                    <a:pt x="930160" y="0"/>
                  </a:lnTo>
                  <a:lnTo>
                    <a:pt x="949956" y="4000"/>
                  </a:lnTo>
                  <a:lnTo>
                    <a:pt x="966123" y="14907"/>
                  </a:lnTo>
                  <a:lnTo>
                    <a:pt x="977023" y="31081"/>
                  </a:lnTo>
                  <a:lnTo>
                    <a:pt x="981020" y="50882"/>
                  </a:lnTo>
                  <a:lnTo>
                    <a:pt x="981020" y="930516"/>
                  </a:lnTo>
                  <a:lnTo>
                    <a:pt x="977023" y="950321"/>
                  </a:lnTo>
                  <a:lnTo>
                    <a:pt x="966123" y="966495"/>
                  </a:lnTo>
                  <a:lnTo>
                    <a:pt x="949956" y="977399"/>
                  </a:lnTo>
                  <a:lnTo>
                    <a:pt x="930160" y="981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995507" y="4247445"/>
              <a:ext cx="981075" cy="981710"/>
            </a:xfrm>
            <a:custGeom>
              <a:avLst/>
              <a:gdLst/>
              <a:ahLst/>
              <a:cxnLst/>
              <a:rect l="l" t="t" r="r" b="b"/>
              <a:pathLst>
                <a:path w="981075" h="981710">
                  <a:moveTo>
                    <a:pt x="930122" y="981360"/>
                  </a:moveTo>
                  <a:lnTo>
                    <a:pt x="50861" y="981360"/>
                  </a:lnTo>
                  <a:lnTo>
                    <a:pt x="31064" y="977361"/>
                  </a:lnTo>
                  <a:lnTo>
                    <a:pt x="14897" y="966455"/>
                  </a:lnTo>
                  <a:lnTo>
                    <a:pt x="3997" y="950283"/>
                  </a:lnTo>
                  <a:lnTo>
                    <a:pt x="0" y="930482"/>
                  </a:lnTo>
                  <a:lnTo>
                    <a:pt x="0" y="50878"/>
                  </a:lnTo>
                  <a:lnTo>
                    <a:pt x="3997" y="31077"/>
                  </a:lnTo>
                  <a:lnTo>
                    <a:pt x="14897" y="14904"/>
                  </a:lnTo>
                  <a:lnTo>
                    <a:pt x="31064" y="3999"/>
                  </a:lnTo>
                  <a:lnTo>
                    <a:pt x="50861" y="0"/>
                  </a:lnTo>
                  <a:lnTo>
                    <a:pt x="930122" y="0"/>
                  </a:lnTo>
                  <a:lnTo>
                    <a:pt x="949919" y="3999"/>
                  </a:lnTo>
                  <a:lnTo>
                    <a:pt x="966086" y="14904"/>
                  </a:lnTo>
                  <a:lnTo>
                    <a:pt x="976986" y="31077"/>
                  </a:lnTo>
                  <a:lnTo>
                    <a:pt x="980983" y="50878"/>
                  </a:lnTo>
                  <a:lnTo>
                    <a:pt x="980983" y="930482"/>
                  </a:lnTo>
                  <a:lnTo>
                    <a:pt x="976986" y="950283"/>
                  </a:lnTo>
                  <a:lnTo>
                    <a:pt x="966086" y="966455"/>
                  </a:lnTo>
                  <a:lnTo>
                    <a:pt x="949919" y="977361"/>
                  </a:lnTo>
                  <a:lnTo>
                    <a:pt x="930122" y="98136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106866" y="4358573"/>
              <a:ext cx="758825" cy="758825"/>
            </a:xfrm>
            <a:custGeom>
              <a:avLst/>
              <a:gdLst/>
              <a:ahLst/>
              <a:cxnLst/>
              <a:rect l="l" t="t" r="r" b="b"/>
              <a:pathLst>
                <a:path w="758825" h="758825">
                  <a:moveTo>
                    <a:pt x="719120" y="758760"/>
                  </a:moveTo>
                  <a:lnTo>
                    <a:pt x="39304" y="758760"/>
                  </a:lnTo>
                  <a:lnTo>
                    <a:pt x="24000" y="755665"/>
                  </a:lnTo>
                  <a:lnTo>
                    <a:pt x="11507" y="747224"/>
                  </a:lnTo>
                  <a:lnTo>
                    <a:pt x="3087" y="734708"/>
                  </a:lnTo>
                  <a:lnTo>
                    <a:pt x="0" y="719386"/>
                  </a:lnTo>
                  <a:lnTo>
                    <a:pt x="0" y="39319"/>
                  </a:lnTo>
                  <a:lnTo>
                    <a:pt x="3087" y="24005"/>
                  </a:lnTo>
                  <a:lnTo>
                    <a:pt x="11507" y="11507"/>
                  </a:lnTo>
                  <a:lnTo>
                    <a:pt x="24000" y="3086"/>
                  </a:lnTo>
                  <a:lnTo>
                    <a:pt x="39304" y="0"/>
                  </a:lnTo>
                  <a:lnTo>
                    <a:pt x="719120" y="0"/>
                  </a:lnTo>
                  <a:lnTo>
                    <a:pt x="734435" y="3086"/>
                  </a:lnTo>
                  <a:lnTo>
                    <a:pt x="746942" y="11507"/>
                  </a:lnTo>
                  <a:lnTo>
                    <a:pt x="755375" y="24005"/>
                  </a:lnTo>
                  <a:lnTo>
                    <a:pt x="758468" y="39319"/>
                  </a:lnTo>
                  <a:lnTo>
                    <a:pt x="758468" y="719386"/>
                  </a:lnTo>
                  <a:lnTo>
                    <a:pt x="755375" y="734708"/>
                  </a:lnTo>
                  <a:lnTo>
                    <a:pt x="746942" y="747224"/>
                  </a:lnTo>
                  <a:lnTo>
                    <a:pt x="734435" y="755665"/>
                  </a:lnTo>
                  <a:lnTo>
                    <a:pt x="719120" y="758760"/>
                  </a:lnTo>
                  <a:close/>
                </a:path>
              </a:pathLst>
            </a:custGeom>
            <a:solidFill>
              <a:srgbClr val="AB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106782" y="4358798"/>
              <a:ext cx="758825" cy="758825"/>
            </a:xfrm>
            <a:custGeom>
              <a:avLst/>
              <a:gdLst/>
              <a:ahLst/>
              <a:cxnLst/>
              <a:rect l="l" t="t" r="r" b="b"/>
              <a:pathLst>
                <a:path w="758825" h="758825">
                  <a:moveTo>
                    <a:pt x="758432" y="39317"/>
                  </a:moveTo>
                  <a:lnTo>
                    <a:pt x="758432" y="719349"/>
                  </a:lnTo>
                  <a:lnTo>
                    <a:pt x="755340" y="734672"/>
                  </a:lnTo>
                  <a:lnTo>
                    <a:pt x="746907" y="747187"/>
                  </a:lnTo>
                  <a:lnTo>
                    <a:pt x="734401" y="755626"/>
                  </a:lnTo>
                  <a:lnTo>
                    <a:pt x="719086" y="758721"/>
                  </a:lnTo>
                  <a:lnTo>
                    <a:pt x="39305" y="758721"/>
                  </a:lnTo>
                  <a:lnTo>
                    <a:pt x="24001" y="755626"/>
                  </a:lnTo>
                  <a:lnTo>
                    <a:pt x="11508" y="747187"/>
                  </a:lnTo>
                  <a:lnTo>
                    <a:pt x="3087" y="734672"/>
                  </a:lnTo>
                  <a:lnTo>
                    <a:pt x="0" y="719349"/>
                  </a:lnTo>
                  <a:lnTo>
                    <a:pt x="0" y="39317"/>
                  </a:lnTo>
                  <a:lnTo>
                    <a:pt x="3087" y="24002"/>
                  </a:lnTo>
                  <a:lnTo>
                    <a:pt x="11508" y="11506"/>
                  </a:lnTo>
                  <a:lnTo>
                    <a:pt x="24001" y="3086"/>
                  </a:lnTo>
                  <a:lnTo>
                    <a:pt x="39305" y="0"/>
                  </a:lnTo>
                  <a:lnTo>
                    <a:pt x="719086" y="0"/>
                  </a:lnTo>
                  <a:lnTo>
                    <a:pt x="734401" y="3086"/>
                  </a:lnTo>
                  <a:lnTo>
                    <a:pt x="746907" y="11506"/>
                  </a:lnTo>
                  <a:lnTo>
                    <a:pt x="755340" y="24002"/>
                  </a:lnTo>
                  <a:lnTo>
                    <a:pt x="758432" y="39317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737400" y="4190367"/>
              <a:ext cx="320675" cy="339090"/>
            </a:xfrm>
            <a:custGeom>
              <a:avLst/>
              <a:gdLst/>
              <a:ahLst/>
              <a:cxnLst/>
              <a:rect l="l" t="t" r="r" b="b"/>
              <a:pathLst>
                <a:path w="320675" h="339089">
                  <a:moveTo>
                    <a:pt x="146528" y="338766"/>
                  </a:moveTo>
                  <a:lnTo>
                    <a:pt x="105789" y="330812"/>
                  </a:lnTo>
                  <a:lnTo>
                    <a:pt x="69192" y="312326"/>
                  </a:lnTo>
                  <a:lnTo>
                    <a:pt x="38527" y="284538"/>
                  </a:lnTo>
                  <a:lnTo>
                    <a:pt x="15579" y="248675"/>
                  </a:lnTo>
                  <a:lnTo>
                    <a:pt x="2138" y="205965"/>
                  </a:lnTo>
                  <a:lnTo>
                    <a:pt x="0" y="160643"/>
                  </a:lnTo>
                  <a:lnTo>
                    <a:pt x="8948" y="117400"/>
                  </a:lnTo>
                  <a:lnTo>
                    <a:pt x="27754" y="78165"/>
                  </a:lnTo>
                  <a:lnTo>
                    <a:pt x="55188" y="44867"/>
                  </a:lnTo>
                  <a:lnTo>
                    <a:pt x="90021" y="19436"/>
                  </a:lnTo>
                  <a:lnTo>
                    <a:pt x="131022" y="3800"/>
                  </a:lnTo>
                  <a:lnTo>
                    <a:pt x="174115" y="0"/>
                  </a:lnTo>
                  <a:lnTo>
                    <a:pt x="214850" y="7966"/>
                  </a:lnTo>
                  <a:lnTo>
                    <a:pt x="251440" y="26467"/>
                  </a:lnTo>
                  <a:lnTo>
                    <a:pt x="282099" y="54271"/>
                  </a:lnTo>
                  <a:lnTo>
                    <a:pt x="305039" y="90146"/>
                  </a:lnTo>
                  <a:lnTo>
                    <a:pt x="318474" y="132860"/>
                  </a:lnTo>
                  <a:lnTo>
                    <a:pt x="320616" y="178170"/>
                  </a:lnTo>
                  <a:lnTo>
                    <a:pt x="311674" y="221400"/>
                  </a:lnTo>
                  <a:lnTo>
                    <a:pt x="292876" y="260621"/>
                  </a:lnTo>
                  <a:lnTo>
                    <a:pt x="265449" y="293907"/>
                  </a:lnTo>
                  <a:lnTo>
                    <a:pt x="230622" y="319329"/>
                  </a:lnTo>
                  <a:lnTo>
                    <a:pt x="189623" y="334961"/>
                  </a:lnTo>
                  <a:lnTo>
                    <a:pt x="146528" y="338766"/>
                  </a:lnTo>
                  <a:close/>
                </a:path>
              </a:pathLst>
            </a:custGeom>
            <a:solidFill>
              <a:srgbClr val="FFB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737423" y="4190328"/>
              <a:ext cx="320675" cy="339090"/>
            </a:xfrm>
            <a:custGeom>
              <a:avLst/>
              <a:gdLst/>
              <a:ahLst/>
              <a:cxnLst/>
              <a:rect l="l" t="t" r="r" b="b"/>
              <a:pathLst>
                <a:path w="320675" h="339089">
                  <a:moveTo>
                    <a:pt x="131025" y="3800"/>
                  </a:moveTo>
                  <a:lnTo>
                    <a:pt x="174119" y="0"/>
                  </a:lnTo>
                  <a:lnTo>
                    <a:pt x="214854" y="7965"/>
                  </a:lnTo>
                  <a:lnTo>
                    <a:pt x="251445" y="26465"/>
                  </a:lnTo>
                  <a:lnTo>
                    <a:pt x="282104" y="54267"/>
                  </a:lnTo>
                  <a:lnTo>
                    <a:pt x="305045" y="90141"/>
                  </a:lnTo>
                  <a:lnTo>
                    <a:pt x="318481" y="132854"/>
                  </a:lnTo>
                  <a:lnTo>
                    <a:pt x="320621" y="178164"/>
                  </a:lnTo>
                  <a:lnTo>
                    <a:pt x="311679" y="221395"/>
                  </a:lnTo>
                  <a:lnTo>
                    <a:pt x="292880" y="260617"/>
                  </a:lnTo>
                  <a:lnTo>
                    <a:pt x="265454" y="293904"/>
                  </a:lnTo>
                  <a:lnTo>
                    <a:pt x="230627" y="319328"/>
                  </a:lnTo>
                  <a:lnTo>
                    <a:pt x="189627" y="334960"/>
                  </a:lnTo>
                  <a:lnTo>
                    <a:pt x="146532" y="338765"/>
                  </a:lnTo>
                  <a:lnTo>
                    <a:pt x="105791" y="330810"/>
                  </a:lnTo>
                  <a:lnTo>
                    <a:pt x="69194" y="312324"/>
                  </a:lnTo>
                  <a:lnTo>
                    <a:pt x="38528" y="284535"/>
                  </a:lnTo>
                  <a:lnTo>
                    <a:pt x="15580" y="248672"/>
                  </a:lnTo>
                  <a:lnTo>
                    <a:pt x="2138" y="205963"/>
                  </a:lnTo>
                  <a:lnTo>
                    <a:pt x="0" y="160639"/>
                  </a:lnTo>
                  <a:lnTo>
                    <a:pt x="8948" y="117395"/>
                  </a:lnTo>
                  <a:lnTo>
                    <a:pt x="27754" y="78161"/>
                  </a:lnTo>
                  <a:lnTo>
                    <a:pt x="55189" y="44864"/>
                  </a:lnTo>
                  <a:lnTo>
                    <a:pt x="90022" y="19434"/>
                  </a:lnTo>
                  <a:lnTo>
                    <a:pt x="131025" y="380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849267" y="4196381"/>
              <a:ext cx="234950" cy="340995"/>
            </a:xfrm>
            <a:custGeom>
              <a:avLst/>
              <a:gdLst/>
              <a:ahLst/>
              <a:cxnLst/>
              <a:rect l="l" t="t" r="r" b="b"/>
              <a:pathLst>
                <a:path w="234950" h="340995">
                  <a:moveTo>
                    <a:pt x="63800" y="340585"/>
                  </a:moveTo>
                  <a:lnTo>
                    <a:pt x="44509" y="338712"/>
                  </a:lnTo>
                  <a:lnTo>
                    <a:pt x="25863" y="334443"/>
                  </a:lnTo>
                  <a:lnTo>
                    <a:pt x="0" y="326753"/>
                  </a:lnTo>
                  <a:lnTo>
                    <a:pt x="18641" y="331022"/>
                  </a:lnTo>
                  <a:lnTo>
                    <a:pt x="37933" y="332892"/>
                  </a:lnTo>
                  <a:lnTo>
                    <a:pt x="77756" y="328938"/>
                  </a:lnTo>
                  <a:lnTo>
                    <a:pt x="118756" y="313314"/>
                  </a:lnTo>
                  <a:lnTo>
                    <a:pt x="153582" y="287897"/>
                  </a:lnTo>
                  <a:lnTo>
                    <a:pt x="181009" y="254613"/>
                  </a:lnTo>
                  <a:lnTo>
                    <a:pt x="199807" y="215392"/>
                  </a:lnTo>
                  <a:lnTo>
                    <a:pt x="208750" y="172160"/>
                  </a:lnTo>
                  <a:lnTo>
                    <a:pt x="206608" y="126846"/>
                  </a:lnTo>
                  <a:lnTo>
                    <a:pt x="192442" y="82600"/>
                  </a:lnTo>
                  <a:lnTo>
                    <a:pt x="168091" y="45790"/>
                  </a:lnTo>
                  <a:lnTo>
                    <a:pt x="135559" y="17796"/>
                  </a:lnTo>
                  <a:lnTo>
                    <a:pt x="96850" y="0"/>
                  </a:lnTo>
                  <a:lnTo>
                    <a:pt x="122713" y="7700"/>
                  </a:lnTo>
                  <a:lnTo>
                    <a:pt x="161422" y="25490"/>
                  </a:lnTo>
                  <a:lnTo>
                    <a:pt x="193954" y="53480"/>
                  </a:lnTo>
                  <a:lnTo>
                    <a:pt x="218305" y="90288"/>
                  </a:lnTo>
                  <a:lnTo>
                    <a:pt x="232471" y="134533"/>
                  </a:lnTo>
                  <a:lnTo>
                    <a:pt x="234613" y="179860"/>
                  </a:lnTo>
                  <a:lnTo>
                    <a:pt x="225671" y="223096"/>
                  </a:lnTo>
                  <a:lnTo>
                    <a:pt x="206872" y="262318"/>
                  </a:lnTo>
                  <a:lnTo>
                    <a:pt x="179446" y="295602"/>
                  </a:lnTo>
                  <a:lnTo>
                    <a:pt x="144619" y="321023"/>
                  </a:lnTo>
                  <a:lnTo>
                    <a:pt x="103619" y="336658"/>
                  </a:lnTo>
                  <a:lnTo>
                    <a:pt x="83561" y="339941"/>
                  </a:lnTo>
                  <a:lnTo>
                    <a:pt x="63800" y="340585"/>
                  </a:lnTo>
                  <a:close/>
                </a:path>
              </a:pathLst>
            </a:custGeom>
            <a:solidFill>
              <a:srgbClr val="FFB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849264" y="4196387"/>
              <a:ext cx="234950" cy="340995"/>
            </a:xfrm>
            <a:custGeom>
              <a:avLst/>
              <a:gdLst/>
              <a:ahLst/>
              <a:cxnLst/>
              <a:rect l="l" t="t" r="r" b="b"/>
              <a:pathLst>
                <a:path w="234950" h="340995">
                  <a:moveTo>
                    <a:pt x="96853" y="0"/>
                  </a:moveTo>
                  <a:lnTo>
                    <a:pt x="161425" y="25485"/>
                  </a:lnTo>
                  <a:lnTo>
                    <a:pt x="193957" y="53478"/>
                  </a:lnTo>
                  <a:lnTo>
                    <a:pt x="218309" y="90287"/>
                  </a:lnTo>
                  <a:lnTo>
                    <a:pt x="232475" y="134531"/>
                  </a:lnTo>
                  <a:lnTo>
                    <a:pt x="234616" y="179856"/>
                  </a:lnTo>
                  <a:lnTo>
                    <a:pt x="225673" y="223091"/>
                  </a:lnTo>
                  <a:lnTo>
                    <a:pt x="206874" y="262312"/>
                  </a:lnTo>
                  <a:lnTo>
                    <a:pt x="179448" y="295596"/>
                  </a:lnTo>
                  <a:lnTo>
                    <a:pt x="144622" y="321018"/>
                  </a:lnTo>
                  <a:lnTo>
                    <a:pt x="103623" y="336654"/>
                  </a:lnTo>
                  <a:lnTo>
                    <a:pt x="63803" y="340581"/>
                  </a:lnTo>
                  <a:lnTo>
                    <a:pt x="44511" y="338710"/>
                  </a:lnTo>
                  <a:lnTo>
                    <a:pt x="25863" y="334441"/>
                  </a:lnTo>
                  <a:lnTo>
                    <a:pt x="0" y="326751"/>
                  </a:lnTo>
                  <a:lnTo>
                    <a:pt x="18643" y="331019"/>
                  </a:lnTo>
                  <a:lnTo>
                    <a:pt x="37935" y="332888"/>
                  </a:lnTo>
                  <a:lnTo>
                    <a:pt x="77760" y="328936"/>
                  </a:lnTo>
                  <a:lnTo>
                    <a:pt x="118759" y="313310"/>
                  </a:lnTo>
                  <a:lnTo>
                    <a:pt x="153585" y="287892"/>
                  </a:lnTo>
                  <a:lnTo>
                    <a:pt x="181012" y="254608"/>
                  </a:lnTo>
                  <a:lnTo>
                    <a:pt x="199811" y="215387"/>
                  </a:lnTo>
                  <a:lnTo>
                    <a:pt x="208753" y="172156"/>
                  </a:lnTo>
                  <a:lnTo>
                    <a:pt x="206612" y="126841"/>
                  </a:lnTo>
                  <a:lnTo>
                    <a:pt x="192446" y="82597"/>
                  </a:lnTo>
                  <a:lnTo>
                    <a:pt x="168094" y="45788"/>
                  </a:lnTo>
                  <a:lnTo>
                    <a:pt x="135561" y="17795"/>
                  </a:lnTo>
                  <a:lnTo>
                    <a:pt x="96853" y="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778846" y="4316836"/>
              <a:ext cx="86568" cy="9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886207" y="4316836"/>
              <a:ext cx="137387" cy="972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405712" y="4382251"/>
              <a:ext cx="35560" cy="735330"/>
            </a:xfrm>
            <a:custGeom>
              <a:avLst/>
              <a:gdLst/>
              <a:ahLst/>
              <a:cxnLst/>
              <a:rect l="l" t="t" r="r" b="b"/>
              <a:pathLst>
                <a:path w="35559" h="735329">
                  <a:moveTo>
                    <a:pt x="0" y="735101"/>
                  </a:moveTo>
                  <a:lnTo>
                    <a:pt x="35455" y="735101"/>
                  </a:lnTo>
                  <a:lnTo>
                    <a:pt x="35455" y="0"/>
                  </a:lnTo>
                  <a:lnTo>
                    <a:pt x="0" y="0"/>
                  </a:lnTo>
                  <a:lnTo>
                    <a:pt x="0" y="7351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370279" y="4382125"/>
              <a:ext cx="71120" cy="735330"/>
            </a:xfrm>
            <a:custGeom>
              <a:avLst/>
              <a:gdLst/>
              <a:ahLst/>
              <a:cxnLst/>
              <a:rect l="l" t="t" r="r" b="b"/>
              <a:pathLst>
                <a:path w="71120" h="735329">
                  <a:moveTo>
                    <a:pt x="70948" y="0"/>
                  </a:moveTo>
                  <a:lnTo>
                    <a:pt x="70948" y="735118"/>
                  </a:lnTo>
                  <a:lnTo>
                    <a:pt x="0" y="735118"/>
                  </a:lnTo>
                  <a:lnTo>
                    <a:pt x="0" y="0"/>
                  </a:lnTo>
                  <a:lnTo>
                    <a:pt x="70948" y="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630393" y="4382251"/>
              <a:ext cx="35560" cy="735330"/>
            </a:xfrm>
            <a:custGeom>
              <a:avLst/>
              <a:gdLst/>
              <a:ahLst/>
              <a:cxnLst/>
              <a:rect l="l" t="t" r="r" b="b"/>
              <a:pathLst>
                <a:path w="35559" h="735329">
                  <a:moveTo>
                    <a:pt x="0" y="735101"/>
                  </a:moveTo>
                  <a:lnTo>
                    <a:pt x="35466" y="735101"/>
                  </a:lnTo>
                  <a:lnTo>
                    <a:pt x="35466" y="0"/>
                  </a:lnTo>
                  <a:lnTo>
                    <a:pt x="0" y="0"/>
                  </a:lnTo>
                  <a:lnTo>
                    <a:pt x="0" y="7351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594968" y="4382125"/>
              <a:ext cx="71120" cy="735330"/>
            </a:xfrm>
            <a:custGeom>
              <a:avLst/>
              <a:gdLst/>
              <a:ahLst/>
              <a:cxnLst/>
              <a:rect l="l" t="t" r="r" b="b"/>
              <a:pathLst>
                <a:path w="71120" h="735329">
                  <a:moveTo>
                    <a:pt x="70959" y="0"/>
                  </a:moveTo>
                  <a:lnTo>
                    <a:pt x="70959" y="735118"/>
                  </a:lnTo>
                  <a:lnTo>
                    <a:pt x="0" y="735118"/>
                  </a:lnTo>
                  <a:lnTo>
                    <a:pt x="0" y="0"/>
                  </a:lnTo>
                  <a:lnTo>
                    <a:pt x="70959" y="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334751" y="4358573"/>
              <a:ext cx="71120" cy="758825"/>
            </a:xfrm>
            <a:custGeom>
              <a:avLst/>
              <a:gdLst/>
              <a:ahLst/>
              <a:cxnLst/>
              <a:rect l="l" t="t" r="r" b="b"/>
              <a:pathLst>
                <a:path w="71120" h="758825">
                  <a:moveTo>
                    <a:pt x="70960" y="758760"/>
                  </a:moveTo>
                  <a:lnTo>
                    <a:pt x="0" y="758760"/>
                  </a:lnTo>
                  <a:lnTo>
                    <a:pt x="0" y="0"/>
                  </a:lnTo>
                  <a:lnTo>
                    <a:pt x="70960" y="0"/>
                  </a:lnTo>
                  <a:lnTo>
                    <a:pt x="70960" y="758760"/>
                  </a:lnTo>
                  <a:close/>
                </a:path>
              </a:pathLst>
            </a:custGeom>
            <a:solidFill>
              <a:srgbClr val="29C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334659" y="4358798"/>
              <a:ext cx="71120" cy="758825"/>
            </a:xfrm>
            <a:custGeom>
              <a:avLst/>
              <a:gdLst/>
              <a:ahLst/>
              <a:cxnLst/>
              <a:rect l="l" t="t" r="r" b="b"/>
              <a:pathLst>
                <a:path w="71120" h="758825">
                  <a:moveTo>
                    <a:pt x="70954" y="0"/>
                  </a:moveTo>
                  <a:lnTo>
                    <a:pt x="70954" y="758721"/>
                  </a:lnTo>
                  <a:lnTo>
                    <a:pt x="0" y="758721"/>
                  </a:lnTo>
                  <a:lnTo>
                    <a:pt x="0" y="0"/>
                  </a:lnTo>
                  <a:lnTo>
                    <a:pt x="70954" y="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559447" y="4358573"/>
              <a:ext cx="71120" cy="758825"/>
            </a:xfrm>
            <a:custGeom>
              <a:avLst/>
              <a:gdLst/>
              <a:ahLst/>
              <a:cxnLst/>
              <a:rect l="l" t="t" r="r" b="b"/>
              <a:pathLst>
                <a:path w="71120" h="758825">
                  <a:moveTo>
                    <a:pt x="70946" y="758760"/>
                  </a:moveTo>
                  <a:lnTo>
                    <a:pt x="0" y="758760"/>
                  </a:lnTo>
                  <a:lnTo>
                    <a:pt x="0" y="0"/>
                  </a:lnTo>
                  <a:lnTo>
                    <a:pt x="70946" y="0"/>
                  </a:lnTo>
                  <a:lnTo>
                    <a:pt x="70946" y="758760"/>
                  </a:lnTo>
                  <a:close/>
                </a:path>
              </a:pathLst>
            </a:custGeom>
            <a:solidFill>
              <a:srgbClr val="29C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559341" y="4358798"/>
              <a:ext cx="71120" cy="758825"/>
            </a:xfrm>
            <a:custGeom>
              <a:avLst/>
              <a:gdLst/>
              <a:ahLst/>
              <a:cxnLst/>
              <a:rect l="l" t="t" r="r" b="b"/>
              <a:pathLst>
                <a:path w="71120" h="758825">
                  <a:moveTo>
                    <a:pt x="70943" y="0"/>
                  </a:moveTo>
                  <a:lnTo>
                    <a:pt x="70943" y="758721"/>
                  </a:lnTo>
                  <a:lnTo>
                    <a:pt x="0" y="758721"/>
                  </a:lnTo>
                  <a:lnTo>
                    <a:pt x="0" y="0"/>
                  </a:lnTo>
                  <a:lnTo>
                    <a:pt x="70943" y="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112670" y="5225065"/>
              <a:ext cx="812165" cy="812800"/>
            </a:xfrm>
            <a:custGeom>
              <a:avLst/>
              <a:gdLst/>
              <a:ahLst/>
              <a:cxnLst/>
              <a:rect l="l" t="t" r="r" b="b"/>
              <a:pathLst>
                <a:path w="812165" h="812800">
                  <a:moveTo>
                    <a:pt x="769848" y="812267"/>
                  </a:moveTo>
                  <a:lnTo>
                    <a:pt x="42106" y="812267"/>
                  </a:lnTo>
                  <a:lnTo>
                    <a:pt x="25711" y="808955"/>
                  </a:lnTo>
                  <a:lnTo>
                    <a:pt x="12328" y="799924"/>
                  </a:lnTo>
                  <a:lnTo>
                    <a:pt x="3307" y="786534"/>
                  </a:lnTo>
                  <a:lnTo>
                    <a:pt x="0" y="770144"/>
                  </a:lnTo>
                  <a:lnTo>
                    <a:pt x="0" y="42095"/>
                  </a:lnTo>
                  <a:lnTo>
                    <a:pt x="3307" y="25710"/>
                  </a:lnTo>
                  <a:lnTo>
                    <a:pt x="12328" y="12329"/>
                  </a:lnTo>
                  <a:lnTo>
                    <a:pt x="25711" y="3308"/>
                  </a:lnTo>
                  <a:lnTo>
                    <a:pt x="42106" y="0"/>
                  </a:lnTo>
                  <a:lnTo>
                    <a:pt x="769848" y="0"/>
                  </a:lnTo>
                  <a:lnTo>
                    <a:pt x="786242" y="3308"/>
                  </a:lnTo>
                  <a:lnTo>
                    <a:pt x="799626" y="12329"/>
                  </a:lnTo>
                  <a:lnTo>
                    <a:pt x="808647" y="25710"/>
                  </a:lnTo>
                  <a:lnTo>
                    <a:pt x="811954" y="42095"/>
                  </a:lnTo>
                  <a:lnTo>
                    <a:pt x="811954" y="770144"/>
                  </a:lnTo>
                  <a:lnTo>
                    <a:pt x="808647" y="786534"/>
                  </a:lnTo>
                  <a:lnTo>
                    <a:pt x="799626" y="799924"/>
                  </a:lnTo>
                  <a:lnTo>
                    <a:pt x="786242" y="808955"/>
                  </a:lnTo>
                  <a:lnTo>
                    <a:pt x="769848" y="8122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112670" y="5225068"/>
              <a:ext cx="812165" cy="812800"/>
            </a:xfrm>
            <a:custGeom>
              <a:avLst/>
              <a:gdLst/>
              <a:ahLst/>
              <a:cxnLst/>
              <a:rect l="l" t="t" r="r" b="b"/>
              <a:pathLst>
                <a:path w="812165" h="812800">
                  <a:moveTo>
                    <a:pt x="769848" y="812267"/>
                  </a:moveTo>
                  <a:lnTo>
                    <a:pt x="42106" y="812267"/>
                  </a:lnTo>
                  <a:lnTo>
                    <a:pt x="25711" y="808955"/>
                  </a:lnTo>
                  <a:lnTo>
                    <a:pt x="12328" y="799924"/>
                  </a:lnTo>
                  <a:lnTo>
                    <a:pt x="3307" y="786534"/>
                  </a:lnTo>
                  <a:lnTo>
                    <a:pt x="0" y="770144"/>
                  </a:lnTo>
                  <a:lnTo>
                    <a:pt x="0" y="42095"/>
                  </a:lnTo>
                  <a:lnTo>
                    <a:pt x="3307" y="25710"/>
                  </a:lnTo>
                  <a:lnTo>
                    <a:pt x="12328" y="12329"/>
                  </a:lnTo>
                  <a:lnTo>
                    <a:pt x="25711" y="3308"/>
                  </a:lnTo>
                  <a:lnTo>
                    <a:pt x="42106" y="0"/>
                  </a:lnTo>
                  <a:lnTo>
                    <a:pt x="769848" y="0"/>
                  </a:lnTo>
                  <a:lnTo>
                    <a:pt x="786242" y="3308"/>
                  </a:lnTo>
                  <a:lnTo>
                    <a:pt x="799626" y="12329"/>
                  </a:lnTo>
                  <a:lnTo>
                    <a:pt x="808647" y="25710"/>
                  </a:lnTo>
                  <a:lnTo>
                    <a:pt x="811954" y="42095"/>
                  </a:lnTo>
                  <a:lnTo>
                    <a:pt x="811954" y="770144"/>
                  </a:lnTo>
                  <a:lnTo>
                    <a:pt x="808647" y="786534"/>
                  </a:lnTo>
                  <a:lnTo>
                    <a:pt x="799626" y="799924"/>
                  </a:lnTo>
                  <a:lnTo>
                    <a:pt x="786242" y="808955"/>
                  </a:lnTo>
                  <a:lnTo>
                    <a:pt x="769848" y="812267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204765" y="5317198"/>
              <a:ext cx="628015" cy="628015"/>
            </a:xfrm>
            <a:custGeom>
              <a:avLst/>
              <a:gdLst/>
              <a:ahLst/>
              <a:cxnLst/>
              <a:rect l="l" t="t" r="r" b="b"/>
              <a:pathLst>
                <a:path w="628015" h="628014">
                  <a:moveTo>
                    <a:pt x="595213" y="628004"/>
                  </a:moveTo>
                  <a:lnTo>
                    <a:pt x="32551" y="628004"/>
                  </a:lnTo>
                  <a:lnTo>
                    <a:pt x="19881" y="625445"/>
                  </a:lnTo>
                  <a:lnTo>
                    <a:pt x="9534" y="618466"/>
                  </a:lnTo>
                  <a:lnTo>
                    <a:pt x="2558" y="608115"/>
                  </a:lnTo>
                  <a:lnTo>
                    <a:pt x="0" y="595440"/>
                  </a:lnTo>
                  <a:lnTo>
                    <a:pt x="0" y="32539"/>
                  </a:lnTo>
                  <a:lnTo>
                    <a:pt x="2558" y="19877"/>
                  </a:lnTo>
                  <a:lnTo>
                    <a:pt x="9534" y="9534"/>
                  </a:lnTo>
                  <a:lnTo>
                    <a:pt x="19881" y="2558"/>
                  </a:lnTo>
                  <a:lnTo>
                    <a:pt x="32551" y="0"/>
                  </a:lnTo>
                  <a:lnTo>
                    <a:pt x="595213" y="0"/>
                  </a:lnTo>
                  <a:lnTo>
                    <a:pt x="607883" y="2558"/>
                  </a:lnTo>
                  <a:lnTo>
                    <a:pt x="618230" y="9534"/>
                  </a:lnTo>
                  <a:lnTo>
                    <a:pt x="625207" y="19877"/>
                  </a:lnTo>
                  <a:lnTo>
                    <a:pt x="627765" y="32539"/>
                  </a:lnTo>
                  <a:lnTo>
                    <a:pt x="627765" y="595440"/>
                  </a:lnTo>
                  <a:lnTo>
                    <a:pt x="625207" y="608115"/>
                  </a:lnTo>
                  <a:lnTo>
                    <a:pt x="618230" y="618466"/>
                  </a:lnTo>
                  <a:lnTo>
                    <a:pt x="607883" y="625445"/>
                  </a:lnTo>
                  <a:lnTo>
                    <a:pt x="595213" y="628004"/>
                  </a:lnTo>
                  <a:close/>
                </a:path>
              </a:pathLst>
            </a:custGeom>
            <a:solidFill>
              <a:srgbClr val="826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204765" y="5317198"/>
              <a:ext cx="628015" cy="628015"/>
            </a:xfrm>
            <a:custGeom>
              <a:avLst/>
              <a:gdLst/>
              <a:ahLst/>
              <a:cxnLst/>
              <a:rect l="l" t="t" r="r" b="b"/>
              <a:pathLst>
                <a:path w="628015" h="628014">
                  <a:moveTo>
                    <a:pt x="595213" y="628007"/>
                  </a:moveTo>
                  <a:lnTo>
                    <a:pt x="32551" y="628007"/>
                  </a:lnTo>
                  <a:lnTo>
                    <a:pt x="19881" y="625447"/>
                  </a:lnTo>
                  <a:lnTo>
                    <a:pt x="9534" y="618468"/>
                  </a:lnTo>
                  <a:lnTo>
                    <a:pt x="2558" y="608117"/>
                  </a:lnTo>
                  <a:lnTo>
                    <a:pt x="0" y="595443"/>
                  </a:lnTo>
                  <a:lnTo>
                    <a:pt x="0" y="32537"/>
                  </a:lnTo>
                  <a:lnTo>
                    <a:pt x="2558" y="19877"/>
                  </a:lnTo>
                  <a:lnTo>
                    <a:pt x="9534" y="9535"/>
                  </a:lnTo>
                  <a:lnTo>
                    <a:pt x="19881" y="2558"/>
                  </a:lnTo>
                  <a:lnTo>
                    <a:pt x="32551" y="0"/>
                  </a:lnTo>
                  <a:lnTo>
                    <a:pt x="595213" y="0"/>
                  </a:lnTo>
                  <a:lnTo>
                    <a:pt x="607883" y="2558"/>
                  </a:lnTo>
                  <a:lnTo>
                    <a:pt x="618230" y="9535"/>
                  </a:lnTo>
                  <a:lnTo>
                    <a:pt x="625207" y="19877"/>
                  </a:lnTo>
                  <a:lnTo>
                    <a:pt x="627765" y="32537"/>
                  </a:lnTo>
                  <a:lnTo>
                    <a:pt x="627765" y="595443"/>
                  </a:lnTo>
                  <a:lnTo>
                    <a:pt x="625207" y="608117"/>
                  </a:lnTo>
                  <a:lnTo>
                    <a:pt x="618230" y="618468"/>
                  </a:lnTo>
                  <a:lnTo>
                    <a:pt x="607883" y="625447"/>
                  </a:lnTo>
                  <a:lnTo>
                    <a:pt x="595213" y="628007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590228" y="5721061"/>
              <a:ext cx="66040" cy="84455"/>
            </a:xfrm>
            <a:custGeom>
              <a:avLst/>
              <a:gdLst/>
              <a:ahLst/>
              <a:cxnLst/>
              <a:rect l="l" t="t" r="r" b="b"/>
              <a:pathLst>
                <a:path w="66040" h="84454">
                  <a:moveTo>
                    <a:pt x="39059" y="84316"/>
                  </a:moveTo>
                  <a:lnTo>
                    <a:pt x="24709" y="84223"/>
                  </a:lnTo>
                  <a:lnTo>
                    <a:pt x="8529" y="80897"/>
                  </a:lnTo>
                  <a:lnTo>
                    <a:pt x="0" y="6588"/>
                  </a:lnTo>
                  <a:lnTo>
                    <a:pt x="57248" y="0"/>
                  </a:lnTo>
                  <a:lnTo>
                    <a:pt x="65804" y="74308"/>
                  </a:lnTo>
                  <a:lnTo>
                    <a:pt x="52464" y="81053"/>
                  </a:lnTo>
                  <a:lnTo>
                    <a:pt x="39059" y="84316"/>
                  </a:lnTo>
                  <a:close/>
                </a:path>
              </a:pathLst>
            </a:custGeom>
            <a:solidFill>
              <a:srgbClr val="FFA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590229" y="5721063"/>
              <a:ext cx="66040" cy="84455"/>
            </a:xfrm>
            <a:custGeom>
              <a:avLst/>
              <a:gdLst/>
              <a:ahLst/>
              <a:cxnLst/>
              <a:rect l="l" t="t" r="r" b="b"/>
              <a:pathLst>
                <a:path w="66040" h="84454">
                  <a:moveTo>
                    <a:pt x="0" y="6588"/>
                  </a:moveTo>
                  <a:lnTo>
                    <a:pt x="3616" y="38099"/>
                  </a:lnTo>
                  <a:lnTo>
                    <a:pt x="8529" y="80897"/>
                  </a:lnTo>
                  <a:lnTo>
                    <a:pt x="24709" y="84223"/>
                  </a:lnTo>
                  <a:lnTo>
                    <a:pt x="39059" y="84316"/>
                  </a:lnTo>
                  <a:lnTo>
                    <a:pt x="52464" y="81052"/>
                  </a:lnTo>
                  <a:lnTo>
                    <a:pt x="65804" y="74308"/>
                  </a:lnTo>
                  <a:lnTo>
                    <a:pt x="61648" y="38072"/>
                  </a:lnTo>
                  <a:lnTo>
                    <a:pt x="57248" y="0"/>
                  </a:lnTo>
                  <a:lnTo>
                    <a:pt x="34063" y="2673"/>
                  </a:lnTo>
                  <a:lnTo>
                    <a:pt x="0" y="6588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354310" y="5698395"/>
              <a:ext cx="68720" cy="1090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593845" y="5721061"/>
              <a:ext cx="56515" cy="38100"/>
            </a:xfrm>
            <a:custGeom>
              <a:avLst/>
              <a:gdLst/>
              <a:ahLst/>
              <a:cxnLst/>
              <a:rect l="l" t="t" r="r" b="b"/>
              <a:pathLst>
                <a:path w="56515" h="38100">
                  <a:moveTo>
                    <a:pt x="0" y="38099"/>
                  </a:moveTo>
                  <a:lnTo>
                    <a:pt x="30446" y="2673"/>
                  </a:lnTo>
                  <a:lnTo>
                    <a:pt x="53631" y="0"/>
                  </a:lnTo>
                  <a:lnTo>
                    <a:pt x="56384" y="24328"/>
                  </a:lnTo>
                  <a:lnTo>
                    <a:pt x="44572" y="30767"/>
                  </a:lnTo>
                  <a:lnTo>
                    <a:pt x="32291" y="34383"/>
                  </a:lnTo>
                  <a:lnTo>
                    <a:pt x="17961" y="36414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242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305686" y="5591806"/>
              <a:ext cx="344805" cy="167640"/>
            </a:xfrm>
            <a:custGeom>
              <a:avLst/>
              <a:gdLst/>
              <a:ahLst/>
              <a:cxnLst/>
              <a:rect l="l" t="t" r="r" b="b"/>
              <a:pathLst>
                <a:path w="344804" h="167639">
                  <a:moveTo>
                    <a:pt x="288159" y="167356"/>
                  </a:moveTo>
                  <a:lnTo>
                    <a:pt x="306121" y="165672"/>
                  </a:lnTo>
                  <a:lnTo>
                    <a:pt x="320451" y="163640"/>
                  </a:lnTo>
                  <a:lnTo>
                    <a:pt x="332732" y="160024"/>
                  </a:lnTo>
                  <a:lnTo>
                    <a:pt x="344544" y="153586"/>
                  </a:lnTo>
                  <a:lnTo>
                    <a:pt x="341791" y="129257"/>
                  </a:lnTo>
                  <a:lnTo>
                    <a:pt x="318606" y="131930"/>
                  </a:lnTo>
                  <a:lnTo>
                    <a:pt x="288159" y="167356"/>
                  </a:lnTo>
                  <a:close/>
                </a:path>
                <a:path w="344804" h="167639">
                  <a:moveTo>
                    <a:pt x="24859" y="36884"/>
                  </a:moveTo>
                  <a:lnTo>
                    <a:pt x="9986" y="18415"/>
                  </a:lnTo>
                  <a:lnTo>
                    <a:pt x="11228" y="15526"/>
                  </a:lnTo>
                  <a:lnTo>
                    <a:pt x="12443" y="12636"/>
                  </a:lnTo>
                  <a:lnTo>
                    <a:pt x="16275" y="10773"/>
                  </a:lnTo>
                  <a:lnTo>
                    <a:pt x="18866" y="12501"/>
                  </a:lnTo>
                  <a:lnTo>
                    <a:pt x="20486" y="14715"/>
                  </a:lnTo>
                  <a:lnTo>
                    <a:pt x="19649" y="18145"/>
                  </a:lnTo>
                  <a:lnTo>
                    <a:pt x="17436" y="19792"/>
                  </a:lnTo>
                  <a:lnTo>
                    <a:pt x="15250" y="21439"/>
                  </a:lnTo>
                  <a:lnTo>
                    <a:pt x="3427" y="15120"/>
                  </a:lnTo>
                  <a:lnTo>
                    <a:pt x="1646" y="12771"/>
                  </a:lnTo>
                  <a:lnTo>
                    <a:pt x="188" y="10017"/>
                  </a:lnTo>
                  <a:lnTo>
                    <a:pt x="107" y="7074"/>
                  </a:lnTo>
                  <a:lnTo>
                    <a:pt x="0" y="4131"/>
                  </a:lnTo>
                  <a:lnTo>
                    <a:pt x="1592" y="999"/>
                  </a:lnTo>
                  <a:lnTo>
                    <a:pt x="4372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326712" y="5457491"/>
              <a:ext cx="411480" cy="312420"/>
            </a:xfrm>
            <a:custGeom>
              <a:avLst/>
              <a:gdLst/>
              <a:ahLst/>
              <a:cxnLst/>
              <a:rect l="l" t="t" r="r" b="b"/>
              <a:pathLst>
                <a:path w="411479" h="312420">
                  <a:moveTo>
                    <a:pt x="192448" y="312172"/>
                  </a:moveTo>
                  <a:lnTo>
                    <a:pt x="141295" y="307397"/>
                  </a:lnTo>
                  <a:lnTo>
                    <a:pt x="95325" y="293894"/>
                  </a:lnTo>
                  <a:lnTo>
                    <a:pt x="56374" y="272942"/>
                  </a:lnTo>
                  <a:lnTo>
                    <a:pt x="26279" y="245818"/>
                  </a:lnTo>
                  <a:lnTo>
                    <a:pt x="0" y="178163"/>
                  </a:lnTo>
                  <a:lnTo>
                    <a:pt x="6860" y="142525"/>
                  </a:lnTo>
                  <a:lnTo>
                    <a:pt x="56324" y="83363"/>
                  </a:lnTo>
                  <a:lnTo>
                    <a:pt x="95259" y="62394"/>
                  </a:lnTo>
                  <a:lnTo>
                    <a:pt x="141218" y="48869"/>
                  </a:lnTo>
                  <a:lnTo>
                    <a:pt x="192367" y="44066"/>
                  </a:lnTo>
                  <a:lnTo>
                    <a:pt x="199601" y="44066"/>
                  </a:lnTo>
                  <a:lnTo>
                    <a:pt x="206726" y="44374"/>
                  </a:lnTo>
                  <a:lnTo>
                    <a:pt x="213744" y="44879"/>
                  </a:lnTo>
                  <a:lnTo>
                    <a:pt x="221087" y="26885"/>
                  </a:lnTo>
                  <a:lnTo>
                    <a:pt x="232405" y="12678"/>
                  </a:lnTo>
                  <a:lnTo>
                    <a:pt x="246816" y="3352"/>
                  </a:lnTo>
                  <a:lnTo>
                    <a:pt x="263435" y="0"/>
                  </a:lnTo>
                  <a:lnTo>
                    <a:pt x="263435" y="19311"/>
                  </a:lnTo>
                  <a:lnTo>
                    <a:pt x="271198" y="11258"/>
                  </a:lnTo>
                  <a:lnTo>
                    <a:pt x="280130" y="5179"/>
                  </a:lnTo>
                  <a:lnTo>
                    <a:pt x="290013" y="1338"/>
                  </a:lnTo>
                  <a:lnTo>
                    <a:pt x="300629" y="0"/>
                  </a:lnTo>
                  <a:lnTo>
                    <a:pt x="300656" y="67293"/>
                  </a:lnTo>
                  <a:lnTo>
                    <a:pt x="327449" y="82629"/>
                  </a:lnTo>
                  <a:lnTo>
                    <a:pt x="349869" y="101048"/>
                  </a:lnTo>
                  <a:lnTo>
                    <a:pt x="367278" y="122105"/>
                  </a:lnTo>
                  <a:lnTo>
                    <a:pt x="379039" y="145355"/>
                  </a:lnTo>
                  <a:lnTo>
                    <a:pt x="411294" y="145323"/>
                  </a:lnTo>
                  <a:lnTo>
                    <a:pt x="411321" y="210025"/>
                  </a:lnTo>
                  <a:lnTo>
                    <a:pt x="379336" y="210025"/>
                  </a:lnTo>
                  <a:lnTo>
                    <a:pt x="360685" y="243156"/>
                  </a:lnTo>
                  <a:lnTo>
                    <a:pt x="330716" y="271297"/>
                  </a:lnTo>
                  <a:lnTo>
                    <a:pt x="291383" y="293088"/>
                  </a:lnTo>
                  <a:lnTo>
                    <a:pt x="244642" y="307166"/>
                  </a:lnTo>
                  <a:lnTo>
                    <a:pt x="192448" y="312172"/>
                  </a:lnTo>
                  <a:close/>
                </a:path>
              </a:pathLst>
            </a:custGeom>
            <a:solidFill>
              <a:srgbClr val="FFAF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326712" y="5457499"/>
              <a:ext cx="411480" cy="312420"/>
            </a:xfrm>
            <a:custGeom>
              <a:avLst/>
              <a:gdLst/>
              <a:ahLst/>
              <a:cxnLst/>
              <a:rect l="l" t="t" r="r" b="b"/>
              <a:pathLst>
                <a:path w="411479" h="312420">
                  <a:moveTo>
                    <a:pt x="192367" y="44066"/>
                  </a:moveTo>
                  <a:lnTo>
                    <a:pt x="199601" y="44066"/>
                  </a:lnTo>
                  <a:lnTo>
                    <a:pt x="206726" y="44363"/>
                  </a:lnTo>
                  <a:lnTo>
                    <a:pt x="213744" y="44876"/>
                  </a:lnTo>
                  <a:lnTo>
                    <a:pt x="221087" y="26883"/>
                  </a:lnTo>
                  <a:lnTo>
                    <a:pt x="232405" y="12677"/>
                  </a:lnTo>
                  <a:lnTo>
                    <a:pt x="246816" y="3351"/>
                  </a:lnTo>
                  <a:lnTo>
                    <a:pt x="263435" y="0"/>
                  </a:lnTo>
                  <a:lnTo>
                    <a:pt x="263435" y="19306"/>
                  </a:lnTo>
                  <a:lnTo>
                    <a:pt x="271198" y="11254"/>
                  </a:lnTo>
                  <a:lnTo>
                    <a:pt x="280130" y="5177"/>
                  </a:lnTo>
                  <a:lnTo>
                    <a:pt x="290013" y="1338"/>
                  </a:lnTo>
                  <a:lnTo>
                    <a:pt x="300630" y="0"/>
                  </a:lnTo>
                  <a:lnTo>
                    <a:pt x="300657" y="67288"/>
                  </a:lnTo>
                  <a:lnTo>
                    <a:pt x="327449" y="82625"/>
                  </a:lnTo>
                  <a:lnTo>
                    <a:pt x="349869" y="101044"/>
                  </a:lnTo>
                  <a:lnTo>
                    <a:pt x="367278" y="122099"/>
                  </a:lnTo>
                  <a:lnTo>
                    <a:pt x="379039" y="145350"/>
                  </a:lnTo>
                  <a:lnTo>
                    <a:pt x="411294" y="145323"/>
                  </a:lnTo>
                  <a:lnTo>
                    <a:pt x="411321" y="210019"/>
                  </a:lnTo>
                  <a:lnTo>
                    <a:pt x="379336" y="210019"/>
                  </a:lnTo>
                  <a:lnTo>
                    <a:pt x="360685" y="243150"/>
                  </a:lnTo>
                  <a:lnTo>
                    <a:pt x="330716" y="271292"/>
                  </a:lnTo>
                  <a:lnTo>
                    <a:pt x="291383" y="293082"/>
                  </a:lnTo>
                  <a:lnTo>
                    <a:pt x="244642" y="307161"/>
                  </a:lnTo>
                  <a:lnTo>
                    <a:pt x="192448" y="312167"/>
                  </a:lnTo>
                  <a:lnTo>
                    <a:pt x="141295" y="307391"/>
                  </a:lnTo>
                  <a:lnTo>
                    <a:pt x="95325" y="293889"/>
                  </a:lnTo>
                  <a:lnTo>
                    <a:pt x="56374" y="272937"/>
                  </a:lnTo>
                  <a:lnTo>
                    <a:pt x="26279" y="245813"/>
                  </a:lnTo>
                  <a:lnTo>
                    <a:pt x="0" y="178157"/>
                  </a:lnTo>
                  <a:lnTo>
                    <a:pt x="6860" y="142518"/>
                  </a:lnTo>
                  <a:lnTo>
                    <a:pt x="26246" y="110493"/>
                  </a:lnTo>
                  <a:lnTo>
                    <a:pt x="56324" y="83357"/>
                  </a:lnTo>
                  <a:lnTo>
                    <a:pt x="95259" y="62390"/>
                  </a:lnTo>
                  <a:lnTo>
                    <a:pt x="141218" y="48867"/>
                  </a:lnTo>
                  <a:lnTo>
                    <a:pt x="192367" y="44066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614035" y="5576226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3603" y="17518"/>
                  </a:moveTo>
                  <a:lnTo>
                    <a:pt x="3940" y="17518"/>
                  </a:lnTo>
                  <a:lnTo>
                    <a:pt x="0" y="13606"/>
                  </a:lnTo>
                  <a:lnTo>
                    <a:pt x="0" y="3912"/>
                  </a:lnTo>
                  <a:lnTo>
                    <a:pt x="3913" y="0"/>
                  </a:lnTo>
                  <a:lnTo>
                    <a:pt x="13603" y="0"/>
                  </a:lnTo>
                  <a:lnTo>
                    <a:pt x="17517" y="3912"/>
                  </a:lnTo>
                  <a:lnTo>
                    <a:pt x="17544" y="13606"/>
                  </a:lnTo>
                  <a:close/>
                </a:path>
              </a:pathLst>
            </a:custGeom>
            <a:solidFill>
              <a:srgbClr val="242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614035" y="5576226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0" y="8748"/>
                  </a:moveTo>
                  <a:lnTo>
                    <a:pt x="0" y="13608"/>
                  </a:lnTo>
                  <a:lnTo>
                    <a:pt x="3940" y="17524"/>
                  </a:lnTo>
                  <a:lnTo>
                    <a:pt x="8772" y="17524"/>
                  </a:lnTo>
                  <a:lnTo>
                    <a:pt x="13603" y="17524"/>
                  </a:lnTo>
                  <a:lnTo>
                    <a:pt x="17544" y="13608"/>
                  </a:lnTo>
                  <a:lnTo>
                    <a:pt x="17544" y="8748"/>
                  </a:lnTo>
                  <a:lnTo>
                    <a:pt x="17517" y="3915"/>
                  </a:lnTo>
                  <a:lnTo>
                    <a:pt x="13603" y="0"/>
                  </a:lnTo>
                  <a:lnTo>
                    <a:pt x="8772" y="0"/>
                  </a:lnTo>
                  <a:lnTo>
                    <a:pt x="3913" y="0"/>
                  </a:lnTo>
                  <a:lnTo>
                    <a:pt x="0" y="3915"/>
                  </a:lnTo>
                  <a:lnTo>
                    <a:pt x="0" y="8748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736818" y="5157875"/>
              <a:ext cx="264160" cy="279400"/>
            </a:xfrm>
            <a:custGeom>
              <a:avLst/>
              <a:gdLst/>
              <a:ahLst/>
              <a:cxnLst/>
              <a:rect l="l" t="t" r="r" b="b"/>
              <a:pathLst>
                <a:path w="264159" h="279400">
                  <a:moveTo>
                    <a:pt x="113552" y="279228"/>
                  </a:moveTo>
                  <a:lnTo>
                    <a:pt x="74169" y="268092"/>
                  </a:lnTo>
                  <a:lnTo>
                    <a:pt x="40578" y="244988"/>
                  </a:lnTo>
                  <a:lnTo>
                    <a:pt x="15336" y="211673"/>
                  </a:lnTo>
                  <a:lnTo>
                    <a:pt x="999" y="169902"/>
                  </a:lnTo>
                  <a:lnTo>
                    <a:pt x="0" y="125045"/>
                  </a:lnTo>
                  <a:lnTo>
                    <a:pt x="11926" y="83126"/>
                  </a:lnTo>
                  <a:lnTo>
                    <a:pt x="35020" y="46902"/>
                  </a:lnTo>
                  <a:lnTo>
                    <a:pt x="67520" y="19132"/>
                  </a:lnTo>
                  <a:lnTo>
                    <a:pt x="107669" y="2575"/>
                  </a:lnTo>
                  <a:lnTo>
                    <a:pt x="150275" y="0"/>
                  </a:lnTo>
                  <a:lnTo>
                    <a:pt x="189651" y="11156"/>
                  </a:lnTo>
                  <a:lnTo>
                    <a:pt x="223238" y="34280"/>
                  </a:lnTo>
                  <a:lnTo>
                    <a:pt x="248478" y="67606"/>
                  </a:lnTo>
                  <a:lnTo>
                    <a:pt x="262815" y="109370"/>
                  </a:lnTo>
                  <a:lnTo>
                    <a:pt x="263804" y="154225"/>
                  </a:lnTo>
                  <a:lnTo>
                    <a:pt x="251878" y="196138"/>
                  </a:lnTo>
                  <a:lnTo>
                    <a:pt x="228792" y="232350"/>
                  </a:lnTo>
                  <a:lnTo>
                    <a:pt x="196305" y="260105"/>
                  </a:lnTo>
                  <a:lnTo>
                    <a:pt x="156172" y="276643"/>
                  </a:lnTo>
                  <a:lnTo>
                    <a:pt x="113552" y="279228"/>
                  </a:lnTo>
                  <a:close/>
                </a:path>
              </a:pathLst>
            </a:custGeom>
            <a:solidFill>
              <a:srgbClr val="FFB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736818" y="5157877"/>
              <a:ext cx="264160" cy="279400"/>
            </a:xfrm>
            <a:custGeom>
              <a:avLst/>
              <a:gdLst/>
              <a:ahLst/>
              <a:cxnLst/>
              <a:rect l="l" t="t" r="r" b="b"/>
              <a:pathLst>
                <a:path w="264159" h="279400">
                  <a:moveTo>
                    <a:pt x="107669" y="2575"/>
                  </a:moveTo>
                  <a:lnTo>
                    <a:pt x="150275" y="0"/>
                  </a:lnTo>
                  <a:lnTo>
                    <a:pt x="189651" y="11155"/>
                  </a:lnTo>
                  <a:lnTo>
                    <a:pt x="223238" y="34277"/>
                  </a:lnTo>
                  <a:lnTo>
                    <a:pt x="248478" y="67603"/>
                  </a:lnTo>
                  <a:lnTo>
                    <a:pt x="262815" y="109367"/>
                  </a:lnTo>
                  <a:lnTo>
                    <a:pt x="263804" y="154225"/>
                  </a:lnTo>
                  <a:lnTo>
                    <a:pt x="251878" y="196138"/>
                  </a:lnTo>
                  <a:lnTo>
                    <a:pt x="228792" y="232350"/>
                  </a:lnTo>
                  <a:lnTo>
                    <a:pt x="196305" y="260104"/>
                  </a:lnTo>
                  <a:lnTo>
                    <a:pt x="156172" y="276643"/>
                  </a:lnTo>
                  <a:lnTo>
                    <a:pt x="113552" y="279226"/>
                  </a:lnTo>
                  <a:lnTo>
                    <a:pt x="74169" y="268089"/>
                  </a:lnTo>
                  <a:lnTo>
                    <a:pt x="40578" y="244986"/>
                  </a:lnTo>
                  <a:lnTo>
                    <a:pt x="15336" y="211673"/>
                  </a:lnTo>
                  <a:lnTo>
                    <a:pt x="999" y="169905"/>
                  </a:lnTo>
                  <a:lnTo>
                    <a:pt x="0" y="125043"/>
                  </a:lnTo>
                  <a:lnTo>
                    <a:pt x="11926" y="83122"/>
                  </a:lnTo>
                  <a:lnTo>
                    <a:pt x="35020" y="46898"/>
                  </a:lnTo>
                  <a:lnTo>
                    <a:pt x="67520" y="19129"/>
                  </a:lnTo>
                  <a:lnTo>
                    <a:pt x="107669" y="2575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828643" y="5162286"/>
              <a:ext cx="193675" cy="281940"/>
            </a:xfrm>
            <a:custGeom>
              <a:avLst/>
              <a:gdLst/>
              <a:ahLst/>
              <a:cxnLst/>
              <a:rect l="l" t="t" r="r" b="b"/>
              <a:pathLst>
                <a:path w="193675" h="281939">
                  <a:moveTo>
                    <a:pt x="52788" y="281882"/>
                  </a:moveTo>
                  <a:lnTo>
                    <a:pt x="36825" y="280334"/>
                  </a:lnTo>
                  <a:lnTo>
                    <a:pt x="21404" y="276800"/>
                  </a:lnTo>
                  <a:lnTo>
                    <a:pt x="0" y="270417"/>
                  </a:lnTo>
                  <a:lnTo>
                    <a:pt x="15421" y="273958"/>
                  </a:lnTo>
                  <a:lnTo>
                    <a:pt x="31384" y="275509"/>
                  </a:lnTo>
                  <a:lnTo>
                    <a:pt x="104480" y="255693"/>
                  </a:lnTo>
                  <a:lnTo>
                    <a:pt x="136967" y="227939"/>
                  </a:lnTo>
                  <a:lnTo>
                    <a:pt x="160053" y="191726"/>
                  </a:lnTo>
                  <a:lnTo>
                    <a:pt x="171979" y="149813"/>
                  </a:lnTo>
                  <a:lnTo>
                    <a:pt x="170990" y="104958"/>
                  </a:lnTo>
                  <a:lnTo>
                    <a:pt x="159262" y="68346"/>
                  </a:lnTo>
                  <a:lnTo>
                    <a:pt x="139110" y="37888"/>
                  </a:lnTo>
                  <a:lnTo>
                    <a:pt x="112191" y="14725"/>
                  </a:lnTo>
                  <a:lnTo>
                    <a:pt x="80164" y="0"/>
                  </a:lnTo>
                  <a:lnTo>
                    <a:pt x="101568" y="6369"/>
                  </a:lnTo>
                  <a:lnTo>
                    <a:pt x="160514" y="44257"/>
                  </a:lnTo>
                  <a:lnTo>
                    <a:pt x="192394" y="111328"/>
                  </a:lnTo>
                  <a:lnTo>
                    <a:pt x="193383" y="156185"/>
                  </a:lnTo>
                  <a:lnTo>
                    <a:pt x="181457" y="198092"/>
                  </a:lnTo>
                  <a:lnTo>
                    <a:pt x="158371" y="234299"/>
                  </a:lnTo>
                  <a:lnTo>
                    <a:pt x="125884" y="262053"/>
                  </a:lnTo>
                  <a:lnTo>
                    <a:pt x="85751" y="278604"/>
                  </a:lnTo>
                  <a:lnTo>
                    <a:pt x="69146" y="281340"/>
                  </a:lnTo>
                  <a:lnTo>
                    <a:pt x="52788" y="281882"/>
                  </a:lnTo>
                  <a:close/>
                </a:path>
              </a:pathLst>
            </a:custGeom>
            <a:solidFill>
              <a:srgbClr val="FFB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828644" y="5162288"/>
              <a:ext cx="193675" cy="281940"/>
            </a:xfrm>
            <a:custGeom>
              <a:avLst/>
              <a:gdLst/>
              <a:ahLst/>
              <a:cxnLst/>
              <a:rect l="l" t="t" r="r" b="b"/>
              <a:pathLst>
                <a:path w="193675" h="281939">
                  <a:moveTo>
                    <a:pt x="80164" y="0"/>
                  </a:moveTo>
                  <a:lnTo>
                    <a:pt x="133595" y="21097"/>
                  </a:lnTo>
                  <a:lnTo>
                    <a:pt x="180666" y="74716"/>
                  </a:lnTo>
                  <a:lnTo>
                    <a:pt x="192394" y="111328"/>
                  </a:lnTo>
                  <a:lnTo>
                    <a:pt x="193383" y="156183"/>
                  </a:lnTo>
                  <a:lnTo>
                    <a:pt x="181457" y="198092"/>
                  </a:lnTo>
                  <a:lnTo>
                    <a:pt x="158371" y="234300"/>
                  </a:lnTo>
                  <a:lnTo>
                    <a:pt x="125884" y="262055"/>
                  </a:lnTo>
                  <a:lnTo>
                    <a:pt x="85751" y="278604"/>
                  </a:lnTo>
                  <a:lnTo>
                    <a:pt x="52788" y="281881"/>
                  </a:lnTo>
                  <a:lnTo>
                    <a:pt x="36825" y="280331"/>
                  </a:lnTo>
                  <a:lnTo>
                    <a:pt x="21404" y="276795"/>
                  </a:lnTo>
                  <a:lnTo>
                    <a:pt x="0" y="270422"/>
                  </a:lnTo>
                  <a:lnTo>
                    <a:pt x="15421" y="273959"/>
                  </a:lnTo>
                  <a:lnTo>
                    <a:pt x="31384" y="275509"/>
                  </a:lnTo>
                  <a:lnTo>
                    <a:pt x="104480" y="255693"/>
                  </a:lnTo>
                  <a:lnTo>
                    <a:pt x="136967" y="227939"/>
                  </a:lnTo>
                  <a:lnTo>
                    <a:pt x="160053" y="191727"/>
                  </a:lnTo>
                  <a:lnTo>
                    <a:pt x="171979" y="149814"/>
                  </a:lnTo>
                  <a:lnTo>
                    <a:pt x="170990" y="104955"/>
                  </a:lnTo>
                  <a:lnTo>
                    <a:pt x="159262" y="68344"/>
                  </a:lnTo>
                  <a:lnTo>
                    <a:pt x="139110" y="37886"/>
                  </a:lnTo>
                  <a:lnTo>
                    <a:pt x="112191" y="14724"/>
                  </a:lnTo>
                  <a:lnTo>
                    <a:pt x="80164" y="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770167" y="5261588"/>
              <a:ext cx="203083" cy="810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399889" y="5261086"/>
              <a:ext cx="680085" cy="680720"/>
            </a:xfrm>
            <a:custGeom>
              <a:avLst/>
              <a:gdLst/>
              <a:ahLst/>
              <a:cxnLst/>
              <a:rect l="l" t="t" r="r" b="b"/>
              <a:pathLst>
                <a:path w="680084" h="680720">
                  <a:moveTo>
                    <a:pt x="644716" y="680255"/>
                  </a:moveTo>
                  <a:lnTo>
                    <a:pt x="35250" y="680255"/>
                  </a:lnTo>
                  <a:lnTo>
                    <a:pt x="21532" y="677483"/>
                  </a:lnTo>
                  <a:lnTo>
                    <a:pt x="10327" y="669924"/>
                  </a:lnTo>
                  <a:lnTo>
                    <a:pt x="2771" y="658714"/>
                  </a:lnTo>
                  <a:lnTo>
                    <a:pt x="0" y="644991"/>
                  </a:lnTo>
                  <a:lnTo>
                    <a:pt x="0" y="35269"/>
                  </a:lnTo>
                  <a:lnTo>
                    <a:pt x="2771" y="21544"/>
                  </a:lnTo>
                  <a:lnTo>
                    <a:pt x="10327" y="10333"/>
                  </a:lnTo>
                  <a:lnTo>
                    <a:pt x="21532" y="2772"/>
                  </a:lnTo>
                  <a:lnTo>
                    <a:pt x="35250" y="0"/>
                  </a:lnTo>
                  <a:lnTo>
                    <a:pt x="644716" y="0"/>
                  </a:lnTo>
                  <a:lnTo>
                    <a:pt x="658445" y="2772"/>
                  </a:lnTo>
                  <a:lnTo>
                    <a:pt x="669649" y="10333"/>
                  </a:lnTo>
                  <a:lnTo>
                    <a:pt x="677199" y="21544"/>
                  </a:lnTo>
                  <a:lnTo>
                    <a:pt x="679966" y="35269"/>
                  </a:lnTo>
                  <a:lnTo>
                    <a:pt x="679966" y="644991"/>
                  </a:lnTo>
                  <a:lnTo>
                    <a:pt x="677199" y="658714"/>
                  </a:lnTo>
                  <a:lnTo>
                    <a:pt x="669649" y="669924"/>
                  </a:lnTo>
                  <a:lnTo>
                    <a:pt x="658445" y="677483"/>
                  </a:lnTo>
                  <a:lnTo>
                    <a:pt x="644716" y="680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3400004" y="5260990"/>
              <a:ext cx="680085" cy="680720"/>
            </a:xfrm>
            <a:custGeom>
              <a:avLst/>
              <a:gdLst/>
              <a:ahLst/>
              <a:cxnLst/>
              <a:rect l="l" t="t" r="r" b="b"/>
              <a:pathLst>
                <a:path w="680084" h="680720">
                  <a:moveTo>
                    <a:pt x="644729" y="680278"/>
                  </a:moveTo>
                  <a:lnTo>
                    <a:pt x="35257" y="680278"/>
                  </a:lnTo>
                  <a:lnTo>
                    <a:pt x="21537" y="677505"/>
                  </a:lnTo>
                  <a:lnTo>
                    <a:pt x="10330" y="669944"/>
                  </a:lnTo>
                  <a:lnTo>
                    <a:pt x="2771" y="658732"/>
                  </a:lnTo>
                  <a:lnTo>
                    <a:pt x="0" y="645006"/>
                  </a:lnTo>
                  <a:lnTo>
                    <a:pt x="0" y="35271"/>
                  </a:lnTo>
                  <a:lnTo>
                    <a:pt x="2771" y="21545"/>
                  </a:lnTo>
                  <a:lnTo>
                    <a:pt x="10330" y="10334"/>
                  </a:lnTo>
                  <a:lnTo>
                    <a:pt x="21537" y="2773"/>
                  </a:lnTo>
                  <a:lnTo>
                    <a:pt x="35257" y="0"/>
                  </a:lnTo>
                  <a:lnTo>
                    <a:pt x="644729" y="0"/>
                  </a:lnTo>
                  <a:lnTo>
                    <a:pt x="658462" y="2773"/>
                  </a:lnTo>
                  <a:lnTo>
                    <a:pt x="669668" y="10334"/>
                  </a:lnTo>
                  <a:lnTo>
                    <a:pt x="677219" y="21545"/>
                  </a:lnTo>
                  <a:lnTo>
                    <a:pt x="679987" y="35271"/>
                  </a:lnTo>
                  <a:lnTo>
                    <a:pt x="679987" y="645006"/>
                  </a:lnTo>
                  <a:lnTo>
                    <a:pt x="677219" y="658732"/>
                  </a:lnTo>
                  <a:lnTo>
                    <a:pt x="669668" y="669944"/>
                  </a:lnTo>
                  <a:lnTo>
                    <a:pt x="658462" y="677505"/>
                  </a:lnTo>
                  <a:lnTo>
                    <a:pt x="644729" y="680278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477003" y="5338252"/>
              <a:ext cx="525780" cy="526415"/>
            </a:xfrm>
            <a:custGeom>
              <a:avLst/>
              <a:gdLst/>
              <a:ahLst/>
              <a:cxnLst/>
              <a:rect l="l" t="t" r="r" b="b"/>
              <a:pathLst>
                <a:path w="525780" h="526414">
                  <a:moveTo>
                    <a:pt x="498476" y="525972"/>
                  </a:moveTo>
                  <a:lnTo>
                    <a:pt x="27261" y="525972"/>
                  </a:lnTo>
                  <a:lnTo>
                    <a:pt x="16647" y="523826"/>
                  </a:lnTo>
                  <a:lnTo>
                    <a:pt x="7982" y="517977"/>
                  </a:lnTo>
                  <a:lnTo>
                    <a:pt x="2141" y="509307"/>
                  </a:lnTo>
                  <a:lnTo>
                    <a:pt x="0" y="498701"/>
                  </a:lnTo>
                  <a:lnTo>
                    <a:pt x="0" y="27277"/>
                  </a:lnTo>
                  <a:lnTo>
                    <a:pt x="2141" y="16659"/>
                  </a:lnTo>
                  <a:lnTo>
                    <a:pt x="7982" y="7989"/>
                  </a:lnTo>
                  <a:lnTo>
                    <a:pt x="16647" y="2143"/>
                  </a:lnTo>
                  <a:lnTo>
                    <a:pt x="27261" y="0"/>
                  </a:lnTo>
                  <a:lnTo>
                    <a:pt x="498476" y="0"/>
                  </a:lnTo>
                  <a:lnTo>
                    <a:pt x="509078" y="2143"/>
                  </a:lnTo>
                  <a:lnTo>
                    <a:pt x="517745" y="7989"/>
                  </a:lnTo>
                  <a:lnTo>
                    <a:pt x="523592" y="16659"/>
                  </a:lnTo>
                  <a:lnTo>
                    <a:pt x="525738" y="27277"/>
                  </a:lnTo>
                  <a:lnTo>
                    <a:pt x="525738" y="498701"/>
                  </a:lnTo>
                  <a:lnTo>
                    <a:pt x="523592" y="509307"/>
                  </a:lnTo>
                  <a:lnTo>
                    <a:pt x="517745" y="517977"/>
                  </a:lnTo>
                  <a:lnTo>
                    <a:pt x="509078" y="523826"/>
                  </a:lnTo>
                  <a:lnTo>
                    <a:pt x="498476" y="525972"/>
                  </a:lnTo>
                  <a:close/>
                </a:path>
              </a:pathLst>
            </a:custGeom>
            <a:solidFill>
              <a:srgbClr val="29C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476845" y="5338389"/>
              <a:ext cx="525780" cy="526415"/>
            </a:xfrm>
            <a:custGeom>
              <a:avLst/>
              <a:gdLst/>
              <a:ahLst/>
              <a:cxnLst/>
              <a:rect l="l" t="t" r="r" b="b"/>
              <a:pathLst>
                <a:path w="525780" h="526414">
                  <a:moveTo>
                    <a:pt x="498451" y="525942"/>
                  </a:moveTo>
                  <a:lnTo>
                    <a:pt x="27259" y="525942"/>
                  </a:lnTo>
                  <a:lnTo>
                    <a:pt x="16649" y="523798"/>
                  </a:lnTo>
                  <a:lnTo>
                    <a:pt x="7984" y="517954"/>
                  </a:lnTo>
                  <a:lnTo>
                    <a:pt x="2142" y="509286"/>
                  </a:lnTo>
                  <a:lnTo>
                    <a:pt x="0" y="498671"/>
                  </a:lnTo>
                  <a:lnTo>
                    <a:pt x="0" y="27270"/>
                  </a:lnTo>
                  <a:lnTo>
                    <a:pt x="2142" y="16656"/>
                  </a:lnTo>
                  <a:lnTo>
                    <a:pt x="7984" y="7987"/>
                  </a:lnTo>
                  <a:lnTo>
                    <a:pt x="16649" y="2143"/>
                  </a:lnTo>
                  <a:lnTo>
                    <a:pt x="27259" y="0"/>
                  </a:lnTo>
                  <a:lnTo>
                    <a:pt x="498451" y="0"/>
                  </a:lnTo>
                  <a:lnTo>
                    <a:pt x="509061" y="2143"/>
                  </a:lnTo>
                  <a:lnTo>
                    <a:pt x="517726" y="7987"/>
                  </a:lnTo>
                  <a:lnTo>
                    <a:pt x="523569" y="16656"/>
                  </a:lnTo>
                  <a:lnTo>
                    <a:pt x="525711" y="27270"/>
                  </a:lnTo>
                  <a:lnTo>
                    <a:pt x="525711" y="498671"/>
                  </a:lnTo>
                  <a:lnTo>
                    <a:pt x="523569" y="509286"/>
                  </a:lnTo>
                  <a:lnTo>
                    <a:pt x="517726" y="517954"/>
                  </a:lnTo>
                  <a:lnTo>
                    <a:pt x="509061" y="523798"/>
                  </a:lnTo>
                  <a:lnTo>
                    <a:pt x="498451" y="525942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3666424" y="5467570"/>
              <a:ext cx="144145" cy="263525"/>
            </a:xfrm>
            <a:custGeom>
              <a:avLst/>
              <a:gdLst/>
              <a:ahLst/>
              <a:cxnLst/>
              <a:rect l="l" t="t" r="r" b="b"/>
              <a:pathLst>
                <a:path w="144144" h="263525">
                  <a:moveTo>
                    <a:pt x="3271" y="263076"/>
                  </a:moveTo>
                  <a:lnTo>
                    <a:pt x="3271" y="3610"/>
                  </a:lnTo>
                  <a:lnTo>
                    <a:pt x="0" y="0"/>
                  </a:lnTo>
                  <a:lnTo>
                    <a:pt x="13541" y="11186"/>
                  </a:lnTo>
                  <a:lnTo>
                    <a:pt x="57063" y="48321"/>
                  </a:lnTo>
                  <a:lnTo>
                    <a:pt x="143734" y="122556"/>
                  </a:lnTo>
                  <a:lnTo>
                    <a:pt x="3271" y="263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3666541" y="5467473"/>
              <a:ext cx="144145" cy="263525"/>
            </a:xfrm>
            <a:custGeom>
              <a:avLst/>
              <a:gdLst/>
              <a:ahLst/>
              <a:cxnLst/>
              <a:rect l="l" t="t" r="r" b="b"/>
              <a:pathLst>
                <a:path w="144144" h="263525">
                  <a:moveTo>
                    <a:pt x="3274" y="3613"/>
                  </a:moveTo>
                  <a:lnTo>
                    <a:pt x="3274" y="263092"/>
                  </a:lnTo>
                  <a:lnTo>
                    <a:pt x="143755" y="122558"/>
                  </a:lnTo>
                  <a:lnTo>
                    <a:pt x="57070" y="48321"/>
                  </a:lnTo>
                  <a:lnTo>
                    <a:pt x="13541" y="11185"/>
                  </a:lnTo>
                  <a:lnTo>
                    <a:pt x="0" y="0"/>
                  </a:lnTo>
                  <a:lnTo>
                    <a:pt x="3274" y="3613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3931608" y="5204507"/>
              <a:ext cx="239856" cy="2416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207862" y="6137752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59">
                  <a:moveTo>
                    <a:pt x="539236" y="568954"/>
                  </a:moveTo>
                  <a:lnTo>
                    <a:pt x="29490" y="568954"/>
                  </a:lnTo>
                  <a:lnTo>
                    <a:pt x="18009" y="566632"/>
                  </a:lnTo>
                  <a:lnTo>
                    <a:pt x="8635" y="560303"/>
                  </a:lnTo>
                  <a:lnTo>
                    <a:pt x="2316" y="550921"/>
                  </a:lnTo>
                  <a:lnTo>
                    <a:pt x="0" y="539441"/>
                  </a:lnTo>
                  <a:lnTo>
                    <a:pt x="0" y="29485"/>
                  </a:lnTo>
                  <a:lnTo>
                    <a:pt x="2316" y="18009"/>
                  </a:lnTo>
                  <a:lnTo>
                    <a:pt x="8635" y="8637"/>
                  </a:lnTo>
                  <a:lnTo>
                    <a:pt x="18009" y="2317"/>
                  </a:lnTo>
                  <a:lnTo>
                    <a:pt x="29490" y="0"/>
                  </a:lnTo>
                  <a:lnTo>
                    <a:pt x="539236" y="0"/>
                  </a:lnTo>
                  <a:lnTo>
                    <a:pt x="550716" y="2317"/>
                  </a:lnTo>
                  <a:lnTo>
                    <a:pt x="560090" y="8637"/>
                  </a:lnTo>
                  <a:lnTo>
                    <a:pt x="566410" y="18009"/>
                  </a:lnTo>
                  <a:lnTo>
                    <a:pt x="568727" y="29485"/>
                  </a:lnTo>
                  <a:lnTo>
                    <a:pt x="568727" y="539441"/>
                  </a:lnTo>
                  <a:lnTo>
                    <a:pt x="566410" y="550921"/>
                  </a:lnTo>
                  <a:lnTo>
                    <a:pt x="560090" y="560303"/>
                  </a:lnTo>
                  <a:lnTo>
                    <a:pt x="550716" y="566632"/>
                  </a:lnTo>
                  <a:lnTo>
                    <a:pt x="539236" y="568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207862" y="6137760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59">
                  <a:moveTo>
                    <a:pt x="539236" y="568946"/>
                  </a:moveTo>
                  <a:lnTo>
                    <a:pt x="29490" y="568946"/>
                  </a:lnTo>
                  <a:lnTo>
                    <a:pt x="18009" y="566624"/>
                  </a:lnTo>
                  <a:lnTo>
                    <a:pt x="8635" y="560296"/>
                  </a:lnTo>
                  <a:lnTo>
                    <a:pt x="2316" y="550914"/>
                  </a:lnTo>
                  <a:lnTo>
                    <a:pt x="0" y="539433"/>
                  </a:lnTo>
                  <a:lnTo>
                    <a:pt x="0" y="29480"/>
                  </a:lnTo>
                  <a:lnTo>
                    <a:pt x="2316" y="18002"/>
                  </a:lnTo>
                  <a:lnTo>
                    <a:pt x="8635" y="8632"/>
                  </a:lnTo>
                  <a:lnTo>
                    <a:pt x="18009" y="2315"/>
                  </a:lnTo>
                  <a:lnTo>
                    <a:pt x="29490" y="0"/>
                  </a:lnTo>
                  <a:lnTo>
                    <a:pt x="539236" y="0"/>
                  </a:lnTo>
                  <a:lnTo>
                    <a:pt x="550716" y="2315"/>
                  </a:lnTo>
                  <a:lnTo>
                    <a:pt x="560090" y="8632"/>
                  </a:lnTo>
                  <a:lnTo>
                    <a:pt x="566410" y="18002"/>
                  </a:lnTo>
                  <a:lnTo>
                    <a:pt x="568727" y="29480"/>
                  </a:lnTo>
                  <a:lnTo>
                    <a:pt x="568727" y="539433"/>
                  </a:lnTo>
                  <a:lnTo>
                    <a:pt x="566410" y="550914"/>
                  </a:lnTo>
                  <a:lnTo>
                    <a:pt x="560090" y="560296"/>
                  </a:lnTo>
                  <a:lnTo>
                    <a:pt x="550716" y="566624"/>
                  </a:lnTo>
                  <a:lnTo>
                    <a:pt x="539236" y="568946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272366" y="6202287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4" h="440054">
                  <a:moveTo>
                    <a:pt x="416911" y="439885"/>
                  </a:moveTo>
                  <a:lnTo>
                    <a:pt x="22794" y="439885"/>
                  </a:lnTo>
                  <a:lnTo>
                    <a:pt x="13921" y="438090"/>
                  </a:lnTo>
                  <a:lnTo>
                    <a:pt x="6676" y="433196"/>
                  </a:lnTo>
                  <a:lnTo>
                    <a:pt x="1791" y="425942"/>
                  </a:lnTo>
                  <a:lnTo>
                    <a:pt x="0" y="417069"/>
                  </a:lnTo>
                  <a:lnTo>
                    <a:pt x="0" y="22789"/>
                  </a:lnTo>
                  <a:lnTo>
                    <a:pt x="1791" y="13920"/>
                  </a:lnTo>
                  <a:lnTo>
                    <a:pt x="6676" y="6676"/>
                  </a:lnTo>
                  <a:lnTo>
                    <a:pt x="13921" y="1791"/>
                  </a:lnTo>
                  <a:lnTo>
                    <a:pt x="22794" y="0"/>
                  </a:lnTo>
                  <a:lnTo>
                    <a:pt x="416911" y="0"/>
                  </a:lnTo>
                  <a:lnTo>
                    <a:pt x="425790" y="1791"/>
                  </a:lnTo>
                  <a:lnTo>
                    <a:pt x="433038" y="6676"/>
                  </a:lnTo>
                  <a:lnTo>
                    <a:pt x="437925" y="13920"/>
                  </a:lnTo>
                  <a:lnTo>
                    <a:pt x="439716" y="22789"/>
                  </a:lnTo>
                  <a:lnTo>
                    <a:pt x="439716" y="417069"/>
                  </a:lnTo>
                  <a:lnTo>
                    <a:pt x="437925" y="425942"/>
                  </a:lnTo>
                  <a:lnTo>
                    <a:pt x="433038" y="433196"/>
                  </a:lnTo>
                  <a:lnTo>
                    <a:pt x="425790" y="438090"/>
                  </a:lnTo>
                  <a:lnTo>
                    <a:pt x="416911" y="439885"/>
                  </a:lnTo>
                  <a:close/>
                </a:path>
              </a:pathLst>
            </a:custGeom>
            <a:solidFill>
              <a:srgbClr val="826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272366" y="6202289"/>
              <a:ext cx="440055" cy="440055"/>
            </a:xfrm>
            <a:custGeom>
              <a:avLst/>
              <a:gdLst/>
              <a:ahLst/>
              <a:cxnLst/>
              <a:rect l="l" t="t" r="r" b="b"/>
              <a:pathLst>
                <a:path w="440054" h="440054">
                  <a:moveTo>
                    <a:pt x="416911" y="439885"/>
                  </a:moveTo>
                  <a:lnTo>
                    <a:pt x="22796" y="439885"/>
                  </a:lnTo>
                  <a:lnTo>
                    <a:pt x="13922" y="438090"/>
                  </a:lnTo>
                  <a:lnTo>
                    <a:pt x="6676" y="433197"/>
                  </a:lnTo>
                  <a:lnTo>
                    <a:pt x="1791" y="425945"/>
                  </a:lnTo>
                  <a:lnTo>
                    <a:pt x="0" y="417072"/>
                  </a:lnTo>
                  <a:lnTo>
                    <a:pt x="0" y="22794"/>
                  </a:lnTo>
                  <a:lnTo>
                    <a:pt x="1791" y="13923"/>
                  </a:lnTo>
                  <a:lnTo>
                    <a:pt x="6676" y="6677"/>
                  </a:lnTo>
                  <a:lnTo>
                    <a:pt x="13922" y="1791"/>
                  </a:lnTo>
                  <a:lnTo>
                    <a:pt x="22796" y="0"/>
                  </a:lnTo>
                  <a:lnTo>
                    <a:pt x="416911" y="0"/>
                  </a:lnTo>
                  <a:lnTo>
                    <a:pt x="425790" y="1791"/>
                  </a:lnTo>
                  <a:lnTo>
                    <a:pt x="433038" y="6677"/>
                  </a:lnTo>
                  <a:lnTo>
                    <a:pt x="437925" y="13923"/>
                  </a:lnTo>
                  <a:lnTo>
                    <a:pt x="439716" y="22794"/>
                  </a:lnTo>
                  <a:lnTo>
                    <a:pt x="439716" y="417072"/>
                  </a:lnTo>
                  <a:lnTo>
                    <a:pt x="437925" y="425945"/>
                  </a:lnTo>
                  <a:lnTo>
                    <a:pt x="433038" y="433197"/>
                  </a:lnTo>
                  <a:lnTo>
                    <a:pt x="425790" y="438090"/>
                  </a:lnTo>
                  <a:lnTo>
                    <a:pt x="416911" y="439885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429296" y="6308964"/>
              <a:ext cx="123187" cy="2230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652159" y="6090329"/>
              <a:ext cx="201329" cy="2023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843604" y="6300546"/>
              <a:ext cx="812165" cy="812800"/>
            </a:xfrm>
            <a:custGeom>
              <a:avLst/>
              <a:gdLst/>
              <a:ahLst/>
              <a:cxnLst/>
              <a:rect l="l" t="t" r="r" b="b"/>
              <a:pathLst>
                <a:path w="812165" h="812800">
                  <a:moveTo>
                    <a:pt x="769848" y="812294"/>
                  </a:moveTo>
                  <a:lnTo>
                    <a:pt x="42106" y="812294"/>
                  </a:lnTo>
                  <a:lnTo>
                    <a:pt x="25723" y="808982"/>
                  </a:lnTo>
                  <a:lnTo>
                    <a:pt x="12338" y="799951"/>
                  </a:lnTo>
                  <a:lnTo>
                    <a:pt x="3311" y="786561"/>
                  </a:lnTo>
                  <a:lnTo>
                    <a:pt x="0" y="770171"/>
                  </a:lnTo>
                  <a:lnTo>
                    <a:pt x="0" y="42122"/>
                  </a:lnTo>
                  <a:lnTo>
                    <a:pt x="3311" y="25733"/>
                  </a:lnTo>
                  <a:lnTo>
                    <a:pt x="12338" y="12343"/>
                  </a:lnTo>
                  <a:lnTo>
                    <a:pt x="25723" y="3312"/>
                  </a:lnTo>
                  <a:lnTo>
                    <a:pt x="42106" y="0"/>
                  </a:lnTo>
                  <a:lnTo>
                    <a:pt x="769848" y="0"/>
                  </a:lnTo>
                  <a:lnTo>
                    <a:pt x="786247" y="3312"/>
                  </a:lnTo>
                  <a:lnTo>
                    <a:pt x="799639" y="12343"/>
                  </a:lnTo>
                  <a:lnTo>
                    <a:pt x="808670" y="25733"/>
                  </a:lnTo>
                  <a:lnTo>
                    <a:pt x="811981" y="42122"/>
                  </a:lnTo>
                  <a:lnTo>
                    <a:pt x="811981" y="770171"/>
                  </a:lnTo>
                  <a:lnTo>
                    <a:pt x="808670" y="786561"/>
                  </a:lnTo>
                  <a:lnTo>
                    <a:pt x="799639" y="799951"/>
                  </a:lnTo>
                  <a:lnTo>
                    <a:pt x="786247" y="808982"/>
                  </a:lnTo>
                  <a:lnTo>
                    <a:pt x="769848" y="812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843527" y="6300577"/>
              <a:ext cx="812165" cy="812800"/>
            </a:xfrm>
            <a:custGeom>
              <a:avLst/>
              <a:gdLst/>
              <a:ahLst/>
              <a:cxnLst/>
              <a:rect l="l" t="t" r="r" b="b"/>
              <a:pathLst>
                <a:path w="812165" h="812800">
                  <a:moveTo>
                    <a:pt x="769828" y="812281"/>
                  </a:moveTo>
                  <a:lnTo>
                    <a:pt x="42086" y="812281"/>
                  </a:lnTo>
                  <a:lnTo>
                    <a:pt x="25711" y="808969"/>
                  </a:lnTo>
                  <a:lnTo>
                    <a:pt x="12332" y="799940"/>
                  </a:lnTo>
                  <a:lnTo>
                    <a:pt x="3309" y="786551"/>
                  </a:lnTo>
                  <a:lnTo>
                    <a:pt x="0" y="770162"/>
                  </a:lnTo>
                  <a:lnTo>
                    <a:pt x="0" y="42126"/>
                  </a:lnTo>
                  <a:lnTo>
                    <a:pt x="3309" y="25737"/>
                  </a:lnTo>
                  <a:lnTo>
                    <a:pt x="12332" y="12346"/>
                  </a:lnTo>
                  <a:lnTo>
                    <a:pt x="25711" y="3313"/>
                  </a:lnTo>
                  <a:lnTo>
                    <a:pt x="42086" y="0"/>
                  </a:lnTo>
                  <a:lnTo>
                    <a:pt x="769828" y="0"/>
                  </a:lnTo>
                  <a:lnTo>
                    <a:pt x="786225" y="3313"/>
                  </a:lnTo>
                  <a:lnTo>
                    <a:pt x="799615" y="12346"/>
                  </a:lnTo>
                  <a:lnTo>
                    <a:pt x="808643" y="25737"/>
                  </a:lnTo>
                  <a:lnTo>
                    <a:pt x="811953" y="42126"/>
                  </a:lnTo>
                  <a:lnTo>
                    <a:pt x="811953" y="770162"/>
                  </a:lnTo>
                  <a:lnTo>
                    <a:pt x="808643" y="786551"/>
                  </a:lnTo>
                  <a:lnTo>
                    <a:pt x="799615" y="799940"/>
                  </a:lnTo>
                  <a:lnTo>
                    <a:pt x="786225" y="808969"/>
                  </a:lnTo>
                  <a:lnTo>
                    <a:pt x="769828" y="812281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4935753" y="6392703"/>
              <a:ext cx="628015" cy="628015"/>
            </a:xfrm>
            <a:custGeom>
              <a:avLst/>
              <a:gdLst/>
              <a:ahLst/>
              <a:cxnLst/>
              <a:rect l="l" t="t" r="r" b="b"/>
              <a:pathLst>
                <a:path w="628015" h="628015">
                  <a:moveTo>
                    <a:pt x="595186" y="627980"/>
                  </a:moveTo>
                  <a:lnTo>
                    <a:pt x="32497" y="627980"/>
                  </a:lnTo>
                  <a:lnTo>
                    <a:pt x="19836" y="625425"/>
                  </a:lnTo>
                  <a:lnTo>
                    <a:pt x="9507" y="618455"/>
                  </a:lnTo>
                  <a:lnTo>
                    <a:pt x="2549" y="608113"/>
                  </a:lnTo>
                  <a:lnTo>
                    <a:pt x="0" y="595443"/>
                  </a:lnTo>
                  <a:lnTo>
                    <a:pt x="0" y="32537"/>
                  </a:lnTo>
                  <a:lnTo>
                    <a:pt x="2549" y="19866"/>
                  </a:lnTo>
                  <a:lnTo>
                    <a:pt x="9507" y="9524"/>
                  </a:lnTo>
                  <a:lnTo>
                    <a:pt x="19836" y="2555"/>
                  </a:lnTo>
                  <a:lnTo>
                    <a:pt x="32497" y="0"/>
                  </a:lnTo>
                  <a:lnTo>
                    <a:pt x="595186" y="0"/>
                  </a:lnTo>
                  <a:lnTo>
                    <a:pt x="607856" y="2555"/>
                  </a:lnTo>
                  <a:lnTo>
                    <a:pt x="618203" y="9524"/>
                  </a:lnTo>
                  <a:lnTo>
                    <a:pt x="625180" y="19866"/>
                  </a:lnTo>
                  <a:lnTo>
                    <a:pt x="627738" y="32537"/>
                  </a:lnTo>
                  <a:lnTo>
                    <a:pt x="627738" y="595443"/>
                  </a:lnTo>
                  <a:lnTo>
                    <a:pt x="625180" y="608113"/>
                  </a:lnTo>
                  <a:lnTo>
                    <a:pt x="618203" y="618455"/>
                  </a:lnTo>
                  <a:lnTo>
                    <a:pt x="607856" y="625425"/>
                  </a:lnTo>
                  <a:lnTo>
                    <a:pt x="595186" y="627980"/>
                  </a:lnTo>
                  <a:close/>
                </a:path>
              </a:pathLst>
            </a:custGeom>
            <a:solidFill>
              <a:srgbClr val="826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4935768" y="6392688"/>
              <a:ext cx="628015" cy="628015"/>
            </a:xfrm>
            <a:custGeom>
              <a:avLst/>
              <a:gdLst/>
              <a:ahLst/>
              <a:cxnLst/>
              <a:rect l="l" t="t" r="r" b="b"/>
              <a:pathLst>
                <a:path w="628015" h="628015">
                  <a:moveTo>
                    <a:pt x="595196" y="627986"/>
                  </a:moveTo>
                  <a:lnTo>
                    <a:pt x="32516" y="627986"/>
                  </a:lnTo>
                  <a:lnTo>
                    <a:pt x="19852" y="625430"/>
                  </a:lnTo>
                  <a:lnTo>
                    <a:pt x="9517" y="618459"/>
                  </a:lnTo>
                  <a:lnTo>
                    <a:pt x="2552" y="608116"/>
                  </a:lnTo>
                  <a:lnTo>
                    <a:pt x="0" y="595445"/>
                  </a:lnTo>
                  <a:lnTo>
                    <a:pt x="0" y="32536"/>
                  </a:lnTo>
                  <a:lnTo>
                    <a:pt x="2552" y="19866"/>
                  </a:lnTo>
                  <a:lnTo>
                    <a:pt x="9517" y="9524"/>
                  </a:lnTo>
                  <a:lnTo>
                    <a:pt x="19852" y="2554"/>
                  </a:lnTo>
                  <a:lnTo>
                    <a:pt x="32516" y="0"/>
                  </a:lnTo>
                  <a:lnTo>
                    <a:pt x="595196" y="0"/>
                  </a:lnTo>
                  <a:lnTo>
                    <a:pt x="607866" y="2554"/>
                  </a:lnTo>
                  <a:lnTo>
                    <a:pt x="618214" y="9524"/>
                  </a:lnTo>
                  <a:lnTo>
                    <a:pt x="625191" y="19866"/>
                  </a:lnTo>
                  <a:lnTo>
                    <a:pt x="627750" y="32536"/>
                  </a:lnTo>
                  <a:lnTo>
                    <a:pt x="627750" y="595445"/>
                  </a:lnTo>
                  <a:lnTo>
                    <a:pt x="625191" y="608116"/>
                  </a:lnTo>
                  <a:lnTo>
                    <a:pt x="618214" y="618459"/>
                  </a:lnTo>
                  <a:lnTo>
                    <a:pt x="607866" y="625430"/>
                  </a:lnTo>
                  <a:lnTo>
                    <a:pt x="595196" y="627986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5011845" y="6637180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59">
                  <a:moveTo>
                    <a:pt x="0" y="1877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5023272" y="6721444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4">
                  <a:moveTo>
                    <a:pt x="0" y="193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034699" y="6653784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h="154940">
                  <a:moveTo>
                    <a:pt x="0" y="1546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046126" y="6640030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1822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058000" y="669927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4">
                  <a:moveTo>
                    <a:pt x="0" y="63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069477" y="6615744"/>
              <a:ext cx="0" cy="231140"/>
            </a:xfrm>
            <a:custGeom>
              <a:avLst/>
              <a:gdLst/>
              <a:ahLst/>
              <a:cxnLst/>
              <a:rect l="l" t="t" r="r" b="b"/>
              <a:pathLst>
                <a:path h="231140">
                  <a:moveTo>
                    <a:pt x="0" y="2305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5080904" y="665512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5092331" y="664548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1712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5103758" y="6712474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h="37465">
                  <a:moveTo>
                    <a:pt x="0" y="372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115234" y="6689045"/>
              <a:ext cx="0" cy="84455"/>
            </a:xfrm>
            <a:custGeom>
              <a:avLst/>
              <a:gdLst/>
              <a:ahLst/>
              <a:cxnLst/>
              <a:rect l="l" t="t" r="r" b="b"/>
              <a:pathLst>
                <a:path h="84454">
                  <a:moveTo>
                    <a:pt x="0" y="842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5127108" y="6621949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40">
                  <a:moveTo>
                    <a:pt x="0" y="2181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5138535" y="6611653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5">
                  <a:moveTo>
                    <a:pt x="0" y="2388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149962" y="6624082"/>
              <a:ext cx="0" cy="213995"/>
            </a:xfrm>
            <a:custGeom>
              <a:avLst/>
              <a:gdLst/>
              <a:ahLst/>
              <a:cxnLst/>
              <a:rect l="l" t="t" r="r" b="b"/>
              <a:pathLst>
                <a:path h="213995">
                  <a:moveTo>
                    <a:pt x="0" y="2139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161389" y="6642749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5">
                  <a:moveTo>
                    <a:pt x="0" y="1767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5172866" y="6644170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90">
                  <a:moveTo>
                    <a:pt x="0" y="1739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184293" y="6663523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h="135890">
                  <a:moveTo>
                    <a:pt x="0" y="135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5196167" y="6599888"/>
              <a:ext cx="0" cy="262890"/>
            </a:xfrm>
            <a:custGeom>
              <a:avLst/>
              <a:gdLst/>
              <a:ahLst/>
              <a:cxnLst/>
              <a:rect l="l" t="t" r="r" b="b"/>
              <a:pathLst>
                <a:path h="262890">
                  <a:moveTo>
                    <a:pt x="0" y="2623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207594" y="6716588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290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219468" y="6597026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70">
                  <a:moveTo>
                    <a:pt x="0" y="2678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5230497" y="6594463"/>
              <a:ext cx="0" cy="273685"/>
            </a:xfrm>
            <a:custGeom>
              <a:avLst/>
              <a:gdLst/>
              <a:ahLst/>
              <a:cxnLst/>
              <a:rect l="l" t="t" r="r" b="b"/>
              <a:pathLst>
                <a:path h="273684">
                  <a:moveTo>
                    <a:pt x="0" y="2733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242372" y="6699265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4">
                  <a:moveTo>
                    <a:pt x="0" y="635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5253799" y="6717929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262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5265225" y="6613687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0" y="2347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5276702" y="6693812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h="74929">
                  <a:moveTo>
                    <a:pt x="0" y="745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5288129" y="6648972"/>
              <a:ext cx="0" cy="164465"/>
            </a:xfrm>
            <a:custGeom>
              <a:avLst/>
              <a:gdLst/>
              <a:ahLst/>
              <a:cxnLst/>
              <a:rect l="l" t="t" r="r" b="b"/>
              <a:pathLst>
                <a:path h="164465">
                  <a:moveTo>
                    <a:pt x="0" y="1643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299556" y="6722168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0" y="179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311430" y="6635775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h="191134">
                  <a:moveTo>
                    <a:pt x="0" y="1905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5322857" y="6606801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2485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5334334" y="6712425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h="37465">
                  <a:moveTo>
                    <a:pt x="0" y="372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345760" y="6644822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1725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5357188" y="6644155"/>
              <a:ext cx="0" cy="173990"/>
            </a:xfrm>
            <a:custGeom>
              <a:avLst/>
              <a:gdLst/>
              <a:ahLst/>
              <a:cxnLst/>
              <a:rect l="l" t="t" r="r" b="b"/>
              <a:pathLst>
                <a:path h="173990">
                  <a:moveTo>
                    <a:pt x="0" y="17396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5369062" y="6694446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59">
                  <a:moveTo>
                    <a:pt x="0" y="731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380489" y="6679253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40">
                  <a:moveTo>
                    <a:pt x="0" y="1035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391965" y="6606816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24852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403392" y="6606147"/>
              <a:ext cx="0" cy="250190"/>
            </a:xfrm>
            <a:custGeom>
              <a:avLst/>
              <a:gdLst/>
              <a:ahLst/>
              <a:cxnLst/>
              <a:rect l="l" t="t" r="r" b="b"/>
              <a:pathLst>
                <a:path h="250190">
                  <a:moveTo>
                    <a:pt x="0" y="2499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414819" y="6686255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897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5426246" y="6719421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4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5438170" y="6607446"/>
              <a:ext cx="0" cy="247650"/>
            </a:xfrm>
            <a:custGeom>
              <a:avLst/>
              <a:gdLst/>
              <a:ahLst/>
              <a:cxnLst/>
              <a:rect l="l" t="t" r="r" b="b"/>
              <a:pathLst>
                <a:path h="247650">
                  <a:moveTo>
                    <a:pt x="0" y="2471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5449597" y="6695148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90">
                  <a:moveTo>
                    <a:pt x="0" y="717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5461024" y="6687591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869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5472450" y="665517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3470218" y="6331672"/>
              <a:ext cx="1202127" cy="8841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5483878" y="6687650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5">
                  <a:moveTo>
                    <a:pt x="0" y="869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5499736" y="6220230"/>
              <a:ext cx="264160" cy="279400"/>
            </a:xfrm>
            <a:custGeom>
              <a:avLst/>
              <a:gdLst/>
              <a:ahLst/>
              <a:cxnLst/>
              <a:rect l="l" t="t" r="r" b="b"/>
              <a:pathLst>
                <a:path w="264159" h="279400">
                  <a:moveTo>
                    <a:pt x="113537" y="279226"/>
                  </a:moveTo>
                  <a:lnTo>
                    <a:pt x="74155" y="268082"/>
                  </a:lnTo>
                  <a:lnTo>
                    <a:pt x="40560" y="244971"/>
                  </a:lnTo>
                  <a:lnTo>
                    <a:pt x="15312" y="211652"/>
                  </a:lnTo>
                  <a:lnTo>
                    <a:pt x="973" y="169880"/>
                  </a:lnTo>
                  <a:lnTo>
                    <a:pt x="0" y="125022"/>
                  </a:lnTo>
                  <a:lnTo>
                    <a:pt x="11941" y="83107"/>
                  </a:lnTo>
                  <a:lnTo>
                    <a:pt x="35038" y="46891"/>
                  </a:lnTo>
                  <a:lnTo>
                    <a:pt x="67534" y="19129"/>
                  </a:lnTo>
                  <a:lnTo>
                    <a:pt x="107670" y="2577"/>
                  </a:lnTo>
                  <a:lnTo>
                    <a:pt x="150274" y="0"/>
                  </a:lnTo>
                  <a:lnTo>
                    <a:pt x="189644" y="11150"/>
                  </a:lnTo>
                  <a:lnTo>
                    <a:pt x="223227" y="34268"/>
                  </a:lnTo>
                  <a:lnTo>
                    <a:pt x="248469" y="67595"/>
                  </a:lnTo>
                  <a:lnTo>
                    <a:pt x="262816" y="109369"/>
                  </a:lnTo>
                  <a:lnTo>
                    <a:pt x="263805" y="154225"/>
                  </a:lnTo>
                  <a:lnTo>
                    <a:pt x="251877" y="196133"/>
                  </a:lnTo>
                  <a:lnTo>
                    <a:pt x="228788" y="232341"/>
                  </a:lnTo>
                  <a:lnTo>
                    <a:pt x="196292" y="260096"/>
                  </a:lnTo>
                  <a:lnTo>
                    <a:pt x="156146" y="276645"/>
                  </a:lnTo>
                  <a:lnTo>
                    <a:pt x="113537" y="279226"/>
                  </a:lnTo>
                  <a:close/>
                </a:path>
              </a:pathLst>
            </a:custGeom>
            <a:solidFill>
              <a:srgbClr val="FFB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5499790" y="6220191"/>
              <a:ext cx="264160" cy="279400"/>
            </a:xfrm>
            <a:custGeom>
              <a:avLst/>
              <a:gdLst/>
              <a:ahLst/>
              <a:cxnLst/>
              <a:rect l="l" t="t" r="r" b="b"/>
              <a:pathLst>
                <a:path w="264159" h="279400">
                  <a:moveTo>
                    <a:pt x="107672" y="2575"/>
                  </a:moveTo>
                  <a:lnTo>
                    <a:pt x="150276" y="0"/>
                  </a:lnTo>
                  <a:lnTo>
                    <a:pt x="189649" y="11150"/>
                  </a:lnTo>
                  <a:lnTo>
                    <a:pt x="223234" y="34268"/>
                  </a:lnTo>
                  <a:lnTo>
                    <a:pt x="248476" y="67595"/>
                  </a:lnTo>
                  <a:lnTo>
                    <a:pt x="262819" y="109372"/>
                  </a:lnTo>
                  <a:lnTo>
                    <a:pt x="263815" y="154229"/>
                  </a:lnTo>
                  <a:lnTo>
                    <a:pt x="251891" y="196138"/>
                  </a:lnTo>
                  <a:lnTo>
                    <a:pt x="228804" y="232347"/>
                  </a:lnTo>
                  <a:lnTo>
                    <a:pt x="196307" y="260101"/>
                  </a:lnTo>
                  <a:lnTo>
                    <a:pt x="156158" y="276648"/>
                  </a:lnTo>
                  <a:lnTo>
                    <a:pt x="113550" y="279230"/>
                  </a:lnTo>
                  <a:lnTo>
                    <a:pt x="74168" y="268087"/>
                  </a:lnTo>
                  <a:lnTo>
                    <a:pt x="40571" y="244976"/>
                  </a:lnTo>
                  <a:lnTo>
                    <a:pt x="15319" y="211656"/>
                  </a:lnTo>
                  <a:lnTo>
                    <a:pt x="972" y="169883"/>
                  </a:lnTo>
                  <a:lnTo>
                    <a:pt x="0" y="125022"/>
                  </a:lnTo>
                  <a:lnTo>
                    <a:pt x="11942" y="83106"/>
                  </a:lnTo>
                  <a:lnTo>
                    <a:pt x="35041" y="46890"/>
                  </a:lnTo>
                  <a:lnTo>
                    <a:pt x="67538" y="19128"/>
                  </a:lnTo>
                  <a:lnTo>
                    <a:pt x="107672" y="2575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5591535" y="6224617"/>
              <a:ext cx="193675" cy="281940"/>
            </a:xfrm>
            <a:custGeom>
              <a:avLst/>
              <a:gdLst/>
              <a:ahLst/>
              <a:cxnLst/>
              <a:rect l="l" t="t" r="r" b="b"/>
              <a:pathLst>
                <a:path w="193675" h="281940">
                  <a:moveTo>
                    <a:pt x="52795" y="281898"/>
                  </a:moveTo>
                  <a:lnTo>
                    <a:pt x="36828" y="280355"/>
                  </a:lnTo>
                  <a:lnTo>
                    <a:pt x="21404" y="276822"/>
                  </a:lnTo>
                  <a:lnTo>
                    <a:pt x="0" y="270449"/>
                  </a:lnTo>
                  <a:lnTo>
                    <a:pt x="15424" y="273982"/>
                  </a:lnTo>
                  <a:lnTo>
                    <a:pt x="31390" y="275526"/>
                  </a:lnTo>
                  <a:lnTo>
                    <a:pt x="104476" y="255709"/>
                  </a:lnTo>
                  <a:lnTo>
                    <a:pt x="136973" y="227954"/>
                  </a:lnTo>
                  <a:lnTo>
                    <a:pt x="160059" y="191746"/>
                  </a:lnTo>
                  <a:lnTo>
                    <a:pt x="171981" y="149838"/>
                  </a:lnTo>
                  <a:lnTo>
                    <a:pt x="170990" y="104982"/>
                  </a:lnTo>
                  <a:lnTo>
                    <a:pt x="159277" y="68367"/>
                  </a:lnTo>
                  <a:lnTo>
                    <a:pt x="139130" y="37900"/>
                  </a:lnTo>
                  <a:lnTo>
                    <a:pt x="112206" y="14729"/>
                  </a:lnTo>
                  <a:lnTo>
                    <a:pt x="80164" y="0"/>
                  </a:lnTo>
                  <a:lnTo>
                    <a:pt x="101568" y="6372"/>
                  </a:lnTo>
                  <a:lnTo>
                    <a:pt x="160534" y="44262"/>
                  </a:lnTo>
                  <a:lnTo>
                    <a:pt x="192394" y="111355"/>
                  </a:lnTo>
                  <a:lnTo>
                    <a:pt x="193383" y="156210"/>
                  </a:lnTo>
                  <a:lnTo>
                    <a:pt x="181455" y="198119"/>
                  </a:lnTo>
                  <a:lnTo>
                    <a:pt x="158365" y="234327"/>
                  </a:lnTo>
                  <a:lnTo>
                    <a:pt x="125870" y="262082"/>
                  </a:lnTo>
                  <a:lnTo>
                    <a:pt x="85724" y="278631"/>
                  </a:lnTo>
                  <a:lnTo>
                    <a:pt x="69146" y="281355"/>
                  </a:lnTo>
                  <a:lnTo>
                    <a:pt x="52795" y="281898"/>
                  </a:lnTo>
                  <a:close/>
                </a:path>
              </a:pathLst>
            </a:custGeom>
            <a:solidFill>
              <a:srgbClr val="FFB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5591377" y="6224702"/>
              <a:ext cx="193675" cy="281940"/>
            </a:xfrm>
            <a:custGeom>
              <a:avLst/>
              <a:gdLst/>
              <a:ahLst/>
              <a:cxnLst/>
              <a:rect l="l" t="t" r="r" b="b"/>
              <a:pathLst>
                <a:path w="193675" h="281940">
                  <a:moveTo>
                    <a:pt x="80163" y="0"/>
                  </a:moveTo>
                  <a:lnTo>
                    <a:pt x="133607" y="21095"/>
                  </a:lnTo>
                  <a:lnTo>
                    <a:pt x="180681" y="74723"/>
                  </a:lnTo>
                  <a:lnTo>
                    <a:pt x="192392" y="111346"/>
                  </a:lnTo>
                  <a:lnTo>
                    <a:pt x="193390" y="156202"/>
                  </a:lnTo>
                  <a:lnTo>
                    <a:pt x="181467" y="198111"/>
                  </a:lnTo>
                  <a:lnTo>
                    <a:pt x="158379" y="234318"/>
                  </a:lnTo>
                  <a:lnTo>
                    <a:pt x="125881" y="262071"/>
                  </a:lnTo>
                  <a:lnTo>
                    <a:pt x="85729" y="278616"/>
                  </a:lnTo>
                  <a:lnTo>
                    <a:pt x="52802" y="281887"/>
                  </a:lnTo>
                  <a:lnTo>
                    <a:pt x="36834" y="280344"/>
                  </a:lnTo>
                  <a:lnTo>
                    <a:pt x="21403" y="276812"/>
                  </a:lnTo>
                  <a:lnTo>
                    <a:pt x="0" y="270443"/>
                  </a:lnTo>
                  <a:lnTo>
                    <a:pt x="15431" y="273972"/>
                  </a:lnTo>
                  <a:lnTo>
                    <a:pt x="31398" y="275513"/>
                  </a:lnTo>
                  <a:lnTo>
                    <a:pt x="104478" y="255701"/>
                  </a:lnTo>
                  <a:lnTo>
                    <a:pt x="136976" y="227948"/>
                  </a:lnTo>
                  <a:lnTo>
                    <a:pt x="160064" y="191741"/>
                  </a:lnTo>
                  <a:lnTo>
                    <a:pt x="171987" y="149833"/>
                  </a:lnTo>
                  <a:lnTo>
                    <a:pt x="170989" y="104977"/>
                  </a:lnTo>
                  <a:lnTo>
                    <a:pt x="159278" y="68362"/>
                  </a:lnTo>
                  <a:lnTo>
                    <a:pt x="139129" y="37898"/>
                  </a:lnTo>
                  <a:lnTo>
                    <a:pt x="112204" y="14728"/>
                  </a:lnTo>
                  <a:lnTo>
                    <a:pt x="80163" y="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3697682" y="4005821"/>
              <a:ext cx="2015564" cy="11452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5532872" y="6323915"/>
              <a:ext cx="203274" cy="8111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2095409" y="6128206"/>
              <a:ext cx="1163463" cy="111183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542893" y="5390505"/>
              <a:ext cx="812165" cy="812800"/>
            </a:xfrm>
            <a:custGeom>
              <a:avLst/>
              <a:gdLst/>
              <a:ahLst/>
              <a:cxnLst/>
              <a:rect l="l" t="t" r="r" b="b"/>
              <a:pathLst>
                <a:path w="812165" h="812800">
                  <a:moveTo>
                    <a:pt x="769875" y="812267"/>
                  </a:moveTo>
                  <a:lnTo>
                    <a:pt x="42106" y="812267"/>
                  </a:lnTo>
                  <a:lnTo>
                    <a:pt x="25723" y="808959"/>
                  </a:lnTo>
                  <a:lnTo>
                    <a:pt x="12338" y="799937"/>
                  </a:lnTo>
                  <a:lnTo>
                    <a:pt x="3311" y="786557"/>
                  </a:lnTo>
                  <a:lnTo>
                    <a:pt x="0" y="770171"/>
                  </a:lnTo>
                  <a:lnTo>
                    <a:pt x="0" y="42114"/>
                  </a:lnTo>
                  <a:lnTo>
                    <a:pt x="3311" y="25722"/>
                  </a:lnTo>
                  <a:lnTo>
                    <a:pt x="12338" y="12336"/>
                  </a:lnTo>
                  <a:lnTo>
                    <a:pt x="25723" y="3309"/>
                  </a:lnTo>
                  <a:lnTo>
                    <a:pt x="42106" y="0"/>
                  </a:lnTo>
                  <a:lnTo>
                    <a:pt x="769875" y="0"/>
                  </a:lnTo>
                  <a:lnTo>
                    <a:pt x="786269" y="3309"/>
                  </a:lnTo>
                  <a:lnTo>
                    <a:pt x="799653" y="12336"/>
                  </a:lnTo>
                  <a:lnTo>
                    <a:pt x="808674" y="25722"/>
                  </a:lnTo>
                  <a:lnTo>
                    <a:pt x="811981" y="42114"/>
                  </a:lnTo>
                  <a:lnTo>
                    <a:pt x="811981" y="770171"/>
                  </a:lnTo>
                  <a:lnTo>
                    <a:pt x="808674" y="786557"/>
                  </a:lnTo>
                  <a:lnTo>
                    <a:pt x="799653" y="799937"/>
                  </a:lnTo>
                  <a:lnTo>
                    <a:pt x="786269" y="808959"/>
                  </a:lnTo>
                  <a:lnTo>
                    <a:pt x="769875" y="8122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543020" y="5390429"/>
              <a:ext cx="812165" cy="812800"/>
            </a:xfrm>
            <a:custGeom>
              <a:avLst/>
              <a:gdLst/>
              <a:ahLst/>
              <a:cxnLst/>
              <a:rect l="l" t="t" r="r" b="b"/>
              <a:pathLst>
                <a:path w="812165" h="812800">
                  <a:moveTo>
                    <a:pt x="769875" y="812275"/>
                  </a:moveTo>
                  <a:lnTo>
                    <a:pt x="42105" y="812275"/>
                  </a:lnTo>
                  <a:lnTo>
                    <a:pt x="25721" y="808966"/>
                  </a:lnTo>
                  <a:lnTo>
                    <a:pt x="12337" y="799944"/>
                  </a:lnTo>
                  <a:lnTo>
                    <a:pt x="3310" y="786563"/>
                  </a:lnTo>
                  <a:lnTo>
                    <a:pt x="0" y="770178"/>
                  </a:lnTo>
                  <a:lnTo>
                    <a:pt x="0" y="42114"/>
                  </a:lnTo>
                  <a:lnTo>
                    <a:pt x="3310" y="25722"/>
                  </a:lnTo>
                  <a:lnTo>
                    <a:pt x="12337" y="12335"/>
                  </a:lnTo>
                  <a:lnTo>
                    <a:pt x="25721" y="3309"/>
                  </a:lnTo>
                  <a:lnTo>
                    <a:pt x="42105" y="0"/>
                  </a:lnTo>
                  <a:lnTo>
                    <a:pt x="769875" y="0"/>
                  </a:lnTo>
                  <a:lnTo>
                    <a:pt x="786275" y="3309"/>
                  </a:lnTo>
                  <a:lnTo>
                    <a:pt x="799658" y="12335"/>
                  </a:lnTo>
                  <a:lnTo>
                    <a:pt x="808676" y="25722"/>
                  </a:lnTo>
                  <a:lnTo>
                    <a:pt x="811981" y="42114"/>
                  </a:lnTo>
                  <a:lnTo>
                    <a:pt x="811981" y="770178"/>
                  </a:lnTo>
                  <a:lnTo>
                    <a:pt x="808676" y="786563"/>
                  </a:lnTo>
                  <a:lnTo>
                    <a:pt x="799658" y="799944"/>
                  </a:lnTo>
                  <a:lnTo>
                    <a:pt x="786275" y="808966"/>
                  </a:lnTo>
                  <a:lnTo>
                    <a:pt x="769875" y="812275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4634988" y="5482657"/>
              <a:ext cx="628015" cy="628015"/>
            </a:xfrm>
            <a:custGeom>
              <a:avLst/>
              <a:gdLst/>
              <a:ahLst/>
              <a:cxnLst/>
              <a:rect l="l" t="t" r="r" b="b"/>
              <a:pathLst>
                <a:path w="628015" h="628014">
                  <a:moveTo>
                    <a:pt x="595213" y="627985"/>
                  </a:moveTo>
                  <a:lnTo>
                    <a:pt x="32524" y="627985"/>
                  </a:lnTo>
                  <a:lnTo>
                    <a:pt x="19858" y="625434"/>
                  </a:lnTo>
                  <a:lnTo>
                    <a:pt x="9521" y="618470"/>
                  </a:lnTo>
                  <a:lnTo>
                    <a:pt x="2554" y="608130"/>
                  </a:lnTo>
                  <a:lnTo>
                    <a:pt x="0" y="595448"/>
                  </a:lnTo>
                  <a:lnTo>
                    <a:pt x="0" y="32561"/>
                  </a:lnTo>
                  <a:lnTo>
                    <a:pt x="2554" y="19887"/>
                  </a:lnTo>
                  <a:lnTo>
                    <a:pt x="9521" y="9537"/>
                  </a:lnTo>
                  <a:lnTo>
                    <a:pt x="19858" y="2558"/>
                  </a:lnTo>
                  <a:lnTo>
                    <a:pt x="32524" y="0"/>
                  </a:lnTo>
                  <a:lnTo>
                    <a:pt x="595213" y="0"/>
                  </a:lnTo>
                  <a:lnTo>
                    <a:pt x="607868" y="2558"/>
                  </a:lnTo>
                  <a:lnTo>
                    <a:pt x="618207" y="9537"/>
                  </a:lnTo>
                  <a:lnTo>
                    <a:pt x="625180" y="19887"/>
                  </a:lnTo>
                  <a:lnTo>
                    <a:pt x="627738" y="32561"/>
                  </a:lnTo>
                  <a:lnTo>
                    <a:pt x="627738" y="595448"/>
                  </a:lnTo>
                  <a:lnTo>
                    <a:pt x="625180" y="608130"/>
                  </a:lnTo>
                  <a:lnTo>
                    <a:pt x="618207" y="618470"/>
                  </a:lnTo>
                  <a:lnTo>
                    <a:pt x="607868" y="625434"/>
                  </a:lnTo>
                  <a:lnTo>
                    <a:pt x="595213" y="627985"/>
                  </a:lnTo>
                  <a:close/>
                </a:path>
              </a:pathLst>
            </a:custGeom>
            <a:solidFill>
              <a:srgbClr val="AB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4634853" y="5482723"/>
              <a:ext cx="628015" cy="628015"/>
            </a:xfrm>
            <a:custGeom>
              <a:avLst/>
              <a:gdLst/>
              <a:ahLst/>
              <a:cxnLst/>
              <a:rect l="l" t="t" r="r" b="b"/>
              <a:pathLst>
                <a:path w="628015" h="628014">
                  <a:moveTo>
                    <a:pt x="595195" y="627980"/>
                  </a:moveTo>
                  <a:lnTo>
                    <a:pt x="32543" y="627980"/>
                  </a:lnTo>
                  <a:lnTo>
                    <a:pt x="19866" y="625426"/>
                  </a:lnTo>
                  <a:lnTo>
                    <a:pt x="9523" y="618458"/>
                  </a:lnTo>
                  <a:lnTo>
                    <a:pt x="2554" y="608116"/>
                  </a:lnTo>
                  <a:lnTo>
                    <a:pt x="0" y="595442"/>
                  </a:lnTo>
                  <a:lnTo>
                    <a:pt x="0" y="32559"/>
                  </a:lnTo>
                  <a:lnTo>
                    <a:pt x="2554" y="19886"/>
                  </a:lnTo>
                  <a:lnTo>
                    <a:pt x="9523" y="9536"/>
                  </a:lnTo>
                  <a:lnTo>
                    <a:pt x="19866" y="2558"/>
                  </a:lnTo>
                  <a:lnTo>
                    <a:pt x="32543" y="0"/>
                  </a:lnTo>
                  <a:lnTo>
                    <a:pt x="595195" y="0"/>
                  </a:lnTo>
                  <a:lnTo>
                    <a:pt x="607857" y="2558"/>
                  </a:lnTo>
                  <a:lnTo>
                    <a:pt x="618202" y="9536"/>
                  </a:lnTo>
                  <a:lnTo>
                    <a:pt x="625179" y="19886"/>
                  </a:lnTo>
                  <a:lnTo>
                    <a:pt x="627739" y="32559"/>
                  </a:lnTo>
                  <a:lnTo>
                    <a:pt x="627739" y="595442"/>
                  </a:lnTo>
                  <a:lnTo>
                    <a:pt x="625179" y="608116"/>
                  </a:lnTo>
                  <a:lnTo>
                    <a:pt x="618202" y="618458"/>
                  </a:lnTo>
                  <a:lnTo>
                    <a:pt x="607857" y="625426"/>
                  </a:lnTo>
                  <a:lnTo>
                    <a:pt x="595195" y="62798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5018693" y="5620409"/>
              <a:ext cx="155197" cy="1552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4772425" y="5878001"/>
              <a:ext cx="160804" cy="16089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5047022" y="5876058"/>
              <a:ext cx="145796" cy="14582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4756881" y="5687417"/>
              <a:ext cx="365760" cy="266065"/>
            </a:xfrm>
            <a:custGeom>
              <a:avLst/>
              <a:gdLst/>
              <a:ahLst/>
              <a:cxnLst/>
              <a:rect l="l" t="t" r="r" b="b"/>
              <a:pathLst>
                <a:path w="365759" h="266064">
                  <a:moveTo>
                    <a:pt x="350159" y="265481"/>
                  </a:moveTo>
                  <a:lnTo>
                    <a:pt x="0" y="21601"/>
                  </a:lnTo>
                  <a:lnTo>
                    <a:pt x="15034" y="0"/>
                  </a:lnTo>
                  <a:lnTo>
                    <a:pt x="365193" y="243880"/>
                  </a:lnTo>
                  <a:lnTo>
                    <a:pt x="350159" y="265481"/>
                  </a:lnTo>
                  <a:close/>
                </a:path>
              </a:pathLst>
            </a:custGeom>
            <a:solidFill>
              <a:srgbClr val="29C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4757030" y="5687314"/>
              <a:ext cx="365760" cy="266065"/>
            </a:xfrm>
            <a:custGeom>
              <a:avLst/>
              <a:gdLst/>
              <a:ahLst/>
              <a:cxnLst/>
              <a:rect l="l" t="t" r="r" b="b"/>
              <a:pathLst>
                <a:path w="365759" h="266064">
                  <a:moveTo>
                    <a:pt x="365209" y="243878"/>
                  </a:moveTo>
                  <a:lnTo>
                    <a:pt x="350169" y="265490"/>
                  </a:lnTo>
                  <a:lnTo>
                    <a:pt x="0" y="21601"/>
                  </a:lnTo>
                  <a:lnTo>
                    <a:pt x="15040" y="0"/>
                  </a:lnTo>
                  <a:lnTo>
                    <a:pt x="365209" y="243878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4739120" y="5670082"/>
              <a:ext cx="408305" cy="176530"/>
            </a:xfrm>
            <a:custGeom>
              <a:avLst/>
              <a:gdLst/>
              <a:ahLst/>
              <a:cxnLst/>
              <a:rect l="l" t="t" r="r" b="b"/>
              <a:pathLst>
                <a:path w="408305" h="176529">
                  <a:moveTo>
                    <a:pt x="9366" y="176051"/>
                  </a:moveTo>
                  <a:lnTo>
                    <a:pt x="0" y="151425"/>
                  </a:lnTo>
                  <a:lnTo>
                    <a:pt x="398932" y="0"/>
                  </a:lnTo>
                  <a:lnTo>
                    <a:pt x="408271" y="24625"/>
                  </a:lnTo>
                  <a:lnTo>
                    <a:pt x="9366" y="17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4739070" y="5670092"/>
              <a:ext cx="408305" cy="176530"/>
            </a:xfrm>
            <a:custGeom>
              <a:avLst/>
              <a:gdLst/>
              <a:ahLst/>
              <a:cxnLst/>
              <a:rect l="l" t="t" r="r" b="b"/>
              <a:pathLst>
                <a:path w="408305" h="176529">
                  <a:moveTo>
                    <a:pt x="9366" y="176048"/>
                  </a:moveTo>
                  <a:lnTo>
                    <a:pt x="0" y="151421"/>
                  </a:lnTo>
                  <a:lnTo>
                    <a:pt x="398927" y="0"/>
                  </a:lnTo>
                  <a:lnTo>
                    <a:pt x="408258" y="24616"/>
                  </a:lnTo>
                  <a:lnTo>
                    <a:pt x="9366" y="176048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5245980" y="5295154"/>
              <a:ext cx="264160" cy="279400"/>
            </a:xfrm>
            <a:custGeom>
              <a:avLst/>
              <a:gdLst/>
              <a:ahLst/>
              <a:cxnLst/>
              <a:rect l="l" t="t" r="r" b="b"/>
              <a:pathLst>
                <a:path w="264159" h="279400">
                  <a:moveTo>
                    <a:pt x="113549" y="279230"/>
                  </a:moveTo>
                  <a:lnTo>
                    <a:pt x="74174" y="268085"/>
                  </a:lnTo>
                  <a:lnTo>
                    <a:pt x="40587" y="244975"/>
                  </a:lnTo>
                  <a:lnTo>
                    <a:pt x="15346" y="211657"/>
                  </a:lnTo>
                  <a:lnTo>
                    <a:pt x="1009" y="169890"/>
                  </a:lnTo>
                  <a:lnTo>
                    <a:pt x="0" y="125028"/>
                  </a:lnTo>
                  <a:lnTo>
                    <a:pt x="11923" y="83109"/>
                  </a:lnTo>
                  <a:lnTo>
                    <a:pt x="35017" y="46888"/>
                  </a:lnTo>
                  <a:lnTo>
                    <a:pt x="67514" y="19124"/>
                  </a:lnTo>
                  <a:lnTo>
                    <a:pt x="107652" y="2573"/>
                  </a:lnTo>
                  <a:lnTo>
                    <a:pt x="150259" y="0"/>
                  </a:lnTo>
                  <a:lnTo>
                    <a:pt x="189634" y="11153"/>
                  </a:lnTo>
                  <a:lnTo>
                    <a:pt x="223221" y="34272"/>
                  </a:lnTo>
                  <a:lnTo>
                    <a:pt x="248462" y="67597"/>
                  </a:lnTo>
                  <a:lnTo>
                    <a:pt x="262799" y="109368"/>
                  </a:lnTo>
                  <a:lnTo>
                    <a:pt x="263798" y="154221"/>
                  </a:lnTo>
                  <a:lnTo>
                    <a:pt x="251873" y="196130"/>
                  </a:lnTo>
                  <a:lnTo>
                    <a:pt x="228784" y="232341"/>
                  </a:lnTo>
                  <a:lnTo>
                    <a:pt x="196291" y="260100"/>
                  </a:lnTo>
                  <a:lnTo>
                    <a:pt x="156156" y="276652"/>
                  </a:lnTo>
                  <a:lnTo>
                    <a:pt x="113549" y="279230"/>
                  </a:lnTo>
                  <a:close/>
                </a:path>
              </a:pathLst>
            </a:custGeom>
            <a:solidFill>
              <a:srgbClr val="FFB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5245985" y="5295163"/>
              <a:ext cx="264160" cy="279400"/>
            </a:xfrm>
            <a:custGeom>
              <a:avLst/>
              <a:gdLst/>
              <a:ahLst/>
              <a:cxnLst/>
              <a:rect l="l" t="t" r="r" b="b"/>
              <a:pathLst>
                <a:path w="264159" h="279400">
                  <a:moveTo>
                    <a:pt x="107653" y="2573"/>
                  </a:moveTo>
                  <a:lnTo>
                    <a:pt x="150261" y="0"/>
                  </a:lnTo>
                  <a:lnTo>
                    <a:pt x="189638" y="11153"/>
                  </a:lnTo>
                  <a:lnTo>
                    <a:pt x="223225" y="34272"/>
                  </a:lnTo>
                  <a:lnTo>
                    <a:pt x="248466" y="67597"/>
                  </a:lnTo>
                  <a:lnTo>
                    <a:pt x="262805" y="109368"/>
                  </a:lnTo>
                  <a:lnTo>
                    <a:pt x="263796" y="154222"/>
                  </a:lnTo>
                  <a:lnTo>
                    <a:pt x="251869" y="196131"/>
                  </a:lnTo>
                  <a:lnTo>
                    <a:pt x="228782" y="232341"/>
                  </a:lnTo>
                  <a:lnTo>
                    <a:pt x="196292" y="260100"/>
                  </a:lnTo>
                  <a:lnTo>
                    <a:pt x="156157" y="276652"/>
                  </a:lnTo>
                  <a:lnTo>
                    <a:pt x="113548" y="279229"/>
                  </a:lnTo>
                  <a:lnTo>
                    <a:pt x="74172" y="268084"/>
                  </a:lnTo>
                  <a:lnTo>
                    <a:pt x="40585" y="244975"/>
                  </a:lnTo>
                  <a:lnTo>
                    <a:pt x="15343" y="211658"/>
                  </a:lnTo>
                  <a:lnTo>
                    <a:pt x="1005" y="169891"/>
                  </a:lnTo>
                  <a:lnTo>
                    <a:pt x="0" y="125028"/>
                  </a:lnTo>
                  <a:lnTo>
                    <a:pt x="11925" y="83108"/>
                  </a:lnTo>
                  <a:lnTo>
                    <a:pt x="35017" y="46887"/>
                  </a:lnTo>
                  <a:lnTo>
                    <a:pt x="67514" y="19123"/>
                  </a:lnTo>
                  <a:lnTo>
                    <a:pt x="107653" y="2573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5337816" y="5299531"/>
              <a:ext cx="193675" cy="281940"/>
            </a:xfrm>
            <a:custGeom>
              <a:avLst/>
              <a:gdLst/>
              <a:ahLst/>
              <a:cxnLst/>
              <a:rect l="l" t="t" r="r" b="b"/>
              <a:pathLst>
                <a:path w="193675" h="281939">
                  <a:moveTo>
                    <a:pt x="52798" y="281890"/>
                  </a:moveTo>
                  <a:lnTo>
                    <a:pt x="36829" y="280343"/>
                  </a:lnTo>
                  <a:lnTo>
                    <a:pt x="21404" y="276811"/>
                  </a:lnTo>
                  <a:lnTo>
                    <a:pt x="0" y="270438"/>
                  </a:lnTo>
                  <a:lnTo>
                    <a:pt x="15421" y="273972"/>
                  </a:lnTo>
                  <a:lnTo>
                    <a:pt x="31384" y="275520"/>
                  </a:lnTo>
                  <a:lnTo>
                    <a:pt x="104480" y="255707"/>
                  </a:lnTo>
                  <a:lnTo>
                    <a:pt x="136969" y="227951"/>
                  </a:lnTo>
                  <a:lnTo>
                    <a:pt x="160058" y="191741"/>
                  </a:lnTo>
                  <a:lnTo>
                    <a:pt x="171993" y="149833"/>
                  </a:lnTo>
                  <a:lnTo>
                    <a:pt x="171017" y="104980"/>
                  </a:lnTo>
                  <a:lnTo>
                    <a:pt x="159273" y="68360"/>
                  </a:lnTo>
                  <a:lnTo>
                    <a:pt x="139110" y="37894"/>
                  </a:lnTo>
                  <a:lnTo>
                    <a:pt x="112180" y="14727"/>
                  </a:lnTo>
                  <a:lnTo>
                    <a:pt x="80137" y="0"/>
                  </a:lnTo>
                  <a:lnTo>
                    <a:pt x="101595" y="6369"/>
                  </a:lnTo>
                  <a:lnTo>
                    <a:pt x="160527" y="44264"/>
                  </a:lnTo>
                  <a:lnTo>
                    <a:pt x="192394" y="111349"/>
                  </a:lnTo>
                  <a:lnTo>
                    <a:pt x="193386" y="156203"/>
                  </a:lnTo>
                  <a:lnTo>
                    <a:pt x="181464" y="198112"/>
                  </a:lnTo>
                  <a:lnTo>
                    <a:pt x="158383" y="234322"/>
                  </a:lnTo>
                  <a:lnTo>
                    <a:pt x="125894" y="262078"/>
                  </a:lnTo>
                  <a:lnTo>
                    <a:pt x="85751" y="278625"/>
                  </a:lnTo>
                  <a:lnTo>
                    <a:pt x="69157" y="281351"/>
                  </a:lnTo>
                  <a:lnTo>
                    <a:pt x="52798" y="281890"/>
                  </a:lnTo>
                  <a:close/>
                </a:path>
              </a:pathLst>
            </a:custGeom>
            <a:solidFill>
              <a:srgbClr val="FFB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5337940" y="5299467"/>
              <a:ext cx="193675" cy="281940"/>
            </a:xfrm>
            <a:custGeom>
              <a:avLst/>
              <a:gdLst/>
              <a:ahLst/>
              <a:cxnLst/>
              <a:rect l="l" t="t" r="r" b="b"/>
              <a:pathLst>
                <a:path w="193675" h="281939">
                  <a:moveTo>
                    <a:pt x="80146" y="0"/>
                  </a:moveTo>
                  <a:lnTo>
                    <a:pt x="133625" y="21099"/>
                  </a:lnTo>
                  <a:lnTo>
                    <a:pt x="180688" y="74734"/>
                  </a:lnTo>
                  <a:lnTo>
                    <a:pt x="192403" y="111354"/>
                  </a:lnTo>
                  <a:lnTo>
                    <a:pt x="193400" y="156208"/>
                  </a:lnTo>
                  <a:lnTo>
                    <a:pt x="181479" y="198117"/>
                  </a:lnTo>
                  <a:lnTo>
                    <a:pt x="158395" y="234327"/>
                  </a:lnTo>
                  <a:lnTo>
                    <a:pt x="125902" y="262083"/>
                  </a:lnTo>
                  <a:lnTo>
                    <a:pt x="85755" y="278629"/>
                  </a:lnTo>
                  <a:lnTo>
                    <a:pt x="52811" y="281895"/>
                  </a:lnTo>
                  <a:lnTo>
                    <a:pt x="36845" y="280349"/>
                  </a:lnTo>
                  <a:lnTo>
                    <a:pt x="21419" y="276818"/>
                  </a:lnTo>
                  <a:lnTo>
                    <a:pt x="0" y="270446"/>
                  </a:lnTo>
                  <a:lnTo>
                    <a:pt x="15426" y="273979"/>
                  </a:lnTo>
                  <a:lnTo>
                    <a:pt x="31395" y="275526"/>
                  </a:lnTo>
                  <a:lnTo>
                    <a:pt x="104502" y="255713"/>
                  </a:lnTo>
                  <a:lnTo>
                    <a:pt x="136986" y="227956"/>
                  </a:lnTo>
                  <a:lnTo>
                    <a:pt x="160070" y="191746"/>
                  </a:lnTo>
                  <a:lnTo>
                    <a:pt x="172000" y="149836"/>
                  </a:lnTo>
                  <a:lnTo>
                    <a:pt x="171020" y="104982"/>
                  </a:lnTo>
                  <a:lnTo>
                    <a:pt x="159283" y="68362"/>
                  </a:lnTo>
                  <a:lnTo>
                    <a:pt x="139121" y="37896"/>
                  </a:lnTo>
                  <a:lnTo>
                    <a:pt x="112190" y="14727"/>
                  </a:lnTo>
                  <a:lnTo>
                    <a:pt x="80146" y="0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5279466" y="5398783"/>
              <a:ext cx="202802" cy="8112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3915014" y="7700628"/>
              <a:ext cx="4372985" cy="25863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>
            <a:spLocks noGrp="1"/>
          </p:cNvSpPr>
          <p:nvPr>
            <p:ph type="title"/>
          </p:nvPr>
        </p:nvSpPr>
        <p:spPr>
          <a:xfrm>
            <a:off x="4869068" y="1175403"/>
            <a:ext cx="774890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00" u="none" spc="440" dirty="0"/>
              <a:t>Aim </a:t>
            </a:r>
            <a:r>
              <a:rPr sz="7300" u="none" spc="805" dirty="0"/>
              <a:t>&amp;</a:t>
            </a:r>
            <a:r>
              <a:rPr sz="7300" u="none" spc="-575" dirty="0"/>
              <a:t> </a:t>
            </a:r>
            <a:r>
              <a:rPr sz="7300" u="none" spc="300" dirty="0"/>
              <a:t>Objective</a:t>
            </a:r>
            <a:endParaRPr sz="7300"/>
          </a:p>
        </p:txBody>
      </p:sp>
      <p:sp>
        <p:nvSpPr>
          <p:cNvPr id="161" name="object 161"/>
          <p:cNvSpPr txBox="1"/>
          <p:nvPr/>
        </p:nvSpPr>
        <p:spPr>
          <a:xfrm>
            <a:off x="1383826" y="3435738"/>
            <a:ext cx="7873365" cy="42005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914400">
              <a:lnSpc>
                <a:spcPct val="101800"/>
              </a:lnSpc>
              <a:spcBef>
                <a:spcPts val="20"/>
              </a:spcBef>
            </a:pPr>
            <a:r>
              <a:rPr sz="3500" spc="-85" dirty="0">
                <a:latin typeface="Arial"/>
                <a:cs typeface="Arial"/>
              </a:rPr>
              <a:t>The </a:t>
            </a:r>
            <a:r>
              <a:rPr sz="3500" spc="60" dirty="0">
                <a:latin typeface="Arial"/>
                <a:cs typeface="Arial"/>
              </a:rPr>
              <a:t>aim </a:t>
            </a:r>
            <a:r>
              <a:rPr sz="3500" spc="155" dirty="0">
                <a:latin typeface="Arial"/>
                <a:cs typeface="Arial"/>
              </a:rPr>
              <a:t>of </a:t>
            </a:r>
            <a:r>
              <a:rPr sz="3500" spc="45" dirty="0">
                <a:latin typeface="Arial"/>
                <a:cs typeface="Arial"/>
              </a:rPr>
              <a:t>the </a:t>
            </a:r>
            <a:r>
              <a:rPr sz="3500" spc="50" dirty="0">
                <a:latin typeface="Arial"/>
                <a:cs typeface="Arial"/>
              </a:rPr>
              <a:t>project </a:t>
            </a:r>
            <a:r>
              <a:rPr sz="3500" spc="-110" dirty="0">
                <a:latin typeface="Arial"/>
                <a:cs typeface="Arial"/>
              </a:rPr>
              <a:t>is </a:t>
            </a:r>
            <a:r>
              <a:rPr sz="3500" spc="120" dirty="0">
                <a:latin typeface="Arial"/>
                <a:cs typeface="Arial"/>
              </a:rPr>
              <a:t>to </a:t>
            </a:r>
            <a:r>
              <a:rPr sz="3500" spc="85" dirty="0">
                <a:latin typeface="Arial"/>
                <a:cs typeface="Arial"/>
              </a:rPr>
              <a:t>build  </a:t>
            </a:r>
            <a:r>
              <a:rPr sz="3500" spc="105" dirty="0">
                <a:latin typeface="Arial"/>
                <a:cs typeface="Arial"/>
              </a:rPr>
              <a:t>a </a:t>
            </a:r>
            <a:r>
              <a:rPr sz="3500" spc="70" dirty="0">
                <a:latin typeface="Arial"/>
                <a:cs typeface="Arial"/>
              </a:rPr>
              <a:t>NFT </a:t>
            </a:r>
            <a:r>
              <a:rPr sz="3500" spc="35" dirty="0">
                <a:latin typeface="Arial"/>
                <a:cs typeface="Arial"/>
              </a:rPr>
              <a:t>marketplace </a:t>
            </a:r>
            <a:r>
              <a:rPr sz="3500" spc="-60" dirty="0">
                <a:latin typeface="Arial"/>
                <a:cs typeface="Arial"/>
              </a:rPr>
              <a:t>where </a:t>
            </a:r>
            <a:r>
              <a:rPr sz="3500" spc="-65" dirty="0">
                <a:latin typeface="Arial"/>
                <a:cs typeface="Arial"/>
              </a:rPr>
              <a:t>one </a:t>
            </a:r>
            <a:r>
              <a:rPr sz="3500" spc="-25" dirty="0">
                <a:latin typeface="Arial"/>
                <a:cs typeface="Arial"/>
              </a:rPr>
              <a:t>can  </a:t>
            </a:r>
            <a:r>
              <a:rPr sz="3500" spc="-20" dirty="0">
                <a:latin typeface="Arial"/>
                <a:cs typeface="Arial"/>
              </a:rPr>
              <a:t>make </a:t>
            </a:r>
            <a:r>
              <a:rPr sz="3500" spc="20" dirty="0">
                <a:latin typeface="Arial"/>
                <a:cs typeface="Arial"/>
              </a:rPr>
              <a:t>its </a:t>
            </a:r>
            <a:r>
              <a:rPr sz="3500" spc="5" dirty="0">
                <a:latin typeface="Arial"/>
                <a:cs typeface="Arial"/>
              </a:rPr>
              <a:t>collection </a:t>
            </a:r>
            <a:r>
              <a:rPr sz="3500" spc="70" dirty="0">
                <a:latin typeface="Arial"/>
                <a:cs typeface="Arial"/>
              </a:rPr>
              <a:t>and </a:t>
            </a:r>
            <a:r>
              <a:rPr sz="3500" spc="20" dirty="0">
                <a:latin typeface="Arial"/>
                <a:cs typeface="Arial"/>
              </a:rPr>
              <a:t>buy</a:t>
            </a:r>
            <a:r>
              <a:rPr sz="3500" spc="550" dirty="0">
                <a:latin typeface="Arial"/>
                <a:cs typeface="Arial"/>
              </a:rPr>
              <a:t> </a:t>
            </a:r>
            <a:r>
              <a:rPr sz="3500" spc="-45" dirty="0">
                <a:latin typeface="Arial"/>
                <a:cs typeface="Arial"/>
              </a:rPr>
              <a:t>NFT.</a:t>
            </a:r>
            <a:endParaRPr sz="3500" dirty="0">
              <a:latin typeface="Arial"/>
              <a:cs typeface="Arial"/>
            </a:endParaRPr>
          </a:p>
          <a:p>
            <a:pPr marL="12700" marR="5080">
              <a:lnSpc>
                <a:spcPct val="101800"/>
              </a:lnSpc>
              <a:spcBef>
                <a:spcPts val="3025"/>
              </a:spcBef>
            </a:pPr>
            <a:r>
              <a:rPr sz="3500" spc="-85" dirty="0">
                <a:latin typeface="Arial"/>
                <a:cs typeface="Arial"/>
              </a:rPr>
              <a:t>The </a:t>
            </a:r>
            <a:r>
              <a:rPr sz="3500" spc="15" dirty="0">
                <a:latin typeface="Arial"/>
                <a:cs typeface="Arial"/>
              </a:rPr>
              <a:t>objective </a:t>
            </a:r>
            <a:r>
              <a:rPr sz="3500" spc="155" dirty="0">
                <a:latin typeface="Arial"/>
                <a:cs typeface="Arial"/>
              </a:rPr>
              <a:t>of </a:t>
            </a:r>
            <a:r>
              <a:rPr sz="3500" spc="45" dirty="0">
                <a:latin typeface="Arial"/>
                <a:cs typeface="Arial"/>
              </a:rPr>
              <a:t>the </a:t>
            </a:r>
            <a:r>
              <a:rPr sz="3500" spc="50" dirty="0">
                <a:latin typeface="Arial"/>
                <a:cs typeface="Arial"/>
              </a:rPr>
              <a:t>project </a:t>
            </a:r>
            <a:r>
              <a:rPr sz="3500" spc="-110" dirty="0">
                <a:latin typeface="Arial"/>
                <a:cs typeface="Arial"/>
              </a:rPr>
              <a:t>is </a:t>
            </a:r>
            <a:r>
              <a:rPr sz="3500" spc="120" dirty="0">
                <a:latin typeface="Arial"/>
                <a:cs typeface="Arial"/>
              </a:rPr>
              <a:t>to </a:t>
            </a:r>
            <a:r>
              <a:rPr sz="3500" spc="85" dirty="0">
                <a:latin typeface="Arial"/>
                <a:cs typeface="Arial"/>
              </a:rPr>
              <a:t>build  </a:t>
            </a:r>
            <a:r>
              <a:rPr sz="3500" spc="105" dirty="0">
                <a:latin typeface="Arial"/>
                <a:cs typeface="Arial"/>
              </a:rPr>
              <a:t>a </a:t>
            </a:r>
            <a:r>
              <a:rPr sz="3500" spc="70" dirty="0">
                <a:latin typeface="Arial"/>
                <a:cs typeface="Arial"/>
              </a:rPr>
              <a:t>NFT </a:t>
            </a:r>
            <a:r>
              <a:rPr sz="3500" spc="35" dirty="0">
                <a:latin typeface="Arial"/>
                <a:cs typeface="Arial"/>
              </a:rPr>
              <a:t>marketplace </a:t>
            </a:r>
            <a:r>
              <a:rPr sz="3500" spc="-25" dirty="0">
                <a:latin typeface="Arial"/>
                <a:cs typeface="Arial"/>
              </a:rPr>
              <a:t>using </a:t>
            </a:r>
            <a:r>
              <a:rPr sz="3500" spc="45" dirty="0">
                <a:latin typeface="Arial"/>
                <a:cs typeface="Arial"/>
              </a:rPr>
              <a:t>the  </a:t>
            </a:r>
            <a:r>
              <a:rPr sz="3500" spc="35" dirty="0">
                <a:latin typeface="Arial"/>
                <a:cs typeface="Arial"/>
              </a:rPr>
              <a:t>Metamask </a:t>
            </a:r>
            <a:r>
              <a:rPr sz="3500" spc="-110" dirty="0">
                <a:latin typeface="Arial"/>
                <a:cs typeface="Arial"/>
              </a:rPr>
              <a:t>as </a:t>
            </a:r>
            <a:r>
              <a:rPr sz="3500" spc="45" dirty="0">
                <a:latin typeface="Arial"/>
                <a:cs typeface="Arial"/>
              </a:rPr>
              <a:t>the </a:t>
            </a:r>
            <a:r>
              <a:rPr sz="3500" spc="5" dirty="0">
                <a:latin typeface="Arial"/>
                <a:cs typeface="Arial"/>
              </a:rPr>
              <a:t>cryptocurrency </a:t>
            </a:r>
            <a:r>
              <a:rPr sz="3500" spc="50" dirty="0">
                <a:latin typeface="Arial"/>
                <a:cs typeface="Arial"/>
              </a:rPr>
              <a:t>wallet  </a:t>
            </a:r>
            <a:r>
              <a:rPr sz="3500" spc="-25" dirty="0">
                <a:latin typeface="Arial"/>
                <a:cs typeface="Arial"/>
              </a:rPr>
              <a:t>based </a:t>
            </a:r>
            <a:r>
              <a:rPr sz="3500" spc="-30" dirty="0">
                <a:latin typeface="Arial"/>
                <a:cs typeface="Arial"/>
              </a:rPr>
              <a:t>on </a:t>
            </a:r>
            <a:r>
              <a:rPr sz="3500" spc="45" dirty="0">
                <a:latin typeface="Arial"/>
                <a:cs typeface="Arial"/>
              </a:rPr>
              <a:t>the </a:t>
            </a:r>
            <a:r>
              <a:rPr sz="3500" dirty="0">
                <a:latin typeface="Arial"/>
                <a:cs typeface="Arial"/>
              </a:rPr>
              <a:t>Ethereum</a:t>
            </a:r>
            <a:r>
              <a:rPr sz="3500" spc="525" dirty="0">
                <a:latin typeface="Arial"/>
                <a:cs typeface="Arial"/>
              </a:rPr>
              <a:t> </a:t>
            </a:r>
            <a:r>
              <a:rPr sz="3500" spc="-60" dirty="0">
                <a:latin typeface="Arial"/>
                <a:cs typeface="Arial"/>
              </a:rPr>
              <a:t>Blockchain.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5732" y="0"/>
            <a:ext cx="4332267" cy="43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146612"/>
            <a:ext cx="2905760" cy="3140710"/>
          </a:xfrm>
          <a:custGeom>
            <a:avLst/>
            <a:gdLst/>
            <a:ahLst/>
            <a:cxnLst/>
            <a:rect l="l" t="t" r="r" b="b"/>
            <a:pathLst>
              <a:path w="2905760" h="3140709">
                <a:moveTo>
                  <a:pt x="0" y="46314"/>
                </a:moveTo>
                <a:lnTo>
                  <a:pt x="0" y="0"/>
                </a:lnTo>
                <a:lnTo>
                  <a:pt x="22471" y="1801"/>
                </a:lnTo>
                <a:lnTo>
                  <a:pt x="67299" y="6037"/>
                </a:lnTo>
                <a:lnTo>
                  <a:pt x="112039" y="10908"/>
                </a:lnTo>
                <a:lnTo>
                  <a:pt x="156684" y="16411"/>
                </a:lnTo>
                <a:lnTo>
                  <a:pt x="201227" y="22544"/>
                </a:lnTo>
                <a:lnTo>
                  <a:pt x="245662" y="29305"/>
                </a:lnTo>
                <a:lnTo>
                  <a:pt x="289980" y="36692"/>
                </a:lnTo>
                <a:lnTo>
                  <a:pt x="334175" y="44702"/>
                </a:lnTo>
                <a:lnTo>
                  <a:pt x="378239" y="53334"/>
                </a:lnTo>
                <a:lnTo>
                  <a:pt x="422167" y="62585"/>
                </a:lnTo>
                <a:lnTo>
                  <a:pt x="465951" y="72453"/>
                </a:lnTo>
                <a:lnTo>
                  <a:pt x="509583" y="82936"/>
                </a:lnTo>
                <a:lnTo>
                  <a:pt x="553057" y="94032"/>
                </a:lnTo>
                <a:lnTo>
                  <a:pt x="596366" y="105738"/>
                </a:lnTo>
                <a:lnTo>
                  <a:pt x="639502" y="118052"/>
                </a:lnTo>
                <a:lnTo>
                  <a:pt x="682460" y="130973"/>
                </a:lnTo>
                <a:lnTo>
                  <a:pt x="725230" y="144498"/>
                </a:lnTo>
                <a:lnTo>
                  <a:pt x="767808" y="158625"/>
                </a:lnTo>
                <a:lnTo>
                  <a:pt x="810185" y="173351"/>
                </a:lnTo>
                <a:lnTo>
                  <a:pt x="852355" y="188675"/>
                </a:lnTo>
                <a:lnTo>
                  <a:pt x="894310" y="204595"/>
                </a:lnTo>
                <a:lnTo>
                  <a:pt x="936044" y="221107"/>
                </a:lnTo>
                <a:lnTo>
                  <a:pt x="977549" y="238211"/>
                </a:lnTo>
                <a:lnTo>
                  <a:pt x="1018819" y="255904"/>
                </a:lnTo>
                <a:lnTo>
                  <a:pt x="1059846" y="274183"/>
                </a:lnTo>
                <a:lnTo>
                  <a:pt x="1100623" y="293047"/>
                </a:lnTo>
                <a:lnTo>
                  <a:pt x="1141144" y="312493"/>
                </a:lnTo>
                <a:lnTo>
                  <a:pt x="1181402" y="332519"/>
                </a:lnTo>
                <a:lnTo>
                  <a:pt x="1221388" y="353124"/>
                </a:lnTo>
                <a:lnTo>
                  <a:pt x="1261097" y="374304"/>
                </a:lnTo>
                <a:lnTo>
                  <a:pt x="1300521" y="396058"/>
                </a:lnTo>
                <a:lnTo>
                  <a:pt x="1339654" y="418384"/>
                </a:lnTo>
                <a:lnTo>
                  <a:pt x="1378488" y="441279"/>
                </a:lnTo>
                <a:lnTo>
                  <a:pt x="1417015" y="464741"/>
                </a:lnTo>
                <a:lnTo>
                  <a:pt x="1455230" y="488768"/>
                </a:lnTo>
                <a:lnTo>
                  <a:pt x="1493126" y="513358"/>
                </a:lnTo>
                <a:lnTo>
                  <a:pt x="1530711" y="538520"/>
                </a:lnTo>
                <a:lnTo>
                  <a:pt x="1567928" y="564218"/>
                </a:lnTo>
                <a:lnTo>
                  <a:pt x="1604822" y="590483"/>
                </a:lnTo>
                <a:lnTo>
                  <a:pt x="1641367" y="617303"/>
                </a:lnTo>
                <a:lnTo>
                  <a:pt x="1677557" y="644675"/>
                </a:lnTo>
                <a:lnTo>
                  <a:pt x="1713386" y="672597"/>
                </a:lnTo>
                <a:lnTo>
                  <a:pt x="1748845" y="701066"/>
                </a:lnTo>
                <a:lnTo>
                  <a:pt x="1783928" y="730081"/>
                </a:lnTo>
                <a:lnTo>
                  <a:pt x="1818629" y="759639"/>
                </a:lnTo>
                <a:lnTo>
                  <a:pt x="1852939" y="789739"/>
                </a:lnTo>
                <a:lnTo>
                  <a:pt x="1886851" y="820377"/>
                </a:lnTo>
                <a:lnTo>
                  <a:pt x="1920360" y="851552"/>
                </a:lnTo>
                <a:lnTo>
                  <a:pt x="1953457" y="883262"/>
                </a:lnTo>
                <a:lnTo>
                  <a:pt x="1986136" y="915505"/>
                </a:lnTo>
                <a:lnTo>
                  <a:pt x="2018390" y="948278"/>
                </a:lnTo>
                <a:lnTo>
                  <a:pt x="2050212" y="981579"/>
                </a:lnTo>
                <a:lnTo>
                  <a:pt x="2081594" y="1015406"/>
                </a:lnTo>
                <a:lnTo>
                  <a:pt x="2112530" y="1049757"/>
                </a:lnTo>
                <a:lnTo>
                  <a:pt x="2143012" y="1084629"/>
                </a:lnTo>
                <a:lnTo>
                  <a:pt x="2173034" y="1120021"/>
                </a:lnTo>
                <a:lnTo>
                  <a:pt x="2202589" y="1155930"/>
                </a:lnTo>
                <a:lnTo>
                  <a:pt x="2231669" y="1192355"/>
                </a:lnTo>
                <a:lnTo>
                  <a:pt x="2260268" y="1229293"/>
                </a:lnTo>
                <a:lnTo>
                  <a:pt x="2288378" y="1266741"/>
                </a:lnTo>
                <a:lnTo>
                  <a:pt x="2315992" y="1304698"/>
                </a:lnTo>
                <a:lnTo>
                  <a:pt x="2343104" y="1343162"/>
                </a:lnTo>
                <a:lnTo>
                  <a:pt x="2369707" y="1382130"/>
                </a:lnTo>
                <a:lnTo>
                  <a:pt x="2395793" y="1421600"/>
                </a:lnTo>
                <a:lnTo>
                  <a:pt x="2421355" y="1461570"/>
                </a:lnTo>
                <a:lnTo>
                  <a:pt x="2446386" y="1502037"/>
                </a:lnTo>
                <a:lnTo>
                  <a:pt x="2470880" y="1543001"/>
                </a:lnTo>
                <a:lnTo>
                  <a:pt x="2494828" y="1584458"/>
                </a:lnTo>
                <a:lnTo>
                  <a:pt x="2518226" y="1626406"/>
                </a:lnTo>
                <a:lnTo>
                  <a:pt x="2541064" y="1668844"/>
                </a:lnTo>
                <a:lnTo>
                  <a:pt x="2563260" y="1711621"/>
                </a:lnTo>
                <a:lnTo>
                  <a:pt x="2584738" y="1754584"/>
                </a:lnTo>
                <a:lnTo>
                  <a:pt x="2605498" y="1797726"/>
                </a:lnTo>
                <a:lnTo>
                  <a:pt x="2625544" y="1841040"/>
                </a:lnTo>
                <a:lnTo>
                  <a:pt x="2644878" y="1884519"/>
                </a:lnTo>
                <a:lnTo>
                  <a:pt x="2663501" y="1928156"/>
                </a:lnTo>
                <a:lnTo>
                  <a:pt x="2681416" y="1971944"/>
                </a:lnTo>
                <a:lnTo>
                  <a:pt x="2698625" y="2015876"/>
                </a:lnTo>
                <a:lnTo>
                  <a:pt x="2715131" y="2059945"/>
                </a:lnTo>
                <a:lnTo>
                  <a:pt x="2730935" y="2104144"/>
                </a:lnTo>
                <a:lnTo>
                  <a:pt x="2746039" y="2148466"/>
                </a:lnTo>
                <a:lnTo>
                  <a:pt x="2752706" y="2169028"/>
                </a:lnTo>
                <a:lnTo>
                  <a:pt x="2499870" y="1690614"/>
                </a:lnTo>
                <a:lnTo>
                  <a:pt x="2476929" y="1647999"/>
                </a:lnTo>
                <a:lnTo>
                  <a:pt x="2453417" y="1605885"/>
                </a:lnTo>
                <a:lnTo>
                  <a:pt x="2429342" y="1564274"/>
                </a:lnTo>
                <a:lnTo>
                  <a:pt x="2404711" y="1523168"/>
                </a:lnTo>
                <a:lnTo>
                  <a:pt x="2379531" y="1482570"/>
                </a:lnTo>
                <a:lnTo>
                  <a:pt x="2353810" y="1442482"/>
                </a:lnTo>
                <a:lnTo>
                  <a:pt x="2327554" y="1402906"/>
                </a:lnTo>
                <a:lnTo>
                  <a:pt x="2300772" y="1363844"/>
                </a:lnTo>
                <a:lnTo>
                  <a:pt x="2273471" y="1325299"/>
                </a:lnTo>
                <a:lnTo>
                  <a:pt x="2245658" y="1287273"/>
                </a:lnTo>
                <a:lnTo>
                  <a:pt x="2217339" y="1249769"/>
                </a:lnTo>
                <a:lnTo>
                  <a:pt x="2188523" y="1212787"/>
                </a:lnTo>
                <a:lnTo>
                  <a:pt x="2159217" y="1176332"/>
                </a:lnTo>
                <a:lnTo>
                  <a:pt x="2129428" y="1140404"/>
                </a:lnTo>
                <a:lnTo>
                  <a:pt x="2099163" y="1105007"/>
                </a:lnTo>
                <a:lnTo>
                  <a:pt x="2068430" y="1070142"/>
                </a:lnTo>
                <a:lnTo>
                  <a:pt x="2037236" y="1035811"/>
                </a:lnTo>
                <a:lnTo>
                  <a:pt x="2005589" y="1002018"/>
                </a:lnTo>
                <a:lnTo>
                  <a:pt x="1973495" y="968764"/>
                </a:lnTo>
                <a:lnTo>
                  <a:pt x="1940962" y="936051"/>
                </a:lnTo>
                <a:lnTo>
                  <a:pt x="1907997" y="903882"/>
                </a:lnTo>
                <a:lnTo>
                  <a:pt x="1874607" y="872259"/>
                </a:lnTo>
                <a:lnTo>
                  <a:pt x="1840801" y="841184"/>
                </a:lnTo>
                <a:lnTo>
                  <a:pt x="1806584" y="810660"/>
                </a:lnTo>
                <a:lnTo>
                  <a:pt x="1771966" y="780689"/>
                </a:lnTo>
                <a:lnTo>
                  <a:pt x="1736951" y="751272"/>
                </a:lnTo>
                <a:lnTo>
                  <a:pt x="1701549" y="722413"/>
                </a:lnTo>
                <a:lnTo>
                  <a:pt x="1665766" y="694113"/>
                </a:lnTo>
                <a:lnTo>
                  <a:pt x="1629610" y="666375"/>
                </a:lnTo>
                <a:lnTo>
                  <a:pt x="1593088" y="639201"/>
                </a:lnTo>
                <a:lnTo>
                  <a:pt x="1556208" y="612593"/>
                </a:lnTo>
                <a:lnTo>
                  <a:pt x="1518975" y="586554"/>
                </a:lnTo>
                <a:lnTo>
                  <a:pt x="1481399" y="561086"/>
                </a:lnTo>
                <a:lnTo>
                  <a:pt x="1443486" y="536190"/>
                </a:lnTo>
                <a:lnTo>
                  <a:pt x="1405243" y="511870"/>
                </a:lnTo>
                <a:lnTo>
                  <a:pt x="1366679" y="488127"/>
                </a:lnTo>
                <a:lnTo>
                  <a:pt x="1327799" y="464964"/>
                </a:lnTo>
                <a:lnTo>
                  <a:pt x="1288612" y="442384"/>
                </a:lnTo>
                <a:lnTo>
                  <a:pt x="1249124" y="420387"/>
                </a:lnTo>
                <a:lnTo>
                  <a:pt x="1209344" y="398977"/>
                </a:lnTo>
                <a:lnTo>
                  <a:pt x="1169278" y="378156"/>
                </a:lnTo>
                <a:lnTo>
                  <a:pt x="1128933" y="357926"/>
                </a:lnTo>
                <a:lnTo>
                  <a:pt x="1088318" y="338289"/>
                </a:lnTo>
                <a:lnTo>
                  <a:pt x="1047439" y="319248"/>
                </a:lnTo>
                <a:lnTo>
                  <a:pt x="1006303" y="300804"/>
                </a:lnTo>
                <a:lnTo>
                  <a:pt x="964918" y="282961"/>
                </a:lnTo>
                <a:lnTo>
                  <a:pt x="923292" y="265720"/>
                </a:lnTo>
                <a:lnTo>
                  <a:pt x="881431" y="249083"/>
                </a:lnTo>
                <a:lnTo>
                  <a:pt x="839342" y="233054"/>
                </a:lnTo>
                <a:lnTo>
                  <a:pt x="797034" y="217633"/>
                </a:lnTo>
                <a:lnTo>
                  <a:pt x="754513" y="202824"/>
                </a:lnTo>
                <a:lnTo>
                  <a:pt x="711787" y="188628"/>
                </a:lnTo>
                <a:lnTo>
                  <a:pt x="668863" y="175048"/>
                </a:lnTo>
                <a:lnTo>
                  <a:pt x="625748" y="162086"/>
                </a:lnTo>
                <a:lnTo>
                  <a:pt x="582450" y="149745"/>
                </a:lnTo>
                <a:lnTo>
                  <a:pt x="538976" y="138026"/>
                </a:lnTo>
                <a:lnTo>
                  <a:pt x="495333" y="126932"/>
                </a:lnTo>
                <a:lnTo>
                  <a:pt x="451529" y="116466"/>
                </a:lnTo>
                <a:lnTo>
                  <a:pt x="407570" y="106628"/>
                </a:lnTo>
                <a:lnTo>
                  <a:pt x="363465" y="97423"/>
                </a:lnTo>
                <a:lnTo>
                  <a:pt x="319220" y="88851"/>
                </a:lnTo>
                <a:lnTo>
                  <a:pt x="274843" y="80915"/>
                </a:lnTo>
                <a:lnTo>
                  <a:pt x="230341" y="73617"/>
                </a:lnTo>
                <a:lnTo>
                  <a:pt x="185722" y="66961"/>
                </a:lnTo>
                <a:lnTo>
                  <a:pt x="140992" y="60947"/>
                </a:lnTo>
                <a:lnTo>
                  <a:pt x="96159" y="55578"/>
                </a:lnTo>
                <a:lnTo>
                  <a:pt x="51230" y="50857"/>
                </a:lnTo>
                <a:lnTo>
                  <a:pt x="6213" y="46785"/>
                </a:lnTo>
                <a:lnTo>
                  <a:pt x="0" y="46314"/>
                </a:lnTo>
                <a:close/>
              </a:path>
              <a:path w="2905760" h="3140709">
                <a:moveTo>
                  <a:pt x="2859418" y="3140386"/>
                </a:moveTo>
                <a:lnTo>
                  <a:pt x="2858928" y="3077592"/>
                </a:lnTo>
                <a:lnTo>
                  <a:pt x="2857721" y="3032131"/>
                </a:lnTo>
                <a:lnTo>
                  <a:pt x="2855844" y="2986647"/>
                </a:lnTo>
                <a:lnTo>
                  <a:pt x="2853295" y="2941148"/>
                </a:lnTo>
                <a:lnTo>
                  <a:pt x="2850072" y="2895641"/>
                </a:lnTo>
                <a:lnTo>
                  <a:pt x="2846172" y="2850133"/>
                </a:lnTo>
                <a:lnTo>
                  <a:pt x="2841593" y="2804632"/>
                </a:lnTo>
                <a:lnTo>
                  <a:pt x="2836333" y="2759144"/>
                </a:lnTo>
                <a:lnTo>
                  <a:pt x="2830390" y="2713678"/>
                </a:lnTo>
                <a:lnTo>
                  <a:pt x="2823761" y="2668241"/>
                </a:lnTo>
                <a:lnTo>
                  <a:pt x="2816443" y="2622839"/>
                </a:lnTo>
                <a:lnTo>
                  <a:pt x="2808436" y="2577480"/>
                </a:lnTo>
                <a:lnTo>
                  <a:pt x="2799736" y="2532172"/>
                </a:lnTo>
                <a:lnTo>
                  <a:pt x="2790341" y="2486922"/>
                </a:lnTo>
                <a:lnTo>
                  <a:pt x="2780250" y="2441736"/>
                </a:lnTo>
                <a:lnTo>
                  <a:pt x="2769459" y="2396623"/>
                </a:lnTo>
                <a:lnTo>
                  <a:pt x="2757967" y="2351590"/>
                </a:lnTo>
                <a:lnTo>
                  <a:pt x="2745770" y="2306643"/>
                </a:lnTo>
                <a:lnTo>
                  <a:pt x="2732868" y="2261791"/>
                </a:lnTo>
                <a:lnTo>
                  <a:pt x="2719258" y="2217040"/>
                </a:lnTo>
                <a:lnTo>
                  <a:pt x="2704937" y="2172399"/>
                </a:lnTo>
                <a:lnTo>
                  <a:pt x="2689904" y="2127873"/>
                </a:lnTo>
                <a:lnTo>
                  <a:pt x="2674155" y="2083471"/>
                </a:lnTo>
                <a:lnTo>
                  <a:pt x="2657689" y="2039200"/>
                </a:lnTo>
                <a:lnTo>
                  <a:pt x="2640504" y="1995066"/>
                </a:lnTo>
                <a:lnTo>
                  <a:pt x="2622596" y="1951078"/>
                </a:lnTo>
                <a:lnTo>
                  <a:pt x="2603965" y="1907243"/>
                </a:lnTo>
                <a:lnTo>
                  <a:pt x="2584608" y="1863568"/>
                </a:lnTo>
                <a:lnTo>
                  <a:pt x="2564522" y="1820061"/>
                </a:lnTo>
                <a:lnTo>
                  <a:pt x="2543705" y="1776727"/>
                </a:lnTo>
                <a:lnTo>
                  <a:pt x="2522155" y="1733576"/>
                </a:lnTo>
                <a:lnTo>
                  <a:pt x="2499870" y="1690614"/>
                </a:lnTo>
                <a:lnTo>
                  <a:pt x="2752706" y="2169028"/>
                </a:lnTo>
                <a:lnTo>
                  <a:pt x="2774158" y="2237450"/>
                </a:lnTo>
                <a:lnTo>
                  <a:pt x="2787177" y="2282098"/>
                </a:lnTo>
                <a:lnTo>
                  <a:pt x="2799505" y="2326841"/>
                </a:lnTo>
                <a:lnTo>
                  <a:pt x="2811145" y="2371672"/>
                </a:lnTo>
                <a:lnTo>
                  <a:pt x="2822098" y="2416583"/>
                </a:lnTo>
                <a:lnTo>
                  <a:pt x="2832367" y="2461568"/>
                </a:lnTo>
                <a:lnTo>
                  <a:pt x="2841954" y="2506620"/>
                </a:lnTo>
                <a:lnTo>
                  <a:pt x="2850861" y="2551731"/>
                </a:lnTo>
                <a:lnTo>
                  <a:pt x="2859090" y="2596895"/>
                </a:lnTo>
                <a:lnTo>
                  <a:pt x="2866644" y="2642105"/>
                </a:lnTo>
                <a:lnTo>
                  <a:pt x="2873524" y="2687353"/>
                </a:lnTo>
                <a:lnTo>
                  <a:pt x="2879733" y="2732632"/>
                </a:lnTo>
                <a:lnTo>
                  <a:pt x="2885273" y="2777936"/>
                </a:lnTo>
                <a:lnTo>
                  <a:pt x="2890146" y="2823258"/>
                </a:lnTo>
                <a:lnTo>
                  <a:pt x="2894354" y="2868590"/>
                </a:lnTo>
                <a:lnTo>
                  <a:pt x="2897899" y="2913925"/>
                </a:lnTo>
                <a:lnTo>
                  <a:pt x="2900784" y="2959257"/>
                </a:lnTo>
                <a:lnTo>
                  <a:pt x="2903011" y="3004578"/>
                </a:lnTo>
                <a:lnTo>
                  <a:pt x="2904582" y="3049882"/>
                </a:lnTo>
                <a:lnTo>
                  <a:pt x="2905499" y="3095160"/>
                </a:lnTo>
                <a:lnTo>
                  <a:pt x="2905764" y="3140386"/>
                </a:lnTo>
                <a:lnTo>
                  <a:pt x="2859418" y="3140386"/>
                </a:lnTo>
                <a:close/>
              </a:path>
            </a:pathLst>
          </a:custGeom>
          <a:solidFill>
            <a:srgbClr val="000000">
              <a:alpha val="95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5168" y="3091915"/>
            <a:ext cx="8392160" cy="14604"/>
          </a:xfrm>
          <a:custGeom>
            <a:avLst/>
            <a:gdLst/>
            <a:ahLst/>
            <a:cxnLst/>
            <a:rect l="l" t="t" r="r" b="b"/>
            <a:pathLst>
              <a:path w="8392160" h="14605">
                <a:moveTo>
                  <a:pt x="0" y="0"/>
                </a:moveTo>
                <a:lnTo>
                  <a:pt x="8391610" y="1424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09522" y="3238774"/>
            <a:ext cx="1495425" cy="1743075"/>
          </a:xfrm>
          <a:custGeom>
            <a:avLst/>
            <a:gdLst/>
            <a:ahLst/>
            <a:cxnLst/>
            <a:rect l="l" t="t" r="r" b="b"/>
            <a:pathLst>
              <a:path w="1495425" h="1743075">
                <a:moveTo>
                  <a:pt x="977353" y="659083"/>
                </a:moveTo>
                <a:lnTo>
                  <a:pt x="954589" y="654452"/>
                </a:lnTo>
                <a:lnTo>
                  <a:pt x="935946" y="641843"/>
                </a:lnTo>
                <a:lnTo>
                  <a:pt x="923350" y="623182"/>
                </a:lnTo>
                <a:lnTo>
                  <a:pt x="918724" y="600394"/>
                </a:lnTo>
                <a:lnTo>
                  <a:pt x="923268" y="577605"/>
                </a:lnTo>
                <a:lnTo>
                  <a:pt x="935726" y="558944"/>
                </a:lnTo>
                <a:lnTo>
                  <a:pt x="954341" y="546335"/>
                </a:lnTo>
                <a:lnTo>
                  <a:pt x="977353" y="541704"/>
                </a:lnTo>
                <a:lnTo>
                  <a:pt x="1000118" y="546335"/>
                </a:lnTo>
                <a:lnTo>
                  <a:pt x="1018760" y="558944"/>
                </a:lnTo>
                <a:lnTo>
                  <a:pt x="1031357" y="577605"/>
                </a:lnTo>
                <a:lnTo>
                  <a:pt x="1035983" y="600394"/>
                </a:lnTo>
                <a:lnTo>
                  <a:pt x="1031357" y="623182"/>
                </a:lnTo>
                <a:lnTo>
                  <a:pt x="1018760" y="641843"/>
                </a:lnTo>
                <a:lnTo>
                  <a:pt x="1000118" y="654452"/>
                </a:lnTo>
                <a:lnTo>
                  <a:pt x="977353" y="659083"/>
                </a:lnTo>
                <a:close/>
              </a:path>
              <a:path w="1495425" h="1743075">
                <a:moveTo>
                  <a:pt x="517698" y="659083"/>
                </a:moveTo>
                <a:lnTo>
                  <a:pt x="494933" y="654452"/>
                </a:lnTo>
                <a:lnTo>
                  <a:pt x="476291" y="641843"/>
                </a:lnTo>
                <a:lnTo>
                  <a:pt x="463695" y="623182"/>
                </a:lnTo>
                <a:lnTo>
                  <a:pt x="459068" y="600394"/>
                </a:lnTo>
                <a:lnTo>
                  <a:pt x="463695" y="577605"/>
                </a:lnTo>
                <a:lnTo>
                  <a:pt x="476291" y="558944"/>
                </a:lnTo>
                <a:lnTo>
                  <a:pt x="494933" y="546335"/>
                </a:lnTo>
                <a:lnTo>
                  <a:pt x="517698" y="541704"/>
                </a:lnTo>
                <a:lnTo>
                  <a:pt x="540463" y="546335"/>
                </a:lnTo>
                <a:lnTo>
                  <a:pt x="559105" y="558944"/>
                </a:lnTo>
                <a:lnTo>
                  <a:pt x="571701" y="577605"/>
                </a:lnTo>
                <a:lnTo>
                  <a:pt x="576327" y="600394"/>
                </a:lnTo>
                <a:lnTo>
                  <a:pt x="571701" y="623182"/>
                </a:lnTo>
                <a:lnTo>
                  <a:pt x="559105" y="641843"/>
                </a:lnTo>
                <a:lnTo>
                  <a:pt x="540463" y="654452"/>
                </a:lnTo>
                <a:lnTo>
                  <a:pt x="517698" y="659083"/>
                </a:lnTo>
                <a:close/>
              </a:path>
              <a:path w="1495425" h="1743075">
                <a:moveTo>
                  <a:pt x="58629" y="659083"/>
                </a:moveTo>
                <a:lnTo>
                  <a:pt x="35864" y="654452"/>
                </a:lnTo>
                <a:lnTo>
                  <a:pt x="17222" y="641843"/>
                </a:lnTo>
                <a:lnTo>
                  <a:pt x="4626" y="623182"/>
                </a:lnTo>
                <a:lnTo>
                  <a:pt x="0" y="600394"/>
                </a:lnTo>
                <a:lnTo>
                  <a:pt x="4626" y="577605"/>
                </a:lnTo>
                <a:lnTo>
                  <a:pt x="17222" y="558944"/>
                </a:lnTo>
                <a:lnTo>
                  <a:pt x="35864" y="546335"/>
                </a:lnTo>
                <a:lnTo>
                  <a:pt x="58629" y="541704"/>
                </a:lnTo>
                <a:lnTo>
                  <a:pt x="81394" y="546335"/>
                </a:lnTo>
                <a:lnTo>
                  <a:pt x="100036" y="558944"/>
                </a:lnTo>
                <a:lnTo>
                  <a:pt x="112632" y="577605"/>
                </a:lnTo>
                <a:lnTo>
                  <a:pt x="117258" y="600394"/>
                </a:lnTo>
                <a:lnTo>
                  <a:pt x="112632" y="623182"/>
                </a:lnTo>
                <a:lnTo>
                  <a:pt x="100036" y="641843"/>
                </a:lnTo>
                <a:lnTo>
                  <a:pt x="81394" y="654452"/>
                </a:lnTo>
                <a:lnTo>
                  <a:pt x="58629" y="659083"/>
                </a:lnTo>
                <a:close/>
              </a:path>
              <a:path w="1495425" h="1743075">
                <a:moveTo>
                  <a:pt x="1436422" y="659083"/>
                </a:moveTo>
                <a:lnTo>
                  <a:pt x="1413657" y="654452"/>
                </a:lnTo>
                <a:lnTo>
                  <a:pt x="1395015" y="641843"/>
                </a:lnTo>
                <a:lnTo>
                  <a:pt x="1382419" y="623182"/>
                </a:lnTo>
                <a:lnTo>
                  <a:pt x="1377793" y="600394"/>
                </a:lnTo>
                <a:lnTo>
                  <a:pt x="1382419" y="577605"/>
                </a:lnTo>
                <a:lnTo>
                  <a:pt x="1395015" y="558944"/>
                </a:lnTo>
                <a:lnTo>
                  <a:pt x="1413657" y="546335"/>
                </a:lnTo>
                <a:lnTo>
                  <a:pt x="1436422" y="541704"/>
                </a:lnTo>
                <a:lnTo>
                  <a:pt x="1459187" y="546335"/>
                </a:lnTo>
                <a:lnTo>
                  <a:pt x="1477829" y="558944"/>
                </a:lnTo>
                <a:lnTo>
                  <a:pt x="1490425" y="577605"/>
                </a:lnTo>
                <a:lnTo>
                  <a:pt x="1495052" y="600394"/>
                </a:lnTo>
                <a:lnTo>
                  <a:pt x="1490425" y="623182"/>
                </a:lnTo>
                <a:lnTo>
                  <a:pt x="1477829" y="641843"/>
                </a:lnTo>
                <a:lnTo>
                  <a:pt x="1459187" y="654452"/>
                </a:lnTo>
                <a:lnTo>
                  <a:pt x="1436422" y="659083"/>
                </a:lnTo>
                <a:close/>
              </a:path>
              <a:path w="1495425" h="1743075">
                <a:moveTo>
                  <a:pt x="977353" y="1201374"/>
                </a:moveTo>
                <a:lnTo>
                  <a:pt x="954589" y="1196744"/>
                </a:lnTo>
                <a:lnTo>
                  <a:pt x="935946" y="1184134"/>
                </a:lnTo>
                <a:lnTo>
                  <a:pt x="923350" y="1165473"/>
                </a:lnTo>
                <a:lnTo>
                  <a:pt x="918724" y="1142685"/>
                </a:lnTo>
                <a:lnTo>
                  <a:pt x="923268" y="1119897"/>
                </a:lnTo>
                <a:lnTo>
                  <a:pt x="935726" y="1101235"/>
                </a:lnTo>
                <a:lnTo>
                  <a:pt x="954341" y="1088626"/>
                </a:lnTo>
                <a:lnTo>
                  <a:pt x="977353" y="1083995"/>
                </a:lnTo>
                <a:lnTo>
                  <a:pt x="1000118" y="1088626"/>
                </a:lnTo>
                <a:lnTo>
                  <a:pt x="1018760" y="1101235"/>
                </a:lnTo>
                <a:lnTo>
                  <a:pt x="1031357" y="1119897"/>
                </a:lnTo>
                <a:lnTo>
                  <a:pt x="1035983" y="1142685"/>
                </a:lnTo>
                <a:lnTo>
                  <a:pt x="1031357" y="1165473"/>
                </a:lnTo>
                <a:lnTo>
                  <a:pt x="1018760" y="1184134"/>
                </a:lnTo>
                <a:lnTo>
                  <a:pt x="1000118" y="1196744"/>
                </a:lnTo>
                <a:lnTo>
                  <a:pt x="977353" y="1201374"/>
                </a:lnTo>
                <a:close/>
              </a:path>
              <a:path w="1495425" h="1743075">
                <a:moveTo>
                  <a:pt x="517698" y="1201374"/>
                </a:moveTo>
                <a:lnTo>
                  <a:pt x="494933" y="1196744"/>
                </a:lnTo>
                <a:lnTo>
                  <a:pt x="476291" y="1184134"/>
                </a:lnTo>
                <a:lnTo>
                  <a:pt x="463695" y="1165473"/>
                </a:lnTo>
                <a:lnTo>
                  <a:pt x="459068" y="1142685"/>
                </a:lnTo>
                <a:lnTo>
                  <a:pt x="463695" y="1119897"/>
                </a:lnTo>
                <a:lnTo>
                  <a:pt x="476291" y="1101235"/>
                </a:lnTo>
                <a:lnTo>
                  <a:pt x="494933" y="1088626"/>
                </a:lnTo>
                <a:lnTo>
                  <a:pt x="517698" y="1083995"/>
                </a:lnTo>
                <a:lnTo>
                  <a:pt x="540463" y="1088626"/>
                </a:lnTo>
                <a:lnTo>
                  <a:pt x="559105" y="1101235"/>
                </a:lnTo>
                <a:lnTo>
                  <a:pt x="571701" y="1119897"/>
                </a:lnTo>
                <a:lnTo>
                  <a:pt x="576327" y="1142685"/>
                </a:lnTo>
                <a:lnTo>
                  <a:pt x="571701" y="1165473"/>
                </a:lnTo>
                <a:lnTo>
                  <a:pt x="559105" y="1184134"/>
                </a:lnTo>
                <a:lnTo>
                  <a:pt x="540463" y="1196744"/>
                </a:lnTo>
                <a:lnTo>
                  <a:pt x="517698" y="1201374"/>
                </a:lnTo>
                <a:close/>
              </a:path>
              <a:path w="1495425" h="1743075">
                <a:moveTo>
                  <a:pt x="58629" y="1201374"/>
                </a:moveTo>
                <a:lnTo>
                  <a:pt x="35864" y="1196744"/>
                </a:lnTo>
                <a:lnTo>
                  <a:pt x="17222" y="1184134"/>
                </a:lnTo>
                <a:lnTo>
                  <a:pt x="4626" y="1165473"/>
                </a:lnTo>
                <a:lnTo>
                  <a:pt x="0" y="1142685"/>
                </a:lnTo>
                <a:lnTo>
                  <a:pt x="4626" y="1119897"/>
                </a:lnTo>
                <a:lnTo>
                  <a:pt x="17222" y="1101235"/>
                </a:lnTo>
                <a:lnTo>
                  <a:pt x="35864" y="1088626"/>
                </a:lnTo>
                <a:lnTo>
                  <a:pt x="58629" y="1083995"/>
                </a:lnTo>
                <a:lnTo>
                  <a:pt x="81394" y="1088626"/>
                </a:lnTo>
                <a:lnTo>
                  <a:pt x="100036" y="1101235"/>
                </a:lnTo>
                <a:lnTo>
                  <a:pt x="112632" y="1119897"/>
                </a:lnTo>
                <a:lnTo>
                  <a:pt x="117258" y="1142685"/>
                </a:lnTo>
                <a:lnTo>
                  <a:pt x="112632" y="1165473"/>
                </a:lnTo>
                <a:lnTo>
                  <a:pt x="100036" y="1184134"/>
                </a:lnTo>
                <a:lnTo>
                  <a:pt x="81394" y="1196744"/>
                </a:lnTo>
                <a:lnTo>
                  <a:pt x="58629" y="1201374"/>
                </a:lnTo>
                <a:close/>
              </a:path>
              <a:path w="1495425" h="1743075">
                <a:moveTo>
                  <a:pt x="1436422" y="1201374"/>
                </a:moveTo>
                <a:lnTo>
                  <a:pt x="1413657" y="1196744"/>
                </a:lnTo>
                <a:lnTo>
                  <a:pt x="1395015" y="1184134"/>
                </a:lnTo>
                <a:lnTo>
                  <a:pt x="1382419" y="1165473"/>
                </a:lnTo>
                <a:lnTo>
                  <a:pt x="1377793" y="1142685"/>
                </a:lnTo>
                <a:lnTo>
                  <a:pt x="1382419" y="1119897"/>
                </a:lnTo>
                <a:lnTo>
                  <a:pt x="1395015" y="1101235"/>
                </a:lnTo>
                <a:lnTo>
                  <a:pt x="1413657" y="1088626"/>
                </a:lnTo>
                <a:lnTo>
                  <a:pt x="1436422" y="1083995"/>
                </a:lnTo>
                <a:lnTo>
                  <a:pt x="1459187" y="1088626"/>
                </a:lnTo>
                <a:lnTo>
                  <a:pt x="1477829" y="1101235"/>
                </a:lnTo>
                <a:lnTo>
                  <a:pt x="1490425" y="1119897"/>
                </a:lnTo>
                <a:lnTo>
                  <a:pt x="1495052" y="1142685"/>
                </a:lnTo>
                <a:lnTo>
                  <a:pt x="1490425" y="1165473"/>
                </a:lnTo>
                <a:lnTo>
                  <a:pt x="1477829" y="1184134"/>
                </a:lnTo>
                <a:lnTo>
                  <a:pt x="1459187" y="1196744"/>
                </a:lnTo>
                <a:lnTo>
                  <a:pt x="1436422" y="1201374"/>
                </a:lnTo>
                <a:close/>
              </a:path>
              <a:path w="1495425" h="1743075">
                <a:moveTo>
                  <a:pt x="977353" y="117379"/>
                </a:moveTo>
                <a:lnTo>
                  <a:pt x="954589" y="112748"/>
                </a:lnTo>
                <a:lnTo>
                  <a:pt x="935946" y="100139"/>
                </a:lnTo>
                <a:lnTo>
                  <a:pt x="923350" y="81477"/>
                </a:lnTo>
                <a:lnTo>
                  <a:pt x="918724" y="58689"/>
                </a:lnTo>
                <a:lnTo>
                  <a:pt x="923268" y="35901"/>
                </a:lnTo>
                <a:lnTo>
                  <a:pt x="935726" y="17240"/>
                </a:lnTo>
                <a:lnTo>
                  <a:pt x="954341" y="4630"/>
                </a:lnTo>
                <a:lnTo>
                  <a:pt x="977353" y="0"/>
                </a:lnTo>
                <a:lnTo>
                  <a:pt x="1000118" y="4630"/>
                </a:lnTo>
                <a:lnTo>
                  <a:pt x="1018760" y="17240"/>
                </a:lnTo>
                <a:lnTo>
                  <a:pt x="1031357" y="35901"/>
                </a:lnTo>
                <a:lnTo>
                  <a:pt x="1035983" y="58689"/>
                </a:lnTo>
                <a:lnTo>
                  <a:pt x="1031357" y="81477"/>
                </a:lnTo>
                <a:lnTo>
                  <a:pt x="1018760" y="100139"/>
                </a:lnTo>
                <a:lnTo>
                  <a:pt x="1000118" y="112748"/>
                </a:lnTo>
                <a:lnTo>
                  <a:pt x="977353" y="117379"/>
                </a:lnTo>
                <a:close/>
              </a:path>
              <a:path w="1495425" h="1743075">
                <a:moveTo>
                  <a:pt x="517698" y="117379"/>
                </a:moveTo>
                <a:lnTo>
                  <a:pt x="494933" y="112748"/>
                </a:lnTo>
                <a:lnTo>
                  <a:pt x="476291" y="100139"/>
                </a:lnTo>
                <a:lnTo>
                  <a:pt x="463695" y="81477"/>
                </a:lnTo>
                <a:lnTo>
                  <a:pt x="459068" y="58689"/>
                </a:lnTo>
                <a:lnTo>
                  <a:pt x="463695" y="35901"/>
                </a:lnTo>
                <a:lnTo>
                  <a:pt x="476291" y="17240"/>
                </a:lnTo>
                <a:lnTo>
                  <a:pt x="494933" y="4630"/>
                </a:lnTo>
                <a:lnTo>
                  <a:pt x="517698" y="0"/>
                </a:lnTo>
                <a:lnTo>
                  <a:pt x="540463" y="4630"/>
                </a:lnTo>
                <a:lnTo>
                  <a:pt x="559105" y="17240"/>
                </a:lnTo>
                <a:lnTo>
                  <a:pt x="571701" y="35901"/>
                </a:lnTo>
                <a:lnTo>
                  <a:pt x="576327" y="58689"/>
                </a:lnTo>
                <a:lnTo>
                  <a:pt x="571701" y="81477"/>
                </a:lnTo>
                <a:lnTo>
                  <a:pt x="559105" y="100139"/>
                </a:lnTo>
                <a:lnTo>
                  <a:pt x="540463" y="112748"/>
                </a:lnTo>
                <a:lnTo>
                  <a:pt x="517698" y="117379"/>
                </a:lnTo>
                <a:close/>
              </a:path>
              <a:path w="1495425" h="1743075">
                <a:moveTo>
                  <a:pt x="58629" y="117379"/>
                </a:moveTo>
                <a:lnTo>
                  <a:pt x="35864" y="112748"/>
                </a:lnTo>
                <a:lnTo>
                  <a:pt x="17222" y="100139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8" y="58689"/>
                </a:lnTo>
                <a:lnTo>
                  <a:pt x="112632" y="81477"/>
                </a:lnTo>
                <a:lnTo>
                  <a:pt x="100036" y="100139"/>
                </a:lnTo>
                <a:lnTo>
                  <a:pt x="81394" y="112748"/>
                </a:lnTo>
                <a:lnTo>
                  <a:pt x="58629" y="117379"/>
                </a:lnTo>
                <a:close/>
              </a:path>
              <a:path w="1495425" h="1743075">
                <a:moveTo>
                  <a:pt x="1436422" y="117379"/>
                </a:moveTo>
                <a:lnTo>
                  <a:pt x="1413657" y="112748"/>
                </a:lnTo>
                <a:lnTo>
                  <a:pt x="1395015" y="100139"/>
                </a:lnTo>
                <a:lnTo>
                  <a:pt x="1382419" y="81477"/>
                </a:lnTo>
                <a:lnTo>
                  <a:pt x="1377793" y="58689"/>
                </a:lnTo>
                <a:lnTo>
                  <a:pt x="1382419" y="35901"/>
                </a:lnTo>
                <a:lnTo>
                  <a:pt x="1395015" y="17240"/>
                </a:lnTo>
                <a:lnTo>
                  <a:pt x="1413657" y="4630"/>
                </a:lnTo>
                <a:lnTo>
                  <a:pt x="1436422" y="0"/>
                </a:lnTo>
                <a:lnTo>
                  <a:pt x="1459187" y="4630"/>
                </a:lnTo>
                <a:lnTo>
                  <a:pt x="1477829" y="17240"/>
                </a:lnTo>
                <a:lnTo>
                  <a:pt x="1490425" y="35901"/>
                </a:lnTo>
                <a:lnTo>
                  <a:pt x="1495052" y="58689"/>
                </a:lnTo>
                <a:lnTo>
                  <a:pt x="1490425" y="81477"/>
                </a:lnTo>
                <a:lnTo>
                  <a:pt x="1477829" y="100139"/>
                </a:lnTo>
                <a:lnTo>
                  <a:pt x="1459187" y="112748"/>
                </a:lnTo>
                <a:lnTo>
                  <a:pt x="1436422" y="117379"/>
                </a:lnTo>
                <a:close/>
              </a:path>
              <a:path w="1495425" h="1743075">
                <a:moveTo>
                  <a:pt x="977353" y="1743079"/>
                </a:moveTo>
                <a:lnTo>
                  <a:pt x="954589" y="1738448"/>
                </a:lnTo>
                <a:lnTo>
                  <a:pt x="935946" y="1725839"/>
                </a:lnTo>
                <a:lnTo>
                  <a:pt x="923350" y="1707177"/>
                </a:lnTo>
                <a:lnTo>
                  <a:pt x="918724" y="1684389"/>
                </a:lnTo>
                <a:lnTo>
                  <a:pt x="923268" y="1661601"/>
                </a:lnTo>
                <a:lnTo>
                  <a:pt x="935726" y="1642940"/>
                </a:lnTo>
                <a:lnTo>
                  <a:pt x="954341" y="1630331"/>
                </a:lnTo>
                <a:lnTo>
                  <a:pt x="977353" y="1625700"/>
                </a:lnTo>
                <a:lnTo>
                  <a:pt x="1000118" y="1630331"/>
                </a:lnTo>
                <a:lnTo>
                  <a:pt x="1018760" y="1642940"/>
                </a:lnTo>
                <a:lnTo>
                  <a:pt x="1031357" y="1661601"/>
                </a:lnTo>
                <a:lnTo>
                  <a:pt x="1035983" y="1684389"/>
                </a:lnTo>
                <a:lnTo>
                  <a:pt x="1031357" y="1707177"/>
                </a:lnTo>
                <a:lnTo>
                  <a:pt x="1018760" y="1725839"/>
                </a:lnTo>
                <a:lnTo>
                  <a:pt x="1000118" y="1738448"/>
                </a:lnTo>
                <a:lnTo>
                  <a:pt x="977353" y="1743079"/>
                </a:lnTo>
                <a:close/>
              </a:path>
              <a:path w="1495425" h="1743075">
                <a:moveTo>
                  <a:pt x="517698" y="1743079"/>
                </a:moveTo>
                <a:lnTo>
                  <a:pt x="494933" y="1738448"/>
                </a:lnTo>
                <a:lnTo>
                  <a:pt x="476291" y="1725839"/>
                </a:lnTo>
                <a:lnTo>
                  <a:pt x="463695" y="1707177"/>
                </a:lnTo>
                <a:lnTo>
                  <a:pt x="459068" y="1684389"/>
                </a:lnTo>
                <a:lnTo>
                  <a:pt x="463695" y="1661601"/>
                </a:lnTo>
                <a:lnTo>
                  <a:pt x="476291" y="1642940"/>
                </a:lnTo>
                <a:lnTo>
                  <a:pt x="494933" y="1630331"/>
                </a:lnTo>
                <a:lnTo>
                  <a:pt x="517698" y="1625700"/>
                </a:lnTo>
                <a:lnTo>
                  <a:pt x="540463" y="1630331"/>
                </a:lnTo>
                <a:lnTo>
                  <a:pt x="559105" y="1642940"/>
                </a:lnTo>
                <a:lnTo>
                  <a:pt x="571701" y="1661601"/>
                </a:lnTo>
                <a:lnTo>
                  <a:pt x="576327" y="1684389"/>
                </a:lnTo>
                <a:lnTo>
                  <a:pt x="571701" y="1707177"/>
                </a:lnTo>
                <a:lnTo>
                  <a:pt x="559105" y="1725839"/>
                </a:lnTo>
                <a:lnTo>
                  <a:pt x="540463" y="1738448"/>
                </a:lnTo>
                <a:lnTo>
                  <a:pt x="517698" y="1743079"/>
                </a:lnTo>
                <a:close/>
              </a:path>
              <a:path w="1495425" h="1743075">
                <a:moveTo>
                  <a:pt x="58629" y="1743079"/>
                </a:moveTo>
                <a:lnTo>
                  <a:pt x="35864" y="1738448"/>
                </a:lnTo>
                <a:lnTo>
                  <a:pt x="17222" y="1725839"/>
                </a:lnTo>
                <a:lnTo>
                  <a:pt x="4626" y="1707177"/>
                </a:lnTo>
                <a:lnTo>
                  <a:pt x="0" y="1684389"/>
                </a:lnTo>
                <a:lnTo>
                  <a:pt x="4626" y="1661601"/>
                </a:lnTo>
                <a:lnTo>
                  <a:pt x="17222" y="1642940"/>
                </a:lnTo>
                <a:lnTo>
                  <a:pt x="35864" y="1630331"/>
                </a:lnTo>
                <a:lnTo>
                  <a:pt x="58629" y="1625700"/>
                </a:lnTo>
                <a:lnTo>
                  <a:pt x="81394" y="1630331"/>
                </a:lnTo>
                <a:lnTo>
                  <a:pt x="100036" y="1642940"/>
                </a:lnTo>
                <a:lnTo>
                  <a:pt x="112632" y="1661601"/>
                </a:lnTo>
                <a:lnTo>
                  <a:pt x="117258" y="1684389"/>
                </a:lnTo>
                <a:lnTo>
                  <a:pt x="112632" y="1707177"/>
                </a:lnTo>
                <a:lnTo>
                  <a:pt x="100036" y="1725839"/>
                </a:lnTo>
                <a:lnTo>
                  <a:pt x="81394" y="1738448"/>
                </a:lnTo>
                <a:lnTo>
                  <a:pt x="58629" y="1743079"/>
                </a:lnTo>
                <a:close/>
              </a:path>
              <a:path w="1495425" h="1743075">
                <a:moveTo>
                  <a:pt x="1436422" y="1743079"/>
                </a:moveTo>
                <a:lnTo>
                  <a:pt x="1413657" y="1738448"/>
                </a:lnTo>
                <a:lnTo>
                  <a:pt x="1395015" y="1725839"/>
                </a:lnTo>
                <a:lnTo>
                  <a:pt x="1382419" y="1707177"/>
                </a:lnTo>
                <a:lnTo>
                  <a:pt x="1377793" y="1684389"/>
                </a:lnTo>
                <a:lnTo>
                  <a:pt x="1382419" y="1661601"/>
                </a:lnTo>
                <a:lnTo>
                  <a:pt x="1395015" y="1642940"/>
                </a:lnTo>
                <a:lnTo>
                  <a:pt x="1413657" y="1630331"/>
                </a:lnTo>
                <a:lnTo>
                  <a:pt x="1436422" y="1625700"/>
                </a:lnTo>
                <a:lnTo>
                  <a:pt x="1459187" y="1630331"/>
                </a:lnTo>
                <a:lnTo>
                  <a:pt x="1477829" y="1642940"/>
                </a:lnTo>
                <a:lnTo>
                  <a:pt x="1490425" y="1661601"/>
                </a:lnTo>
                <a:lnTo>
                  <a:pt x="1495052" y="1684389"/>
                </a:lnTo>
                <a:lnTo>
                  <a:pt x="1490425" y="1707177"/>
                </a:lnTo>
                <a:lnTo>
                  <a:pt x="1477829" y="1725839"/>
                </a:lnTo>
                <a:lnTo>
                  <a:pt x="1459187" y="1738448"/>
                </a:lnTo>
                <a:lnTo>
                  <a:pt x="1436422" y="1743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1419" y="6943221"/>
            <a:ext cx="1057275" cy="1057275"/>
          </a:xfrm>
          <a:custGeom>
            <a:avLst/>
            <a:gdLst/>
            <a:ahLst/>
            <a:cxnLst/>
            <a:rect l="l" t="t" r="r" b="b"/>
            <a:pathLst>
              <a:path w="1057275" h="1057275">
                <a:moveTo>
                  <a:pt x="528637" y="1057275"/>
                </a:moveTo>
                <a:lnTo>
                  <a:pt x="480520" y="1055114"/>
                </a:lnTo>
                <a:lnTo>
                  <a:pt x="433614" y="1048757"/>
                </a:lnTo>
                <a:lnTo>
                  <a:pt x="388104" y="1038391"/>
                </a:lnTo>
                <a:lnTo>
                  <a:pt x="344178" y="1024202"/>
                </a:lnTo>
                <a:lnTo>
                  <a:pt x="302023" y="1006376"/>
                </a:lnTo>
                <a:lnTo>
                  <a:pt x="261824" y="985100"/>
                </a:lnTo>
                <a:lnTo>
                  <a:pt x="223768" y="960561"/>
                </a:lnTo>
                <a:lnTo>
                  <a:pt x="188043" y="932945"/>
                </a:lnTo>
                <a:lnTo>
                  <a:pt x="154834" y="902440"/>
                </a:lnTo>
                <a:lnTo>
                  <a:pt x="124329" y="869231"/>
                </a:lnTo>
                <a:lnTo>
                  <a:pt x="96713" y="833506"/>
                </a:lnTo>
                <a:lnTo>
                  <a:pt x="72174" y="795450"/>
                </a:lnTo>
                <a:lnTo>
                  <a:pt x="50898" y="755251"/>
                </a:lnTo>
                <a:lnTo>
                  <a:pt x="33072" y="713096"/>
                </a:lnTo>
                <a:lnTo>
                  <a:pt x="18883" y="669170"/>
                </a:lnTo>
                <a:lnTo>
                  <a:pt x="8517" y="623660"/>
                </a:lnTo>
                <a:lnTo>
                  <a:pt x="2160" y="576754"/>
                </a:lnTo>
                <a:lnTo>
                  <a:pt x="0" y="528637"/>
                </a:lnTo>
                <a:lnTo>
                  <a:pt x="2160" y="480520"/>
                </a:lnTo>
                <a:lnTo>
                  <a:pt x="8517" y="433614"/>
                </a:lnTo>
                <a:lnTo>
                  <a:pt x="18883" y="388104"/>
                </a:lnTo>
                <a:lnTo>
                  <a:pt x="33072" y="344178"/>
                </a:lnTo>
                <a:lnTo>
                  <a:pt x="50898" y="302023"/>
                </a:lnTo>
                <a:lnTo>
                  <a:pt x="72174" y="261824"/>
                </a:lnTo>
                <a:lnTo>
                  <a:pt x="96713" y="223768"/>
                </a:lnTo>
                <a:lnTo>
                  <a:pt x="124329" y="188043"/>
                </a:lnTo>
                <a:lnTo>
                  <a:pt x="154834" y="154834"/>
                </a:lnTo>
                <a:lnTo>
                  <a:pt x="188043" y="124329"/>
                </a:lnTo>
                <a:lnTo>
                  <a:pt x="223768" y="96713"/>
                </a:lnTo>
                <a:lnTo>
                  <a:pt x="261824" y="72174"/>
                </a:lnTo>
                <a:lnTo>
                  <a:pt x="302023" y="50898"/>
                </a:lnTo>
                <a:lnTo>
                  <a:pt x="344178" y="33072"/>
                </a:lnTo>
                <a:lnTo>
                  <a:pt x="388104" y="18883"/>
                </a:lnTo>
                <a:lnTo>
                  <a:pt x="433614" y="8517"/>
                </a:lnTo>
                <a:lnTo>
                  <a:pt x="480520" y="2160"/>
                </a:lnTo>
                <a:lnTo>
                  <a:pt x="528637" y="0"/>
                </a:lnTo>
                <a:lnTo>
                  <a:pt x="576754" y="2160"/>
                </a:lnTo>
                <a:lnTo>
                  <a:pt x="623660" y="8517"/>
                </a:lnTo>
                <a:lnTo>
                  <a:pt x="669170" y="18883"/>
                </a:lnTo>
                <a:lnTo>
                  <a:pt x="713096" y="33072"/>
                </a:lnTo>
                <a:lnTo>
                  <a:pt x="755251" y="50898"/>
                </a:lnTo>
                <a:lnTo>
                  <a:pt x="795450" y="72174"/>
                </a:lnTo>
                <a:lnTo>
                  <a:pt x="833506" y="96713"/>
                </a:lnTo>
                <a:lnTo>
                  <a:pt x="869231" y="124329"/>
                </a:lnTo>
                <a:lnTo>
                  <a:pt x="902440" y="154834"/>
                </a:lnTo>
                <a:lnTo>
                  <a:pt x="932945" y="188043"/>
                </a:lnTo>
                <a:lnTo>
                  <a:pt x="960561" y="223768"/>
                </a:lnTo>
                <a:lnTo>
                  <a:pt x="985100" y="261824"/>
                </a:lnTo>
                <a:lnTo>
                  <a:pt x="1006376" y="302023"/>
                </a:lnTo>
                <a:lnTo>
                  <a:pt x="1024202" y="344178"/>
                </a:lnTo>
                <a:lnTo>
                  <a:pt x="1038391" y="388104"/>
                </a:lnTo>
                <a:lnTo>
                  <a:pt x="1048757" y="433614"/>
                </a:lnTo>
                <a:lnTo>
                  <a:pt x="1055114" y="480520"/>
                </a:lnTo>
                <a:lnTo>
                  <a:pt x="1057275" y="528637"/>
                </a:lnTo>
                <a:lnTo>
                  <a:pt x="1055114" y="576754"/>
                </a:lnTo>
                <a:lnTo>
                  <a:pt x="1048757" y="623660"/>
                </a:lnTo>
                <a:lnTo>
                  <a:pt x="1038391" y="669170"/>
                </a:lnTo>
                <a:lnTo>
                  <a:pt x="1024202" y="713096"/>
                </a:lnTo>
                <a:lnTo>
                  <a:pt x="1006376" y="755251"/>
                </a:lnTo>
                <a:lnTo>
                  <a:pt x="985100" y="795450"/>
                </a:lnTo>
                <a:lnTo>
                  <a:pt x="960561" y="833506"/>
                </a:lnTo>
                <a:lnTo>
                  <a:pt x="932945" y="869231"/>
                </a:lnTo>
                <a:lnTo>
                  <a:pt x="902440" y="902440"/>
                </a:lnTo>
                <a:lnTo>
                  <a:pt x="869231" y="932945"/>
                </a:lnTo>
                <a:lnTo>
                  <a:pt x="833506" y="960561"/>
                </a:lnTo>
                <a:lnTo>
                  <a:pt x="795450" y="985100"/>
                </a:lnTo>
                <a:lnTo>
                  <a:pt x="755251" y="1006376"/>
                </a:lnTo>
                <a:lnTo>
                  <a:pt x="713096" y="1024202"/>
                </a:lnTo>
                <a:lnTo>
                  <a:pt x="669170" y="1038391"/>
                </a:lnTo>
                <a:lnTo>
                  <a:pt x="623660" y="1048757"/>
                </a:lnTo>
                <a:lnTo>
                  <a:pt x="576754" y="1055114"/>
                </a:lnTo>
                <a:lnTo>
                  <a:pt x="528637" y="1057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2687" y="9814551"/>
            <a:ext cx="3814537" cy="47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91963" y="653739"/>
            <a:ext cx="3037840" cy="3145155"/>
            <a:chOff x="791963" y="653739"/>
            <a:chExt cx="3037840" cy="3145155"/>
          </a:xfrm>
        </p:grpSpPr>
        <p:sp>
          <p:nvSpPr>
            <p:cNvPr id="9" name="object 9"/>
            <p:cNvSpPr/>
            <p:nvPr/>
          </p:nvSpPr>
          <p:spPr>
            <a:xfrm>
              <a:off x="1646266" y="939133"/>
              <a:ext cx="316230" cy="368300"/>
            </a:xfrm>
            <a:custGeom>
              <a:avLst/>
              <a:gdLst/>
              <a:ahLst/>
              <a:cxnLst/>
              <a:rect l="l" t="t" r="r" b="b"/>
              <a:pathLst>
                <a:path w="316230" h="368300">
                  <a:moveTo>
                    <a:pt x="156693" y="368243"/>
                  </a:moveTo>
                  <a:lnTo>
                    <a:pt x="0" y="259132"/>
                  </a:lnTo>
                  <a:lnTo>
                    <a:pt x="156598" y="0"/>
                  </a:lnTo>
                  <a:lnTo>
                    <a:pt x="315889" y="260114"/>
                  </a:lnTo>
                  <a:lnTo>
                    <a:pt x="156693" y="368243"/>
                  </a:lnTo>
                  <a:close/>
                </a:path>
              </a:pathLst>
            </a:custGeom>
            <a:solidFill>
              <a:srgbClr val="29C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6238" y="939228"/>
              <a:ext cx="316230" cy="368300"/>
            </a:xfrm>
            <a:custGeom>
              <a:avLst/>
              <a:gdLst/>
              <a:ahLst/>
              <a:cxnLst/>
              <a:rect l="l" t="t" r="r" b="b"/>
              <a:pathLst>
                <a:path w="316230" h="368300">
                  <a:moveTo>
                    <a:pt x="156689" y="368229"/>
                  </a:moveTo>
                  <a:lnTo>
                    <a:pt x="315882" y="260106"/>
                  </a:lnTo>
                  <a:lnTo>
                    <a:pt x="156594" y="0"/>
                  </a:lnTo>
                  <a:lnTo>
                    <a:pt x="0" y="259121"/>
                  </a:lnTo>
                  <a:lnTo>
                    <a:pt x="156689" y="368229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221" y="1228849"/>
              <a:ext cx="321310" cy="260350"/>
            </a:xfrm>
            <a:custGeom>
              <a:avLst/>
              <a:gdLst/>
              <a:ahLst/>
              <a:cxnLst/>
              <a:rect l="l" t="t" r="r" b="b"/>
              <a:pathLst>
                <a:path w="321310" h="260350">
                  <a:moveTo>
                    <a:pt x="164105" y="260242"/>
                  </a:moveTo>
                  <a:lnTo>
                    <a:pt x="0" y="0"/>
                  </a:lnTo>
                  <a:lnTo>
                    <a:pt x="159542" y="111076"/>
                  </a:lnTo>
                  <a:lnTo>
                    <a:pt x="320918" y="1480"/>
                  </a:lnTo>
                  <a:lnTo>
                    <a:pt x="164105" y="260242"/>
                  </a:lnTo>
                  <a:close/>
                </a:path>
              </a:pathLst>
            </a:custGeom>
            <a:solidFill>
              <a:srgbClr val="29C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3201" y="1228916"/>
              <a:ext cx="321310" cy="260350"/>
            </a:xfrm>
            <a:custGeom>
              <a:avLst/>
              <a:gdLst/>
              <a:ahLst/>
              <a:cxnLst/>
              <a:rect l="l" t="t" r="r" b="b"/>
              <a:pathLst>
                <a:path w="321310" h="260350">
                  <a:moveTo>
                    <a:pt x="159540" y="111078"/>
                  </a:moveTo>
                  <a:lnTo>
                    <a:pt x="0" y="0"/>
                  </a:lnTo>
                  <a:lnTo>
                    <a:pt x="164104" y="260233"/>
                  </a:lnTo>
                  <a:lnTo>
                    <a:pt x="320912" y="1484"/>
                  </a:lnTo>
                  <a:lnTo>
                    <a:pt x="159540" y="111078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6424" y="1158467"/>
              <a:ext cx="314960" cy="40640"/>
            </a:xfrm>
            <a:custGeom>
              <a:avLst/>
              <a:gdLst/>
              <a:ahLst/>
              <a:cxnLst/>
              <a:rect l="l" t="t" r="r" b="b"/>
              <a:pathLst>
                <a:path w="314960" h="40640">
                  <a:moveTo>
                    <a:pt x="0" y="40231"/>
                  </a:moveTo>
                  <a:lnTo>
                    <a:pt x="158573" y="0"/>
                  </a:lnTo>
                  <a:lnTo>
                    <a:pt x="314914" y="40231"/>
                  </a:lnTo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1963" y="653739"/>
              <a:ext cx="3037361" cy="31449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5257843" y="8033856"/>
            <a:ext cx="1906748" cy="1938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6128646" y="6945749"/>
            <a:ext cx="359410" cy="605155"/>
            <a:chOff x="16128646" y="6945749"/>
            <a:chExt cx="359410" cy="605155"/>
          </a:xfrm>
        </p:grpSpPr>
        <p:sp>
          <p:nvSpPr>
            <p:cNvPr id="17" name="object 17"/>
            <p:cNvSpPr/>
            <p:nvPr/>
          </p:nvSpPr>
          <p:spPr>
            <a:xfrm>
              <a:off x="16129600" y="6946651"/>
              <a:ext cx="357505" cy="603250"/>
            </a:xfrm>
            <a:custGeom>
              <a:avLst/>
              <a:gdLst/>
              <a:ahLst/>
              <a:cxnLst/>
              <a:rect l="l" t="t" r="r" b="b"/>
              <a:pathLst>
                <a:path w="357505" h="603250">
                  <a:moveTo>
                    <a:pt x="346069" y="602904"/>
                  </a:moveTo>
                  <a:lnTo>
                    <a:pt x="18529" y="415383"/>
                  </a:lnTo>
                  <a:lnTo>
                    <a:pt x="0" y="383262"/>
                  </a:lnTo>
                  <a:lnTo>
                    <a:pt x="0" y="13182"/>
                  </a:lnTo>
                  <a:lnTo>
                    <a:pt x="1456" y="5698"/>
                  </a:lnTo>
                  <a:lnTo>
                    <a:pt x="5429" y="1188"/>
                  </a:lnTo>
                  <a:lnTo>
                    <a:pt x="11319" y="0"/>
                  </a:lnTo>
                  <a:lnTo>
                    <a:pt x="18529" y="2478"/>
                  </a:lnTo>
                  <a:lnTo>
                    <a:pt x="338859" y="187531"/>
                  </a:lnTo>
                  <a:lnTo>
                    <a:pt x="357388" y="219634"/>
                  </a:lnTo>
                  <a:lnTo>
                    <a:pt x="357388" y="589709"/>
                  </a:lnTo>
                  <a:lnTo>
                    <a:pt x="355931" y="597206"/>
                  </a:lnTo>
                  <a:lnTo>
                    <a:pt x="351959" y="601720"/>
                  </a:lnTo>
                  <a:lnTo>
                    <a:pt x="346069" y="602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29577" y="6946681"/>
              <a:ext cx="357505" cy="603250"/>
            </a:xfrm>
            <a:custGeom>
              <a:avLst/>
              <a:gdLst/>
              <a:ahLst/>
              <a:cxnLst/>
              <a:rect l="l" t="t" r="r" b="b"/>
              <a:pathLst>
                <a:path w="357505" h="603250">
                  <a:moveTo>
                    <a:pt x="338847" y="600403"/>
                  </a:moveTo>
                  <a:lnTo>
                    <a:pt x="18532" y="415377"/>
                  </a:lnTo>
                  <a:lnTo>
                    <a:pt x="0" y="383253"/>
                  </a:lnTo>
                  <a:lnTo>
                    <a:pt x="0" y="13180"/>
                  </a:lnTo>
                  <a:lnTo>
                    <a:pt x="1457" y="5696"/>
                  </a:lnTo>
                  <a:lnTo>
                    <a:pt x="5430" y="1187"/>
                  </a:lnTo>
                  <a:lnTo>
                    <a:pt x="11321" y="0"/>
                  </a:lnTo>
                  <a:lnTo>
                    <a:pt x="18532" y="2479"/>
                  </a:lnTo>
                  <a:lnTo>
                    <a:pt x="338847" y="187526"/>
                  </a:lnTo>
                  <a:lnTo>
                    <a:pt x="357382" y="219629"/>
                  </a:lnTo>
                  <a:lnTo>
                    <a:pt x="357382" y="589702"/>
                  </a:lnTo>
                  <a:lnTo>
                    <a:pt x="355924" y="597198"/>
                  </a:lnTo>
                  <a:lnTo>
                    <a:pt x="351949" y="601711"/>
                  </a:lnTo>
                  <a:lnTo>
                    <a:pt x="346057" y="602894"/>
                  </a:lnTo>
                  <a:lnTo>
                    <a:pt x="338847" y="600403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70131" y="7012391"/>
              <a:ext cx="276860" cy="471805"/>
            </a:xfrm>
            <a:custGeom>
              <a:avLst/>
              <a:gdLst/>
              <a:ahLst/>
              <a:cxnLst/>
              <a:rect l="l" t="t" r="r" b="b"/>
              <a:pathLst>
                <a:path w="276859" h="471804">
                  <a:moveTo>
                    <a:pt x="269904" y="471434"/>
                  </a:moveTo>
                  <a:lnTo>
                    <a:pt x="14330" y="323789"/>
                  </a:lnTo>
                  <a:lnTo>
                    <a:pt x="0" y="298972"/>
                  </a:lnTo>
                  <a:lnTo>
                    <a:pt x="0" y="3701"/>
                  </a:lnTo>
                  <a:lnTo>
                    <a:pt x="6423" y="0"/>
                  </a:lnTo>
                  <a:lnTo>
                    <a:pt x="261981" y="147625"/>
                  </a:lnTo>
                  <a:lnTo>
                    <a:pt x="267562" y="152152"/>
                  </a:lnTo>
                  <a:lnTo>
                    <a:pt x="272117" y="158333"/>
                  </a:lnTo>
                  <a:lnTo>
                    <a:pt x="275186" y="165371"/>
                  </a:lnTo>
                  <a:lnTo>
                    <a:pt x="276311" y="172468"/>
                  </a:lnTo>
                  <a:lnTo>
                    <a:pt x="276311" y="467721"/>
                  </a:lnTo>
                  <a:close/>
                </a:path>
              </a:pathLst>
            </a:custGeom>
            <a:solidFill>
              <a:srgbClr val="826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70201" y="7012240"/>
              <a:ext cx="276860" cy="471805"/>
            </a:xfrm>
            <a:custGeom>
              <a:avLst/>
              <a:gdLst/>
              <a:ahLst/>
              <a:cxnLst/>
              <a:rect l="l" t="t" r="r" b="b"/>
              <a:pathLst>
                <a:path w="276859" h="471804">
                  <a:moveTo>
                    <a:pt x="261991" y="466877"/>
                  </a:moveTo>
                  <a:lnTo>
                    <a:pt x="14330" y="323801"/>
                  </a:lnTo>
                  <a:lnTo>
                    <a:pt x="0" y="298980"/>
                  </a:lnTo>
                  <a:lnTo>
                    <a:pt x="0" y="12849"/>
                  </a:lnTo>
                  <a:lnTo>
                    <a:pt x="0" y="3698"/>
                  </a:lnTo>
                  <a:lnTo>
                    <a:pt x="6425" y="0"/>
                  </a:lnTo>
                  <a:lnTo>
                    <a:pt x="14330" y="4575"/>
                  </a:lnTo>
                  <a:lnTo>
                    <a:pt x="261991" y="147630"/>
                  </a:lnTo>
                  <a:lnTo>
                    <a:pt x="267568" y="152155"/>
                  </a:lnTo>
                  <a:lnTo>
                    <a:pt x="272121" y="158335"/>
                  </a:lnTo>
                  <a:lnTo>
                    <a:pt x="275190" y="165373"/>
                  </a:lnTo>
                  <a:lnTo>
                    <a:pt x="276315" y="172472"/>
                  </a:lnTo>
                  <a:lnTo>
                    <a:pt x="276315" y="458604"/>
                  </a:lnTo>
                  <a:lnTo>
                    <a:pt x="276315" y="467734"/>
                  </a:lnTo>
                  <a:lnTo>
                    <a:pt x="269905" y="471453"/>
                  </a:lnTo>
                  <a:lnTo>
                    <a:pt x="261991" y="466877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225572" y="7161896"/>
              <a:ext cx="162994" cy="2221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6563863" y="7211371"/>
            <a:ext cx="775433" cy="929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7013978" y="8351163"/>
            <a:ext cx="359410" cy="605155"/>
            <a:chOff x="17013978" y="8351163"/>
            <a:chExt cx="359410" cy="605155"/>
          </a:xfrm>
        </p:grpSpPr>
        <p:sp>
          <p:nvSpPr>
            <p:cNvPr id="24" name="object 24"/>
            <p:cNvSpPr/>
            <p:nvPr/>
          </p:nvSpPr>
          <p:spPr>
            <a:xfrm>
              <a:off x="17014817" y="8352193"/>
              <a:ext cx="357505" cy="603250"/>
            </a:xfrm>
            <a:custGeom>
              <a:avLst/>
              <a:gdLst/>
              <a:ahLst/>
              <a:cxnLst/>
              <a:rect l="l" t="t" r="r" b="b"/>
              <a:pathLst>
                <a:path w="357505" h="603250">
                  <a:moveTo>
                    <a:pt x="346062" y="602883"/>
                  </a:moveTo>
                  <a:lnTo>
                    <a:pt x="18529" y="415363"/>
                  </a:lnTo>
                  <a:lnTo>
                    <a:pt x="0" y="383242"/>
                  </a:lnTo>
                  <a:lnTo>
                    <a:pt x="0" y="13182"/>
                  </a:lnTo>
                  <a:lnTo>
                    <a:pt x="1459" y="5691"/>
                  </a:lnTo>
                  <a:lnTo>
                    <a:pt x="5435" y="1184"/>
                  </a:lnTo>
                  <a:lnTo>
                    <a:pt x="11325" y="0"/>
                  </a:lnTo>
                  <a:lnTo>
                    <a:pt x="18529" y="2475"/>
                  </a:lnTo>
                  <a:lnTo>
                    <a:pt x="338843" y="187513"/>
                  </a:lnTo>
                  <a:lnTo>
                    <a:pt x="357388" y="219634"/>
                  </a:lnTo>
                  <a:lnTo>
                    <a:pt x="357388" y="589693"/>
                  </a:lnTo>
                  <a:lnTo>
                    <a:pt x="355931" y="597187"/>
                  </a:lnTo>
                  <a:lnTo>
                    <a:pt x="351957" y="601698"/>
                  </a:lnTo>
                  <a:lnTo>
                    <a:pt x="346062" y="602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14909" y="8352095"/>
              <a:ext cx="357505" cy="603250"/>
            </a:xfrm>
            <a:custGeom>
              <a:avLst/>
              <a:gdLst/>
              <a:ahLst/>
              <a:cxnLst/>
              <a:rect l="l" t="t" r="r" b="b"/>
              <a:pathLst>
                <a:path w="357505" h="603250">
                  <a:moveTo>
                    <a:pt x="338858" y="600427"/>
                  </a:moveTo>
                  <a:lnTo>
                    <a:pt x="18532" y="415386"/>
                  </a:lnTo>
                  <a:lnTo>
                    <a:pt x="0" y="383265"/>
                  </a:lnTo>
                  <a:lnTo>
                    <a:pt x="0" y="13185"/>
                  </a:lnTo>
                  <a:lnTo>
                    <a:pt x="1458" y="5692"/>
                  </a:lnTo>
                  <a:lnTo>
                    <a:pt x="5434" y="1184"/>
                  </a:lnTo>
                  <a:lnTo>
                    <a:pt x="11325" y="0"/>
                  </a:lnTo>
                  <a:lnTo>
                    <a:pt x="18532" y="2474"/>
                  </a:lnTo>
                  <a:lnTo>
                    <a:pt x="338858" y="187519"/>
                  </a:lnTo>
                  <a:lnTo>
                    <a:pt x="357391" y="219649"/>
                  </a:lnTo>
                  <a:lnTo>
                    <a:pt x="357391" y="589717"/>
                  </a:lnTo>
                  <a:lnTo>
                    <a:pt x="355935" y="597213"/>
                  </a:lnTo>
                  <a:lnTo>
                    <a:pt x="351964" y="601724"/>
                  </a:lnTo>
                  <a:lnTo>
                    <a:pt x="346073" y="602909"/>
                  </a:lnTo>
                  <a:lnTo>
                    <a:pt x="338858" y="600427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55379" y="8417916"/>
              <a:ext cx="276860" cy="471805"/>
            </a:xfrm>
            <a:custGeom>
              <a:avLst/>
              <a:gdLst/>
              <a:ahLst/>
              <a:cxnLst/>
              <a:rect l="l" t="t" r="r" b="b"/>
              <a:pathLst>
                <a:path w="276859" h="471804">
                  <a:moveTo>
                    <a:pt x="269888" y="471429"/>
                  </a:moveTo>
                  <a:lnTo>
                    <a:pt x="14315" y="323788"/>
                  </a:lnTo>
                  <a:lnTo>
                    <a:pt x="0" y="298962"/>
                  </a:lnTo>
                  <a:lnTo>
                    <a:pt x="0" y="3711"/>
                  </a:lnTo>
                  <a:lnTo>
                    <a:pt x="6407" y="0"/>
                  </a:lnTo>
                  <a:lnTo>
                    <a:pt x="14315" y="4548"/>
                  </a:lnTo>
                  <a:lnTo>
                    <a:pt x="261981" y="147641"/>
                  </a:lnTo>
                  <a:lnTo>
                    <a:pt x="276296" y="172467"/>
                  </a:lnTo>
                  <a:lnTo>
                    <a:pt x="276296" y="467718"/>
                  </a:lnTo>
                  <a:close/>
                </a:path>
              </a:pathLst>
            </a:custGeom>
            <a:solidFill>
              <a:srgbClr val="826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55577" y="8417736"/>
              <a:ext cx="276860" cy="471805"/>
            </a:xfrm>
            <a:custGeom>
              <a:avLst/>
              <a:gdLst/>
              <a:ahLst/>
              <a:cxnLst/>
              <a:rect l="l" t="t" r="r" b="b"/>
              <a:pathLst>
                <a:path w="276859" h="471804">
                  <a:moveTo>
                    <a:pt x="262008" y="466884"/>
                  </a:moveTo>
                  <a:lnTo>
                    <a:pt x="14323" y="323811"/>
                  </a:lnTo>
                  <a:lnTo>
                    <a:pt x="0" y="298980"/>
                  </a:lnTo>
                  <a:lnTo>
                    <a:pt x="0" y="12837"/>
                  </a:lnTo>
                  <a:lnTo>
                    <a:pt x="0" y="3707"/>
                  </a:lnTo>
                  <a:lnTo>
                    <a:pt x="262008" y="147654"/>
                  </a:lnTo>
                  <a:lnTo>
                    <a:pt x="276332" y="172478"/>
                  </a:lnTo>
                  <a:lnTo>
                    <a:pt x="276332" y="458610"/>
                  </a:lnTo>
                  <a:lnTo>
                    <a:pt x="276332" y="467753"/>
                  </a:lnTo>
                  <a:lnTo>
                    <a:pt x="269917" y="471460"/>
                  </a:lnTo>
                  <a:lnTo>
                    <a:pt x="262008" y="466884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00359" y="8552211"/>
              <a:ext cx="200838" cy="2637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6322594" y="7685991"/>
            <a:ext cx="129854" cy="2202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328788" y="8209557"/>
            <a:ext cx="129853" cy="2202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5817450" y="7347433"/>
            <a:ext cx="318135" cy="534670"/>
            <a:chOff x="15817450" y="7347433"/>
            <a:chExt cx="318135" cy="534670"/>
          </a:xfrm>
        </p:grpSpPr>
        <p:sp>
          <p:nvSpPr>
            <p:cNvPr id="32" name="object 32"/>
            <p:cNvSpPr/>
            <p:nvPr/>
          </p:nvSpPr>
          <p:spPr>
            <a:xfrm>
              <a:off x="15818433" y="7348283"/>
              <a:ext cx="316230" cy="532765"/>
            </a:xfrm>
            <a:custGeom>
              <a:avLst/>
              <a:gdLst/>
              <a:ahLst/>
              <a:cxnLst/>
              <a:rect l="l" t="t" r="r" b="b"/>
              <a:pathLst>
                <a:path w="316230" h="532765">
                  <a:moveTo>
                    <a:pt x="305765" y="532720"/>
                  </a:moveTo>
                  <a:lnTo>
                    <a:pt x="16368" y="367022"/>
                  </a:lnTo>
                  <a:lnTo>
                    <a:pt x="0" y="338653"/>
                  </a:lnTo>
                  <a:lnTo>
                    <a:pt x="0" y="11654"/>
                  </a:lnTo>
                  <a:lnTo>
                    <a:pt x="1286" y="5036"/>
                  </a:lnTo>
                  <a:lnTo>
                    <a:pt x="4795" y="1049"/>
                  </a:lnTo>
                  <a:lnTo>
                    <a:pt x="9998" y="0"/>
                  </a:lnTo>
                  <a:lnTo>
                    <a:pt x="16368" y="2191"/>
                  </a:lnTo>
                  <a:lnTo>
                    <a:pt x="299392" y="165703"/>
                  </a:lnTo>
                  <a:lnTo>
                    <a:pt x="315759" y="194067"/>
                  </a:lnTo>
                  <a:lnTo>
                    <a:pt x="315759" y="521064"/>
                  </a:lnTo>
                  <a:lnTo>
                    <a:pt x="314474" y="527683"/>
                  </a:lnTo>
                  <a:lnTo>
                    <a:pt x="310967" y="531670"/>
                  </a:lnTo>
                  <a:lnTo>
                    <a:pt x="305765" y="5327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18381" y="7348365"/>
              <a:ext cx="316230" cy="532765"/>
            </a:xfrm>
            <a:custGeom>
              <a:avLst/>
              <a:gdLst/>
              <a:ahLst/>
              <a:cxnLst/>
              <a:rect l="l" t="t" r="r" b="b"/>
              <a:pathLst>
                <a:path w="316230" h="532765">
                  <a:moveTo>
                    <a:pt x="299385" y="530509"/>
                  </a:moveTo>
                  <a:lnTo>
                    <a:pt x="16368" y="367007"/>
                  </a:lnTo>
                  <a:lnTo>
                    <a:pt x="0" y="338639"/>
                  </a:lnTo>
                  <a:lnTo>
                    <a:pt x="0" y="11655"/>
                  </a:lnTo>
                  <a:lnTo>
                    <a:pt x="1286" y="5036"/>
                  </a:lnTo>
                  <a:lnTo>
                    <a:pt x="4795" y="1049"/>
                  </a:lnTo>
                  <a:lnTo>
                    <a:pt x="9998" y="0"/>
                  </a:lnTo>
                  <a:lnTo>
                    <a:pt x="16368" y="2192"/>
                  </a:lnTo>
                  <a:lnTo>
                    <a:pt x="299385" y="165694"/>
                  </a:lnTo>
                  <a:lnTo>
                    <a:pt x="315753" y="194062"/>
                  </a:lnTo>
                  <a:lnTo>
                    <a:pt x="315753" y="521046"/>
                  </a:lnTo>
                  <a:lnTo>
                    <a:pt x="314468" y="527664"/>
                  </a:lnTo>
                  <a:lnTo>
                    <a:pt x="310961" y="531651"/>
                  </a:lnTo>
                  <a:lnTo>
                    <a:pt x="305758" y="532701"/>
                  </a:lnTo>
                  <a:lnTo>
                    <a:pt x="299385" y="530509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854247" y="7406364"/>
              <a:ext cx="244475" cy="416559"/>
            </a:xfrm>
            <a:custGeom>
              <a:avLst/>
              <a:gdLst/>
              <a:ahLst/>
              <a:cxnLst/>
              <a:rect l="l" t="t" r="r" b="b"/>
              <a:pathLst>
                <a:path w="244475" h="416559">
                  <a:moveTo>
                    <a:pt x="238467" y="416545"/>
                  </a:moveTo>
                  <a:lnTo>
                    <a:pt x="5664" y="282065"/>
                  </a:lnTo>
                  <a:lnTo>
                    <a:pt x="0" y="272237"/>
                  </a:lnTo>
                  <a:lnTo>
                    <a:pt x="0" y="3270"/>
                  </a:lnTo>
                  <a:lnTo>
                    <a:pt x="5664" y="0"/>
                  </a:lnTo>
                  <a:lnTo>
                    <a:pt x="238467" y="134481"/>
                  </a:lnTo>
                  <a:lnTo>
                    <a:pt x="244133" y="144314"/>
                  </a:lnTo>
                  <a:lnTo>
                    <a:pt x="244133" y="413276"/>
                  </a:lnTo>
                  <a:close/>
                </a:path>
              </a:pathLst>
            </a:custGeom>
            <a:solidFill>
              <a:srgbClr val="AB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854245" y="7406341"/>
              <a:ext cx="244475" cy="416559"/>
            </a:xfrm>
            <a:custGeom>
              <a:avLst/>
              <a:gdLst/>
              <a:ahLst/>
              <a:cxnLst/>
              <a:rect l="l" t="t" r="r" b="b"/>
              <a:pathLst>
                <a:path w="244475" h="416559">
                  <a:moveTo>
                    <a:pt x="231479" y="412517"/>
                  </a:moveTo>
                  <a:lnTo>
                    <a:pt x="12657" y="286108"/>
                  </a:lnTo>
                  <a:lnTo>
                    <a:pt x="5666" y="282062"/>
                  </a:lnTo>
                  <a:lnTo>
                    <a:pt x="0" y="272233"/>
                  </a:lnTo>
                  <a:lnTo>
                    <a:pt x="0" y="264160"/>
                  </a:lnTo>
                  <a:lnTo>
                    <a:pt x="0" y="11343"/>
                  </a:lnTo>
                  <a:lnTo>
                    <a:pt x="0" y="3270"/>
                  </a:lnTo>
                  <a:lnTo>
                    <a:pt x="5666" y="0"/>
                  </a:lnTo>
                  <a:lnTo>
                    <a:pt x="12657" y="4046"/>
                  </a:lnTo>
                  <a:lnTo>
                    <a:pt x="231479" y="130454"/>
                  </a:lnTo>
                  <a:lnTo>
                    <a:pt x="238470" y="134481"/>
                  </a:lnTo>
                  <a:lnTo>
                    <a:pt x="244136" y="144310"/>
                  </a:lnTo>
                  <a:lnTo>
                    <a:pt x="244136" y="152384"/>
                  </a:lnTo>
                  <a:lnTo>
                    <a:pt x="244136" y="405200"/>
                  </a:lnTo>
                  <a:lnTo>
                    <a:pt x="244136" y="413274"/>
                  </a:lnTo>
                  <a:lnTo>
                    <a:pt x="238470" y="416544"/>
                  </a:lnTo>
                  <a:lnTo>
                    <a:pt x="231479" y="412517"/>
                  </a:lnTo>
                  <a:close/>
                </a:path>
              </a:pathLst>
            </a:custGeom>
            <a:ln w="3175">
              <a:solidFill>
                <a:srgbClr val="2421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892514" y="7542747"/>
              <a:ext cx="170000" cy="1782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602764" y="1607047"/>
            <a:ext cx="9082405" cy="1106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100" u="none" spc="385" dirty="0"/>
              <a:t>Problem</a:t>
            </a:r>
            <a:r>
              <a:rPr sz="7100" u="none" spc="-80" dirty="0"/>
              <a:t> </a:t>
            </a:r>
            <a:r>
              <a:rPr sz="7100" u="none" spc="425" dirty="0"/>
              <a:t>Statement</a:t>
            </a:r>
            <a:endParaRPr sz="7100"/>
          </a:p>
        </p:txBody>
      </p:sp>
      <p:sp>
        <p:nvSpPr>
          <p:cNvPr id="38" name="object 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98120" marR="5080">
              <a:lnSpc>
                <a:spcPct val="102099"/>
              </a:lnSpc>
              <a:spcBef>
                <a:spcPts val="25"/>
              </a:spcBef>
            </a:pPr>
            <a:r>
              <a:rPr spc="110" dirty="0"/>
              <a:t>On </a:t>
            </a:r>
            <a:r>
              <a:rPr spc="-130" dirty="0"/>
              <a:t>seen </a:t>
            </a:r>
            <a:r>
              <a:rPr spc="-25" dirty="0"/>
              <a:t>on </a:t>
            </a:r>
            <a:r>
              <a:rPr spc="40" dirty="0"/>
              <a:t>the </a:t>
            </a:r>
            <a:r>
              <a:rPr spc="25" dirty="0"/>
              <a:t>rising </a:t>
            </a:r>
            <a:r>
              <a:rPr spc="135" dirty="0"/>
              <a:t>of </a:t>
            </a:r>
            <a:r>
              <a:rPr spc="40" dirty="0"/>
              <a:t>the </a:t>
            </a:r>
            <a:r>
              <a:rPr spc="-10" dirty="0"/>
              <a:t>concept </a:t>
            </a:r>
            <a:r>
              <a:rPr spc="135" dirty="0"/>
              <a:t>of </a:t>
            </a:r>
            <a:r>
              <a:rPr spc="-65" dirty="0"/>
              <a:t>NFTs, </a:t>
            </a:r>
            <a:r>
              <a:rPr spc="25" dirty="0"/>
              <a:t>there </a:t>
            </a:r>
            <a:r>
              <a:rPr spc="-90" dirty="0"/>
              <a:t>is </a:t>
            </a:r>
            <a:r>
              <a:rPr spc="90" dirty="0"/>
              <a:t>a </a:t>
            </a:r>
            <a:r>
              <a:rPr spc="-30" dirty="0"/>
              <a:t>need </a:t>
            </a:r>
            <a:r>
              <a:rPr spc="135" dirty="0"/>
              <a:t>of  </a:t>
            </a:r>
            <a:r>
              <a:rPr spc="75" dirty="0"/>
              <a:t>building </a:t>
            </a:r>
            <a:r>
              <a:rPr spc="90" dirty="0"/>
              <a:t>a </a:t>
            </a:r>
            <a:r>
              <a:rPr spc="35" dirty="0"/>
              <a:t>marketplace </a:t>
            </a:r>
            <a:r>
              <a:rPr spc="-50" dirty="0"/>
              <a:t>where </a:t>
            </a:r>
            <a:r>
              <a:rPr spc="-55" dirty="0"/>
              <a:t>one </a:t>
            </a:r>
            <a:r>
              <a:rPr dirty="0"/>
              <a:t>could </a:t>
            </a:r>
            <a:r>
              <a:rPr spc="75" dirty="0"/>
              <a:t>mint </a:t>
            </a:r>
            <a:r>
              <a:rPr spc="70" dirty="0"/>
              <a:t>their </a:t>
            </a:r>
            <a:r>
              <a:rPr spc="-65" dirty="0"/>
              <a:t>own </a:t>
            </a:r>
            <a:r>
              <a:rPr spc="5" dirty="0"/>
              <a:t>collection </a:t>
            </a:r>
            <a:r>
              <a:rPr spc="60" dirty="0"/>
              <a:t>and  </a:t>
            </a:r>
            <a:r>
              <a:rPr spc="40" dirty="0"/>
              <a:t>list </a:t>
            </a:r>
            <a:r>
              <a:rPr spc="60" dirty="0"/>
              <a:t>and </a:t>
            </a:r>
            <a:r>
              <a:rPr spc="20" dirty="0"/>
              <a:t>buy </a:t>
            </a:r>
            <a:r>
              <a:rPr spc="40" dirty="0"/>
              <a:t>the </a:t>
            </a:r>
            <a:r>
              <a:rPr spc="-25" dirty="0"/>
              <a:t>NFTs </a:t>
            </a:r>
            <a:r>
              <a:rPr spc="-95" dirty="0"/>
              <a:t>as </a:t>
            </a:r>
            <a:r>
              <a:rPr spc="-15" dirty="0"/>
              <a:t>well </a:t>
            </a:r>
            <a:r>
              <a:rPr spc="-20" dirty="0"/>
              <a:t>using </a:t>
            </a:r>
            <a:r>
              <a:rPr spc="40" dirty="0"/>
              <a:t>the </a:t>
            </a:r>
            <a:r>
              <a:rPr spc="-25" dirty="0"/>
              <a:t>most </a:t>
            </a:r>
            <a:r>
              <a:rPr spc="5" dirty="0"/>
              <a:t>widely </a:t>
            </a:r>
            <a:r>
              <a:rPr spc="-80" dirty="0"/>
              <a:t>used  </a:t>
            </a:r>
            <a:r>
              <a:rPr spc="5" dirty="0"/>
              <a:t>cryptocurrency </a:t>
            </a:r>
            <a:r>
              <a:rPr spc="45" dirty="0"/>
              <a:t>wallet </a:t>
            </a:r>
            <a:r>
              <a:rPr spc="140" dirty="0"/>
              <a:t>that </a:t>
            </a:r>
            <a:r>
              <a:rPr spc="-90" dirty="0"/>
              <a:t>is </a:t>
            </a:r>
            <a:r>
              <a:rPr spc="35" dirty="0"/>
              <a:t>Metamask </a:t>
            </a:r>
            <a:r>
              <a:rPr spc="130" dirty="0"/>
              <a:t>for </a:t>
            </a:r>
            <a:r>
              <a:rPr spc="40" dirty="0"/>
              <a:t>the </a:t>
            </a:r>
            <a:r>
              <a:rPr spc="-20" dirty="0"/>
              <a:t>easily </a:t>
            </a:r>
            <a:r>
              <a:rPr spc="-140" dirty="0"/>
              <a:t>access </a:t>
            </a:r>
            <a:r>
              <a:rPr spc="105" dirty="0"/>
              <a:t>to </a:t>
            </a:r>
            <a:r>
              <a:rPr spc="90" dirty="0"/>
              <a:t>a  </a:t>
            </a:r>
            <a:r>
              <a:rPr spc="75" dirty="0"/>
              <a:t>larger </a:t>
            </a:r>
            <a:r>
              <a:rPr spc="-35" dirty="0"/>
              <a:t>section </a:t>
            </a:r>
            <a:r>
              <a:rPr spc="135" dirty="0"/>
              <a:t>of </a:t>
            </a:r>
            <a:r>
              <a:rPr spc="-70" dirty="0"/>
              <a:t>society. </a:t>
            </a:r>
            <a:r>
              <a:rPr spc="160" dirty="0"/>
              <a:t>It </a:t>
            </a:r>
            <a:r>
              <a:rPr spc="35" dirty="0"/>
              <a:t>will </a:t>
            </a:r>
            <a:r>
              <a:rPr dirty="0"/>
              <a:t>be </a:t>
            </a:r>
            <a:r>
              <a:rPr spc="-15" dirty="0"/>
              <a:t>based </a:t>
            </a:r>
            <a:r>
              <a:rPr spc="-25" dirty="0"/>
              <a:t>on </a:t>
            </a:r>
            <a:r>
              <a:rPr spc="40" dirty="0"/>
              <a:t>the </a:t>
            </a:r>
            <a:r>
              <a:rPr spc="5" dirty="0"/>
              <a:t>Ethereum chain </a:t>
            </a:r>
            <a:r>
              <a:rPr spc="-40" dirty="0"/>
              <a:t>which  </a:t>
            </a:r>
            <a:r>
              <a:rPr spc="-90" dirty="0"/>
              <a:t>is </a:t>
            </a:r>
            <a:r>
              <a:rPr spc="20" dirty="0"/>
              <a:t>decentralized </a:t>
            </a:r>
            <a:r>
              <a:rPr spc="60" dirty="0"/>
              <a:t>and </a:t>
            </a:r>
            <a:r>
              <a:rPr spc="-55" dirty="0"/>
              <a:t>open-source</a:t>
            </a:r>
            <a:r>
              <a:rPr spc="450" dirty="0"/>
              <a:t> </a:t>
            </a:r>
            <a:r>
              <a:rPr spc="-25" dirty="0"/>
              <a:t>blockchain.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0425" y="3897299"/>
            <a:ext cx="1085215" cy="1095375"/>
          </a:xfrm>
          <a:custGeom>
            <a:avLst/>
            <a:gdLst/>
            <a:ahLst/>
            <a:cxnLst/>
            <a:rect l="l" t="t" r="r" b="b"/>
            <a:pathLst>
              <a:path w="1085215" h="1095375">
                <a:moveTo>
                  <a:pt x="1084834" y="990231"/>
                </a:moveTo>
                <a:lnTo>
                  <a:pt x="1077137" y="950709"/>
                </a:lnTo>
                <a:lnTo>
                  <a:pt x="1054036" y="915949"/>
                </a:lnTo>
                <a:lnTo>
                  <a:pt x="867537" y="729386"/>
                </a:lnTo>
                <a:lnTo>
                  <a:pt x="832777" y="706323"/>
                </a:lnTo>
                <a:lnTo>
                  <a:pt x="793254" y="698627"/>
                </a:lnTo>
                <a:lnTo>
                  <a:pt x="779830" y="701243"/>
                </a:lnTo>
                <a:lnTo>
                  <a:pt x="690587" y="612038"/>
                </a:lnTo>
                <a:lnTo>
                  <a:pt x="721969" y="563600"/>
                </a:lnTo>
                <a:lnTo>
                  <a:pt x="741108" y="521931"/>
                </a:lnTo>
                <a:lnTo>
                  <a:pt x="755230" y="477774"/>
                </a:lnTo>
                <a:lnTo>
                  <a:pt x="763968" y="431495"/>
                </a:lnTo>
                <a:lnTo>
                  <a:pt x="766965" y="383438"/>
                </a:lnTo>
                <a:lnTo>
                  <a:pt x="763968" y="335419"/>
                </a:lnTo>
                <a:lnTo>
                  <a:pt x="755230" y="289153"/>
                </a:lnTo>
                <a:lnTo>
                  <a:pt x="741121" y="245008"/>
                </a:lnTo>
                <a:lnTo>
                  <a:pt x="721969" y="203352"/>
                </a:lnTo>
                <a:lnTo>
                  <a:pt x="698182" y="164541"/>
                </a:lnTo>
                <a:lnTo>
                  <a:pt x="670077" y="128943"/>
                </a:lnTo>
                <a:lnTo>
                  <a:pt x="640930" y="99783"/>
                </a:lnTo>
                <a:lnTo>
                  <a:pt x="640930" y="383438"/>
                </a:lnTo>
                <a:lnTo>
                  <a:pt x="636790" y="429729"/>
                </a:lnTo>
                <a:lnTo>
                  <a:pt x="624827" y="473290"/>
                </a:lnTo>
                <a:lnTo>
                  <a:pt x="605790" y="513410"/>
                </a:lnTo>
                <a:lnTo>
                  <a:pt x="580390" y="549363"/>
                </a:lnTo>
                <a:lnTo>
                  <a:pt x="549363" y="580402"/>
                </a:lnTo>
                <a:lnTo>
                  <a:pt x="513435" y="605815"/>
                </a:lnTo>
                <a:lnTo>
                  <a:pt x="473329" y="624865"/>
                </a:lnTo>
                <a:lnTo>
                  <a:pt x="429780" y="636828"/>
                </a:lnTo>
                <a:lnTo>
                  <a:pt x="383501" y="640969"/>
                </a:lnTo>
                <a:lnTo>
                  <a:pt x="337235" y="636828"/>
                </a:lnTo>
                <a:lnTo>
                  <a:pt x="293687" y="624865"/>
                </a:lnTo>
                <a:lnTo>
                  <a:pt x="253580" y="605815"/>
                </a:lnTo>
                <a:lnTo>
                  <a:pt x="217665" y="580402"/>
                </a:lnTo>
                <a:lnTo>
                  <a:pt x="186639" y="549363"/>
                </a:lnTo>
                <a:lnTo>
                  <a:pt x="161239" y="513422"/>
                </a:lnTo>
                <a:lnTo>
                  <a:pt x="142201" y="473303"/>
                </a:lnTo>
                <a:lnTo>
                  <a:pt x="130251" y="429729"/>
                </a:lnTo>
                <a:lnTo>
                  <a:pt x="126098" y="383438"/>
                </a:lnTo>
                <a:lnTo>
                  <a:pt x="130251" y="337185"/>
                </a:lnTo>
                <a:lnTo>
                  <a:pt x="142201" y="293649"/>
                </a:lnTo>
                <a:lnTo>
                  <a:pt x="161239" y="253555"/>
                </a:lnTo>
                <a:lnTo>
                  <a:pt x="186639" y="217639"/>
                </a:lnTo>
                <a:lnTo>
                  <a:pt x="217665" y="186626"/>
                </a:lnTo>
                <a:lnTo>
                  <a:pt x="253580" y="161239"/>
                </a:lnTo>
                <a:lnTo>
                  <a:pt x="293687" y="142201"/>
                </a:lnTo>
                <a:lnTo>
                  <a:pt x="337235" y="130251"/>
                </a:lnTo>
                <a:lnTo>
                  <a:pt x="383501" y="126098"/>
                </a:lnTo>
                <a:lnTo>
                  <a:pt x="429780" y="130251"/>
                </a:lnTo>
                <a:lnTo>
                  <a:pt x="473329" y="142201"/>
                </a:lnTo>
                <a:lnTo>
                  <a:pt x="513435" y="161239"/>
                </a:lnTo>
                <a:lnTo>
                  <a:pt x="549363" y="186626"/>
                </a:lnTo>
                <a:lnTo>
                  <a:pt x="580390" y="217639"/>
                </a:lnTo>
                <a:lnTo>
                  <a:pt x="605790" y="253555"/>
                </a:lnTo>
                <a:lnTo>
                  <a:pt x="624827" y="293649"/>
                </a:lnTo>
                <a:lnTo>
                  <a:pt x="636790" y="337185"/>
                </a:lnTo>
                <a:lnTo>
                  <a:pt x="640930" y="383438"/>
                </a:lnTo>
                <a:lnTo>
                  <a:pt x="640930" y="99783"/>
                </a:lnTo>
                <a:lnTo>
                  <a:pt x="602449" y="68808"/>
                </a:lnTo>
                <a:lnTo>
                  <a:pt x="563638" y="45008"/>
                </a:lnTo>
                <a:lnTo>
                  <a:pt x="521970" y="25857"/>
                </a:lnTo>
                <a:lnTo>
                  <a:pt x="477824" y="11734"/>
                </a:lnTo>
                <a:lnTo>
                  <a:pt x="431546" y="2997"/>
                </a:lnTo>
                <a:lnTo>
                  <a:pt x="383501" y="0"/>
                </a:lnTo>
                <a:lnTo>
                  <a:pt x="335470" y="2997"/>
                </a:lnTo>
                <a:lnTo>
                  <a:pt x="289191" y="11734"/>
                </a:lnTo>
                <a:lnTo>
                  <a:pt x="245046" y="25857"/>
                </a:lnTo>
                <a:lnTo>
                  <a:pt x="203377" y="45008"/>
                </a:lnTo>
                <a:lnTo>
                  <a:pt x="164553" y="68808"/>
                </a:lnTo>
                <a:lnTo>
                  <a:pt x="128955" y="96901"/>
                </a:lnTo>
                <a:lnTo>
                  <a:pt x="96913" y="128943"/>
                </a:lnTo>
                <a:lnTo>
                  <a:pt x="68808" y="164541"/>
                </a:lnTo>
                <a:lnTo>
                  <a:pt x="45008" y="203352"/>
                </a:lnTo>
                <a:lnTo>
                  <a:pt x="25857" y="245008"/>
                </a:lnTo>
                <a:lnTo>
                  <a:pt x="11734" y="289153"/>
                </a:lnTo>
                <a:lnTo>
                  <a:pt x="2997" y="335419"/>
                </a:lnTo>
                <a:lnTo>
                  <a:pt x="0" y="383438"/>
                </a:lnTo>
                <a:lnTo>
                  <a:pt x="2997" y="431495"/>
                </a:lnTo>
                <a:lnTo>
                  <a:pt x="11734" y="477774"/>
                </a:lnTo>
                <a:lnTo>
                  <a:pt x="25857" y="521931"/>
                </a:lnTo>
                <a:lnTo>
                  <a:pt x="44996" y="563600"/>
                </a:lnTo>
                <a:lnTo>
                  <a:pt x="68808" y="602411"/>
                </a:lnTo>
                <a:lnTo>
                  <a:pt x="96901" y="638022"/>
                </a:lnTo>
                <a:lnTo>
                  <a:pt x="128943" y="670052"/>
                </a:lnTo>
                <a:lnTo>
                  <a:pt x="164553" y="698157"/>
                </a:lnTo>
                <a:lnTo>
                  <a:pt x="203365" y="721956"/>
                </a:lnTo>
                <a:lnTo>
                  <a:pt x="245033" y="741095"/>
                </a:lnTo>
                <a:lnTo>
                  <a:pt x="289191" y="755218"/>
                </a:lnTo>
                <a:lnTo>
                  <a:pt x="335470" y="763955"/>
                </a:lnTo>
                <a:lnTo>
                  <a:pt x="383501" y="766940"/>
                </a:lnTo>
                <a:lnTo>
                  <a:pt x="431533" y="763955"/>
                </a:lnTo>
                <a:lnTo>
                  <a:pt x="477812" y="755218"/>
                </a:lnTo>
                <a:lnTo>
                  <a:pt x="521957" y="741095"/>
                </a:lnTo>
                <a:lnTo>
                  <a:pt x="563626" y="721956"/>
                </a:lnTo>
                <a:lnTo>
                  <a:pt x="599909" y="699706"/>
                </a:lnTo>
                <a:lnTo>
                  <a:pt x="690740" y="790511"/>
                </a:lnTo>
                <a:lnTo>
                  <a:pt x="695871" y="843241"/>
                </a:lnTo>
                <a:lnTo>
                  <a:pt x="718972" y="877963"/>
                </a:lnTo>
                <a:lnTo>
                  <a:pt x="905459" y="1064501"/>
                </a:lnTo>
                <a:lnTo>
                  <a:pt x="940206" y="1087602"/>
                </a:lnTo>
                <a:lnTo>
                  <a:pt x="979741" y="1095286"/>
                </a:lnTo>
                <a:lnTo>
                  <a:pt x="999832" y="1093355"/>
                </a:lnTo>
                <a:lnTo>
                  <a:pt x="1019302" y="1087589"/>
                </a:lnTo>
                <a:lnTo>
                  <a:pt x="1037564" y="1077976"/>
                </a:lnTo>
                <a:lnTo>
                  <a:pt x="1054036" y="1064501"/>
                </a:lnTo>
                <a:lnTo>
                  <a:pt x="1077137" y="1029741"/>
                </a:lnTo>
                <a:lnTo>
                  <a:pt x="1084834" y="990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08756" y="3897294"/>
            <a:ext cx="1209675" cy="1209040"/>
          </a:xfrm>
          <a:custGeom>
            <a:avLst/>
            <a:gdLst/>
            <a:ahLst/>
            <a:cxnLst/>
            <a:rect l="l" t="t" r="r" b="b"/>
            <a:pathLst>
              <a:path w="1209675" h="1209039">
                <a:moveTo>
                  <a:pt x="604792" y="1209040"/>
                </a:moveTo>
                <a:lnTo>
                  <a:pt x="557597" y="1206500"/>
                </a:lnTo>
                <a:lnTo>
                  <a:pt x="511384" y="1201420"/>
                </a:lnTo>
                <a:lnTo>
                  <a:pt x="466288" y="1192530"/>
                </a:lnTo>
                <a:lnTo>
                  <a:pt x="422443" y="1181100"/>
                </a:lnTo>
                <a:lnTo>
                  <a:pt x="379987" y="1165860"/>
                </a:lnTo>
                <a:lnTo>
                  <a:pt x="339054" y="1146810"/>
                </a:lnTo>
                <a:lnTo>
                  <a:pt x="299780" y="1126490"/>
                </a:lnTo>
                <a:lnTo>
                  <a:pt x="262300" y="1102360"/>
                </a:lnTo>
                <a:lnTo>
                  <a:pt x="226750" y="1075690"/>
                </a:lnTo>
                <a:lnTo>
                  <a:pt x="193266" y="1046480"/>
                </a:lnTo>
                <a:lnTo>
                  <a:pt x="161982" y="1016000"/>
                </a:lnTo>
                <a:lnTo>
                  <a:pt x="133034" y="981710"/>
                </a:lnTo>
                <a:lnTo>
                  <a:pt x="106559" y="946150"/>
                </a:lnTo>
                <a:lnTo>
                  <a:pt x="82691" y="909320"/>
                </a:lnTo>
                <a:lnTo>
                  <a:pt x="61565" y="869950"/>
                </a:lnTo>
                <a:lnTo>
                  <a:pt x="43318" y="829310"/>
                </a:lnTo>
                <a:lnTo>
                  <a:pt x="28085" y="786130"/>
                </a:lnTo>
                <a:lnTo>
                  <a:pt x="16001" y="742950"/>
                </a:lnTo>
                <a:lnTo>
                  <a:pt x="7201" y="697230"/>
                </a:lnTo>
                <a:lnTo>
                  <a:pt x="1823" y="651510"/>
                </a:lnTo>
                <a:lnTo>
                  <a:pt x="0" y="604520"/>
                </a:lnTo>
                <a:lnTo>
                  <a:pt x="1823" y="557530"/>
                </a:lnTo>
                <a:lnTo>
                  <a:pt x="7201" y="510540"/>
                </a:lnTo>
                <a:lnTo>
                  <a:pt x="16001" y="466090"/>
                </a:lnTo>
                <a:lnTo>
                  <a:pt x="28085" y="421640"/>
                </a:lnTo>
                <a:lnTo>
                  <a:pt x="43318" y="379730"/>
                </a:lnTo>
                <a:lnTo>
                  <a:pt x="61565" y="337820"/>
                </a:lnTo>
                <a:lnTo>
                  <a:pt x="82691" y="299720"/>
                </a:lnTo>
                <a:lnTo>
                  <a:pt x="106559" y="261620"/>
                </a:lnTo>
                <a:lnTo>
                  <a:pt x="133034" y="226060"/>
                </a:lnTo>
                <a:lnTo>
                  <a:pt x="161982" y="193040"/>
                </a:lnTo>
                <a:lnTo>
                  <a:pt x="193266" y="161290"/>
                </a:lnTo>
                <a:lnTo>
                  <a:pt x="226750" y="132080"/>
                </a:lnTo>
                <a:lnTo>
                  <a:pt x="262300" y="105410"/>
                </a:lnTo>
                <a:lnTo>
                  <a:pt x="299780" y="82550"/>
                </a:lnTo>
                <a:lnTo>
                  <a:pt x="339054" y="60960"/>
                </a:lnTo>
                <a:lnTo>
                  <a:pt x="379987" y="43180"/>
                </a:lnTo>
                <a:lnTo>
                  <a:pt x="422443" y="27940"/>
                </a:lnTo>
                <a:lnTo>
                  <a:pt x="466288" y="15240"/>
                </a:lnTo>
                <a:lnTo>
                  <a:pt x="511384" y="6350"/>
                </a:lnTo>
                <a:lnTo>
                  <a:pt x="557597" y="1270"/>
                </a:lnTo>
                <a:lnTo>
                  <a:pt x="604792" y="0"/>
                </a:lnTo>
                <a:lnTo>
                  <a:pt x="651988" y="1270"/>
                </a:lnTo>
                <a:lnTo>
                  <a:pt x="698201" y="6350"/>
                </a:lnTo>
                <a:lnTo>
                  <a:pt x="743298" y="15240"/>
                </a:lnTo>
                <a:lnTo>
                  <a:pt x="787142" y="27940"/>
                </a:lnTo>
                <a:lnTo>
                  <a:pt x="818985" y="39370"/>
                </a:lnTo>
                <a:lnTo>
                  <a:pt x="585883" y="39370"/>
                </a:lnTo>
                <a:lnTo>
                  <a:pt x="561618" y="48260"/>
                </a:lnTo>
                <a:lnTo>
                  <a:pt x="550628" y="53340"/>
                </a:lnTo>
                <a:lnTo>
                  <a:pt x="471909" y="53340"/>
                </a:lnTo>
                <a:lnTo>
                  <a:pt x="424878" y="66040"/>
                </a:lnTo>
                <a:lnTo>
                  <a:pt x="379603" y="83820"/>
                </a:lnTo>
                <a:lnTo>
                  <a:pt x="336278" y="105410"/>
                </a:lnTo>
                <a:lnTo>
                  <a:pt x="295095" y="129540"/>
                </a:lnTo>
                <a:lnTo>
                  <a:pt x="256249" y="157480"/>
                </a:lnTo>
                <a:lnTo>
                  <a:pt x="219932" y="187960"/>
                </a:lnTo>
                <a:lnTo>
                  <a:pt x="186339" y="222250"/>
                </a:lnTo>
                <a:lnTo>
                  <a:pt x="206966" y="229870"/>
                </a:lnTo>
                <a:lnTo>
                  <a:pt x="233553" y="238760"/>
                </a:lnTo>
                <a:lnTo>
                  <a:pt x="265852" y="247650"/>
                </a:lnTo>
                <a:lnTo>
                  <a:pt x="287434" y="252730"/>
                </a:lnTo>
                <a:lnTo>
                  <a:pt x="160275" y="252730"/>
                </a:lnTo>
                <a:lnTo>
                  <a:pt x="130787" y="293370"/>
                </a:lnTo>
                <a:lnTo>
                  <a:pt x="104945" y="336550"/>
                </a:lnTo>
                <a:lnTo>
                  <a:pt x="82975" y="382270"/>
                </a:lnTo>
                <a:lnTo>
                  <a:pt x="65101" y="430530"/>
                </a:lnTo>
                <a:lnTo>
                  <a:pt x="51549" y="480060"/>
                </a:lnTo>
                <a:lnTo>
                  <a:pt x="42543" y="532130"/>
                </a:lnTo>
                <a:lnTo>
                  <a:pt x="38308" y="585470"/>
                </a:lnTo>
                <a:lnTo>
                  <a:pt x="1208841" y="585470"/>
                </a:lnTo>
                <a:lnTo>
                  <a:pt x="1209580" y="604520"/>
                </a:lnTo>
                <a:lnTo>
                  <a:pt x="1208841" y="623570"/>
                </a:lnTo>
                <a:lnTo>
                  <a:pt x="38308" y="623570"/>
                </a:lnTo>
                <a:lnTo>
                  <a:pt x="42293" y="674370"/>
                </a:lnTo>
                <a:lnTo>
                  <a:pt x="50707" y="723900"/>
                </a:lnTo>
                <a:lnTo>
                  <a:pt x="63349" y="772160"/>
                </a:lnTo>
                <a:lnTo>
                  <a:pt x="80018" y="817880"/>
                </a:lnTo>
                <a:lnTo>
                  <a:pt x="100513" y="862330"/>
                </a:lnTo>
                <a:lnTo>
                  <a:pt x="124634" y="905510"/>
                </a:lnTo>
                <a:lnTo>
                  <a:pt x="152179" y="944880"/>
                </a:lnTo>
                <a:lnTo>
                  <a:pt x="292527" y="944880"/>
                </a:lnTo>
                <a:lnTo>
                  <a:pt x="268903" y="949960"/>
                </a:lnTo>
                <a:lnTo>
                  <a:pt x="177846" y="976630"/>
                </a:lnTo>
                <a:lnTo>
                  <a:pt x="213981" y="1014730"/>
                </a:lnTo>
                <a:lnTo>
                  <a:pt x="253426" y="1049020"/>
                </a:lnTo>
                <a:lnTo>
                  <a:pt x="295926" y="1079500"/>
                </a:lnTo>
                <a:lnTo>
                  <a:pt x="341229" y="1106170"/>
                </a:lnTo>
                <a:lnTo>
                  <a:pt x="389080" y="1127760"/>
                </a:lnTo>
                <a:lnTo>
                  <a:pt x="439227" y="1146810"/>
                </a:lnTo>
                <a:lnTo>
                  <a:pt x="491414" y="1159510"/>
                </a:lnTo>
                <a:lnTo>
                  <a:pt x="582432" y="1159510"/>
                </a:lnTo>
                <a:lnTo>
                  <a:pt x="585883" y="1160780"/>
                </a:lnTo>
                <a:lnTo>
                  <a:pt x="840513" y="1160780"/>
                </a:lnTo>
                <a:lnTo>
                  <a:pt x="829598" y="1165860"/>
                </a:lnTo>
                <a:lnTo>
                  <a:pt x="787142" y="1181100"/>
                </a:lnTo>
                <a:lnTo>
                  <a:pt x="743297" y="1192530"/>
                </a:lnTo>
                <a:lnTo>
                  <a:pt x="698201" y="1201420"/>
                </a:lnTo>
                <a:lnTo>
                  <a:pt x="651987" y="1206500"/>
                </a:lnTo>
                <a:lnTo>
                  <a:pt x="604792" y="1209040"/>
                </a:lnTo>
                <a:close/>
              </a:path>
              <a:path w="1209675" h="1209039">
                <a:moveTo>
                  <a:pt x="623699" y="288290"/>
                </a:moveTo>
                <a:lnTo>
                  <a:pt x="585883" y="288290"/>
                </a:lnTo>
                <a:lnTo>
                  <a:pt x="585883" y="39370"/>
                </a:lnTo>
                <a:lnTo>
                  <a:pt x="623699" y="39370"/>
                </a:lnTo>
                <a:lnTo>
                  <a:pt x="623699" y="288290"/>
                </a:lnTo>
                <a:close/>
              </a:path>
              <a:path w="1209675" h="1209039">
                <a:moveTo>
                  <a:pt x="919568" y="288290"/>
                </a:moveTo>
                <a:lnTo>
                  <a:pt x="623699" y="288290"/>
                </a:lnTo>
                <a:lnTo>
                  <a:pt x="668398" y="285750"/>
                </a:lnTo>
                <a:lnTo>
                  <a:pt x="715036" y="281940"/>
                </a:lnTo>
                <a:lnTo>
                  <a:pt x="763517" y="276860"/>
                </a:lnTo>
                <a:lnTo>
                  <a:pt x="813749" y="269240"/>
                </a:lnTo>
                <a:lnTo>
                  <a:pt x="865637" y="260350"/>
                </a:lnTo>
                <a:lnTo>
                  <a:pt x="845787" y="223520"/>
                </a:lnTo>
                <a:lnTo>
                  <a:pt x="823599" y="189230"/>
                </a:lnTo>
                <a:lnTo>
                  <a:pt x="799095" y="158750"/>
                </a:lnTo>
                <a:lnTo>
                  <a:pt x="772296" y="129540"/>
                </a:lnTo>
                <a:lnTo>
                  <a:pt x="725552" y="90170"/>
                </a:lnTo>
                <a:lnTo>
                  <a:pt x="682750" y="63500"/>
                </a:lnTo>
                <a:lnTo>
                  <a:pt x="647571" y="48260"/>
                </a:lnTo>
                <a:lnTo>
                  <a:pt x="623699" y="39370"/>
                </a:lnTo>
                <a:lnTo>
                  <a:pt x="818985" y="39370"/>
                </a:lnTo>
                <a:lnTo>
                  <a:pt x="829599" y="43180"/>
                </a:lnTo>
                <a:lnTo>
                  <a:pt x="852989" y="53340"/>
                </a:lnTo>
                <a:lnTo>
                  <a:pt x="737673" y="53340"/>
                </a:lnTo>
                <a:lnTo>
                  <a:pt x="752533" y="63500"/>
                </a:lnTo>
                <a:lnTo>
                  <a:pt x="798642" y="102870"/>
                </a:lnTo>
                <a:lnTo>
                  <a:pt x="830616" y="137160"/>
                </a:lnTo>
                <a:lnTo>
                  <a:pt x="858634" y="173990"/>
                </a:lnTo>
                <a:lnTo>
                  <a:pt x="882942" y="212090"/>
                </a:lnTo>
                <a:lnTo>
                  <a:pt x="903787" y="252730"/>
                </a:lnTo>
                <a:lnTo>
                  <a:pt x="1044314" y="252730"/>
                </a:lnTo>
                <a:lnTo>
                  <a:pt x="982884" y="271780"/>
                </a:lnTo>
                <a:lnTo>
                  <a:pt x="919122" y="287020"/>
                </a:lnTo>
                <a:lnTo>
                  <a:pt x="919568" y="288290"/>
                </a:lnTo>
                <a:close/>
              </a:path>
              <a:path w="1209675" h="1209039">
                <a:moveTo>
                  <a:pt x="346270" y="256540"/>
                </a:moveTo>
                <a:lnTo>
                  <a:pt x="303620" y="256540"/>
                </a:lnTo>
                <a:lnTo>
                  <a:pt x="324725" y="215900"/>
                </a:lnTo>
                <a:lnTo>
                  <a:pt x="349463" y="176530"/>
                </a:lnTo>
                <a:lnTo>
                  <a:pt x="378110" y="138430"/>
                </a:lnTo>
                <a:lnTo>
                  <a:pt x="410940" y="102870"/>
                </a:lnTo>
                <a:lnTo>
                  <a:pt x="441871" y="74930"/>
                </a:lnTo>
                <a:lnTo>
                  <a:pt x="471909" y="53340"/>
                </a:lnTo>
                <a:lnTo>
                  <a:pt x="550628" y="53340"/>
                </a:lnTo>
                <a:lnTo>
                  <a:pt x="525900" y="64770"/>
                </a:lnTo>
                <a:lnTo>
                  <a:pt x="482596" y="91440"/>
                </a:lnTo>
                <a:lnTo>
                  <a:pt x="435576" y="132080"/>
                </a:lnTo>
                <a:lnTo>
                  <a:pt x="408516" y="161290"/>
                </a:lnTo>
                <a:lnTo>
                  <a:pt x="383826" y="193040"/>
                </a:lnTo>
                <a:lnTo>
                  <a:pt x="361524" y="227330"/>
                </a:lnTo>
                <a:lnTo>
                  <a:pt x="346270" y="256540"/>
                </a:lnTo>
                <a:close/>
              </a:path>
              <a:path w="1209675" h="1209039">
                <a:moveTo>
                  <a:pt x="1044314" y="252730"/>
                </a:moveTo>
                <a:lnTo>
                  <a:pt x="903787" y="252730"/>
                </a:lnTo>
                <a:lnTo>
                  <a:pt x="991625" y="229870"/>
                </a:lnTo>
                <a:lnTo>
                  <a:pt x="1021682" y="220980"/>
                </a:lnTo>
                <a:lnTo>
                  <a:pt x="988191" y="186690"/>
                </a:lnTo>
                <a:lnTo>
                  <a:pt x="952026" y="156210"/>
                </a:lnTo>
                <a:lnTo>
                  <a:pt x="913374" y="129540"/>
                </a:lnTo>
                <a:lnTo>
                  <a:pt x="872424" y="104140"/>
                </a:lnTo>
                <a:lnTo>
                  <a:pt x="829365" y="83820"/>
                </a:lnTo>
                <a:lnTo>
                  <a:pt x="784385" y="66040"/>
                </a:lnTo>
                <a:lnTo>
                  <a:pt x="737673" y="53340"/>
                </a:lnTo>
                <a:lnTo>
                  <a:pt x="852989" y="53340"/>
                </a:lnTo>
                <a:lnTo>
                  <a:pt x="909805" y="82550"/>
                </a:lnTo>
                <a:lnTo>
                  <a:pt x="947285" y="105410"/>
                </a:lnTo>
                <a:lnTo>
                  <a:pt x="982834" y="132080"/>
                </a:lnTo>
                <a:lnTo>
                  <a:pt x="1016318" y="161290"/>
                </a:lnTo>
                <a:lnTo>
                  <a:pt x="1047602" y="193040"/>
                </a:lnTo>
                <a:lnTo>
                  <a:pt x="1076549" y="226060"/>
                </a:lnTo>
                <a:lnTo>
                  <a:pt x="1095459" y="251460"/>
                </a:lnTo>
                <a:lnTo>
                  <a:pt x="1048438" y="251460"/>
                </a:lnTo>
                <a:lnTo>
                  <a:pt x="1044314" y="252730"/>
                </a:lnTo>
                <a:close/>
              </a:path>
              <a:path w="1209675" h="1209039">
                <a:moveTo>
                  <a:pt x="1208841" y="585470"/>
                </a:moveTo>
                <a:lnTo>
                  <a:pt x="1171281" y="585470"/>
                </a:lnTo>
                <a:lnTo>
                  <a:pt x="1167020" y="532130"/>
                </a:lnTo>
                <a:lnTo>
                  <a:pt x="1157949" y="480060"/>
                </a:lnTo>
                <a:lnTo>
                  <a:pt x="1144297" y="430530"/>
                </a:lnTo>
                <a:lnTo>
                  <a:pt x="1126292" y="382270"/>
                </a:lnTo>
                <a:lnTo>
                  <a:pt x="1104161" y="336550"/>
                </a:lnTo>
                <a:lnTo>
                  <a:pt x="1078134" y="292100"/>
                </a:lnTo>
                <a:lnTo>
                  <a:pt x="1048438" y="251460"/>
                </a:lnTo>
                <a:lnTo>
                  <a:pt x="1095459" y="251460"/>
                </a:lnTo>
                <a:lnTo>
                  <a:pt x="1126891" y="299720"/>
                </a:lnTo>
                <a:lnTo>
                  <a:pt x="1148016" y="337820"/>
                </a:lnTo>
                <a:lnTo>
                  <a:pt x="1166263" y="379730"/>
                </a:lnTo>
                <a:lnTo>
                  <a:pt x="1181496" y="421640"/>
                </a:lnTo>
                <a:lnTo>
                  <a:pt x="1193579" y="466090"/>
                </a:lnTo>
                <a:lnTo>
                  <a:pt x="1202378" y="510540"/>
                </a:lnTo>
                <a:lnTo>
                  <a:pt x="1207757" y="557530"/>
                </a:lnTo>
                <a:lnTo>
                  <a:pt x="1208841" y="585470"/>
                </a:lnTo>
                <a:close/>
              </a:path>
              <a:path w="1209675" h="1209039">
                <a:moveTo>
                  <a:pt x="272424" y="585470"/>
                </a:moveTo>
                <a:lnTo>
                  <a:pt x="234615" y="585470"/>
                </a:lnTo>
                <a:lnTo>
                  <a:pt x="236750" y="539750"/>
                </a:lnTo>
                <a:lnTo>
                  <a:pt x="241087" y="491490"/>
                </a:lnTo>
                <a:lnTo>
                  <a:pt x="248030" y="443230"/>
                </a:lnTo>
                <a:lnTo>
                  <a:pt x="257984" y="392430"/>
                </a:lnTo>
                <a:lnTo>
                  <a:pt x="271354" y="342900"/>
                </a:lnTo>
                <a:lnTo>
                  <a:pt x="288543" y="292100"/>
                </a:lnTo>
                <a:lnTo>
                  <a:pt x="244681" y="280670"/>
                </a:lnTo>
                <a:lnTo>
                  <a:pt x="208476" y="270510"/>
                </a:lnTo>
                <a:lnTo>
                  <a:pt x="180238" y="260350"/>
                </a:lnTo>
                <a:lnTo>
                  <a:pt x="160275" y="252730"/>
                </a:lnTo>
                <a:lnTo>
                  <a:pt x="287434" y="252730"/>
                </a:lnTo>
                <a:lnTo>
                  <a:pt x="303620" y="256540"/>
                </a:lnTo>
                <a:lnTo>
                  <a:pt x="346270" y="256540"/>
                </a:lnTo>
                <a:lnTo>
                  <a:pt x="341627" y="265430"/>
                </a:lnTo>
                <a:lnTo>
                  <a:pt x="358192" y="267970"/>
                </a:lnTo>
                <a:lnTo>
                  <a:pt x="375395" y="271780"/>
                </a:lnTo>
                <a:lnTo>
                  <a:pt x="450146" y="281940"/>
                </a:lnTo>
                <a:lnTo>
                  <a:pt x="537406" y="287020"/>
                </a:lnTo>
                <a:lnTo>
                  <a:pt x="585883" y="288290"/>
                </a:lnTo>
                <a:lnTo>
                  <a:pt x="919568" y="288290"/>
                </a:lnTo>
                <a:lnTo>
                  <a:pt x="922245" y="295910"/>
                </a:lnTo>
                <a:lnTo>
                  <a:pt x="881642" y="295910"/>
                </a:lnTo>
                <a:lnTo>
                  <a:pt x="853944" y="300990"/>
                </a:lnTo>
                <a:lnTo>
                  <a:pt x="325919" y="300990"/>
                </a:lnTo>
                <a:lnTo>
                  <a:pt x="310890" y="342900"/>
                </a:lnTo>
                <a:lnTo>
                  <a:pt x="298274" y="386080"/>
                </a:lnTo>
                <a:lnTo>
                  <a:pt x="288095" y="433070"/>
                </a:lnTo>
                <a:lnTo>
                  <a:pt x="280377" y="481330"/>
                </a:lnTo>
                <a:lnTo>
                  <a:pt x="275145" y="532130"/>
                </a:lnTo>
                <a:lnTo>
                  <a:pt x="272424" y="585470"/>
                </a:lnTo>
                <a:close/>
              </a:path>
              <a:path w="1209675" h="1209039">
                <a:moveTo>
                  <a:pt x="974967" y="585470"/>
                </a:moveTo>
                <a:lnTo>
                  <a:pt x="937158" y="585470"/>
                </a:lnTo>
                <a:lnTo>
                  <a:pt x="934353" y="530860"/>
                </a:lnTo>
                <a:lnTo>
                  <a:pt x="928933" y="480060"/>
                </a:lnTo>
                <a:lnTo>
                  <a:pt x="920925" y="430530"/>
                </a:lnTo>
                <a:lnTo>
                  <a:pt x="910355" y="382270"/>
                </a:lnTo>
                <a:lnTo>
                  <a:pt x="897252" y="337820"/>
                </a:lnTo>
                <a:lnTo>
                  <a:pt x="881642" y="295910"/>
                </a:lnTo>
                <a:lnTo>
                  <a:pt x="922245" y="295910"/>
                </a:lnTo>
                <a:lnTo>
                  <a:pt x="936966" y="337820"/>
                </a:lnTo>
                <a:lnTo>
                  <a:pt x="950828" y="389890"/>
                </a:lnTo>
                <a:lnTo>
                  <a:pt x="961134" y="440690"/>
                </a:lnTo>
                <a:lnTo>
                  <a:pt x="968309" y="490220"/>
                </a:lnTo>
                <a:lnTo>
                  <a:pt x="972779" y="538480"/>
                </a:lnTo>
                <a:lnTo>
                  <a:pt x="974967" y="585470"/>
                </a:lnTo>
                <a:close/>
              </a:path>
              <a:path w="1209675" h="1209039">
                <a:moveTo>
                  <a:pt x="623699" y="585470"/>
                </a:moveTo>
                <a:lnTo>
                  <a:pt x="585883" y="585470"/>
                </a:lnTo>
                <a:lnTo>
                  <a:pt x="585883" y="326390"/>
                </a:lnTo>
                <a:lnTo>
                  <a:pt x="535478" y="325120"/>
                </a:lnTo>
                <a:lnTo>
                  <a:pt x="488395" y="322580"/>
                </a:lnTo>
                <a:lnTo>
                  <a:pt x="444796" y="318770"/>
                </a:lnTo>
                <a:lnTo>
                  <a:pt x="383907" y="311150"/>
                </a:lnTo>
                <a:lnTo>
                  <a:pt x="363770" y="307340"/>
                </a:lnTo>
                <a:lnTo>
                  <a:pt x="344439" y="304800"/>
                </a:lnTo>
                <a:lnTo>
                  <a:pt x="325919" y="300990"/>
                </a:lnTo>
                <a:lnTo>
                  <a:pt x="853944" y="300990"/>
                </a:lnTo>
                <a:lnTo>
                  <a:pt x="772647" y="313690"/>
                </a:lnTo>
                <a:lnTo>
                  <a:pt x="720953" y="320040"/>
                </a:lnTo>
                <a:lnTo>
                  <a:pt x="671269" y="323850"/>
                </a:lnTo>
                <a:lnTo>
                  <a:pt x="623699" y="325120"/>
                </a:lnTo>
                <a:lnTo>
                  <a:pt x="623699" y="585470"/>
                </a:lnTo>
                <a:close/>
              </a:path>
              <a:path w="1209675" h="1209039">
                <a:moveTo>
                  <a:pt x="292527" y="944880"/>
                </a:moveTo>
                <a:lnTo>
                  <a:pt x="152179" y="944880"/>
                </a:lnTo>
                <a:lnTo>
                  <a:pt x="218711" y="924560"/>
                </a:lnTo>
                <a:lnTo>
                  <a:pt x="251300" y="915670"/>
                </a:lnTo>
                <a:lnTo>
                  <a:pt x="283417" y="908050"/>
                </a:lnTo>
                <a:lnTo>
                  <a:pt x="269864" y="868680"/>
                </a:lnTo>
                <a:lnTo>
                  <a:pt x="258100" y="826770"/>
                </a:lnTo>
                <a:lnTo>
                  <a:pt x="248391" y="782320"/>
                </a:lnTo>
                <a:lnTo>
                  <a:pt x="241006" y="732790"/>
                </a:lnTo>
                <a:lnTo>
                  <a:pt x="236210" y="679450"/>
                </a:lnTo>
                <a:lnTo>
                  <a:pt x="234273" y="623570"/>
                </a:lnTo>
                <a:lnTo>
                  <a:pt x="272048" y="623570"/>
                </a:lnTo>
                <a:lnTo>
                  <a:pt x="273751" y="674370"/>
                </a:lnTo>
                <a:lnTo>
                  <a:pt x="278053" y="723900"/>
                </a:lnTo>
                <a:lnTo>
                  <a:pt x="284929" y="770890"/>
                </a:lnTo>
                <a:lnTo>
                  <a:pt x="294354" y="816610"/>
                </a:lnTo>
                <a:lnTo>
                  <a:pt x="306302" y="858520"/>
                </a:lnTo>
                <a:lnTo>
                  <a:pt x="320749" y="899160"/>
                </a:lnTo>
                <a:lnTo>
                  <a:pt x="929278" y="899160"/>
                </a:lnTo>
                <a:lnTo>
                  <a:pt x="928028" y="902970"/>
                </a:lnTo>
                <a:lnTo>
                  <a:pt x="937541" y="905510"/>
                </a:lnTo>
                <a:lnTo>
                  <a:pt x="585883" y="905510"/>
                </a:lnTo>
                <a:lnTo>
                  <a:pt x="539865" y="908050"/>
                </a:lnTo>
                <a:lnTo>
                  <a:pt x="491796" y="911860"/>
                </a:lnTo>
                <a:lnTo>
                  <a:pt x="441779" y="916940"/>
                </a:lnTo>
                <a:lnTo>
                  <a:pt x="389920" y="924560"/>
                </a:lnTo>
                <a:lnTo>
                  <a:pt x="336324" y="934720"/>
                </a:lnTo>
                <a:lnTo>
                  <a:pt x="341005" y="943610"/>
                </a:lnTo>
                <a:lnTo>
                  <a:pt x="298433" y="943610"/>
                </a:lnTo>
                <a:lnTo>
                  <a:pt x="292527" y="944880"/>
                </a:lnTo>
                <a:close/>
              </a:path>
              <a:path w="1209675" h="1209039">
                <a:moveTo>
                  <a:pt x="929278" y="899160"/>
                </a:moveTo>
                <a:lnTo>
                  <a:pt x="320749" y="899160"/>
                </a:lnTo>
                <a:lnTo>
                  <a:pt x="377760" y="889000"/>
                </a:lnTo>
                <a:lnTo>
                  <a:pt x="432895" y="880110"/>
                </a:lnTo>
                <a:lnTo>
                  <a:pt x="486038" y="873760"/>
                </a:lnTo>
                <a:lnTo>
                  <a:pt x="537073" y="869950"/>
                </a:lnTo>
                <a:lnTo>
                  <a:pt x="585883" y="868680"/>
                </a:lnTo>
                <a:lnTo>
                  <a:pt x="585883" y="623570"/>
                </a:lnTo>
                <a:lnTo>
                  <a:pt x="623697" y="623570"/>
                </a:lnTo>
                <a:lnTo>
                  <a:pt x="623697" y="867410"/>
                </a:lnTo>
                <a:lnTo>
                  <a:pt x="674096" y="868680"/>
                </a:lnTo>
                <a:lnTo>
                  <a:pt x="721179" y="871220"/>
                </a:lnTo>
                <a:lnTo>
                  <a:pt x="764778" y="875030"/>
                </a:lnTo>
                <a:lnTo>
                  <a:pt x="804722" y="880110"/>
                </a:lnTo>
                <a:lnTo>
                  <a:pt x="827698" y="882650"/>
                </a:lnTo>
                <a:lnTo>
                  <a:pt x="870733" y="890270"/>
                </a:lnTo>
                <a:lnTo>
                  <a:pt x="890780" y="894080"/>
                </a:lnTo>
                <a:lnTo>
                  <a:pt x="930944" y="894080"/>
                </a:lnTo>
                <a:lnTo>
                  <a:pt x="929278" y="899160"/>
                </a:lnTo>
                <a:close/>
              </a:path>
              <a:path w="1209675" h="1209039">
                <a:moveTo>
                  <a:pt x="930944" y="894080"/>
                </a:moveTo>
                <a:lnTo>
                  <a:pt x="890780" y="894080"/>
                </a:lnTo>
                <a:lnTo>
                  <a:pt x="907132" y="845820"/>
                </a:lnTo>
                <a:lnTo>
                  <a:pt x="920024" y="795020"/>
                </a:lnTo>
                <a:lnTo>
                  <a:pt x="929415" y="740410"/>
                </a:lnTo>
                <a:lnTo>
                  <a:pt x="935267" y="683260"/>
                </a:lnTo>
                <a:lnTo>
                  <a:pt x="937537" y="623570"/>
                </a:lnTo>
                <a:lnTo>
                  <a:pt x="975334" y="623570"/>
                </a:lnTo>
                <a:lnTo>
                  <a:pt x="974077" y="666750"/>
                </a:lnTo>
                <a:lnTo>
                  <a:pt x="970697" y="712470"/>
                </a:lnTo>
                <a:lnTo>
                  <a:pt x="964799" y="759460"/>
                </a:lnTo>
                <a:lnTo>
                  <a:pt x="955985" y="807720"/>
                </a:lnTo>
                <a:lnTo>
                  <a:pt x="943860" y="854710"/>
                </a:lnTo>
                <a:lnTo>
                  <a:pt x="930944" y="894080"/>
                </a:lnTo>
                <a:close/>
              </a:path>
              <a:path w="1209675" h="1209039">
                <a:moveTo>
                  <a:pt x="1103846" y="944880"/>
                </a:moveTo>
                <a:lnTo>
                  <a:pt x="1057718" y="944880"/>
                </a:lnTo>
                <a:lnTo>
                  <a:pt x="1085186" y="904240"/>
                </a:lnTo>
                <a:lnTo>
                  <a:pt x="1109238" y="862330"/>
                </a:lnTo>
                <a:lnTo>
                  <a:pt x="1129675" y="817880"/>
                </a:lnTo>
                <a:lnTo>
                  <a:pt x="1146296" y="772160"/>
                </a:lnTo>
                <a:lnTo>
                  <a:pt x="1158904" y="723900"/>
                </a:lnTo>
                <a:lnTo>
                  <a:pt x="1167299" y="674370"/>
                </a:lnTo>
                <a:lnTo>
                  <a:pt x="1171281" y="623570"/>
                </a:lnTo>
                <a:lnTo>
                  <a:pt x="1208841" y="623570"/>
                </a:lnTo>
                <a:lnTo>
                  <a:pt x="1202378" y="697230"/>
                </a:lnTo>
                <a:lnTo>
                  <a:pt x="1193579" y="742950"/>
                </a:lnTo>
                <a:lnTo>
                  <a:pt x="1181496" y="786130"/>
                </a:lnTo>
                <a:lnTo>
                  <a:pt x="1166263" y="829310"/>
                </a:lnTo>
                <a:lnTo>
                  <a:pt x="1148016" y="869950"/>
                </a:lnTo>
                <a:lnTo>
                  <a:pt x="1126891" y="909320"/>
                </a:lnTo>
                <a:lnTo>
                  <a:pt x="1103846" y="944880"/>
                </a:lnTo>
                <a:close/>
              </a:path>
              <a:path w="1209675" h="1209039">
                <a:moveTo>
                  <a:pt x="840513" y="1160780"/>
                </a:moveTo>
                <a:lnTo>
                  <a:pt x="585883" y="1160780"/>
                </a:lnTo>
                <a:lnTo>
                  <a:pt x="585883" y="905510"/>
                </a:lnTo>
                <a:lnTo>
                  <a:pt x="623699" y="905510"/>
                </a:lnTo>
                <a:lnTo>
                  <a:pt x="623699" y="1159510"/>
                </a:lnTo>
                <a:lnTo>
                  <a:pt x="843242" y="1159510"/>
                </a:lnTo>
                <a:lnTo>
                  <a:pt x="840513" y="1160780"/>
                </a:lnTo>
                <a:close/>
              </a:path>
              <a:path w="1209675" h="1209039">
                <a:moveTo>
                  <a:pt x="718173" y="1159510"/>
                </a:moveTo>
                <a:lnTo>
                  <a:pt x="623699" y="1159510"/>
                </a:lnTo>
                <a:lnTo>
                  <a:pt x="651690" y="1150620"/>
                </a:lnTo>
                <a:lnTo>
                  <a:pt x="687465" y="1132840"/>
                </a:lnTo>
                <a:lnTo>
                  <a:pt x="728305" y="1108710"/>
                </a:lnTo>
                <a:lnTo>
                  <a:pt x="771492" y="1074420"/>
                </a:lnTo>
                <a:lnTo>
                  <a:pt x="802049" y="1042670"/>
                </a:lnTo>
                <a:lnTo>
                  <a:pt x="829589" y="1008380"/>
                </a:lnTo>
                <a:lnTo>
                  <a:pt x="854085" y="971550"/>
                </a:lnTo>
                <a:lnTo>
                  <a:pt x="875505" y="930910"/>
                </a:lnTo>
                <a:lnTo>
                  <a:pt x="838275" y="923290"/>
                </a:lnTo>
                <a:lnTo>
                  <a:pt x="818473" y="920750"/>
                </a:lnTo>
                <a:lnTo>
                  <a:pt x="797892" y="916940"/>
                </a:lnTo>
                <a:lnTo>
                  <a:pt x="717467" y="909320"/>
                </a:lnTo>
                <a:lnTo>
                  <a:pt x="672172" y="906780"/>
                </a:lnTo>
                <a:lnTo>
                  <a:pt x="623699" y="905510"/>
                </a:lnTo>
                <a:lnTo>
                  <a:pt x="937541" y="905510"/>
                </a:lnTo>
                <a:lnTo>
                  <a:pt x="975592" y="915670"/>
                </a:lnTo>
                <a:lnTo>
                  <a:pt x="1013365" y="928370"/>
                </a:lnTo>
                <a:lnTo>
                  <a:pt x="1040891" y="937260"/>
                </a:lnTo>
                <a:lnTo>
                  <a:pt x="1043696" y="938530"/>
                </a:lnTo>
                <a:lnTo>
                  <a:pt x="913380" y="938530"/>
                </a:lnTo>
                <a:lnTo>
                  <a:pt x="890932" y="982980"/>
                </a:lnTo>
                <a:lnTo>
                  <a:pt x="864008" y="1026160"/>
                </a:lnTo>
                <a:lnTo>
                  <a:pt x="832242" y="1065530"/>
                </a:lnTo>
                <a:lnTo>
                  <a:pt x="795268" y="1103630"/>
                </a:lnTo>
                <a:lnTo>
                  <a:pt x="755951" y="1135380"/>
                </a:lnTo>
                <a:lnTo>
                  <a:pt x="736771" y="1148080"/>
                </a:lnTo>
                <a:lnTo>
                  <a:pt x="718173" y="1159510"/>
                </a:lnTo>
                <a:close/>
              </a:path>
              <a:path w="1209675" h="1209039">
                <a:moveTo>
                  <a:pt x="843242" y="1159510"/>
                </a:moveTo>
                <a:lnTo>
                  <a:pt x="718173" y="1159510"/>
                </a:lnTo>
                <a:lnTo>
                  <a:pt x="770578" y="1146810"/>
                </a:lnTo>
                <a:lnTo>
                  <a:pt x="820926" y="1127760"/>
                </a:lnTo>
                <a:lnTo>
                  <a:pt x="868958" y="1106170"/>
                </a:lnTo>
                <a:lnTo>
                  <a:pt x="914417" y="1078230"/>
                </a:lnTo>
                <a:lnTo>
                  <a:pt x="957046" y="1047750"/>
                </a:lnTo>
                <a:lnTo>
                  <a:pt x="996586" y="1013460"/>
                </a:lnTo>
                <a:lnTo>
                  <a:pt x="1032780" y="975360"/>
                </a:lnTo>
                <a:lnTo>
                  <a:pt x="1013768" y="967740"/>
                </a:lnTo>
                <a:lnTo>
                  <a:pt x="987309" y="958850"/>
                </a:lnTo>
                <a:lnTo>
                  <a:pt x="953737" y="948690"/>
                </a:lnTo>
                <a:lnTo>
                  <a:pt x="913380" y="938530"/>
                </a:lnTo>
                <a:lnTo>
                  <a:pt x="1043696" y="938530"/>
                </a:lnTo>
                <a:lnTo>
                  <a:pt x="1057718" y="944880"/>
                </a:lnTo>
                <a:lnTo>
                  <a:pt x="1103846" y="944880"/>
                </a:lnTo>
                <a:lnTo>
                  <a:pt x="1103023" y="946150"/>
                </a:lnTo>
                <a:lnTo>
                  <a:pt x="1076548" y="981710"/>
                </a:lnTo>
                <a:lnTo>
                  <a:pt x="1047601" y="1016000"/>
                </a:lnTo>
                <a:lnTo>
                  <a:pt x="1016317" y="1046480"/>
                </a:lnTo>
                <a:lnTo>
                  <a:pt x="982833" y="1075690"/>
                </a:lnTo>
                <a:lnTo>
                  <a:pt x="947284" y="1102360"/>
                </a:lnTo>
                <a:lnTo>
                  <a:pt x="909804" y="1126490"/>
                </a:lnTo>
                <a:lnTo>
                  <a:pt x="870530" y="1146810"/>
                </a:lnTo>
                <a:lnTo>
                  <a:pt x="843242" y="1159510"/>
                </a:lnTo>
                <a:close/>
              </a:path>
              <a:path w="1209675" h="1209039">
                <a:moveTo>
                  <a:pt x="582432" y="1159510"/>
                </a:moveTo>
                <a:lnTo>
                  <a:pt x="491414" y="1159510"/>
                </a:lnTo>
                <a:lnTo>
                  <a:pt x="472814" y="1148080"/>
                </a:lnTo>
                <a:lnTo>
                  <a:pt x="434071" y="1120140"/>
                </a:lnTo>
                <a:lnTo>
                  <a:pt x="384417" y="1073150"/>
                </a:lnTo>
                <a:lnTo>
                  <a:pt x="354378" y="1037590"/>
                </a:lnTo>
                <a:lnTo>
                  <a:pt x="325337" y="994410"/>
                </a:lnTo>
                <a:lnTo>
                  <a:pt x="298433" y="943610"/>
                </a:lnTo>
                <a:lnTo>
                  <a:pt x="341005" y="943610"/>
                </a:lnTo>
                <a:lnTo>
                  <a:pt x="357724" y="975360"/>
                </a:lnTo>
                <a:lnTo>
                  <a:pt x="382102" y="1010920"/>
                </a:lnTo>
                <a:lnTo>
                  <a:pt x="409430" y="1045210"/>
                </a:lnTo>
                <a:lnTo>
                  <a:pt x="439680" y="1075690"/>
                </a:lnTo>
                <a:lnTo>
                  <a:pt x="482586" y="1108710"/>
                </a:lnTo>
                <a:lnTo>
                  <a:pt x="522979" y="1134110"/>
                </a:lnTo>
                <a:lnTo>
                  <a:pt x="558274" y="1150620"/>
                </a:lnTo>
                <a:lnTo>
                  <a:pt x="582432" y="1159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1894" y="7113933"/>
            <a:ext cx="1838242" cy="989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41197" y="7000524"/>
            <a:ext cx="815340" cy="1219835"/>
          </a:xfrm>
          <a:custGeom>
            <a:avLst/>
            <a:gdLst/>
            <a:ahLst/>
            <a:cxnLst/>
            <a:rect l="l" t="t" r="r" b="b"/>
            <a:pathLst>
              <a:path w="815340" h="1219834">
                <a:moveTo>
                  <a:pt x="498025" y="895285"/>
                </a:moveTo>
                <a:lnTo>
                  <a:pt x="307588" y="895285"/>
                </a:lnTo>
                <a:lnTo>
                  <a:pt x="307588" y="683630"/>
                </a:lnTo>
                <a:lnTo>
                  <a:pt x="262790" y="673963"/>
                </a:lnTo>
                <a:lnTo>
                  <a:pt x="219537" y="662356"/>
                </a:lnTo>
                <a:lnTo>
                  <a:pt x="178543" y="648109"/>
                </a:lnTo>
                <a:lnTo>
                  <a:pt x="140521" y="630524"/>
                </a:lnTo>
                <a:lnTo>
                  <a:pt x="106183" y="608899"/>
                </a:lnTo>
                <a:lnTo>
                  <a:pt x="76243" y="582536"/>
                </a:lnTo>
                <a:lnTo>
                  <a:pt x="51413" y="550735"/>
                </a:lnTo>
                <a:lnTo>
                  <a:pt x="32406" y="512795"/>
                </a:lnTo>
                <a:lnTo>
                  <a:pt x="19935" y="468018"/>
                </a:lnTo>
                <a:lnTo>
                  <a:pt x="14713" y="415703"/>
                </a:lnTo>
                <a:lnTo>
                  <a:pt x="16540" y="374922"/>
                </a:lnTo>
                <a:lnTo>
                  <a:pt x="24154" y="337178"/>
                </a:lnTo>
                <a:lnTo>
                  <a:pt x="57284" y="270068"/>
                </a:lnTo>
                <a:lnTo>
                  <a:pt x="83070" y="240335"/>
                </a:lnTo>
                <a:lnTo>
                  <a:pt x="115184" y="212905"/>
                </a:lnTo>
                <a:lnTo>
                  <a:pt x="153761" y="187595"/>
                </a:lnTo>
                <a:lnTo>
                  <a:pt x="198937" y="164222"/>
                </a:lnTo>
                <a:lnTo>
                  <a:pt x="250845" y="142603"/>
                </a:lnTo>
                <a:lnTo>
                  <a:pt x="309622" y="122552"/>
                </a:lnTo>
                <a:lnTo>
                  <a:pt x="309622" y="0"/>
                </a:lnTo>
                <a:lnTo>
                  <a:pt x="493867" y="0"/>
                </a:lnTo>
                <a:lnTo>
                  <a:pt x="493867" y="122217"/>
                </a:lnTo>
                <a:lnTo>
                  <a:pt x="543519" y="134862"/>
                </a:lnTo>
                <a:lnTo>
                  <a:pt x="589726" y="150703"/>
                </a:lnTo>
                <a:lnTo>
                  <a:pt x="632161" y="170096"/>
                </a:lnTo>
                <a:lnTo>
                  <a:pt x="670502" y="193398"/>
                </a:lnTo>
                <a:lnTo>
                  <a:pt x="704423" y="220967"/>
                </a:lnTo>
                <a:lnTo>
                  <a:pt x="733600" y="253158"/>
                </a:lnTo>
                <a:lnTo>
                  <a:pt x="757708" y="290330"/>
                </a:lnTo>
                <a:lnTo>
                  <a:pt x="770220" y="318748"/>
                </a:lnTo>
                <a:lnTo>
                  <a:pt x="498102" y="318748"/>
                </a:lnTo>
                <a:lnTo>
                  <a:pt x="498102" y="319149"/>
                </a:lnTo>
                <a:lnTo>
                  <a:pt x="312057" y="319149"/>
                </a:lnTo>
                <a:lnTo>
                  <a:pt x="266922" y="333073"/>
                </a:lnTo>
                <a:lnTo>
                  <a:pt x="235642" y="354149"/>
                </a:lnTo>
                <a:lnTo>
                  <a:pt x="218317" y="381811"/>
                </a:lnTo>
                <a:lnTo>
                  <a:pt x="215045" y="415496"/>
                </a:lnTo>
                <a:lnTo>
                  <a:pt x="223622" y="443605"/>
                </a:lnTo>
                <a:lnTo>
                  <a:pt x="242690" y="464142"/>
                </a:lnTo>
                <a:lnTo>
                  <a:pt x="272188" y="476852"/>
                </a:lnTo>
                <a:lnTo>
                  <a:pt x="312057" y="481480"/>
                </a:lnTo>
                <a:lnTo>
                  <a:pt x="498102" y="481480"/>
                </a:lnTo>
                <a:lnTo>
                  <a:pt x="498102" y="510630"/>
                </a:lnTo>
                <a:lnTo>
                  <a:pt x="565088" y="527445"/>
                </a:lnTo>
                <a:lnTo>
                  <a:pt x="622939" y="545494"/>
                </a:lnTo>
                <a:lnTo>
                  <a:pt x="672139" y="565190"/>
                </a:lnTo>
                <a:lnTo>
                  <a:pt x="713173" y="586944"/>
                </a:lnTo>
                <a:lnTo>
                  <a:pt x="746522" y="611169"/>
                </a:lnTo>
                <a:lnTo>
                  <a:pt x="792105" y="668679"/>
                </a:lnTo>
                <a:lnTo>
                  <a:pt x="807028" y="711630"/>
                </a:lnTo>
                <a:lnTo>
                  <a:pt x="498025" y="711630"/>
                </a:lnTo>
                <a:lnTo>
                  <a:pt x="498025" y="895285"/>
                </a:lnTo>
                <a:close/>
              </a:path>
              <a:path w="815340" h="1219834">
                <a:moveTo>
                  <a:pt x="796379" y="435295"/>
                </a:moveTo>
                <a:lnTo>
                  <a:pt x="603987" y="435295"/>
                </a:lnTo>
                <a:lnTo>
                  <a:pt x="590198" y="395512"/>
                </a:lnTo>
                <a:lnTo>
                  <a:pt x="570410" y="360855"/>
                </a:lnTo>
                <a:lnTo>
                  <a:pt x="540939" y="334282"/>
                </a:lnTo>
                <a:lnTo>
                  <a:pt x="498102" y="318748"/>
                </a:lnTo>
                <a:lnTo>
                  <a:pt x="770220" y="318748"/>
                </a:lnTo>
                <a:lnTo>
                  <a:pt x="776424" y="332839"/>
                </a:lnTo>
                <a:lnTo>
                  <a:pt x="789422" y="381042"/>
                </a:lnTo>
                <a:lnTo>
                  <a:pt x="796379" y="435295"/>
                </a:lnTo>
                <a:close/>
              </a:path>
              <a:path w="815340" h="1219834">
                <a:moveTo>
                  <a:pt x="498102" y="481480"/>
                </a:moveTo>
                <a:lnTo>
                  <a:pt x="312057" y="481480"/>
                </a:lnTo>
                <a:lnTo>
                  <a:pt x="312057" y="319149"/>
                </a:lnTo>
                <a:lnTo>
                  <a:pt x="498102" y="319149"/>
                </a:lnTo>
                <a:lnTo>
                  <a:pt x="498102" y="481480"/>
                </a:lnTo>
                <a:close/>
              </a:path>
              <a:path w="815340" h="1219834">
                <a:moveTo>
                  <a:pt x="788305" y="898966"/>
                </a:moveTo>
                <a:lnTo>
                  <a:pt x="498025" y="898966"/>
                </a:lnTo>
                <a:lnTo>
                  <a:pt x="552982" y="885772"/>
                </a:lnTo>
                <a:lnTo>
                  <a:pt x="594140" y="863057"/>
                </a:lnTo>
                <a:lnTo>
                  <a:pt x="619323" y="832702"/>
                </a:lnTo>
                <a:lnTo>
                  <a:pt x="626355" y="796587"/>
                </a:lnTo>
                <a:lnTo>
                  <a:pt x="615795" y="763171"/>
                </a:lnTo>
                <a:lnTo>
                  <a:pt x="590152" y="737245"/>
                </a:lnTo>
                <a:lnTo>
                  <a:pt x="550528" y="719750"/>
                </a:lnTo>
                <a:lnTo>
                  <a:pt x="498025" y="711630"/>
                </a:lnTo>
                <a:lnTo>
                  <a:pt x="807028" y="711630"/>
                </a:lnTo>
                <a:lnTo>
                  <a:pt x="812755" y="741016"/>
                </a:lnTo>
                <a:lnTo>
                  <a:pt x="814939" y="783775"/>
                </a:lnTo>
                <a:lnTo>
                  <a:pt x="811158" y="828500"/>
                </a:lnTo>
                <a:lnTo>
                  <a:pt x="800535" y="870822"/>
                </a:lnTo>
                <a:lnTo>
                  <a:pt x="788305" y="898966"/>
                </a:lnTo>
                <a:close/>
              </a:path>
              <a:path w="815340" h="1219834">
                <a:moveTo>
                  <a:pt x="495654" y="1219355"/>
                </a:moveTo>
                <a:lnTo>
                  <a:pt x="312704" y="1219355"/>
                </a:lnTo>
                <a:lnTo>
                  <a:pt x="312704" y="1093431"/>
                </a:lnTo>
                <a:lnTo>
                  <a:pt x="262384" y="1076897"/>
                </a:lnTo>
                <a:lnTo>
                  <a:pt x="215625" y="1057226"/>
                </a:lnTo>
                <a:lnTo>
                  <a:pt x="172680" y="1034135"/>
                </a:lnTo>
                <a:lnTo>
                  <a:pt x="133800" y="1007338"/>
                </a:lnTo>
                <a:lnTo>
                  <a:pt x="99238" y="976551"/>
                </a:lnTo>
                <a:lnTo>
                  <a:pt x="69244" y="941491"/>
                </a:lnTo>
                <a:lnTo>
                  <a:pt x="44072" y="901874"/>
                </a:lnTo>
                <a:lnTo>
                  <a:pt x="23972" y="857414"/>
                </a:lnTo>
                <a:lnTo>
                  <a:pt x="9198" y="807827"/>
                </a:lnTo>
                <a:lnTo>
                  <a:pt x="0" y="752830"/>
                </a:lnTo>
                <a:lnTo>
                  <a:pt x="196290" y="752830"/>
                </a:lnTo>
                <a:lnTo>
                  <a:pt x="209826" y="797337"/>
                </a:lnTo>
                <a:lnTo>
                  <a:pt x="230112" y="837977"/>
                </a:lnTo>
                <a:lnTo>
                  <a:pt x="261311" y="871657"/>
                </a:lnTo>
                <a:lnTo>
                  <a:pt x="307588" y="895285"/>
                </a:lnTo>
                <a:lnTo>
                  <a:pt x="498025" y="895285"/>
                </a:lnTo>
                <a:lnTo>
                  <a:pt x="498025" y="898966"/>
                </a:lnTo>
                <a:lnTo>
                  <a:pt x="788305" y="898966"/>
                </a:lnTo>
                <a:lnTo>
                  <a:pt x="783291" y="910504"/>
                </a:lnTo>
                <a:lnTo>
                  <a:pt x="759646" y="947313"/>
                </a:lnTo>
                <a:lnTo>
                  <a:pt x="729819" y="981010"/>
                </a:lnTo>
                <a:lnTo>
                  <a:pt x="694030" y="1011362"/>
                </a:lnTo>
                <a:lnTo>
                  <a:pt x="652499" y="1038132"/>
                </a:lnTo>
                <a:lnTo>
                  <a:pt x="605447" y="1061084"/>
                </a:lnTo>
                <a:lnTo>
                  <a:pt x="553092" y="1079984"/>
                </a:lnTo>
                <a:lnTo>
                  <a:pt x="495654" y="1094594"/>
                </a:lnTo>
                <a:lnTo>
                  <a:pt x="495654" y="1219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97754" y="1710209"/>
            <a:ext cx="869251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u="none" spc="145" dirty="0"/>
              <a:t>Scope </a:t>
            </a:r>
            <a:r>
              <a:rPr sz="7000" u="none" spc="775" dirty="0"/>
              <a:t>&amp;</a:t>
            </a:r>
            <a:r>
              <a:rPr sz="7000" u="none" spc="-285" dirty="0"/>
              <a:t> </a:t>
            </a:r>
            <a:r>
              <a:rPr sz="7000" u="none" spc="229" dirty="0"/>
              <a:t>Feasibility</a:t>
            </a:r>
            <a:endParaRPr sz="7000"/>
          </a:p>
        </p:txBody>
      </p:sp>
      <p:sp>
        <p:nvSpPr>
          <p:cNvPr id="7" name="object 7"/>
          <p:cNvSpPr/>
          <p:nvPr/>
        </p:nvSpPr>
        <p:spPr>
          <a:xfrm>
            <a:off x="0" y="2"/>
            <a:ext cx="2292400" cy="5581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394156" y="3"/>
            <a:ext cx="2894330" cy="10287000"/>
            <a:chOff x="15394156" y="3"/>
            <a:chExt cx="2894330" cy="10287000"/>
          </a:xfrm>
        </p:grpSpPr>
        <p:sp>
          <p:nvSpPr>
            <p:cNvPr id="9" name="object 9"/>
            <p:cNvSpPr/>
            <p:nvPr/>
          </p:nvSpPr>
          <p:spPr>
            <a:xfrm>
              <a:off x="15394156" y="1014177"/>
              <a:ext cx="2893842" cy="92728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38377" y="3"/>
              <a:ext cx="1200150" cy="1849120"/>
            </a:xfrm>
            <a:custGeom>
              <a:avLst/>
              <a:gdLst/>
              <a:ahLst/>
              <a:cxnLst/>
              <a:rect l="l" t="t" r="r" b="b"/>
              <a:pathLst>
                <a:path w="1200150" h="1849120">
                  <a:moveTo>
                    <a:pt x="1200148" y="1844514"/>
                  </a:moveTo>
                  <a:lnTo>
                    <a:pt x="1196043" y="1848633"/>
                  </a:lnTo>
                  <a:lnTo>
                    <a:pt x="1191348" y="1848633"/>
                  </a:lnTo>
                  <a:lnTo>
                    <a:pt x="1143520" y="1847681"/>
                  </a:lnTo>
                  <a:lnTo>
                    <a:pt x="1096163" y="1844852"/>
                  </a:lnTo>
                  <a:lnTo>
                    <a:pt x="1049314" y="1840180"/>
                  </a:lnTo>
                  <a:lnTo>
                    <a:pt x="1003009" y="1833701"/>
                  </a:lnTo>
                  <a:lnTo>
                    <a:pt x="957283" y="1825453"/>
                  </a:lnTo>
                  <a:lnTo>
                    <a:pt x="912172" y="1815470"/>
                  </a:lnTo>
                  <a:lnTo>
                    <a:pt x="867713" y="1803788"/>
                  </a:lnTo>
                  <a:lnTo>
                    <a:pt x="823940" y="1790445"/>
                  </a:lnTo>
                  <a:lnTo>
                    <a:pt x="780891" y="1775475"/>
                  </a:lnTo>
                  <a:lnTo>
                    <a:pt x="738600" y="1758915"/>
                  </a:lnTo>
                  <a:lnTo>
                    <a:pt x="697105" y="1740801"/>
                  </a:lnTo>
                  <a:lnTo>
                    <a:pt x="656440" y="1721169"/>
                  </a:lnTo>
                  <a:lnTo>
                    <a:pt x="616642" y="1700055"/>
                  </a:lnTo>
                  <a:lnTo>
                    <a:pt x="577746" y="1677495"/>
                  </a:lnTo>
                  <a:lnTo>
                    <a:pt x="539790" y="1653525"/>
                  </a:lnTo>
                  <a:lnTo>
                    <a:pt x="502807" y="1628181"/>
                  </a:lnTo>
                  <a:lnTo>
                    <a:pt x="466835" y="1601499"/>
                  </a:lnTo>
                  <a:lnTo>
                    <a:pt x="431909" y="1573515"/>
                  </a:lnTo>
                  <a:lnTo>
                    <a:pt x="398066" y="1544265"/>
                  </a:lnTo>
                  <a:lnTo>
                    <a:pt x="365340" y="1513785"/>
                  </a:lnTo>
                  <a:lnTo>
                    <a:pt x="333769" y="1482112"/>
                  </a:lnTo>
                  <a:lnTo>
                    <a:pt x="303387" y="1449281"/>
                  </a:lnTo>
                  <a:lnTo>
                    <a:pt x="274232" y="1415328"/>
                  </a:lnTo>
                  <a:lnTo>
                    <a:pt x="246338" y="1380289"/>
                  </a:lnTo>
                  <a:lnTo>
                    <a:pt x="219742" y="1344201"/>
                  </a:lnTo>
                  <a:lnTo>
                    <a:pt x="194479" y="1307099"/>
                  </a:lnTo>
                  <a:lnTo>
                    <a:pt x="170586" y="1269019"/>
                  </a:lnTo>
                  <a:lnTo>
                    <a:pt x="148099" y="1229998"/>
                  </a:lnTo>
                  <a:lnTo>
                    <a:pt x="127052" y="1190071"/>
                  </a:lnTo>
                  <a:lnTo>
                    <a:pt x="107484" y="1149275"/>
                  </a:lnTo>
                  <a:lnTo>
                    <a:pt x="89428" y="1107646"/>
                  </a:lnTo>
                  <a:lnTo>
                    <a:pt x="72921" y="1065219"/>
                  </a:lnTo>
                  <a:lnTo>
                    <a:pt x="58000" y="1022030"/>
                  </a:lnTo>
                  <a:lnTo>
                    <a:pt x="44699" y="978116"/>
                  </a:lnTo>
                  <a:lnTo>
                    <a:pt x="33056" y="933513"/>
                  </a:lnTo>
                  <a:lnTo>
                    <a:pt x="23105" y="888257"/>
                  </a:lnTo>
                  <a:lnTo>
                    <a:pt x="14883" y="842383"/>
                  </a:lnTo>
                  <a:lnTo>
                    <a:pt x="8425" y="795928"/>
                  </a:lnTo>
                  <a:lnTo>
                    <a:pt x="3768" y="748928"/>
                  </a:lnTo>
                  <a:lnTo>
                    <a:pt x="948" y="701418"/>
                  </a:lnTo>
                  <a:lnTo>
                    <a:pt x="0" y="653436"/>
                  </a:lnTo>
                  <a:lnTo>
                    <a:pt x="948" y="605453"/>
                  </a:lnTo>
                  <a:lnTo>
                    <a:pt x="3768" y="557944"/>
                  </a:lnTo>
                  <a:lnTo>
                    <a:pt x="8425" y="510944"/>
                  </a:lnTo>
                  <a:lnTo>
                    <a:pt x="14883" y="464489"/>
                  </a:lnTo>
                  <a:lnTo>
                    <a:pt x="17606" y="449297"/>
                  </a:lnTo>
                  <a:lnTo>
                    <a:pt x="17606" y="653436"/>
                  </a:lnTo>
                  <a:lnTo>
                    <a:pt x="18578" y="701689"/>
                  </a:lnTo>
                  <a:lnTo>
                    <a:pt x="21469" y="749455"/>
                  </a:lnTo>
                  <a:lnTo>
                    <a:pt x="26241" y="796694"/>
                  </a:lnTo>
                  <a:lnTo>
                    <a:pt x="32857" y="843371"/>
                  </a:lnTo>
                  <a:lnTo>
                    <a:pt x="41280" y="889446"/>
                  </a:lnTo>
                  <a:lnTo>
                    <a:pt x="51471" y="934883"/>
                  </a:lnTo>
                  <a:lnTo>
                    <a:pt x="63394" y="979644"/>
                  </a:lnTo>
                  <a:lnTo>
                    <a:pt x="77011" y="1023690"/>
                  </a:lnTo>
                  <a:lnTo>
                    <a:pt x="92284" y="1066985"/>
                  </a:lnTo>
                  <a:lnTo>
                    <a:pt x="109176" y="1109491"/>
                  </a:lnTo>
                  <a:lnTo>
                    <a:pt x="127649" y="1151170"/>
                  </a:lnTo>
                  <a:lnTo>
                    <a:pt x="147666" y="1191984"/>
                  </a:lnTo>
                  <a:lnTo>
                    <a:pt x="169189" y="1231897"/>
                  </a:lnTo>
                  <a:lnTo>
                    <a:pt x="192180" y="1270869"/>
                  </a:lnTo>
                  <a:lnTo>
                    <a:pt x="216603" y="1308864"/>
                  </a:lnTo>
                  <a:lnTo>
                    <a:pt x="242420" y="1345845"/>
                  </a:lnTo>
                  <a:lnTo>
                    <a:pt x="269592" y="1381772"/>
                  </a:lnTo>
                  <a:lnTo>
                    <a:pt x="298083" y="1416609"/>
                  </a:lnTo>
                  <a:lnTo>
                    <a:pt x="327855" y="1450318"/>
                  </a:lnTo>
                  <a:lnTo>
                    <a:pt x="358871" y="1482861"/>
                  </a:lnTo>
                  <a:lnTo>
                    <a:pt x="391093" y="1514201"/>
                  </a:lnTo>
                  <a:lnTo>
                    <a:pt x="424483" y="1544300"/>
                  </a:lnTo>
                  <a:lnTo>
                    <a:pt x="459004" y="1573121"/>
                  </a:lnTo>
                  <a:lnTo>
                    <a:pt x="494619" y="1600625"/>
                  </a:lnTo>
                  <a:lnTo>
                    <a:pt x="531290" y="1626776"/>
                  </a:lnTo>
                  <a:lnTo>
                    <a:pt x="568979" y="1651535"/>
                  </a:lnTo>
                  <a:lnTo>
                    <a:pt x="607649" y="1674864"/>
                  </a:lnTo>
                  <a:lnTo>
                    <a:pt x="647262" y="1696727"/>
                  </a:lnTo>
                  <a:lnTo>
                    <a:pt x="687781" y="1717086"/>
                  </a:lnTo>
                  <a:lnTo>
                    <a:pt x="729168" y="1735902"/>
                  </a:lnTo>
                  <a:lnTo>
                    <a:pt x="771387" y="1753139"/>
                  </a:lnTo>
                  <a:lnTo>
                    <a:pt x="814398" y="1768758"/>
                  </a:lnTo>
                  <a:lnTo>
                    <a:pt x="858165" y="1782722"/>
                  </a:lnTo>
                  <a:lnTo>
                    <a:pt x="902651" y="1794994"/>
                  </a:lnTo>
                  <a:lnTo>
                    <a:pt x="947817" y="1805535"/>
                  </a:lnTo>
                  <a:lnTo>
                    <a:pt x="993626" y="1814309"/>
                  </a:lnTo>
                  <a:lnTo>
                    <a:pt x="1040041" y="1821276"/>
                  </a:lnTo>
                  <a:lnTo>
                    <a:pt x="1087024" y="1826401"/>
                  </a:lnTo>
                  <a:lnTo>
                    <a:pt x="1134538" y="1829645"/>
                  </a:lnTo>
                  <a:lnTo>
                    <a:pt x="1182545" y="1830970"/>
                  </a:lnTo>
                  <a:lnTo>
                    <a:pt x="1182545" y="1812232"/>
                  </a:lnTo>
                  <a:lnTo>
                    <a:pt x="1200148" y="1844514"/>
                  </a:lnTo>
                  <a:close/>
                </a:path>
                <a:path w="1200150" h="1849120">
                  <a:moveTo>
                    <a:pt x="203969" y="17663"/>
                  </a:moveTo>
                  <a:lnTo>
                    <a:pt x="169189" y="74975"/>
                  </a:lnTo>
                  <a:lnTo>
                    <a:pt x="147666" y="114887"/>
                  </a:lnTo>
                  <a:lnTo>
                    <a:pt x="127649" y="155702"/>
                  </a:lnTo>
                  <a:lnTo>
                    <a:pt x="109176" y="197381"/>
                  </a:lnTo>
                  <a:lnTo>
                    <a:pt x="92284" y="239886"/>
                  </a:lnTo>
                  <a:lnTo>
                    <a:pt x="77011" y="283181"/>
                  </a:lnTo>
                  <a:lnTo>
                    <a:pt x="63394" y="327228"/>
                  </a:lnTo>
                  <a:lnTo>
                    <a:pt x="51471" y="371989"/>
                  </a:lnTo>
                  <a:lnTo>
                    <a:pt x="41280" y="417425"/>
                  </a:lnTo>
                  <a:lnTo>
                    <a:pt x="32857" y="463501"/>
                  </a:lnTo>
                  <a:lnTo>
                    <a:pt x="26241" y="510177"/>
                  </a:lnTo>
                  <a:lnTo>
                    <a:pt x="21469" y="557417"/>
                  </a:lnTo>
                  <a:lnTo>
                    <a:pt x="18578" y="605182"/>
                  </a:lnTo>
                  <a:lnTo>
                    <a:pt x="17606" y="653436"/>
                  </a:lnTo>
                  <a:lnTo>
                    <a:pt x="17606" y="449297"/>
                  </a:lnTo>
                  <a:lnTo>
                    <a:pt x="33056" y="373358"/>
                  </a:lnTo>
                  <a:lnTo>
                    <a:pt x="44699" y="328755"/>
                  </a:lnTo>
                  <a:lnTo>
                    <a:pt x="58000" y="284841"/>
                  </a:lnTo>
                  <a:lnTo>
                    <a:pt x="72921" y="241653"/>
                  </a:lnTo>
                  <a:lnTo>
                    <a:pt x="89428" y="199226"/>
                  </a:lnTo>
                  <a:lnTo>
                    <a:pt x="107484" y="157596"/>
                  </a:lnTo>
                  <a:lnTo>
                    <a:pt x="127052" y="116800"/>
                  </a:lnTo>
                  <a:lnTo>
                    <a:pt x="148099" y="76873"/>
                  </a:lnTo>
                  <a:lnTo>
                    <a:pt x="170586" y="37852"/>
                  </a:lnTo>
                  <a:lnTo>
                    <a:pt x="194337" y="0"/>
                  </a:lnTo>
                  <a:lnTo>
                    <a:pt x="203969" y="17663"/>
                  </a:lnTo>
                  <a:close/>
                </a:path>
                <a:path w="1200150" h="1849120">
                  <a:moveTo>
                    <a:pt x="1182545" y="0"/>
                  </a:moveTo>
                  <a:lnTo>
                    <a:pt x="1182545" y="1812232"/>
                  </a:lnTo>
                  <a:lnTo>
                    <a:pt x="203969" y="17663"/>
                  </a:lnTo>
                  <a:lnTo>
                    <a:pt x="215322" y="0"/>
                  </a:lnTo>
                  <a:lnTo>
                    <a:pt x="11825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66167" y="8557869"/>
            <a:ext cx="1595755" cy="1379220"/>
          </a:xfrm>
          <a:custGeom>
            <a:avLst/>
            <a:gdLst/>
            <a:ahLst/>
            <a:cxnLst/>
            <a:rect l="l" t="t" r="r" b="b"/>
            <a:pathLst>
              <a:path w="1595755" h="1379220">
                <a:moveTo>
                  <a:pt x="720090" y="1301151"/>
                </a:moveTo>
                <a:lnTo>
                  <a:pt x="726239" y="1270844"/>
                </a:lnTo>
                <a:lnTo>
                  <a:pt x="742983" y="1246026"/>
                </a:lnTo>
                <a:lnTo>
                  <a:pt x="767762" y="1229257"/>
                </a:lnTo>
                <a:lnTo>
                  <a:pt x="798022" y="1223098"/>
                </a:lnTo>
                <a:lnTo>
                  <a:pt x="828281" y="1229147"/>
                </a:lnTo>
                <a:lnTo>
                  <a:pt x="853061" y="1245733"/>
                </a:lnTo>
                <a:lnTo>
                  <a:pt x="869804" y="1270515"/>
                </a:lnTo>
                <a:lnTo>
                  <a:pt x="875954" y="1301151"/>
                </a:lnTo>
                <a:lnTo>
                  <a:pt x="869804" y="1331458"/>
                </a:lnTo>
                <a:lnTo>
                  <a:pt x="853061" y="1356276"/>
                </a:lnTo>
                <a:lnTo>
                  <a:pt x="828281" y="1373046"/>
                </a:lnTo>
                <a:lnTo>
                  <a:pt x="798022" y="1379205"/>
                </a:lnTo>
                <a:lnTo>
                  <a:pt x="767762" y="1373046"/>
                </a:lnTo>
                <a:lnTo>
                  <a:pt x="742983" y="1356276"/>
                </a:lnTo>
                <a:lnTo>
                  <a:pt x="726239" y="1331458"/>
                </a:lnTo>
                <a:lnTo>
                  <a:pt x="720090" y="1301151"/>
                </a:lnTo>
                <a:close/>
              </a:path>
              <a:path w="1595755" h="1379220">
                <a:moveTo>
                  <a:pt x="720090" y="689212"/>
                </a:moveTo>
                <a:lnTo>
                  <a:pt x="726239" y="658905"/>
                </a:lnTo>
                <a:lnTo>
                  <a:pt x="742983" y="634087"/>
                </a:lnTo>
                <a:lnTo>
                  <a:pt x="767762" y="617317"/>
                </a:lnTo>
                <a:lnTo>
                  <a:pt x="798022" y="611158"/>
                </a:lnTo>
                <a:lnTo>
                  <a:pt x="828281" y="617317"/>
                </a:lnTo>
                <a:lnTo>
                  <a:pt x="853061" y="634087"/>
                </a:lnTo>
                <a:lnTo>
                  <a:pt x="869804" y="658905"/>
                </a:lnTo>
                <a:lnTo>
                  <a:pt x="875954" y="689212"/>
                </a:lnTo>
                <a:lnTo>
                  <a:pt x="869804" y="719519"/>
                </a:lnTo>
                <a:lnTo>
                  <a:pt x="853061" y="744337"/>
                </a:lnTo>
                <a:lnTo>
                  <a:pt x="828281" y="761106"/>
                </a:lnTo>
                <a:lnTo>
                  <a:pt x="798022" y="767265"/>
                </a:lnTo>
                <a:lnTo>
                  <a:pt x="767762" y="761106"/>
                </a:lnTo>
                <a:lnTo>
                  <a:pt x="742983" y="744337"/>
                </a:lnTo>
                <a:lnTo>
                  <a:pt x="726239" y="719519"/>
                </a:lnTo>
                <a:lnTo>
                  <a:pt x="720090" y="689212"/>
                </a:lnTo>
                <a:close/>
              </a:path>
              <a:path w="1595755" h="1379220">
                <a:moveTo>
                  <a:pt x="720090" y="78053"/>
                </a:moveTo>
                <a:lnTo>
                  <a:pt x="726239" y="47746"/>
                </a:lnTo>
                <a:lnTo>
                  <a:pt x="742983" y="22928"/>
                </a:lnTo>
                <a:lnTo>
                  <a:pt x="767762" y="6158"/>
                </a:lnTo>
                <a:lnTo>
                  <a:pt x="798022" y="0"/>
                </a:lnTo>
                <a:lnTo>
                  <a:pt x="828281" y="6158"/>
                </a:lnTo>
                <a:lnTo>
                  <a:pt x="853061" y="22928"/>
                </a:lnTo>
                <a:lnTo>
                  <a:pt x="869804" y="47746"/>
                </a:lnTo>
                <a:lnTo>
                  <a:pt x="875954" y="78053"/>
                </a:lnTo>
                <a:lnTo>
                  <a:pt x="869804" y="108360"/>
                </a:lnTo>
                <a:lnTo>
                  <a:pt x="853061" y="133178"/>
                </a:lnTo>
                <a:lnTo>
                  <a:pt x="828281" y="149948"/>
                </a:lnTo>
                <a:lnTo>
                  <a:pt x="798022" y="156106"/>
                </a:lnTo>
                <a:lnTo>
                  <a:pt x="767762" y="149948"/>
                </a:lnTo>
                <a:lnTo>
                  <a:pt x="742983" y="133178"/>
                </a:lnTo>
                <a:lnTo>
                  <a:pt x="726239" y="108360"/>
                </a:lnTo>
                <a:lnTo>
                  <a:pt x="720090" y="78053"/>
                </a:lnTo>
                <a:close/>
              </a:path>
              <a:path w="1595755" h="1379220">
                <a:moveTo>
                  <a:pt x="0" y="1301151"/>
                </a:moveTo>
                <a:lnTo>
                  <a:pt x="6149" y="1270844"/>
                </a:lnTo>
                <a:lnTo>
                  <a:pt x="22892" y="1246026"/>
                </a:lnTo>
                <a:lnTo>
                  <a:pt x="47672" y="1229257"/>
                </a:lnTo>
                <a:lnTo>
                  <a:pt x="77931" y="1223098"/>
                </a:lnTo>
                <a:lnTo>
                  <a:pt x="108191" y="1229147"/>
                </a:lnTo>
                <a:lnTo>
                  <a:pt x="132971" y="1245733"/>
                </a:lnTo>
                <a:lnTo>
                  <a:pt x="149714" y="1270515"/>
                </a:lnTo>
                <a:lnTo>
                  <a:pt x="155863" y="1301151"/>
                </a:lnTo>
                <a:lnTo>
                  <a:pt x="149714" y="1331458"/>
                </a:lnTo>
                <a:lnTo>
                  <a:pt x="132971" y="1356276"/>
                </a:lnTo>
                <a:lnTo>
                  <a:pt x="108191" y="1373046"/>
                </a:lnTo>
                <a:lnTo>
                  <a:pt x="77931" y="1379205"/>
                </a:lnTo>
                <a:lnTo>
                  <a:pt x="47672" y="1373046"/>
                </a:lnTo>
                <a:lnTo>
                  <a:pt x="22892" y="1356276"/>
                </a:lnTo>
                <a:lnTo>
                  <a:pt x="6149" y="1331458"/>
                </a:lnTo>
                <a:lnTo>
                  <a:pt x="0" y="1301151"/>
                </a:lnTo>
                <a:close/>
              </a:path>
              <a:path w="1595755" h="1379220">
                <a:moveTo>
                  <a:pt x="0" y="689212"/>
                </a:moveTo>
                <a:lnTo>
                  <a:pt x="6149" y="658905"/>
                </a:lnTo>
                <a:lnTo>
                  <a:pt x="22892" y="634087"/>
                </a:lnTo>
                <a:lnTo>
                  <a:pt x="47672" y="617317"/>
                </a:lnTo>
                <a:lnTo>
                  <a:pt x="77931" y="611158"/>
                </a:lnTo>
                <a:lnTo>
                  <a:pt x="108191" y="617317"/>
                </a:lnTo>
                <a:lnTo>
                  <a:pt x="132971" y="634087"/>
                </a:lnTo>
                <a:lnTo>
                  <a:pt x="149714" y="658905"/>
                </a:lnTo>
                <a:lnTo>
                  <a:pt x="155863" y="689212"/>
                </a:lnTo>
                <a:lnTo>
                  <a:pt x="149714" y="719519"/>
                </a:lnTo>
                <a:lnTo>
                  <a:pt x="132971" y="744337"/>
                </a:lnTo>
                <a:lnTo>
                  <a:pt x="108191" y="761106"/>
                </a:lnTo>
                <a:lnTo>
                  <a:pt x="77931" y="767265"/>
                </a:lnTo>
                <a:lnTo>
                  <a:pt x="47672" y="761106"/>
                </a:lnTo>
                <a:lnTo>
                  <a:pt x="22892" y="744337"/>
                </a:lnTo>
                <a:lnTo>
                  <a:pt x="6149" y="719519"/>
                </a:lnTo>
                <a:lnTo>
                  <a:pt x="0" y="689212"/>
                </a:lnTo>
                <a:close/>
              </a:path>
              <a:path w="1595755" h="1379220">
                <a:moveTo>
                  <a:pt x="0" y="78053"/>
                </a:moveTo>
                <a:lnTo>
                  <a:pt x="6149" y="47746"/>
                </a:lnTo>
                <a:lnTo>
                  <a:pt x="22892" y="22928"/>
                </a:lnTo>
                <a:lnTo>
                  <a:pt x="47672" y="6158"/>
                </a:lnTo>
                <a:lnTo>
                  <a:pt x="77931" y="0"/>
                </a:lnTo>
                <a:lnTo>
                  <a:pt x="108191" y="6158"/>
                </a:lnTo>
                <a:lnTo>
                  <a:pt x="132971" y="22928"/>
                </a:lnTo>
                <a:lnTo>
                  <a:pt x="149714" y="47746"/>
                </a:lnTo>
                <a:lnTo>
                  <a:pt x="155863" y="78053"/>
                </a:lnTo>
                <a:lnTo>
                  <a:pt x="149714" y="108360"/>
                </a:lnTo>
                <a:lnTo>
                  <a:pt x="132971" y="133178"/>
                </a:lnTo>
                <a:lnTo>
                  <a:pt x="108191" y="149948"/>
                </a:lnTo>
                <a:lnTo>
                  <a:pt x="77931" y="156106"/>
                </a:lnTo>
                <a:lnTo>
                  <a:pt x="47672" y="149948"/>
                </a:lnTo>
                <a:lnTo>
                  <a:pt x="22892" y="133178"/>
                </a:lnTo>
                <a:lnTo>
                  <a:pt x="6149" y="108360"/>
                </a:lnTo>
                <a:lnTo>
                  <a:pt x="0" y="78053"/>
                </a:lnTo>
                <a:close/>
              </a:path>
              <a:path w="1595755" h="1379220">
                <a:moveTo>
                  <a:pt x="1439401" y="1301151"/>
                </a:moveTo>
                <a:lnTo>
                  <a:pt x="1445551" y="1270844"/>
                </a:lnTo>
                <a:lnTo>
                  <a:pt x="1462294" y="1246026"/>
                </a:lnTo>
                <a:lnTo>
                  <a:pt x="1487074" y="1229257"/>
                </a:lnTo>
                <a:lnTo>
                  <a:pt x="1517333" y="1223098"/>
                </a:lnTo>
                <a:lnTo>
                  <a:pt x="1547593" y="1229147"/>
                </a:lnTo>
                <a:lnTo>
                  <a:pt x="1572372" y="1245733"/>
                </a:lnTo>
                <a:lnTo>
                  <a:pt x="1589116" y="1270515"/>
                </a:lnTo>
                <a:lnTo>
                  <a:pt x="1595265" y="1301151"/>
                </a:lnTo>
                <a:lnTo>
                  <a:pt x="1589116" y="1331458"/>
                </a:lnTo>
                <a:lnTo>
                  <a:pt x="1572372" y="1356276"/>
                </a:lnTo>
                <a:lnTo>
                  <a:pt x="1547593" y="1373046"/>
                </a:lnTo>
                <a:lnTo>
                  <a:pt x="1517333" y="1379205"/>
                </a:lnTo>
                <a:lnTo>
                  <a:pt x="1487074" y="1373046"/>
                </a:lnTo>
                <a:lnTo>
                  <a:pt x="1462294" y="1356276"/>
                </a:lnTo>
                <a:lnTo>
                  <a:pt x="1445551" y="1331458"/>
                </a:lnTo>
                <a:lnTo>
                  <a:pt x="1439401" y="1301151"/>
                </a:lnTo>
                <a:close/>
              </a:path>
              <a:path w="1595755" h="1379220">
                <a:moveTo>
                  <a:pt x="1439401" y="689212"/>
                </a:moveTo>
                <a:lnTo>
                  <a:pt x="1445551" y="658905"/>
                </a:lnTo>
                <a:lnTo>
                  <a:pt x="1462294" y="634087"/>
                </a:lnTo>
                <a:lnTo>
                  <a:pt x="1487074" y="617317"/>
                </a:lnTo>
                <a:lnTo>
                  <a:pt x="1517333" y="611158"/>
                </a:lnTo>
                <a:lnTo>
                  <a:pt x="1547593" y="617317"/>
                </a:lnTo>
                <a:lnTo>
                  <a:pt x="1572372" y="634087"/>
                </a:lnTo>
                <a:lnTo>
                  <a:pt x="1589116" y="658905"/>
                </a:lnTo>
                <a:lnTo>
                  <a:pt x="1595265" y="689212"/>
                </a:lnTo>
                <a:lnTo>
                  <a:pt x="1589116" y="719519"/>
                </a:lnTo>
                <a:lnTo>
                  <a:pt x="1572372" y="744337"/>
                </a:lnTo>
                <a:lnTo>
                  <a:pt x="1547593" y="761106"/>
                </a:lnTo>
                <a:lnTo>
                  <a:pt x="1517333" y="767265"/>
                </a:lnTo>
                <a:lnTo>
                  <a:pt x="1487074" y="761106"/>
                </a:lnTo>
                <a:lnTo>
                  <a:pt x="1462294" y="744337"/>
                </a:lnTo>
                <a:lnTo>
                  <a:pt x="1445551" y="719519"/>
                </a:lnTo>
                <a:lnTo>
                  <a:pt x="1439401" y="689212"/>
                </a:lnTo>
                <a:close/>
              </a:path>
              <a:path w="1595755" h="1379220">
                <a:moveTo>
                  <a:pt x="1439401" y="78053"/>
                </a:moveTo>
                <a:lnTo>
                  <a:pt x="1445551" y="47746"/>
                </a:lnTo>
                <a:lnTo>
                  <a:pt x="1462294" y="22928"/>
                </a:lnTo>
                <a:lnTo>
                  <a:pt x="1487074" y="6158"/>
                </a:lnTo>
                <a:lnTo>
                  <a:pt x="1517333" y="0"/>
                </a:lnTo>
                <a:lnTo>
                  <a:pt x="1547593" y="6158"/>
                </a:lnTo>
                <a:lnTo>
                  <a:pt x="1572372" y="22928"/>
                </a:lnTo>
                <a:lnTo>
                  <a:pt x="1589116" y="47746"/>
                </a:lnTo>
                <a:lnTo>
                  <a:pt x="1595265" y="78053"/>
                </a:lnTo>
                <a:lnTo>
                  <a:pt x="1589116" y="108360"/>
                </a:lnTo>
                <a:lnTo>
                  <a:pt x="1572372" y="133178"/>
                </a:lnTo>
                <a:lnTo>
                  <a:pt x="1547593" y="149948"/>
                </a:lnTo>
                <a:lnTo>
                  <a:pt x="1517333" y="156106"/>
                </a:lnTo>
                <a:lnTo>
                  <a:pt x="1487074" y="149948"/>
                </a:lnTo>
                <a:lnTo>
                  <a:pt x="1462294" y="133178"/>
                </a:lnTo>
                <a:lnTo>
                  <a:pt x="1445551" y="108360"/>
                </a:lnTo>
                <a:lnTo>
                  <a:pt x="1439401" y="78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9344" y="5260339"/>
            <a:ext cx="4522470" cy="104266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9255" marR="5080" indent="-377190">
              <a:lnSpc>
                <a:spcPct val="102299"/>
              </a:lnSpc>
              <a:spcBef>
                <a:spcPts val="5"/>
              </a:spcBef>
            </a:pPr>
            <a:r>
              <a:rPr sz="3300" spc="80" dirty="0">
                <a:latin typeface="Arial"/>
                <a:cs typeface="Arial"/>
              </a:rPr>
              <a:t>Platform </a:t>
            </a:r>
            <a:r>
              <a:rPr sz="3300" spc="-55" dirty="0">
                <a:latin typeface="Arial"/>
                <a:cs typeface="Arial"/>
              </a:rPr>
              <a:t>where </a:t>
            </a:r>
            <a:r>
              <a:rPr sz="3300" spc="-60" dirty="0">
                <a:latin typeface="Arial"/>
                <a:cs typeface="Arial"/>
              </a:rPr>
              <a:t>one </a:t>
            </a:r>
            <a:r>
              <a:rPr sz="3300" spc="-20" dirty="0">
                <a:latin typeface="Arial"/>
                <a:cs typeface="Arial"/>
              </a:rPr>
              <a:t>can  </a:t>
            </a:r>
            <a:r>
              <a:rPr sz="3300" spc="-50" dirty="0">
                <a:latin typeface="Arial"/>
                <a:cs typeface="Arial"/>
              </a:rPr>
              <a:t>view </a:t>
            </a:r>
            <a:r>
              <a:rPr sz="3300" spc="114" dirty="0">
                <a:latin typeface="Arial"/>
                <a:cs typeface="Arial"/>
              </a:rPr>
              <a:t>different</a:t>
            </a:r>
            <a:r>
              <a:rPr sz="3300" spc="280" dirty="0">
                <a:latin typeface="Arial"/>
                <a:cs typeface="Arial"/>
              </a:rPr>
              <a:t> </a:t>
            </a:r>
            <a:r>
              <a:rPr sz="3300" spc="-25" dirty="0">
                <a:latin typeface="Arial"/>
                <a:cs typeface="Arial"/>
              </a:rPr>
              <a:t>NFTs</a:t>
            </a:r>
            <a:endParaRPr sz="3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81734" y="5260339"/>
            <a:ext cx="4133850" cy="104266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 indent="827405">
              <a:lnSpc>
                <a:spcPct val="102299"/>
              </a:lnSpc>
              <a:spcBef>
                <a:spcPts val="5"/>
              </a:spcBef>
            </a:pPr>
            <a:r>
              <a:rPr sz="3300" spc="45" dirty="0">
                <a:latin typeface="Arial"/>
                <a:cs typeface="Arial"/>
              </a:rPr>
              <a:t>Enter </a:t>
            </a:r>
            <a:r>
              <a:rPr sz="3300" spc="35" dirty="0">
                <a:latin typeface="Arial"/>
                <a:cs typeface="Arial"/>
              </a:rPr>
              <a:t>New </a:t>
            </a:r>
            <a:r>
              <a:rPr sz="3300" spc="190" dirty="0">
                <a:latin typeface="Arial"/>
                <a:cs typeface="Arial"/>
              </a:rPr>
              <a:t>&amp;  </a:t>
            </a:r>
            <a:r>
              <a:rPr sz="3300" spc="75" dirty="0">
                <a:latin typeface="Arial"/>
                <a:cs typeface="Arial"/>
              </a:rPr>
              <a:t>International</a:t>
            </a:r>
            <a:r>
              <a:rPr sz="3300" spc="70" dirty="0">
                <a:latin typeface="Arial"/>
                <a:cs typeface="Arial"/>
              </a:rPr>
              <a:t> </a:t>
            </a:r>
            <a:r>
              <a:rPr sz="3300" spc="55" dirty="0">
                <a:latin typeface="Arial"/>
                <a:cs typeface="Arial"/>
              </a:rPr>
              <a:t>Markets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2990" y="8229031"/>
            <a:ext cx="3815079" cy="104266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33780" marR="5080" indent="-1021715">
              <a:lnSpc>
                <a:spcPct val="102299"/>
              </a:lnSpc>
              <a:spcBef>
                <a:spcPts val="5"/>
              </a:spcBef>
            </a:pPr>
            <a:r>
              <a:rPr sz="3300" spc="-10" dirty="0">
                <a:latin typeface="Arial"/>
                <a:cs typeface="Arial"/>
              </a:rPr>
              <a:t>Easily </a:t>
            </a:r>
            <a:r>
              <a:rPr sz="3300" spc="-80" dirty="0">
                <a:latin typeface="Arial"/>
                <a:cs typeface="Arial"/>
              </a:rPr>
              <a:t>send </a:t>
            </a:r>
            <a:r>
              <a:rPr sz="3300" spc="70" dirty="0">
                <a:latin typeface="Arial"/>
                <a:cs typeface="Arial"/>
              </a:rPr>
              <a:t>and </a:t>
            </a:r>
            <a:r>
              <a:rPr sz="3300" spc="20" dirty="0">
                <a:latin typeface="Arial"/>
                <a:cs typeface="Arial"/>
              </a:rPr>
              <a:t>buy  </a:t>
            </a:r>
            <a:r>
              <a:rPr sz="3300" spc="45" dirty="0">
                <a:latin typeface="Arial"/>
                <a:cs typeface="Arial"/>
              </a:rPr>
              <a:t>the</a:t>
            </a:r>
            <a:r>
              <a:rPr sz="3300" spc="114" dirty="0">
                <a:latin typeface="Arial"/>
                <a:cs typeface="Arial"/>
              </a:rPr>
              <a:t> </a:t>
            </a:r>
            <a:r>
              <a:rPr sz="3300" spc="-25" dirty="0">
                <a:latin typeface="Arial"/>
                <a:cs typeface="Arial"/>
              </a:rPr>
              <a:t>NFTs</a:t>
            </a:r>
            <a:endParaRPr sz="3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13274" y="8229031"/>
            <a:ext cx="4693920" cy="104266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 indent="258445">
              <a:lnSpc>
                <a:spcPct val="102299"/>
              </a:lnSpc>
              <a:spcBef>
                <a:spcPts val="5"/>
              </a:spcBef>
            </a:pPr>
            <a:r>
              <a:rPr sz="3300" spc="20" dirty="0">
                <a:latin typeface="Arial"/>
                <a:cs typeface="Arial"/>
              </a:rPr>
              <a:t>Safely </a:t>
            </a:r>
            <a:r>
              <a:rPr sz="3300" spc="75" dirty="0">
                <a:latin typeface="Arial"/>
                <a:cs typeface="Arial"/>
              </a:rPr>
              <a:t>performing </a:t>
            </a:r>
            <a:r>
              <a:rPr sz="3300" spc="45" dirty="0">
                <a:latin typeface="Arial"/>
                <a:cs typeface="Arial"/>
              </a:rPr>
              <a:t>the  </a:t>
            </a:r>
            <a:r>
              <a:rPr sz="3300" spc="40" dirty="0">
                <a:latin typeface="Arial"/>
                <a:cs typeface="Arial"/>
              </a:rPr>
              <a:t>transaction </a:t>
            </a:r>
            <a:r>
              <a:rPr sz="3300" spc="145" dirty="0">
                <a:latin typeface="Arial"/>
                <a:cs typeface="Arial"/>
              </a:rPr>
              <a:t>for </a:t>
            </a:r>
            <a:r>
              <a:rPr sz="3300" spc="45" dirty="0">
                <a:latin typeface="Arial"/>
                <a:cs typeface="Arial"/>
              </a:rPr>
              <a:t>the</a:t>
            </a:r>
            <a:r>
              <a:rPr sz="3300" spc="160" dirty="0">
                <a:latin typeface="Arial"/>
                <a:cs typeface="Arial"/>
              </a:rPr>
              <a:t> </a:t>
            </a:r>
            <a:r>
              <a:rPr sz="3300" spc="-25" dirty="0">
                <a:latin typeface="Arial"/>
                <a:cs typeface="Arial"/>
              </a:rPr>
              <a:t>NFTs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21533" y="2362762"/>
            <a:ext cx="6248400" cy="5238115"/>
            <a:chOff x="6021533" y="2362762"/>
            <a:chExt cx="6248400" cy="5238115"/>
          </a:xfrm>
        </p:grpSpPr>
        <p:sp>
          <p:nvSpPr>
            <p:cNvPr id="3" name="object 3"/>
            <p:cNvSpPr/>
            <p:nvPr/>
          </p:nvSpPr>
          <p:spPr>
            <a:xfrm>
              <a:off x="9069731" y="2362762"/>
              <a:ext cx="2142490" cy="3095625"/>
            </a:xfrm>
            <a:custGeom>
              <a:avLst/>
              <a:gdLst/>
              <a:ahLst/>
              <a:cxnLst/>
              <a:rect l="l" t="t" r="r" b="b"/>
              <a:pathLst>
                <a:path w="2142490" h="3095625">
                  <a:moveTo>
                    <a:pt x="1070407" y="0"/>
                  </a:moveTo>
                  <a:lnTo>
                    <a:pt x="1123011" y="1453"/>
                  </a:lnTo>
                  <a:lnTo>
                    <a:pt x="1175595" y="5679"/>
                  </a:lnTo>
                  <a:lnTo>
                    <a:pt x="1227855" y="12476"/>
                  </a:lnTo>
                  <a:lnTo>
                    <a:pt x="1279489" y="21641"/>
                  </a:lnTo>
                  <a:lnTo>
                    <a:pt x="1330192" y="32972"/>
                  </a:lnTo>
                  <a:lnTo>
                    <a:pt x="1379662" y="46267"/>
                  </a:lnTo>
                  <a:lnTo>
                    <a:pt x="1427595" y="61323"/>
                  </a:lnTo>
                  <a:lnTo>
                    <a:pt x="1472958" y="78394"/>
                  </a:lnTo>
                  <a:lnTo>
                    <a:pt x="1517308" y="97440"/>
                  </a:lnTo>
                  <a:lnTo>
                    <a:pt x="1560591" y="118407"/>
                  </a:lnTo>
                  <a:lnTo>
                    <a:pt x="1602754" y="141242"/>
                  </a:lnTo>
                  <a:lnTo>
                    <a:pt x="1643746" y="165892"/>
                  </a:lnTo>
                  <a:lnTo>
                    <a:pt x="1683512" y="192302"/>
                  </a:lnTo>
                  <a:lnTo>
                    <a:pt x="1721999" y="220421"/>
                  </a:lnTo>
                  <a:lnTo>
                    <a:pt x="1759156" y="250194"/>
                  </a:lnTo>
                  <a:lnTo>
                    <a:pt x="1794930" y="281568"/>
                  </a:lnTo>
                  <a:lnTo>
                    <a:pt x="1829266" y="314489"/>
                  </a:lnTo>
                  <a:lnTo>
                    <a:pt x="1862113" y="348905"/>
                  </a:lnTo>
                  <a:lnTo>
                    <a:pt x="1893418" y="384762"/>
                  </a:lnTo>
                  <a:lnTo>
                    <a:pt x="1923128" y="422006"/>
                  </a:lnTo>
                  <a:lnTo>
                    <a:pt x="1951190" y="460584"/>
                  </a:lnTo>
                  <a:lnTo>
                    <a:pt x="1977550" y="500443"/>
                  </a:lnTo>
                  <a:lnTo>
                    <a:pt x="2002157" y="541529"/>
                  </a:lnTo>
                  <a:lnTo>
                    <a:pt x="2024958" y="583789"/>
                  </a:lnTo>
                  <a:lnTo>
                    <a:pt x="2045899" y="627169"/>
                  </a:lnTo>
                  <a:lnTo>
                    <a:pt x="2064927" y="671617"/>
                  </a:lnTo>
                  <a:lnTo>
                    <a:pt x="2081991" y="717078"/>
                  </a:lnTo>
                  <a:lnTo>
                    <a:pt x="2097036" y="763499"/>
                  </a:lnTo>
                  <a:lnTo>
                    <a:pt x="2110011" y="810828"/>
                  </a:lnTo>
                  <a:lnTo>
                    <a:pt x="2120862" y="859010"/>
                  </a:lnTo>
                  <a:lnTo>
                    <a:pt x="2129536" y="907992"/>
                  </a:lnTo>
                  <a:lnTo>
                    <a:pt x="2135981" y="957721"/>
                  </a:lnTo>
                  <a:lnTo>
                    <a:pt x="2140144" y="1008144"/>
                  </a:lnTo>
                  <a:lnTo>
                    <a:pt x="2141971" y="1059206"/>
                  </a:lnTo>
                  <a:lnTo>
                    <a:pt x="2141971" y="3095473"/>
                  </a:lnTo>
                  <a:lnTo>
                    <a:pt x="0" y="3095473"/>
                  </a:lnTo>
                  <a:lnTo>
                    <a:pt x="0" y="1057679"/>
                  </a:lnTo>
                  <a:lnTo>
                    <a:pt x="1845" y="1007028"/>
                  </a:lnTo>
                  <a:lnTo>
                    <a:pt x="6060" y="956985"/>
                  </a:lnTo>
                  <a:lnTo>
                    <a:pt x="12586" y="907604"/>
                  </a:lnTo>
                  <a:lnTo>
                    <a:pt x="21368" y="858938"/>
                  </a:lnTo>
                  <a:lnTo>
                    <a:pt x="32347" y="811042"/>
                  </a:lnTo>
                  <a:lnTo>
                    <a:pt x="45467" y="763968"/>
                  </a:lnTo>
                  <a:lnTo>
                    <a:pt x="60670" y="717770"/>
                  </a:lnTo>
                  <a:lnTo>
                    <a:pt x="77900" y="672502"/>
                  </a:lnTo>
                  <a:lnTo>
                    <a:pt x="97099" y="628216"/>
                  </a:lnTo>
                  <a:lnTo>
                    <a:pt x="118211" y="584967"/>
                  </a:lnTo>
                  <a:lnTo>
                    <a:pt x="141177" y="542808"/>
                  </a:lnTo>
                  <a:lnTo>
                    <a:pt x="165942" y="501793"/>
                  </a:lnTo>
                  <a:lnTo>
                    <a:pt x="192448" y="461975"/>
                  </a:lnTo>
                  <a:lnTo>
                    <a:pt x="220638" y="423407"/>
                  </a:lnTo>
                  <a:lnTo>
                    <a:pt x="250455" y="386143"/>
                  </a:lnTo>
                  <a:lnTo>
                    <a:pt x="281841" y="350237"/>
                  </a:lnTo>
                  <a:lnTo>
                    <a:pt x="314741" y="315741"/>
                  </a:lnTo>
                  <a:lnTo>
                    <a:pt x="349096" y="282711"/>
                  </a:lnTo>
                  <a:lnTo>
                    <a:pt x="384849" y="251198"/>
                  </a:lnTo>
                  <a:lnTo>
                    <a:pt x="421944" y="221257"/>
                  </a:lnTo>
                  <a:lnTo>
                    <a:pt x="460324" y="192941"/>
                  </a:lnTo>
                  <a:lnTo>
                    <a:pt x="499930" y="166303"/>
                  </a:lnTo>
                  <a:lnTo>
                    <a:pt x="540707" y="141398"/>
                  </a:lnTo>
                  <a:lnTo>
                    <a:pt x="582597" y="118278"/>
                  </a:lnTo>
                  <a:lnTo>
                    <a:pt x="625543" y="96997"/>
                  </a:lnTo>
                  <a:lnTo>
                    <a:pt x="669488" y="77609"/>
                  </a:lnTo>
                  <a:lnTo>
                    <a:pt x="714375" y="60166"/>
                  </a:lnTo>
                  <a:lnTo>
                    <a:pt x="716687" y="58998"/>
                  </a:lnTo>
                  <a:lnTo>
                    <a:pt x="718999" y="58998"/>
                  </a:lnTo>
                  <a:lnTo>
                    <a:pt x="721311" y="57841"/>
                  </a:lnTo>
                  <a:lnTo>
                    <a:pt x="768432" y="42985"/>
                  </a:lnTo>
                  <a:lnTo>
                    <a:pt x="816604" y="30190"/>
                  </a:lnTo>
                  <a:lnTo>
                    <a:pt x="865747" y="19539"/>
                  </a:lnTo>
                  <a:lnTo>
                    <a:pt x="915780" y="11113"/>
                  </a:lnTo>
                  <a:lnTo>
                    <a:pt x="966621" y="4993"/>
                  </a:lnTo>
                  <a:lnTo>
                    <a:pt x="1018191" y="1261"/>
                  </a:lnTo>
                  <a:lnTo>
                    <a:pt x="1070407" y="0"/>
                  </a:lnTo>
                  <a:close/>
                </a:path>
              </a:pathLst>
            </a:custGeom>
            <a:solidFill>
              <a:srgbClr val="FB99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21527" y="3316134"/>
              <a:ext cx="6248400" cy="4284345"/>
            </a:xfrm>
            <a:custGeom>
              <a:avLst/>
              <a:gdLst/>
              <a:ahLst/>
              <a:cxnLst/>
              <a:rect l="l" t="t" r="r" b="b"/>
              <a:pathLst>
                <a:path w="6248400" h="4284345">
                  <a:moveTo>
                    <a:pt x="3047949" y="0"/>
                  </a:moveTo>
                  <a:lnTo>
                    <a:pt x="1057897" y="0"/>
                  </a:lnTo>
                  <a:lnTo>
                    <a:pt x="1006919" y="1828"/>
                  </a:lnTo>
                  <a:lnTo>
                    <a:pt x="956564" y="5994"/>
                  </a:lnTo>
                  <a:lnTo>
                    <a:pt x="906907" y="12433"/>
                  </a:lnTo>
                  <a:lnTo>
                    <a:pt x="857986" y="21107"/>
                  </a:lnTo>
                  <a:lnTo>
                    <a:pt x="809866" y="31965"/>
                  </a:lnTo>
                  <a:lnTo>
                    <a:pt x="762609" y="44932"/>
                  </a:lnTo>
                  <a:lnTo>
                    <a:pt x="716241" y="59982"/>
                  </a:lnTo>
                  <a:lnTo>
                    <a:pt x="670839" y="77050"/>
                  </a:lnTo>
                  <a:lnTo>
                    <a:pt x="626452" y="96075"/>
                  </a:lnTo>
                  <a:lnTo>
                    <a:pt x="583120" y="117017"/>
                  </a:lnTo>
                  <a:lnTo>
                    <a:pt x="540918" y="139814"/>
                  </a:lnTo>
                  <a:lnTo>
                    <a:pt x="499884" y="164426"/>
                  </a:lnTo>
                  <a:lnTo>
                    <a:pt x="460070" y="190779"/>
                  </a:lnTo>
                  <a:lnTo>
                    <a:pt x="421538" y="218846"/>
                  </a:lnTo>
                  <a:lnTo>
                    <a:pt x="384340" y="248551"/>
                  </a:lnTo>
                  <a:lnTo>
                    <a:pt x="348526" y="279857"/>
                  </a:lnTo>
                  <a:lnTo>
                    <a:pt x="314147" y="312712"/>
                  </a:lnTo>
                  <a:lnTo>
                    <a:pt x="281254" y="347040"/>
                  </a:lnTo>
                  <a:lnTo>
                    <a:pt x="249923" y="382816"/>
                  </a:lnTo>
                  <a:lnTo>
                    <a:pt x="220179" y="419976"/>
                  </a:lnTo>
                  <a:lnTo>
                    <a:pt x="192087" y="458457"/>
                  </a:lnTo>
                  <a:lnTo>
                    <a:pt x="165709" y="498233"/>
                  </a:lnTo>
                  <a:lnTo>
                    <a:pt x="141084" y="539216"/>
                  </a:lnTo>
                  <a:lnTo>
                    <a:pt x="118275" y="581380"/>
                  </a:lnTo>
                  <a:lnTo>
                    <a:pt x="97332" y="624662"/>
                  </a:lnTo>
                  <a:lnTo>
                    <a:pt x="78295" y="669010"/>
                  </a:lnTo>
                  <a:lnTo>
                    <a:pt x="61252" y="714375"/>
                  </a:lnTo>
                  <a:lnTo>
                    <a:pt x="46215" y="762317"/>
                  </a:lnTo>
                  <a:lnTo>
                    <a:pt x="32931" y="811784"/>
                  </a:lnTo>
                  <a:lnTo>
                    <a:pt x="21615" y="862482"/>
                  </a:lnTo>
                  <a:lnTo>
                    <a:pt x="12458" y="914120"/>
                  </a:lnTo>
                  <a:lnTo>
                    <a:pt x="5676" y="966381"/>
                  </a:lnTo>
                  <a:lnTo>
                    <a:pt x="1447" y="1018959"/>
                  </a:lnTo>
                  <a:lnTo>
                    <a:pt x="0" y="1071562"/>
                  </a:lnTo>
                  <a:lnTo>
                    <a:pt x="1257" y="1123784"/>
                  </a:lnTo>
                  <a:lnTo>
                    <a:pt x="4991" y="1175359"/>
                  </a:lnTo>
                  <a:lnTo>
                    <a:pt x="11099" y="1226197"/>
                  </a:lnTo>
                  <a:lnTo>
                    <a:pt x="19507" y="1276223"/>
                  </a:lnTo>
                  <a:lnTo>
                    <a:pt x="30149" y="1325372"/>
                  </a:lnTo>
                  <a:lnTo>
                    <a:pt x="42938" y="1373543"/>
                  </a:lnTo>
                  <a:lnTo>
                    <a:pt x="57785" y="1420660"/>
                  </a:lnTo>
                  <a:lnTo>
                    <a:pt x="58940" y="1422971"/>
                  </a:lnTo>
                  <a:lnTo>
                    <a:pt x="58940" y="1425282"/>
                  </a:lnTo>
                  <a:lnTo>
                    <a:pt x="60096" y="1427594"/>
                  </a:lnTo>
                  <a:lnTo>
                    <a:pt x="77520" y="1472488"/>
                  </a:lnTo>
                  <a:lnTo>
                    <a:pt x="96888" y="1516430"/>
                  </a:lnTo>
                  <a:lnTo>
                    <a:pt x="118148" y="1559382"/>
                  </a:lnTo>
                  <a:lnTo>
                    <a:pt x="141236" y="1601266"/>
                  </a:lnTo>
                  <a:lnTo>
                    <a:pt x="166116" y="1642046"/>
                  </a:lnTo>
                  <a:lnTo>
                    <a:pt x="192735" y="1681645"/>
                  </a:lnTo>
                  <a:lnTo>
                    <a:pt x="221018" y="1720024"/>
                  </a:lnTo>
                  <a:lnTo>
                    <a:pt x="250926" y="1757121"/>
                  </a:lnTo>
                  <a:lnTo>
                    <a:pt x="282397" y="1792884"/>
                  </a:lnTo>
                  <a:lnTo>
                    <a:pt x="315391" y="1827237"/>
                  </a:lnTo>
                  <a:lnTo>
                    <a:pt x="349859" y="1860130"/>
                  </a:lnTo>
                  <a:lnTo>
                    <a:pt x="385724" y="1891525"/>
                  </a:lnTo>
                  <a:lnTo>
                    <a:pt x="422935" y="1921332"/>
                  </a:lnTo>
                  <a:lnTo>
                    <a:pt x="461467" y="1949526"/>
                  </a:lnTo>
                  <a:lnTo>
                    <a:pt x="501230" y="1976031"/>
                  </a:lnTo>
                  <a:lnTo>
                    <a:pt x="542201" y="2000796"/>
                  </a:lnTo>
                  <a:lnTo>
                    <a:pt x="584314" y="2023770"/>
                  </a:lnTo>
                  <a:lnTo>
                    <a:pt x="627507" y="2044877"/>
                  </a:lnTo>
                  <a:lnTo>
                    <a:pt x="671741" y="2064080"/>
                  </a:lnTo>
                  <a:lnTo>
                    <a:pt x="716953" y="2081301"/>
                  </a:lnTo>
                  <a:lnTo>
                    <a:pt x="763092" y="2096503"/>
                  </a:lnTo>
                  <a:lnTo>
                    <a:pt x="810107" y="2109622"/>
                  </a:lnTo>
                  <a:lnTo>
                    <a:pt x="857935" y="2120608"/>
                  </a:lnTo>
                  <a:lnTo>
                    <a:pt x="906538" y="2129383"/>
                  </a:lnTo>
                  <a:lnTo>
                    <a:pt x="955852" y="2135911"/>
                  </a:lnTo>
                  <a:lnTo>
                    <a:pt x="1005827" y="2140127"/>
                  </a:lnTo>
                  <a:lnTo>
                    <a:pt x="1056411" y="2141969"/>
                  </a:lnTo>
                  <a:lnTo>
                    <a:pt x="3047949" y="2141969"/>
                  </a:lnTo>
                  <a:lnTo>
                    <a:pt x="3047949" y="0"/>
                  </a:lnTo>
                  <a:close/>
                </a:path>
                <a:path w="6248400" h="4284345">
                  <a:moveTo>
                    <a:pt x="6248387" y="3212769"/>
                  </a:moveTo>
                  <a:lnTo>
                    <a:pt x="6247117" y="3160547"/>
                  </a:lnTo>
                  <a:lnTo>
                    <a:pt x="6243396" y="3108985"/>
                  </a:lnTo>
                  <a:lnTo>
                    <a:pt x="6237275" y="3058147"/>
                  </a:lnTo>
                  <a:lnTo>
                    <a:pt x="6228842" y="3008109"/>
                  </a:lnTo>
                  <a:lnTo>
                    <a:pt x="6218199" y="2958973"/>
                  </a:lnTo>
                  <a:lnTo>
                    <a:pt x="6205398" y="2910789"/>
                  </a:lnTo>
                  <a:lnTo>
                    <a:pt x="6190539" y="2863672"/>
                  </a:lnTo>
                  <a:lnTo>
                    <a:pt x="6189383" y="2861360"/>
                  </a:lnTo>
                  <a:lnTo>
                    <a:pt x="6189383" y="2859049"/>
                  </a:lnTo>
                  <a:lnTo>
                    <a:pt x="6188227" y="2856738"/>
                  </a:lnTo>
                  <a:lnTo>
                    <a:pt x="6170777" y="2811856"/>
                  </a:lnTo>
                  <a:lnTo>
                    <a:pt x="6151384" y="2767901"/>
                  </a:lnTo>
                  <a:lnTo>
                    <a:pt x="6130112" y="2724962"/>
                  </a:lnTo>
                  <a:lnTo>
                    <a:pt x="6106985" y="2683065"/>
                  </a:lnTo>
                  <a:lnTo>
                    <a:pt x="6082081" y="2642298"/>
                  </a:lnTo>
                  <a:lnTo>
                    <a:pt x="6055436" y="2602687"/>
                  </a:lnTo>
                  <a:lnTo>
                    <a:pt x="6027115" y="2564307"/>
                  </a:lnTo>
                  <a:lnTo>
                    <a:pt x="5997168" y="2527211"/>
                  </a:lnTo>
                  <a:lnTo>
                    <a:pt x="5965647" y="2491460"/>
                  </a:lnTo>
                  <a:lnTo>
                    <a:pt x="5932614" y="2457107"/>
                  </a:lnTo>
                  <a:lnTo>
                    <a:pt x="5898108" y="2424201"/>
                  </a:lnTo>
                  <a:lnTo>
                    <a:pt x="5862193" y="2392819"/>
                  </a:lnTo>
                  <a:lnTo>
                    <a:pt x="5824918" y="2363000"/>
                  </a:lnTo>
                  <a:lnTo>
                    <a:pt x="5786348" y="2334806"/>
                  </a:lnTo>
                  <a:lnTo>
                    <a:pt x="5746508" y="2308301"/>
                  </a:lnTo>
                  <a:lnTo>
                    <a:pt x="5705487" y="2283536"/>
                  </a:lnTo>
                  <a:lnTo>
                    <a:pt x="5663311" y="2260574"/>
                  </a:lnTo>
                  <a:lnTo>
                    <a:pt x="5620042" y="2239467"/>
                  </a:lnTo>
                  <a:lnTo>
                    <a:pt x="5575744" y="2220264"/>
                  </a:lnTo>
                  <a:lnTo>
                    <a:pt x="5530456" y="2203031"/>
                  </a:lnTo>
                  <a:lnTo>
                    <a:pt x="5484228" y="2187829"/>
                  </a:lnTo>
                  <a:lnTo>
                    <a:pt x="5437136" y="2174710"/>
                  </a:lnTo>
                  <a:lnTo>
                    <a:pt x="5389207" y="2163724"/>
                  </a:lnTo>
                  <a:lnTo>
                    <a:pt x="5340515" y="2154948"/>
                  </a:lnTo>
                  <a:lnTo>
                    <a:pt x="5291099" y="2148421"/>
                  </a:lnTo>
                  <a:lnTo>
                    <a:pt x="5241023" y="2144204"/>
                  </a:lnTo>
                  <a:lnTo>
                    <a:pt x="5190337" y="2142363"/>
                  </a:lnTo>
                  <a:lnTo>
                    <a:pt x="3048127" y="2142363"/>
                  </a:lnTo>
                  <a:lnTo>
                    <a:pt x="3048127" y="4284332"/>
                  </a:lnTo>
                  <a:lnTo>
                    <a:pt x="5188724" y="4284332"/>
                  </a:lnTo>
                  <a:lnTo>
                    <a:pt x="5239842" y="4282503"/>
                  </a:lnTo>
                  <a:lnTo>
                    <a:pt x="5290299" y="4278338"/>
                  </a:lnTo>
                  <a:lnTo>
                    <a:pt x="5340070" y="4271899"/>
                  </a:lnTo>
                  <a:lnTo>
                    <a:pt x="5389092" y="4263225"/>
                  </a:lnTo>
                  <a:lnTo>
                    <a:pt x="5437302" y="4252379"/>
                  </a:lnTo>
                  <a:lnTo>
                    <a:pt x="5484660" y="4239399"/>
                  </a:lnTo>
                  <a:lnTo>
                    <a:pt x="5531104" y="4224350"/>
                  </a:lnTo>
                  <a:lnTo>
                    <a:pt x="5576595" y="4207294"/>
                  </a:lnTo>
                  <a:lnTo>
                    <a:pt x="5621071" y="4188256"/>
                  </a:lnTo>
                  <a:lnTo>
                    <a:pt x="5664466" y="4167314"/>
                  </a:lnTo>
                  <a:lnTo>
                    <a:pt x="5706745" y="4144518"/>
                  </a:lnTo>
                  <a:lnTo>
                    <a:pt x="5747855" y="4119918"/>
                  </a:lnTo>
                  <a:lnTo>
                    <a:pt x="5787720" y="4093553"/>
                  </a:lnTo>
                  <a:lnTo>
                    <a:pt x="5826315" y="4065486"/>
                  </a:lnTo>
                  <a:lnTo>
                    <a:pt x="5863564" y="4035780"/>
                  </a:lnTo>
                  <a:lnTo>
                    <a:pt x="5899442" y="4004475"/>
                  </a:lnTo>
                  <a:lnTo>
                    <a:pt x="5933859" y="3971633"/>
                  </a:lnTo>
                  <a:lnTo>
                    <a:pt x="5966790" y="3937292"/>
                  </a:lnTo>
                  <a:lnTo>
                    <a:pt x="5998172" y="3901516"/>
                  </a:lnTo>
                  <a:lnTo>
                    <a:pt x="6027953" y="3864356"/>
                  </a:lnTo>
                  <a:lnTo>
                    <a:pt x="6056071" y="3825875"/>
                  </a:lnTo>
                  <a:lnTo>
                    <a:pt x="6082487" y="3786111"/>
                  </a:lnTo>
                  <a:lnTo>
                    <a:pt x="6107138" y="3745115"/>
                  </a:lnTo>
                  <a:lnTo>
                    <a:pt x="6129972" y="3702951"/>
                  </a:lnTo>
                  <a:lnTo>
                    <a:pt x="6150953" y="3659670"/>
                  </a:lnTo>
                  <a:lnTo>
                    <a:pt x="6169990" y="3615321"/>
                  </a:lnTo>
                  <a:lnTo>
                    <a:pt x="6187071" y="3569957"/>
                  </a:lnTo>
                  <a:lnTo>
                    <a:pt x="6202121" y="3522027"/>
                  </a:lnTo>
                  <a:lnTo>
                    <a:pt x="6215418" y="3472561"/>
                  </a:lnTo>
                  <a:lnTo>
                    <a:pt x="6226746" y="3421850"/>
                  </a:lnTo>
                  <a:lnTo>
                    <a:pt x="6235903" y="3370224"/>
                  </a:lnTo>
                  <a:lnTo>
                    <a:pt x="6242697" y="3317964"/>
                  </a:lnTo>
                  <a:lnTo>
                    <a:pt x="6246927" y="3265373"/>
                  </a:lnTo>
                  <a:lnTo>
                    <a:pt x="6248387" y="3212769"/>
                  </a:lnTo>
                  <a:close/>
                </a:path>
              </a:pathLst>
            </a:custGeom>
            <a:solidFill>
              <a:srgbClr val="423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81369" y="2692958"/>
              <a:ext cx="5711190" cy="4667885"/>
            </a:xfrm>
            <a:custGeom>
              <a:avLst/>
              <a:gdLst/>
              <a:ahLst/>
              <a:cxnLst/>
              <a:rect l="l" t="t" r="r" b="b"/>
              <a:pathLst>
                <a:path w="5711190" h="4667884">
                  <a:moveTo>
                    <a:pt x="1666875" y="1669211"/>
                  </a:moveTo>
                  <a:lnTo>
                    <a:pt x="1665554" y="1621917"/>
                  </a:lnTo>
                  <a:lnTo>
                    <a:pt x="1661642" y="1575320"/>
                  </a:lnTo>
                  <a:lnTo>
                    <a:pt x="1655216" y="1529486"/>
                  </a:lnTo>
                  <a:lnTo>
                    <a:pt x="1646326" y="1484477"/>
                  </a:lnTo>
                  <a:lnTo>
                    <a:pt x="1635061" y="1440370"/>
                  </a:lnTo>
                  <a:lnTo>
                    <a:pt x="1621485" y="1397241"/>
                  </a:lnTo>
                  <a:lnTo>
                    <a:pt x="1605673" y="1355153"/>
                  </a:lnTo>
                  <a:lnTo>
                    <a:pt x="1587690" y="1314183"/>
                  </a:lnTo>
                  <a:lnTo>
                    <a:pt x="1567611" y="1274394"/>
                  </a:lnTo>
                  <a:lnTo>
                    <a:pt x="1545488" y="1235862"/>
                  </a:lnTo>
                  <a:lnTo>
                    <a:pt x="1521421" y="1198651"/>
                  </a:lnTo>
                  <a:lnTo>
                    <a:pt x="1495463" y="1162850"/>
                  </a:lnTo>
                  <a:lnTo>
                    <a:pt x="1467688" y="1128496"/>
                  </a:lnTo>
                  <a:lnTo>
                    <a:pt x="1438160" y="1095692"/>
                  </a:lnTo>
                  <a:lnTo>
                    <a:pt x="1406956" y="1064488"/>
                  </a:lnTo>
                  <a:lnTo>
                    <a:pt x="1374152" y="1034961"/>
                  </a:lnTo>
                  <a:lnTo>
                    <a:pt x="1339811" y="1007186"/>
                  </a:lnTo>
                  <a:lnTo>
                    <a:pt x="1303997" y="981227"/>
                  </a:lnTo>
                  <a:lnTo>
                    <a:pt x="1266786" y="957160"/>
                  </a:lnTo>
                  <a:lnTo>
                    <a:pt x="1228255" y="935050"/>
                  </a:lnTo>
                  <a:lnTo>
                    <a:pt x="1188466" y="914958"/>
                  </a:lnTo>
                  <a:lnTo>
                    <a:pt x="1147495" y="896975"/>
                  </a:lnTo>
                  <a:lnTo>
                    <a:pt x="1105408" y="881164"/>
                  </a:lnTo>
                  <a:lnTo>
                    <a:pt x="1062278" y="867587"/>
                  </a:lnTo>
                  <a:lnTo>
                    <a:pt x="1018184" y="856322"/>
                  </a:lnTo>
                  <a:lnTo>
                    <a:pt x="973175" y="847445"/>
                  </a:lnTo>
                  <a:lnTo>
                    <a:pt x="927328" y="841006"/>
                  </a:lnTo>
                  <a:lnTo>
                    <a:pt x="880732" y="837095"/>
                  </a:lnTo>
                  <a:lnTo>
                    <a:pt x="833437" y="835774"/>
                  </a:lnTo>
                  <a:lnTo>
                    <a:pt x="786142" y="837095"/>
                  </a:lnTo>
                  <a:lnTo>
                    <a:pt x="739546" y="841006"/>
                  </a:lnTo>
                  <a:lnTo>
                    <a:pt x="693699" y="847445"/>
                  </a:lnTo>
                  <a:lnTo>
                    <a:pt x="648690" y="856322"/>
                  </a:lnTo>
                  <a:lnTo>
                    <a:pt x="604596" y="867587"/>
                  </a:lnTo>
                  <a:lnTo>
                    <a:pt x="561467" y="881164"/>
                  </a:lnTo>
                  <a:lnTo>
                    <a:pt x="519379" y="896975"/>
                  </a:lnTo>
                  <a:lnTo>
                    <a:pt x="478409" y="914958"/>
                  </a:lnTo>
                  <a:lnTo>
                    <a:pt x="438619" y="935050"/>
                  </a:lnTo>
                  <a:lnTo>
                    <a:pt x="400088" y="957160"/>
                  </a:lnTo>
                  <a:lnTo>
                    <a:pt x="362877" y="981227"/>
                  </a:lnTo>
                  <a:lnTo>
                    <a:pt x="327063" y="1007186"/>
                  </a:lnTo>
                  <a:lnTo>
                    <a:pt x="292722" y="1034961"/>
                  </a:lnTo>
                  <a:lnTo>
                    <a:pt x="259918" y="1064488"/>
                  </a:lnTo>
                  <a:lnTo>
                    <a:pt x="228714" y="1095692"/>
                  </a:lnTo>
                  <a:lnTo>
                    <a:pt x="199186" y="1128496"/>
                  </a:lnTo>
                  <a:lnTo>
                    <a:pt x="171411" y="1162850"/>
                  </a:lnTo>
                  <a:lnTo>
                    <a:pt x="145453" y="1198651"/>
                  </a:lnTo>
                  <a:lnTo>
                    <a:pt x="121373" y="1235862"/>
                  </a:lnTo>
                  <a:lnTo>
                    <a:pt x="99263" y="1274394"/>
                  </a:lnTo>
                  <a:lnTo>
                    <a:pt x="79184" y="1314183"/>
                  </a:lnTo>
                  <a:lnTo>
                    <a:pt x="61201" y="1355153"/>
                  </a:lnTo>
                  <a:lnTo>
                    <a:pt x="45389" y="1397241"/>
                  </a:lnTo>
                  <a:lnTo>
                    <a:pt x="31813" y="1440370"/>
                  </a:lnTo>
                  <a:lnTo>
                    <a:pt x="20548" y="1484477"/>
                  </a:lnTo>
                  <a:lnTo>
                    <a:pt x="11658" y="1529486"/>
                  </a:lnTo>
                  <a:lnTo>
                    <a:pt x="5232" y="1575320"/>
                  </a:lnTo>
                  <a:lnTo>
                    <a:pt x="1320" y="1621917"/>
                  </a:lnTo>
                  <a:lnTo>
                    <a:pt x="0" y="1669211"/>
                  </a:lnTo>
                  <a:lnTo>
                    <a:pt x="1320" y="1716506"/>
                  </a:lnTo>
                  <a:lnTo>
                    <a:pt x="5232" y="1763115"/>
                  </a:lnTo>
                  <a:lnTo>
                    <a:pt x="11658" y="1808949"/>
                  </a:lnTo>
                  <a:lnTo>
                    <a:pt x="20548" y="1853958"/>
                  </a:lnTo>
                  <a:lnTo>
                    <a:pt x="31813" y="1898065"/>
                  </a:lnTo>
                  <a:lnTo>
                    <a:pt x="45389" y="1941195"/>
                  </a:lnTo>
                  <a:lnTo>
                    <a:pt x="61201" y="1983282"/>
                  </a:lnTo>
                  <a:lnTo>
                    <a:pt x="79184" y="2024253"/>
                  </a:lnTo>
                  <a:lnTo>
                    <a:pt x="99263" y="2064029"/>
                  </a:lnTo>
                  <a:lnTo>
                    <a:pt x="121373" y="2102561"/>
                  </a:lnTo>
                  <a:lnTo>
                    <a:pt x="145453" y="2139772"/>
                  </a:lnTo>
                  <a:lnTo>
                    <a:pt x="171411" y="2175586"/>
                  </a:lnTo>
                  <a:lnTo>
                    <a:pt x="199186" y="2209927"/>
                  </a:lnTo>
                  <a:lnTo>
                    <a:pt x="228714" y="2242743"/>
                  </a:lnTo>
                  <a:lnTo>
                    <a:pt x="259918" y="2273935"/>
                  </a:lnTo>
                  <a:lnTo>
                    <a:pt x="292722" y="2303462"/>
                  </a:lnTo>
                  <a:lnTo>
                    <a:pt x="327063" y="2331237"/>
                  </a:lnTo>
                  <a:lnTo>
                    <a:pt x="362877" y="2357196"/>
                  </a:lnTo>
                  <a:lnTo>
                    <a:pt x="400088" y="2381275"/>
                  </a:lnTo>
                  <a:lnTo>
                    <a:pt x="438619" y="2403386"/>
                  </a:lnTo>
                  <a:lnTo>
                    <a:pt x="478409" y="2423464"/>
                  </a:lnTo>
                  <a:lnTo>
                    <a:pt x="519379" y="2441448"/>
                  </a:lnTo>
                  <a:lnTo>
                    <a:pt x="561467" y="2457272"/>
                  </a:lnTo>
                  <a:lnTo>
                    <a:pt x="604596" y="2470835"/>
                  </a:lnTo>
                  <a:lnTo>
                    <a:pt x="648690" y="2482100"/>
                  </a:lnTo>
                  <a:lnTo>
                    <a:pt x="693699" y="2490990"/>
                  </a:lnTo>
                  <a:lnTo>
                    <a:pt x="739546" y="2497417"/>
                  </a:lnTo>
                  <a:lnTo>
                    <a:pt x="786142" y="2501328"/>
                  </a:lnTo>
                  <a:lnTo>
                    <a:pt x="833437" y="2502649"/>
                  </a:lnTo>
                  <a:lnTo>
                    <a:pt x="880732" y="2501328"/>
                  </a:lnTo>
                  <a:lnTo>
                    <a:pt x="927328" y="2497417"/>
                  </a:lnTo>
                  <a:lnTo>
                    <a:pt x="973175" y="2490990"/>
                  </a:lnTo>
                  <a:lnTo>
                    <a:pt x="1018184" y="2482100"/>
                  </a:lnTo>
                  <a:lnTo>
                    <a:pt x="1062278" y="2470835"/>
                  </a:lnTo>
                  <a:lnTo>
                    <a:pt x="1105408" y="2457272"/>
                  </a:lnTo>
                  <a:lnTo>
                    <a:pt x="1147495" y="2441448"/>
                  </a:lnTo>
                  <a:lnTo>
                    <a:pt x="1188466" y="2423464"/>
                  </a:lnTo>
                  <a:lnTo>
                    <a:pt x="1228255" y="2403386"/>
                  </a:lnTo>
                  <a:lnTo>
                    <a:pt x="1266786" y="2381275"/>
                  </a:lnTo>
                  <a:lnTo>
                    <a:pt x="1303997" y="2357196"/>
                  </a:lnTo>
                  <a:lnTo>
                    <a:pt x="1339811" y="2331237"/>
                  </a:lnTo>
                  <a:lnTo>
                    <a:pt x="1374152" y="2303462"/>
                  </a:lnTo>
                  <a:lnTo>
                    <a:pt x="1406956" y="2273935"/>
                  </a:lnTo>
                  <a:lnTo>
                    <a:pt x="1438160" y="2242743"/>
                  </a:lnTo>
                  <a:lnTo>
                    <a:pt x="1467688" y="2209927"/>
                  </a:lnTo>
                  <a:lnTo>
                    <a:pt x="1495463" y="2175586"/>
                  </a:lnTo>
                  <a:lnTo>
                    <a:pt x="1521421" y="2139772"/>
                  </a:lnTo>
                  <a:lnTo>
                    <a:pt x="1545488" y="2102561"/>
                  </a:lnTo>
                  <a:lnTo>
                    <a:pt x="1567611" y="2064029"/>
                  </a:lnTo>
                  <a:lnTo>
                    <a:pt x="1587690" y="2024253"/>
                  </a:lnTo>
                  <a:lnTo>
                    <a:pt x="1605673" y="1983282"/>
                  </a:lnTo>
                  <a:lnTo>
                    <a:pt x="1621485" y="1941195"/>
                  </a:lnTo>
                  <a:lnTo>
                    <a:pt x="1635061" y="1898065"/>
                  </a:lnTo>
                  <a:lnTo>
                    <a:pt x="1646326" y="1853958"/>
                  </a:lnTo>
                  <a:lnTo>
                    <a:pt x="1655216" y="1808949"/>
                  </a:lnTo>
                  <a:lnTo>
                    <a:pt x="1661642" y="1763115"/>
                  </a:lnTo>
                  <a:lnTo>
                    <a:pt x="1665554" y="1716506"/>
                  </a:lnTo>
                  <a:lnTo>
                    <a:pt x="1666875" y="1669211"/>
                  </a:lnTo>
                  <a:close/>
                </a:path>
                <a:path w="5711190" h="4667884">
                  <a:moveTo>
                    <a:pt x="4790465" y="833437"/>
                  </a:moveTo>
                  <a:lnTo>
                    <a:pt x="4789144" y="786142"/>
                  </a:lnTo>
                  <a:lnTo>
                    <a:pt x="4785233" y="739533"/>
                  </a:lnTo>
                  <a:lnTo>
                    <a:pt x="4778807" y="693699"/>
                  </a:lnTo>
                  <a:lnTo>
                    <a:pt x="4769917" y="648690"/>
                  </a:lnTo>
                  <a:lnTo>
                    <a:pt x="4758652" y="604596"/>
                  </a:lnTo>
                  <a:lnTo>
                    <a:pt x="4745075" y="561454"/>
                  </a:lnTo>
                  <a:lnTo>
                    <a:pt x="4729264" y="519379"/>
                  </a:lnTo>
                  <a:lnTo>
                    <a:pt x="4711281" y="478409"/>
                  </a:lnTo>
                  <a:lnTo>
                    <a:pt x="4691202" y="438619"/>
                  </a:lnTo>
                  <a:lnTo>
                    <a:pt x="4669079" y="400088"/>
                  </a:lnTo>
                  <a:lnTo>
                    <a:pt x="4645012" y="362877"/>
                  </a:lnTo>
                  <a:lnTo>
                    <a:pt x="4619053" y="327063"/>
                  </a:lnTo>
                  <a:lnTo>
                    <a:pt x="4591278" y="292722"/>
                  </a:lnTo>
                  <a:lnTo>
                    <a:pt x="4561751" y="259918"/>
                  </a:lnTo>
                  <a:lnTo>
                    <a:pt x="4530547" y="228714"/>
                  </a:lnTo>
                  <a:lnTo>
                    <a:pt x="4497743" y="199186"/>
                  </a:lnTo>
                  <a:lnTo>
                    <a:pt x="4463402" y="171411"/>
                  </a:lnTo>
                  <a:lnTo>
                    <a:pt x="4427588" y="145453"/>
                  </a:lnTo>
                  <a:lnTo>
                    <a:pt x="4390377" y="121373"/>
                  </a:lnTo>
                  <a:lnTo>
                    <a:pt x="4351845" y="99263"/>
                  </a:lnTo>
                  <a:lnTo>
                    <a:pt x="4312056" y="79184"/>
                  </a:lnTo>
                  <a:lnTo>
                    <a:pt x="4271086" y="61201"/>
                  </a:lnTo>
                  <a:lnTo>
                    <a:pt x="4228998" y="45389"/>
                  </a:lnTo>
                  <a:lnTo>
                    <a:pt x="4185869" y="31813"/>
                  </a:lnTo>
                  <a:lnTo>
                    <a:pt x="4141774" y="20548"/>
                  </a:lnTo>
                  <a:lnTo>
                    <a:pt x="4096766" y="11658"/>
                  </a:lnTo>
                  <a:lnTo>
                    <a:pt x="4050919" y="5232"/>
                  </a:lnTo>
                  <a:lnTo>
                    <a:pt x="4004322" y="1320"/>
                  </a:lnTo>
                  <a:lnTo>
                    <a:pt x="3957028" y="0"/>
                  </a:lnTo>
                  <a:lnTo>
                    <a:pt x="3909733" y="1320"/>
                  </a:lnTo>
                  <a:lnTo>
                    <a:pt x="3863136" y="5232"/>
                  </a:lnTo>
                  <a:lnTo>
                    <a:pt x="3817289" y="11658"/>
                  </a:lnTo>
                  <a:lnTo>
                    <a:pt x="3772281" y="20548"/>
                  </a:lnTo>
                  <a:lnTo>
                    <a:pt x="3728186" y="31813"/>
                  </a:lnTo>
                  <a:lnTo>
                    <a:pt x="3685057" y="45389"/>
                  </a:lnTo>
                  <a:lnTo>
                    <a:pt x="3642969" y="61201"/>
                  </a:lnTo>
                  <a:lnTo>
                    <a:pt x="3601999" y="79184"/>
                  </a:lnTo>
                  <a:lnTo>
                    <a:pt x="3562210" y="99263"/>
                  </a:lnTo>
                  <a:lnTo>
                    <a:pt x="3523678" y="121373"/>
                  </a:lnTo>
                  <a:lnTo>
                    <a:pt x="3486467" y="145453"/>
                  </a:lnTo>
                  <a:lnTo>
                    <a:pt x="3450653" y="171411"/>
                  </a:lnTo>
                  <a:lnTo>
                    <a:pt x="3416312" y="199186"/>
                  </a:lnTo>
                  <a:lnTo>
                    <a:pt x="3383508" y="228714"/>
                  </a:lnTo>
                  <a:lnTo>
                    <a:pt x="3352304" y="259918"/>
                  </a:lnTo>
                  <a:lnTo>
                    <a:pt x="3322777" y="292722"/>
                  </a:lnTo>
                  <a:lnTo>
                    <a:pt x="3295002" y="327063"/>
                  </a:lnTo>
                  <a:lnTo>
                    <a:pt x="3269043" y="362877"/>
                  </a:lnTo>
                  <a:lnTo>
                    <a:pt x="3244964" y="400088"/>
                  </a:lnTo>
                  <a:lnTo>
                    <a:pt x="3222853" y="438619"/>
                  </a:lnTo>
                  <a:lnTo>
                    <a:pt x="3202775" y="478409"/>
                  </a:lnTo>
                  <a:lnTo>
                    <a:pt x="3184791" y="519379"/>
                  </a:lnTo>
                  <a:lnTo>
                    <a:pt x="3168980" y="561454"/>
                  </a:lnTo>
                  <a:lnTo>
                    <a:pt x="3155404" y="604596"/>
                  </a:lnTo>
                  <a:lnTo>
                    <a:pt x="3144139" y="648690"/>
                  </a:lnTo>
                  <a:lnTo>
                    <a:pt x="3135249" y="693699"/>
                  </a:lnTo>
                  <a:lnTo>
                    <a:pt x="3128822" y="739533"/>
                  </a:lnTo>
                  <a:lnTo>
                    <a:pt x="3124911" y="786142"/>
                  </a:lnTo>
                  <a:lnTo>
                    <a:pt x="3123590" y="833437"/>
                  </a:lnTo>
                  <a:lnTo>
                    <a:pt x="3124911" y="880732"/>
                  </a:lnTo>
                  <a:lnTo>
                    <a:pt x="3128822" y="927328"/>
                  </a:lnTo>
                  <a:lnTo>
                    <a:pt x="3135249" y="973175"/>
                  </a:lnTo>
                  <a:lnTo>
                    <a:pt x="3144139" y="1018171"/>
                  </a:lnTo>
                  <a:lnTo>
                    <a:pt x="3155404" y="1062278"/>
                  </a:lnTo>
                  <a:lnTo>
                    <a:pt x="3168980" y="1105408"/>
                  </a:lnTo>
                  <a:lnTo>
                    <a:pt x="3184791" y="1147495"/>
                  </a:lnTo>
                  <a:lnTo>
                    <a:pt x="3202775" y="1188466"/>
                  </a:lnTo>
                  <a:lnTo>
                    <a:pt x="3222853" y="1228255"/>
                  </a:lnTo>
                  <a:lnTo>
                    <a:pt x="3244964" y="1266786"/>
                  </a:lnTo>
                  <a:lnTo>
                    <a:pt x="3269043" y="1303997"/>
                  </a:lnTo>
                  <a:lnTo>
                    <a:pt x="3295002" y="1339799"/>
                  </a:lnTo>
                  <a:lnTo>
                    <a:pt x="3322777" y="1374152"/>
                  </a:lnTo>
                  <a:lnTo>
                    <a:pt x="3352304" y="1406956"/>
                  </a:lnTo>
                  <a:lnTo>
                    <a:pt x="3383508" y="1438160"/>
                  </a:lnTo>
                  <a:lnTo>
                    <a:pt x="3416312" y="1467688"/>
                  </a:lnTo>
                  <a:lnTo>
                    <a:pt x="3450653" y="1495463"/>
                  </a:lnTo>
                  <a:lnTo>
                    <a:pt x="3486467" y="1521421"/>
                  </a:lnTo>
                  <a:lnTo>
                    <a:pt x="3523678" y="1545488"/>
                  </a:lnTo>
                  <a:lnTo>
                    <a:pt x="3562210" y="1567599"/>
                  </a:lnTo>
                  <a:lnTo>
                    <a:pt x="3601999" y="1587690"/>
                  </a:lnTo>
                  <a:lnTo>
                    <a:pt x="3642969" y="1605673"/>
                  </a:lnTo>
                  <a:lnTo>
                    <a:pt x="3685057" y="1621485"/>
                  </a:lnTo>
                  <a:lnTo>
                    <a:pt x="3728186" y="1635061"/>
                  </a:lnTo>
                  <a:lnTo>
                    <a:pt x="3772281" y="1646326"/>
                  </a:lnTo>
                  <a:lnTo>
                    <a:pt x="3817289" y="1655216"/>
                  </a:lnTo>
                  <a:lnTo>
                    <a:pt x="3863136" y="1661642"/>
                  </a:lnTo>
                  <a:lnTo>
                    <a:pt x="3909733" y="1665554"/>
                  </a:lnTo>
                  <a:lnTo>
                    <a:pt x="3957028" y="1666875"/>
                  </a:lnTo>
                  <a:lnTo>
                    <a:pt x="4004322" y="1665554"/>
                  </a:lnTo>
                  <a:lnTo>
                    <a:pt x="4050919" y="1661642"/>
                  </a:lnTo>
                  <a:lnTo>
                    <a:pt x="4096766" y="1655216"/>
                  </a:lnTo>
                  <a:lnTo>
                    <a:pt x="4141774" y="1646326"/>
                  </a:lnTo>
                  <a:lnTo>
                    <a:pt x="4185869" y="1635061"/>
                  </a:lnTo>
                  <a:lnTo>
                    <a:pt x="4228998" y="1621485"/>
                  </a:lnTo>
                  <a:lnTo>
                    <a:pt x="4271086" y="1605673"/>
                  </a:lnTo>
                  <a:lnTo>
                    <a:pt x="4312056" y="1587690"/>
                  </a:lnTo>
                  <a:lnTo>
                    <a:pt x="4351845" y="1567599"/>
                  </a:lnTo>
                  <a:lnTo>
                    <a:pt x="4390377" y="1545488"/>
                  </a:lnTo>
                  <a:lnTo>
                    <a:pt x="4427588" y="1521421"/>
                  </a:lnTo>
                  <a:lnTo>
                    <a:pt x="4463402" y="1495463"/>
                  </a:lnTo>
                  <a:lnTo>
                    <a:pt x="4497743" y="1467688"/>
                  </a:lnTo>
                  <a:lnTo>
                    <a:pt x="4530547" y="1438160"/>
                  </a:lnTo>
                  <a:lnTo>
                    <a:pt x="4561751" y="1406956"/>
                  </a:lnTo>
                  <a:lnTo>
                    <a:pt x="4591278" y="1374152"/>
                  </a:lnTo>
                  <a:lnTo>
                    <a:pt x="4619053" y="1339799"/>
                  </a:lnTo>
                  <a:lnTo>
                    <a:pt x="4645012" y="1303997"/>
                  </a:lnTo>
                  <a:lnTo>
                    <a:pt x="4669079" y="1266786"/>
                  </a:lnTo>
                  <a:lnTo>
                    <a:pt x="4691202" y="1228255"/>
                  </a:lnTo>
                  <a:lnTo>
                    <a:pt x="4711281" y="1188466"/>
                  </a:lnTo>
                  <a:lnTo>
                    <a:pt x="4729264" y="1147495"/>
                  </a:lnTo>
                  <a:lnTo>
                    <a:pt x="4745075" y="1105408"/>
                  </a:lnTo>
                  <a:lnTo>
                    <a:pt x="4758652" y="1062278"/>
                  </a:lnTo>
                  <a:lnTo>
                    <a:pt x="4769917" y="1018171"/>
                  </a:lnTo>
                  <a:lnTo>
                    <a:pt x="4778807" y="973175"/>
                  </a:lnTo>
                  <a:lnTo>
                    <a:pt x="4785233" y="927328"/>
                  </a:lnTo>
                  <a:lnTo>
                    <a:pt x="4789144" y="880732"/>
                  </a:lnTo>
                  <a:lnTo>
                    <a:pt x="4790465" y="833437"/>
                  </a:lnTo>
                  <a:close/>
                </a:path>
                <a:path w="5711190" h="4667884">
                  <a:moveTo>
                    <a:pt x="5710720" y="3834180"/>
                  </a:moveTo>
                  <a:lnTo>
                    <a:pt x="5709399" y="3786886"/>
                  </a:lnTo>
                  <a:lnTo>
                    <a:pt x="5705487" y="3740289"/>
                  </a:lnTo>
                  <a:lnTo>
                    <a:pt x="5699049" y="3694442"/>
                  </a:lnTo>
                  <a:lnTo>
                    <a:pt x="5690171" y="3649434"/>
                  </a:lnTo>
                  <a:lnTo>
                    <a:pt x="5678906" y="3605339"/>
                  </a:lnTo>
                  <a:lnTo>
                    <a:pt x="5665330" y="3562210"/>
                  </a:lnTo>
                  <a:lnTo>
                    <a:pt x="5649519" y="3520122"/>
                  </a:lnTo>
                  <a:lnTo>
                    <a:pt x="5631535" y="3479152"/>
                  </a:lnTo>
                  <a:lnTo>
                    <a:pt x="5611444" y="3439363"/>
                  </a:lnTo>
                  <a:lnTo>
                    <a:pt x="5589333" y="3400831"/>
                  </a:lnTo>
                  <a:lnTo>
                    <a:pt x="5565267" y="3363620"/>
                  </a:lnTo>
                  <a:lnTo>
                    <a:pt x="5539308" y="3327806"/>
                  </a:lnTo>
                  <a:lnTo>
                    <a:pt x="5511533" y="3293465"/>
                  </a:lnTo>
                  <a:lnTo>
                    <a:pt x="5482006" y="3260661"/>
                  </a:lnTo>
                  <a:lnTo>
                    <a:pt x="5450802" y="3229457"/>
                  </a:lnTo>
                  <a:lnTo>
                    <a:pt x="5417998" y="3199930"/>
                  </a:lnTo>
                  <a:lnTo>
                    <a:pt x="5383644" y="3172155"/>
                  </a:lnTo>
                  <a:lnTo>
                    <a:pt x="5347843" y="3146196"/>
                  </a:lnTo>
                  <a:lnTo>
                    <a:pt x="5310632" y="3122117"/>
                  </a:lnTo>
                  <a:lnTo>
                    <a:pt x="5272100" y="3100006"/>
                  </a:lnTo>
                  <a:lnTo>
                    <a:pt x="5232311" y="3079927"/>
                  </a:lnTo>
                  <a:lnTo>
                    <a:pt x="5191341" y="3061944"/>
                  </a:lnTo>
                  <a:lnTo>
                    <a:pt x="5149253" y="3046133"/>
                  </a:lnTo>
                  <a:lnTo>
                    <a:pt x="5106124" y="3032556"/>
                  </a:lnTo>
                  <a:lnTo>
                    <a:pt x="5062017" y="3021292"/>
                  </a:lnTo>
                  <a:lnTo>
                    <a:pt x="5017008" y="3012402"/>
                  </a:lnTo>
                  <a:lnTo>
                    <a:pt x="4971173" y="3005975"/>
                  </a:lnTo>
                  <a:lnTo>
                    <a:pt x="4924577" y="3002064"/>
                  </a:lnTo>
                  <a:lnTo>
                    <a:pt x="4877282" y="3000743"/>
                  </a:lnTo>
                  <a:lnTo>
                    <a:pt x="4829988" y="3002064"/>
                  </a:lnTo>
                  <a:lnTo>
                    <a:pt x="4783379" y="3005975"/>
                  </a:lnTo>
                  <a:lnTo>
                    <a:pt x="4737544" y="3012402"/>
                  </a:lnTo>
                  <a:lnTo>
                    <a:pt x="4692535" y="3021292"/>
                  </a:lnTo>
                  <a:lnTo>
                    <a:pt x="4648428" y="3032556"/>
                  </a:lnTo>
                  <a:lnTo>
                    <a:pt x="4605299" y="3046133"/>
                  </a:lnTo>
                  <a:lnTo>
                    <a:pt x="4563211" y="3061944"/>
                  </a:lnTo>
                  <a:lnTo>
                    <a:pt x="4522241" y="3079927"/>
                  </a:lnTo>
                  <a:lnTo>
                    <a:pt x="4482465" y="3100006"/>
                  </a:lnTo>
                  <a:lnTo>
                    <a:pt x="4443933" y="3122117"/>
                  </a:lnTo>
                  <a:lnTo>
                    <a:pt x="4406722" y="3146196"/>
                  </a:lnTo>
                  <a:lnTo>
                    <a:pt x="4370908" y="3172155"/>
                  </a:lnTo>
                  <a:lnTo>
                    <a:pt x="4336567" y="3199930"/>
                  </a:lnTo>
                  <a:lnTo>
                    <a:pt x="4303750" y="3229457"/>
                  </a:lnTo>
                  <a:lnTo>
                    <a:pt x="4272559" y="3260661"/>
                  </a:lnTo>
                  <a:lnTo>
                    <a:pt x="4243032" y="3293465"/>
                  </a:lnTo>
                  <a:lnTo>
                    <a:pt x="4215257" y="3327806"/>
                  </a:lnTo>
                  <a:lnTo>
                    <a:pt x="4189298" y="3363620"/>
                  </a:lnTo>
                  <a:lnTo>
                    <a:pt x="4165219" y="3400831"/>
                  </a:lnTo>
                  <a:lnTo>
                    <a:pt x="4143108" y="3439363"/>
                  </a:lnTo>
                  <a:lnTo>
                    <a:pt x="4123029" y="3479152"/>
                  </a:lnTo>
                  <a:lnTo>
                    <a:pt x="4105046" y="3520122"/>
                  </a:lnTo>
                  <a:lnTo>
                    <a:pt x="4089222" y="3562210"/>
                  </a:lnTo>
                  <a:lnTo>
                    <a:pt x="4075658" y="3605339"/>
                  </a:lnTo>
                  <a:lnTo>
                    <a:pt x="4064393" y="3649434"/>
                  </a:lnTo>
                  <a:lnTo>
                    <a:pt x="4055503" y="3694442"/>
                  </a:lnTo>
                  <a:lnTo>
                    <a:pt x="4049077" y="3740289"/>
                  </a:lnTo>
                  <a:lnTo>
                    <a:pt x="4045166" y="3786886"/>
                  </a:lnTo>
                  <a:lnTo>
                    <a:pt x="4043845" y="3834180"/>
                  </a:lnTo>
                  <a:lnTo>
                    <a:pt x="4045166" y="3881475"/>
                  </a:lnTo>
                  <a:lnTo>
                    <a:pt x="4049077" y="3928072"/>
                  </a:lnTo>
                  <a:lnTo>
                    <a:pt x="4055503" y="3973919"/>
                  </a:lnTo>
                  <a:lnTo>
                    <a:pt x="4064393" y="4018927"/>
                  </a:lnTo>
                  <a:lnTo>
                    <a:pt x="4075658" y="4063022"/>
                  </a:lnTo>
                  <a:lnTo>
                    <a:pt x="4089222" y="4106151"/>
                  </a:lnTo>
                  <a:lnTo>
                    <a:pt x="4105046" y="4148239"/>
                  </a:lnTo>
                  <a:lnTo>
                    <a:pt x="4123029" y="4189209"/>
                  </a:lnTo>
                  <a:lnTo>
                    <a:pt x="4143108" y="4228998"/>
                  </a:lnTo>
                  <a:lnTo>
                    <a:pt x="4165219" y="4267530"/>
                  </a:lnTo>
                  <a:lnTo>
                    <a:pt x="4189298" y="4304741"/>
                  </a:lnTo>
                  <a:lnTo>
                    <a:pt x="4215257" y="4340555"/>
                  </a:lnTo>
                  <a:lnTo>
                    <a:pt x="4243032" y="4374896"/>
                  </a:lnTo>
                  <a:lnTo>
                    <a:pt x="4272559" y="4407700"/>
                  </a:lnTo>
                  <a:lnTo>
                    <a:pt x="4303750" y="4438904"/>
                  </a:lnTo>
                  <a:lnTo>
                    <a:pt x="4336567" y="4468431"/>
                  </a:lnTo>
                  <a:lnTo>
                    <a:pt x="4370908" y="4496206"/>
                  </a:lnTo>
                  <a:lnTo>
                    <a:pt x="4406722" y="4522165"/>
                  </a:lnTo>
                  <a:lnTo>
                    <a:pt x="4443933" y="4546231"/>
                  </a:lnTo>
                  <a:lnTo>
                    <a:pt x="4482465" y="4568355"/>
                  </a:lnTo>
                  <a:lnTo>
                    <a:pt x="4522241" y="4588434"/>
                  </a:lnTo>
                  <a:lnTo>
                    <a:pt x="4563211" y="4606417"/>
                  </a:lnTo>
                  <a:lnTo>
                    <a:pt x="4605299" y="4622228"/>
                  </a:lnTo>
                  <a:lnTo>
                    <a:pt x="4648428" y="4635805"/>
                  </a:lnTo>
                  <a:lnTo>
                    <a:pt x="4692535" y="4647069"/>
                  </a:lnTo>
                  <a:lnTo>
                    <a:pt x="4737544" y="4655959"/>
                  </a:lnTo>
                  <a:lnTo>
                    <a:pt x="4783379" y="4662386"/>
                  </a:lnTo>
                  <a:lnTo>
                    <a:pt x="4829988" y="4666297"/>
                  </a:lnTo>
                  <a:lnTo>
                    <a:pt x="4877282" y="4667618"/>
                  </a:lnTo>
                  <a:lnTo>
                    <a:pt x="4924577" y="4666297"/>
                  </a:lnTo>
                  <a:lnTo>
                    <a:pt x="4971173" y="4662386"/>
                  </a:lnTo>
                  <a:lnTo>
                    <a:pt x="5017008" y="4655959"/>
                  </a:lnTo>
                  <a:lnTo>
                    <a:pt x="5062017" y="4647069"/>
                  </a:lnTo>
                  <a:lnTo>
                    <a:pt x="5106124" y="4635805"/>
                  </a:lnTo>
                  <a:lnTo>
                    <a:pt x="5149253" y="4622228"/>
                  </a:lnTo>
                  <a:lnTo>
                    <a:pt x="5191341" y="4606417"/>
                  </a:lnTo>
                  <a:lnTo>
                    <a:pt x="5232311" y="4588434"/>
                  </a:lnTo>
                  <a:lnTo>
                    <a:pt x="5272100" y="4568355"/>
                  </a:lnTo>
                  <a:lnTo>
                    <a:pt x="5310632" y="4546231"/>
                  </a:lnTo>
                  <a:lnTo>
                    <a:pt x="5347843" y="4522165"/>
                  </a:lnTo>
                  <a:lnTo>
                    <a:pt x="5383644" y="4496206"/>
                  </a:lnTo>
                  <a:lnTo>
                    <a:pt x="5417998" y="4468431"/>
                  </a:lnTo>
                  <a:lnTo>
                    <a:pt x="5450802" y="4438904"/>
                  </a:lnTo>
                  <a:lnTo>
                    <a:pt x="5482006" y="4407700"/>
                  </a:lnTo>
                  <a:lnTo>
                    <a:pt x="5511533" y="4374896"/>
                  </a:lnTo>
                  <a:lnTo>
                    <a:pt x="5539308" y="4340555"/>
                  </a:lnTo>
                  <a:lnTo>
                    <a:pt x="5565267" y="4304741"/>
                  </a:lnTo>
                  <a:lnTo>
                    <a:pt x="5589333" y="4267530"/>
                  </a:lnTo>
                  <a:lnTo>
                    <a:pt x="5611444" y="4228998"/>
                  </a:lnTo>
                  <a:lnTo>
                    <a:pt x="5631535" y="4189209"/>
                  </a:lnTo>
                  <a:lnTo>
                    <a:pt x="5649519" y="4148239"/>
                  </a:lnTo>
                  <a:lnTo>
                    <a:pt x="5665330" y="4106151"/>
                  </a:lnTo>
                  <a:lnTo>
                    <a:pt x="5678906" y="4063022"/>
                  </a:lnTo>
                  <a:lnTo>
                    <a:pt x="5690171" y="4018927"/>
                  </a:lnTo>
                  <a:lnTo>
                    <a:pt x="5699049" y="3973919"/>
                  </a:lnTo>
                  <a:lnTo>
                    <a:pt x="5705487" y="3928072"/>
                  </a:lnTo>
                  <a:lnTo>
                    <a:pt x="5709399" y="3881475"/>
                  </a:lnTo>
                  <a:lnTo>
                    <a:pt x="5710720" y="3834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17760" y="3768770"/>
            <a:ext cx="598805" cy="1238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950" b="1" spc="-345" dirty="0">
                <a:latin typeface="Arial"/>
                <a:cs typeface="Arial"/>
              </a:rPr>
              <a:t>F</a:t>
            </a:r>
            <a:endParaRPr sz="7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27433" y="5458419"/>
            <a:ext cx="2142490" cy="3124200"/>
            <a:chOff x="6927433" y="5458419"/>
            <a:chExt cx="2142490" cy="3124200"/>
          </a:xfrm>
        </p:grpSpPr>
        <p:sp>
          <p:nvSpPr>
            <p:cNvPr id="8" name="object 8"/>
            <p:cNvSpPr/>
            <p:nvPr/>
          </p:nvSpPr>
          <p:spPr>
            <a:xfrm>
              <a:off x="6927433" y="5458419"/>
              <a:ext cx="2142490" cy="3124200"/>
            </a:xfrm>
            <a:custGeom>
              <a:avLst/>
              <a:gdLst/>
              <a:ahLst/>
              <a:cxnLst/>
              <a:rect l="l" t="t" r="r" b="b"/>
              <a:pathLst>
                <a:path w="2142490" h="3124200">
                  <a:moveTo>
                    <a:pt x="1071563" y="3124026"/>
                  </a:moveTo>
                  <a:lnTo>
                    <a:pt x="1018959" y="3122576"/>
                  </a:lnTo>
                  <a:lnTo>
                    <a:pt x="966375" y="3118361"/>
                  </a:lnTo>
                  <a:lnTo>
                    <a:pt x="914115" y="3111583"/>
                  </a:lnTo>
                  <a:lnTo>
                    <a:pt x="862482" y="3102444"/>
                  </a:lnTo>
                  <a:lnTo>
                    <a:pt x="811778" y="3091146"/>
                  </a:lnTo>
                  <a:lnTo>
                    <a:pt x="762308" y="3077890"/>
                  </a:lnTo>
                  <a:lnTo>
                    <a:pt x="714375" y="3062878"/>
                  </a:lnTo>
                  <a:lnTo>
                    <a:pt x="669012" y="3045851"/>
                  </a:lnTo>
                  <a:lnTo>
                    <a:pt x="624662" y="3026855"/>
                  </a:lnTo>
                  <a:lnTo>
                    <a:pt x="581379" y="3005943"/>
                  </a:lnTo>
                  <a:lnTo>
                    <a:pt x="539216" y="2983168"/>
                  </a:lnTo>
                  <a:lnTo>
                    <a:pt x="498225" y="2958583"/>
                  </a:lnTo>
                  <a:lnTo>
                    <a:pt x="458459" y="2932242"/>
                  </a:lnTo>
                  <a:lnTo>
                    <a:pt x="419971" y="2904197"/>
                  </a:lnTo>
                  <a:lnTo>
                    <a:pt x="382814" y="2874502"/>
                  </a:lnTo>
                  <a:lnTo>
                    <a:pt x="347041" y="2843210"/>
                  </a:lnTo>
                  <a:lnTo>
                    <a:pt x="312704" y="2810374"/>
                  </a:lnTo>
                  <a:lnTo>
                    <a:pt x="279857" y="2776048"/>
                  </a:lnTo>
                  <a:lnTo>
                    <a:pt x="248552" y="2740284"/>
                  </a:lnTo>
                  <a:lnTo>
                    <a:pt x="218842" y="2703137"/>
                  </a:lnTo>
                  <a:lnTo>
                    <a:pt x="190781" y="2664658"/>
                  </a:lnTo>
                  <a:lnTo>
                    <a:pt x="164420" y="2624901"/>
                  </a:lnTo>
                  <a:lnTo>
                    <a:pt x="139813" y="2583921"/>
                  </a:lnTo>
                  <a:lnTo>
                    <a:pt x="117013" y="2541768"/>
                  </a:lnTo>
                  <a:lnTo>
                    <a:pt x="96072" y="2498498"/>
                  </a:lnTo>
                  <a:lnTo>
                    <a:pt x="77043" y="2454162"/>
                  </a:lnTo>
                  <a:lnTo>
                    <a:pt x="59979" y="2408815"/>
                  </a:lnTo>
                  <a:lnTo>
                    <a:pt x="44934" y="2362510"/>
                  </a:lnTo>
                  <a:lnTo>
                    <a:pt x="31959" y="2315299"/>
                  </a:lnTo>
                  <a:lnTo>
                    <a:pt x="21109" y="2267236"/>
                  </a:lnTo>
                  <a:lnTo>
                    <a:pt x="12434" y="2218374"/>
                  </a:lnTo>
                  <a:lnTo>
                    <a:pt x="5989" y="2168767"/>
                  </a:lnTo>
                  <a:lnTo>
                    <a:pt x="1827" y="2118467"/>
                  </a:lnTo>
                  <a:lnTo>
                    <a:pt x="0" y="2067527"/>
                  </a:lnTo>
                  <a:lnTo>
                    <a:pt x="0" y="0"/>
                  </a:lnTo>
                  <a:lnTo>
                    <a:pt x="2141971" y="0"/>
                  </a:lnTo>
                  <a:lnTo>
                    <a:pt x="2141971" y="2069073"/>
                  </a:lnTo>
                  <a:lnTo>
                    <a:pt x="2140125" y="2119600"/>
                  </a:lnTo>
                  <a:lnTo>
                    <a:pt x="2135910" y="2169520"/>
                  </a:lnTo>
                  <a:lnTo>
                    <a:pt x="2129384" y="2218778"/>
                  </a:lnTo>
                  <a:lnTo>
                    <a:pt x="2120603" y="2267322"/>
                  </a:lnTo>
                  <a:lnTo>
                    <a:pt x="2109623" y="2315098"/>
                  </a:lnTo>
                  <a:lnTo>
                    <a:pt x="2096504" y="2362054"/>
                  </a:lnTo>
                  <a:lnTo>
                    <a:pt x="2081300" y="2408135"/>
                  </a:lnTo>
                  <a:lnTo>
                    <a:pt x="2064070" y="2453288"/>
                  </a:lnTo>
                  <a:lnTo>
                    <a:pt x="2044871" y="2497460"/>
                  </a:lnTo>
                  <a:lnTo>
                    <a:pt x="2023760" y="2540598"/>
                  </a:lnTo>
                  <a:lnTo>
                    <a:pt x="2000793" y="2582649"/>
                  </a:lnTo>
                  <a:lnTo>
                    <a:pt x="1976028" y="2623559"/>
                  </a:lnTo>
                  <a:lnTo>
                    <a:pt x="1949522" y="2663274"/>
                  </a:lnTo>
                  <a:lnTo>
                    <a:pt x="1921332" y="2701742"/>
                  </a:lnTo>
                  <a:lnTo>
                    <a:pt x="1891516" y="2738909"/>
                  </a:lnTo>
                  <a:lnTo>
                    <a:pt x="1860129" y="2774721"/>
                  </a:lnTo>
                  <a:lnTo>
                    <a:pt x="1827230" y="2809126"/>
                  </a:lnTo>
                  <a:lnTo>
                    <a:pt x="1792875" y="2842071"/>
                  </a:lnTo>
                  <a:lnTo>
                    <a:pt x="1757121" y="2873501"/>
                  </a:lnTo>
                  <a:lnTo>
                    <a:pt x="1720026" y="2903363"/>
                  </a:lnTo>
                  <a:lnTo>
                    <a:pt x="1681647" y="2931605"/>
                  </a:lnTo>
                  <a:lnTo>
                    <a:pt x="1642040" y="2958173"/>
                  </a:lnTo>
                  <a:lnTo>
                    <a:pt x="1601263" y="2983013"/>
                  </a:lnTo>
                  <a:lnTo>
                    <a:pt x="1559373" y="3006072"/>
                  </a:lnTo>
                  <a:lnTo>
                    <a:pt x="1516427" y="3027297"/>
                  </a:lnTo>
                  <a:lnTo>
                    <a:pt x="1472482" y="3046635"/>
                  </a:lnTo>
                  <a:lnTo>
                    <a:pt x="1427595" y="3064031"/>
                  </a:lnTo>
                  <a:lnTo>
                    <a:pt x="1425283" y="3065185"/>
                  </a:lnTo>
                  <a:lnTo>
                    <a:pt x="1422971" y="3065185"/>
                  </a:lnTo>
                  <a:lnTo>
                    <a:pt x="1420659" y="3066339"/>
                  </a:lnTo>
                  <a:lnTo>
                    <a:pt x="1373539" y="3081159"/>
                  </a:lnTo>
                  <a:lnTo>
                    <a:pt x="1325366" y="3093921"/>
                  </a:lnTo>
                  <a:lnTo>
                    <a:pt x="1276223" y="3104543"/>
                  </a:lnTo>
                  <a:lnTo>
                    <a:pt x="1226191" y="3112946"/>
                  </a:lnTo>
                  <a:lnTo>
                    <a:pt x="1175349" y="3119047"/>
                  </a:lnTo>
                  <a:lnTo>
                    <a:pt x="1123780" y="3122768"/>
                  </a:lnTo>
                  <a:lnTo>
                    <a:pt x="1071563" y="3124026"/>
                  </a:lnTo>
                  <a:close/>
                </a:path>
              </a:pathLst>
            </a:custGeom>
            <a:solidFill>
              <a:srgbClr val="F14A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2769" y="6597060"/>
              <a:ext cx="1666875" cy="1666875"/>
            </a:xfrm>
            <a:custGeom>
              <a:avLst/>
              <a:gdLst/>
              <a:ahLst/>
              <a:cxnLst/>
              <a:rect l="l" t="t" r="r" b="b"/>
              <a:pathLst>
                <a:path w="1666875" h="1666875">
                  <a:moveTo>
                    <a:pt x="833437" y="1666874"/>
                  </a:moveTo>
                  <a:lnTo>
                    <a:pt x="786143" y="1665555"/>
                  </a:lnTo>
                  <a:lnTo>
                    <a:pt x="739541" y="1661644"/>
                  </a:lnTo>
                  <a:lnTo>
                    <a:pt x="693702" y="1655211"/>
                  </a:lnTo>
                  <a:lnTo>
                    <a:pt x="648695" y="1646328"/>
                  </a:lnTo>
                  <a:lnTo>
                    <a:pt x="604592" y="1635063"/>
                  </a:lnTo>
                  <a:lnTo>
                    <a:pt x="561462" y="1621489"/>
                  </a:lnTo>
                  <a:lnTo>
                    <a:pt x="519376" y="1605674"/>
                  </a:lnTo>
                  <a:lnTo>
                    <a:pt x="478404" y="1587690"/>
                  </a:lnTo>
                  <a:lnTo>
                    <a:pt x="438617" y="1567606"/>
                  </a:lnTo>
                  <a:lnTo>
                    <a:pt x="400085" y="1545494"/>
                  </a:lnTo>
                  <a:lnTo>
                    <a:pt x="362878" y="1521423"/>
                  </a:lnTo>
                  <a:lnTo>
                    <a:pt x="327067" y="1495463"/>
                  </a:lnTo>
                  <a:lnTo>
                    <a:pt x="292723" y="1467686"/>
                  </a:lnTo>
                  <a:lnTo>
                    <a:pt x="259914" y="1438162"/>
                  </a:lnTo>
                  <a:lnTo>
                    <a:pt x="228712" y="1406960"/>
                  </a:lnTo>
                  <a:lnTo>
                    <a:pt x="199188" y="1374151"/>
                  </a:lnTo>
                  <a:lnTo>
                    <a:pt x="171411" y="1339806"/>
                  </a:lnTo>
                  <a:lnTo>
                    <a:pt x="145451" y="1303995"/>
                  </a:lnTo>
                  <a:lnTo>
                    <a:pt x="121380" y="1266789"/>
                  </a:lnTo>
                  <a:lnTo>
                    <a:pt x="99268" y="1228257"/>
                  </a:lnTo>
                  <a:lnTo>
                    <a:pt x="79184" y="1188470"/>
                  </a:lnTo>
                  <a:lnTo>
                    <a:pt x="61200" y="1147498"/>
                  </a:lnTo>
                  <a:lnTo>
                    <a:pt x="45385" y="1105412"/>
                  </a:lnTo>
                  <a:lnTo>
                    <a:pt x="31810" y="1062282"/>
                  </a:lnTo>
                  <a:lnTo>
                    <a:pt x="20546" y="1018179"/>
                  </a:lnTo>
                  <a:lnTo>
                    <a:pt x="11663" y="973172"/>
                  </a:lnTo>
                  <a:lnTo>
                    <a:pt x="5230" y="927333"/>
                  </a:lnTo>
                  <a:lnTo>
                    <a:pt x="1319" y="880731"/>
                  </a:lnTo>
                  <a:lnTo>
                    <a:pt x="0" y="833437"/>
                  </a:lnTo>
                  <a:lnTo>
                    <a:pt x="1319" y="786143"/>
                  </a:lnTo>
                  <a:lnTo>
                    <a:pt x="5230" y="739541"/>
                  </a:lnTo>
                  <a:lnTo>
                    <a:pt x="11663" y="693702"/>
                  </a:lnTo>
                  <a:lnTo>
                    <a:pt x="20546" y="648695"/>
                  </a:lnTo>
                  <a:lnTo>
                    <a:pt x="31810" y="604592"/>
                  </a:lnTo>
                  <a:lnTo>
                    <a:pt x="45385" y="561462"/>
                  </a:lnTo>
                  <a:lnTo>
                    <a:pt x="61200" y="519376"/>
                  </a:lnTo>
                  <a:lnTo>
                    <a:pt x="79184" y="478404"/>
                  </a:lnTo>
                  <a:lnTo>
                    <a:pt x="99268" y="438617"/>
                  </a:lnTo>
                  <a:lnTo>
                    <a:pt x="121380" y="400085"/>
                  </a:lnTo>
                  <a:lnTo>
                    <a:pt x="145451" y="362878"/>
                  </a:lnTo>
                  <a:lnTo>
                    <a:pt x="171411" y="327067"/>
                  </a:lnTo>
                  <a:lnTo>
                    <a:pt x="199188" y="292723"/>
                  </a:lnTo>
                  <a:lnTo>
                    <a:pt x="228712" y="259914"/>
                  </a:lnTo>
                  <a:lnTo>
                    <a:pt x="259914" y="228712"/>
                  </a:lnTo>
                  <a:lnTo>
                    <a:pt x="292723" y="199188"/>
                  </a:lnTo>
                  <a:lnTo>
                    <a:pt x="327067" y="171411"/>
                  </a:lnTo>
                  <a:lnTo>
                    <a:pt x="362878" y="145451"/>
                  </a:lnTo>
                  <a:lnTo>
                    <a:pt x="400085" y="121380"/>
                  </a:lnTo>
                  <a:lnTo>
                    <a:pt x="438617" y="99268"/>
                  </a:lnTo>
                  <a:lnTo>
                    <a:pt x="478404" y="79184"/>
                  </a:lnTo>
                  <a:lnTo>
                    <a:pt x="519376" y="61200"/>
                  </a:lnTo>
                  <a:lnTo>
                    <a:pt x="561462" y="45385"/>
                  </a:lnTo>
                  <a:lnTo>
                    <a:pt x="604592" y="31810"/>
                  </a:lnTo>
                  <a:lnTo>
                    <a:pt x="648695" y="20546"/>
                  </a:lnTo>
                  <a:lnTo>
                    <a:pt x="693702" y="11663"/>
                  </a:lnTo>
                  <a:lnTo>
                    <a:pt x="739541" y="5230"/>
                  </a:lnTo>
                  <a:lnTo>
                    <a:pt x="786143" y="1319"/>
                  </a:lnTo>
                  <a:lnTo>
                    <a:pt x="833437" y="0"/>
                  </a:lnTo>
                  <a:lnTo>
                    <a:pt x="880731" y="1319"/>
                  </a:lnTo>
                  <a:lnTo>
                    <a:pt x="927333" y="5230"/>
                  </a:lnTo>
                  <a:lnTo>
                    <a:pt x="973172" y="11663"/>
                  </a:lnTo>
                  <a:lnTo>
                    <a:pt x="1018179" y="20546"/>
                  </a:lnTo>
                  <a:lnTo>
                    <a:pt x="1062282" y="31810"/>
                  </a:lnTo>
                  <a:lnTo>
                    <a:pt x="1105412" y="45385"/>
                  </a:lnTo>
                  <a:lnTo>
                    <a:pt x="1147498" y="61200"/>
                  </a:lnTo>
                  <a:lnTo>
                    <a:pt x="1188470" y="79184"/>
                  </a:lnTo>
                  <a:lnTo>
                    <a:pt x="1228257" y="99268"/>
                  </a:lnTo>
                  <a:lnTo>
                    <a:pt x="1266789" y="121380"/>
                  </a:lnTo>
                  <a:lnTo>
                    <a:pt x="1303995" y="145451"/>
                  </a:lnTo>
                  <a:lnTo>
                    <a:pt x="1339806" y="171411"/>
                  </a:lnTo>
                  <a:lnTo>
                    <a:pt x="1374151" y="199188"/>
                  </a:lnTo>
                  <a:lnTo>
                    <a:pt x="1406960" y="228712"/>
                  </a:lnTo>
                  <a:lnTo>
                    <a:pt x="1438162" y="259914"/>
                  </a:lnTo>
                  <a:lnTo>
                    <a:pt x="1467686" y="292723"/>
                  </a:lnTo>
                  <a:lnTo>
                    <a:pt x="1495463" y="327067"/>
                  </a:lnTo>
                  <a:lnTo>
                    <a:pt x="1521423" y="362878"/>
                  </a:lnTo>
                  <a:lnTo>
                    <a:pt x="1545494" y="400085"/>
                  </a:lnTo>
                  <a:lnTo>
                    <a:pt x="1567606" y="438617"/>
                  </a:lnTo>
                  <a:lnTo>
                    <a:pt x="1587690" y="478404"/>
                  </a:lnTo>
                  <a:lnTo>
                    <a:pt x="1605674" y="519376"/>
                  </a:lnTo>
                  <a:lnTo>
                    <a:pt x="1621489" y="561462"/>
                  </a:lnTo>
                  <a:lnTo>
                    <a:pt x="1635063" y="604592"/>
                  </a:lnTo>
                  <a:lnTo>
                    <a:pt x="1646328" y="648695"/>
                  </a:lnTo>
                  <a:lnTo>
                    <a:pt x="1655211" y="693702"/>
                  </a:lnTo>
                  <a:lnTo>
                    <a:pt x="1661644" y="739541"/>
                  </a:lnTo>
                  <a:lnTo>
                    <a:pt x="1665555" y="786143"/>
                  </a:lnTo>
                  <a:lnTo>
                    <a:pt x="1666874" y="833437"/>
                  </a:lnTo>
                  <a:lnTo>
                    <a:pt x="1665555" y="880731"/>
                  </a:lnTo>
                  <a:lnTo>
                    <a:pt x="1661644" y="927333"/>
                  </a:lnTo>
                  <a:lnTo>
                    <a:pt x="1655211" y="973172"/>
                  </a:lnTo>
                  <a:lnTo>
                    <a:pt x="1646328" y="1018179"/>
                  </a:lnTo>
                  <a:lnTo>
                    <a:pt x="1635063" y="1062282"/>
                  </a:lnTo>
                  <a:lnTo>
                    <a:pt x="1621489" y="1105412"/>
                  </a:lnTo>
                  <a:lnTo>
                    <a:pt x="1605674" y="1147498"/>
                  </a:lnTo>
                  <a:lnTo>
                    <a:pt x="1587690" y="1188470"/>
                  </a:lnTo>
                  <a:lnTo>
                    <a:pt x="1567606" y="1228257"/>
                  </a:lnTo>
                  <a:lnTo>
                    <a:pt x="1545494" y="1266789"/>
                  </a:lnTo>
                  <a:lnTo>
                    <a:pt x="1521423" y="1303995"/>
                  </a:lnTo>
                  <a:lnTo>
                    <a:pt x="1495463" y="1339806"/>
                  </a:lnTo>
                  <a:lnTo>
                    <a:pt x="1467686" y="1374151"/>
                  </a:lnTo>
                  <a:lnTo>
                    <a:pt x="1438162" y="1406960"/>
                  </a:lnTo>
                  <a:lnTo>
                    <a:pt x="1406960" y="1438162"/>
                  </a:lnTo>
                  <a:lnTo>
                    <a:pt x="1374151" y="1467686"/>
                  </a:lnTo>
                  <a:lnTo>
                    <a:pt x="1339806" y="1495463"/>
                  </a:lnTo>
                  <a:lnTo>
                    <a:pt x="1303995" y="1521423"/>
                  </a:lnTo>
                  <a:lnTo>
                    <a:pt x="1266789" y="1545494"/>
                  </a:lnTo>
                  <a:lnTo>
                    <a:pt x="1228257" y="1567606"/>
                  </a:lnTo>
                  <a:lnTo>
                    <a:pt x="1188470" y="1587690"/>
                  </a:lnTo>
                  <a:lnTo>
                    <a:pt x="1147498" y="1605674"/>
                  </a:lnTo>
                  <a:lnTo>
                    <a:pt x="1105412" y="1621489"/>
                  </a:lnTo>
                  <a:lnTo>
                    <a:pt x="1062282" y="1635063"/>
                  </a:lnTo>
                  <a:lnTo>
                    <a:pt x="1018179" y="1646328"/>
                  </a:lnTo>
                  <a:lnTo>
                    <a:pt x="973172" y="1655211"/>
                  </a:lnTo>
                  <a:lnTo>
                    <a:pt x="927333" y="1661644"/>
                  </a:lnTo>
                  <a:lnTo>
                    <a:pt x="880731" y="1665555"/>
                  </a:lnTo>
                  <a:lnTo>
                    <a:pt x="833437" y="1666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19007" y="6878980"/>
            <a:ext cx="1159510" cy="1238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950" b="1" spc="1420" dirty="0">
                <a:latin typeface="Arial"/>
                <a:cs typeface="Arial"/>
              </a:rPr>
              <a:t>W</a:t>
            </a:r>
            <a:endParaRPr sz="79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756554" y="2872208"/>
            <a:ext cx="768350" cy="1363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750" u="none" spc="-470" dirty="0"/>
              <a:t>B</a:t>
            </a:r>
            <a:endParaRPr sz="8750"/>
          </a:p>
        </p:txBody>
      </p:sp>
      <p:sp>
        <p:nvSpPr>
          <p:cNvPr id="12" name="object 12"/>
          <p:cNvSpPr txBox="1"/>
          <p:nvPr/>
        </p:nvSpPr>
        <p:spPr>
          <a:xfrm>
            <a:off x="10628320" y="5872934"/>
            <a:ext cx="865505" cy="1363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750" b="1" spc="290" dirty="0">
                <a:latin typeface="Arial"/>
                <a:cs typeface="Arial"/>
              </a:rPr>
              <a:t>C</a:t>
            </a:r>
            <a:endParaRPr sz="8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3345" y="3262536"/>
            <a:ext cx="4103370" cy="326136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4250" b="1" spc="200" dirty="0">
                <a:latin typeface="Arial"/>
                <a:cs typeface="Arial"/>
              </a:rPr>
              <a:t>Frontend</a:t>
            </a:r>
            <a:endParaRPr sz="425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785"/>
              </a:spcBef>
            </a:pPr>
            <a:r>
              <a:rPr sz="3000" b="1" spc="50" dirty="0">
                <a:latin typeface="Arial"/>
                <a:cs typeface="Arial"/>
              </a:rPr>
              <a:t>Next </a:t>
            </a:r>
            <a:r>
              <a:rPr sz="3000" b="1" spc="-215" dirty="0">
                <a:latin typeface="Arial"/>
                <a:cs typeface="Arial"/>
              </a:rPr>
              <a:t>js</a:t>
            </a:r>
            <a:r>
              <a:rPr sz="3000" spc="-215" dirty="0">
                <a:latin typeface="Arial"/>
                <a:cs typeface="Arial"/>
              </a:rPr>
              <a:t>, </a:t>
            </a:r>
            <a:r>
              <a:rPr sz="3000" spc="90" dirty="0">
                <a:latin typeface="Arial"/>
                <a:cs typeface="Arial"/>
              </a:rPr>
              <a:t>a </a:t>
            </a:r>
            <a:r>
              <a:rPr sz="3000" spc="35" dirty="0">
                <a:latin typeface="Arial"/>
                <a:cs typeface="Arial"/>
              </a:rPr>
              <a:t>framework </a:t>
            </a:r>
            <a:r>
              <a:rPr sz="3000" spc="135" dirty="0">
                <a:latin typeface="Arial"/>
                <a:cs typeface="Arial"/>
              </a:rPr>
              <a:t>of  </a:t>
            </a:r>
            <a:r>
              <a:rPr sz="3000" spc="-20" dirty="0">
                <a:latin typeface="Arial"/>
                <a:cs typeface="Arial"/>
              </a:rPr>
              <a:t>React </a:t>
            </a:r>
            <a:r>
              <a:rPr sz="3000" spc="-40" dirty="0">
                <a:latin typeface="Arial"/>
                <a:cs typeface="Arial"/>
              </a:rPr>
              <a:t>which </a:t>
            </a:r>
            <a:r>
              <a:rPr sz="3000" spc="-125" dirty="0">
                <a:latin typeface="Arial"/>
                <a:cs typeface="Arial"/>
              </a:rPr>
              <a:t>we </a:t>
            </a:r>
            <a:r>
              <a:rPr sz="3000" spc="-80" dirty="0">
                <a:latin typeface="Arial"/>
                <a:cs typeface="Arial"/>
              </a:rPr>
              <a:t>used </a:t>
            </a:r>
            <a:r>
              <a:rPr sz="3000" spc="40" dirty="0">
                <a:latin typeface="Arial"/>
                <a:cs typeface="Arial"/>
              </a:rPr>
              <a:t>in  the </a:t>
            </a:r>
            <a:r>
              <a:rPr sz="3000" spc="75" dirty="0">
                <a:latin typeface="Arial"/>
                <a:cs typeface="Arial"/>
              </a:rPr>
              <a:t>frontend </a:t>
            </a:r>
            <a:r>
              <a:rPr sz="3000" spc="-35" dirty="0">
                <a:latin typeface="Arial"/>
                <a:cs typeface="Arial"/>
              </a:rPr>
              <a:t>section  </a:t>
            </a:r>
            <a:r>
              <a:rPr sz="3000" spc="-20" dirty="0">
                <a:latin typeface="Arial"/>
                <a:cs typeface="Arial"/>
              </a:rPr>
              <a:t>using </a:t>
            </a:r>
            <a:r>
              <a:rPr sz="3000" b="1" spc="-65" dirty="0">
                <a:latin typeface="Arial"/>
                <a:cs typeface="Arial"/>
              </a:rPr>
              <a:t>Tailwind </a:t>
            </a:r>
            <a:r>
              <a:rPr sz="3000" b="1" spc="-200" dirty="0">
                <a:latin typeface="Arial"/>
                <a:cs typeface="Arial"/>
              </a:rPr>
              <a:t>CSS </a:t>
            </a:r>
            <a:r>
              <a:rPr sz="3000" spc="130" dirty="0">
                <a:latin typeface="Arial"/>
                <a:cs typeface="Arial"/>
              </a:rPr>
              <a:t>for  </a:t>
            </a:r>
            <a:r>
              <a:rPr sz="3000" spc="40" dirty="0">
                <a:latin typeface="Arial"/>
                <a:cs typeface="Arial"/>
              </a:rPr>
              <a:t>the</a:t>
            </a:r>
            <a:r>
              <a:rPr sz="3000" spc="10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style.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3345" y="6941067"/>
            <a:ext cx="4899660" cy="221868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4250" b="1" spc="310" dirty="0">
                <a:latin typeface="Arial"/>
                <a:cs typeface="Arial"/>
              </a:rPr>
              <a:t>Wallet</a:t>
            </a:r>
            <a:endParaRPr sz="4250" dirty="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409"/>
              </a:spcBef>
            </a:pPr>
            <a:r>
              <a:rPr sz="3000" b="1" spc="35" dirty="0">
                <a:latin typeface="Arial"/>
                <a:cs typeface="Arial"/>
              </a:rPr>
              <a:t>Metamask</a:t>
            </a:r>
            <a:r>
              <a:rPr sz="3000" spc="3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is </a:t>
            </a:r>
            <a:r>
              <a:rPr sz="3000" spc="40" dirty="0">
                <a:latin typeface="Arial"/>
                <a:cs typeface="Arial"/>
              </a:rPr>
              <a:t>the </a:t>
            </a:r>
            <a:r>
              <a:rPr sz="3000" spc="45" dirty="0">
                <a:latin typeface="Arial"/>
                <a:cs typeface="Arial"/>
              </a:rPr>
              <a:t>wallet </a:t>
            </a:r>
            <a:r>
              <a:rPr sz="3000" spc="-80" dirty="0">
                <a:latin typeface="Arial"/>
                <a:cs typeface="Arial"/>
              </a:rPr>
              <a:t>used  </a:t>
            </a:r>
            <a:r>
              <a:rPr sz="3000" spc="130" dirty="0">
                <a:latin typeface="Arial"/>
                <a:cs typeface="Arial"/>
              </a:rPr>
              <a:t>for </a:t>
            </a:r>
            <a:r>
              <a:rPr sz="3000" spc="40" dirty="0">
                <a:latin typeface="Arial"/>
                <a:cs typeface="Arial"/>
              </a:rPr>
              <a:t>the </a:t>
            </a:r>
            <a:r>
              <a:rPr sz="3000" spc="55" dirty="0" smtClean="0">
                <a:latin typeface="Arial"/>
                <a:cs typeface="Arial"/>
              </a:rPr>
              <a:t>authentication</a:t>
            </a:r>
            <a:r>
              <a:rPr lang="en-US" sz="3000" spc="55" dirty="0" smtClean="0">
                <a:latin typeface="Arial"/>
                <a:cs typeface="Arial"/>
              </a:rPr>
              <a:t>.</a:t>
            </a:r>
            <a:r>
              <a:rPr sz="3000" spc="145" dirty="0" smtClean="0">
                <a:latin typeface="Arial"/>
                <a:cs typeface="Arial"/>
              </a:rPr>
              <a:t> </a:t>
            </a:r>
            <a:r>
              <a:rPr sz="3000" spc="-330" dirty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06325" y="2826043"/>
            <a:ext cx="5400675" cy="26771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4250" b="1" spc="150" dirty="0">
                <a:latin typeface="Arial"/>
                <a:cs typeface="Arial"/>
              </a:rPr>
              <a:t>Backend</a:t>
            </a:r>
            <a:endParaRPr sz="425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405"/>
              </a:spcBef>
            </a:pPr>
            <a:r>
              <a:rPr sz="3000" b="1" spc="-55" dirty="0">
                <a:latin typeface="Arial"/>
                <a:cs typeface="Arial"/>
              </a:rPr>
              <a:t>Sanity </a:t>
            </a:r>
            <a:r>
              <a:rPr sz="3000" b="1" spc="-105" dirty="0">
                <a:latin typeface="Arial"/>
                <a:cs typeface="Arial"/>
              </a:rPr>
              <a:t>io </a:t>
            </a:r>
            <a:r>
              <a:rPr sz="3000" spc="-90" dirty="0">
                <a:latin typeface="Arial"/>
                <a:cs typeface="Arial"/>
              </a:rPr>
              <a:t>is </a:t>
            </a:r>
            <a:r>
              <a:rPr sz="3000" spc="40" dirty="0">
                <a:latin typeface="Arial"/>
                <a:cs typeface="Arial"/>
              </a:rPr>
              <a:t>the </a:t>
            </a:r>
            <a:r>
              <a:rPr sz="3000" spc="-30" dirty="0">
                <a:latin typeface="Arial"/>
                <a:cs typeface="Arial"/>
              </a:rPr>
              <a:t>Backend  </a:t>
            </a:r>
            <a:r>
              <a:rPr sz="3000" spc="10" dirty="0">
                <a:latin typeface="Arial"/>
                <a:cs typeface="Arial"/>
              </a:rPr>
              <a:t>technology </a:t>
            </a:r>
            <a:r>
              <a:rPr sz="3000" spc="-80" dirty="0">
                <a:latin typeface="Arial"/>
                <a:cs typeface="Arial"/>
              </a:rPr>
              <a:t>used </a:t>
            </a:r>
            <a:r>
              <a:rPr sz="3000" spc="35" dirty="0">
                <a:latin typeface="Arial"/>
                <a:cs typeface="Arial"/>
              </a:rPr>
              <a:t>will </a:t>
            </a:r>
            <a:r>
              <a:rPr sz="3000" spc="40" dirty="0">
                <a:latin typeface="Arial"/>
                <a:cs typeface="Arial"/>
              </a:rPr>
              <a:t>provide  the </a:t>
            </a:r>
            <a:r>
              <a:rPr sz="3000" spc="35" dirty="0">
                <a:latin typeface="Arial"/>
                <a:cs typeface="Arial"/>
              </a:rPr>
              <a:t>real-time </a:t>
            </a:r>
            <a:r>
              <a:rPr sz="3000" spc="45" dirty="0">
                <a:latin typeface="Arial"/>
                <a:cs typeface="Arial"/>
              </a:rPr>
              <a:t>database </a:t>
            </a:r>
            <a:r>
              <a:rPr sz="3000" spc="60" dirty="0">
                <a:latin typeface="Arial"/>
                <a:cs typeface="Arial"/>
              </a:rPr>
              <a:t>and </a:t>
            </a:r>
            <a:r>
              <a:rPr sz="3000" spc="35" dirty="0">
                <a:latin typeface="Arial"/>
                <a:cs typeface="Arial"/>
              </a:rPr>
              <a:t>will  </a:t>
            </a:r>
            <a:r>
              <a:rPr sz="3000" dirty="0">
                <a:latin typeface="Arial"/>
                <a:cs typeface="Arial"/>
              </a:rPr>
              <a:t>be </a:t>
            </a:r>
            <a:r>
              <a:rPr sz="3000" spc="25" dirty="0">
                <a:latin typeface="Arial"/>
                <a:cs typeface="Arial"/>
              </a:rPr>
              <a:t>supported </a:t>
            </a:r>
            <a:r>
              <a:rPr sz="3000" spc="45" dirty="0">
                <a:latin typeface="Arial"/>
                <a:cs typeface="Arial"/>
              </a:rPr>
              <a:t>by </a:t>
            </a:r>
            <a:r>
              <a:rPr sz="3000" spc="114" dirty="0">
                <a:latin typeface="Arial"/>
                <a:cs typeface="Arial"/>
              </a:rPr>
              <a:t>third</a:t>
            </a:r>
            <a:r>
              <a:rPr sz="3000" spc="35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web.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06325" y="5785925"/>
            <a:ext cx="4514850" cy="237871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4250" b="1" spc="229" dirty="0">
                <a:latin typeface="Arial"/>
                <a:cs typeface="Arial"/>
              </a:rPr>
              <a:t>Chain</a:t>
            </a:r>
            <a:endParaRPr sz="425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955"/>
              </a:spcBef>
            </a:pPr>
            <a:r>
              <a:rPr sz="3000" spc="-70" dirty="0">
                <a:latin typeface="Arial"/>
                <a:cs typeface="Arial"/>
              </a:rPr>
              <a:t>The </a:t>
            </a:r>
            <a:r>
              <a:rPr sz="3000" spc="5" dirty="0">
                <a:latin typeface="Arial"/>
                <a:cs typeface="Arial"/>
              </a:rPr>
              <a:t>chain </a:t>
            </a:r>
            <a:r>
              <a:rPr sz="3000" spc="-25" dirty="0">
                <a:latin typeface="Arial"/>
                <a:cs typeface="Arial"/>
              </a:rPr>
              <a:t>on </a:t>
            </a:r>
            <a:r>
              <a:rPr sz="3000" spc="-40" dirty="0">
                <a:latin typeface="Arial"/>
                <a:cs typeface="Arial"/>
              </a:rPr>
              <a:t>which </a:t>
            </a:r>
            <a:r>
              <a:rPr sz="3000" spc="40" dirty="0">
                <a:latin typeface="Arial"/>
                <a:cs typeface="Arial"/>
              </a:rPr>
              <a:t>the  entire </a:t>
            </a:r>
            <a:r>
              <a:rPr sz="3000" spc="35" dirty="0">
                <a:latin typeface="Arial"/>
                <a:cs typeface="Arial"/>
              </a:rPr>
              <a:t>marketplace </a:t>
            </a:r>
            <a:r>
              <a:rPr sz="3000" spc="-90" dirty="0">
                <a:latin typeface="Arial"/>
                <a:cs typeface="Arial"/>
              </a:rPr>
              <a:t>is </a:t>
            </a:r>
            <a:r>
              <a:rPr sz="3000" spc="105" dirty="0">
                <a:latin typeface="Arial"/>
                <a:cs typeface="Arial"/>
              </a:rPr>
              <a:t>built  </a:t>
            </a:r>
            <a:r>
              <a:rPr sz="3000" spc="-90" dirty="0">
                <a:latin typeface="Arial"/>
                <a:cs typeface="Arial"/>
              </a:rPr>
              <a:t>is </a:t>
            </a:r>
            <a:r>
              <a:rPr sz="3000" spc="40" dirty="0">
                <a:latin typeface="Arial"/>
                <a:cs typeface="Arial"/>
              </a:rPr>
              <a:t>the</a:t>
            </a:r>
            <a:r>
              <a:rPr sz="3000" spc="300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Ethereum</a:t>
            </a:r>
            <a:r>
              <a:rPr sz="3000" spc="-9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0319" y="664627"/>
            <a:ext cx="7647305" cy="988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300" b="1" spc="140" dirty="0">
                <a:latin typeface="Arial"/>
                <a:cs typeface="Arial"/>
              </a:rPr>
              <a:t>Technologies</a:t>
            </a:r>
            <a:r>
              <a:rPr sz="6300" b="1" spc="-90" dirty="0">
                <a:latin typeface="Arial"/>
                <a:cs typeface="Arial"/>
              </a:rPr>
              <a:t> </a:t>
            </a:r>
            <a:r>
              <a:rPr sz="6300" b="1" spc="125" dirty="0">
                <a:latin typeface="Arial"/>
                <a:cs typeface="Arial"/>
              </a:rPr>
              <a:t>Used</a:t>
            </a:r>
            <a:endParaRPr sz="6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496460" y="8164635"/>
            <a:ext cx="1021080" cy="1743075"/>
          </a:xfrm>
          <a:custGeom>
            <a:avLst/>
            <a:gdLst/>
            <a:ahLst/>
            <a:cxnLst/>
            <a:rect l="l" t="t" r="r" b="b"/>
            <a:pathLst>
              <a:path w="1021080" h="1743075">
                <a:moveTo>
                  <a:pt x="977353" y="659083"/>
                </a:moveTo>
                <a:lnTo>
                  <a:pt x="954589" y="654452"/>
                </a:lnTo>
                <a:lnTo>
                  <a:pt x="935946" y="641843"/>
                </a:lnTo>
                <a:lnTo>
                  <a:pt x="923350" y="623182"/>
                </a:lnTo>
                <a:lnTo>
                  <a:pt x="918724" y="600394"/>
                </a:lnTo>
                <a:lnTo>
                  <a:pt x="923268" y="577605"/>
                </a:lnTo>
                <a:lnTo>
                  <a:pt x="935726" y="558944"/>
                </a:lnTo>
                <a:lnTo>
                  <a:pt x="954341" y="546335"/>
                </a:lnTo>
                <a:lnTo>
                  <a:pt x="977353" y="541704"/>
                </a:lnTo>
                <a:lnTo>
                  <a:pt x="1000118" y="546335"/>
                </a:lnTo>
                <a:lnTo>
                  <a:pt x="1018760" y="558944"/>
                </a:lnTo>
                <a:lnTo>
                  <a:pt x="1020592" y="561657"/>
                </a:lnTo>
                <a:lnTo>
                  <a:pt x="1020592" y="639130"/>
                </a:lnTo>
                <a:lnTo>
                  <a:pt x="1018760" y="641843"/>
                </a:lnTo>
                <a:lnTo>
                  <a:pt x="1000118" y="654452"/>
                </a:lnTo>
                <a:lnTo>
                  <a:pt x="977353" y="659083"/>
                </a:lnTo>
                <a:close/>
              </a:path>
              <a:path w="1021080" h="1743075">
                <a:moveTo>
                  <a:pt x="517698" y="659083"/>
                </a:moveTo>
                <a:lnTo>
                  <a:pt x="494933" y="654452"/>
                </a:lnTo>
                <a:lnTo>
                  <a:pt x="476291" y="641843"/>
                </a:lnTo>
                <a:lnTo>
                  <a:pt x="463695" y="623182"/>
                </a:lnTo>
                <a:lnTo>
                  <a:pt x="459068" y="600394"/>
                </a:lnTo>
                <a:lnTo>
                  <a:pt x="463695" y="577605"/>
                </a:lnTo>
                <a:lnTo>
                  <a:pt x="476291" y="558944"/>
                </a:lnTo>
                <a:lnTo>
                  <a:pt x="494933" y="546335"/>
                </a:lnTo>
                <a:lnTo>
                  <a:pt x="517698" y="541704"/>
                </a:lnTo>
                <a:lnTo>
                  <a:pt x="540463" y="546335"/>
                </a:lnTo>
                <a:lnTo>
                  <a:pt x="559105" y="558944"/>
                </a:lnTo>
                <a:lnTo>
                  <a:pt x="571701" y="577605"/>
                </a:lnTo>
                <a:lnTo>
                  <a:pt x="576327" y="600394"/>
                </a:lnTo>
                <a:lnTo>
                  <a:pt x="571701" y="623182"/>
                </a:lnTo>
                <a:lnTo>
                  <a:pt x="559105" y="641843"/>
                </a:lnTo>
                <a:lnTo>
                  <a:pt x="540463" y="654452"/>
                </a:lnTo>
                <a:lnTo>
                  <a:pt x="517698" y="659083"/>
                </a:lnTo>
                <a:close/>
              </a:path>
              <a:path w="1021080" h="1743075">
                <a:moveTo>
                  <a:pt x="58629" y="659083"/>
                </a:moveTo>
                <a:lnTo>
                  <a:pt x="35864" y="654452"/>
                </a:lnTo>
                <a:lnTo>
                  <a:pt x="17222" y="641843"/>
                </a:lnTo>
                <a:lnTo>
                  <a:pt x="4626" y="623182"/>
                </a:lnTo>
                <a:lnTo>
                  <a:pt x="0" y="600394"/>
                </a:lnTo>
                <a:lnTo>
                  <a:pt x="4626" y="577605"/>
                </a:lnTo>
                <a:lnTo>
                  <a:pt x="17222" y="558944"/>
                </a:lnTo>
                <a:lnTo>
                  <a:pt x="35864" y="546335"/>
                </a:lnTo>
                <a:lnTo>
                  <a:pt x="58629" y="541704"/>
                </a:lnTo>
                <a:lnTo>
                  <a:pt x="81394" y="546335"/>
                </a:lnTo>
                <a:lnTo>
                  <a:pt x="100036" y="558944"/>
                </a:lnTo>
                <a:lnTo>
                  <a:pt x="112632" y="577605"/>
                </a:lnTo>
                <a:lnTo>
                  <a:pt x="117258" y="600394"/>
                </a:lnTo>
                <a:lnTo>
                  <a:pt x="112632" y="623182"/>
                </a:lnTo>
                <a:lnTo>
                  <a:pt x="100036" y="641843"/>
                </a:lnTo>
                <a:lnTo>
                  <a:pt x="81394" y="654452"/>
                </a:lnTo>
                <a:lnTo>
                  <a:pt x="58629" y="659083"/>
                </a:lnTo>
                <a:close/>
              </a:path>
              <a:path w="1021080" h="1743075">
                <a:moveTo>
                  <a:pt x="977353" y="1201374"/>
                </a:moveTo>
                <a:lnTo>
                  <a:pt x="954589" y="1196744"/>
                </a:lnTo>
                <a:lnTo>
                  <a:pt x="935946" y="1184134"/>
                </a:lnTo>
                <a:lnTo>
                  <a:pt x="923350" y="1165473"/>
                </a:lnTo>
                <a:lnTo>
                  <a:pt x="918724" y="1142685"/>
                </a:lnTo>
                <a:lnTo>
                  <a:pt x="923268" y="1119897"/>
                </a:lnTo>
                <a:lnTo>
                  <a:pt x="935726" y="1101235"/>
                </a:lnTo>
                <a:lnTo>
                  <a:pt x="954341" y="1088626"/>
                </a:lnTo>
                <a:lnTo>
                  <a:pt x="977353" y="1083995"/>
                </a:lnTo>
                <a:lnTo>
                  <a:pt x="1000118" y="1088626"/>
                </a:lnTo>
                <a:lnTo>
                  <a:pt x="1018760" y="1101235"/>
                </a:lnTo>
                <a:lnTo>
                  <a:pt x="1020592" y="1103949"/>
                </a:lnTo>
                <a:lnTo>
                  <a:pt x="1020592" y="1181421"/>
                </a:lnTo>
                <a:lnTo>
                  <a:pt x="1018760" y="1184134"/>
                </a:lnTo>
                <a:lnTo>
                  <a:pt x="1000118" y="1196744"/>
                </a:lnTo>
                <a:lnTo>
                  <a:pt x="977353" y="1201374"/>
                </a:lnTo>
                <a:close/>
              </a:path>
              <a:path w="1021080" h="1743075">
                <a:moveTo>
                  <a:pt x="517698" y="1201374"/>
                </a:moveTo>
                <a:lnTo>
                  <a:pt x="494933" y="1196744"/>
                </a:lnTo>
                <a:lnTo>
                  <a:pt x="476291" y="1184134"/>
                </a:lnTo>
                <a:lnTo>
                  <a:pt x="463695" y="1165473"/>
                </a:lnTo>
                <a:lnTo>
                  <a:pt x="459068" y="1142685"/>
                </a:lnTo>
                <a:lnTo>
                  <a:pt x="463695" y="1119897"/>
                </a:lnTo>
                <a:lnTo>
                  <a:pt x="476291" y="1101235"/>
                </a:lnTo>
                <a:lnTo>
                  <a:pt x="494933" y="1088626"/>
                </a:lnTo>
                <a:lnTo>
                  <a:pt x="517698" y="1083995"/>
                </a:lnTo>
                <a:lnTo>
                  <a:pt x="540463" y="1088626"/>
                </a:lnTo>
                <a:lnTo>
                  <a:pt x="559105" y="1101235"/>
                </a:lnTo>
                <a:lnTo>
                  <a:pt x="571701" y="1119897"/>
                </a:lnTo>
                <a:lnTo>
                  <a:pt x="576327" y="1142685"/>
                </a:lnTo>
                <a:lnTo>
                  <a:pt x="571701" y="1165473"/>
                </a:lnTo>
                <a:lnTo>
                  <a:pt x="559105" y="1184134"/>
                </a:lnTo>
                <a:lnTo>
                  <a:pt x="540463" y="1196744"/>
                </a:lnTo>
                <a:lnTo>
                  <a:pt x="517698" y="1201374"/>
                </a:lnTo>
                <a:close/>
              </a:path>
              <a:path w="1021080" h="1743075">
                <a:moveTo>
                  <a:pt x="58629" y="1201374"/>
                </a:moveTo>
                <a:lnTo>
                  <a:pt x="35864" y="1196744"/>
                </a:lnTo>
                <a:lnTo>
                  <a:pt x="17222" y="1184134"/>
                </a:lnTo>
                <a:lnTo>
                  <a:pt x="4626" y="1165473"/>
                </a:lnTo>
                <a:lnTo>
                  <a:pt x="0" y="1142685"/>
                </a:lnTo>
                <a:lnTo>
                  <a:pt x="4626" y="1119897"/>
                </a:lnTo>
                <a:lnTo>
                  <a:pt x="17222" y="1101235"/>
                </a:lnTo>
                <a:lnTo>
                  <a:pt x="35864" y="1088626"/>
                </a:lnTo>
                <a:lnTo>
                  <a:pt x="58629" y="1083995"/>
                </a:lnTo>
                <a:lnTo>
                  <a:pt x="81394" y="1088626"/>
                </a:lnTo>
                <a:lnTo>
                  <a:pt x="100036" y="1101235"/>
                </a:lnTo>
                <a:lnTo>
                  <a:pt x="112632" y="1119897"/>
                </a:lnTo>
                <a:lnTo>
                  <a:pt x="117258" y="1142685"/>
                </a:lnTo>
                <a:lnTo>
                  <a:pt x="112632" y="1165473"/>
                </a:lnTo>
                <a:lnTo>
                  <a:pt x="100036" y="1184134"/>
                </a:lnTo>
                <a:lnTo>
                  <a:pt x="81394" y="1196744"/>
                </a:lnTo>
                <a:lnTo>
                  <a:pt x="58629" y="1201374"/>
                </a:lnTo>
                <a:close/>
              </a:path>
              <a:path w="1021080" h="1743075">
                <a:moveTo>
                  <a:pt x="977353" y="117379"/>
                </a:moveTo>
                <a:lnTo>
                  <a:pt x="954589" y="112748"/>
                </a:lnTo>
                <a:lnTo>
                  <a:pt x="935946" y="100139"/>
                </a:lnTo>
                <a:lnTo>
                  <a:pt x="923350" y="81477"/>
                </a:lnTo>
                <a:lnTo>
                  <a:pt x="918724" y="58689"/>
                </a:lnTo>
                <a:lnTo>
                  <a:pt x="923268" y="35901"/>
                </a:lnTo>
                <a:lnTo>
                  <a:pt x="935726" y="17240"/>
                </a:lnTo>
                <a:lnTo>
                  <a:pt x="954341" y="4630"/>
                </a:lnTo>
                <a:lnTo>
                  <a:pt x="977353" y="0"/>
                </a:lnTo>
                <a:lnTo>
                  <a:pt x="1000118" y="4630"/>
                </a:lnTo>
                <a:lnTo>
                  <a:pt x="1018760" y="17240"/>
                </a:lnTo>
                <a:lnTo>
                  <a:pt x="1020592" y="19953"/>
                </a:lnTo>
                <a:lnTo>
                  <a:pt x="1020592" y="97425"/>
                </a:lnTo>
                <a:lnTo>
                  <a:pt x="1018760" y="100139"/>
                </a:lnTo>
                <a:lnTo>
                  <a:pt x="1000118" y="112748"/>
                </a:lnTo>
                <a:lnTo>
                  <a:pt x="977353" y="117379"/>
                </a:lnTo>
                <a:close/>
              </a:path>
              <a:path w="1021080" h="1743075">
                <a:moveTo>
                  <a:pt x="517698" y="117379"/>
                </a:moveTo>
                <a:lnTo>
                  <a:pt x="494933" y="112748"/>
                </a:lnTo>
                <a:lnTo>
                  <a:pt x="476291" y="100139"/>
                </a:lnTo>
                <a:lnTo>
                  <a:pt x="463695" y="81477"/>
                </a:lnTo>
                <a:lnTo>
                  <a:pt x="459068" y="58689"/>
                </a:lnTo>
                <a:lnTo>
                  <a:pt x="463695" y="35901"/>
                </a:lnTo>
                <a:lnTo>
                  <a:pt x="476291" y="17240"/>
                </a:lnTo>
                <a:lnTo>
                  <a:pt x="494933" y="4630"/>
                </a:lnTo>
                <a:lnTo>
                  <a:pt x="517698" y="0"/>
                </a:lnTo>
                <a:lnTo>
                  <a:pt x="540463" y="4630"/>
                </a:lnTo>
                <a:lnTo>
                  <a:pt x="559105" y="17240"/>
                </a:lnTo>
                <a:lnTo>
                  <a:pt x="571701" y="35901"/>
                </a:lnTo>
                <a:lnTo>
                  <a:pt x="576327" y="58689"/>
                </a:lnTo>
                <a:lnTo>
                  <a:pt x="571701" y="81477"/>
                </a:lnTo>
                <a:lnTo>
                  <a:pt x="559105" y="100139"/>
                </a:lnTo>
                <a:lnTo>
                  <a:pt x="540463" y="112748"/>
                </a:lnTo>
                <a:lnTo>
                  <a:pt x="517698" y="117379"/>
                </a:lnTo>
                <a:close/>
              </a:path>
              <a:path w="1021080" h="1743075">
                <a:moveTo>
                  <a:pt x="58629" y="117379"/>
                </a:moveTo>
                <a:lnTo>
                  <a:pt x="35864" y="112748"/>
                </a:lnTo>
                <a:lnTo>
                  <a:pt x="17222" y="100139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8" y="58689"/>
                </a:lnTo>
                <a:lnTo>
                  <a:pt x="112632" y="81477"/>
                </a:lnTo>
                <a:lnTo>
                  <a:pt x="100036" y="100139"/>
                </a:lnTo>
                <a:lnTo>
                  <a:pt x="81394" y="112748"/>
                </a:lnTo>
                <a:lnTo>
                  <a:pt x="58629" y="117379"/>
                </a:lnTo>
                <a:close/>
              </a:path>
              <a:path w="1021080" h="1743075">
                <a:moveTo>
                  <a:pt x="977377" y="1743074"/>
                </a:moveTo>
                <a:lnTo>
                  <a:pt x="954589" y="1738448"/>
                </a:lnTo>
                <a:lnTo>
                  <a:pt x="935946" y="1725839"/>
                </a:lnTo>
                <a:lnTo>
                  <a:pt x="923350" y="1707177"/>
                </a:lnTo>
                <a:lnTo>
                  <a:pt x="918724" y="1684389"/>
                </a:lnTo>
                <a:lnTo>
                  <a:pt x="923268" y="1661601"/>
                </a:lnTo>
                <a:lnTo>
                  <a:pt x="935726" y="1642940"/>
                </a:lnTo>
                <a:lnTo>
                  <a:pt x="954341" y="1630331"/>
                </a:lnTo>
                <a:lnTo>
                  <a:pt x="977353" y="1625700"/>
                </a:lnTo>
                <a:lnTo>
                  <a:pt x="1000118" y="1630331"/>
                </a:lnTo>
                <a:lnTo>
                  <a:pt x="1018760" y="1642940"/>
                </a:lnTo>
                <a:lnTo>
                  <a:pt x="1020592" y="1645653"/>
                </a:lnTo>
                <a:lnTo>
                  <a:pt x="1020592" y="1723126"/>
                </a:lnTo>
                <a:lnTo>
                  <a:pt x="1018760" y="1725839"/>
                </a:lnTo>
                <a:lnTo>
                  <a:pt x="1000118" y="1738448"/>
                </a:lnTo>
                <a:lnTo>
                  <a:pt x="977377" y="1743074"/>
                </a:lnTo>
                <a:close/>
              </a:path>
              <a:path w="1021080" h="1743075">
                <a:moveTo>
                  <a:pt x="517722" y="1743074"/>
                </a:moveTo>
                <a:lnTo>
                  <a:pt x="494933" y="1738448"/>
                </a:lnTo>
                <a:lnTo>
                  <a:pt x="476291" y="1725839"/>
                </a:lnTo>
                <a:lnTo>
                  <a:pt x="463695" y="1707177"/>
                </a:lnTo>
                <a:lnTo>
                  <a:pt x="459068" y="1684389"/>
                </a:lnTo>
                <a:lnTo>
                  <a:pt x="463695" y="1661601"/>
                </a:lnTo>
                <a:lnTo>
                  <a:pt x="476291" y="1642940"/>
                </a:lnTo>
                <a:lnTo>
                  <a:pt x="494933" y="1630331"/>
                </a:lnTo>
                <a:lnTo>
                  <a:pt x="517698" y="1625700"/>
                </a:lnTo>
                <a:lnTo>
                  <a:pt x="540463" y="1630331"/>
                </a:lnTo>
                <a:lnTo>
                  <a:pt x="559105" y="1642940"/>
                </a:lnTo>
                <a:lnTo>
                  <a:pt x="571701" y="1661601"/>
                </a:lnTo>
                <a:lnTo>
                  <a:pt x="576327" y="1684389"/>
                </a:lnTo>
                <a:lnTo>
                  <a:pt x="571701" y="1707177"/>
                </a:lnTo>
                <a:lnTo>
                  <a:pt x="559105" y="1725839"/>
                </a:lnTo>
                <a:lnTo>
                  <a:pt x="540463" y="1738448"/>
                </a:lnTo>
                <a:lnTo>
                  <a:pt x="517722" y="1743074"/>
                </a:lnTo>
                <a:close/>
              </a:path>
              <a:path w="1021080" h="1743075">
                <a:moveTo>
                  <a:pt x="58653" y="1743074"/>
                </a:moveTo>
                <a:lnTo>
                  <a:pt x="35864" y="1738448"/>
                </a:lnTo>
                <a:lnTo>
                  <a:pt x="17222" y="1725839"/>
                </a:lnTo>
                <a:lnTo>
                  <a:pt x="4626" y="1707177"/>
                </a:lnTo>
                <a:lnTo>
                  <a:pt x="0" y="1684389"/>
                </a:lnTo>
                <a:lnTo>
                  <a:pt x="4626" y="1661601"/>
                </a:lnTo>
                <a:lnTo>
                  <a:pt x="17222" y="1642940"/>
                </a:lnTo>
                <a:lnTo>
                  <a:pt x="35864" y="1630331"/>
                </a:lnTo>
                <a:lnTo>
                  <a:pt x="58629" y="1625700"/>
                </a:lnTo>
                <a:lnTo>
                  <a:pt x="81394" y="1630331"/>
                </a:lnTo>
                <a:lnTo>
                  <a:pt x="100036" y="1642940"/>
                </a:lnTo>
                <a:lnTo>
                  <a:pt x="112632" y="1661601"/>
                </a:lnTo>
                <a:lnTo>
                  <a:pt x="117258" y="1684389"/>
                </a:lnTo>
                <a:lnTo>
                  <a:pt x="112632" y="1707177"/>
                </a:lnTo>
                <a:lnTo>
                  <a:pt x="100036" y="1725839"/>
                </a:lnTo>
                <a:lnTo>
                  <a:pt x="81394" y="1738448"/>
                </a:lnTo>
                <a:lnTo>
                  <a:pt x="58653" y="1743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2160905" cy="2760980"/>
          </a:xfrm>
          <a:custGeom>
            <a:avLst/>
            <a:gdLst/>
            <a:ahLst/>
            <a:cxnLst/>
            <a:rect l="l" t="t" r="r" b="b"/>
            <a:pathLst>
              <a:path w="2160905" h="2760980">
                <a:moveTo>
                  <a:pt x="0" y="2760862"/>
                </a:moveTo>
                <a:lnTo>
                  <a:pt x="0" y="2711827"/>
                </a:lnTo>
                <a:lnTo>
                  <a:pt x="31604" y="2701156"/>
                </a:lnTo>
                <a:lnTo>
                  <a:pt x="76006" y="2685407"/>
                </a:lnTo>
                <a:lnTo>
                  <a:pt x="120277" y="2668942"/>
                </a:lnTo>
                <a:lnTo>
                  <a:pt x="164411" y="2651756"/>
                </a:lnTo>
                <a:lnTo>
                  <a:pt x="208398" y="2633849"/>
                </a:lnTo>
                <a:lnTo>
                  <a:pt x="252233" y="2615218"/>
                </a:lnTo>
                <a:lnTo>
                  <a:pt x="296627" y="2595528"/>
                </a:lnTo>
                <a:lnTo>
                  <a:pt x="339958" y="2575514"/>
                </a:lnTo>
                <a:lnTo>
                  <a:pt x="383112" y="2554776"/>
                </a:lnTo>
                <a:lnTo>
                  <a:pt x="426083" y="2533313"/>
                </a:lnTo>
                <a:lnTo>
                  <a:pt x="468863" y="2511123"/>
                </a:lnTo>
                <a:lnTo>
                  <a:pt x="511478" y="2488181"/>
                </a:lnTo>
                <a:lnTo>
                  <a:pt x="553592" y="2464669"/>
                </a:lnTo>
                <a:lnTo>
                  <a:pt x="595203" y="2440594"/>
                </a:lnTo>
                <a:lnTo>
                  <a:pt x="636309" y="2415963"/>
                </a:lnTo>
                <a:lnTo>
                  <a:pt x="676907" y="2390783"/>
                </a:lnTo>
                <a:lnTo>
                  <a:pt x="716995" y="2365062"/>
                </a:lnTo>
                <a:lnTo>
                  <a:pt x="756571" y="2338807"/>
                </a:lnTo>
                <a:lnTo>
                  <a:pt x="795633" y="2312025"/>
                </a:lnTo>
                <a:lnTo>
                  <a:pt x="834177" y="2284724"/>
                </a:lnTo>
                <a:lnTo>
                  <a:pt x="872203" y="2256910"/>
                </a:lnTo>
                <a:lnTo>
                  <a:pt x="909708" y="2228592"/>
                </a:lnTo>
                <a:lnTo>
                  <a:pt x="946689" y="2199776"/>
                </a:lnTo>
                <a:lnTo>
                  <a:pt x="983145" y="2170470"/>
                </a:lnTo>
                <a:lnTo>
                  <a:pt x="1019073" y="2140681"/>
                </a:lnTo>
                <a:lnTo>
                  <a:pt x="1054470" y="2110416"/>
                </a:lnTo>
                <a:lnTo>
                  <a:pt x="1089335" y="2079683"/>
                </a:lnTo>
                <a:lnTo>
                  <a:pt x="1123666" y="2048489"/>
                </a:lnTo>
                <a:lnTo>
                  <a:pt x="1157459" y="2016841"/>
                </a:lnTo>
                <a:lnTo>
                  <a:pt x="1190713" y="1984747"/>
                </a:lnTo>
                <a:lnTo>
                  <a:pt x="1223426" y="1952214"/>
                </a:lnTo>
                <a:lnTo>
                  <a:pt x="1255595" y="1919249"/>
                </a:lnTo>
                <a:lnTo>
                  <a:pt x="1287218" y="1885860"/>
                </a:lnTo>
                <a:lnTo>
                  <a:pt x="1318292" y="1852053"/>
                </a:lnTo>
                <a:lnTo>
                  <a:pt x="1348817" y="1817837"/>
                </a:lnTo>
                <a:lnTo>
                  <a:pt x="1378788" y="1783218"/>
                </a:lnTo>
                <a:lnTo>
                  <a:pt x="1408205" y="1748204"/>
                </a:lnTo>
                <a:lnTo>
                  <a:pt x="1437064" y="1712802"/>
                </a:lnTo>
                <a:lnTo>
                  <a:pt x="1465364" y="1677019"/>
                </a:lnTo>
                <a:lnTo>
                  <a:pt x="1493102" y="1640863"/>
                </a:lnTo>
                <a:lnTo>
                  <a:pt x="1520276" y="1604341"/>
                </a:lnTo>
                <a:lnTo>
                  <a:pt x="1546884" y="1567460"/>
                </a:lnTo>
                <a:lnTo>
                  <a:pt x="1572923" y="1530228"/>
                </a:lnTo>
                <a:lnTo>
                  <a:pt x="1598391" y="1492652"/>
                </a:lnTo>
                <a:lnTo>
                  <a:pt x="1623287" y="1454738"/>
                </a:lnTo>
                <a:lnTo>
                  <a:pt x="1647607" y="1416496"/>
                </a:lnTo>
                <a:lnTo>
                  <a:pt x="1671350" y="1377931"/>
                </a:lnTo>
                <a:lnTo>
                  <a:pt x="1694512" y="1339051"/>
                </a:lnTo>
                <a:lnTo>
                  <a:pt x="1717093" y="1299864"/>
                </a:lnTo>
                <a:lnTo>
                  <a:pt x="1739090" y="1260377"/>
                </a:lnTo>
                <a:lnTo>
                  <a:pt x="1760500" y="1220596"/>
                </a:lnTo>
                <a:lnTo>
                  <a:pt x="1781321" y="1180530"/>
                </a:lnTo>
                <a:lnTo>
                  <a:pt x="1801551" y="1140186"/>
                </a:lnTo>
                <a:lnTo>
                  <a:pt x="1821188" y="1099570"/>
                </a:lnTo>
                <a:lnTo>
                  <a:pt x="1840229" y="1058691"/>
                </a:lnTo>
                <a:lnTo>
                  <a:pt x="1858673" y="1017555"/>
                </a:lnTo>
                <a:lnTo>
                  <a:pt x="1876516" y="976171"/>
                </a:lnTo>
                <a:lnTo>
                  <a:pt x="1893757" y="934544"/>
                </a:lnTo>
                <a:lnTo>
                  <a:pt x="1910394" y="892683"/>
                </a:lnTo>
                <a:lnTo>
                  <a:pt x="1926423" y="850595"/>
                </a:lnTo>
                <a:lnTo>
                  <a:pt x="1941844" y="808287"/>
                </a:lnTo>
                <a:lnTo>
                  <a:pt x="1956673" y="765707"/>
                </a:lnTo>
                <a:lnTo>
                  <a:pt x="1970849" y="723040"/>
                </a:lnTo>
                <a:lnTo>
                  <a:pt x="1984429" y="680116"/>
                </a:lnTo>
                <a:lnTo>
                  <a:pt x="1997390" y="637001"/>
                </a:lnTo>
                <a:lnTo>
                  <a:pt x="2009732" y="593703"/>
                </a:lnTo>
                <a:lnTo>
                  <a:pt x="2021450" y="550229"/>
                </a:lnTo>
                <a:lnTo>
                  <a:pt x="2032544" y="506586"/>
                </a:lnTo>
                <a:lnTo>
                  <a:pt x="2043011" y="462781"/>
                </a:lnTo>
                <a:lnTo>
                  <a:pt x="2052849" y="418823"/>
                </a:lnTo>
                <a:lnTo>
                  <a:pt x="2062054" y="374718"/>
                </a:lnTo>
                <a:lnTo>
                  <a:pt x="2070626" y="330473"/>
                </a:lnTo>
                <a:lnTo>
                  <a:pt x="2078562" y="286096"/>
                </a:lnTo>
                <a:lnTo>
                  <a:pt x="2085859" y="241594"/>
                </a:lnTo>
                <a:lnTo>
                  <a:pt x="2092516" y="196974"/>
                </a:lnTo>
                <a:lnTo>
                  <a:pt x="2098530" y="152244"/>
                </a:lnTo>
                <a:lnTo>
                  <a:pt x="2103899" y="107411"/>
                </a:lnTo>
                <a:lnTo>
                  <a:pt x="2108620" y="62483"/>
                </a:lnTo>
                <a:lnTo>
                  <a:pt x="2112692" y="17466"/>
                </a:lnTo>
                <a:lnTo>
                  <a:pt x="2114016" y="0"/>
                </a:lnTo>
                <a:lnTo>
                  <a:pt x="2160379" y="0"/>
                </a:lnTo>
                <a:lnTo>
                  <a:pt x="2153440" y="78552"/>
                </a:lnTo>
                <a:lnTo>
                  <a:pt x="2148569" y="123292"/>
                </a:lnTo>
                <a:lnTo>
                  <a:pt x="2143066" y="167937"/>
                </a:lnTo>
                <a:lnTo>
                  <a:pt x="2136933" y="212480"/>
                </a:lnTo>
                <a:lnTo>
                  <a:pt x="2130172" y="256914"/>
                </a:lnTo>
                <a:lnTo>
                  <a:pt x="2122785" y="301232"/>
                </a:lnTo>
                <a:lnTo>
                  <a:pt x="2114774" y="345427"/>
                </a:lnTo>
                <a:lnTo>
                  <a:pt x="2106143" y="389492"/>
                </a:lnTo>
                <a:lnTo>
                  <a:pt x="2096892" y="433420"/>
                </a:lnTo>
                <a:lnTo>
                  <a:pt x="2087024" y="477203"/>
                </a:lnTo>
                <a:lnTo>
                  <a:pt x="2076541" y="520835"/>
                </a:lnTo>
                <a:lnTo>
                  <a:pt x="2065445" y="564309"/>
                </a:lnTo>
                <a:lnTo>
                  <a:pt x="2053739" y="607618"/>
                </a:lnTo>
                <a:lnTo>
                  <a:pt x="2041424" y="650755"/>
                </a:lnTo>
                <a:lnTo>
                  <a:pt x="2028504" y="693712"/>
                </a:lnTo>
                <a:lnTo>
                  <a:pt x="2014979" y="736483"/>
                </a:lnTo>
                <a:lnTo>
                  <a:pt x="2000852" y="779060"/>
                </a:lnTo>
                <a:lnTo>
                  <a:pt x="1986105" y="821494"/>
                </a:lnTo>
                <a:lnTo>
                  <a:pt x="1970801" y="863607"/>
                </a:lnTo>
                <a:lnTo>
                  <a:pt x="1954882" y="905562"/>
                </a:lnTo>
                <a:lnTo>
                  <a:pt x="1938369" y="947296"/>
                </a:lnTo>
                <a:lnTo>
                  <a:pt x="1921266" y="988801"/>
                </a:lnTo>
                <a:lnTo>
                  <a:pt x="1903573" y="1030071"/>
                </a:lnTo>
                <a:lnTo>
                  <a:pt x="1885294" y="1071098"/>
                </a:lnTo>
                <a:lnTo>
                  <a:pt x="1866430" y="1111876"/>
                </a:lnTo>
                <a:lnTo>
                  <a:pt x="1846984" y="1152397"/>
                </a:lnTo>
                <a:lnTo>
                  <a:pt x="1826958" y="1192654"/>
                </a:lnTo>
                <a:lnTo>
                  <a:pt x="1806353" y="1232641"/>
                </a:lnTo>
                <a:lnTo>
                  <a:pt x="1785173" y="1272350"/>
                </a:lnTo>
                <a:lnTo>
                  <a:pt x="1763419" y="1311774"/>
                </a:lnTo>
                <a:lnTo>
                  <a:pt x="1741093" y="1350906"/>
                </a:lnTo>
                <a:lnTo>
                  <a:pt x="1718198" y="1389740"/>
                </a:lnTo>
                <a:lnTo>
                  <a:pt x="1694736" y="1428268"/>
                </a:lnTo>
                <a:lnTo>
                  <a:pt x="1670709" y="1466483"/>
                </a:lnTo>
                <a:lnTo>
                  <a:pt x="1646119" y="1504378"/>
                </a:lnTo>
                <a:lnTo>
                  <a:pt x="1620968" y="1541946"/>
                </a:lnTo>
                <a:lnTo>
                  <a:pt x="1595259" y="1579181"/>
                </a:lnTo>
                <a:lnTo>
                  <a:pt x="1568993" y="1616074"/>
                </a:lnTo>
                <a:lnTo>
                  <a:pt x="1542174" y="1652620"/>
                </a:lnTo>
                <a:lnTo>
                  <a:pt x="1514802" y="1688810"/>
                </a:lnTo>
                <a:lnTo>
                  <a:pt x="1486880" y="1724638"/>
                </a:lnTo>
                <a:lnTo>
                  <a:pt x="1458411" y="1760098"/>
                </a:lnTo>
                <a:lnTo>
                  <a:pt x="1429396" y="1795181"/>
                </a:lnTo>
                <a:lnTo>
                  <a:pt x="1399838" y="1829881"/>
                </a:lnTo>
                <a:lnTo>
                  <a:pt x="1369738" y="1864191"/>
                </a:lnTo>
                <a:lnTo>
                  <a:pt x="1339100" y="1898104"/>
                </a:lnTo>
                <a:lnTo>
                  <a:pt x="1307925" y="1931612"/>
                </a:lnTo>
                <a:lnTo>
                  <a:pt x="1276215" y="1964710"/>
                </a:lnTo>
                <a:lnTo>
                  <a:pt x="1243972" y="1997389"/>
                </a:lnTo>
                <a:lnTo>
                  <a:pt x="1211199" y="2029643"/>
                </a:lnTo>
                <a:lnTo>
                  <a:pt x="1177898" y="2061464"/>
                </a:lnTo>
                <a:lnTo>
                  <a:pt x="1144071" y="2092847"/>
                </a:lnTo>
                <a:lnTo>
                  <a:pt x="1109720" y="2123782"/>
                </a:lnTo>
                <a:lnTo>
                  <a:pt x="1074848" y="2154265"/>
                </a:lnTo>
                <a:lnTo>
                  <a:pt x="1039456" y="2184287"/>
                </a:lnTo>
                <a:lnTo>
                  <a:pt x="1003546" y="2213842"/>
                </a:lnTo>
                <a:lnTo>
                  <a:pt x="967122" y="2242922"/>
                </a:lnTo>
                <a:lnTo>
                  <a:pt x="930184" y="2271520"/>
                </a:lnTo>
                <a:lnTo>
                  <a:pt x="892736" y="2299630"/>
                </a:lnTo>
                <a:lnTo>
                  <a:pt x="854779" y="2327245"/>
                </a:lnTo>
                <a:lnTo>
                  <a:pt x="816315" y="2354357"/>
                </a:lnTo>
                <a:lnTo>
                  <a:pt x="777347" y="2380959"/>
                </a:lnTo>
                <a:lnTo>
                  <a:pt x="737877" y="2407045"/>
                </a:lnTo>
                <a:lnTo>
                  <a:pt x="697907" y="2432607"/>
                </a:lnTo>
                <a:lnTo>
                  <a:pt x="657439" y="2457638"/>
                </a:lnTo>
                <a:lnTo>
                  <a:pt x="616476" y="2482132"/>
                </a:lnTo>
                <a:lnTo>
                  <a:pt x="575019" y="2506081"/>
                </a:lnTo>
                <a:lnTo>
                  <a:pt x="533070" y="2529478"/>
                </a:lnTo>
                <a:lnTo>
                  <a:pt x="490633" y="2552316"/>
                </a:lnTo>
                <a:lnTo>
                  <a:pt x="447673" y="2574604"/>
                </a:lnTo>
                <a:lnTo>
                  <a:pt x="404528" y="2596166"/>
                </a:lnTo>
                <a:lnTo>
                  <a:pt x="361205" y="2617003"/>
                </a:lnTo>
                <a:lnTo>
                  <a:pt x="317713" y="2637119"/>
                </a:lnTo>
                <a:lnTo>
                  <a:pt x="274958" y="2656130"/>
                </a:lnTo>
                <a:lnTo>
                  <a:pt x="231321" y="2674754"/>
                </a:lnTo>
                <a:lnTo>
                  <a:pt x="187533" y="2692669"/>
                </a:lnTo>
                <a:lnTo>
                  <a:pt x="143601" y="2709878"/>
                </a:lnTo>
                <a:lnTo>
                  <a:pt x="99532" y="2726383"/>
                </a:lnTo>
                <a:lnTo>
                  <a:pt x="55333" y="2742187"/>
                </a:lnTo>
                <a:lnTo>
                  <a:pt x="11011" y="2757291"/>
                </a:lnTo>
                <a:lnTo>
                  <a:pt x="0" y="2760862"/>
                </a:lnTo>
                <a:close/>
              </a:path>
            </a:pathLst>
          </a:custGeom>
          <a:solidFill>
            <a:srgbClr val="000000">
              <a:alpha val="956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5388"/>
            <a:ext cx="1024255" cy="1743075"/>
          </a:xfrm>
          <a:custGeom>
            <a:avLst/>
            <a:gdLst/>
            <a:ahLst/>
            <a:cxnLst/>
            <a:rect l="l" t="t" r="r" b="b"/>
            <a:pathLst>
              <a:path w="1024255" h="1743075">
                <a:moveTo>
                  <a:pt x="506334" y="659083"/>
                </a:moveTo>
                <a:lnTo>
                  <a:pt x="483569" y="654452"/>
                </a:lnTo>
                <a:lnTo>
                  <a:pt x="464927" y="641843"/>
                </a:lnTo>
                <a:lnTo>
                  <a:pt x="452330" y="623182"/>
                </a:lnTo>
                <a:lnTo>
                  <a:pt x="447704" y="600394"/>
                </a:lnTo>
                <a:lnTo>
                  <a:pt x="452248" y="577605"/>
                </a:lnTo>
                <a:lnTo>
                  <a:pt x="464707" y="558944"/>
                </a:lnTo>
                <a:lnTo>
                  <a:pt x="483322" y="546335"/>
                </a:lnTo>
                <a:lnTo>
                  <a:pt x="506334" y="541704"/>
                </a:lnTo>
                <a:lnTo>
                  <a:pt x="529098" y="546335"/>
                </a:lnTo>
                <a:lnTo>
                  <a:pt x="547741" y="558944"/>
                </a:lnTo>
                <a:lnTo>
                  <a:pt x="560337" y="577605"/>
                </a:lnTo>
                <a:lnTo>
                  <a:pt x="564963" y="600394"/>
                </a:lnTo>
                <a:lnTo>
                  <a:pt x="560337" y="623182"/>
                </a:lnTo>
                <a:lnTo>
                  <a:pt x="547741" y="641843"/>
                </a:lnTo>
                <a:lnTo>
                  <a:pt x="529098" y="654452"/>
                </a:lnTo>
                <a:lnTo>
                  <a:pt x="506334" y="659083"/>
                </a:lnTo>
                <a:close/>
              </a:path>
              <a:path w="1024255" h="1743075">
                <a:moveTo>
                  <a:pt x="46678" y="659083"/>
                </a:moveTo>
                <a:lnTo>
                  <a:pt x="23914" y="654452"/>
                </a:lnTo>
                <a:lnTo>
                  <a:pt x="5271" y="641843"/>
                </a:lnTo>
                <a:lnTo>
                  <a:pt x="0" y="634033"/>
                </a:lnTo>
                <a:lnTo>
                  <a:pt x="0" y="566754"/>
                </a:lnTo>
                <a:lnTo>
                  <a:pt x="5271" y="558944"/>
                </a:lnTo>
                <a:lnTo>
                  <a:pt x="23914" y="546335"/>
                </a:lnTo>
                <a:lnTo>
                  <a:pt x="46678" y="541704"/>
                </a:lnTo>
                <a:lnTo>
                  <a:pt x="69443" y="546335"/>
                </a:lnTo>
                <a:lnTo>
                  <a:pt x="88085" y="558944"/>
                </a:lnTo>
                <a:lnTo>
                  <a:pt x="100682" y="577605"/>
                </a:lnTo>
                <a:lnTo>
                  <a:pt x="105308" y="600394"/>
                </a:lnTo>
                <a:lnTo>
                  <a:pt x="100682" y="623182"/>
                </a:lnTo>
                <a:lnTo>
                  <a:pt x="88085" y="641843"/>
                </a:lnTo>
                <a:lnTo>
                  <a:pt x="69443" y="654452"/>
                </a:lnTo>
                <a:lnTo>
                  <a:pt x="46678" y="659083"/>
                </a:lnTo>
                <a:close/>
              </a:path>
              <a:path w="1024255" h="1743075">
                <a:moveTo>
                  <a:pt x="965403" y="659083"/>
                </a:moveTo>
                <a:lnTo>
                  <a:pt x="942638" y="654452"/>
                </a:lnTo>
                <a:lnTo>
                  <a:pt x="923995" y="641843"/>
                </a:lnTo>
                <a:lnTo>
                  <a:pt x="911399" y="623182"/>
                </a:lnTo>
                <a:lnTo>
                  <a:pt x="906773" y="600394"/>
                </a:lnTo>
                <a:lnTo>
                  <a:pt x="911399" y="577605"/>
                </a:lnTo>
                <a:lnTo>
                  <a:pt x="923995" y="558944"/>
                </a:lnTo>
                <a:lnTo>
                  <a:pt x="942638" y="546335"/>
                </a:lnTo>
                <a:lnTo>
                  <a:pt x="965403" y="541704"/>
                </a:lnTo>
                <a:lnTo>
                  <a:pt x="988167" y="546335"/>
                </a:lnTo>
                <a:lnTo>
                  <a:pt x="1006810" y="558944"/>
                </a:lnTo>
                <a:lnTo>
                  <a:pt x="1019406" y="577605"/>
                </a:lnTo>
                <a:lnTo>
                  <a:pt x="1024032" y="600394"/>
                </a:lnTo>
                <a:lnTo>
                  <a:pt x="1019406" y="623182"/>
                </a:lnTo>
                <a:lnTo>
                  <a:pt x="1006810" y="641843"/>
                </a:lnTo>
                <a:lnTo>
                  <a:pt x="988167" y="654452"/>
                </a:lnTo>
                <a:lnTo>
                  <a:pt x="965403" y="659083"/>
                </a:lnTo>
                <a:close/>
              </a:path>
              <a:path w="1024255" h="1743075">
                <a:moveTo>
                  <a:pt x="506334" y="1201374"/>
                </a:moveTo>
                <a:lnTo>
                  <a:pt x="483569" y="1196744"/>
                </a:lnTo>
                <a:lnTo>
                  <a:pt x="464927" y="1184134"/>
                </a:lnTo>
                <a:lnTo>
                  <a:pt x="452330" y="1165473"/>
                </a:lnTo>
                <a:lnTo>
                  <a:pt x="447704" y="1142685"/>
                </a:lnTo>
                <a:lnTo>
                  <a:pt x="452248" y="1119897"/>
                </a:lnTo>
                <a:lnTo>
                  <a:pt x="464707" y="1101235"/>
                </a:lnTo>
                <a:lnTo>
                  <a:pt x="483322" y="1088626"/>
                </a:lnTo>
                <a:lnTo>
                  <a:pt x="506334" y="1083995"/>
                </a:lnTo>
                <a:lnTo>
                  <a:pt x="529098" y="1088626"/>
                </a:lnTo>
                <a:lnTo>
                  <a:pt x="547741" y="1101235"/>
                </a:lnTo>
                <a:lnTo>
                  <a:pt x="560337" y="1119897"/>
                </a:lnTo>
                <a:lnTo>
                  <a:pt x="564963" y="1142685"/>
                </a:lnTo>
                <a:lnTo>
                  <a:pt x="560337" y="1165473"/>
                </a:lnTo>
                <a:lnTo>
                  <a:pt x="547741" y="1184134"/>
                </a:lnTo>
                <a:lnTo>
                  <a:pt x="529098" y="1196744"/>
                </a:lnTo>
                <a:lnTo>
                  <a:pt x="506334" y="1201374"/>
                </a:lnTo>
                <a:close/>
              </a:path>
              <a:path w="1024255" h="1743075">
                <a:moveTo>
                  <a:pt x="46678" y="1201374"/>
                </a:moveTo>
                <a:lnTo>
                  <a:pt x="23914" y="1196744"/>
                </a:lnTo>
                <a:lnTo>
                  <a:pt x="5271" y="1184134"/>
                </a:lnTo>
                <a:lnTo>
                  <a:pt x="0" y="1176324"/>
                </a:lnTo>
                <a:lnTo>
                  <a:pt x="0" y="1109046"/>
                </a:lnTo>
                <a:lnTo>
                  <a:pt x="5271" y="1101235"/>
                </a:lnTo>
                <a:lnTo>
                  <a:pt x="23914" y="1088626"/>
                </a:lnTo>
                <a:lnTo>
                  <a:pt x="46678" y="1083995"/>
                </a:lnTo>
                <a:lnTo>
                  <a:pt x="69443" y="1088626"/>
                </a:lnTo>
                <a:lnTo>
                  <a:pt x="88085" y="1101235"/>
                </a:lnTo>
                <a:lnTo>
                  <a:pt x="100682" y="1119897"/>
                </a:lnTo>
                <a:lnTo>
                  <a:pt x="105308" y="1142685"/>
                </a:lnTo>
                <a:lnTo>
                  <a:pt x="100682" y="1165473"/>
                </a:lnTo>
                <a:lnTo>
                  <a:pt x="88085" y="1184134"/>
                </a:lnTo>
                <a:lnTo>
                  <a:pt x="69443" y="1196744"/>
                </a:lnTo>
                <a:lnTo>
                  <a:pt x="46678" y="1201374"/>
                </a:lnTo>
                <a:close/>
              </a:path>
              <a:path w="1024255" h="1743075">
                <a:moveTo>
                  <a:pt x="965403" y="1201374"/>
                </a:moveTo>
                <a:lnTo>
                  <a:pt x="942638" y="1196744"/>
                </a:lnTo>
                <a:lnTo>
                  <a:pt x="923995" y="1184134"/>
                </a:lnTo>
                <a:lnTo>
                  <a:pt x="911399" y="1165473"/>
                </a:lnTo>
                <a:lnTo>
                  <a:pt x="906773" y="1142685"/>
                </a:lnTo>
                <a:lnTo>
                  <a:pt x="911399" y="1119897"/>
                </a:lnTo>
                <a:lnTo>
                  <a:pt x="923995" y="1101235"/>
                </a:lnTo>
                <a:lnTo>
                  <a:pt x="942638" y="1088626"/>
                </a:lnTo>
                <a:lnTo>
                  <a:pt x="965403" y="1083995"/>
                </a:lnTo>
                <a:lnTo>
                  <a:pt x="988167" y="1088626"/>
                </a:lnTo>
                <a:lnTo>
                  <a:pt x="1006810" y="1101235"/>
                </a:lnTo>
                <a:lnTo>
                  <a:pt x="1019406" y="1119897"/>
                </a:lnTo>
                <a:lnTo>
                  <a:pt x="1024032" y="1142685"/>
                </a:lnTo>
                <a:lnTo>
                  <a:pt x="1019406" y="1165473"/>
                </a:lnTo>
                <a:lnTo>
                  <a:pt x="1006810" y="1184134"/>
                </a:lnTo>
                <a:lnTo>
                  <a:pt x="988167" y="1196744"/>
                </a:lnTo>
                <a:lnTo>
                  <a:pt x="965403" y="1201374"/>
                </a:lnTo>
                <a:close/>
              </a:path>
              <a:path w="1024255" h="1743075">
                <a:moveTo>
                  <a:pt x="506334" y="117379"/>
                </a:moveTo>
                <a:lnTo>
                  <a:pt x="483569" y="112748"/>
                </a:lnTo>
                <a:lnTo>
                  <a:pt x="464927" y="100139"/>
                </a:lnTo>
                <a:lnTo>
                  <a:pt x="452330" y="81477"/>
                </a:lnTo>
                <a:lnTo>
                  <a:pt x="447704" y="58689"/>
                </a:lnTo>
                <a:lnTo>
                  <a:pt x="452248" y="35901"/>
                </a:lnTo>
                <a:lnTo>
                  <a:pt x="464707" y="17240"/>
                </a:lnTo>
                <a:lnTo>
                  <a:pt x="483322" y="4630"/>
                </a:lnTo>
                <a:lnTo>
                  <a:pt x="506334" y="0"/>
                </a:lnTo>
                <a:lnTo>
                  <a:pt x="529098" y="4630"/>
                </a:lnTo>
                <a:lnTo>
                  <a:pt x="547741" y="17240"/>
                </a:lnTo>
                <a:lnTo>
                  <a:pt x="560337" y="35901"/>
                </a:lnTo>
                <a:lnTo>
                  <a:pt x="564963" y="58689"/>
                </a:lnTo>
                <a:lnTo>
                  <a:pt x="560337" y="81477"/>
                </a:lnTo>
                <a:lnTo>
                  <a:pt x="547741" y="100139"/>
                </a:lnTo>
                <a:lnTo>
                  <a:pt x="529098" y="112748"/>
                </a:lnTo>
                <a:lnTo>
                  <a:pt x="506334" y="117379"/>
                </a:lnTo>
                <a:close/>
              </a:path>
              <a:path w="1024255" h="1743075">
                <a:moveTo>
                  <a:pt x="46678" y="117379"/>
                </a:moveTo>
                <a:lnTo>
                  <a:pt x="23914" y="112748"/>
                </a:lnTo>
                <a:lnTo>
                  <a:pt x="5271" y="100139"/>
                </a:lnTo>
                <a:lnTo>
                  <a:pt x="0" y="92328"/>
                </a:lnTo>
                <a:lnTo>
                  <a:pt x="0" y="25050"/>
                </a:lnTo>
                <a:lnTo>
                  <a:pt x="5271" y="17240"/>
                </a:lnTo>
                <a:lnTo>
                  <a:pt x="23914" y="4630"/>
                </a:lnTo>
                <a:lnTo>
                  <a:pt x="46678" y="0"/>
                </a:lnTo>
                <a:lnTo>
                  <a:pt x="69443" y="4630"/>
                </a:lnTo>
                <a:lnTo>
                  <a:pt x="88085" y="17240"/>
                </a:lnTo>
                <a:lnTo>
                  <a:pt x="100682" y="35901"/>
                </a:lnTo>
                <a:lnTo>
                  <a:pt x="105308" y="58689"/>
                </a:lnTo>
                <a:lnTo>
                  <a:pt x="100682" y="81477"/>
                </a:lnTo>
                <a:lnTo>
                  <a:pt x="88085" y="100139"/>
                </a:lnTo>
                <a:lnTo>
                  <a:pt x="69443" y="112748"/>
                </a:lnTo>
                <a:lnTo>
                  <a:pt x="46678" y="117379"/>
                </a:lnTo>
                <a:close/>
              </a:path>
              <a:path w="1024255" h="1743075">
                <a:moveTo>
                  <a:pt x="965403" y="117379"/>
                </a:moveTo>
                <a:lnTo>
                  <a:pt x="942638" y="112748"/>
                </a:lnTo>
                <a:lnTo>
                  <a:pt x="923995" y="100139"/>
                </a:lnTo>
                <a:lnTo>
                  <a:pt x="911399" y="81477"/>
                </a:lnTo>
                <a:lnTo>
                  <a:pt x="906773" y="58689"/>
                </a:lnTo>
                <a:lnTo>
                  <a:pt x="911399" y="35901"/>
                </a:lnTo>
                <a:lnTo>
                  <a:pt x="923995" y="17240"/>
                </a:lnTo>
                <a:lnTo>
                  <a:pt x="942638" y="4630"/>
                </a:lnTo>
                <a:lnTo>
                  <a:pt x="965403" y="0"/>
                </a:lnTo>
                <a:lnTo>
                  <a:pt x="988167" y="4630"/>
                </a:lnTo>
                <a:lnTo>
                  <a:pt x="1006810" y="17240"/>
                </a:lnTo>
                <a:lnTo>
                  <a:pt x="1019406" y="35901"/>
                </a:lnTo>
                <a:lnTo>
                  <a:pt x="1024032" y="58689"/>
                </a:lnTo>
                <a:lnTo>
                  <a:pt x="1019406" y="81477"/>
                </a:lnTo>
                <a:lnTo>
                  <a:pt x="1006810" y="100139"/>
                </a:lnTo>
                <a:lnTo>
                  <a:pt x="988167" y="112748"/>
                </a:lnTo>
                <a:lnTo>
                  <a:pt x="965403" y="117379"/>
                </a:lnTo>
                <a:close/>
              </a:path>
              <a:path w="1024255" h="1743075">
                <a:moveTo>
                  <a:pt x="506357" y="1743074"/>
                </a:moveTo>
                <a:lnTo>
                  <a:pt x="483569" y="1738448"/>
                </a:lnTo>
                <a:lnTo>
                  <a:pt x="464927" y="1725839"/>
                </a:lnTo>
                <a:lnTo>
                  <a:pt x="452330" y="1707177"/>
                </a:lnTo>
                <a:lnTo>
                  <a:pt x="447704" y="1684389"/>
                </a:lnTo>
                <a:lnTo>
                  <a:pt x="452248" y="1661601"/>
                </a:lnTo>
                <a:lnTo>
                  <a:pt x="464707" y="1642940"/>
                </a:lnTo>
                <a:lnTo>
                  <a:pt x="483322" y="1630331"/>
                </a:lnTo>
                <a:lnTo>
                  <a:pt x="506334" y="1625700"/>
                </a:lnTo>
                <a:lnTo>
                  <a:pt x="529098" y="1630331"/>
                </a:lnTo>
                <a:lnTo>
                  <a:pt x="547741" y="1642940"/>
                </a:lnTo>
                <a:lnTo>
                  <a:pt x="560337" y="1661601"/>
                </a:lnTo>
                <a:lnTo>
                  <a:pt x="564963" y="1684389"/>
                </a:lnTo>
                <a:lnTo>
                  <a:pt x="560337" y="1707177"/>
                </a:lnTo>
                <a:lnTo>
                  <a:pt x="547741" y="1725839"/>
                </a:lnTo>
                <a:lnTo>
                  <a:pt x="529098" y="1738448"/>
                </a:lnTo>
                <a:lnTo>
                  <a:pt x="506357" y="1743074"/>
                </a:lnTo>
                <a:close/>
              </a:path>
              <a:path w="1024255" h="1743075">
                <a:moveTo>
                  <a:pt x="46701" y="1743074"/>
                </a:moveTo>
                <a:lnTo>
                  <a:pt x="23914" y="1738448"/>
                </a:lnTo>
                <a:lnTo>
                  <a:pt x="5271" y="1725839"/>
                </a:lnTo>
                <a:lnTo>
                  <a:pt x="0" y="1718029"/>
                </a:lnTo>
                <a:lnTo>
                  <a:pt x="0" y="1650750"/>
                </a:lnTo>
                <a:lnTo>
                  <a:pt x="5271" y="1642940"/>
                </a:lnTo>
                <a:lnTo>
                  <a:pt x="23914" y="1630331"/>
                </a:lnTo>
                <a:lnTo>
                  <a:pt x="46678" y="1625700"/>
                </a:lnTo>
                <a:lnTo>
                  <a:pt x="69443" y="1630331"/>
                </a:lnTo>
                <a:lnTo>
                  <a:pt x="88085" y="1642940"/>
                </a:lnTo>
                <a:lnTo>
                  <a:pt x="100682" y="1661601"/>
                </a:lnTo>
                <a:lnTo>
                  <a:pt x="105308" y="1684389"/>
                </a:lnTo>
                <a:lnTo>
                  <a:pt x="100682" y="1707177"/>
                </a:lnTo>
                <a:lnTo>
                  <a:pt x="88085" y="1725839"/>
                </a:lnTo>
                <a:lnTo>
                  <a:pt x="69443" y="1738448"/>
                </a:lnTo>
                <a:lnTo>
                  <a:pt x="46701" y="1743074"/>
                </a:lnTo>
                <a:close/>
              </a:path>
              <a:path w="1024255" h="1743075">
                <a:moveTo>
                  <a:pt x="965426" y="1743074"/>
                </a:moveTo>
                <a:lnTo>
                  <a:pt x="942638" y="1738448"/>
                </a:lnTo>
                <a:lnTo>
                  <a:pt x="923995" y="1725839"/>
                </a:lnTo>
                <a:lnTo>
                  <a:pt x="911399" y="1707177"/>
                </a:lnTo>
                <a:lnTo>
                  <a:pt x="906773" y="1684389"/>
                </a:lnTo>
                <a:lnTo>
                  <a:pt x="911399" y="1661601"/>
                </a:lnTo>
                <a:lnTo>
                  <a:pt x="923995" y="1642940"/>
                </a:lnTo>
                <a:lnTo>
                  <a:pt x="942638" y="1630331"/>
                </a:lnTo>
                <a:lnTo>
                  <a:pt x="965403" y="1625700"/>
                </a:lnTo>
                <a:lnTo>
                  <a:pt x="988167" y="1630331"/>
                </a:lnTo>
                <a:lnTo>
                  <a:pt x="1006810" y="1642940"/>
                </a:lnTo>
                <a:lnTo>
                  <a:pt x="1019406" y="1661601"/>
                </a:lnTo>
                <a:lnTo>
                  <a:pt x="1024032" y="1684389"/>
                </a:lnTo>
                <a:lnTo>
                  <a:pt x="1019406" y="1707177"/>
                </a:lnTo>
                <a:lnTo>
                  <a:pt x="1006810" y="1725839"/>
                </a:lnTo>
                <a:lnTo>
                  <a:pt x="988167" y="1738448"/>
                </a:lnTo>
                <a:lnTo>
                  <a:pt x="965426" y="1743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07287" y="2454534"/>
            <a:ext cx="4540885" cy="736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2850"/>
              </a:lnSpc>
            </a:pPr>
            <a:r>
              <a:rPr sz="3000" b="1" spc="70" dirty="0">
                <a:solidFill>
                  <a:srgbClr val="FFFFFF"/>
                </a:solidFill>
                <a:latin typeface="Arial"/>
                <a:cs typeface="Arial"/>
              </a:rPr>
              <a:t>NFT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Marketplace</a:t>
            </a:r>
            <a:r>
              <a:rPr sz="30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9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3000" dirty="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525"/>
              </a:spcBef>
            </a:pPr>
            <a:r>
              <a:rPr sz="3000" b="1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000" b="1" spc="55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sz="30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"/>
              <a:cs typeface="Arial"/>
            </a:endParaRPr>
          </a:p>
          <a:p>
            <a:pPr>
              <a:lnSpc>
                <a:spcPct val="114999"/>
              </a:lnSpc>
              <a:spcBef>
                <a:spcPts val="2600"/>
              </a:spcBef>
            </a:pPr>
            <a:r>
              <a:rPr sz="2500" spc="-65" dirty="0">
                <a:latin typeface="Arial"/>
                <a:cs typeface="Arial"/>
              </a:rPr>
              <a:t>The </a:t>
            </a:r>
            <a:r>
              <a:rPr sz="2500" spc="50" dirty="0">
                <a:latin typeface="Arial"/>
                <a:cs typeface="Arial"/>
              </a:rPr>
              <a:t>paper </a:t>
            </a:r>
            <a:r>
              <a:rPr sz="2500" spc="-95" dirty="0">
                <a:latin typeface="Arial"/>
                <a:cs typeface="Arial"/>
              </a:rPr>
              <a:t>was </a:t>
            </a:r>
            <a:r>
              <a:rPr sz="2500" spc="5" dirty="0">
                <a:latin typeface="Arial"/>
                <a:cs typeface="Arial"/>
              </a:rPr>
              <a:t>published </a:t>
            </a:r>
            <a:r>
              <a:rPr sz="2500" spc="35" dirty="0">
                <a:latin typeface="Arial"/>
                <a:cs typeface="Arial"/>
              </a:rPr>
              <a:t>in  </a:t>
            </a:r>
            <a:r>
              <a:rPr sz="2500" spc="15" dirty="0">
                <a:latin typeface="Arial"/>
                <a:cs typeface="Arial"/>
              </a:rPr>
              <a:t>2022 </a:t>
            </a:r>
            <a:r>
              <a:rPr sz="2500" spc="35" dirty="0">
                <a:latin typeface="Arial"/>
                <a:cs typeface="Arial"/>
              </a:rPr>
              <a:t>by </a:t>
            </a:r>
            <a:r>
              <a:rPr sz="2500" spc="-30" dirty="0">
                <a:latin typeface="Arial"/>
                <a:cs typeface="Arial"/>
              </a:rPr>
              <a:t>Pavel </a:t>
            </a:r>
            <a:r>
              <a:rPr sz="2500" spc="-40" dirty="0">
                <a:latin typeface="Arial"/>
                <a:cs typeface="Arial"/>
              </a:rPr>
              <a:t>Kireyev. </a:t>
            </a:r>
            <a:r>
              <a:rPr sz="2500" spc="-65" dirty="0">
                <a:latin typeface="Arial"/>
                <a:cs typeface="Arial"/>
              </a:rPr>
              <a:t>The  </a:t>
            </a:r>
            <a:r>
              <a:rPr sz="2500" spc="-35" dirty="0">
                <a:latin typeface="Arial"/>
                <a:cs typeface="Arial"/>
              </a:rPr>
              <a:t>research </a:t>
            </a:r>
            <a:r>
              <a:rPr sz="2500" spc="50" dirty="0">
                <a:latin typeface="Arial"/>
                <a:cs typeface="Arial"/>
              </a:rPr>
              <a:t>paper </a:t>
            </a:r>
            <a:r>
              <a:rPr sz="2500" spc="5" dirty="0">
                <a:latin typeface="Arial"/>
                <a:cs typeface="Arial"/>
              </a:rPr>
              <a:t>tells </a:t>
            </a:r>
            <a:r>
              <a:rPr sz="2500" spc="-130" dirty="0">
                <a:latin typeface="Arial"/>
                <a:cs typeface="Arial"/>
              </a:rPr>
              <a:t>us </a:t>
            </a:r>
            <a:r>
              <a:rPr sz="2500" spc="114" dirty="0">
                <a:latin typeface="Arial"/>
                <a:cs typeface="Arial"/>
              </a:rPr>
              <a:t>that  </a:t>
            </a:r>
            <a:r>
              <a:rPr sz="2500" spc="-55" dirty="0">
                <a:latin typeface="Arial"/>
                <a:cs typeface="Arial"/>
              </a:rPr>
              <a:t>how </a:t>
            </a:r>
            <a:r>
              <a:rPr sz="2500" spc="40" dirty="0">
                <a:latin typeface="Arial"/>
                <a:cs typeface="Arial"/>
              </a:rPr>
              <a:t>market </a:t>
            </a:r>
            <a:r>
              <a:rPr sz="2500" spc="15" dirty="0">
                <a:latin typeface="Arial"/>
                <a:cs typeface="Arial"/>
              </a:rPr>
              <a:t>intelligence  </a:t>
            </a:r>
            <a:r>
              <a:rPr sz="2500" spc="55" dirty="0">
                <a:latin typeface="Arial"/>
                <a:cs typeface="Arial"/>
              </a:rPr>
              <a:t>platforms </a:t>
            </a:r>
            <a:r>
              <a:rPr sz="2500" spc="-15" dirty="0">
                <a:latin typeface="Arial"/>
                <a:cs typeface="Arial"/>
              </a:rPr>
              <a:t>have </a:t>
            </a:r>
            <a:r>
              <a:rPr sz="2500" spc="-5" dirty="0">
                <a:latin typeface="Arial"/>
                <a:cs typeface="Arial"/>
              </a:rPr>
              <a:t>emerged </a:t>
            </a:r>
            <a:r>
              <a:rPr sz="2500" spc="85" dirty="0">
                <a:latin typeface="Arial"/>
                <a:cs typeface="Arial"/>
              </a:rPr>
              <a:t>to  </a:t>
            </a:r>
            <a:r>
              <a:rPr sz="2500" spc="50" dirty="0">
                <a:latin typeface="Arial"/>
                <a:cs typeface="Arial"/>
              </a:rPr>
              <a:t>track </a:t>
            </a:r>
            <a:r>
              <a:rPr sz="2500" spc="-25" dirty="0">
                <a:latin typeface="Arial"/>
                <a:cs typeface="Arial"/>
              </a:rPr>
              <a:t>summary </a:t>
            </a:r>
            <a:r>
              <a:rPr sz="2500" dirty="0">
                <a:latin typeface="Arial"/>
                <a:cs typeface="Arial"/>
              </a:rPr>
              <a:t>statistics </a:t>
            </a:r>
            <a:r>
              <a:rPr sz="2500" spc="60" dirty="0">
                <a:latin typeface="Arial"/>
                <a:cs typeface="Arial"/>
              </a:rPr>
              <a:t>about  </a:t>
            </a:r>
            <a:r>
              <a:rPr sz="2500" spc="45" dirty="0">
                <a:latin typeface="Arial"/>
                <a:cs typeface="Arial"/>
              </a:rPr>
              <a:t>pricing </a:t>
            </a:r>
            <a:r>
              <a:rPr sz="2500" spc="50" dirty="0">
                <a:latin typeface="Arial"/>
                <a:cs typeface="Arial"/>
              </a:rPr>
              <a:t>and </a:t>
            </a:r>
            <a:r>
              <a:rPr sz="2500" spc="-85" dirty="0">
                <a:latin typeface="Arial"/>
                <a:cs typeface="Arial"/>
              </a:rPr>
              <a:t>sales </a:t>
            </a:r>
            <a:r>
              <a:rPr sz="2500" spc="60" dirty="0">
                <a:latin typeface="Arial"/>
                <a:cs typeface="Arial"/>
              </a:rPr>
              <a:t>activity </a:t>
            </a:r>
            <a:r>
              <a:rPr sz="2500" spc="-75" dirty="0">
                <a:latin typeface="Arial"/>
                <a:cs typeface="Arial"/>
              </a:rPr>
              <a:t>across  </a:t>
            </a:r>
            <a:r>
              <a:rPr sz="2500" spc="85" dirty="0">
                <a:latin typeface="Arial"/>
                <a:cs typeface="Arial"/>
              </a:rPr>
              <a:t>different </a:t>
            </a:r>
            <a:r>
              <a:rPr sz="2500" spc="50" dirty="0">
                <a:latin typeface="Arial"/>
                <a:cs typeface="Arial"/>
              </a:rPr>
              <a:t>NFT </a:t>
            </a:r>
            <a:r>
              <a:rPr sz="2500" spc="-40" dirty="0">
                <a:latin typeface="Arial"/>
                <a:cs typeface="Arial"/>
              </a:rPr>
              <a:t>collections. </a:t>
            </a:r>
            <a:r>
              <a:rPr sz="2500" spc="-65" dirty="0">
                <a:latin typeface="Arial"/>
                <a:cs typeface="Arial"/>
              </a:rPr>
              <a:t>The  </a:t>
            </a:r>
            <a:r>
              <a:rPr sz="2500" spc="40" dirty="0">
                <a:latin typeface="Arial"/>
                <a:cs typeface="Arial"/>
              </a:rPr>
              <a:t>listing </a:t>
            </a:r>
            <a:r>
              <a:rPr sz="2500" spc="50" dirty="0">
                <a:latin typeface="Arial"/>
                <a:cs typeface="Arial"/>
              </a:rPr>
              <a:t>and </a:t>
            </a:r>
            <a:r>
              <a:rPr sz="2500" spc="15" dirty="0">
                <a:latin typeface="Arial"/>
                <a:cs typeface="Arial"/>
              </a:rPr>
              <a:t>realized </a:t>
            </a:r>
            <a:r>
              <a:rPr sz="2500" spc="-45" dirty="0">
                <a:latin typeface="Arial"/>
                <a:cs typeface="Arial"/>
              </a:rPr>
              <a:t>sale </a:t>
            </a:r>
            <a:r>
              <a:rPr sz="2500" spc="10" dirty="0">
                <a:latin typeface="Arial"/>
                <a:cs typeface="Arial"/>
              </a:rPr>
              <a:t>price  </a:t>
            </a:r>
            <a:r>
              <a:rPr sz="2500" spc="30" dirty="0">
                <a:latin typeface="Arial"/>
                <a:cs typeface="Arial"/>
              </a:rPr>
              <a:t>ratios </a:t>
            </a:r>
            <a:r>
              <a:rPr sz="2500" spc="-20" dirty="0">
                <a:latin typeface="Arial"/>
                <a:cs typeface="Arial"/>
              </a:rPr>
              <a:t>between </a:t>
            </a:r>
            <a:r>
              <a:rPr sz="2500" spc="45" dirty="0">
                <a:latin typeface="Arial"/>
                <a:cs typeface="Arial"/>
              </a:rPr>
              <a:t>rare </a:t>
            </a:r>
            <a:r>
              <a:rPr sz="2500" spc="50" dirty="0">
                <a:latin typeface="Arial"/>
                <a:cs typeface="Arial"/>
              </a:rPr>
              <a:t>and  </a:t>
            </a:r>
            <a:r>
              <a:rPr sz="2500" spc="-40" dirty="0">
                <a:latin typeface="Arial"/>
                <a:cs typeface="Arial"/>
              </a:rPr>
              <a:t>common </a:t>
            </a:r>
            <a:r>
              <a:rPr sz="2500" spc="-90" dirty="0">
                <a:latin typeface="Arial"/>
                <a:cs typeface="Arial"/>
              </a:rPr>
              <a:t>assets </a:t>
            </a:r>
            <a:r>
              <a:rPr sz="2500" spc="-40" dirty="0">
                <a:latin typeface="Arial"/>
                <a:cs typeface="Arial"/>
              </a:rPr>
              <a:t>shrink, </a:t>
            </a:r>
            <a:r>
              <a:rPr sz="2500" spc="35" dirty="0">
                <a:latin typeface="Arial"/>
                <a:cs typeface="Arial"/>
              </a:rPr>
              <a:t>making  </a:t>
            </a:r>
            <a:r>
              <a:rPr sz="2500" spc="30" dirty="0">
                <a:latin typeface="Arial"/>
                <a:cs typeface="Arial"/>
              </a:rPr>
              <a:t>the </a:t>
            </a:r>
            <a:r>
              <a:rPr sz="2500" spc="40" dirty="0">
                <a:latin typeface="Arial"/>
                <a:cs typeface="Arial"/>
              </a:rPr>
              <a:t>market </a:t>
            </a:r>
            <a:r>
              <a:rPr sz="2500" spc="55" dirty="0">
                <a:latin typeface="Arial"/>
                <a:cs typeface="Arial"/>
              </a:rPr>
              <a:t>appear </a:t>
            </a:r>
            <a:r>
              <a:rPr sz="2500" spc="-15" dirty="0">
                <a:latin typeface="Arial"/>
                <a:cs typeface="Arial"/>
              </a:rPr>
              <a:t>more  </a:t>
            </a:r>
            <a:r>
              <a:rPr sz="2500" spc="-65" dirty="0">
                <a:latin typeface="Arial"/>
                <a:cs typeface="Arial"/>
              </a:rPr>
              <a:t>homogeneous.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3007" y="2454534"/>
            <a:ext cx="4521200" cy="7160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ts val="2850"/>
              </a:lnSpc>
            </a:pPr>
            <a:r>
              <a:rPr sz="3000" b="1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b="1" spc="-85" dirty="0">
                <a:solidFill>
                  <a:srgbClr val="FFFFFF"/>
                </a:solidFill>
                <a:latin typeface="Arial"/>
                <a:cs typeface="Arial"/>
              </a:rPr>
              <a:t>Evolution</a:t>
            </a:r>
            <a:r>
              <a:rPr sz="3000" b="1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3000" dirty="0">
              <a:latin typeface="Arial"/>
              <a:cs typeface="Arial"/>
            </a:endParaRPr>
          </a:p>
          <a:p>
            <a:pPr marL="25400" algn="ctr">
              <a:lnSpc>
                <a:spcPct val="100000"/>
              </a:lnSpc>
              <a:spcBef>
                <a:spcPts val="525"/>
              </a:spcBef>
            </a:pPr>
            <a:r>
              <a:rPr sz="3000" b="1" spc="-20" dirty="0">
                <a:solidFill>
                  <a:srgbClr val="FFFFFF"/>
                </a:solidFill>
                <a:latin typeface="Arial"/>
                <a:cs typeface="Arial"/>
              </a:rPr>
              <a:t>Nonfungible</a:t>
            </a:r>
            <a:r>
              <a:rPr sz="30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65" dirty="0">
                <a:solidFill>
                  <a:srgbClr val="FFFFFF"/>
                </a:solidFill>
                <a:latin typeface="Arial"/>
                <a:cs typeface="Arial"/>
              </a:rPr>
              <a:t>Tokens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"/>
              <a:cs typeface="Arial"/>
            </a:endParaRPr>
          </a:p>
          <a:p>
            <a:pPr>
              <a:lnSpc>
                <a:spcPct val="115700"/>
              </a:lnSpc>
              <a:spcBef>
                <a:spcPts val="2490"/>
              </a:spcBef>
              <a:tabLst>
                <a:tab pos="2296160" algn="l"/>
                <a:tab pos="3926204" algn="l"/>
              </a:tabLst>
            </a:pPr>
            <a:r>
              <a:rPr sz="2700" spc="-65" dirty="0">
                <a:latin typeface="Arial"/>
                <a:cs typeface="Arial"/>
              </a:rPr>
              <a:t>The </a:t>
            </a:r>
            <a:r>
              <a:rPr sz="2700" spc="55" dirty="0">
                <a:latin typeface="Arial"/>
                <a:cs typeface="Arial"/>
              </a:rPr>
              <a:t>paper </a:t>
            </a:r>
            <a:r>
              <a:rPr sz="2700" spc="-105" dirty="0">
                <a:latin typeface="Arial"/>
                <a:cs typeface="Arial"/>
              </a:rPr>
              <a:t>was </a:t>
            </a:r>
            <a:r>
              <a:rPr sz="2700" spc="5" dirty="0">
                <a:latin typeface="Arial"/>
                <a:cs typeface="Arial"/>
              </a:rPr>
              <a:t>published </a:t>
            </a:r>
            <a:r>
              <a:rPr sz="2700" spc="35" dirty="0">
                <a:latin typeface="Arial"/>
                <a:cs typeface="Arial"/>
              </a:rPr>
              <a:t>in  </a:t>
            </a:r>
            <a:r>
              <a:rPr lang="en-US" sz="2700" spc="35" dirty="0" smtClean="0">
                <a:latin typeface="Arial"/>
                <a:cs typeface="Arial"/>
              </a:rPr>
              <a:t>2022 by 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Andrew </a:t>
            </a:r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Park,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 Jan </a:t>
            </a:r>
            <a:r>
              <a:rPr lang="en-IN" sz="2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Kietzmann</a:t>
            </a:r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, Leyland Pitt</a:t>
            </a:r>
            <a:r>
              <a:rPr lang="en-US" sz="2700" spc="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75" dirty="0" smtClean="0">
                <a:latin typeface="Arial"/>
                <a:cs typeface="Arial"/>
              </a:rPr>
              <a:t>a</a:t>
            </a:r>
            <a:r>
              <a:rPr sz="2700" spc="-15" dirty="0" smtClean="0">
                <a:latin typeface="Arial"/>
                <a:cs typeface="Arial"/>
              </a:rPr>
              <a:t>n</a:t>
            </a:r>
            <a:r>
              <a:rPr sz="2700" spc="65" dirty="0" smtClean="0">
                <a:latin typeface="Arial"/>
                <a:cs typeface="Arial"/>
              </a:rPr>
              <a:t>d  </a:t>
            </a:r>
            <a:r>
              <a:rPr sz="2700" spc="65" dirty="0">
                <a:latin typeface="Arial"/>
                <a:cs typeface="Arial"/>
              </a:rPr>
              <a:t>Amir </a:t>
            </a:r>
            <a:r>
              <a:rPr sz="2700" spc="30" dirty="0">
                <a:latin typeface="Arial"/>
                <a:cs typeface="Arial"/>
              </a:rPr>
              <a:t>Dabirian. </a:t>
            </a:r>
            <a:r>
              <a:rPr sz="2700" spc="-55" dirty="0">
                <a:latin typeface="Arial"/>
                <a:cs typeface="Arial"/>
              </a:rPr>
              <a:t>They  </a:t>
            </a:r>
            <a:r>
              <a:rPr sz="2700" spc="-15" dirty="0">
                <a:latin typeface="Arial"/>
                <a:cs typeface="Arial"/>
              </a:rPr>
              <a:t>examined</a:t>
            </a:r>
            <a:r>
              <a:rPr sz="2700" spc="110" dirty="0">
                <a:latin typeface="Arial"/>
                <a:cs typeface="Arial"/>
              </a:rPr>
              <a:t> </a:t>
            </a:r>
            <a:r>
              <a:rPr sz="2700" spc="35" dirty="0" smtClean="0">
                <a:latin typeface="Arial"/>
                <a:cs typeface="Arial"/>
              </a:rPr>
              <a:t>th</a:t>
            </a:r>
            <a:r>
              <a:rPr lang="en-US" sz="2700" spc="35" dirty="0" smtClean="0">
                <a:latin typeface="Arial"/>
                <a:cs typeface="Arial"/>
              </a:rPr>
              <a:t>e </a:t>
            </a:r>
            <a:r>
              <a:rPr sz="2700" spc="-40" dirty="0" smtClean="0">
                <a:latin typeface="Arial"/>
                <a:cs typeface="Arial"/>
              </a:rPr>
              <a:t>emergence </a:t>
            </a:r>
            <a:r>
              <a:rPr sz="2700" spc="120" dirty="0">
                <a:latin typeface="Arial"/>
                <a:cs typeface="Arial"/>
              </a:rPr>
              <a:t>of  </a:t>
            </a:r>
            <a:r>
              <a:rPr sz="2700" spc="-60" dirty="0">
                <a:latin typeface="Arial"/>
                <a:cs typeface="Arial"/>
              </a:rPr>
              <a:t>NFTs, </a:t>
            </a:r>
            <a:r>
              <a:rPr sz="2700" spc="80" dirty="0">
                <a:latin typeface="Arial"/>
                <a:cs typeface="Arial"/>
              </a:rPr>
              <a:t>from </a:t>
            </a:r>
            <a:r>
              <a:rPr sz="2700" spc="60" dirty="0">
                <a:latin typeface="Arial"/>
                <a:cs typeface="Arial"/>
              </a:rPr>
              <a:t>their </a:t>
            </a:r>
            <a:r>
              <a:rPr sz="2700" spc="10" dirty="0">
                <a:latin typeface="Arial"/>
                <a:cs typeface="Arial"/>
              </a:rPr>
              <a:t>technical  </a:t>
            </a:r>
            <a:r>
              <a:rPr sz="2700" spc="-15" dirty="0">
                <a:latin typeface="Arial"/>
                <a:cs typeface="Arial"/>
              </a:rPr>
              <a:t>origins, </a:t>
            </a:r>
            <a:r>
              <a:rPr sz="2700" spc="35" dirty="0">
                <a:latin typeface="Arial"/>
                <a:cs typeface="Arial"/>
              </a:rPr>
              <a:t>the </a:t>
            </a:r>
            <a:r>
              <a:rPr sz="2700" spc="45" dirty="0">
                <a:latin typeface="Arial"/>
                <a:cs typeface="Arial"/>
              </a:rPr>
              <a:t>introduction </a:t>
            </a:r>
            <a:r>
              <a:rPr sz="2700" spc="120" dirty="0">
                <a:latin typeface="Arial"/>
                <a:cs typeface="Arial"/>
              </a:rPr>
              <a:t>of  </a:t>
            </a:r>
            <a:r>
              <a:rPr sz="2700" dirty="0">
                <a:latin typeface="Arial"/>
                <a:cs typeface="Arial"/>
              </a:rPr>
              <a:t>blockchain </a:t>
            </a:r>
            <a:r>
              <a:rPr sz="2700" spc="-15" dirty="0">
                <a:latin typeface="Arial"/>
                <a:cs typeface="Arial"/>
              </a:rPr>
              <a:t>technologies </a:t>
            </a:r>
            <a:r>
              <a:rPr sz="2700" spc="50" dirty="0">
                <a:latin typeface="Arial"/>
                <a:cs typeface="Arial"/>
              </a:rPr>
              <a:t>and  </a:t>
            </a:r>
            <a:r>
              <a:rPr sz="2700" spc="35" dirty="0">
                <a:latin typeface="Arial"/>
                <a:cs typeface="Arial"/>
              </a:rPr>
              <a:t>the </a:t>
            </a:r>
            <a:r>
              <a:rPr sz="2700" spc="85" dirty="0">
                <a:latin typeface="Arial"/>
                <a:cs typeface="Arial"/>
              </a:rPr>
              <a:t>first </a:t>
            </a:r>
            <a:r>
              <a:rPr sz="2700" spc="-10" dirty="0">
                <a:latin typeface="Arial"/>
                <a:cs typeface="Arial"/>
              </a:rPr>
              <a:t>token-based  collectibles </a:t>
            </a:r>
            <a:r>
              <a:rPr sz="2700" spc="125" dirty="0">
                <a:latin typeface="Arial"/>
                <a:cs typeface="Arial"/>
              </a:rPr>
              <a:t>that </a:t>
            </a:r>
            <a:r>
              <a:rPr sz="2700" spc="25" dirty="0">
                <a:latin typeface="Arial"/>
                <a:cs typeface="Arial"/>
              </a:rPr>
              <a:t>led </a:t>
            </a:r>
            <a:r>
              <a:rPr sz="2700" spc="90" dirty="0">
                <a:latin typeface="Arial"/>
                <a:cs typeface="Arial"/>
              </a:rPr>
              <a:t>to  </a:t>
            </a:r>
            <a:r>
              <a:rPr sz="2700" spc="5" dirty="0">
                <a:latin typeface="Arial"/>
                <a:cs typeface="Arial"/>
              </a:rPr>
              <a:t>modern </a:t>
            </a:r>
            <a:r>
              <a:rPr sz="2700" spc="50" dirty="0">
                <a:latin typeface="Arial"/>
                <a:cs typeface="Arial"/>
              </a:rPr>
              <a:t>day </a:t>
            </a:r>
            <a:r>
              <a:rPr sz="2700" spc="55" dirty="0">
                <a:latin typeface="Arial"/>
                <a:cs typeface="Arial"/>
              </a:rPr>
              <a:t>NFT</a:t>
            </a:r>
            <a:r>
              <a:rPr sz="2700" spc="204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products.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8717" y="2264034"/>
            <a:ext cx="5707380" cy="744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 algn="ctr">
              <a:lnSpc>
                <a:spcPts val="2565"/>
              </a:lnSpc>
            </a:pP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700" b="1" spc="-125" dirty="0">
                <a:solidFill>
                  <a:srgbClr val="FFFFFF"/>
                </a:solidFill>
                <a:latin typeface="Arial"/>
                <a:cs typeface="Arial"/>
              </a:rPr>
              <a:t>Blockchain </a:t>
            </a:r>
            <a:r>
              <a:rPr sz="2700" b="1" spc="-12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7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Decentralized</a:t>
            </a:r>
            <a:endParaRPr sz="2700" dirty="0">
              <a:latin typeface="Arial"/>
              <a:cs typeface="Arial"/>
            </a:endParaRPr>
          </a:p>
          <a:p>
            <a:pPr marL="127635" algn="ctr">
              <a:lnSpc>
                <a:spcPct val="115700"/>
              </a:lnSpc>
            </a:pPr>
            <a:r>
              <a:rPr sz="2700" b="1" spc="-65" dirty="0">
                <a:solidFill>
                  <a:srgbClr val="FFFFFF"/>
                </a:solidFill>
                <a:latin typeface="Arial"/>
                <a:cs typeface="Arial"/>
              </a:rPr>
              <a:t>Computing 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00" b="1" spc="65" dirty="0">
                <a:solidFill>
                  <a:srgbClr val="FFFFFF"/>
                </a:solidFill>
                <a:latin typeface="Arial"/>
                <a:cs typeface="Arial"/>
              </a:rPr>
              <a:t>NFT 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Infrastructure  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sz="2700" b="1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0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R="48895">
              <a:lnSpc>
                <a:spcPct val="115399"/>
              </a:lnSpc>
              <a:spcBef>
                <a:spcPts val="2125"/>
              </a:spcBef>
            </a:pPr>
            <a:r>
              <a:rPr sz="2600" spc="-65" dirty="0">
                <a:latin typeface="Arial"/>
                <a:cs typeface="Arial"/>
              </a:rPr>
              <a:t>The </a:t>
            </a:r>
            <a:r>
              <a:rPr sz="2600" spc="50" dirty="0">
                <a:latin typeface="Arial"/>
                <a:cs typeface="Arial"/>
              </a:rPr>
              <a:t>paper </a:t>
            </a:r>
            <a:r>
              <a:rPr sz="2600" spc="-100" dirty="0">
                <a:latin typeface="Arial"/>
                <a:cs typeface="Arial"/>
              </a:rPr>
              <a:t>was </a:t>
            </a:r>
            <a:r>
              <a:rPr sz="2600" spc="5" dirty="0">
                <a:latin typeface="Arial"/>
                <a:cs typeface="Arial"/>
              </a:rPr>
              <a:t>published </a:t>
            </a:r>
            <a:r>
              <a:rPr sz="2600" spc="35" dirty="0">
                <a:latin typeface="Arial"/>
                <a:cs typeface="Arial"/>
              </a:rPr>
              <a:t>in </a:t>
            </a:r>
            <a:r>
              <a:rPr sz="2600" spc="15" dirty="0" smtClean="0">
                <a:latin typeface="Arial"/>
                <a:cs typeface="Arial"/>
              </a:rPr>
              <a:t>202 </a:t>
            </a:r>
            <a:r>
              <a:rPr sz="2600" spc="35" dirty="0">
                <a:latin typeface="Arial"/>
                <a:cs typeface="Arial"/>
              </a:rPr>
              <a:t>by  </a:t>
            </a:r>
            <a:r>
              <a:rPr sz="2600" spc="-35" dirty="0">
                <a:latin typeface="Arial"/>
                <a:cs typeface="Arial"/>
              </a:rPr>
              <a:t>Koushik </a:t>
            </a:r>
            <a:r>
              <a:rPr sz="2600" spc="25" dirty="0">
                <a:latin typeface="Arial"/>
                <a:cs typeface="Arial"/>
              </a:rPr>
              <a:t>Bhargav </a:t>
            </a:r>
            <a:r>
              <a:rPr sz="2600" spc="15" dirty="0">
                <a:latin typeface="Arial"/>
                <a:cs typeface="Arial"/>
              </a:rPr>
              <a:t>Muthe, </a:t>
            </a:r>
            <a:r>
              <a:rPr sz="2600" spc="-35" dirty="0" err="1">
                <a:latin typeface="Arial"/>
                <a:cs typeface="Arial"/>
              </a:rPr>
              <a:t>Khushboo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 smtClean="0">
                <a:latin typeface="Arial"/>
                <a:cs typeface="Arial"/>
              </a:rPr>
              <a:t>Sharma </a:t>
            </a:r>
            <a:r>
              <a:rPr sz="2600" spc="50" dirty="0">
                <a:latin typeface="Arial"/>
                <a:cs typeface="Arial"/>
              </a:rPr>
              <a:t>and </a:t>
            </a:r>
            <a:r>
              <a:rPr sz="2600" spc="65" dirty="0">
                <a:latin typeface="Arial"/>
                <a:cs typeface="Arial"/>
              </a:rPr>
              <a:t>Karthik </a:t>
            </a:r>
            <a:r>
              <a:rPr sz="2600" spc="40" dirty="0">
                <a:latin typeface="Arial"/>
                <a:cs typeface="Arial"/>
              </a:rPr>
              <a:t>Epperla  </a:t>
            </a:r>
            <a:r>
              <a:rPr sz="2600" spc="80" dirty="0">
                <a:latin typeface="Arial"/>
                <a:cs typeface="Arial"/>
              </a:rPr>
              <a:t>Nagendra </a:t>
            </a:r>
            <a:r>
              <a:rPr sz="2600" spc="-75" dirty="0">
                <a:latin typeface="Arial"/>
                <a:cs typeface="Arial"/>
              </a:rPr>
              <a:t>Sri</a:t>
            </a:r>
            <a:r>
              <a:rPr sz="2600" spc="-75" dirty="0" smtClean="0">
                <a:latin typeface="Arial"/>
                <a:cs typeface="Arial"/>
              </a:rPr>
              <a:t>.</a:t>
            </a:r>
            <a:r>
              <a:rPr lang="en-US" sz="2600" spc="-75" dirty="0" smtClean="0">
                <a:latin typeface="Arial"/>
                <a:cs typeface="Arial"/>
              </a:rPr>
              <a:t> </a:t>
            </a:r>
            <a:r>
              <a:rPr sz="2600" spc="-75" dirty="0" smtClean="0">
                <a:latin typeface="Arial"/>
                <a:cs typeface="Arial"/>
              </a:rPr>
              <a:t>The </a:t>
            </a:r>
            <a:r>
              <a:rPr sz="2600" spc="50" dirty="0" smtClean="0">
                <a:latin typeface="Arial"/>
                <a:cs typeface="Arial"/>
              </a:rPr>
              <a:t>motivati</a:t>
            </a:r>
            <a:r>
              <a:rPr lang="en-US" sz="2600" spc="50" dirty="0" smtClean="0">
                <a:latin typeface="Arial"/>
                <a:cs typeface="Arial"/>
              </a:rPr>
              <a:t>on </a:t>
            </a:r>
            <a:r>
              <a:rPr sz="2600" spc="20" dirty="0" smtClean="0">
                <a:latin typeface="Arial"/>
                <a:cs typeface="Arial"/>
              </a:rPr>
              <a:t>behind  </a:t>
            </a:r>
            <a:r>
              <a:rPr sz="2600" spc="5" dirty="0">
                <a:latin typeface="Arial"/>
                <a:cs typeface="Arial"/>
              </a:rPr>
              <a:t>this </a:t>
            </a:r>
            <a:r>
              <a:rPr sz="2600" spc="-40" dirty="0">
                <a:latin typeface="Arial"/>
                <a:cs typeface="Arial"/>
              </a:rPr>
              <a:t>research </a:t>
            </a:r>
            <a:r>
              <a:rPr sz="2600" spc="-80" dirty="0">
                <a:latin typeface="Arial"/>
                <a:cs typeface="Arial"/>
              </a:rPr>
              <a:t>is </a:t>
            </a:r>
            <a:r>
              <a:rPr sz="2600" spc="85" dirty="0">
                <a:latin typeface="Arial"/>
                <a:cs typeface="Arial"/>
              </a:rPr>
              <a:t>to </a:t>
            </a:r>
            <a:r>
              <a:rPr sz="2600" spc="10" dirty="0">
                <a:latin typeface="Arial"/>
                <a:cs typeface="Arial"/>
              </a:rPr>
              <a:t>create </a:t>
            </a:r>
            <a:r>
              <a:rPr sz="2600" spc="80" dirty="0">
                <a:latin typeface="Arial"/>
                <a:cs typeface="Arial"/>
              </a:rPr>
              <a:t>a  </a:t>
            </a:r>
            <a:r>
              <a:rPr sz="2600" spc="15" dirty="0">
                <a:latin typeface="Arial"/>
                <a:cs typeface="Arial"/>
              </a:rPr>
              <a:t>decentralized </a:t>
            </a:r>
            <a:r>
              <a:rPr sz="2600" spc="35" dirty="0">
                <a:latin typeface="Arial"/>
                <a:cs typeface="Arial"/>
              </a:rPr>
              <a:t>computation </a:t>
            </a:r>
            <a:r>
              <a:rPr sz="2600" spc="50" dirty="0">
                <a:latin typeface="Arial"/>
                <a:cs typeface="Arial"/>
              </a:rPr>
              <a:t>and </a:t>
            </a:r>
            <a:r>
              <a:rPr sz="2600" spc="10" dirty="0">
                <a:latin typeface="Arial"/>
                <a:cs typeface="Arial"/>
              </a:rPr>
              <a:t>token  </a:t>
            </a:r>
            <a:r>
              <a:rPr sz="2600" spc="15" dirty="0">
                <a:latin typeface="Arial"/>
                <a:cs typeface="Arial"/>
              </a:rPr>
              <a:t>management </a:t>
            </a:r>
            <a:r>
              <a:rPr sz="2600" spc="40" dirty="0">
                <a:latin typeface="Arial"/>
                <a:cs typeface="Arial"/>
              </a:rPr>
              <a:t>infrastructure </a:t>
            </a:r>
            <a:r>
              <a:rPr sz="2600" spc="110" dirty="0">
                <a:latin typeface="Arial"/>
                <a:cs typeface="Arial"/>
              </a:rPr>
              <a:t>for </a:t>
            </a:r>
            <a:r>
              <a:rPr sz="2600" spc="15" dirty="0">
                <a:latin typeface="Arial"/>
                <a:cs typeface="Arial"/>
              </a:rPr>
              <a:t>game  </a:t>
            </a:r>
            <a:r>
              <a:rPr sz="2600" spc="-55" dirty="0">
                <a:latin typeface="Arial"/>
                <a:cs typeface="Arial"/>
              </a:rPr>
              <a:t>networks. </a:t>
            </a:r>
            <a:r>
              <a:rPr sz="2600" spc="-65" dirty="0">
                <a:latin typeface="Arial"/>
                <a:cs typeface="Arial"/>
              </a:rPr>
              <a:t>This </a:t>
            </a:r>
            <a:r>
              <a:rPr sz="2600" spc="50" dirty="0">
                <a:latin typeface="Arial"/>
                <a:cs typeface="Arial"/>
              </a:rPr>
              <a:t>paper </a:t>
            </a:r>
            <a:r>
              <a:rPr sz="2600" spc="-75" dirty="0">
                <a:latin typeface="Arial"/>
                <a:cs typeface="Arial"/>
              </a:rPr>
              <a:t>focuses </a:t>
            </a:r>
            <a:r>
              <a:rPr sz="2600" spc="-25" dirty="0">
                <a:latin typeface="Arial"/>
                <a:cs typeface="Arial"/>
              </a:rPr>
              <a:t>on </a:t>
            </a:r>
            <a:r>
              <a:rPr sz="2600" spc="-20" dirty="0">
                <a:latin typeface="Arial"/>
                <a:cs typeface="Arial"/>
              </a:rPr>
              <a:t>using  </a:t>
            </a:r>
            <a:r>
              <a:rPr sz="2600" dirty="0">
                <a:latin typeface="Arial"/>
                <a:cs typeface="Arial"/>
              </a:rPr>
              <a:t>Ethereum </a:t>
            </a:r>
            <a:r>
              <a:rPr sz="2600" spc="-40" dirty="0">
                <a:latin typeface="Arial"/>
                <a:cs typeface="Arial"/>
              </a:rPr>
              <a:t>Blockchain, </a:t>
            </a:r>
            <a:r>
              <a:rPr sz="2600" spc="-105" dirty="0">
                <a:latin typeface="Arial"/>
                <a:cs typeface="Arial"/>
              </a:rPr>
              <a:t>IPFS </a:t>
            </a:r>
            <a:r>
              <a:rPr sz="2600" spc="50" dirty="0">
                <a:latin typeface="Arial"/>
                <a:cs typeface="Arial"/>
              </a:rPr>
              <a:t>and </a:t>
            </a:r>
            <a:r>
              <a:rPr sz="2600" spc="-95" dirty="0">
                <a:latin typeface="Arial"/>
                <a:cs typeface="Arial"/>
              </a:rPr>
              <a:t>ERC </a:t>
            </a:r>
            <a:r>
              <a:rPr sz="2600" spc="-80" dirty="0">
                <a:latin typeface="Arial"/>
                <a:cs typeface="Arial"/>
              </a:rPr>
              <a:t>-  </a:t>
            </a:r>
            <a:r>
              <a:rPr sz="2600" dirty="0">
                <a:latin typeface="Arial"/>
                <a:cs typeface="Arial"/>
              </a:rPr>
              <a:t>Ethereum </a:t>
            </a:r>
            <a:r>
              <a:rPr sz="2600" spc="-50" dirty="0">
                <a:latin typeface="Arial"/>
                <a:cs typeface="Arial"/>
              </a:rPr>
              <a:t>Request </a:t>
            </a:r>
            <a:r>
              <a:rPr sz="2600" spc="110" dirty="0">
                <a:latin typeface="Arial"/>
                <a:cs typeface="Arial"/>
              </a:rPr>
              <a:t>for </a:t>
            </a:r>
            <a:r>
              <a:rPr sz="2600" spc="-10" dirty="0">
                <a:latin typeface="Arial"/>
                <a:cs typeface="Arial"/>
              </a:rPr>
              <a:t>Comment </a:t>
            </a:r>
            <a:r>
              <a:rPr sz="2600" spc="-345" dirty="0">
                <a:latin typeface="Arial"/>
                <a:cs typeface="Arial"/>
              </a:rPr>
              <a:t>1155  </a:t>
            </a:r>
            <a:r>
              <a:rPr sz="2600" spc="25" dirty="0">
                <a:latin typeface="Arial"/>
                <a:cs typeface="Arial"/>
              </a:rPr>
              <a:t>architecture </a:t>
            </a:r>
            <a:r>
              <a:rPr sz="2600" spc="85" dirty="0">
                <a:latin typeface="Arial"/>
                <a:cs typeface="Arial"/>
              </a:rPr>
              <a:t>to </a:t>
            </a:r>
            <a:r>
              <a:rPr sz="2600" spc="60" dirty="0">
                <a:latin typeface="Arial"/>
                <a:cs typeface="Arial"/>
              </a:rPr>
              <a:t>build </a:t>
            </a:r>
            <a:r>
              <a:rPr sz="2600" spc="80" dirty="0">
                <a:latin typeface="Arial"/>
                <a:cs typeface="Arial"/>
              </a:rPr>
              <a:t>a </a:t>
            </a:r>
            <a:r>
              <a:rPr sz="2600" spc="35" dirty="0">
                <a:latin typeface="Arial"/>
                <a:cs typeface="Arial"/>
              </a:rPr>
              <a:t>gaming-  </a:t>
            </a:r>
            <a:r>
              <a:rPr sz="2600" spc="30" dirty="0">
                <a:latin typeface="Arial"/>
                <a:cs typeface="Arial"/>
              </a:rPr>
              <a:t>oriented public </a:t>
            </a:r>
            <a:r>
              <a:rPr sz="2600" spc="15" dirty="0">
                <a:latin typeface="Arial"/>
                <a:cs typeface="Arial"/>
              </a:rPr>
              <a:t>decentralized</a:t>
            </a:r>
            <a:r>
              <a:rPr sz="2600" spc="19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network.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76800" y="626666"/>
            <a:ext cx="8460638" cy="9836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8447405" algn="l"/>
              </a:tabLst>
            </a:pPr>
            <a:r>
              <a:rPr spc="415" dirty="0"/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6185458" y="565260"/>
            <a:ext cx="584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Literature Review</a:t>
            </a:r>
            <a:endParaRPr lang="en-IN" sz="5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84751"/>
              </p:ext>
            </p:extLst>
          </p:nvPr>
        </p:nvGraphicFramePr>
        <p:xfrm>
          <a:off x="1279784" y="2030159"/>
          <a:ext cx="15866313" cy="79131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68616">
                  <a:extLst>
                    <a:ext uri="{9D8B030D-6E8A-4147-A177-3AD203B41FA5}">
                      <a16:colId xmlns:a16="http://schemas.microsoft.com/office/drawing/2014/main" val="33843967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60321023"/>
                    </a:ext>
                  </a:extLst>
                </a:gridCol>
                <a:gridCol w="5868497">
                  <a:extLst>
                    <a:ext uri="{9D8B030D-6E8A-4147-A177-3AD203B41FA5}">
                      <a16:colId xmlns:a16="http://schemas.microsoft.com/office/drawing/2014/main" val="2936663065"/>
                    </a:ext>
                  </a:extLst>
                </a:gridCol>
              </a:tblGrid>
              <a:tr h="1797623">
                <a:tc>
                  <a:txBody>
                    <a:bodyPr/>
                    <a:lstStyle/>
                    <a:p>
                      <a:pPr marL="57150" algn="ctr">
                        <a:lnSpc>
                          <a:spcPts val="2850"/>
                        </a:lnSpc>
                      </a:pPr>
                      <a:endParaRPr lang="en-IN" sz="2800" b="1" spc="70" dirty="0" smtClean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57150" algn="ctr">
                        <a:lnSpc>
                          <a:spcPts val="2850"/>
                        </a:lnSpc>
                      </a:pPr>
                      <a:r>
                        <a:rPr lang="en-IN" sz="2800" b="1" spc="70" dirty="0" smtClean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NFT </a:t>
                      </a:r>
                      <a:r>
                        <a:rPr lang="en-IN" sz="2800" b="1" dirty="0" smtClean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Marketplace</a:t>
                      </a:r>
                      <a:r>
                        <a:rPr lang="en-IN" sz="2800" b="1" spc="150" dirty="0" smtClean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2800" b="1" spc="-90" dirty="0" smtClean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</a:t>
                      </a:r>
                      <a:endParaRPr lang="en-IN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663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lang="en-IN" sz="2800" b="1" spc="-10" dirty="0" smtClean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IN" sz="2800" b="1" spc="55" dirty="0" smtClean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</a:t>
                      </a:r>
                      <a:r>
                        <a:rPr lang="en-IN" sz="2800" b="1" spc="215" dirty="0" smtClean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2800" b="1" spc="-55" dirty="0" smtClean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Intelligence</a:t>
                      </a:r>
                      <a:endParaRPr lang="en-IN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Evolution of Non fungible Tokens: Complexity and Novelty of NFT Use-Cases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Block-chain Based Decentralized Computing And NFT Infrastructure For Game Networks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204882"/>
                  </a:ext>
                </a:extLst>
              </a:tr>
              <a:tr h="61148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46762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4230" y="1209071"/>
            <a:ext cx="1022286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u="none" spc="335" dirty="0"/>
              <a:t>Proposed</a:t>
            </a:r>
            <a:r>
              <a:rPr sz="8200" u="none" spc="-75" dirty="0"/>
              <a:t> </a:t>
            </a:r>
            <a:r>
              <a:rPr sz="8200" u="none" spc="660" dirty="0"/>
              <a:t>Diagram</a:t>
            </a:r>
            <a:endParaRPr sz="8200" dirty="0"/>
          </a:p>
        </p:txBody>
      </p:sp>
      <p:sp>
        <p:nvSpPr>
          <p:cNvPr id="3" name="object 3"/>
          <p:cNvSpPr/>
          <p:nvPr/>
        </p:nvSpPr>
        <p:spPr>
          <a:xfrm>
            <a:off x="16753178" y="0"/>
            <a:ext cx="1535430" cy="1320800"/>
          </a:xfrm>
          <a:custGeom>
            <a:avLst/>
            <a:gdLst/>
            <a:ahLst/>
            <a:cxnLst/>
            <a:rect l="l" t="t" r="r" b="b"/>
            <a:pathLst>
              <a:path w="1535430" h="1320800">
                <a:moveTo>
                  <a:pt x="1269618" y="1219200"/>
                </a:moveTo>
                <a:lnTo>
                  <a:pt x="475517" y="1219200"/>
                </a:lnTo>
                <a:lnTo>
                  <a:pt x="433875" y="1206500"/>
                </a:lnTo>
                <a:lnTo>
                  <a:pt x="393643" y="1181100"/>
                </a:lnTo>
                <a:lnTo>
                  <a:pt x="354899" y="1155700"/>
                </a:lnTo>
                <a:lnTo>
                  <a:pt x="317722" y="1117600"/>
                </a:lnTo>
                <a:lnTo>
                  <a:pt x="282191" y="1092200"/>
                </a:lnTo>
                <a:lnTo>
                  <a:pt x="248383" y="1054100"/>
                </a:lnTo>
                <a:lnTo>
                  <a:pt x="216377" y="1028700"/>
                </a:lnTo>
                <a:lnTo>
                  <a:pt x="186251" y="990600"/>
                </a:lnTo>
                <a:lnTo>
                  <a:pt x="158085" y="952500"/>
                </a:lnTo>
                <a:lnTo>
                  <a:pt x="131957" y="914400"/>
                </a:lnTo>
                <a:lnTo>
                  <a:pt x="107944" y="863600"/>
                </a:lnTo>
                <a:lnTo>
                  <a:pt x="86126" y="825500"/>
                </a:lnTo>
                <a:lnTo>
                  <a:pt x="66581" y="787400"/>
                </a:lnTo>
                <a:lnTo>
                  <a:pt x="49387" y="736600"/>
                </a:lnTo>
                <a:lnTo>
                  <a:pt x="34624" y="698500"/>
                </a:lnTo>
                <a:lnTo>
                  <a:pt x="22368" y="647700"/>
                </a:lnTo>
                <a:lnTo>
                  <a:pt x="12700" y="596900"/>
                </a:lnTo>
                <a:lnTo>
                  <a:pt x="5696" y="546100"/>
                </a:lnTo>
                <a:lnTo>
                  <a:pt x="1437" y="495300"/>
                </a:lnTo>
                <a:lnTo>
                  <a:pt x="0" y="444500"/>
                </a:lnTo>
                <a:lnTo>
                  <a:pt x="1290" y="406400"/>
                </a:lnTo>
                <a:lnTo>
                  <a:pt x="5118" y="355600"/>
                </a:lnTo>
                <a:lnTo>
                  <a:pt x="11417" y="304800"/>
                </a:lnTo>
                <a:lnTo>
                  <a:pt x="20118" y="266700"/>
                </a:lnTo>
                <a:lnTo>
                  <a:pt x="31156" y="215900"/>
                </a:lnTo>
                <a:lnTo>
                  <a:pt x="44462" y="177800"/>
                </a:lnTo>
                <a:lnTo>
                  <a:pt x="59971" y="127000"/>
                </a:lnTo>
                <a:lnTo>
                  <a:pt x="77615" y="88900"/>
                </a:lnTo>
                <a:lnTo>
                  <a:pt x="97328" y="50800"/>
                </a:lnTo>
                <a:lnTo>
                  <a:pt x="119042" y="12700"/>
                </a:lnTo>
                <a:lnTo>
                  <a:pt x="129549" y="0"/>
                </a:lnTo>
                <a:lnTo>
                  <a:pt x="140854" y="0"/>
                </a:lnTo>
                <a:lnTo>
                  <a:pt x="124614" y="25400"/>
                </a:lnTo>
                <a:lnTo>
                  <a:pt x="109339" y="50800"/>
                </a:lnTo>
                <a:lnTo>
                  <a:pt x="109339" y="76200"/>
                </a:lnTo>
                <a:lnTo>
                  <a:pt x="96475" y="76200"/>
                </a:lnTo>
                <a:lnTo>
                  <a:pt x="84161" y="101600"/>
                </a:lnTo>
                <a:lnTo>
                  <a:pt x="72892" y="139700"/>
                </a:lnTo>
                <a:lnTo>
                  <a:pt x="62588" y="165100"/>
                </a:lnTo>
                <a:lnTo>
                  <a:pt x="53168" y="190500"/>
                </a:lnTo>
                <a:lnTo>
                  <a:pt x="1534811" y="190500"/>
                </a:lnTo>
                <a:lnTo>
                  <a:pt x="1534811" y="203200"/>
                </a:lnTo>
                <a:lnTo>
                  <a:pt x="49309" y="203200"/>
                </a:lnTo>
                <a:lnTo>
                  <a:pt x="36340" y="254000"/>
                </a:lnTo>
                <a:lnTo>
                  <a:pt x="26231" y="292100"/>
                </a:lnTo>
                <a:lnTo>
                  <a:pt x="18962" y="342900"/>
                </a:lnTo>
                <a:lnTo>
                  <a:pt x="14513" y="393700"/>
                </a:lnTo>
                <a:lnTo>
                  <a:pt x="12863" y="444500"/>
                </a:lnTo>
                <a:lnTo>
                  <a:pt x="1534811" y="444500"/>
                </a:lnTo>
                <a:lnTo>
                  <a:pt x="1534811" y="457200"/>
                </a:lnTo>
                <a:lnTo>
                  <a:pt x="12863" y="457200"/>
                </a:lnTo>
                <a:lnTo>
                  <a:pt x="14770" y="508000"/>
                </a:lnTo>
                <a:lnTo>
                  <a:pt x="19476" y="558800"/>
                </a:lnTo>
                <a:lnTo>
                  <a:pt x="27002" y="609600"/>
                </a:lnTo>
                <a:lnTo>
                  <a:pt x="37369" y="647700"/>
                </a:lnTo>
                <a:lnTo>
                  <a:pt x="50596" y="698500"/>
                </a:lnTo>
                <a:lnTo>
                  <a:pt x="1534811" y="698500"/>
                </a:lnTo>
                <a:lnTo>
                  <a:pt x="1534811" y="711200"/>
                </a:lnTo>
                <a:lnTo>
                  <a:pt x="54455" y="711200"/>
                </a:lnTo>
                <a:lnTo>
                  <a:pt x="63794" y="736600"/>
                </a:lnTo>
                <a:lnTo>
                  <a:pt x="73857" y="762000"/>
                </a:lnTo>
                <a:lnTo>
                  <a:pt x="84724" y="787400"/>
                </a:lnTo>
                <a:lnTo>
                  <a:pt x="96475" y="812800"/>
                </a:lnTo>
                <a:lnTo>
                  <a:pt x="109339" y="812800"/>
                </a:lnTo>
                <a:lnTo>
                  <a:pt x="109339" y="838200"/>
                </a:lnTo>
                <a:lnTo>
                  <a:pt x="125270" y="876300"/>
                </a:lnTo>
                <a:lnTo>
                  <a:pt x="142247" y="901700"/>
                </a:lnTo>
                <a:lnTo>
                  <a:pt x="160350" y="927100"/>
                </a:lnTo>
                <a:lnTo>
                  <a:pt x="179659" y="952500"/>
                </a:lnTo>
                <a:lnTo>
                  <a:pt x="1534811" y="952500"/>
                </a:lnTo>
                <a:lnTo>
                  <a:pt x="1534811" y="965200"/>
                </a:lnTo>
                <a:lnTo>
                  <a:pt x="189520" y="965200"/>
                </a:lnTo>
                <a:lnTo>
                  <a:pt x="218527" y="1003300"/>
                </a:lnTo>
                <a:lnTo>
                  <a:pt x="249406" y="1041400"/>
                </a:lnTo>
                <a:lnTo>
                  <a:pt x="282075" y="1066800"/>
                </a:lnTo>
                <a:lnTo>
                  <a:pt x="316453" y="1104900"/>
                </a:lnTo>
                <a:lnTo>
                  <a:pt x="352457" y="1130300"/>
                </a:lnTo>
                <a:lnTo>
                  <a:pt x="364892" y="1130300"/>
                </a:lnTo>
                <a:lnTo>
                  <a:pt x="364892" y="1143000"/>
                </a:lnTo>
                <a:lnTo>
                  <a:pt x="392548" y="1155700"/>
                </a:lnTo>
                <a:lnTo>
                  <a:pt x="420848" y="1181100"/>
                </a:lnTo>
                <a:lnTo>
                  <a:pt x="479376" y="1206500"/>
                </a:lnTo>
                <a:lnTo>
                  <a:pt x="1291207" y="1206500"/>
                </a:lnTo>
                <a:lnTo>
                  <a:pt x="1269618" y="1219200"/>
                </a:lnTo>
                <a:close/>
              </a:path>
              <a:path w="1535430" h="1320800">
                <a:moveTo>
                  <a:pt x="365320" y="190500"/>
                </a:moveTo>
                <a:lnTo>
                  <a:pt x="352457" y="190500"/>
                </a:lnTo>
                <a:lnTo>
                  <a:pt x="352112" y="0"/>
                </a:lnTo>
                <a:lnTo>
                  <a:pt x="365320" y="0"/>
                </a:lnTo>
                <a:lnTo>
                  <a:pt x="365320" y="190500"/>
                </a:lnTo>
                <a:close/>
              </a:path>
              <a:path w="1535430" h="1320800">
                <a:moveTo>
                  <a:pt x="620874" y="190500"/>
                </a:moveTo>
                <a:lnTo>
                  <a:pt x="608010" y="190500"/>
                </a:lnTo>
                <a:lnTo>
                  <a:pt x="608010" y="0"/>
                </a:lnTo>
                <a:lnTo>
                  <a:pt x="620874" y="0"/>
                </a:lnTo>
                <a:lnTo>
                  <a:pt x="620874" y="190500"/>
                </a:lnTo>
                <a:close/>
              </a:path>
              <a:path w="1535430" h="1320800">
                <a:moveTo>
                  <a:pt x="876856" y="190500"/>
                </a:moveTo>
                <a:lnTo>
                  <a:pt x="863992" y="190500"/>
                </a:lnTo>
                <a:lnTo>
                  <a:pt x="863992" y="0"/>
                </a:lnTo>
                <a:lnTo>
                  <a:pt x="876856" y="0"/>
                </a:lnTo>
                <a:lnTo>
                  <a:pt x="876856" y="190500"/>
                </a:lnTo>
                <a:close/>
              </a:path>
              <a:path w="1535430" h="1320800">
                <a:moveTo>
                  <a:pt x="1132409" y="190500"/>
                </a:moveTo>
                <a:lnTo>
                  <a:pt x="1119974" y="190500"/>
                </a:lnTo>
                <a:lnTo>
                  <a:pt x="1119974" y="0"/>
                </a:lnTo>
                <a:lnTo>
                  <a:pt x="1132409" y="0"/>
                </a:lnTo>
                <a:lnTo>
                  <a:pt x="1132409" y="190500"/>
                </a:lnTo>
                <a:close/>
              </a:path>
              <a:path w="1535430" h="1320800">
                <a:moveTo>
                  <a:pt x="1388391" y="190500"/>
                </a:moveTo>
                <a:lnTo>
                  <a:pt x="1375527" y="190500"/>
                </a:lnTo>
                <a:lnTo>
                  <a:pt x="1375527" y="0"/>
                </a:lnTo>
                <a:lnTo>
                  <a:pt x="1388391" y="0"/>
                </a:lnTo>
                <a:lnTo>
                  <a:pt x="1388391" y="190500"/>
                </a:lnTo>
                <a:close/>
              </a:path>
              <a:path w="1535430" h="1320800">
                <a:moveTo>
                  <a:pt x="109339" y="190500"/>
                </a:moveTo>
                <a:lnTo>
                  <a:pt x="96475" y="190500"/>
                </a:lnTo>
                <a:lnTo>
                  <a:pt x="96475" y="76200"/>
                </a:lnTo>
                <a:lnTo>
                  <a:pt x="109339" y="76200"/>
                </a:lnTo>
                <a:lnTo>
                  <a:pt x="109339" y="190500"/>
                </a:lnTo>
                <a:close/>
              </a:path>
              <a:path w="1535430" h="1320800">
                <a:moveTo>
                  <a:pt x="109339" y="444500"/>
                </a:moveTo>
                <a:lnTo>
                  <a:pt x="96475" y="444500"/>
                </a:lnTo>
                <a:lnTo>
                  <a:pt x="96475" y="203200"/>
                </a:lnTo>
                <a:lnTo>
                  <a:pt x="109339" y="203200"/>
                </a:lnTo>
                <a:lnTo>
                  <a:pt x="109339" y="444500"/>
                </a:lnTo>
                <a:close/>
              </a:path>
              <a:path w="1535430" h="1320800">
                <a:moveTo>
                  <a:pt x="365320" y="444500"/>
                </a:moveTo>
                <a:lnTo>
                  <a:pt x="352457" y="444500"/>
                </a:lnTo>
                <a:lnTo>
                  <a:pt x="352457" y="203200"/>
                </a:lnTo>
                <a:lnTo>
                  <a:pt x="365320" y="203200"/>
                </a:lnTo>
                <a:lnTo>
                  <a:pt x="365320" y="444500"/>
                </a:lnTo>
                <a:close/>
              </a:path>
              <a:path w="1535430" h="1320800">
                <a:moveTo>
                  <a:pt x="620874" y="444500"/>
                </a:moveTo>
                <a:lnTo>
                  <a:pt x="608439" y="444500"/>
                </a:lnTo>
                <a:lnTo>
                  <a:pt x="608439" y="203200"/>
                </a:lnTo>
                <a:lnTo>
                  <a:pt x="620874" y="203200"/>
                </a:lnTo>
                <a:lnTo>
                  <a:pt x="620874" y="444500"/>
                </a:lnTo>
                <a:close/>
              </a:path>
              <a:path w="1535430" h="1320800">
                <a:moveTo>
                  <a:pt x="876856" y="444500"/>
                </a:moveTo>
                <a:lnTo>
                  <a:pt x="863992" y="444500"/>
                </a:lnTo>
                <a:lnTo>
                  <a:pt x="863992" y="203200"/>
                </a:lnTo>
                <a:lnTo>
                  <a:pt x="876856" y="203200"/>
                </a:lnTo>
                <a:lnTo>
                  <a:pt x="876856" y="444500"/>
                </a:lnTo>
                <a:close/>
              </a:path>
              <a:path w="1535430" h="1320800">
                <a:moveTo>
                  <a:pt x="1132409" y="444500"/>
                </a:moveTo>
                <a:lnTo>
                  <a:pt x="1119974" y="444500"/>
                </a:lnTo>
                <a:lnTo>
                  <a:pt x="1119974" y="203200"/>
                </a:lnTo>
                <a:lnTo>
                  <a:pt x="1132409" y="203200"/>
                </a:lnTo>
                <a:lnTo>
                  <a:pt x="1132409" y="444500"/>
                </a:lnTo>
                <a:close/>
              </a:path>
              <a:path w="1535430" h="1320800">
                <a:moveTo>
                  <a:pt x="1388391" y="444500"/>
                </a:moveTo>
                <a:lnTo>
                  <a:pt x="1375527" y="444500"/>
                </a:lnTo>
                <a:lnTo>
                  <a:pt x="1375527" y="203200"/>
                </a:lnTo>
                <a:lnTo>
                  <a:pt x="1388391" y="203200"/>
                </a:lnTo>
                <a:lnTo>
                  <a:pt x="1388391" y="444500"/>
                </a:lnTo>
                <a:close/>
              </a:path>
              <a:path w="1535430" h="1320800">
                <a:moveTo>
                  <a:pt x="109339" y="698500"/>
                </a:moveTo>
                <a:lnTo>
                  <a:pt x="96475" y="698500"/>
                </a:lnTo>
                <a:lnTo>
                  <a:pt x="96475" y="457200"/>
                </a:lnTo>
                <a:lnTo>
                  <a:pt x="109339" y="457200"/>
                </a:lnTo>
                <a:lnTo>
                  <a:pt x="109339" y="698500"/>
                </a:lnTo>
                <a:close/>
              </a:path>
              <a:path w="1535430" h="1320800">
                <a:moveTo>
                  <a:pt x="365320" y="698500"/>
                </a:moveTo>
                <a:lnTo>
                  <a:pt x="352457" y="698500"/>
                </a:lnTo>
                <a:lnTo>
                  <a:pt x="352457" y="457200"/>
                </a:lnTo>
                <a:lnTo>
                  <a:pt x="365320" y="457200"/>
                </a:lnTo>
                <a:lnTo>
                  <a:pt x="365320" y="698500"/>
                </a:lnTo>
                <a:close/>
              </a:path>
              <a:path w="1535430" h="1320800">
                <a:moveTo>
                  <a:pt x="620874" y="698500"/>
                </a:moveTo>
                <a:lnTo>
                  <a:pt x="608439" y="698500"/>
                </a:lnTo>
                <a:lnTo>
                  <a:pt x="608439" y="457200"/>
                </a:lnTo>
                <a:lnTo>
                  <a:pt x="620874" y="457200"/>
                </a:lnTo>
                <a:lnTo>
                  <a:pt x="620874" y="698500"/>
                </a:lnTo>
                <a:close/>
              </a:path>
              <a:path w="1535430" h="1320800">
                <a:moveTo>
                  <a:pt x="876856" y="698500"/>
                </a:moveTo>
                <a:lnTo>
                  <a:pt x="863992" y="698500"/>
                </a:lnTo>
                <a:lnTo>
                  <a:pt x="863992" y="457200"/>
                </a:lnTo>
                <a:lnTo>
                  <a:pt x="876856" y="457200"/>
                </a:lnTo>
                <a:lnTo>
                  <a:pt x="876856" y="698500"/>
                </a:lnTo>
                <a:close/>
              </a:path>
              <a:path w="1535430" h="1320800">
                <a:moveTo>
                  <a:pt x="1132837" y="698500"/>
                </a:moveTo>
                <a:lnTo>
                  <a:pt x="1119974" y="698500"/>
                </a:lnTo>
                <a:lnTo>
                  <a:pt x="1119974" y="457200"/>
                </a:lnTo>
                <a:lnTo>
                  <a:pt x="1132837" y="457200"/>
                </a:lnTo>
                <a:lnTo>
                  <a:pt x="1132837" y="698500"/>
                </a:lnTo>
                <a:close/>
              </a:path>
              <a:path w="1535430" h="1320800">
                <a:moveTo>
                  <a:pt x="1388391" y="698500"/>
                </a:moveTo>
                <a:lnTo>
                  <a:pt x="1375956" y="698500"/>
                </a:lnTo>
                <a:lnTo>
                  <a:pt x="1375956" y="457200"/>
                </a:lnTo>
                <a:lnTo>
                  <a:pt x="1388391" y="457200"/>
                </a:lnTo>
                <a:lnTo>
                  <a:pt x="1388391" y="698500"/>
                </a:lnTo>
                <a:close/>
              </a:path>
              <a:path w="1535430" h="1320800">
                <a:moveTo>
                  <a:pt x="109339" y="812800"/>
                </a:moveTo>
                <a:lnTo>
                  <a:pt x="96475" y="812800"/>
                </a:lnTo>
                <a:lnTo>
                  <a:pt x="96475" y="711200"/>
                </a:lnTo>
                <a:lnTo>
                  <a:pt x="109339" y="711200"/>
                </a:lnTo>
                <a:lnTo>
                  <a:pt x="109339" y="812800"/>
                </a:lnTo>
                <a:close/>
              </a:path>
              <a:path w="1535430" h="1320800">
                <a:moveTo>
                  <a:pt x="365320" y="952500"/>
                </a:moveTo>
                <a:lnTo>
                  <a:pt x="352457" y="952500"/>
                </a:lnTo>
                <a:lnTo>
                  <a:pt x="352457" y="711200"/>
                </a:lnTo>
                <a:lnTo>
                  <a:pt x="365320" y="711200"/>
                </a:lnTo>
                <a:lnTo>
                  <a:pt x="365320" y="952500"/>
                </a:lnTo>
                <a:close/>
              </a:path>
              <a:path w="1535430" h="1320800">
                <a:moveTo>
                  <a:pt x="620874" y="952500"/>
                </a:moveTo>
                <a:lnTo>
                  <a:pt x="608439" y="952500"/>
                </a:lnTo>
                <a:lnTo>
                  <a:pt x="608439" y="711200"/>
                </a:lnTo>
                <a:lnTo>
                  <a:pt x="620874" y="711200"/>
                </a:lnTo>
                <a:lnTo>
                  <a:pt x="620874" y="952500"/>
                </a:lnTo>
                <a:close/>
              </a:path>
              <a:path w="1535430" h="1320800">
                <a:moveTo>
                  <a:pt x="876856" y="952500"/>
                </a:moveTo>
                <a:lnTo>
                  <a:pt x="863992" y="952500"/>
                </a:lnTo>
                <a:lnTo>
                  <a:pt x="863992" y="711200"/>
                </a:lnTo>
                <a:lnTo>
                  <a:pt x="876856" y="711200"/>
                </a:lnTo>
                <a:lnTo>
                  <a:pt x="876856" y="952500"/>
                </a:lnTo>
                <a:close/>
              </a:path>
              <a:path w="1535430" h="1320800">
                <a:moveTo>
                  <a:pt x="1132837" y="952500"/>
                </a:moveTo>
                <a:lnTo>
                  <a:pt x="1119974" y="952500"/>
                </a:lnTo>
                <a:lnTo>
                  <a:pt x="1119974" y="711200"/>
                </a:lnTo>
                <a:lnTo>
                  <a:pt x="1132837" y="711200"/>
                </a:lnTo>
                <a:lnTo>
                  <a:pt x="1132837" y="952500"/>
                </a:lnTo>
                <a:close/>
              </a:path>
              <a:path w="1535430" h="1320800">
                <a:moveTo>
                  <a:pt x="1388391" y="952500"/>
                </a:moveTo>
                <a:lnTo>
                  <a:pt x="1375956" y="952500"/>
                </a:lnTo>
                <a:lnTo>
                  <a:pt x="1375956" y="711200"/>
                </a:lnTo>
                <a:lnTo>
                  <a:pt x="1388391" y="711200"/>
                </a:lnTo>
                <a:lnTo>
                  <a:pt x="1388391" y="952500"/>
                </a:lnTo>
                <a:close/>
              </a:path>
              <a:path w="1535430" h="1320800">
                <a:moveTo>
                  <a:pt x="364892" y="1130300"/>
                </a:moveTo>
                <a:lnTo>
                  <a:pt x="352457" y="1130300"/>
                </a:lnTo>
                <a:lnTo>
                  <a:pt x="352457" y="965200"/>
                </a:lnTo>
                <a:lnTo>
                  <a:pt x="364892" y="965200"/>
                </a:lnTo>
                <a:lnTo>
                  <a:pt x="364892" y="1130300"/>
                </a:lnTo>
                <a:close/>
              </a:path>
              <a:path w="1535430" h="1320800">
                <a:moveTo>
                  <a:pt x="620874" y="1206500"/>
                </a:moveTo>
                <a:lnTo>
                  <a:pt x="608010" y="1206500"/>
                </a:lnTo>
                <a:lnTo>
                  <a:pt x="608010" y="965200"/>
                </a:lnTo>
                <a:lnTo>
                  <a:pt x="620874" y="965200"/>
                </a:lnTo>
                <a:lnTo>
                  <a:pt x="620874" y="1206500"/>
                </a:lnTo>
                <a:close/>
              </a:path>
              <a:path w="1535430" h="1320800">
                <a:moveTo>
                  <a:pt x="876856" y="1206500"/>
                </a:moveTo>
                <a:lnTo>
                  <a:pt x="863992" y="1206500"/>
                </a:lnTo>
                <a:lnTo>
                  <a:pt x="863992" y="965200"/>
                </a:lnTo>
                <a:lnTo>
                  <a:pt x="876856" y="965200"/>
                </a:lnTo>
                <a:lnTo>
                  <a:pt x="876856" y="1206500"/>
                </a:lnTo>
                <a:close/>
              </a:path>
              <a:path w="1535430" h="1320800">
                <a:moveTo>
                  <a:pt x="1132837" y="1206500"/>
                </a:moveTo>
                <a:lnTo>
                  <a:pt x="1119974" y="1206500"/>
                </a:lnTo>
                <a:lnTo>
                  <a:pt x="1119974" y="965200"/>
                </a:lnTo>
                <a:lnTo>
                  <a:pt x="1132837" y="965200"/>
                </a:lnTo>
                <a:lnTo>
                  <a:pt x="1132837" y="1206500"/>
                </a:lnTo>
                <a:close/>
              </a:path>
              <a:path w="1535430" h="1320800">
                <a:moveTo>
                  <a:pt x="1291207" y="1206500"/>
                </a:moveTo>
                <a:lnTo>
                  <a:pt x="1261472" y="1206500"/>
                </a:lnTo>
                <a:lnTo>
                  <a:pt x="1320000" y="1181100"/>
                </a:lnTo>
                <a:lnTo>
                  <a:pt x="1348300" y="1155700"/>
                </a:lnTo>
                <a:lnTo>
                  <a:pt x="1375956" y="1143000"/>
                </a:lnTo>
                <a:lnTo>
                  <a:pt x="1375956" y="965200"/>
                </a:lnTo>
                <a:lnTo>
                  <a:pt x="1388391" y="965200"/>
                </a:lnTo>
                <a:lnTo>
                  <a:pt x="1388391" y="1130300"/>
                </a:lnTo>
                <a:lnTo>
                  <a:pt x="1413739" y="1130300"/>
                </a:lnTo>
                <a:lnTo>
                  <a:pt x="1394547" y="1143000"/>
                </a:lnTo>
                <a:lnTo>
                  <a:pt x="1354470" y="1168400"/>
                </a:lnTo>
                <a:lnTo>
                  <a:pt x="1312795" y="1193800"/>
                </a:lnTo>
                <a:lnTo>
                  <a:pt x="1291207" y="1206500"/>
                </a:lnTo>
                <a:close/>
              </a:path>
              <a:path w="1535430" h="1320800">
                <a:moveTo>
                  <a:pt x="1413739" y="1130300"/>
                </a:moveTo>
                <a:lnTo>
                  <a:pt x="1388391" y="1130300"/>
                </a:lnTo>
                <a:lnTo>
                  <a:pt x="1424394" y="1104900"/>
                </a:lnTo>
                <a:lnTo>
                  <a:pt x="1458772" y="1066800"/>
                </a:lnTo>
                <a:lnTo>
                  <a:pt x="1491442" y="1041400"/>
                </a:lnTo>
                <a:lnTo>
                  <a:pt x="1522321" y="1003300"/>
                </a:lnTo>
                <a:lnTo>
                  <a:pt x="1534811" y="990600"/>
                </a:lnTo>
                <a:lnTo>
                  <a:pt x="1534811" y="1016000"/>
                </a:lnTo>
                <a:lnTo>
                  <a:pt x="1504235" y="1041400"/>
                </a:lnTo>
                <a:lnTo>
                  <a:pt x="1469525" y="1079500"/>
                </a:lnTo>
                <a:lnTo>
                  <a:pt x="1432930" y="1117600"/>
                </a:lnTo>
                <a:lnTo>
                  <a:pt x="1413739" y="1130300"/>
                </a:lnTo>
                <a:close/>
              </a:path>
              <a:path w="1535430" h="1320800">
                <a:moveTo>
                  <a:pt x="814669" y="1308100"/>
                </a:moveTo>
                <a:lnTo>
                  <a:pt x="704157" y="1308100"/>
                </a:lnTo>
                <a:lnTo>
                  <a:pt x="565434" y="1270000"/>
                </a:lnTo>
                <a:lnTo>
                  <a:pt x="520488" y="1244600"/>
                </a:lnTo>
                <a:lnTo>
                  <a:pt x="476375" y="1219200"/>
                </a:lnTo>
                <a:lnTo>
                  <a:pt x="505960" y="1219200"/>
                </a:lnTo>
                <a:lnTo>
                  <a:pt x="556342" y="1244600"/>
                </a:lnTo>
                <a:lnTo>
                  <a:pt x="608010" y="1270000"/>
                </a:lnTo>
                <a:lnTo>
                  <a:pt x="620874" y="1270000"/>
                </a:lnTo>
                <a:lnTo>
                  <a:pt x="716824" y="1295400"/>
                </a:lnTo>
                <a:lnTo>
                  <a:pt x="765572" y="1295400"/>
                </a:lnTo>
                <a:lnTo>
                  <a:pt x="814669" y="1308100"/>
                </a:lnTo>
                <a:close/>
              </a:path>
              <a:path w="1535430" h="1320800">
                <a:moveTo>
                  <a:pt x="620874" y="1270000"/>
                </a:moveTo>
                <a:lnTo>
                  <a:pt x="608010" y="1270000"/>
                </a:lnTo>
                <a:lnTo>
                  <a:pt x="608010" y="1219200"/>
                </a:lnTo>
                <a:lnTo>
                  <a:pt x="620874" y="1219200"/>
                </a:lnTo>
                <a:lnTo>
                  <a:pt x="620874" y="1270000"/>
                </a:lnTo>
                <a:close/>
              </a:path>
              <a:path w="1535430" h="1320800">
                <a:moveTo>
                  <a:pt x="876856" y="1308100"/>
                </a:moveTo>
                <a:lnTo>
                  <a:pt x="863992" y="1308100"/>
                </a:lnTo>
                <a:lnTo>
                  <a:pt x="863992" y="1219200"/>
                </a:lnTo>
                <a:lnTo>
                  <a:pt x="876856" y="1219200"/>
                </a:lnTo>
                <a:lnTo>
                  <a:pt x="876856" y="1308100"/>
                </a:lnTo>
                <a:close/>
              </a:path>
              <a:path w="1535430" h="1320800">
                <a:moveTo>
                  <a:pt x="1036262" y="1308100"/>
                </a:moveTo>
                <a:lnTo>
                  <a:pt x="926179" y="1308100"/>
                </a:lnTo>
                <a:lnTo>
                  <a:pt x="975276" y="1295400"/>
                </a:lnTo>
                <a:lnTo>
                  <a:pt x="1024023" y="1295400"/>
                </a:lnTo>
                <a:lnTo>
                  <a:pt x="1119974" y="1270000"/>
                </a:lnTo>
                <a:lnTo>
                  <a:pt x="1119974" y="1219200"/>
                </a:lnTo>
                <a:lnTo>
                  <a:pt x="1132837" y="1219200"/>
                </a:lnTo>
                <a:lnTo>
                  <a:pt x="1132837" y="1270000"/>
                </a:lnTo>
                <a:lnTo>
                  <a:pt x="1174985" y="1270000"/>
                </a:lnTo>
                <a:lnTo>
                  <a:pt x="1036262" y="1308100"/>
                </a:lnTo>
                <a:close/>
              </a:path>
              <a:path w="1535430" h="1320800">
                <a:moveTo>
                  <a:pt x="1174985" y="1270000"/>
                </a:moveTo>
                <a:lnTo>
                  <a:pt x="1132837" y="1270000"/>
                </a:lnTo>
                <a:lnTo>
                  <a:pt x="1184506" y="1244600"/>
                </a:lnTo>
                <a:lnTo>
                  <a:pt x="1234887" y="1219200"/>
                </a:lnTo>
                <a:lnTo>
                  <a:pt x="1264044" y="1219200"/>
                </a:lnTo>
                <a:lnTo>
                  <a:pt x="1219931" y="1244600"/>
                </a:lnTo>
                <a:lnTo>
                  <a:pt x="1174985" y="1270000"/>
                </a:lnTo>
                <a:close/>
              </a:path>
              <a:path w="1535430" h="1320800">
                <a:moveTo>
                  <a:pt x="941652" y="1320800"/>
                </a:moveTo>
                <a:lnTo>
                  <a:pt x="798766" y="1320800"/>
                </a:lnTo>
                <a:lnTo>
                  <a:pt x="751323" y="1308100"/>
                </a:lnTo>
                <a:lnTo>
                  <a:pt x="989096" y="1308100"/>
                </a:lnTo>
                <a:lnTo>
                  <a:pt x="941652" y="132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192" y="9413686"/>
            <a:ext cx="1495425" cy="659130"/>
          </a:xfrm>
          <a:custGeom>
            <a:avLst/>
            <a:gdLst/>
            <a:ahLst/>
            <a:cxnLst/>
            <a:rect l="l" t="t" r="r" b="b"/>
            <a:pathLst>
              <a:path w="1495425" h="659129">
                <a:moveTo>
                  <a:pt x="977353" y="659083"/>
                </a:moveTo>
                <a:lnTo>
                  <a:pt x="954589" y="654452"/>
                </a:lnTo>
                <a:lnTo>
                  <a:pt x="935946" y="641843"/>
                </a:lnTo>
                <a:lnTo>
                  <a:pt x="923350" y="623182"/>
                </a:lnTo>
                <a:lnTo>
                  <a:pt x="918724" y="600394"/>
                </a:lnTo>
                <a:lnTo>
                  <a:pt x="923268" y="577605"/>
                </a:lnTo>
                <a:lnTo>
                  <a:pt x="935726" y="558944"/>
                </a:lnTo>
                <a:lnTo>
                  <a:pt x="954341" y="546335"/>
                </a:lnTo>
                <a:lnTo>
                  <a:pt x="977353" y="541704"/>
                </a:lnTo>
                <a:lnTo>
                  <a:pt x="1000118" y="546335"/>
                </a:lnTo>
                <a:lnTo>
                  <a:pt x="1018760" y="558944"/>
                </a:lnTo>
                <a:lnTo>
                  <a:pt x="1031357" y="577605"/>
                </a:lnTo>
                <a:lnTo>
                  <a:pt x="1035983" y="600394"/>
                </a:lnTo>
                <a:lnTo>
                  <a:pt x="1031357" y="623182"/>
                </a:lnTo>
                <a:lnTo>
                  <a:pt x="1018760" y="641843"/>
                </a:lnTo>
                <a:lnTo>
                  <a:pt x="1000118" y="654452"/>
                </a:lnTo>
                <a:lnTo>
                  <a:pt x="977353" y="659083"/>
                </a:lnTo>
                <a:close/>
              </a:path>
              <a:path w="1495425" h="659129">
                <a:moveTo>
                  <a:pt x="517698" y="659083"/>
                </a:moveTo>
                <a:lnTo>
                  <a:pt x="494933" y="654452"/>
                </a:lnTo>
                <a:lnTo>
                  <a:pt x="476291" y="641843"/>
                </a:lnTo>
                <a:lnTo>
                  <a:pt x="463695" y="623182"/>
                </a:lnTo>
                <a:lnTo>
                  <a:pt x="459068" y="600394"/>
                </a:lnTo>
                <a:lnTo>
                  <a:pt x="463695" y="577605"/>
                </a:lnTo>
                <a:lnTo>
                  <a:pt x="476291" y="558944"/>
                </a:lnTo>
                <a:lnTo>
                  <a:pt x="494933" y="546335"/>
                </a:lnTo>
                <a:lnTo>
                  <a:pt x="517698" y="541704"/>
                </a:lnTo>
                <a:lnTo>
                  <a:pt x="540463" y="546335"/>
                </a:lnTo>
                <a:lnTo>
                  <a:pt x="559105" y="558944"/>
                </a:lnTo>
                <a:lnTo>
                  <a:pt x="571701" y="577605"/>
                </a:lnTo>
                <a:lnTo>
                  <a:pt x="576327" y="600394"/>
                </a:lnTo>
                <a:lnTo>
                  <a:pt x="571701" y="623182"/>
                </a:lnTo>
                <a:lnTo>
                  <a:pt x="559105" y="641843"/>
                </a:lnTo>
                <a:lnTo>
                  <a:pt x="540463" y="654452"/>
                </a:lnTo>
                <a:lnTo>
                  <a:pt x="517698" y="659083"/>
                </a:lnTo>
                <a:close/>
              </a:path>
              <a:path w="1495425" h="659129">
                <a:moveTo>
                  <a:pt x="58629" y="659083"/>
                </a:moveTo>
                <a:lnTo>
                  <a:pt x="35864" y="654452"/>
                </a:lnTo>
                <a:lnTo>
                  <a:pt x="17222" y="641843"/>
                </a:lnTo>
                <a:lnTo>
                  <a:pt x="4626" y="623182"/>
                </a:lnTo>
                <a:lnTo>
                  <a:pt x="0" y="600394"/>
                </a:lnTo>
                <a:lnTo>
                  <a:pt x="4626" y="577605"/>
                </a:lnTo>
                <a:lnTo>
                  <a:pt x="17222" y="558944"/>
                </a:lnTo>
                <a:lnTo>
                  <a:pt x="35864" y="546335"/>
                </a:lnTo>
                <a:lnTo>
                  <a:pt x="58629" y="541704"/>
                </a:lnTo>
                <a:lnTo>
                  <a:pt x="81394" y="546335"/>
                </a:lnTo>
                <a:lnTo>
                  <a:pt x="100036" y="558944"/>
                </a:lnTo>
                <a:lnTo>
                  <a:pt x="112632" y="577605"/>
                </a:lnTo>
                <a:lnTo>
                  <a:pt x="117258" y="600394"/>
                </a:lnTo>
                <a:lnTo>
                  <a:pt x="112632" y="623182"/>
                </a:lnTo>
                <a:lnTo>
                  <a:pt x="100036" y="641843"/>
                </a:lnTo>
                <a:lnTo>
                  <a:pt x="81394" y="654452"/>
                </a:lnTo>
                <a:lnTo>
                  <a:pt x="58629" y="659083"/>
                </a:lnTo>
                <a:close/>
              </a:path>
              <a:path w="1495425" h="659129">
                <a:moveTo>
                  <a:pt x="1436422" y="659083"/>
                </a:moveTo>
                <a:lnTo>
                  <a:pt x="1413657" y="654452"/>
                </a:lnTo>
                <a:lnTo>
                  <a:pt x="1395015" y="641843"/>
                </a:lnTo>
                <a:lnTo>
                  <a:pt x="1382419" y="623182"/>
                </a:lnTo>
                <a:lnTo>
                  <a:pt x="1377793" y="600394"/>
                </a:lnTo>
                <a:lnTo>
                  <a:pt x="1382419" y="577605"/>
                </a:lnTo>
                <a:lnTo>
                  <a:pt x="1395015" y="558944"/>
                </a:lnTo>
                <a:lnTo>
                  <a:pt x="1413657" y="546335"/>
                </a:lnTo>
                <a:lnTo>
                  <a:pt x="1436422" y="541704"/>
                </a:lnTo>
                <a:lnTo>
                  <a:pt x="1459187" y="546335"/>
                </a:lnTo>
                <a:lnTo>
                  <a:pt x="1477829" y="558944"/>
                </a:lnTo>
                <a:lnTo>
                  <a:pt x="1490425" y="577605"/>
                </a:lnTo>
                <a:lnTo>
                  <a:pt x="1495052" y="600394"/>
                </a:lnTo>
                <a:lnTo>
                  <a:pt x="1490425" y="623182"/>
                </a:lnTo>
                <a:lnTo>
                  <a:pt x="1477829" y="641843"/>
                </a:lnTo>
                <a:lnTo>
                  <a:pt x="1459187" y="654452"/>
                </a:lnTo>
                <a:lnTo>
                  <a:pt x="1436422" y="659083"/>
                </a:lnTo>
                <a:close/>
              </a:path>
              <a:path w="1495425" h="659129">
                <a:moveTo>
                  <a:pt x="977353" y="117379"/>
                </a:moveTo>
                <a:lnTo>
                  <a:pt x="954589" y="112748"/>
                </a:lnTo>
                <a:lnTo>
                  <a:pt x="935946" y="100139"/>
                </a:lnTo>
                <a:lnTo>
                  <a:pt x="923350" y="81477"/>
                </a:lnTo>
                <a:lnTo>
                  <a:pt x="918724" y="58689"/>
                </a:lnTo>
                <a:lnTo>
                  <a:pt x="923268" y="35901"/>
                </a:lnTo>
                <a:lnTo>
                  <a:pt x="935726" y="17240"/>
                </a:lnTo>
                <a:lnTo>
                  <a:pt x="954341" y="4630"/>
                </a:lnTo>
                <a:lnTo>
                  <a:pt x="977353" y="0"/>
                </a:lnTo>
                <a:lnTo>
                  <a:pt x="1000118" y="4630"/>
                </a:lnTo>
                <a:lnTo>
                  <a:pt x="1018760" y="17240"/>
                </a:lnTo>
                <a:lnTo>
                  <a:pt x="1031357" y="35901"/>
                </a:lnTo>
                <a:lnTo>
                  <a:pt x="1035983" y="58689"/>
                </a:lnTo>
                <a:lnTo>
                  <a:pt x="1031357" y="81477"/>
                </a:lnTo>
                <a:lnTo>
                  <a:pt x="1018760" y="100139"/>
                </a:lnTo>
                <a:lnTo>
                  <a:pt x="1000118" y="112748"/>
                </a:lnTo>
                <a:lnTo>
                  <a:pt x="977353" y="117379"/>
                </a:lnTo>
                <a:close/>
              </a:path>
              <a:path w="1495425" h="659129">
                <a:moveTo>
                  <a:pt x="517698" y="117379"/>
                </a:moveTo>
                <a:lnTo>
                  <a:pt x="494933" y="112748"/>
                </a:lnTo>
                <a:lnTo>
                  <a:pt x="476291" y="100139"/>
                </a:lnTo>
                <a:lnTo>
                  <a:pt x="463695" y="81477"/>
                </a:lnTo>
                <a:lnTo>
                  <a:pt x="459068" y="58689"/>
                </a:lnTo>
                <a:lnTo>
                  <a:pt x="463695" y="35901"/>
                </a:lnTo>
                <a:lnTo>
                  <a:pt x="476291" y="17240"/>
                </a:lnTo>
                <a:lnTo>
                  <a:pt x="494933" y="4630"/>
                </a:lnTo>
                <a:lnTo>
                  <a:pt x="517698" y="0"/>
                </a:lnTo>
                <a:lnTo>
                  <a:pt x="540463" y="4630"/>
                </a:lnTo>
                <a:lnTo>
                  <a:pt x="559105" y="17240"/>
                </a:lnTo>
                <a:lnTo>
                  <a:pt x="571701" y="35901"/>
                </a:lnTo>
                <a:lnTo>
                  <a:pt x="576327" y="58689"/>
                </a:lnTo>
                <a:lnTo>
                  <a:pt x="571701" y="81477"/>
                </a:lnTo>
                <a:lnTo>
                  <a:pt x="559105" y="100139"/>
                </a:lnTo>
                <a:lnTo>
                  <a:pt x="540463" y="112748"/>
                </a:lnTo>
                <a:lnTo>
                  <a:pt x="517698" y="117379"/>
                </a:lnTo>
                <a:close/>
              </a:path>
              <a:path w="1495425" h="659129">
                <a:moveTo>
                  <a:pt x="58629" y="117379"/>
                </a:moveTo>
                <a:lnTo>
                  <a:pt x="35864" y="112748"/>
                </a:lnTo>
                <a:lnTo>
                  <a:pt x="17222" y="100139"/>
                </a:lnTo>
                <a:lnTo>
                  <a:pt x="4626" y="81477"/>
                </a:lnTo>
                <a:lnTo>
                  <a:pt x="0" y="58689"/>
                </a:lnTo>
                <a:lnTo>
                  <a:pt x="4626" y="35901"/>
                </a:lnTo>
                <a:lnTo>
                  <a:pt x="17222" y="17240"/>
                </a:lnTo>
                <a:lnTo>
                  <a:pt x="35864" y="4630"/>
                </a:lnTo>
                <a:lnTo>
                  <a:pt x="58629" y="0"/>
                </a:lnTo>
                <a:lnTo>
                  <a:pt x="81394" y="4630"/>
                </a:lnTo>
                <a:lnTo>
                  <a:pt x="100036" y="17240"/>
                </a:lnTo>
                <a:lnTo>
                  <a:pt x="112632" y="35901"/>
                </a:lnTo>
                <a:lnTo>
                  <a:pt x="117258" y="58689"/>
                </a:lnTo>
                <a:lnTo>
                  <a:pt x="112632" y="81477"/>
                </a:lnTo>
                <a:lnTo>
                  <a:pt x="100036" y="100139"/>
                </a:lnTo>
                <a:lnTo>
                  <a:pt x="81394" y="112748"/>
                </a:lnTo>
                <a:lnTo>
                  <a:pt x="58629" y="117379"/>
                </a:lnTo>
                <a:close/>
              </a:path>
              <a:path w="1495425" h="659129">
                <a:moveTo>
                  <a:pt x="1436422" y="117379"/>
                </a:moveTo>
                <a:lnTo>
                  <a:pt x="1413657" y="112748"/>
                </a:lnTo>
                <a:lnTo>
                  <a:pt x="1395015" y="100139"/>
                </a:lnTo>
                <a:lnTo>
                  <a:pt x="1382419" y="81477"/>
                </a:lnTo>
                <a:lnTo>
                  <a:pt x="1377793" y="58689"/>
                </a:lnTo>
                <a:lnTo>
                  <a:pt x="1382419" y="35901"/>
                </a:lnTo>
                <a:lnTo>
                  <a:pt x="1395015" y="17240"/>
                </a:lnTo>
                <a:lnTo>
                  <a:pt x="1413657" y="4630"/>
                </a:lnTo>
                <a:lnTo>
                  <a:pt x="1436422" y="0"/>
                </a:lnTo>
                <a:lnTo>
                  <a:pt x="1459187" y="4630"/>
                </a:lnTo>
                <a:lnTo>
                  <a:pt x="1477829" y="17240"/>
                </a:lnTo>
                <a:lnTo>
                  <a:pt x="1490425" y="35901"/>
                </a:lnTo>
                <a:lnTo>
                  <a:pt x="1495052" y="58689"/>
                </a:lnTo>
                <a:lnTo>
                  <a:pt x="1490425" y="81477"/>
                </a:lnTo>
                <a:lnTo>
                  <a:pt x="1477829" y="100139"/>
                </a:lnTo>
                <a:lnTo>
                  <a:pt x="1459187" y="112748"/>
                </a:lnTo>
                <a:lnTo>
                  <a:pt x="1436422" y="117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40632" y="9157097"/>
            <a:ext cx="23495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5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50" spc="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5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8283" y="3076529"/>
            <a:ext cx="9245600" cy="6536055"/>
            <a:chOff x="128283" y="3076529"/>
            <a:chExt cx="9245600" cy="6536055"/>
          </a:xfrm>
        </p:grpSpPr>
        <p:sp>
          <p:nvSpPr>
            <p:cNvPr id="7" name="object 7"/>
            <p:cNvSpPr/>
            <p:nvPr/>
          </p:nvSpPr>
          <p:spPr>
            <a:xfrm>
              <a:off x="128283" y="4045061"/>
              <a:ext cx="4791059" cy="38766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8189" y="3207382"/>
              <a:ext cx="1695449" cy="16954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6174" y="4634605"/>
              <a:ext cx="3884650" cy="23145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6929" y="3076529"/>
              <a:ext cx="1257300" cy="1257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20837" y="5764042"/>
              <a:ext cx="4752959" cy="3848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0181" y="3778436"/>
              <a:ext cx="4028440" cy="1990089"/>
            </a:xfrm>
            <a:custGeom>
              <a:avLst/>
              <a:gdLst/>
              <a:ahLst/>
              <a:cxnLst/>
              <a:rect l="l" t="t" r="r" b="b"/>
              <a:pathLst>
                <a:path w="4028440" h="1990089">
                  <a:moveTo>
                    <a:pt x="144740" y="109392"/>
                  </a:moveTo>
                  <a:lnTo>
                    <a:pt x="10678" y="43976"/>
                  </a:lnTo>
                  <a:lnTo>
                    <a:pt x="0" y="25655"/>
                  </a:lnTo>
                  <a:lnTo>
                    <a:pt x="386" y="19351"/>
                  </a:lnTo>
                  <a:lnTo>
                    <a:pt x="22266" y="0"/>
                  </a:lnTo>
                  <a:lnTo>
                    <a:pt x="28569" y="386"/>
                  </a:lnTo>
                  <a:lnTo>
                    <a:pt x="165625" y="66591"/>
                  </a:lnTo>
                  <a:lnTo>
                    <a:pt x="176304" y="84912"/>
                  </a:lnTo>
                  <a:lnTo>
                    <a:pt x="175917" y="91215"/>
                  </a:lnTo>
                  <a:lnTo>
                    <a:pt x="154038" y="110567"/>
                  </a:lnTo>
                  <a:lnTo>
                    <a:pt x="147735" y="110181"/>
                  </a:lnTo>
                  <a:lnTo>
                    <a:pt x="144740" y="109392"/>
                  </a:lnTo>
                  <a:close/>
                </a:path>
                <a:path w="4028440" h="1990089">
                  <a:moveTo>
                    <a:pt x="358719" y="213803"/>
                  </a:moveTo>
                  <a:lnTo>
                    <a:pt x="224657" y="148388"/>
                  </a:lnTo>
                  <a:lnTo>
                    <a:pt x="213978" y="130066"/>
                  </a:lnTo>
                  <a:lnTo>
                    <a:pt x="214365" y="123763"/>
                  </a:lnTo>
                  <a:lnTo>
                    <a:pt x="236244" y="104411"/>
                  </a:lnTo>
                  <a:lnTo>
                    <a:pt x="242547" y="104797"/>
                  </a:lnTo>
                  <a:lnTo>
                    <a:pt x="379604" y="171002"/>
                  </a:lnTo>
                  <a:lnTo>
                    <a:pt x="390283" y="189323"/>
                  </a:lnTo>
                  <a:lnTo>
                    <a:pt x="389896" y="195627"/>
                  </a:lnTo>
                  <a:lnTo>
                    <a:pt x="368017" y="214979"/>
                  </a:lnTo>
                  <a:lnTo>
                    <a:pt x="361714" y="214592"/>
                  </a:lnTo>
                  <a:lnTo>
                    <a:pt x="358719" y="213803"/>
                  </a:lnTo>
                  <a:close/>
                </a:path>
                <a:path w="4028440" h="1990089">
                  <a:moveTo>
                    <a:pt x="572698" y="318215"/>
                  </a:moveTo>
                  <a:lnTo>
                    <a:pt x="438636" y="252799"/>
                  </a:lnTo>
                  <a:lnTo>
                    <a:pt x="427956" y="234477"/>
                  </a:lnTo>
                  <a:lnTo>
                    <a:pt x="428345" y="228175"/>
                  </a:lnTo>
                  <a:lnTo>
                    <a:pt x="450223" y="208823"/>
                  </a:lnTo>
                  <a:lnTo>
                    <a:pt x="456526" y="209209"/>
                  </a:lnTo>
                  <a:lnTo>
                    <a:pt x="593583" y="275414"/>
                  </a:lnTo>
                  <a:lnTo>
                    <a:pt x="604263" y="293736"/>
                  </a:lnTo>
                  <a:lnTo>
                    <a:pt x="603874" y="300038"/>
                  </a:lnTo>
                  <a:lnTo>
                    <a:pt x="581995" y="319390"/>
                  </a:lnTo>
                  <a:lnTo>
                    <a:pt x="575693" y="319004"/>
                  </a:lnTo>
                  <a:lnTo>
                    <a:pt x="572698" y="318215"/>
                  </a:lnTo>
                  <a:close/>
                </a:path>
                <a:path w="4028440" h="1990089">
                  <a:moveTo>
                    <a:pt x="786677" y="422627"/>
                  </a:moveTo>
                  <a:lnTo>
                    <a:pt x="652615" y="357211"/>
                  </a:lnTo>
                  <a:lnTo>
                    <a:pt x="641934" y="338889"/>
                  </a:lnTo>
                  <a:lnTo>
                    <a:pt x="642323" y="332586"/>
                  </a:lnTo>
                  <a:lnTo>
                    <a:pt x="664202" y="313234"/>
                  </a:lnTo>
                  <a:lnTo>
                    <a:pt x="670504" y="313620"/>
                  </a:lnTo>
                  <a:lnTo>
                    <a:pt x="807562" y="379825"/>
                  </a:lnTo>
                  <a:lnTo>
                    <a:pt x="818242" y="398147"/>
                  </a:lnTo>
                  <a:lnTo>
                    <a:pt x="817853" y="404450"/>
                  </a:lnTo>
                  <a:lnTo>
                    <a:pt x="795974" y="423802"/>
                  </a:lnTo>
                  <a:lnTo>
                    <a:pt x="789672" y="423416"/>
                  </a:lnTo>
                  <a:lnTo>
                    <a:pt x="786677" y="422627"/>
                  </a:lnTo>
                  <a:close/>
                </a:path>
                <a:path w="4028440" h="1990089">
                  <a:moveTo>
                    <a:pt x="1000655" y="527038"/>
                  </a:moveTo>
                  <a:lnTo>
                    <a:pt x="866593" y="461622"/>
                  </a:lnTo>
                  <a:lnTo>
                    <a:pt x="855913" y="443300"/>
                  </a:lnTo>
                  <a:lnTo>
                    <a:pt x="856302" y="436998"/>
                  </a:lnTo>
                  <a:lnTo>
                    <a:pt x="878181" y="417646"/>
                  </a:lnTo>
                  <a:lnTo>
                    <a:pt x="884483" y="418032"/>
                  </a:lnTo>
                  <a:lnTo>
                    <a:pt x="1021540" y="484237"/>
                  </a:lnTo>
                  <a:lnTo>
                    <a:pt x="1032221" y="502559"/>
                  </a:lnTo>
                  <a:lnTo>
                    <a:pt x="1031832" y="508861"/>
                  </a:lnTo>
                  <a:lnTo>
                    <a:pt x="1009953" y="528213"/>
                  </a:lnTo>
                  <a:lnTo>
                    <a:pt x="1003651" y="527827"/>
                  </a:lnTo>
                  <a:lnTo>
                    <a:pt x="1000655" y="527038"/>
                  </a:lnTo>
                  <a:close/>
                </a:path>
                <a:path w="4028440" h="1990089">
                  <a:moveTo>
                    <a:pt x="1214634" y="631450"/>
                  </a:moveTo>
                  <a:lnTo>
                    <a:pt x="1080572" y="566034"/>
                  </a:lnTo>
                  <a:lnTo>
                    <a:pt x="1069892" y="547712"/>
                  </a:lnTo>
                  <a:lnTo>
                    <a:pt x="1070281" y="541409"/>
                  </a:lnTo>
                  <a:lnTo>
                    <a:pt x="1092159" y="522057"/>
                  </a:lnTo>
                  <a:lnTo>
                    <a:pt x="1098462" y="522443"/>
                  </a:lnTo>
                  <a:lnTo>
                    <a:pt x="1235519" y="588648"/>
                  </a:lnTo>
                  <a:lnTo>
                    <a:pt x="1246199" y="606970"/>
                  </a:lnTo>
                  <a:lnTo>
                    <a:pt x="1245810" y="613273"/>
                  </a:lnTo>
                  <a:lnTo>
                    <a:pt x="1223932" y="632625"/>
                  </a:lnTo>
                  <a:lnTo>
                    <a:pt x="1217629" y="632239"/>
                  </a:lnTo>
                  <a:lnTo>
                    <a:pt x="1214634" y="631450"/>
                  </a:lnTo>
                  <a:close/>
                </a:path>
                <a:path w="4028440" h="1990089">
                  <a:moveTo>
                    <a:pt x="1428613" y="735861"/>
                  </a:moveTo>
                  <a:lnTo>
                    <a:pt x="1294551" y="670445"/>
                  </a:lnTo>
                  <a:lnTo>
                    <a:pt x="1283871" y="652123"/>
                  </a:lnTo>
                  <a:lnTo>
                    <a:pt x="1284260" y="645821"/>
                  </a:lnTo>
                  <a:lnTo>
                    <a:pt x="1306138" y="626469"/>
                  </a:lnTo>
                  <a:lnTo>
                    <a:pt x="1312441" y="626855"/>
                  </a:lnTo>
                  <a:lnTo>
                    <a:pt x="1449498" y="693060"/>
                  </a:lnTo>
                  <a:lnTo>
                    <a:pt x="1460178" y="711382"/>
                  </a:lnTo>
                  <a:lnTo>
                    <a:pt x="1459789" y="717684"/>
                  </a:lnTo>
                  <a:lnTo>
                    <a:pt x="1437910" y="737036"/>
                  </a:lnTo>
                  <a:lnTo>
                    <a:pt x="1431608" y="736650"/>
                  </a:lnTo>
                  <a:lnTo>
                    <a:pt x="1428613" y="735861"/>
                  </a:lnTo>
                  <a:close/>
                </a:path>
                <a:path w="4028440" h="1990089">
                  <a:moveTo>
                    <a:pt x="1642592" y="840273"/>
                  </a:moveTo>
                  <a:lnTo>
                    <a:pt x="1508530" y="774857"/>
                  </a:lnTo>
                  <a:lnTo>
                    <a:pt x="1497849" y="756535"/>
                  </a:lnTo>
                  <a:lnTo>
                    <a:pt x="1498238" y="750232"/>
                  </a:lnTo>
                  <a:lnTo>
                    <a:pt x="1520117" y="730880"/>
                  </a:lnTo>
                  <a:lnTo>
                    <a:pt x="1526419" y="731266"/>
                  </a:lnTo>
                  <a:lnTo>
                    <a:pt x="1663477" y="797471"/>
                  </a:lnTo>
                  <a:lnTo>
                    <a:pt x="1674157" y="815793"/>
                  </a:lnTo>
                  <a:lnTo>
                    <a:pt x="1673768" y="822096"/>
                  </a:lnTo>
                  <a:lnTo>
                    <a:pt x="1651889" y="841448"/>
                  </a:lnTo>
                  <a:lnTo>
                    <a:pt x="1645587" y="841062"/>
                  </a:lnTo>
                  <a:lnTo>
                    <a:pt x="1642592" y="840273"/>
                  </a:lnTo>
                  <a:close/>
                </a:path>
                <a:path w="4028440" h="1990089">
                  <a:moveTo>
                    <a:pt x="1856570" y="944684"/>
                  </a:moveTo>
                  <a:lnTo>
                    <a:pt x="1722508" y="879268"/>
                  </a:lnTo>
                  <a:lnTo>
                    <a:pt x="1711828" y="860946"/>
                  </a:lnTo>
                  <a:lnTo>
                    <a:pt x="1712217" y="854644"/>
                  </a:lnTo>
                  <a:lnTo>
                    <a:pt x="1734096" y="835292"/>
                  </a:lnTo>
                  <a:lnTo>
                    <a:pt x="1740398" y="835678"/>
                  </a:lnTo>
                  <a:lnTo>
                    <a:pt x="1877455" y="901883"/>
                  </a:lnTo>
                  <a:lnTo>
                    <a:pt x="1888136" y="920205"/>
                  </a:lnTo>
                  <a:lnTo>
                    <a:pt x="1887747" y="926507"/>
                  </a:lnTo>
                  <a:lnTo>
                    <a:pt x="1865868" y="945859"/>
                  </a:lnTo>
                  <a:lnTo>
                    <a:pt x="1859566" y="945473"/>
                  </a:lnTo>
                  <a:lnTo>
                    <a:pt x="1856570" y="944684"/>
                  </a:lnTo>
                  <a:close/>
                </a:path>
                <a:path w="4028440" h="1990089">
                  <a:moveTo>
                    <a:pt x="2070549" y="1049096"/>
                  </a:moveTo>
                  <a:lnTo>
                    <a:pt x="1936487" y="983680"/>
                  </a:lnTo>
                  <a:lnTo>
                    <a:pt x="1925807" y="965358"/>
                  </a:lnTo>
                  <a:lnTo>
                    <a:pt x="1926196" y="959056"/>
                  </a:lnTo>
                  <a:lnTo>
                    <a:pt x="1948074" y="939703"/>
                  </a:lnTo>
                  <a:lnTo>
                    <a:pt x="1954377" y="940089"/>
                  </a:lnTo>
                  <a:lnTo>
                    <a:pt x="2091434" y="1006294"/>
                  </a:lnTo>
                  <a:lnTo>
                    <a:pt x="2102114" y="1024616"/>
                  </a:lnTo>
                  <a:lnTo>
                    <a:pt x="2101725" y="1030919"/>
                  </a:lnTo>
                  <a:lnTo>
                    <a:pt x="2079847" y="1050271"/>
                  </a:lnTo>
                  <a:lnTo>
                    <a:pt x="2073544" y="1049885"/>
                  </a:lnTo>
                  <a:lnTo>
                    <a:pt x="2070549" y="1049096"/>
                  </a:lnTo>
                  <a:close/>
                </a:path>
                <a:path w="4028440" h="1990089">
                  <a:moveTo>
                    <a:pt x="2284528" y="1153507"/>
                  </a:moveTo>
                  <a:lnTo>
                    <a:pt x="2150466" y="1088091"/>
                  </a:lnTo>
                  <a:lnTo>
                    <a:pt x="2139786" y="1069770"/>
                  </a:lnTo>
                  <a:lnTo>
                    <a:pt x="2140174" y="1063467"/>
                  </a:lnTo>
                  <a:lnTo>
                    <a:pt x="2162053" y="1044115"/>
                  </a:lnTo>
                  <a:lnTo>
                    <a:pt x="2168356" y="1044501"/>
                  </a:lnTo>
                  <a:lnTo>
                    <a:pt x="2305413" y="1110706"/>
                  </a:lnTo>
                  <a:lnTo>
                    <a:pt x="2316093" y="1129028"/>
                  </a:lnTo>
                  <a:lnTo>
                    <a:pt x="2315704" y="1135330"/>
                  </a:lnTo>
                  <a:lnTo>
                    <a:pt x="2293825" y="1154683"/>
                  </a:lnTo>
                  <a:lnTo>
                    <a:pt x="2287523" y="1154296"/>
                  </a:lnTo>
                  <a:lnTo>
                    <a:pt x="2284528" y="1153507"/>
                  </a:lnTo>
                  <a:close/>
                </a:path>
                <a:path w="4028440" h="1990089">
                  <a:moveTo>
                    <a:pt x="2498507" y="1257919"/>
                  </a:moveTo>
                  <a:lnTo>
                    <a:pt x="2364445" y="1192503"/>
                  </a:lnTo>
                  <a:lnTo>
                    <a:pt x="2353764" y="1174181"/>
                  </a:lnTo>
                  <a:lnTo>
                    <a:pt x="2354153" y="1167879"/>
                  </a:lnTo>
                  <a:lnTo>
                    <a:pt x="2376032" y="1148526"/>
                  </a:lnTo>
                  <a:lnTo>
                    <a:pt x="2382334" y="1148912"/>
                  </a:lnTo>
                  <a:lnTo>
                    <a:pt x="2519392" y="1215118"/>
                  </a:lnTo>
                  <a:lnTo>
                    <a:pt x="2530072" y="1233439"/>
                  </a:lnTo>
                  <a:lnTo>
                    <a:pt x="2529683" y="1239742"/>
                  </a:lnTo>
                  <a:lnTo>
                    <a:pt x="2507804" y="1259094"/>
                  </a:lnTo>
                  <a:lnTo>
                    <a:pt x="2501502" y="1258708"/>
                  </a:lnTo>
                  <a:lnTo>
                    <a:pt x="2498507" y="1257919"/>
                  </a:lnTo>
                  <a:close/>
                </a:path>
                <a:path w="4028440" h="1990089">
                  <a:moveTo>
                    <a:pt x="2712485" y="1362330"/>
                  </a:moveTo>
                  <a:lnTo>
                    <a:pt x="2578423" y="1296914"/>
                  </a:lnTo>
                  <a:lnTo>
                    <a:pt x="2567743" y="1278593"/>
                  </a:lnTo>
                  <a:lnTo>
                    <a:pt x="2568132" y="1272290"/>
                  </a:lnTo>
                  <a:lnTo>
                    <a:pt x="2590011" y="1252938"/>
                  </a:lnTo>
                  <a:lnTo>
                    <a:pt x="2596313" y="1253324"/>
                  </a:lnTo>
                  <a:lnTo>
                    <a:pt x="2733370" y="1319529"/>
                  </a:lnTo>
                  <a:lnTo>
                    <a:pt x="2744051" y="1337851"/>
                  </a:lnTo>
                  <a:lnTo>
                    <a:pt x="2743662" y="1344153"/>
                  </a:lnTo>
                  <a:lnTo>
                    <a:pt x="2721783" y="1363506"/>
                  </a:lnTo>
                  <a:lnTo>
                    <a:pt x="2715481" y="1363120"/>
                  </a:lnTo>
                  <a:lnTo>
                    <a:pt x="2712485" y="1362330"/>
                  </a:lnTo>
                  <a:close/>
                </a:path>
                <a:path w="4028440" h="1990089">
                  <a:moveTo>
                    <a:pt x="2926464" y="1466742"/>
                  </a:moveTo>
                  <a:lnTo>
                    <a:pt x="2792402" y="1401326"/>
                  </a:lnTo>
                  <a:lnTo>
                    <a:pt x="2781722" y="1383004"/>
                  </a:lnTo>
                  <a:lnTo>
                    <a:pt x="2782111" y="1376702"/>
                  </a:lnTo>
                  <a:lnTo>
                    <a:pt x="2803989" y="1357349"/>
                  </a:lnTo>
                  <a:lnTo>
                    <a:pt x="2810292" y="1357735"/>
                  </a:lnTo>
                  <a:lnTo>
                    <a:pt x="2947349" y="1423941"/>
                  </a:lnTo>
                  <a:lnTo>
                    <a:pt x="2958029" y="1442262"/>
                  </a:lnTo>
                  <a:lnTo>
                    <a:pt x="2957640" y="1448565"/>
                  </a:lnTo>
                  <a:lnTo>
                    <a:pt x="2935762" y="1467917"/>
                  </a:lnTo>
                  <a:lnTo>
                    <a:pt x="2929459" y="1467531"/>
                  </a:lnTo>
                  <a:lnTo>
                    <a:pt x="2926464" y="1466742"/>
                  </a:lnTo>
                  <a:close/>
                </a:path>
                <a:path w="4028440" h="1990089">
                  <a:moveTo>
                    <a:pt x="3140443" y="1571153"/>
                  </a:moveTo>
                  <a:lnTo>
                    <a:pt x="3006381" y="1505737"/>
                  </a:lnTo>
                  <a:lnTo>
                    <a:pt x="2995701" y="1487416"/>
                  </a:lnTo>
                  <a:lnTo>
                    <a:pt x="2996089" y="1481113"/>
                  </a:lnTo>
                  <a:lnTo>
                    <a:pt x="3017968" y="1461761"/>
                  </a:lnTo>
                  <a:lnTo>
                    <a:pt x="3024270" y="1462147"/>
                  </a:lnTo>
                  <a:lnTo>
                    <a:pt x="3161328" y="1528352"/>
                  </a:lnTo>
                  <a:lnTo>
                    <a:pt x="3172008" y="1546674"/>
                  </a:lnTo>
                  <a:lnTo>
                    <a:pt x="3171619" y="1552976"/>
                  </a:lnTo>
                  <a:lnTo>
                    <a:pt x="3149740" y="1572329"/>
                  </a:lnTo>
                  <a:lnTo>
                    <a:pt x="3143438" y="1571943"/>
                  </a:lnTo>
                  <a:lnTo>
                    <a:pt x="3140443" y="1571153"/>
                  </a:lnTo>
                  <a:close/>
                </a:path>
                <a:path w="4028440" h="1990089">
                  <a:moveTo>
                    <a:pt x="3354422" y="1675565"/>
                  </a:moveTo>
                  <a:lnTo>
                    <a:pt x="3220360" y="1610149"/>
                  </a:lnTo>
                  <a:lnTo>
                    <a:pt x="3209679" y="1591827"/>
                  </a:lnTo>
                  <a:lnTo>
                    <a:pt x="3210068" y="1585525"/>
                  </a:lnTo>
                  <a:lnTo>
                    <a:pt x="3231947" y="1566172"/>
                  </a:lnTo>
                  <a:lnTo>
                    <a:pt x="3238249" y="1566558"/>
                  </a:lnTo>
                  <a:lnTo>
                    <a:pt x="3375307" y="1632764"/>
                  </a:lnTo>
                  <a:lnTo>
                    <a:pt x="3385987" y="1651085"/>
                  </a:lnTo>
                  <a:lnTo>
                    <a:pt x="3385598" y="1657388"/>
                  </a:lnTo>
                  <a:lnTo>
                    <a:pt x="3363719" y="1676740"/>
                  </a:lnTo>
                  <a:lnTo>
                    <a:pt x="3357417" y="1676354"/>
                  </a:lnTo>
                  <a:lnTo>
                    <a:pt x="3354422" y="1675565"/>
                  </a:lnTo>
                  <a:close/>
                </a:path>
                <a:path w="4028440" h="1990089">
                  <a:moveTo>
                    <a:pt x="3568400" y="1779976"/>
                  </a:moveTo>
                  <a:lnTo>
                    <a:pt x="3434338" y="1714560"/>
                  </a:lnTo>
                  <a:lnTo>
                    <a:pt x="3423658" y="1696239"/>
                  </a:lnTo>
                  <a:lnTo>
                    <a:pt x="3424047" y="1689936"/>
                  </a:lnTo>
                  <a:lnTo>
                    <a:pt x="3445926" y="1670584"/>
                  </a:lnTo>
                  <a:lnTo>
                    <a:pt x="3452228" y="1670970"/>
                  </a:lnTo>
                  <a:lnTo>
                    <a:pt x="3589285" y="1737175"/>
                  </a:lnTo>
                  <a:lnTo>
                    <a:pt x="3599966" y="1755497"/>
                  </a:lnTo>
                  <a:lnTo>
                    <a:pt x="3599577" y="1761799"/>
                  </a:lnTo>
                  <a:lnTo>
                    <a:pt x="3577698" y="1781152"/>
                  </a:lnTo>
                  <a:lnTo>
                    <a:pt x="3571396" y="1780766"/>
                  </a:lnTo>
                  <a:lnTo>
                    <a:pt x="3568400" y="1779976"/>
                  </a:lnTo>
                  <a:close/>
                </a:path>
                <a:path w="4028440" h="1990089">
                  <a:moveTo>
                    <a:pt x="3782379" y="1884388"/>
                  </a:moveTo>
                  <a:lnTo>
                    <a:pt x="3648317" y="1818972"/>
                  </a:lnTo>
                  <a:lnTo>
                    <a:pt x="3637637" y="1800650"/>
                  </a:lnTo>
                  <a:lnTo>
                    <a:pt x="3638026" y="1794348"/>
                  </a:lnTo>
                  <a:lnTo>
                    <a:pt x="3659904" y="1774995"/>
                  </a:lnTo>
                  <a:lnTo>
                    <a:pt x="3666207" y="1775381"/>
                  </a:lnTo>
                  <a:lnTo>
                    <a:pt x="3803264" y="1841587"/>
                  </a:lnTo>
                  <a:lnTo>
                    <a:pt x="3813944" y="1859908"/>
                  </a:lnTo>
                  <a:lnTo>
                    <a:pt x="3813555" y="1866211"/>
                  </a:lnTo>
                  <a:lnTo>
                    <a:pt x="3791677" y="1885563"/>
                  </a:lnTo>
                  <a:lnTo>
                    <a:pt x="3785374" y="1885177"/>
                  </a:lnTo>
                  <a:lnTo>
                    <a:pt x="3782379" y="1884388"/>
                  </a:lnTo>
                  <a:close/>
                </a:path>
                <a:path w="4028440" h="1990089">
                  <a:moveTo>
                    <a:pt x="3996358" y="1988799"/>
                  </a:moveTo>
                  <a:lnTo>
                    <a:pt x="3862296" y="1923384"/>
                  </a:lnTo>
                  <a:lnTo>
                    <a:pt x="3851616" y="1905062"/>
                  </a:lnTo>
                  <a:lnTo>
                    <a:pt x="3852004" y="1898759"/>
                  </a:lnTo>
                  <a:lnTo>
                    <a:pt x="3873883" y="1879407"/>
                  </a:lnTo>
                  <a:lnTo>
                    <a:pt x="3880185" y="1879793"/>
                  </a:lnTo>
                  <a:lnTo>
                    <a:pt x="4017243" y="1945998"/>
                  </a:lnTo>
                  <a:lnTo>
                    <a:pt x="4027919" y="1964318"/>
                  </a:lnTo>
                  <a:lnTo>
                    <a:pt x="4027534" y="1970622"/>
                  </a:lnTo>
                  <a:lnTo>
                    <a:pt x="4005655" y="1989975"/>
                  </a:lnTo>
                  <a:lnTo>
                    <a:pt x="3999353" y="1989589"/>
                  </a:lnTo>
                  <a:lnTo>
                    <a:pt x="3996358" y="1988799"/>
                  </a:lnTo>
                  <a:close/>
                </a:path>
              </a:pathLst>
            </a:custGeom>
            <a:solidFill>
              <a:srgbClr val="CCD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56728" y="5087261"/>
              <a:ext cx="1676399" cy="1676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0948" y="6499615"/>
              <a:ext cx="3852895" cy="2295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9177" y="4985918"/>
              <a:ext cx="1247775" cy="1247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43829" y="5403983"/>
            <a:ext cx="45847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-65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650" b="1" spc="-305" dirty="0" smtClean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65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84101" y="3273003"/>
            <a:ext cx="7473950" cy="5225415"/>
            <a:chOff x="7184101" y="3273003"/>
            <a:chExt cx="7473950" cy="5225415"/>
          </a:xfrm>
        </p:grpSpPr>
        <p:sp>
          <p:nvSpPr>
            <p:cNvPr id="18" name="object 18"/>
            <p:cNvSpPr/>
            <p:nvPr/>
          </p:nvSpPr>
          <p:spPr>
            <a:xfrm>
              <a:off x="7184101" y="3737496"/>
              <a:ext cx="4670425" cy="1632585"/>
            </a:xfrm>
            <a:custGeom>
              <a:avLst/>
              <a:gdLst/>
              <a:ahLst/>
              <a:cxnLst/>
              <a:rect l="l" t="t" r="r" b="b"/>
              <a:pathLst>
                <a:path w="4670425" h="1632585">
                  <a:moveTo>
                    <a:pt x="169880" y="1583389"/>
                  </a:moveTo>
                  <a:lnTo>
                    <a:pt x="28702" y="1631776"/>
                  </a:lnTo>
                  <a:lnTo>
                    <a:pt x="25632" y="1632190"/>
                  </a:lnTo>
                  <a:lnTo>
                    <a:pt x="19327" y="1631796"/>
                  </a:lnTo>
                  <a:lnTo>
                    <a:pt x="0" y="1609893"/>
                  </a:lnTo>
                  <a:lnTo>
                    <a:pt x="395" y="1603589"/>
                  </a:lnTo>
                  <a:lnTo>
                    <a:pt x="154439" y="1538337"/>
                  </a:lnTo>
                  <a:lnTo>
                    <a:pt x="157509" y="1537923"/>
                  </a:lnTo>
                  <a:lnTo>
                    <a:pt x="163814" y="1538317"/>
                  </a:lnTo>
                  <a:lnTo>
                    <a:pt x="183142" y="1560221"/>
                  </a:lnTo>
                  <a:lnTo>
                    <a:pt x="182747" y="1566524"/>
                  </a:lnTo>
                  <a:lnTo>
                    <a:pt x="169880" y="1583389"/>
                  </a:lnTo>
                  <a:close/>
                </a:path>
                <a:path w="4670425" h="1632585">
                  <a:moveTo>
                    <a:pt x="395215" y="1506158"/>
                  </a:moveTo>
                  <a:lnTo>
                    <a:pt x="254038" y="1554545"/>
                  </a:lnTo>
                  <a:lnTo>
                    <a:pt x="250967" y="1554958"/>
                  </a:lnTo>
                  <a:lnTo>
                    <a:pt x="244663" y="1554565"/>
                  </a:lnTo>
                  <a:lnTo>
                    <a:pt x="225335" y="1532661"/>
                  </a:lnTo>
                  <a:lnTo>
                    <a:pt x="225730" y="1526358"/>
                  </a:lnTo>
                  <a:lnTo>
                    <a:pt x="379774" y="1461106"/>
                  </a:lnTo>
                  <a:lnTo>
                    <a:pt x="382845" y="1460692"/>
                  </a:lnTo>
                  <a:lnTo>
                    <a:pt x="389150" y="1461086"/>
                  </a:lnTo>
                  <a:lnTo>
                    <a:pt x="408477" y="1482989"/>
                  </a:lnTo>
                  <a:lnTo>
                    <a:pt x="408082" y="1489292"/>
                  </a:lnTo>
                  <a:lnTo>
                    <a:pt x="395215" y="1506158"/>
                  </a:lnTo>
                  <a:close/>
                </a:path>
                <a:path w="4670425" h="1632585">
                  <a:moveTo>
                    <a:pt x="620551" y="1428926"/>
                  </a:moveTo>
                  <a:lnTo>
                    <a:pt x="479374" y="1477313"/>
                  </a:lnTo>
                  <a:lnTo>
                    <a:pt x="476303" y="1477727"/>
                  </a:lnTo>
                  <a:lnTo>
                    <a:pt x="469998" y="1477333"/>
                  </a:lnTo>
                  <a:lnTo>
                    <a:pt x="450671" y="1455429"/>
                  </a:lnTo>
                  <a:lnTo>
                    <a:pt x="451064" y="1449127"/>
                  </a:lnTo>
                  <a:lnTo>
                    <a:pt x="605110" y="1383874"/>
                  </a:lnTo>
                  <a:lnTo>
                    <a:pt x="608181" y="1383460"/>
                  </a:lnTo>
                  <a:lnTo>
                    <a:pt x="614485" y="1383854"/>
                  </a:lnTo>
                  <a:lnTo>
                    <a:pt x="633812" y="1405758"/>
                  </a:lnTo>
                  <a:lnTo>
                    <a:pt x="633419" y="1412061"/>
                  </a:lnTo>
                  <a:lnTo>
                    <a:pt x="620551" y="1428926"/>
                  </a:lnTo>
                  <a:close/>
                </a:path>
                <a:path w="4670425" h="1632585">
                  <a:moveTo>
                    <a:pt x="845887" y="1351695"/>
                  </a:moveTo>
                  <a:lnTo>
                    <a:pt x="704709" y="1400082"/>
                  </a:lnTo>
                  <a:lnTo>
                    <a:pt x="701638" y="1400496"/>
                  </a:lnTo>
                  <a:lnTo>
                    <a:pt x="695334" y="1400102"/>
                  </a:lnTo>
                  <a:lnTo>
                    <a:pt x="676007" y="1378198"/>
                  </a:lnTo>
                  <a:lnTo>
                    <a:pt x="676400" y="1371895"/>
                  </a:lnTo>
                  <a:lnTo>
                    <a:pt x="830445" y="1306643"/>
                  </a:lnTo>
                  <a:lnTo>
                    <a:pt x="833517" y="1306229"/>
                  </a:lnTo>
                  <a:lnTo>
                    <a:pt x="839821" y="1306623"/>
                  </a:lnTo>
                  <a:lnTo>
                    <a:pt x="859148" y="1328526"/>
                  </a:lnTo>
                  <a:lnTo>
                    <a:pt x="858755" y="1334829"/>
                  </a:lnTo>
                  <a:lnTo>
                    <a:pt x="845887" y="1351695"/>
                  </a:lnTo>
                  <a:close/>
                </a:path>
                <a:path w="4670425" h="1632585">
                  <a:moveTo>
                    <a:pt x="1071222" y="1274463"/>
                  </a:moveTo>
                  <a:lnTo>
                    <a:pt x="930045" y="1322850"/>
                  </a:lnTo>
                  <a:lnTo>
                    <a:pt x="926974" y="1323264"/>
                  </a:lnTo>
                  <a:lnTo>
                    <a:pt x="920669" y="1322870"/>
                  </a:lnTo>
                  <a:lnTo>
                    <a:pt x="901342" y="1300967"/>
                  </a:lnTo>
                  <a:lnTo>
                    <a:pt x="901736" y="1294664"/>
                  </a:lnTo>
                  <a:lnTo>
                    <a:pt x="1055781" y="1229411"/>
                  </a:lnTo>
                  <a:lnTo>
                    <a:pt x="1058852" y="1228997"/>
                  </a:lnTo>
                  <a:lnTo>
                    <a:pt x="1065157" y="1229391"/>
                  </a:lnTo>
                  <a:lnTo>
                    <a:pt x="1084484" y="1251295"/>
                  </a:lnTo>
                  <a:lnTo>
                    <a:pt x="1084090" y="1257598"/>
                  </a:lnTo>
                  <a:lnTo>
                    <a:pt x="1071222" y="1274463"/>
                  </a:lnTo>
                  <a:close/>
                </a:path>
                <a:path w="4670425" h="1632585">
                  <a:moveTo>
                    <a:pt x="1296558" y="1197232"/>
                  </a:moveTo>
                  <a:lnTo>
                    <a:pt x="1155381" y="1245619"/>
                  </a:lnTo>
                  <a:lnTo>
                    <a:pt x="1152309" y="1246033"/>
                  </a:lnTo>
                  <a:lnTo>
                    <a:pt x="1146005" y="1245639"/>
                  </a:lnTo>
                  <a:lnTo>
                    <a:pt x="1126678" y="1223735"/>
                  </a:lnTo>
                  <a:lnTo>
                    <a:pt x="1127071" y="1217433"/>
                  </a:lnTo>
                  <a:lnTo>
                    <a:pt x="1281117" y="1152180"/>
                  </a:lnTo>
                  <a:lnTo>
                    <a:pt x="1284188" y="1151766"/>
                  </a:lnTo>
                  <a:lnTo>
                    <a:pt x="1290492" y="1152160"/>
                  </a:lnTo>
                  <a:lnTo>
                    <a:pt x="1309819" y="1174064"/>
                  </a:lnTo>
                  <a:lnTo>
                    <a:pt x="1309426" y="1180366"/>
                  </a:lnTo>
                  <a:lnTo>
                    <a:pt x="1296558" y="1197232"/>
                  </a:lnTo>
                  <a:close/>
                </a:path>
                <a:path w="4670425" h="1632585">
                  <a:moveTo>
                    <a:pt x="1521893" y="1120000"/>
                  </a:moveTo>
                  <a:lnTo>
                    <a:pt x="1380716" y="1168388"/>
                  </a:lnTo>
                  <a:lnTo>
                    <a:pt x="1377645" y="1168801"/>
                  </a:lnTo>
                  <a:lnTo>
                    <a:pt x="1371341" y="1168407"/>
                  </a:lnTo>
                  <a:lnTo>
                    <a:pt x="1352014" y="1146504"/>
                  </a:lnTo>
                  <a:lnTo>
                    <a:pt x="1352407" y="1140201"/>
                  </a:lnTo>
                  <a:lnTo>
                    <a:pt x="1506452" y="1074948"/>
                  </a:lnTo>
                  <a:lnTo>
                    <a:pt x="1509523" y="1074534"/>
                  </a:lnTo>
                  <a:lnTo>
                    <a:pt x="1515828" y="1074929"/>
                  </a:lnTo>
                  <a:lnTo>
                    <a:pt x="1535155" y="1096832"/>
                  </a:lnTo>
                  <a:lnTo>
                    <a:pt x="1534762" y="1103135"/>
                  </a:lnTo>
                  <a:lnTo>
                    <a:pt x="1521893" y="1120000"/>
                  </a:lnTo>
                  <a:close/>
                </a:path>
                <a:path w="4670425" h="1632585">
                  <a:moveTo>
                    <a:pt x="1747229" y="1042769"/>
                  </a:moveTo>
                  <a:lnTo>
                    <a:pt x="1606052" y="1091156"/>
                  </a:lnTo>
                  <a:lnTo>
                    <a:pt x="1602981" y="1091570"/>
                  </a:lnTo>
                  <a:lnTo>
                    <a:pt x="1596676" y="1091176"/>
                  </a:lnTo>
                  <a:lnTo>
                    <a:pt x="1577349" y="1069272"/>
                  </a:lnTo>
                  <a:lnTo>
                    <a:pt x="1577742" y="1062970"/>
                  </a:lnTo>
                  <a:lnTo>
                    <a:pt x="1731788" y="997717"/>
                  </a:lnTo>
                  <a:lnTo>
                    <a:pt x="1734859" y="997303"/>
                  </a:lnTo>
                  <a:lnTo>
                    <a:pt x="1741163" y="997697"/>
                  </a:lnTo>
                  <a:lnTo>
                    <a:pt x="1760490" y="1019601"/>
                  </a:lnTo>
                  <a:lnTo>
                    <a:pt x="1760097" y="1025903"/>
                  </a:lnTo>
                  <a:lnTo>
                    <a:pt x="1747229" y="1042769"/>
                  </a:lnTo>
                  <a:close/>
                </a:path>
                <a:path w="4670425" h="1632585">
                  <a:moveTo>
                    <a:pt x="1972565" y="965538"/>
                  </a:moveTo>
                  <a:lnTo>
                    <a:pt x="1831387" y="1013925"/>
                  </a:lnTo>
                  <a:lnTo>
                    <a:pt x="1828316" y="1014339"/>
                  </a:lnTo>
                  <a:lnTo>
                    <a:pt x="1822012" y="1013944"/>
                  </a:lnTo>
                  <a:lnTo>
                    <a:pt x="1802685" y="992041"/>
                  </a:lnTo>
                  <a:lnTo>
                    <a:pt x="1803078" y="985738"/>
                  </a:lnTo>
                  <a:lnTo>
                    <a:pt x="1957123" y="920485"/>
                  </a:lnTo>
                  <a:lnTo>
                    <a:pt x="1960195" y="920072"/>
                  </a:lnTo>
                  <a:lnTo>
                    <a:pt x="1966499" y="920466"/>
                  </a:lnTo>
                  <a:lnTo>
                    <a:pt x="1985826" y="942369"/>
                  </a:lnTo>
                  <a:lnTo>
                    <a:pt x="1985433" y="948672"/>
                  </a:lnTo>
                  <a:lnTo>
                    <a:pt x="1972565" y="965538"/>
                  </a:lnTo>
                  <a:close/>
                </a:path>
                <a:path w="4670425" h="1632585">
                  <a:moveTo>
                    <a:pt x="2197900" y="888306"/>
                  </a:moveTo>
                  <a:lnTo>
                    <a:pt x="2056723" y="936693"/>
                  </a:lnTo>
                  <a:lnTo>
                    <a:pt x="2053652" y="937107"/>
                  </a:lnTo>
                  <a:lnTo>
                    <a:pt x="2047347" y="936713"/>
                  </a:lnTo>
                  <a:lnTo>
                    <a:pt x="2028020" y="914809"/>
                  </a:lnTo>
                  <a:lnTo>
                    <a:pt x="2028414" y="908507"/>
                  </a:lnTo>
                  <a:lnTo>
                    <a:pt x="2182459" y="843254"/>
                  </a:lnTo>
                  <a:lnTo>
                    <a:pt x="2185530" y="842840"/>
                  </a:lnTo>
                  <a:lnTo>
                    <a:pt x="2191835" y="843234"/>
                  </a:lnTo>
                  <a:lnTo>
                    <a:pt x="2211162" y="865138"/>
                  </a:lnTo>
                  <a:lnTo>
                    <a:pt x="2210768" y="871440"/>
                  </a:lnTo>
                  <a:lnTo>
                    <a:pt x="2197900" y="888306"/>
                  </a:lnTo>
                  <a:close/>
                </a:path>
                <a:path w="4670425" h="1632585">
                  <a:moveTo>
                    <a:pt x="2423236" y="811075"/>
                  </a:moveTo>
                  <a:lnTo>
                    <a:pt x="2282059" y="859462"/>
                  </a:lnTo>
                  <a:lnTo>
                    <a:pt x="2278987" y="859876"/>
                  </a:lnTo>
                  <a:lnTo>
                    <a:pt x="2272683" y="859482"/>
                  </a:lnTo>
                  <a:lnTo>
                    <a:pt x="2253356" y="837578"/>
                  </a:lnTo>
                  <a:lnTo>
                    <a:pt x="2253749" y="831275"/>
                  </a:lnTo>
                  <a:lnTo>
                    <a:pt x="2407795" y="766023"/>
                  </a:lnTo>
                  <a:lnTo>
                    <a:pt x="2410866" y="765609"/>
                  </a:lnTo>
                  <a:lnTo>
                    <a:pt x="2417170" y="766003"/>
                  </a:lnTo>
                  <a:lnTo>
                    <a:pt x="2436497" y="787906"/>
                  </a:lnTo>
                  <a:lnTo>
                    <a:pt x="2436104" y="794209"/>
                  </a:lnTo>
                  <a:lnTo>
                    <a:pt x="2423236" y="811075"/>
                  </a:lnTo>
                  <a:close/>
                </a:path>
                <a:path w="4670425" h="1632585">
                  <a:moveTo>
                    <a:pt x="2648571" y="733843"/>
                  </a:moveTo>
                  <a:lnTo>
                    <a:pt x="2507394" y="782230"/>
                  </a:lnTo>
                  <a:lnTo>
                    <a:pt x="2504323" y="782644"/>
                  </a:lnTo>
                  <a:lnTo>
                    <a:pt x="2498019" y="782250"/>
                  </a:lnTo>
                  <a:lnTo>
                    <a:pt x="2478692" y="760347"/>
                  </a:lnTo>
                  <a:lnTo>
                    <a:pt x="2479085" y="754044"/>
                  </a:lnTo>
                  <a:lnTo>
                    <a:pt x="2633130" y="688791"/>
                  </a:lnTo>
                  <a:lnTo>
                    <a:pt x="2636201" y="688377"/>
                  </a:lnTo>
                  <a:lnTo>
                    <a:pt x="2642506" y="688771"/>
                  </a:lnTo>
                  <a:lnTo>
                    <a:pt x="2661833" y="710675"/>
                  </a:lnTo>
                  <a:lnTo>
                    <a:pt x="2661440" y="716978"/>
                  </a:lnTo>
                  <a:lnTo>
                    <a:pt x="2648571" y="733843"/>
                  </a:lnTo>
                  <a:close/>
                </a:path>
                <a:path w="4670425" h="1632585">
                  <a:moveTo>
                    <a:pt x="2873907" y="656612"/>
                  </a:moveTo>
                  <a:lnTo>
                    <a:pt x="2732730" y="704999"/>
                  </a:lnTo>
                  <a:lnTo>
                    <a:pt x="2729659" y="705413"/>
                  </a:lnTo>
                  <a:lnTo>
                    <a:pt x="2723354" y="705019"/>
                  </a:lnTo>
                  <a:lnTo>
                    <a:pt x="2704027" y="683115"/>
                  </a:lnTo>
                  <a:lnTo>
                    <a:pt x="2704420" y="676812"/>
                  </a:lnTo>
                  <a:lnTo>
                    <a:pt x="2858466" y="611560"/>
                  </a:lnTo>
                  <a:lnTo>
                    <a:pt x="2861537" y="611146"/>
                  </a:lnTo>
                  <a:lnTo>
                    <a:pt x="2867841" y="611540"/>
                  </a:lnTo>
                  <a:lnTo>
                    <a:pt x="2887168" y="633443"/>
                  </a:lnTo>
                  <a:lnTo>
                    <a:pt x="2886775" y="639746"/>
                  </a:lnTo>
                  <a:lnTo>
                    <a:pt x="2873907" y="656612"/>
                  </a:lnTo>
                  <a:close/>
                </a:path>
                <a:path w="4670425" h="1632585">
                  <a:moveTo>
                    <a:pt x="3099243" y="579380"/>
                  </a:moveTo>
                  <a:lnTo>
                    <a:pt x="2958065" y="627767"/>
                  </a:lnTo>
                  <a:lnTo>
                    <a:pt x="2954994" y="628181"/>
                  </a:lnTo>
                  <a:lnTo>
                    <a:pt x="2948690" y="627787"/>
                  </a:lnTo>
                  <a:lnTo>
                    <a:pt x="2929363" y="605884"/>
                  </a:lnTo>
                  <a:lnTo>
                    <a:pt x="2929756" y="599581"/>
                  </a:lnTo>
                  <a:lnTo>
                    <a:pt x="3083801" y="534328"/>
                  </a:lnTo>
                  <a:lnTo>
                    <a:pt x="3086873" y="533914"/>
                  </a:lnTo>
                  <a:lnTo>
                    <a:pt x="3093177" y="534308"/>
                  </a:lnTo>
                  <a:lnTo>
                    <a:pt x="3112504" y="556212"/>
                  </a:lnTo>
                  <a:lnTo>
                    <a:pt x="3112111" y="562515"/>
                  </a:lnTo>
                  <a:lnTo>
                    <a:pt x="3099243" y="579380"/>
                  </a:lnTo>
                  <a:close/>
                </a:path>
                <a:path w="4670425" h="1632585">
                  <a:moveTo>
                    <a:pt x="3324578" y="502149"/>
                  </a:moveTo>
                  <a:lnTo>
                    <a:pt x="3183401" y="550536"/>
                  </a:lnTo>
                  <a:lnTo>
                    <a:pt x="3180330" y="550950"/>
                  </a:lnTo>
                  <a:lnTo>
                    <a:pt x="3174025" y="550556"/>
                  </a:lnTo>
                  <a:lnTo>
                    <a:pt x="3154698" y="528652"/>
                  </a:lnTo>
                  <a:lnTo>
                    <a:pt x="3155092" y="522350"/>
                  </a:lnTo>
                  <a:lnTo>
                    <a:pt x="3309137" y="457097"/>
                  </a:lnTo>
                  <a:lnTo>
                    <a:pt x="3312208" y="456683"/>
                  </a:lnTo>
                  <a:lnTo>
                    <a:pt x="3318513" y="457077"/>
                  </a:lnTo>
                  <a:lnTo>
                    <a:pt x="3337840" y="478981"/>
                  </a:lnTo>
                  <a:lnTo>
                    <a:pt x="3337446" y="485283"/>
                  </a:lnTo>
                  <a:lnTo>
                    <a:pt x="3324578" y="502149"/>
                  </a:lnTo>
                  <a:close/>
                </a:path>
                <a:path w="4670425" h="1632585">
                  <a:moveTo>
                    <a:pt x="3549914" y="424918"/>
                  </a:moveTo>
                  <a:lnTo>
                    <a:pt x="3408737" y="473305"/>
                  </a:lnTo>
                  <a:lnTo>
                    <a:pt x="3405665" y="473718"/>
                  </a:lnTo>
                  <a:lnTo>
                    <a:pt x="3399361" y="473324"/>
                  </a:lnTo>
                  <a:lnTo>
                    <a:pt x="3380034" y="451421"/>
                  </a:lnTo>
                  <a:lnTo>
                    <a:pt x="3380427" y="445118"/>
                  </a:lnTo>
                  <a:lnTo>
                    <a:pt x="3534473" y="379865"/>
                  </a:lnTo>
                  <a:lnTo>
                    <a:pt x="3537544" y="379451"/>
                  </a:lnTo>
                  <a:lnTo>
                    <a:pt x="3543848" y="379846"/>
                  </a:lnTo>
                  <a:lnTo>
                    <a:pt x="3563175" y="401749"/>
                  </a:lnTo>
                  <a:lnTo>
                    <a:pt x="3562782" y="408052"/>
                  </a:lnTo>
                  <a:lnTo>
                    <a:pt x="3549914" y="424918"/>
                  </a:lnTo>
                  <a:close/>
                </a:path>
                <a:path w="4670425" h="1632585">
                  <a:moveTo>
                    <a:pt x="3775249" y="347686"/>
                  </a:moveTo>
                  <a:lnTo>
                    <a:pt x="3634072" y="396073"/>
                  </a:lnTo>
                  <a:lnTo>
                    <a:pt x="3631001" y="396487"/>
                  </a:lnTo>
                  <a:lnTo>
                    <a:pt x="3624697" y="396093"/>
                  </a:lnTo>
                  <a:lnTo>
                    <a:pt x="3605370" y="374189"/>
                  </a:lnTo>
                  <a:lnTo>
                    <a:pt x="3605763" y="367887"/>
                  </a:lnTo>
                  <a:lnTo>
                    <a:pt x="3759808" y="302634"/>
                  </a:lnTo>
                  <a:lnTo>
                    <a:pt x="3762879" y="302220"/>
                  </a:lnTo>
                  <a:lnTo>
                    <a:pt x="3769184" y="302614"/>
                  </a:lnTo>
                  <a:lnTo>
                    <a:pt x="3788511" y="324518"/>
                  </a:lnTo>
                  <a:lnTo>
                    <a:pt x="3788118" y="330820"/>
                  </a:lnTo>
                  <a:lnTo>
                    <a:pt x="3775249" y="347686"/>
                  </a:lnTo>
                  <a:close/>
                </a:path>
                <a:path w="4670425" h="1632585">
                  <a:moveTo>
                    <a:pt x="4000585" y="270455"/>
                  </a:moveTo>
                  <a:lnTo>
                    <a:pt x="3859408" y="318842"/>
                  </a:lnTo>
                  <a:lnTo>
                    <a:pt x="3856337" y="319256"/>
                  </a:lnTo>
                  <a:lnTo>
                    <a:pt x="3850032" y="318862"/>
                  </a:lnTo>
                  <a:lnTo>
                    <a:pt x="3830705" y="296958"/>
                  </a:lnTo>
                  <a:lnTo>
                    <a:pt x="3831098" y="290655"/>
                  </a:lnTo>
                  <a:lnTo>
                    <a:pt x="3985144" y="225402"/>
                  </a:lnTo>
                  <a:lnTo>
                    <a:pt x="3988215" y="224989"/>
                  </a:lnTo>
                  <a:lnTo>
                    <a:pt x="3994519" y="225383"/>
                  </a:lnTo>
                  <a:lnTo>
                    <a:pt x="4013846" y="247286"/>
                  </a:lnTo>
                  <a:lnTo>
                    <a:pt x="4013453" y="253589"/>
                  </a:lnTo>
                  <a:lnTo>
                    <a:pt x="4000585" y="270455"/>
                  </a:lnTo>
                  <a:close/>
                </a:path>
                <a:path w="4670425" h="1632585">
                  <a:moveTo>
                    <a:pt x="4225921" y="193223"/>
                  </a:moveTo>
                  <a:lnTo>
                    <a:pt x="4084743" y="241610"/>
                  </a:lnTo>
                  <a:lnTo>
                    <a:pt x="4081672" y="242024"/>
                  </a:lnTo>
                  <a:lnTo>
                    <a:pt x="4075368" y="241630"/>
                  </a:lnTo>
                  <a:lnTo>
                    <a:pt x="4056041" y="219726"/>
                  </a:lnTo>
                  <a:lnTo>
                    <a:pt x="4056434" y="213424"/>
                  </a:lnTo>
                  <a:lnTo>
                    <a:pt x="4210479" y="148171"/>
                  </a:lnTo>
                  <a:lnTo>
                    <a:pt x="4213551" y="147757"/>
                  </a:lnTo>
                  <a:lnTo>
                    <a:pt x="4219855" y="148151"/>
                  </a:lnTo>
                  <a:lnTo>
                    <a:pt x="4239182" y="170055"/>
                  </a:lnTo>
                  <a:lnTo>
                    <a:pt x="4238784" y="176359"/>
                  </a:lnTo>
                  <a:lnTo>
                    <a:pt x="4225921" y="193223"/>
                  </a:lnTo>
                  <a:close/>
                </a:path>
                <a:path w="4670425" h="1632585">
                  <a:moveTo>
                    <a:pt x="4451256" y="115992"/>
                  </a:moveTo>
                  <a:lnTo>
                    <a:pt x="4310079" y="164379"/>
                  </a:lnTo>
                  <a:lnTo>
                    <a:pt x="4307008" y="164793"/>
                  </a:lnTo>
                  <a:lnTo>
                    <a:pt x="4300703" y="164399"/>
                  </a:lnTo>
                  <a:lnTo>
                    <a:pt x="4281376" y="142495"/>
                  </a:lnTo>
                  <a:lnTo>
                    <a:pt x="4281770" y="136192"/>
                  </a:lnTo>
                  <a:lnTo>
                    <a:pt x="4435815" y="70940"/>
                  </a:lnTo>
                  <a:lnTo>
                    <a:pt x="4438886" y="70526"/>
                  </a:lnTo>
                  <a:lnTo>
                    <a:pt x="4445191" y="70920"/>
                  </a:lnTo>
                  <a:lnTo>
                    <a:pt x="4464518" y="92823"/>
                  </a:lnTo>
                  <a:lnTo>
                    <a:pt x="4464124" y="99126"/>
                  </a:lnTo>
                  <a:lnTo>
                    <a:pt x="4451256" y="115992"/>
                  </a:lnTo>
                  <a:close/>
                </a:path>
                <a:path w="4670425" h="1632585">
                  <a:moveTo>
                    <a:pt x="4657019" y="45469"/>
                  </a:moveTo>
                  <a:lnTo>
                    <a:pt x="4535428" y="87143"/>
                  </a:lnTo>
                  <a:lnTo>
                    <a:pt x="4532348" y="87560"/>
                  </a:lnTo>
                  <a:lnTo>
                    <a:pt x="4526021" y="87173"/>
                  </a:lnTo>
                  <a:lnTo>
                    <a:pt x="4506726" y="65259"/>
                  </a:lnTo>
                  <a:lnTo>
                    <a:pt x="4507087" y="58967"/>
                  </a:lnTo>
                  <a:lnTo>
                    <a:pt x="4641578" y="416"/>
                  </a:lnTo>
                  <a:lnTo>
                    <a:pt x="4644658" y="0"/>
                  </a:lnTo>
                  <a:lnTo>
                    <a:pt x="4650940" y="401"/>
                  </a:lnTo>
                  <a:lnTo>
                    <a:pt x="4670280" y="22300"/>
                  </a:lnTo>
                  <a:lnTo>
                    <a:pt x="4670100" y="25446"/>
                  </a:lnTo>
                  <a:lnTo>
                    <a:pt x="4657019" y="45469"/>
                  </a:lnTo>
                  <a:close/>
                </a:path>
              </a:pathLst>
            </a:custGeom>
            <a:solidFill>
              <a:srgbClr val="CCD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85931" y="4307372"/>
              <a:ext cx="5172059" cy="4190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21823" y="3407337"/>
              <a:ext cx="1676399" cy="1676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78751" y="4792461"/>
              <a:ext cx="4227489" cy="25241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20759" y="3273003"/>
              <a:ext cx="1247775" cy="1247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715093" y="3682077"/>
            <a:ext cx="45910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-65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650" b="1" spc="-295" dirty="0" smtClean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650" dirty="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780523" y="3814662"/>
            <a:ext cx="5507990" cy="6468745"/>
            <a:chOff x="12780523" y="3814662"/>
            <a:chExt cx="5507990" cy="6468745"/>
          </a:xfrm>
        </p:grpSpPr>
        <p:sp>
          <p:nvSpPr>
            <p:cNvPr id="25" name="object 25"/>
            <p:cNvSpPr/>
            <p:nvPr/>
          </p:nvSpPr>
          <p:spPr>
            <a:xfrm>
              <a:off x="13623868" y="6168610"/>
              <a:ext cx="4664131" cy="411479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80523" y="3814662"/>
              <a:ext cx="3047365" cy="1806575"/>
            </a:xfrm>
            <a:custGeom>
              <a:avLst/>
              <a:gdLst/>
              <a:ahLst/>
              <a:cxnLst/>
              <a:rect l="l" t="t" r="r" b="b"/>
              <a:pathLst>
                <a:path w="3047365" h="1806575">
                  <a:moveTo>
                    <a:pt x="2909240" y="1687742"/>
                  </a:moveTo>
                  <a:lnTo>
                    <a:pt x="3037941" y="1763187"/>
                  </a:lnTo>
                  <a:lnTo>
                    <a:pt x="3047194" y="1782269"/>
                  </a:lnTo>
                  <a:lnTo>
                    <a:pt x="3046328" y="1788525"/>
                  </a:lnTo>
                  <a:lnTo>
                    <a:pt x="3023038" y="1806153"/>
                  </a:lnTo>
                  <a:lnTo>
                    <a:pt x="3016782" y="1805288"/>
                  </a:lnTo>
                  <a:lnTo>
                    <a:pt x="2885155" y="1728828"/>
                  </a:lnTo>
                  <a:lnTo>
                    <a:pt x="2875902" y="1709746"/>
                  </a:lnTo>
                  <a:lnTo>
                    <a:pt x="2876768" y="1703490"/>
                  </a:lnTo>
                  <a:lnTo>
                    <a:pt x="2900058" y="1685862"/>
                  </a:lnTo>
                  <a:lnTo>
                    <a:pt x="2906314" y="1686727"/>
                  </a:lnTo>
                  <a:lnTo>
                    <a:pt x="2909240" y="1687742"/>
                  </a:lnTo>
                  <a:close/>
                </a:path>
                <a:path w="3047365" h="1806575">
                  <a:moveTo>
                    <a:pt x="2703819" y="1567323"/>
                  </a:moveTo>
                  <a:lnTo>
                    <a:pt x="2832519" y="1642768"/>
                  </a:lnTo>
                  <a:lnTo>
                    <a:pt x="2841773" y="1661850"/>
                  </a:lnTo>
                  <a:lnTo>
                    <a:pt x="2840907" y="1668106"/>
                  </a:lnTo>
                  <a:lnTo>
                    <a:pt x="2817616" y="1685735"/>
                  </a:lnTo>
                  <a:lnTo>
                    <a:pt x="2811361" y="1684869"/>
                  </a:lnTo>
                  <a:lnTo>
                    <a:pt x="2679734" y="1608409"/>
                  </a:lnTo>
                  <a:lnTo>
                    <a:pt x="2670480" y="1589327"/>
                  </a:lnTo>
                  <a:lnTo>
                    <a:pt x="2671346" y="1583072"/>
                  </a:lnTo>
                  <a:lnTo>
                    <a:pt x="2694637" y="1565443"/>
                  </a:lnTo>
                  <a:lnTo>
                    <a:pt x="2700893" y="1566309"/>
                  </a:lnTo>
                  <a:lnTo>
                    <a:pt x="2703819" y="1567323"/>
                  </a:lnTo>
                  <a:close/>
                </a:path>
                <a:path w="3047365" h="1806575">
                  <a:moveTo>
                    <a:pt x="2498397" y="1446905"/>
                  </a:moveTo>
                  <a:lnTo>
                    <a:pt x="2627098" y="1522349"/>
                  </a:lnTo>
                  <a:lnTo>
                    <a:pt x="2636353" y="1541432"/>
                  </a:lnTo>
                  <a:lnTo>
                    <a:pt x="2635485" y="1547687"/>
                  </a:lnTo>
                  <a:lnTo>
                    <a:pt x="2612195" y="1565316"/>
                  </a:lnTo>
                  <a:lnTo>
                    <a:pt x="2605940" y="1564451"/>
                  </a:lnTo>
                  <a:lnTo>
                    <a:pt x="2474312" y="1487991"/>
                  </a:lnTo>
                  <a:lnTo>
                    <a:pt x="2465057" y="1468908"/>
                  </a:lnTo>
                  <a:lnTo>
                    <a:pt x="2465925" y="1462653"/>
                  </a:lnTo>
                  <a:lnTo>
                    <a:pt x="2489215" y="1445024"/>
                  </a:lnTo>
                  <a:lnTo>
                    <a:pt x="2495470" y="1445889"/>
                  </a:lnTo>
                  <a:lnTo>
                    <a:pt x="2498397" y="1446905"/>
                  </a:lnTo>
                  <a:close/>
                </a:path>
                <a:path w="3047365" h="1806575">
                  <a:moveTo>
                    <a:pt x="2292976" y="1326486"/>
                  </a:moveTo>
                  <a:lnTo>
                    <a:pt x="2421676" y="1401931"/>
                  </a:lnTo>
                  <a:lnTo>
                    <a:pt x="2430931" y="1421014"/>
                  </a:lnTo>
                  <a:lnTo>
                    <a:pt x="2430063" y="1427268"/>
                  </a:lnTo>
                  <a:lnTo>
                    <a:pt x="2406773" y="1444897"/>
                  </a:lnTo>
                  <a:lnTo>
                    <a:pt x="2400518" y="1444032"/>
                  </a:lnTo>
                  <a:lnTo>
                    <a:pt x="2268891" y="1367572"/>
                  </a:lnTo>
                  <a:lnTo>
                    <a:pt x="2259636" y="1348489"/>
                  </a:lnTo>
                  <a:lnTo>
                    <a:pt x="2260504" y="1342234"/>
                  </a:lnTo>
                  <a:lnTo>
                    <a:pt x="2283794" y="1324605"/>
                  </a:lnTo>
                  <a:lnTo>
                    <a:pt x="2290049" y="1325471"/>
                  </a:lnTo>
                  <a:lnTo>
                    <a:pt x="2292976" y="1326486"/>
                  </a:lnTo>
                  <a:close/>
                </a:path>
                <a:path w="3047365" h="1806575">
                  <a:moveTo>
                    <a:pt x="2087554" y="1206067"/>
                  </a:moveTo>
                  <a:lnTo>
                    <a:pt x="2216255" y="1281512"/>
                  </a:lnTo>
                  <a:lnTo>
                    <a:pt x="2225510" y="1300595"/>
                  </a:lnTo>
                  <a:lnTo>
                    <a:pt x="2224642" y="1306850"/>
                  </a:lnTo>
                  <a:lnTo>
                    <a:pt x="2201352" y="1324479"/>
                  </a:lnTo>
                  <a:lnTo>
                    <a:pt x="2195097" y="1323613"/>
                  </a:lnTo>
                  <a:lnTo>
                    <a:pt x="2063469" y="1247153"/>
                  </a:lnTo>
                  <a:lnTo>
                    <a:pt x="2054214" y="1228070"/>
                  </a:lnTo>
                  <a:lnTo>
                    <a:pt x="2055082" y="1221816"/>
                  </a:lnTo>
                  <a:lnTo>
                    <a:pt x="2078372" y="1204187"/>
                  </a:lnTo>
                  <a:lnTo>
                    <a:pt x="2084627" y="1205052"/>
                  </a:lnTo>
                  <a:lnTo>
                    <a:pt x="2087554" y="1206067"/>
                  </a:lnTo>
                  <a:close/>
                </a:path>
                <a:path w="3047365" h="1806575">
                  <a:moveTo>
                    <a:pt x="1882133" y="1085648"/>
                  </a:moveTo>
                  <a:lnTo>
                    <a:pt x="2010833" y="1161093"/>
                  </a:lnTo>
                  <a:lnTo>
                    <a:pt x="2020088" y="1180176"/>
                  </a:lnTo>
                  <a:lnTo>
                    <a:pt x="2019220" y="1186431"/>
                  </a:lnTo>
                  <a:lnTo>
                    <a:pt x="1995930" y="1204060"/>
                  </a:lnTo>
                  <a:lnTo>
                    <a:pt x="1989675" y="1203195"/>
                  </a:lnTo>
                  <a:lnTo>
                    <a:pt x="1858048" y="1126735"/>
                  </a:lnTo>
                  <a:lnTo>
                    <a:pt x="1848793" y="1107652"/>
                  </a:lnTo>
                  <a:lnTo>
                    <a:pt x="1849661" y="1101397"/>
                  </a:lnTo>
                  <a:lnTo>
                    <a:pt x="1872951" y="1083768"/>
                  </a:lnTo>
                  <a:lnTo>
                    <a:pt x="1879206" y="1084633"/>
                  </a:lnTo>
                  <a:lnTo>
                    <a:pt x="1882133" y="1085648"/>
                  </a:lnTo>
                  <a:close/>
                </a:path>
                <a:path w="3047365" h="1806575">
                  <a:moveTo>
                    <a:pt x="1676711" y="965230"/>
                  </a:moveTo>
                  <a:lnTo>
                    <a:pt x="1805412" y="1040675"/>
                  </a:lnTo>
                  <a:lnTo>
                    <a:pt x="1814667" y="1059757"/>
                  </a:lnTo>
                  <a:lnTo>
                    <a:pt x="1813799" y="1066012"/>
                  </a:lnTo>
                  <a:lnTo>
                    <a:pt x="1790509" y="1083641"/>
                  </a:lnTo>
                  <a:lnTo>
                    <a:pt x="1784254" y="1082776"/>
                  </a:lnTo>
                  <a:lnTo>
                    <a:pt x="1652626" y="1006316"/>
                  </a:lnTo>
                  <a:lnTo>
                    <a:pt x="1643371" y="987233"/>
                  </a:lnTo>
                  <a:lnTo>
                    <a:pt x="1644239" y="980978"/>
                  </a:lnTo>
                  <a:lnTo>
                    <a:pt x="1667529" y="963349"/>
                  </a:lnTo>
                  <a:lnTo>
                    <a:pt x="1673784" y="964214"/>
                  </a:lnTo>
                  <a:lnTo>
                    <a:pt x="1676711" y="965230"/>
                  </a:lnTo>
                  <a:close/>
                </a:path>
                <a:path w="3047365" h="1806575">
                  <a:moveTo>
                    <a:pt x="1471290" y="844811"/>
                  </a:moveTo>
                  <a:lnTo>
                    <a:pt x="1599990" y="920256"/>
                  </a:lnTo>
                  <a:lnTo>
                    <a:pt x="1609245" y="939339"/>
                  </a:lnTo>
                  <a:lnTo>
                    <a:pt x="1608377" y="945593"/>
                  </a:lnTo>
                  <a:lnTo>
                    <a:pt x="1585087" y="963222"/>
                  </a:lnTo>
                  <a:lnTo>
                    <a:pt x="1578832" y="962357"/>
                  </a:lnTo>
                  <a:lnTo>
                    <a:pt x="1447205" y="885897"/>
                  </a:lnTo>
                  <a:lnTo>
                    <a:pt x="1437950" y="866814"/>
                  </a:lnTo>
                  <a:lnTo>
                    <a:pt x="1438818" y="860560"/>
                  </a:lnTo>
                  <a:lnTo>
                    <a:pt x="1462108" y="842931"/>
                  </a:lnTo>
                  <a:lnTo>
                    <a:pt x="1468363" y="843796"/>
                  </a:lnTo>
                  <a:lnTo>
                    <a:pt x="1471290" y="844811"/>
                  </a:lnTo>
                  <a:close/>
                </a:path>
                <a:path w="3047365" h="1806575">
                  <a:moveTo>
                    <a:pt x="1265868" y="724392"/>
                  </a:moveTo>
                  <a:lnTo>
                    <a:pt x="1394569" y="799837"/>
                  </a:lnTo>
                  <a:lnTo>
                    <a:pt x="1403824" y="818920"/>
                  </a:lnTo>
                  <a:lnTo>
                    <a:pt x="1402956" y="825175"/>
                  </a:lnTo>
                  <a:lnTo>
                    <a:pt x="1379666" y="842804"/>
                  </a:lnTo>
                  <a:lnTo>
                    <a:pt x="1373411" y="841938"/>
                  </a:lnTo>
                  <a:lnTo>
                    <a:pt x="1241783" y="765478"/>
                  </a:lnTo>
                  <a:lnTo>
                    <a:pt x="1232528" y="746396"/>
                  </a:lnTo>
                  <a:lnTo>
                    <a:pt x="1233396" y="740141"/>
                  </a:lnTo>
                  <a:lnTo>
                    <a:pt x="1256686" y="722512"/>
                  </a:lnTo>
                  <a:lnTo>
                    <a:pt x="1262941" y="723377"/>
                  </a:lnTo>
                  <a:lnTo>
                    <a:pt x="1265868" y="724392"/>
                  </a:lnTo>
                  <a:close/>
                </a:path>
                <a:path w="3047365" h="1806575">
                  <a:moveTo>
                    <a:pt x="1060447" y="603974"/>
                  </a:moveTo>
                  <a:lnTo>
                    <a:pt x="1189147" y="679418"/>
                  </a:lnTo>
                  <a:lnTo>
                    <a:pt x="1198402" y="698501"/>
                  </a:lnTo>
                  <a:lnTo>
                    <a:pt x="1197534" y="704756"/>
                  </a:lnTo>
                  <a:lnTo>
                    <a:pt x="1174244" y="722385"/>
                  </a:lnTo>
                  <a:lnTo>
                    <a:pt x="1167989" y="721520"/>
                  </a:lnTo>
                  <a:lnTo>
                    <a:pt x="1036362" y="645060"/>
                  </a:lnTo>
                  <a:lnTo>
                    <a:pt x="1027107" y="625977"/>
                  </a:lnTo>
                  <a:lnTo>
                    <a:pt x="1027975" y="619722"/>
                  </a:lnTo>
                  <a:lnTo>
                    <a:pt x="1051265" y="602093"/>
                  </a:lnTo>
                  <a:lnTo>
                    <a:pt x="1057520" y="602958"/>
                  </a:lnTo>
                  <a:lnTo>
                    <a:pt x="1060447" y="603974"/>
                  </a:lnTo>
                  <a:close/>
                </a:path>
                <a:path w="3047365" h="1806575">
                  <a:moveTo>
                    <a:pt x="855025" y="483555"/>
                  </a:moveTo>
                  <a:lnTo>
                    <a:pt x="983726" y="559000"/>
                  </a:lnTo>
                  <a:lnTo>
                    <a:pt x="992981" y="578083"/>
                  </a:lnTo>
                  <a:lnTo>
                    <a:pt x="992113" y="584337"/>
                  </a:lnTo>
                  <a:lnTo>
                    <a:pt x="968823" y="601966"/>
                  </a:lnTo>
                  <a:lnTo>
                    <a:pt x="962568" y="601101"/>
                  </a:lnTo>
                  <a:lnTo>
                    <a:pt x="830940" y="524641"/>
                  </a:lnTo>
                  <a:lnTo>
                    <a:pt x="821685" y="505558"/>
                  </a:lnTo>
                  <a:lnTo>
                    <a:pt x="822553" y="499303"/>
                  </a:lnTo>
                  <a:lnTo>
                    <a:pt x="845843" y="481674"/>
                  </a:lnTo>
                  <a:lnTo>
                    <a:pt x="852098" y="482540"/>
                  </a:lnTo>
                  <a:lnTo>
                    <a:pt x="855025" y="483555"/>
                  </a:lnTo>
                  <a:close/>
                </a:path>
                <a:path w="3047365" h="1806575">
                  <a:moveTo>
                    <a:pt x="649604" y="363136"/>
                  </a:moveTo>
                  <a:lnTo>
                    <a:pt x="778304" y="438581"/>
                  </a:lnTo>
                  <a:lnTo>
                    <a:pt x="787559" y="457664"/>
                  </a:lnTo>
                  <a:lnTo>
                    <a:pt x="786691" y="463919"/>
                  </a:lnTo>
                  <a:lnTo>
                    <a:pt x="763401" y="481548"/>
                  </a:lnTo>
                  <a:lnTo>
                    <a:pt x="757146" y="480682"/>
                  </a:lnTo>
                  <a:lnTo>
                    <a:pt x="625519" y="404222"/>
                  </a:lnTo>
                  <a:lnTo>
                    <a:pt x="616264" y="385139"/>
                  </a:lnTo>
                  <a:lnTo>
                    <a:pt x="617132" y="378885"/>
                  </a:lnTo>
                  <a:lnTo>
                    <a:pt x="640422" y="361256"/>
                  </a:lnTo>
                  <a:lnTo>
                    <a:pt x="646677" y="362121"/>
                  </a:lnTo>
                  <a:lnTo>
                    <a:pt x="649604" y="363136"/>
                  </a:lnTo>
                  <a:close/>
                </a:path>
                <a:path w="3047365" h="1806575">
                  <a:moveTo>
                    <a:pt x="444182" y="242717"/>
                  </a:moveTo>
                  <a:lnTo>
                    <a:pt x="572883" y="318162"/>
                  </a:lnTo>
                  <a:lnTo>
                    <a:pt x="582138" y="337245"/>
                  </a:lnTo>
                  <a:lnTo>
                    <a:pt x="581270" y="343500"/>
                  </a:lnTo>
                  <a:lnTo>
                    <a:pt x="557980" y="361129"/>
                  </a:lnTo>
                  <a:lnTo>
                    <a:pt x="551725" y="360264"/>
                  </a:lnTo>
                  <a:lnTo>
                    <a:pt x="420097" y="283804"/>
                  </a:lnTo>
                  <a:lnTo>
                    <a:pt x="410842" y="264721"/>
                  </a:lnTo>
                  <a:lnTo>
                    <a:pt x="411710" y="258466"/>
                  </a:lnTo>
                  <a:lnTo>
                    <a:pt x="435000" y="240837"/>
                  </a:lnTo>
                  <a:lnTo>
                    <a:pt x="441255" y="241702"/>
                  </a:lnTo>
                  <a:lnTo>
                    <a:pt x="444182" y="242717"/>
                  </a:lnTo>
                  <a:close/>
                </a:path>
                <a:path w="3047365" h="1806575">
                  <a:moveTo>
                    <a:pt x="238761" y="122299"/>
                  </a:moveTo>
                  <a:lnTo>
                    <a:pt x="367461" y="197743"/>
                  </a:lnTo>
                  <a:lnTo>
                    <a:pt x="376716" y="216826"/>
                  </a:lnTo>
                  <a:lnTo>
                    <a:pt x="375849" y="223081"/>
                  </a:lnTo>
                  <a:lnTo>
                    <a:pt x="352558" y="240710"/>
                  </a:lnTo>
                  <a:lnTo>
                    <a:pt x="346303" y="239845"/>
                  </a:lnTo>
                  <a:lnTo>
                    <a:pt x="214676" y="163385"/>
                  </a:lnTo>
                  <a:lnTo>
                    <a:pt x="205421" y="144302"/>
                  </a:lnTo>
                  <a:lnTo>
                    <a:pt x="206289" y="138047"/>
                  </a:lnTo>
                  <a:lnTo>
                    <a:pt x="229579" y="120418"/>
                  </a:lnTo>
                  <a:lnTo>
                    <a:pt x="235834" y="121283"/>
                  </a:lnTo>
                  <a:lnTo>
                    <a:pt x="238761" y="122299"/>
                  </a:lnTo>
                  <a:close/>
                </a:path>
                <a:path w="3047365" h="1806575">
                  <a:moveTo>
                    <a:pt x="33339" y="1880"/>
                  </a:moveTo>
                  <a:lnTo>
                    <a:pt x="162040" y="77325"/>
                  </a:lnTo>
                  <a:lnTo>
                    <a:pt x="171295" y="96408"/>
                  </a:lnTo>
                  <a:lnTo>
                    <a:pt x="170427" y="102662"/>
                  </a:lnTo>
                  <a:lnTo>
                    <a:pt x="147137" y="120291"/>
                  </a:lnTo>
                  <a:lnTo>
                    <a:pt x="140882" y="119426"/>
                  </a:lnTo>
                  <a:lnTo>
                    <a:pt x="9254" y="42966"/>
                  </a:lnTo>
                  <a:lnTo>
                    <a:pt x="0" y="23883"/>
                  </a:lnTo>
                  <a:lnTo>
                    <a:pt x="867" y="17629"/>
                  </a:lnTo>
                  <a:lnTo>
                    <a:pt x="24157" y="0"/>
                  </a:lnTo>
                  <a:lnTo>
                    <a:pt x="30412" y="865"/>
                  </a:lnTo>
                  <a:lnTo>
                    <a:pt x="33339" y="1880"/>
                  </a:lnTo>
                  <a:close/>
                </a:path>
              </a:pathLst>
            </a:custGeom>
            <a:solidFill>
              <a:srgbClr val="CCD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11846" y="5045797"/>
              <a:ext cx="1676399" cy="1676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012664" y="6757141"/>
              <a:ext cx="4113121" cy="24574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553304" y="4985918"/>
              <a:ext cx="1247775" cy="1247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5931128" y="5397084"/>
            <a:ext cx="49212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650" dirty="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56151" y="4873998"/>
            <a:ext cx="3040776" cy="221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7300"/>
              </a:lnSpc>
              <a:spcBef>
                <a:spcPts val="95"/>
              </a:spcBef>
            </a:pPr>
            <a:r>
              <a:rPr sz="2450" spc="-30" dirty="0" smtClean="0">
                <a:solidFill>
                  <a:srgbClr val="FFFFFF"/>
                </a:solidFill>
                <a:latin typeface="Arial"/>
                <a:cs typeface="Arial"/>
              </a:rPr>
              <a:t>Authentication </a:t>
            </a:r>
            <a:r>
              <a:rPr sz="2450" spc="-65" dirty="0" smtClean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450" spc="-39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60" dirty="0" smtClean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50" spc="-75" dirty="0" smtClean="0">
                <a:solidFill>
                  <a:srgbClr val="FFFFFF"/>
                </a:solidFill>
                <a:latin typeface="Arial"/>
                <a:cs typeface="Arial"/>
              </a:rPr>
              <a:t>Met</a:t>
            </a:r>
            <a:r>
              <a:rPr lang="en-US" sz="2450" spc="-75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50" spc="-75" dirty="0" smtClean="0">
                <a:solidFill>
                  <a:srgbClr val="FFFFFF"/>
                </a:solidFill>
                <a:latin typeface="Arial"/>
                <a:cs typeface="Arial"/>
              </a:rPr>
              <a:t>mask </a:t>
            </a:r>
            <a:r>
              <a:rPr sz="2450" spc="70" dirty="0" smtClean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50" spc="-35" dirty="0" smtClean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50" dirty="0" smtClean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50" spc="-90" dirty="0" smtClean="0">
                <a:solidFill>
                  <a:srgbClr val="FFFFFF"/>
                </a:solidFill>
                <a:latin typeface="Arial"/>
                <a:cs typeface="Arial"/>
              </a:rPr>
              <a:t>buy and </a:t>
            </a:r>
            <a:r>
              <a:rPr sz="2450" spc="-95" dirty="0" smtClean="0">
                <a:solidFill>
                  <a:srgbClr val="FFFFFF"/>
                </a:solidFill>
                <a:latin typeface="Arial"/>
                <a:cs typeface="Arial"/>
              </a:rPr>
              <a:t>sell </a:t>
            </a:r>
            <a:r>
              <a:rPr sz="2450" spc="-60" dirty="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50" spc="-155" dirty="0" smtClean="0">
                <a:solidFill>
                  <a:srgbClr val="FFFFFF"/>
                </a:solidFill>
                <a:latin typeface="Arial"/>
                <a:cs typeface="Arial"/>
              </a:rPr>
              <a:t>NFTs  </a:t>
            </a:r>
            <a:r>
              <a:rPr sz="2450" spc="-90" dirty="0" smtClean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50" spc="-25" dirty="0" smtClean="0">
                <a:solidFill>
                  <a:srgbClr val="FFFFFF"/>
                </a:solidFill>
                <a:latin typeface="Arial"/>
                <a:cs typeface="Arial"/>
              </a:rPr>
              <a:t>updating </a:t>
            </a:r>
            <a:r>
              <a:rPr sz="2450" spc="-60" dirty="0" smtClean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50" spc="-5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85" dirty="0" smtClean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2450" spc="-70" dirty="0" smtClean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50" spc="-15" dirty="0" smtClean="0">
                <a:solidFill>
                  <a:srgbClr val="FFFFFF"/>
                </a:solidFill>
                <a:latin typeface="Arial"/>
                <a:cs typeface="Arial"/>
              </a:rPr>
              <a:t>real-time</a:t>
            </a:r>
            <a:r>
              <a:rPr sz="2450" spc="-34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130" dirty="0" smtClean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lang="en-US" sz="2450" spc="-13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895019" y="6877791"/>
            <a:ext cx="3155950" cy="221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marR="340360" indent="-635" algn="ctr">
              <a:lnSpc>
                <a:spcPct val="117300"/>
              </a:lnSpc>
              <a:spcBef>
                <a:spcPts val="95"/>
              </a:spcBef>
            </a:pP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Deploying the </a:t>
            </a:r>
            <a:r>
              <a:rPr sz="2450" spc="-110" dirty="0">
                <a:solidFill>
                  <a:srgbClr val="FFFFFF"/>
                </a:solidFill>
                <a:latin typeface="Arial"/>
                <a:cs typeface="Arial"/>
              </a:rPr>
              <a:t>app  </a:t>
            </a:r>
            <a:r>
              <a:rPr sz="2450" spc="-5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50" spc="-110" dirty="0">
                <a:solidFill>
                  <a:srgbClr val="FFFFFF"/>
                </a:solidFill>
                <a:latin typeface="Arial"/>
                <a:cs typeface="Arial"/>
              </a:rPr>
              <a:t>vercel </a:t>
            </a:r>
            <a:r>
              <a:rPr sz="2450" spc="-185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450" spc="-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50" spc="-4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dirty="0" smtClean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2450" dirty="0">
              <a:latin typeface="Arial"/>
              <a:cs typeface="Arial"/>
            </a:endParaRPr>
          </a:p>
          <a:p>
            <a:pPr marL="12700" marR="5080" algn="ctr">
              <a:lnSpc>
                <a:spcPct val="117300"/>
              </a:lnSpc>
            </a:pPr>
            <a:r>
              <a:rPr sz="2450" spc="-125" dirty="0">
                <a:solidFill>
                  <a:srgbClr val="FFFFFF"/>
                </a:solidFill>
                <a:latin typeface="Arial"/>
                <a:cs typeface="Arial"/>
              </a:rPr>
              <a:t>anyone </a:t>
            </a:r>
            <a:r>
              <a:rPr sz="245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50" spc="-105" dirty="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r>
              <a:rPr sz="2450" spc="-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220" dirty="0">
                <a:solidFill>
                  <a:srgbClr val="FFFFFF"/>
                </a:solidFill>
                <a:latin typeface="Arial"/>
                <a:cs typeface="Arial"/>
              </a:rPr>
              <a:t>access  </a:t>
            </a:r>
            <a:r>
              <a:rPr sz="245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50" spc="-17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50" spc="1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5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50" spc="-165" dirty="0">
                <a:solidFill>
                  <a:srgbClr val="FFFFFF"/>
                </a:solidFill>
                <a:latin typeface="Arial"/>
                <a:cs typeface="Arial"/>
              </a:rPr>
              <a:t>becomes  </a:t>
            </a:r>
            <a:r>
              <a:rPr sz="2450" spc="-60" dirty="0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sz="2450" spc="-7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5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Arial"/>
                <a:cs typeface="Arial"/>
              </a:rPr>
              <a:t>real-time.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4879053" y="6696205"/>
            <a:ext cx="2870200" cy="235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en-US" sz="24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section where </a:t>
            </a:r>
            <a:r>
              <a:rPr lang="en-US" sz="24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4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mint their own </a:t>
            </a:r>
            <a:r>
              <a:rPr lang="en-US" sz="24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NFTs </a:t>
            </a:r>
            <a:r>
              <a:rPr lang="en-US" sz="24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well as see </a:t>
            </a:r>
            <a:r>
              <a:rPr lang="en-US" sz="24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collection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/>
          </a:p>
          <a:p>
            <a:pPr marL="12065" marR="5080" algn="ctr">
              <a:lnSpc>
                <a:spcPct val="117300"/>
              </a:lnSpc>
              <a:spcBef>
                <a:spcPts val="95"/>
              </a:spcBef>
            </a:pPr>
            <a:endParaRPr sz="2450" dirty="0">
              <a:latin typeface="Arial"/>
              <a:cs typeface="Arial"/>
            </a:endParaRPr>
          </a:p>
        </p:txBody>
      </p:sp>
      <p:sp>
        <p:nvSpPr>
          <p:cNvPr id="35" name="object 16"/>
          <p:cNvSpPr txBox="1"/>
          <p:nvPr/>
        </p:nvSpPr>
        <p:spPr>
          <a:xfrm>
            <a:off x="2220989" y="3487691"/>
            <a:ext cx="45847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-65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2650" b="1" spc="-30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650" dirty="0">
              <a:latin typeface="Verdana"/>
              <a:cs typeface="Verdan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5034" y="4786196"/>
            <a:ext cx="3226355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50" b="0" i="0" u="none" strike="noStrike" dirty="0" smtClean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 home page </a:t>
            </a:r>
            <a:endParaRPr lang="en-US" sz="2450" dirty="0" smtClean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50" b="0" i="0" u="none" strike="noStrike" dirty="0" smtClean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will help to access the</a:t>
            </a:r>
            <a:endParaRPr lang="en-US" sz="2450" dirty="0" smtClean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50" b="0" i="0" u="none" strike="noStrike" dirty="0" smtClean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section of </a:t>
            </a:r>
            <a:endParaRPr lang="en-US" sz="2450" dirty="0" smtClean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50" b="0" i="0" u="none" strike="noStrike" dirty="0" smtClean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marketplace easily</a:t>
            </a:r>
            <a:endParaRPr lang="en-US" sz="245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23642" y="6"/>
            <a:ext cx="3664357" cy="2202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62197"/>
            <a:ext cx="3723184" cy="421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19677" y="886395"/>
            <a:ext cx="5354955" cy="1158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400" u="none" spc="200" dirty="0"/>
              <a:t>References</a:t>
            </a:r>
            <a:endParaRPr sz="7400"/>
          </a:p>
        </p:txBody>
      </p:sp>
      <p:sp>
        <p:nvSpPr>
          <p:cNvPr id="5" name="object 5"/>
          <p:cNvSpPr txBox="1"/>
          <p:nvPr/>
        </p:nvSpPr>
        <p:spPr>
          <a:xfrm>
            <a:off x="4100090" y="3126223"/>
            <a:ext cx="239395" cy="647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50" b="1" spc="-570" dirty="0">
                <a:latin typeface="Arial"/>
                <a:cs typeface="Arial"/>
              </a:rPr>
              <a:t>1</a:t>
            </a:r>
            <a:endParaRPr sz="4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1997" y="4947128"/>
            <a:ext cx="415925" cy="647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50" b="1" spc="815" dirty="0">
                <a:latin typeface="Arial"/>
                <a:cs typeface="Arial"/>
              </a:rPr>
              <a:t>2</a:t>
            </a:r>
            <a:endParaRPr sz="4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8402" y="2045270"/>
            <a:ext cx="9401810" cy="14604"/>
          </a:xfrm>
          <a:custGeom>
            <a:avLst/>
            <a:gdLst/>
            <a:ahLst/>
            <a:cxnLst/>
            <a:rect l="l" t="t" r="r" b="b"/>
            <a:pathLst>
              <a:path w="9401810" h="14605">
                <a:moveTo>
                  <a:pt x="0" y="0"/>
                </a:moveTo>
                <a:lnTo>
                  <a:pt x="9401252" y="1423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5029" y="3104489"/>
            <a:ext cx="9871710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https://www.researchgate.net/publication/359369351_How</a:t>
            </a:r>
            <a:endParaRPr sz="3000" dirty="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</a:pPr>
            <a:r>
              <a:rPr sz="3000" spc="65" dirty="0">
                <a:latin typeface="Arial"/>
                <a:cs typeface="Arial"/>
              </a:rPr>
              <a:t>_To_Build_NFT_Marketplace_from_Scratch_NFT_Mark  </a:t>
            </a:r>
            <a:r>
              <a:rPr sz="3000" spc="25" dirty="0">
                <a:latin typeface="Arial"/>
                <a:cs typeface="Arial"/>
              </a:rPr>
              <a:t>etplace_Development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5029" y="5034177"/>
            <a:ext cx="10325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latin typeface="Arial"/>
                <a:cs typeface="Arial"/>
              </a:rPr>
              <a:t>https://www.codica.com/blog/how-to-create-nft-marketplace/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5029" y="6092199"/>
            <a:ext cx="9491980" cy="9493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25"/>
              </a:spcBef>
            </a:pPr>
            <a:r>
              <a:rPr sz="3000" spc="-10" dirty="0">
                <a:latin typeface="Arial"/>
                <a:cs typeface="Arial"/>
              </a:rPr>
              <a:t>h</a:t>
            </a:r>
            <a:r>
              <a:rPr sz="3000" spc="245" dirty="0">
                <a:latin typeface="Arial"/>
                <a:cs typeface="Arial"/>
              </a:rPr>
              <a:t>tt</a:t>
            </a:r>
            <a:r>
              <a:rPr sz="3000" spc="110" dirty="0">
                <a:latin typeface="Arial"/>
                <a:cs typeface="Arial"/>
              </a:rPr>
              <a:t>p</a:t>
            </a:r>
            <a:r>
              <a:rPr sz="3000" spc="-280" dirty="0">
                <a:latin typeface="Arial"/>
                <a:cs typeface="Arial"/>
              </a:rPr>
              <a:t>s</a:t>
            </a:r>
            <a:r>
              <a:rPr sz="3000" spc="-300" dirty="0">
                <a:latin typeface="Arial"/>
                <a:cs typeface="Arial"/>
              </a:rPr>
              <a:t>:</a:t>
            </a:r>
            <a:r>
              <a:rPr sz="3000" spc="320" dirty="0">
                <a:latin typeface="Arial"/>
                <a:cs typeface="Arial"/>
              </a:rPr>
              <a:t>//</a:t>
            </a:r>
            <a:r>
              <a:rPr sz="3000" spc="-145" dirty="0" smtClean="0">
                <a:latin typeface="Arial"/>
                <a:cs typeface="Arial"/>
              </a:rPr>
              <a:t>www</a:t>
            </a:r>
            <a:r>
              <a:rPr sz="3000" spc="-330" dirty="0" smtClean="0">
                <a:latin typeface="Arial"/>
                <a:cs typeface="Arial"/>
              </a:rPr>
              <a:t>.</a:t>
            </a:r>
            <a:r>
              <a:rPr sz="3000" spc="305" dirty="0" smtClean="0">
                <a:latin typeface="Arial"/>
                <a:cs typeface="Arial"/>
              </a:rPr>
              <a:t>f</a:t>
            </a:r>
            <a:r>
              <a:rPr sz="3000" spc="95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10" dirty="0" smtClean="0">
                <a:latin typeface="Arial"/>
                <a:cs typeface="Arial"/>
              </a:rPr>
              <a:t>e</a:t>
            </a:r>
            <a:r>
              <a:rPr sz="3000" spc="-105" dirty="0" smtClean="0">
                <a:latin typeface="Arial"/>
                <a:cs typeface="Arial"/>
              </a:rPr>
              <a:t>x</a:t>
            </a:r>
            <a:r>
              <a:rPr sz="3000" spc="245" dirty="0" smtClean="0">
                <a:latin typeface="Arial"/>
                <a:cs typeface="Arial"/>
              </a:rPr>
              <a:t>t</a:t>
            </a:r>
            <a:r>
              <a:rPr sz="3000" spc="125" dirty="0" smtClean="0">
                <a:latin typeface="Arial"/>
                <a:cs typeface="Arial"/>
              </a:rPr>
              <a:t>r</a:t>
            </a:r>
            <a:r>
              <a:rPr sz="3000" spc="90" dirty="0" smtClean="0">
                <a:latin typeface="Arial"/>
                <a:cs typeface="Arial"/>
              </a:rPr>
              <a:t>a</a:t>
            </a:r>
            <a:r>
              <a:rPr sz="3000" spc="-330" dirty="0" smtClean="0">
                <a:latin typeface="Arial"/>
                <a:cs typeface="Arial"/>
              </a:rPr>
              <a:t>.</a:t>
            </a:r>
            <a:r>
              <a:rPr sz="3000" spc="-135" dirty="0" smtClean="0">
                <a:latin typeface="Arial"/>
                <a:cs typeface="Arial"/>
              </a:rPr>
              <a:t>c</a:t>
            </a:r>
            <a:r>
              <a:rPr sz="3000" spc="-35" dirty="0" smtClean="0">
                <a:latin typeface="Arial"/>
                <a:cs typeface="Arial"/>
              </a:rPr>
              <a:t>o</a:t>
            </a:r>
            <a:r>
              <a:rPr sz="3000" spc="-25" dirty="0" smtClean="0">
                <a:latin typeface="Arial"/>
                <a:cs typeface="Arial"/>
              </a:rPr>
              <a:t>m</a:t>
            </a:r>
            <a:r>
              <a:rPr sz="3000" spc="320" dirty="0" smtClean="0">
                <a:latin typeface="Arial"/>
                <a:cs typeface="Arial"/>
              </a:rPr>
              <a:t>/</a:t>
            </a:r>
            <a:r>
              <a:rPr sz="3000" spc="110" dirty="0" smtClean="0">
                <a:latin typeface="Arial"/>
                <a:cs typeface="Arial"/>
              </a:rPr>
              <a:t>b</a:t>
            </a:r>
            <a:r>
              <a:rPr sz="3000" spc="95" dirty="0" smtClean="0">
                <a:latin typeface="Arial"/>
                <a:cs typeface="Arial"/>
              </a:rPr>
              <a:t>l</a:t>
            </a:r>
            <a:r>
              <a:rPr sz="3000" spc="-35" dirty="0" smtClean="0">
                <a:latin typeface="Arial"/>
                <a:cs typeface="Arial"/>
              </a:rPr>
              <a:t>o</a:t>
            </a:r>
            <a:r>
              <a:rPr sz="3000" spc="125" dirty="0" smtClean="0">
                <a:latin typeface="Arial"/>
                <a:cs typeface="Arial"/>
              </a:rPr>
              <a:t>g</a:t>
            </a:r>
            <a:r>
              <a:rPr sz="3000" spc="110" dirty="0" smtClean="0">
                <a:latin typeface="Arial"/>
                <a:cs typeface="Arial"/>
              </a:rPr>
              <a:t>p</a:t>
            </a:r>
            <a:r>
              <a:rPr sz="3000" spc="-35" dirty="0" smtClean="0">
                <a:latin typeface="Arial"/>
                <a:cs typeface="Arial"/>
              </a:rPr>
              <a:t>o</a:t>
            </a:r>
            <a:r>
              <a:rPr sz="3000" spc="-280" dirty="0" smtClean="0">
                <a:latin typeface="Arial"/>
                <a:cs typeface="Arial"/>
              </a:rPr>
              <a:t>s</a:t>
            </a:r>
            <a:r>
              <a:rPr sz="3000" spc="245" dirty="0" smtClean="0">
                <a:latin typeface="Arial"/>
                <a:cs typeface="Arial"/>
              </a:rPr>
              <a:t>t</a:t>
            </a:r>
            <a:r>
              <a:rPr sz="3000" spc="95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125" dirty="0" smtClean="0">
                <a:latin typeface="Arial"/>
                <a:cs typeface="Arial"/>
              </a:rPr>
              <a:t>g</a:t>
            </a:r>
            <a:r>
              <a:rPr sz="3000" spc="320" dirty="0" smtClean="0">
                <a:latin typeface="Arial"/>
                <a:cs typeface="Arial"/>
              </a:rPr>
              <a:t>/</a:t>
            </a:r>
            <a:r>
              <a:rPr sz="3000" spc="-35" dirty="0" smtClean="0">
                <a:latin typeface="Arial"/>
                <a:cs typeface="Arial"/>
              </a:rPr>
              <a:t>2</a:t>
            </a:r>
            <a:r>
              <a:rPr sz="3000" spc="-680" dirty="0" smtClean="0">
                <a:latin typeface="Arial"/>
                <a:cs typeface="Arial"/>
              </a:rPr>
              <a:t>1</a:t>
            </a:r>
            <a:r>
              <a:rPr sz="3000" spc="-55" dirty="0" smtClean="0">
                <a:latin typeface="Arial"/>
                <a:cs typeface="Arial"/>
              </a:rPr>
              <a:t>9</a:t>
            </a:r>
            <a:r>
              <a:rPr sz="3000" spc="200" dirty="0" smtClean="0">
                <a:latin typeface="Arial"/>
                <a:cs typeface="Arial"/>
              </a:rPr>
              <a:t>0</a:t>
            </a:r>
            <a:r>
              <a:rPr sz="3000" spc="-100" dirty="0" smtClean="0">
                <a:latin typeface="Arial"/>
                <a:cs typeface="Arial"/>
              </a:rPr>
              <a:t>5</a:t>
            </a:r>
            <a:r>
              <a:rPr sz="3000" spc="320" dirty="0" smtClean="0">
                <a:latin typeface="Arial"/>
                <a:cs typeface="Arial"/>
              </a:rPr>
              <a:t>/</a:t>
            </a:r>
            <a:r>
              <a:rPr sz="3000" spc="90" dirty="0" smtClean="0">
                <a:latin typeface="Arial"/>
                <a:cs typeface="Arial"/>
              </a:rPr>
              <a:t>a</a:t>
            </a:r>
            <a:r>
              <a:rPr sz="3000" spc="-90" dirty="0" smtClean="0">
                <a:latin typeface="Arial"/>
                <a:cs typeface="Arial"/>
              </a:rPr>
              <a:t>-</a:t>
            </a:r>
            <a:r>
              <a:rPr sz="3000" spc="125" dirty="0" smtClean="0">
                <a:latin typeface="Arial"/>
                <a:cs typeface="Arial"/>
              </a:rPr>
              <a:t>g</a:t>
            </a:r>
            <a:r>
              <a:rPr sz="3000" spc="-30" dirty="0" smtClean="0">
                <a:latin typeface="Arial"/>
                <a:cs typeface="Arial"/>
              </a:rPr>
              <a:t>u</a:t>
            </a:r>
            <a:r>
              <a:rPr sz="3000" spc="95" dirty="0" smtClean="0">
                <a:latin typeface="Arial"/>
                <a:cs typeface="Arial"/>
              </a:rPr>
              <a:t>i</a:t>
            </a:r>
            <a:r>
              <a:rPr sz="3000" spc="110" dirty="0" smtClean="0">
                <a:latin typeface="Arial"/>
                <a:cs typeface="Arial"/>
              </a:rPr>
              <a:t>d</a:t>
            </a:r>
            <a:r>
              <a:rPr sz="3000" spc="-110" dirty="0" smtClean="0">
                <a:latin typeface="Arial"/>
                <a:cs typeface="Arial"/>
              </a:rPr>
              <a:t>e</a:t>
            </a:r>
            <a:r>
              <a:rPr sz="3000" spc="-90" dirty="0" smtClean="0">
                <a:latin typeface="Arial"/>
                <a:cs typeface="Arial"/>
              </a:rPr>
              <a:t>-</a:t>
            </a:r>
            <a:r>
              <a:rPr sz="3000" spc="245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o</a:t>
            </a:r>
            <a:r>
              <a:rPr lang="en-US" sz="3000" spc="-80" dirty="0">
                <a:latin typeface="Arial"/>
                <a:cs typeface="Arial"/>
              </a:rPr>
              <a:t>-</a:t>
            </a:r>
            <a:r>
              <a:rPr sz="3000" spc="35" dirty="0" smtClean="0">
                <a:latin typeface="Arial"/>
                <a:cs typeface="Arial"/>
              </a:rPr>
              <a:t>creating-nft-marketplaces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028" y="91029"/>
            <a:ext cx="1201420" cy="1495425"/>
          </a:xfrm>
          <a:custGeom>
            <a:avLst/>
            <a:gdLst/>
            <a:ahLst/>
            <a:cxnLst/>
            <a:rect l="l" t="t" r="r" b="b"/>
            <a:pathLst>
              <a:path w="1201420" h="1495425">
                <a:moveTo>
                  <a:pt x="542291" y="977353"/>
                </a:moveTo>
                <a:lnTo>
                  <a:pt x="546922" y="954589"/>
                </a:lnTo>
                <a:lnTo>
                  <a:pt x="559531" y="935946"/>
                </a:lnTo>
                <a:lnTo>
                  <a:pt x="578192" y="923350"/>
                </a:lnTo>
                <a:lnTo>
                  <a:pt x="600980" y="918724"/>
                </a:lnTo>
                <a:lnTo>
                  <a:pt x="623768" y="923268"/>
                </a:lnTo>
                <a:lnTo>
                  <a:pt x="642430" y="935726"/>
                </a:lnTo>
                <a:lnTo>
                  <a:pt x="655039" y="954341"/>
                </a:lnTo>
                <a:lnTo>
                  <a:pt x="659670" y="977353"/>
                </a:lnTo>
                <a:lnTo>
                  <a:pt x="655039" y="1000118"/>
                </a:lnTo>
                <a:lnTo>
                  <a:pt x="642430" y="1018760"/>
                </a:lnTo>
                <a:lnTo>
                  <a:pt x="623768" y="1031357"/>
                </a:lnTo>
                <a:lnTo>
                  <a:pt x="600980" y="1035983"/>
                </a:lnTo>
                <a:lnTo>
                  <a:pt x="578192" y="1031357"/>
                </a:lnTo>
                <a:lnTo>
                  <a:pt x="559531" y="1018760"/>
                </a:lnTo>
                <a:lnTo>
                  <a:pt x="546922" y="1000118"/>
                </a:lnTo>
                <a:lnTo>
                  <a:pt x="542291" y="977353"/>
                </a:lnTo>
                <a:close/>
              </a:path>
              <a:path w="1201420" h="1495425">
                <a:moveTo>
                  <a:pt x="542291" y="517698"/>
                </a:moveTo>
                <a:lnTo>
                  <a:pt x="546922" y="494933"/>
                </a:lnTo>
                <a:lnTo>
                  <a:pt x="559531" y="476291"/>
                </a:lnTo>
                <a:lnTo>
                  <a:pt x="578192" y="463695"/>
                </a:lnTo>
                <a:lnTo>
                  <a:pt x="600980" y="459068"/>
                </a:lnTo>
                <a:lnTo>
                  <a:pt x="623768" y="463695"/>
                </a:lnTo>
                <a:lnTo>
                  <a:pt x="642430" y="476291"/>
                </a:lnTo>
                <a:lnTo>
                  <a:pt x="655039" y="494933"/>
                </a:lnTo>
                <a:lnTo>
                  <a:pt x="659670" y="517698"/>
                </a:lnTo>
                <a:lnTo>
                  <a:pt x="655039" y="540463"/>
                </a:lnTo>
                <a:lnTo>
                  <a:pt x="642430" y="559105"/>
                </a:lnTo>
                <a:lnTo>
                  <a:pt x="623768" y="571701"/>
                </a:lnTo>
                <a:lnTo>
                  <a:pt x="600980" y="576327"/>
                </a:lnTo>
                <a:lnTo>
                  <a:pt x="578192" y="571701"/>
                </a:lnTo>
                <a:lnTo>
                  <a:pt x="559531" y="559105"/>
                </a:lnTo>
                <a:lnTo>
                  <a:pt x="546922" y="540463"/>
                </a:lnTo>
                <a:lnTo>
                  <a:pt x="542291" y="517698"/>
                </a:lnTo>
                <a:close/>
              </a:path>
              <a:path w="1201420" h="1495425">
                <a:moveTo>
                  <a:pt x="542291" y="58629"/>
                </a:moveTo>
                <a:lnTo>
                  <a:pt x="546922" y="35864"/>
                </a:lnTo>
                <a:lnTo>
                  <a:pt x="559531" y="17222"/>
                </a:lnTo>
                <a:lnTo>
                  <a:pt x="578192" y="4626"/>
                </a:lnTo>
                <a:lnTo>
                  <a:pt x="600980" y="0"/>
                </a:lnTo>
                <a:lnTo>
                  <a:pt x="623768" y="4626"/>
                </a:lnTo>
                <a:lnTo>
                  <a:pt x="642430" y="17222"/>
                </a:lnTo>
                <a:lnTo>
                  <a:pt x="655039" y="35864"/>
                </a:lnTo>
                <a:lnTo>
                  <a:pt x="659670" y="58629"/>
                </a:lnTo>
                <a:lnTo>
                  <a:pt x="655039" y="81394"/>
                </a:lnTo>
                <a:lnTo>
                  <a:pt x="642430" y="100036"/>
                </a:lnTo>
                <a:lnTo>
                  <a:pt x="623768" y="112632"/>
                </a:lnTo>
                <a:lnTo>
                  <a:pt x="600980" y="117258"/>
                </a:lnTo>
                <a:lnTo>
                  <a:pt x="578192" y="112632"/>
                </a:lnTo>
                <a:lnTo>
                  <a:pt x="559531" y="100036"/>
                </a:lnTo>
                <a:lnTo>
                  <a:pt x="546922" y="81394"/>
                </a:lnTo>
                <a:lnTo>
                  <a:pt x="542291" y="58629"/>
                </a:lnTo>
                <a:close/>
              </a:path>
              <a:path w="1201420" h="1495425">
                <a:moveTo>
                  <a:pt x="542291" y="1436422"/>
                </a:moveTo>
                <a:lnTo>
                  <a:pt x="546922" y="1413657"/>
                </a:lnTo>
                <a:lnTo>
                  <a:pt x="559531" y="1395015"/>
                </a:lnTo>
                <a:lnTo>
                  <a:pt x="578192" y="1382419"/>
                </a:lnTo>
                <a:lnTo>
                  <a:pt x="600980" y="1377793"/>
                </a:lnTo>
                <a:lnTo>
                  <a:pt x="623768" y="1382419"/>
                </a:lnTo>
                <a:lnTo>
                  <a:pt x="642430" y="1395015"/>
                </a:lnTo>
                <a:lnTo>
                  <a:pt x="655039" y="1413657"/>
                </a:lnTo>
                <a:lnTo>
                  <a:pt x="659670" y="1436422"/>
                </a:lnTo>
                <a:lnTo>
                  <a:pt x="655039" y="1459187"/>
                </a:lnTo>
                <a:lnTo>
                  <a:pt x="642430" y="1477829"/>
                </a:lnTo>
                <a:lnTo>
                  <a:pt x="623768" y="1490425"/>
                </a:lnTo>
                <a:lnTo>
                  <a:pt x="600980" y="1495052"/>
                </a:lnTo>
                <a:lnTo>
                  <a:pt x="578192" y="1490425"/>
                </a:lnTo>
                <a:lnTo>
                  <a:pt x="559531" y="1477829"/>
                </a:lnTo>
                <a:lnTo>
                  <a:pt x="546922" y="1459187"/>
                </a:lnTo>
                <a:lnTo>
                  <a:pt x="542291" y="1436422"/>
                </a:lnTo>
                <a:close/>
              </a:path>
              <a:path w="1201420" h="1495425">
                <a:moveTo>
                  <a:pt x="0" y="977353"/>
                </a:moveTo>
                <a:lnTo>
                  <a:pt x="4630" y="954589"/>
                </a:lnTo>
                <a:lnTo>
                  <a:pt x="17240" y="935946"/>
                </a:lnTo>
                <a:lnTo>
                  <a:pt x="35901" y="923350"/>
                </a:lnTo>
                <a:lnTo>
                  <a:pt x="58689" y="918724"/>
                </a:lnTo>
                <a:lnTo>
                  <a:pt x="81477" y="923268"/>
                </a:lnTo>
                <a:lnTo>
                  <a:pt x="100139" y="935726"/>
                </a:lnTo>
                <a:lnTo>
                  <a:pt x="112748" y="954341"/>
                </a:lnTo>
                <a:lnTo>
                  <a:pt x="117379" y="977353"/>
                </a:lnTo>
                <a:lnTo>
                  <a:pt x="112748" y="1000118"/>
                </a:lnTo>
                <a:lnTo>
                  <a:pt x="100139" y="1018760"/>
                </a:lnTo>
                <a:lnTo>
                  <a:pt x="81477" y="1031357"/>
                </a:lnTo>
                <a:lnTo>
                  <a:pt x="58689" y="1035983"/>
                </a:lnTo>
                <a:lnTo>
                  <a:pt x="35901" y="1031357"/>
                </a:lnTo>
                <a:lnTo>
                  <a:pt x="17240" y="1018760"/>
                </a:lnTo>
                <a:lnTo>
                  <a:pt x="4630" y="1000118"/>
                </a:lnTo>
                <a:lnTo>
                  <a:pt x="0" y="977353"/>
                </a:lnTo>
                <a:close/>
              </a:path>
              <a:path w="1201420" h="1495425">
                <a:moveTo>
                  <a:pt x="0" y="517698"/>
                </a:moveTo>
                <a:lnTo>
                  <a:pt x="4630" y="494933"/>
                </a:lnTo>
                <a:lnTo>
                  <a:pt x="17240" y="476291"/>
                </a:lnTo>
                <a:lnTo>
                  <a:pt x="35901" y="463695"/>
                </a:lnTo>
                <a:lnTo>
                  <a:pt x="58689" y="459068"/>
                </a:lnTo>
                <a:lnTo>
                  <a:pt x="81477" y="463695"/>
                </a:lnTo>
                <a:lnTo>
                  <a:pt x="100139" y="476291"/>
                </a:lnTo>
                <a:lnTo>
                  <a:pt x="112748" y="494933"/>
                </a:lnTo>
                <a:lnTo>
                  <a:pt x="117379" y="517698"/>
                </a:lnTo>
                <a:lnTo>
                  <a:pt x="112748" y="540463"/>
                </a:lnTo>
                <a:lnTo>
                  <a:pt x="100139" y="559105"/>
                </a:lnTo>
                <a:lnTo>
                  <a:pt x="81477" y="571701"/>
                </a:lnTo>
                <a:lnTo>
                  <a:pt x="58689" y="576327"/>
                </a:lnTo>
                <a:lnTo>
                  <a:pt x="35901" y="571701"/>
                </a:lnTo>
                <a:lnTo>
                  <a:pt x="17240" y="559105"/>
                </a:lnTo>
                <a:lnTo>
                  <a:pt x="4630" y="540463"/>
                </a:lnTo>
                <a:lnTo>
                  <a:pt x="0" y="517698"/>
                </a:lnTo>
                <a:close/>
              </a:path>
              <a:path w="1201420" h="1495425">
                <a:moveTo>
                  <a:pt x="0" y="58629"/>
                </a:moveTo>
                <a:lnTo>
                  <a:pt x="4630" y="35864"/>
                </a:lnTo>
                <a:lnTo>
                  <a:pt x="17240" y="17222"/>
                </a:lnTo>
                <a:lnTo>
                  <a:pt x="35901" y="4626"/>
                </a:lnTo>
                <a:lnTo>
                  <a:pt x="58689" y="0"/>
                </a:lnTo>
                <a:lnTo>
                  <a:pt x="81477" y="4626"/>
                </a:lnTo>
                <a:lnTo>
                  <a:pt x="100139" y="17222"/>
                </a:lnTo>
                <a:lnTo>
                  <a:pt x="112748" y="35864"/>
                </a:lnTo>
                <a:lnTo>
                  <a:pt x="117379" y="58629"/>
                </a:lnTo>
                <a:lnTo>
                  <a:pt x="112748" y="81394"/>
                </a:lnTo>
                <a:lnTo>
                  <a:pt x="100139" y="100036"/>
                </a:lnTo>
                <a:lnTo>
                  <a:pt x="81477" y="112632"/>
                </a:lnTo>
                <a:lnTo>
                  <a:pt x="58689" y="117258"/>
                </a:lnTo>
                <a:lnTo>
                  <a:pt x="35901" y="112632"/>
                </a:lnTo>
                <a:lnTo>
                  <a:pt x="17240" y="100036"/>
                </a:lnTo>
                <a:lnTo>
                  <a:pt x="4630" y="81394"/>
                </a:lnTo>
                <a:lnTo>
                  <a:pt x="0" y="58629"/>
                </a:lnTo>
                <a:close/>
              </a:path>
              <a:path w="1201420" h="1495425">
                <a:moveTo>
                  <a:pt x="0" y="1436422"/>
                </a:moveTo>
                <a:lnTo>
                  <a:pt x="4630" y="1413657"/>
                </a:lnTo>
                <a:lnTo>
                  <a:pt x="17240" y="1395015"/>
                </a:lnTo>
                <a:lnTo>
                  <a:pt x="35901" y="1382419"/>
                </a:lnTo>
                <a:lnTo>
                  <a:pt x="58689" y="1377793"/>
                </a:lnTo>
                <a:lnTo>
                  <a:pt x="81477" y="1382419"/>
                </a:lnTo>
                <a:lnTo>
                  <a:pt x="100139" y="1395015"/>
                </a:lnTo>
                <a:lnTo>
                  <a:pt x="112748" y="1413657"/>
                </a:lnTo>
                <a:lnTo>
                  <a:pt x="117379" y="1436422"/>
                </a:lnTo>
                <a:lnTo>
                  <a:pt x="112748" y="1459187"/>
                </a:lnTo>
                <a:lnTo>
                  <a:pt x="100139" y="1477829"/>
                </a:lnTo>
                <a:lnTo>
                  <a:pt x="81477" y="1490425"/>
                </a:lnTo>
                <a:lnTo>
                  <a:pt x="58689" y="1495052"/>
                </a:lnTo>
                <a:lnTo>
                  <a:pt x="35901" y="1490425"/>
                </a:lnTo>
                <a:lnTo>
                  <a:pt x="17240" y="1477829"/>
                </a:lnTo>
                <a:lnTo>
                  <a:pt x="4630" y="1459187"/>
                </a:lnTo>
                <a:lnTo>
                  <a:pt x="0" y="1436422"/>
                </a:lnTo>
                <a:close/>
              </a:path>
              <a:path w="1201420" h="1495425">
                <a:moveTo>
                  <a:pt x="1083995" y="977353"/>
                </a:moveTo>
                <a:lnTo>
                  <a:pt x="1088626" y="954589"/>
                </a:lnTo>
                <a:lnTo>
                  <a:pt x="1101235" y="935946"/>
                </a:lnTo>
                <a:lnTo>
                  <a:pt x="1119897" y="923350"/>
                </a:lnTo>
                <a:lnTo>
                  <a:pt x="1142685" y="918724"/>
                </a:lnTo>
                <a:lnTo>
                  <a:pt x="1165473" y="923268"/>
                </a:lnTo>
                <a:lnTo>
                  <a:pt x="1184134" y="935726"/>
                </a:lnTo>
                <a:lnTo>
                  <a:pt x="1196744" y="954341"/>
                </a:lnTo>
                <a:lnTo>
                  <a:pt x="1201374" y="977353"/>
                </a:lnTo>
                <a:lnTo>
                  <a:pt x="1196744" y="1000118"/>
                </a:lnTo>
                <a:lnTo>
                  <a:pt x="1184134" y="1018760"/>
                </a:lnTo>
                <a:lnTo>
                  <a:pt x="1165473" y="1031357"/>
                </a:lnTo>
                <a:lnTo>
                  <a:pt x="1142685" y="1035983"/>
                </a:lnTo>
                <a:lnTo>
                  <a:pt x="1119897" y="1031357"/>
                </a:lnTo>
                <a:lnTo>
                  <a:pt x="1101235" y="1018760"/>
                </a:lnTo>
                <a:lnTo>
                  <a:pt x="1088626" y="1000118"/>
                </a:lnTo>
                <a:lnTo>
                  <a:pt x="1083995" y="977353"/>
                </a:lnTo>
                <a:close/>
              </a:path>
              <a:path w="1201420" h="1495425">
                <a:moveTo>
                  <a:pt x="1083995" y="517698"/>
                </a:moveTo>
                <a:lnTo>
                  <a:pt x="1088626" y="494933"/>
                </a:lnTo>
                <a:lnTo>
                  <a:pt x="1101235" y="476291"/>
                </a:lnTo>
                <a:lnTo>
                  <a:pt x="1119897" y="463695"/>
                </a:lnTo>
                <a:lnTo>
                  <a:pt x="1142685" y="459068"/>
                </a:lnTo>
                <a:lnTo>
                  <a:pt x="1165473" y="463695"/>
                </a:lnTo>
                <a:lnTo>
                  <a:pt x="1184134" y="476291"/>
                </a:lnTo>
                <a:lnTo>
                  <a:pt x="1196744" y="494933"/>
                </a:lnTo>
                <a:lnTo>
                  <a:pt x="1201374" y="517698"/>
                </a:lnTo>
                <a:lnTo>
                  <a:pt x="1196744" y="540463"/>
                </a:lnTo>
                <a:lnTo>
                  <a:pt x="1184134" y="559105"/>
                </a:lnTo>
                <a:lnTo>
                  <a:pt x="1165473" y="571701"/>
                </a:lnTo>
                <a:lnTo>
                  <a:pt x="1142685" y="576327"/>
                </a:lnTo>
                <a:lnTo>
                  <a:pt x="1119897" y="571701"/>
                </a:lnTo>
                <a:lnTo>
                  <a:pt x="1101235" y="559105"/>
                </a:lnTo>
                <a:lnTo>
                  <a:pt x="1088626" y="540463"/>
                </a:lnTo>
                <a:lnTo>
                  <a:pt x="1083995" y="517698"/>
                </a:lnTo>
                <a:close/>
              </a:path>
              <a:path w="1201420" h="1495425">
                <a:moveTo>
                  <a:pt x="1083995" y="58629"/>
                </a:moveTo>
                <a:lnTo>
                  <a:pt x="1088626" y="35864"/>
                </a:lnTo>
                <a:lnTo>
                  <a:pt x="1101235" y="17222"/>
                </a:lnTo>
                <a:lnTo>
                  <a:pt x="1119897" y="4626"/>
                </a:lnTo>
                <a:lnTo>
                  <a:pt x="1142685" y="0"/>
                </a:lnTo>
                <a:lnTo>
                  <a:pt x="1165473" y="4626"/>
                </a:lnTo>
                <a:lnTo>
                  <a:pt x="1184134" y="17222"/>
                </a:lnTo>
                <a:lnTo>
                  <a:pt x="1196744" y="35864"/>
                </a:lnTo>
                <a:lnTo>
                  <a:pt x="1201374" y="58629"/>
                </a:lnTo>
                <a:lnTo>
                  <a:pt x="1196744" y="81394"/>
                </a:lnTo>
                <a:lnTo>
                  <a:pt x="1184134" y="100036"/>
                </a:lnTo>
                <a:lnTo>
                  <a:pt x="1165473" y="112632"/>
                </a:lnTo>
                <a:lnTo>
                  <a:pt x="1142685" y="117258"/>
                </a:lnTo>
                <a:lnTo>
                  <a:pt x="1119897" y="112632"/>
                </a:lnTo>
                <a:lnTo>
                  <a:pt x="1101235" y="100036"/>
                </a:lnTo>
                <a:lnTo>
                  <a:pt x="1088626" y="81394"/>
                </a:lnTo>
                <a:lnTo>
                  <a:pt x="1083995" y="58629"/>
                </a:lnTo>
                <a:close/>
              </a:path>
              <a:path w="1201420" h="1495425">
                <a:moveTo>
                  <a:pt x="1083995" y="1436422"/>
                </a:moveTo>
                <a:lnTo>
                  <a:pt x="1088626" y="1413657"/>
                </a:lnTo>
                <a:lnTo>
                  <a:pt x="1101235" y="1395015"/>
                </a:lnTo>
                <a:lnTo>
                  <a:pt x="1119897" y="1382419"/>
                </a:lnTo>
                <a:lnTo>
                  <a:pt x="1142685" y="1377793"/>
                </a:lnTo>
                <a:lnTo>
                  <a:pt x="1165473" y="1382419"/>
                </a:lnTo>
                <a:lnTo>
                  <a:pt x="1184134" y="1395015"/>
                </a:lnTo>
                <a:lnTo>
                  <a:pt x="1196744" y="1413657"/>
                </a:lnTo>
                <a:lnTo>
                  <a:pt x="1201374" y="1436422"/>
                </a:lnTo>
                <a:lnTo>
                  <a:pt x="1196744" y="1459187"/>
                </a:lnTo>
                <a:lnTo>
                  <a:pt x="1184134" y="1477829"/>
                </a:lnTo>
                <a:lnTo>
                  <a:pt x="1165473" y="1490425"/>
                </a:lnTo>
                <a:lnTo>
                  <a:pt x="1142685" y="1495052"/>
                </a:lnTo>
                <a:lnTo>
                  <a:pt x="1119897" y="1490425"/>
                </a:lnTo>
                <a:lnTo>
                  <a:pt x="1101235" y="1477829"/>
                </a:lnTo>
                <a:lnTo>
                  <a:pt x="1088626" y="1459187"/>
                </a:lnTo>
                <a:lnTo>
                  <a:pt x="1083995" y="1436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34602" y="6238505"/>
            <a:ext cx="370840" cy="17900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50" b="1" spc="455" dirty="0">
                <a:latin typeface="Arial"/>
                <a:cs typeface="Arial"/>
              </a:rPr>
              <a:t>3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40"/>
              </a:spcBef>
            </a:pPr>
            <a:r>
              <a:rPr sz="4050" b="1" spc="459" dirty="0">
                <a:latin typeface="Arial"/>
                <a:cs typeface="Arial"/>
              </a:rPr>
              <a:t>4</a:t>
            </a:r>
            <a:endParaRPr sz="4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5029" y="7543108"/>
            <a:ext cx="8274050" cy="9493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25"/>
              </a:spcBef>
            </a:pPr>
            <a:r>
              <a:rPr sz="3000" spc="35" dirty="0">
                <a:latin typeface="Arial"/>
                <a:cs typeface="Arial"/>
              </a:rPr>
              <a:t>https://opengeekslab.com/blog/nft-marketplace-  development/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597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</vt:lpstr>
      <vt:lpstr>Verdana</vt:lpstr>
      <vt:lpstr>Office Theme</vt:lpstr>
      <vt:lpstr>SOFTWARE DEVELOPMENT PROJECT</vt:lpstr>
      <vt:lpstr>Aim &amp; Objective  Problem Statement</vt:lpstr>
      <vt:lpstr>Aim &amp; Objective</vt:lpstr>
      <vt:lpstr>Problem Statement</vt:lpstr>
      <vt:lpstr>Scope &amp; Feasibility</vt:lpstr>
      <vt:lpstr>B</vt:lpstr>
      <vt:lpstr> </vt:lpstr>
      <vt:lpstr>Proposed Diagram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SDP_NFT Marketplace</dc:title>
  <dc:creator>ZOD SAKSHI</dc:creator>
  <cp:keywords>DAE9gMPwf7M,BAEpBBfp954</cp:keywords>
  <cp:lastModifiedBy>Sakshi Zod</cp:lastModifiedBy>
  <cp:revision>6</cp:revision>
  <dcterms:created xsi:type="dcterms:W3CDTF">2022-04-10T18:17:18Z</dcterms:created>
  <dcterms:modified xsi:type="dcterms:W3CDTF">2022-04-11T07:55:40Z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2022-04-10T00:00:00Z</vt:filetime>
  </property>
  <property fmtid="{D5CDD505-2E9C-101B-9397-08002B2CF9AE}" pid="3" name="Creator">
    <vt:lpwstr>Canva</vt:lpwstr>
  </property>
  <property fmtid="{D5CDD505-2E9C-101B-9397-08002B2CF9AE}" pid="4" name="LastSaved">
    <vt:filetime>2022-04-10T00:00:00Z</vt:filetime>
  </property>
</Properties>
</file>