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Category sale by Year</a:t>
            </a:r>
          </a:p>
        </c:rich>
      </c:tx>
      <c:layout>
        <c:manualLayout>
          <c:xMode val="edge"/>
          <c:yMode val="edge"/>
          <c:x val="0.16687670941155716"/>
          <c:y val="1.78546474241367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337457935935841"/>
          <c:y val="3.4701639363884325E-2"/>
          <c:w val="0.94583058562992128"/>
          <c:h val="0.767486542354420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Furniture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155486.71</c:v>
                </c:pt>
                <c:pt idx="1">
                  <c:v>170518.26</c:v>
                </c:pt>
                <c:pt idx="2">
                  <c:v>198901.55</c:v>
                </c:pt>
                <c:pt idx="3">
                  <c:v>215387.28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5F-48D1-AE95-7F92F27E9F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Office Supplies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Sheet1!$A$2:$A$6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151776.41</c:v>
                </c:pt>
                <c:pt idx="1">
                  <c:v>137233.42000000001</c:v>
                </c:pt>
                <c:pt idx="2">
                  <c:v>183940.07</c:v>
                </c:pt>
                <c:pt idx="3">
                  <c:v>246097.09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5F-48D1-AE95-7F92F27E9F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Technology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Sheet1!$A$2:$A$6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175278.26</c:v>
                </c:pt>
                <c:pt idx="1">
                  <c:v>162780.78</c:v>
                </c:pt>
                <c:pt idx="2">
                  <c:v>226364.24</c:v>
                </c:pt>
                <c:pt idx="3">
                  <c:v>271730.82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5F-48D1-AE95-7F92F27E9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0066320"/>
        <c:axId val="1831561408"/>
      </c:lineChart>
      <c:catAx>
        <c:axId val="1820066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1561408"/>
        <c:crosses val="autoZero"/>
        <c:auto val="1"/>
        <c:lblAlgn val="ctr"/>
        <c:lblOffset val="100"/>
        <c:noMultiLvlLbl val="0"/>
      </c:catAx>
      <c:valAx>
        <c:axId val="1831561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06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Orders by ship mode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8B4-4C88-AC93-B89A4AECCA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First Class</c:v>
                </c:pt>
                <c:pt idx="1">
                  <c:v>Same Day</c:v>
                </c:pt>
                <c:pt idx="2">
                  <c:v>Second Class</c:v>
                </c:pt>
                <c:pt idx="3">
                  <c:v>Standard Class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1538</c:v>
                </c:pt>
                <c:pt idx="1">
                  <c:v>543</c:v>
                </c:pt>
                <c:pt idx="2">
                  <c:v>1945</c:v>
                </c:pt>
                <c:pt idx="3">
                  <c:v>5967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B4-4C88-AC93-B89A4AECCA7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Order</a:t>
            </a:r>
            <a:r>
              <a:rPr lang="en-US" baseline="0" dirty="0"/>
              <a:t> By Segment</a:t>
            </a:r>
          </a:p>
        </c:rich>
      </c:tx>
      <c:layout>
        <c:manualLayout>
          <c:xMode val="edge"/>
          <c:yMode val="edge"/>
          <c:x val="0.19617450724754387"/>
          <c:y val="4.75036993038276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Order_ID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5190</c:v>
                </c:pt>
                <c:pt idx="1">
                  <c:v>3020</c:v>
                </c:pt>
                <c:pt idx="2">
                  <c:v>1783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26-423B-B2BA-EFCFA91D689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490498296658305"/>
          <c:y val="0.45834842616586324"/>
          <c:w val="0.2835727447434026"/>
          <c:h val="0.29163381305835551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2250325911360772"/>
          <c:y val="2.290692896723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892696842521654E-2"/>
          <c:y val="0.2146610117214936"/>
          <c:w val="0.58825102176640354"/>
          <c:h val="0.7349437445505858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  <c:f>Sheet1!$A$2:$A$5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Sheet1!$B$2:$B$6</c15:sqref>
                  </c15:fullRef>
                </c:ext>
              </c:extLst>
              <c:f>Sheet1!$B$2:$B$5</c:f>
              <c:numCache>
                <c:formatCode>General</c:formatCode>
                <c:ptCount val="4"/>
                <c:pt idx="0">
                  <c:v>501239.88000000006</c:v>
                </c:pt>
                <c:pt idx="1">
                  <c:v>678781.35999999684</c:v>
                </c:pt>
                <c:pt idx="2">
                  <c:v>391721.90000000072</c:v>
                </c:pt>
                <c:pt idx="3">
                  <c:v>723751.7499999979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5F-44D8-B60D-124686CF14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4018160"/>
        <c:axId val="1934086176"/>
      </c:barChart>
      <c:catAx>
        <c:axId val="1824018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4086176"/>
        <c:auto val="1"/>
        <c:lblAlgn val="ctr"/>
        <c:lblOffset val="100"/>
        <c:noMultiLvlLbl val="0"/>
      </c:catAx>
      <c:valAx>
        <c:axId val="19340861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4018160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751556650829472"/>
          <c:y val="3.5885237368091259E-2"/>
          <c:w val="0.28781661765364031"/>
          <c:h val="0.1166601192531114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6BE3-05DE-44E1-ABA2-8A4BEA597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ACDC0-563F-48E1-A462-CB6652731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4161B-EFEC-4F29-9062-6DFAC219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90A2-C7DD-4F4B-B5E1-ADE6A69932D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E67A4-69AB-4056-B4A2-2EEA09D1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3B332-F545-4F4C-90B5-7F9849FA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4DD-27CF-4C66-8609-EB2B9930C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89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83F3-F2AC-4157-A6D0-C5F766FF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2365-DD31-43E0-AD7E-0F2BF9586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2F58-14FE-4F55-A6BC-392FA01A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90A2-C7DD-4F4B-B5E1-ADE6A69932D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03BC-33E4-4016-8E0B-18E11DFA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F7B04-26BA-4FB9-BA01-DBD47FA1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4DD-27CF-4C66-8609-EB2B9930C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04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051BD-5892-482D-A280-D08CC0DA5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762A-706A-439E-B75C-96D6BBA9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A14D0-FD08-4F1A-B176-7C4A85CCC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90A2-C7DD-4F4B-B5E1-ADE6A69932D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32B1-A235-4EC3-B276-FF41A3B5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FC5AE-E1E2-4C3C-AECD-AF7FB1E0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4DD-27CF-4C66-8609-EB2B9930C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4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C62C-342C-49AE-94F2-264CC8B8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6286-0372-4F3A-B707-C282F824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C15A2-7CFE-4519-8BDA-777BD585E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90A2-C7DD-4F4B-B5E1-ADE6A69932D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F5D87-CD75-4321-AA42-3064D1A2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7B014-06C3-4E9C-B873-A22D8C1D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4DD-27CF-4C66-8609-EB2B9930C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1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6369-FF30-4674-89C6-12800A33F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B725E-7CEB-4971-8CA9-29CE87A40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CC91D-C94D-442A-8CA6-43510C193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90A2-C7DD-4F4B-B5E1-ADE6A69932D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D47CE-A174-42E6-B146-AB88C2F1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6AB2-CBB8-4304-AE8D-2911A1D6F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4DD-27CF-4C66-8609-EB2B9930C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2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1798C-D302-4945-9EBC-9AE48929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931C-CD9A-4FCF-AC4F-62147516A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E545C-3084-4371-9781-DF5E706E4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D423B-848E-4471-A84C-09693DE4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90A2-C7DD-4F4B-B5E1-ADE6A69932D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4D9EA-9086-4DC3-B391-E06A89C8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E8438-B1E6-40DB-A9DF-82B705D9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4DD-27CF-4C66-8609-EB2B9930C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46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AF2E-8B23-431B-84D1-4098EA83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3CA36-0F52-4D64-9A70-1C59BB3D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9FFB4-7555-4091-932A-DE6D3CCFC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9201AE-F59B-4412-8A1C-1A352A74A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B30DC-DDEF-4F2F-B9FB-708B9A314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C336F-D17C-4C61-8A94-FE482DB7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90A2-C7DD-4F4B-B5E1-ADE6A69932D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F7CAB-9F05-4134-A2E9-289F935E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B8F4C-DA7E-4F92-80A1-5C850AEA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4DD-27CF-4C66-8609-EB2B9930C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00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09BE-E4C4-46CF-849D-053F9872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93AAF-ABAD-4276-89D4-C559B6AF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90A2-C7DD-4F4B-B5E1-ADE6A69932D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E6D3E-F96C-4A26-9391-DFB2B7A9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7166C-CAE0-4FD0-AD9B-B003BA30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4DD-27CF-4C66-8609-EB2B9930C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29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EAF135-CF15-474F-B744-44C86588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90A2-C7DD-4F4B-B5E1-ADE6A69932D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E35CD-D243-4563-BEAA-F56B1AB6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5C6E3-7203-4D72-8833-ADFA9228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4DD-27CF-4C66-8609-EB2B9930C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206B-7ED7-4445-81E5-B1820F17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CE51-49B4-4B6F-B12D-605A174C9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63B7-A29E-4AAE-815E-015126582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A70EE-47B0-4DEB-A70E-FD20A5759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90A2-C7DD-4F4B-B5E1-ADE6A69932D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1681A-2114-4997-91A6-B784B6A4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BAEAC-2D61-41A4-9C7D-7B9D8995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4DD-27CF-4C66-8609-EB2B9930C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8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84F9-16F8-4714-AA17-AFDFA9215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E3A8B9-CA9B-4926-9EA8-F5853F0EE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E84F0-6060-4156-A63C-8640C793D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D47E-29AA-499E-B0A9-9319390F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190A2-C7DD-4F4B-B5E1-ADE6A69932D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9718E-6B07-4BAC-AAB2-67BB361F6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79E8C-788E-419E-8C5C-AF8B41C3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584DD-27CF-4C66-8609-EB2B9930C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03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479CF-1034-45DE-A1F7-E2553C94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C3E8-01B9-4291-8542-65297F065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B764-1A84-4583-9B5C-5C0142969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190A2-C7DD-4F4B-B5E1-ADE6A69932D5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81A8-0889-455C-B5A6-0C5966A14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5B30D-B31B-4946-B790-9AF9E6DC2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584DD-27CF-4C66-8609-EB2B9930CE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75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F1961-5F3E-4D8B-8FBC-92F29B3A1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Dashboard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DC412-DF99-464B-AD5B-22F512AD8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Sakshi Aher</a:t>
            </a:r>
          </a:p>
        </p:txBody>
      </p:sp>
    </p:spTree>
    <p:extLst>
      <p:ext uri="{BB962C8B-B14F-4D97-AF65-F5344CB8AC3E}">
        <p14:creationId xmlns:p14="http://schemas.microsoft.com/office/powerpoint/2010/main" val="56488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1E2633B-633A-44BF-81E1-C10547E9B4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264440"/>
              </p:ext>
            </p:extLst>
          </p:nvPr>
        </p:nvGraphicFramePr>
        <p:xfrm>
          <a:off x="516965" y="338666"/>
          <a:ext cx="3588871" cy="2673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AB13833-DB43-45A2-B369-39D78D3D1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868427"/>
              </p:ext>
            </p:extLst>
          </p:nvPr>
        </p:nvGraphicFramePr>
        <p:xfrm>
          <a:off x="4742329" y="275913"/>
          <a:ext cx="3463365" cy="277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E08CFD3-0CFB-4BDB-B4E3-2DF76D697E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8621026"/>
              </p:ext>
            </p:extLst>
          </p:nvPr>
        </p:nvGraphicFramePr>
        <p:xfrm>
          <a:off x="516965" y="3845856"/>
          <a:ext cx="3588871" cy="2673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855010E-832E-452B-9B52-85B29E28A8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456934"/>
              </p:ext>
            </p:extLst>
          </p:nvPr>
        </p:nvGraphicFramePr>
        <p:xfrm>
          <a:off x="4742329" y="3845856"/>
          <a:ext cx="3873127" cy="248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2E9977F-5BA8-4EA7-8AAD-DDD62530D34F}"/>
              </a:ext>
            </a:extLst>
          </p:cNvPr>
          <p:cNvSpPr txBox="1"/>
          <p:nvPr/>
        </p:nvSpPr>
        <p:spPr>
          <a:xfrm>
            <a:off x="8867775" y="1085850"/>
            <a:ext cx="30670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The most Selling Product Category is </a:t>
            </a:r>
            <a:r>
              <a:rPr lang="en-IN" b="1" dirty="0"/>
              <a:t>“Technology”.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Max order ship mode is</a:t>
            </a:r>
            <a:r>
              <a:rPr lang="en-IN" b="1" dirty="0"/>
              <a:t> Standard </a:t>
            </a:r>
            <a:r>
              <a:rPr lang="en-IN" dirty="0"/>
              <a:t>&amp; lowest order ship at </a:t>
            </a:r>
            <a:r>
              <a:rPr lang="en-IN" b="1" dirty="0"/>
              <a:t>Same Day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segment which most order is </a:t>
            </a:r>
            <a:r>
              <a:rPr lang="en-IN" b="1" dirty="0"/>
              <a:t>Consumer</a:t>
            </a:r>
            <a:r>
              <a:rPr lang="en-IN" dirty="0"/>
              <a:t> ad least </a:t>
            </a:r>
            <a:r>
              <a:rPr lang="en-IN" b="1" dirty="0"/>
              <a:t>Home office</a:t>
            </a:r>
            <a:r>
              <a:rPr lang="en-IN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West Region has highest sales and south region has lowest</a:t>
            </a:r>
          </a:p>
          <a:p>
            <a:pPr marL="342900" indent="-342900">
              <a:buFont typeface="+mj-lt"/>
              <a:buAutoNum type="arabicPeriod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7764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Sales Dashboard PPT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PPT</dc:title>
  <dc:creator>Sakshi</dc:creator>
  <cp:lastModifiedBy>Sakshi</cp:lastModifiedBy>
  <cp:revision>5</cp:revision>
  <dcterms:created xsi:type="dcterms:W3CDTF">2025-09-26T10:35:06Z</dcterms:created>
  <dcterms:modified xsi:type="dcterms:W3CDTF">2025-09-26T11:08:40Z</dcterms:modified>
</cp:coreProperties>
</file>